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7"/>
  </p:notesMasterIdLst>
  <p:sldIdLst>
    <p:sldId id="256" r:id="rId2"/>
    <p:sldId id="336" r:id="rId3"/>
    <p:sldId id="338" r:id="rId4"/>
    <p:sldId id="339" r:id="rId5"/>
    <p:sldId id="340" r:id="rId6"/>
  </p:sldIdLst>
  <p:sldSz cx="9144000" cy="5143500" type="screen16x9"/>
  <p:notesSz cx="6858000" cy="9144000"/>
  <p:embeddedFontLst>
    <p:embeddedFont>
      <p:font typeface="Coming Soon" panose="020B0604020202020204" charset="0"/>
      <p:regular r:id="rId8"/>
    </p:embeddedFont>
    <p:embeddedFont>
      <p:font typeface="Concert One" pitchFamily="2" charset="0"/>
      <p:regular r:id="rId9"/>
    </p:embeddedFont>
    <p:embeddedFont>
      <p:font typeface="Roboto Mono Medium" panose="00000009000000000000" pitchFamily="49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3F606F7-7177-4529-9582-B6BC635AEA22}">
  <a:tblStyle styleId="{A3F606F7-7177-4529-9582-B6BC635AEA2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3cd991554e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g33cd991554e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3cd991554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g33cd991554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3cd991554e_1_9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0" name="Google Shape;450;g33cd991554e_1_9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3cd99155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2" name="Google Shape;462;g33cd991554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5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843763" y="1551725"/>
            <a:ext cx="3593400" cy="28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2"/>
          </p:nvPr>
        </p:nvSpPr>
        <p:spPr>
          <a:xfrm>
            <a:off x="4954771" y="1551725"/>
            <a:ext cx="3593400" cy="2822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 u="sng">
                <a:solidFill>
                  <a:schemeClr val="dk2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0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4748475" y="48065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1"/>
          <p:cNvPicPr preferRelativeResize="0"/>
          <p:nvPr/>
        </p:nvPicPr>
        <p:blipFill rotWithShape="1">
          <a:blip r:embed="rId3">
            <a:alphaModFix/>
          </a:blip>
          <a:srcRect t="16734" r="8892" b="18300"/>
          <a:stretch/>
        </p:blipFill>
        <p:spPr>
          <a:xfrm rot="-5400000">
            <a:off x="5339025" y="595407"/>
            <a:ext cx="2036850" cy="846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1"/>
          <p:cNvPicPr preferRelativeResize="0"/>
          <p:nvPr/>
        </p:nvPicPr>
        <p:blipFill rotWithShape="1">
          <a:blip r:embed="rId4">
            <a:alphaModFix/>
          </a:blip>
          <a:srcRect b="7123"/>
          <a:stretch/>
        </p:blipFill>
        <p:spPr>
          <a:xfrm>
            <a:off x="1974100" y="324738"/>
            <a:ext cx="5195775" cy="44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2838275" y="1645347"/>
            <a:ext cx="4001700" cy="113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None/>
              <a:defRPr sz="7200" b="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335675" y="3062950"/>
            <a:ext cx="30069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>
                <a:solidFill>
                  <a:schemeClr val="dk2"/>
                </a:solidFill>
              </a:defRPr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3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title" idx="8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90;p41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APTION_ONLY_1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p4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775" y="186275"/>
            <a:ext cx="8632448" cy="4770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SECTION_TITLE_AND_DESCRIPTION_1_1_3_1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3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25" y="201113"/>
            <a:ext cx="8635149" cy="474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IG_NUMBER_1_1_2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44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44"/>
          <p:cNvPicPr preferRelativeResize="0"/>
          <p:nvPr/>
        </p:nvPicPr>
        <p:blipFill rotWithShape="1">
          <a:blip r:embed="rId3">
            <a:alphaModFix/>
          </a:blip>
          <a:srcRect r="1545" b="6838"/>
          <a:stretch/>
        </p:blipFill>
        <p:spPr>
          <a:xfrm>
            <a:off x="384887" y="134900"/>
            <a:ext cx="8374226" cy="487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82"/>
          <p:cNvPicPr preferRelativeResize="0"/>
          <p:nvPr/>
        </p:nvPicPr>
        <p:blipFill rotWithShape="1">
          <a:blip r:embed="rId2">
            <a:alphaModFix amt="28000"/>
          </a:blip>
          <a:srcRect t="3044" b="39510"/>
          <a:stretch/>
        </p:blipFill>
        <p:spPr>
          <a:xfrm>
            <a:off x="-247650" y="-187450"/>
            <a:ext cx="9736454" cy="55201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82"/>
          <p:cNvPicPr preferRelativeResize="0"/>
          <p:nvPr/>
        </p:nvPicPr>
        <p:blipFill rotWithShape="1">
          <a:blip r:embed="rId3">
            <a:alphaModFix/>
          </a:blip>
          <a:srcRect b="61089"/>
          <a:stretch/>
        </p:blipFill>
        <p:spPr>
          <a:xfrm rot="-620881">
            <a:off x="1853551" y="40483"/>
            <a:ext cx="2068426" cy="1772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82"/>
          <p:cNvPicPr preferRelativeResize="0"/>
          <p:nvPr/>
        </p:nvPicPr>
        <p:blipFill rotWithShape="1">
          <a:blip r:embed="rId4">
            <a:alphaModFix/>
          </a:blip>
          <a:srcRect r="1545" b="6838"/>
          <a:stretch/>
        </p:blipFill>
        <p:spPr>
          <a:xfrm>
            <a:off x="1047887" y="524012"/>
            <a:ext cx="7048226" cy="410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8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93925" y="2989525"/>
            <a:ext cx="1584774" cy="1852801"/>
          </a:xfrm>
          <a:prstGeom prst="rect">
            <a:avLst/>
          </a:prstGeom>
          <a:noFill/>
          <a:ln>
            <a:noFill/>
          </a:ln>
          <a:effectLst>
            <a:outerShdw blurRad="57150" dist="19050" dir="3300000" algn="bl" rotWithShape="0">
              <a:srgbClr val="000000">
                <a:alpha val="33725"/>
              </a:srgbClr>
            </a:outerShdw>
          </a:effectLst>
        </p:spPr>
      </p:pic>
      <p:sp>
        <p:nvSpPr>
          <p:cNvPr id="13" name="Google Shape;13;p82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6000"/>
              <a:buNone/>
              <a:defRPr sz="6000">
                <a:solidFill>
                  <a:srgbClr val="0B5394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82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800"/>
              <a:buFont typeface="Coming Soon"/>
              <a:buNone/>
              <a:defRPr sz="1800" b="1">
                <a:solidFill>
                  <a:srgbClr val="0B5394"/>
                </a:solidFill>
                <a:latin typeface="Coming Soon"/>
                <a:ea typeface="Coming Soon"/>
                <a:cs typeface="Coming Soon"/>
                <a:sym typeface="Coming Soon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2943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oncert One"/>
              <a:buNone/>
              <a:defRPr sz="2800" b="1">
                <a:solidFill>
                  <a:schemeClr val="accent2"/>
                </a:solidFill>
                <a:latin typeface="Concert One"/>
                <a:ea typeface="Concert One"/>
                <a:cs typeface="Concert One"/>
                <a:sym typeface="Concert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2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Roboto Mono Medium"/>
              <a:buChar char="●"/>
              <a:defRPr sz="1800"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●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 Mono Medium"/>
              <a:buChar char="○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Roboto Mono Medium"/>
              <a:buChar char="■"/>
              <a:defRPr>
                <a:solidFill>
                  <a:schemeClr val="accent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6" r:id="rId2"/>
    <p:sldLayoutId id="2147483657" r:id="rId3"/>
    <p:sldLayoutId id="2147483659" r:id="rId4"/>
    <p:sldLayoutId id="2147483687" r:id="rId5"/>
    <p:sldLayoutId id="2147483688" r:id="rId6"/>
    <p:sldLayoutId id="2147483689" r:id="rId7"/>
    <p:sldLayoutId id="2147483690" r:id="rId8"/>
    <p:sldLayoutId id="2147483697" r:id="rId9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jpg"/><Relationship Id="rId4" Type="http://schemas.openxmlformats.org/officeDocument/2006/relationships/hyperlink" Target="http://www.youtube.com/watch?v=EfhiOIHTmJg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rogramacion-con-python.readthedocs.io/es/lat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"/>
          <p:cNvSpPr txBox="1">
            <a:spLocks noGrp="1"/>
          </p:cNvSpPr>
          <p:nvPr>
            <p:ph type="ctrTitle"/>
          </p:nvPr>
        </p:nvSpPr>
        <p:spPr>
          <a:xfrm>
            <a:off x="1532100" y="1728423"/>
            <a:ext cx="6079800" cy="16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PROGRAMACIÓN CON PYTHON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05" name="Google Shape;305;p1"/>
          <p:cNvSpPr txBox="1">
            <a:spLocks noGrp="1"/>
          </p:cNvSpPr>
          <p:nvPr>
            <p:ph type="subTitle" idx="1"/>
          </p:nvPr>
        </p:nvSpPr>
        <p:spPr>
          <a:xfrm>
            <a:off x="1672763" y="3769325"/>
            <a:ext cx="14271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/>
              <a:t>10M</a:t>
            </a:r>
            <a:endParaRPr b="0" dirty="0"/>
          </a:p>
        </p:txBody>
      </p:sp>
      <p:sp>
        <p:nvSpPr>
          <p:cNvPr id="306" name="Google Shape;306;p1"/>
          <p:cNvSpPr/>
          <p:nvPr/>
        </p:nvSpPr>
        <p:spPr>
          <a:xfrm>
            <a:off x="1806936" y="2929265"/>
            <a:ext cx="617075" cy="15875"/>
          </a:xfrm>
          <a:custGeom>
            <a:avLst/>
            <a:gdLst/>
            <a:ahLst/>
            <a:cxnLst/>
            <a:rect l="l" t="t" r="r" b="b"/>
            <a:pathLst>
              <a:path w="24683" h="635" extrusionOk="0">
                <a:moveTo>
                  <a:pt x="0" y="635"/>
                </a:moveTo>
                <a:cubicBezTo>
                  <a:pt x="8115" y="-719"/>
                  <a:pt x="16455" y="635"/>
                  <a:pt x="24683" y="635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p1"/>
          <p:cNvSpPr/>
          <p:nvPr/>
        </p:nvSpPr>
        <p:spPr>
          <a:xfrm>
            <a:off x="6797306" y="2886561"/>
            <a:ext cx="613650" cy="13775"/>
          </a:xfrm>
          <a:custGeom>
            <a:avLst/>
            <a:gdLst/>
            <a:ahLst/>
            <a:cxnLst/>
            <a:rect l="l" t="t" r="r" b="b"/>
            <a:pathLst>
              <a:path w="24546" h="551" extrusionOk="0">
                <a:moveTo>
                  <a:pt x="0" y="551"/>
                </a:moveTo>
                <a:cubicBezTo>
                  <a:pt x="8133" y="-353"/>
                  <a:pt x="16363" y="137"/>
                  <a:pt x="24546" y="137"/>
                </a:cubicBez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1"/>
          <p:cNvSpPr/>
          <p:nvPr/>
        </p:nvSpPr>
        <p:spPr>
          <a:xfrm>
            <a:off x="1889900" y="4413504"/>
            <a:ext cx="992850" cy="102600"/>
          </a:xfrm>
          <a:custGeom>
            <a:avLst/>
            <a:gdLst/>
            <a:ahLst/>
            <a:cxnLst/>
            <a:rect l="l" t="t" r="r" b="b"/>
            <a:pathLst>
              <a:path w="39714" h="4104" extrusionOk="0">
                <a:moveTo>
                  <a:pt x="0" y="4104"/>
                </a:moveTo>
                <a:cubicBezTo>
                  <a:pt x="11382" y="-2730"/>
                  <a:pt x="26437" y="1070"/>
                  <a:pt x="39714" y="1070"/>
                </a:cubicBez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9" name="Google Shape;309;p1"/>
          <p:cNvPicPr preferRelativeResize="0"/>
          <p:nvPr/>
        </p:nvPicPr>
        <p:blipFill rotWithShape="1">
          <a:blip r:embed="rId3">
            <a:alphaModFix/>
          </a:blip>
          <a:srcRect t="16970" r="8891" b="21025"/>
          <a:stretch/>
        </p:blipFill>
        <p:spPr>
          <a:xfrm>
            <a:off x="6539175" y="3603223"/>
            <a:ext cx="2036850" cy="810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1"/>
          <p:cNvPicPr preferRelativeResize="0"/>
          <p:nvPr/>
        </p:nvPicPr>
        <p:blipFill rotWithShape="1">
          <a:blip r:embed="rId4">
            <a:alphaModFix/>
          </a:blip>
          <a:srcRect t="16733" r="8891" b="18299"/>
          <a:stretch/>
        </p:blipFill>
        <p:spPr>
          <a:xfrm>
            <a:off x="6539175" y="3055100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3cd991554e_0_618"/>
          <p:cNvSpPr txBox="1">
            <a:spLocks noGrp="1"/>
          </p:cNvSpPr>
          <p:nvPr>
            <p:ph type="title" idx="8"/>
          </p:nvPr>
        </p:nvSpPr>
        <p:spPr>
          <a:xfrm>
            <a:off x="1002325" y="711173"/>
            <a:ext cx="24039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Plan de </a:t>
            </a:r>
            <a:br>
              <a:rPr lang="en"/>
            </a:br>
            <a:r>
              <a:rPr lang="en"/>
              <a:t>hoy</a:t>
            </a:r>
            <a:endParaRPr/>
          </a:p>
        </p:txBody>
      </p:sp>
      <p:sp>
        <p:nvSpPr>
          <p:cNvPr id="316" name="Google Shape;316;g33cd991554e_0_618"/>
          <p:cNvSpPr/>
          <p:nvPr/>
        </p:nvSpPr>
        <p:spPr>
          <a:xfrm>
            <a:off x="7639575" y="711175"/>
            <a:ext cx="674863" cy="488424"/>
          </a:xfrm>
          <a:custGeom>
            <a:avLst/>
            <a:gdLst/>
            <a:ahLst/>
            <a:cxnLst/>
            <a:rect l="l" t="t" r="r" b="b"/>
            <a:pathLst>
              <a:path w="35347" h="25582" extrusionOk="0">
                <a:moveTo>
                  <a:pt x="32086" y="1331"/>
                </a:moveTo>
                <a:cubicBezTo>
                  <a:pt x="32060" y="1725"/>
                  <a:pt x="32014" y="2116"/>
                  <a:pt x="31884" y="2511"/>
                </a:cubicBezTo>
                <a:cubicBezTo>
                  <a:pt x="31710" y="3037"/>
                  <a:pt x="31422" y="3448"/>
                  <a:pt x="31140" y="3873"/>
                </a:cubicBezTo>
                <a:lnTo>
                  <a:pt x="31140" y="3875"/>
                </a:lnTo>
                <a:cubicBezTo>
                  <a:pt x="31045" y="3802"/>
                  <a:pt x="30957" y="3717"/>
                  <a:pt x="30879" y="3626"/>
                </a:cubicBezTo>
                <a:cubicBezTo>
                  <a:pt x="30960" y="3537"/>
                  <a:pt x="31004" y="3420"/>
                  <a:pt x="31004" y="3300"/>
                </a:cubicBezTo>
                <a:cubicBezTo>
                  <a:pt x="31012" y="2456"/>
                  <a:pt x="31170" y="1364"/>
                  <a:pt x="32086" y="1331"/>
                </a:cubicBezTo>
                <a:close/>
                <a:moveTo>
                  <a:pt x="33448" y="2151"/>
                </a:moveTo>
                <a:lnTo>
                  <a:pt x="33448" y="2151"/>
                </a:lnTo>
                <a:cubicBezTo>
                  <a:pt x="33674" y="2664"/>
                  <a:pt x="33586" y="3318"/>
                  <a:pt x="33167" y="3795"/>
                </a:cubicBezTo>
                <a:cubicBezTo>
                  <a:pt x="33046" y="3933"/>
                  <a:pt x="32896" y="4044"/>
                  <a:pt x="32729" y="4118"/>
                </a:cubicBezTo>
                <a:cubicBezTo>
                  <a:pt x="33098" y="3528"/>
                  <a:pt x="33326" y="2819"/>
                  <a:pt x="33448" y="2151"/>
                </a:cubicBezTo>
                <a:close/>
                <a:moveTo>
                  <a:pt x="32524" y="1387"/>
                </a:moveTo>
                <a:cubicBezTo>
                  <a:pt x="32540" y="1390"/>
                  <a:pt x="32555" y="1392"/>
                  <a:pt x="32571" y="1397"/>
                </a:cubicBezTo>
                <a:cubicBezTo>
                  <a:pt x="32884" y="1486"/>
                  <a:pt x="33123" y="1661"/>
                  <a:pt x="33289" y="1878"/>
                </a:cubicBezTo>
                <a:cubicBezTo>
                  <a:pt x="33081" y="2445"/>
                  <a:pt x="32804" y="2943"/>
                  <a:pt x="32503" y="3432"/>
                </a:cubicBezTo>
                <a:cubicBezTo>
                  <a:pt x="32416" y="3432"/>
                  <a:pt x="32336" y="3480"/>
                  <a:pt x="32295" y="3557"/>
                </a:cubicBezTo>
                <a:cubicBezTo>
                  <a:pt x="32169" y="3777"/>
                  <a:pt x="32049" y="4000"/>
                  <a:pt x="31925" y="4221"/>
                </a:cubicBezTo>
                <a:cubicBezTo>
                  <a:pt x="31817" y="4204"/>
                  <a:pt x="31712" y="4175"/>
                  <a:pt x="31611" y="4138"/>
                </a:cubicBezTo>
                <a:cubicBezTo>
                  <a:pt x="32171" y="3413"/>
                  <a:pt x="32513" y="2340"/>
                  <a:pt x="32524" y="1387"/>
                </a:cubicBezTo>
                <a:close/>
                <a:moveTo>
                  <a:pt x="9407" y="5159"/>
                </a:moveTo>
                <a:cubicBezTo>
                  <a:pt x="10187" y="6580"/>
                  <a:pt x="10603" y="7882"/>
                  <a:pt x="10645" y="9398"/>
                </a:cubicBezTo>
                <a:cubicBezTo>
                  <a:pt x="10279" y="9775"/>
                  <a:pt x="9939" y="10175"/>
                  <a:pt x="9627" y="10596"/>
                </a:cubicBezTo>
                <a:lnTo>
                  <a:pt x="9626" y="10596"/>
                </a:lnTo>
                <a:cubicBezTo>
                  <a:pt x="9570" y="10548"/>
                  <a:pt x="9511" y="10506"/>
                  <a:pt x="9457" y="10455"/>
                </a:cubicBezTo>
                <a:cubicBezTo>
                  <a:pt x="8958" y="9988"/>
                  <a:pt x="8631" y="9478"/>
                  <a:pt x="8445" y="8950"/>
                </a:cubicBezTo>
                <a:cubicBezTo>
                  <a:pt x="8239" y="7563"/>
                  <a:pt x="8522" y="6110"/>
                  <a:pt x="9407" y="5159"/>
                </a:cubicBezTo>
                <a:close/>
                <a:moveTo>
                  <a:pt x="14031" y="4662"/>
                </a:moveTo>
                <a:lnTo>
                  <a:pt x="14031" y="4662"/>
                </a:lnTo>
                <a:cubicBezTo>
                  <a:pt x="15409" y="5488"/>
                  <a:pt x="16195" y="7133"/>
                  <a:pt x="15661" y="8877"/>
                </a:cubicBezTo>
                <a:lnTo>
                  <a:pt x="15659" y="8877"/>
                </a:lnTo>
                <a:cubicBezTo>
                  <a:pt x="15430" y="9624"/>
                  <a:pt x="15018" y="10217"/>
                  <a:pt x="14503" y="10657"/>
                </a:cubicBezTo>
                <a:cubicBezTo>
                  <a:pt x="15162" y="8733"/>
                  <a:pt x="15142" y="6226"/>
                  <a:pt x="14031" y="4662"/>
                </a:cubicBezTo>
                <a:close/>
                <a:moveTo>
                  <a:pt x="12255" y="4111"/>
                </a:moveTo>
                <a:lnTo>
                  <a:pt x="12255" y="4111"/>
                </a:lnTo>
                <a:cubicBezTo>
                  <a:pt x="12734" y="4141"/>
                  <a:pt x="13204" y="4257"/>
                  <a:pt x="13641" y="4456"/>
                </a:cubicBezTo>
                <a:cubicBezTo>
                  <a:pt x="13946" y="5706"/>
                  <a:pt x="14445" y="6784"/>
                  <a:pt x="14438" y="8128"/>
                </a:cubicBezTo>
                <a:cubicBezTo>
                  <a:pt x="14433" y="9221"/>
                  <a:pt x="14153" y="10170"/>
                  <a:pt x="13778" y="11136"/>
                </a:cubicBezTo>
                <a:lnTo>
                  <a:pt x="13777" y="11136"/>
                </a:lnTo>
                <a:cubicBezTo>
                  <a:pt x="13579" y="11237"/>
                  <a:pt x="13371" y="11320"/>
                  <a:pt x="13158" y="11383"/>
                </a:cubicBezTo>
                <a:cubicBezTo>
                  <a:pt x="13508" y="10596"/>
                  <a:pt x="13480" y="9389"/>
                  <a:pt x="13480" y="8738"/>
                </a:cubicBezTo>
                <a:cubicBezTo>
                  <a:pt x="13481" y="7105"/>
                  <a:pt x="13101" y="5512"/>
                  <a:pt x="12255" y="4111"/>
                </a:cubicBezTo>
                <a:close/>
                <a:moveTo>
                  <a:pt x="10574" y="4370"/>
                </a:moveTo>
                <a:cubicBezTo>
                  <a:pt x="11032" y="5394"/>
                  <a:pt x="11434" y="6425"/>
                  <a:pt x="11654" y="7535"/>
                </a:cubicBezTo>
                <a:cubicBezTo>
                  <a:pt x="11731" y="7917"/>
                  <a:pt x="12221" y="10964"/>
                  <a:pt x="11674" y="11503"/>
                </a:cubicBezTo>
                <a:cubicBezTo>
                  <a:pt x="11256" y="11451"/>
                  <a:pt x="10850" y="11331"/>
                  <a:pt x="10471" y="11147"/>
                </a:cubicBezTo>
                <a:cubicBezTo>
                  <a:pt x="10513" y="11076"/>
                  <a:pt x="10551" y="11003"/>
                  <a:pt x="10593" y="10933"/>
                </a:cubicBezTo>
                <a:cubicBezTo>
                  <a:pt x="10613" y="10979"/>
                  <a:pt x="10666" y="11005"/>
                  <a:pt x="10718" y="11005"/>
                </a:cubicBezTo>
                <a:cubicBezTo>
                  <a:pt x="10776" y="11005"/>
                  <a:pt x="10833" y="10974"/>
                  <a:pt x="10849" y="10909"/>
                </a:cubicBezTo>
                <a:cubicBezTo>
                  <a:pt x="10901" y="10692"/>
                  <a:pt x="10939" y="10473"/>
                  <a:pt x="10966" y="10253"/>
                </a:cubicBezTo>
                <a:cubicBezTo>
                  <a:pt x="11086" y="10020"/>
                  <a:pt x="11201" y="9789"/>
                  <a:pt x="11304" y="9554"/>
                </a:cubicBezTo>
                <a:cubicBezTo>
                  <a:pt x="11399" y="9337"/>
                  <a:pt x="11239" y="9113"/>
                  <a:pt x="11045" y="9113"/>
                </a:cubicBezTo>
                <a:cubicBezTo>
                  <a:pt x="11035" y="9113"/>
                  <a:pt x="11025" y="9113"/>
                  <a:pt x="11016" y="9115"/>
                </a:cubicBezTo>
                <a:cubicBezTo>
                  <a:pt x="10959" y="7642"/>
                  <a:pt x="10449" y="6136"/>
                  <a:pt x="9532" y="5039"/>
                </a:cubicBezTo>
                <a:cubicBezTo>
                  <a:pt x="9833" y="4751"/>
                  <a:pt x="10187" y="4523"/>
                  <a:pt x="10574" y="4370"/>
                </a:cubicBezTo>
                <a:close/>
                <a:moveTo>
                  <a:pt x="12017" y="4105"/>
                </a:moveTo>
                <a:cubicBezTo>
                  <a:pt x="12017" y="4115"/>
                  <a:pt x="12020" y="4125"/>
                  <a:pt x="12023" y="4134"/>
                </a:cubicBezTo>
                <a:cubicBezTo>
                  <a:pt x="12459" y="5230"/>
                  <a:pt x="12828" y="6325"/>
                  <a:pt x="12963" y="7502"/>
                </a:cubicBezTo>
                <a:cubicBezTo>
                  <a:pt x="13008" y="7897"/>
                  <a:pt x="13034" y="10935"/>
                  <a:pt x="12588" y="11499"/>
                </a:cubicBezTo>
                <a:lnTo>
                  <a:pt x="12586" y="11499"/>
                </a:lnTo>
                <a:cubicBezTo>
                  <a:pt x="12468" y="11513"/>
                  <a:pt x="12349" y="11524"/>
                  <a:pt x="12230" y="11527"/>
                </a:cubicBezTo>
                <a:cubicBezTo>
                  <a:pt x="12489" y="10895"/>
                  <a:pt x="12334" y="9818"/>
                  <a:pt x="12313" y="9394"/>
                </a:cubicBezTo>
                <a:cubicBezTo>
                  <a:pt x="12224" y="7606"/>
                  <a:pt x="11756" y="5824"/>
                  <a:pt x="10864" y="4269"/>
                </a:cubicBezTo>
                <a:cubicBezTo>
                  <a:pt x="11115" y="4193"/>
                  <a:pt x="11375" y="4142"/>
                  <a:pt x="11637" y="4117"/>
                </a:cubicBezTo>
                <a:cubicBezTo>
                  <a:pt x="11766" y="4105"/>
                  <a:pt x="11891" y="4105"/>
                  <a:pt x="12017" y="4105"/>
                </a:cubicBezTo>
                <a:close/>
                <a:moveTo>
                  <a:pt x="25741" y="16319"/>
                </a:moveTo>
                <a:cubicBezTo>
                  <a:pt x="26033" y="16319"/>
                  <a:pt x="26325" y="16353"/>
                  <a:pt x="26608" y="16425"/>
                </a:cubicBezTo>
                <a:cubicBezTo>
                  <a:pt x="26757" y="16463"/>
                  <a:pt x="26903" y="16513"/>
                  <a:pt x="27044" y="16574"/>
                </a:cubicBezTo>
                <a:cubicBezTo>
                  <a:pt x="28124" y="17916"/>
                  <a:pt x="26413" y="20133"/>
                  <a:pt x="25036" y="20799"/>
                </a:cubicBezTo>
                <a:cubicBezTo>
                  <a:pt x="24616" y="21002"/>
                  <a:pt x="24156" y="21111"/>
                  <a:pt x="23701" y="21111"/>
                </a:cubicBezTo>
                <a:cubicBezTo>
                  <a:pt x="23171" y="21111"/>
                  <a:pt x="22648" y="20963"/>
                  <a:pt x="22200" y="20645"/>
                </a:cubicBezTo>
                <a:cubicBezTo>
                  <a:pt x="21851" y="20398"/>
                  <a:pt x="21618" y="20077"/>
                  <a:pt x="21492" y="19731"/>
                </a:cubicBezTo>
                <a:cubicBezTo>
                  <a:pt x="21476" y="19396"/>
                  <a:pt x="21503" y="19061"/>
                  <a:pt x="21572" y="18733"/>
                </a:cubicBezTo>
                <a:cubicBezTo>
                  <a:pt x="21617" y="18728"/>
                  <a:pt x="21662" y="18715"/>
                  <a:pt x="21702" y="18694"/>
                </a:cubicBezTo>
                <a:cubicBezTo>
                  <a:pt x="22164" y="18440"/>
                  <a:pt x="22446" y="18033"/>
                  <a:pt x="22768" y="17649"/>
                </a:cubicBezTo>
                <a:cubicBezTo>
                  <a:pt x="23416" y="18221"/>
                  <a:pt x="24064" y="18791"/>
                  <a:pt x="24704" y="19359"/>
                </a:cubicBezTo>
                <a:cubicBezTo>
                  <a:pt x="24857" y="19496"/>
                  <a:pt x="25027" y="19554"/>
                  <a:pt x="25190" y="19554"/>
                </a:cubicBezTo>
                <a:cubicBezTo>
                  <a:pt x="25767" y="19554"/>
                  <a:pt x="26268" y="18836"/>
                  <a:pt x="25734" y="18328"/>
                </a:cubicBezTo>
                <a:cubicBezTo>
                  <a:pt x="25166" y="17789"/>
                  <a:pt x="24597" y="17246"/>
                  <a:pt x="24027" y="16699"/>
                </a:cubicBezTo>
                <a:cubicBezTo>
                  <a:pt x="24563" y="16456"/>
                  <a:pt x="25153" y="16319"/>
                  <a:pt x="25741" y="16319"/>
                </a:cubicBezTo>
                <a:close/>
                <a:moveTo>
                  <a:pt x="27895" y="17098"/>
                </a:moveTo>
                <a:cubicBezTo>
                  <a:pt x="28227" y="17383"/>
                  <a:pt x="28508" y="17724"/>
                  <a:pt x="28723" y="18106"/>
                </a:cubicBezTo>
                <a:cubicBezTo>
                  <a:pt x="28458" y="19552"/>
                  <a:pt x="27924" y="20816"/>
                  <a:pt x="26655" y="21718"/>
                </a:cubicBezTo>
                <a:cubicBezTo>
                  <a:pt x="25884" y="22266"/>
                  <a:pt x="25025" y="22582"/>
                  <a:pt x="24076" y="22639"/>
                </a:cubicBezTo>
                <a:cubicBezTo>
                  <a:pt x="24017" y="22642"/>
                  <a:pt x="23950" y="22644"/>
                  <a:pt x="23875" y="22644"/>
                </a:cubicBezTo>
                <a:cubicBezTo>
                  <a:pt x="23571" y="22644"/>
                  <a:pt x="23149" y="22613"/>
                  <a:pt x="22716" y="22526"/>
                </a:cubicBezTo>
                <a:cubicBezTo>
                  <a:pt x="22231" y="22010"/>
                  <a:pt x="21886" y="21431"/>
                  <a:pt x="21690" y="20830"/>
                </a:cubicBezTo>
                <a:lnTo>
                  <a:pt x="21690" y="20830"/>
                </a:lnTo>
                <a:cubicBezTo>
                  <a:pt x="22236" y="21348"/>
                  <a:pt x="23021" y="21617"/>
                  <a:pt x="23774" y="21617"/>
                </a:cubicBezTo>
                <a:cubicBezTo>
                  <a:pt x="23888" y="21617"/>
                  <a:pt x="24001" y="21610"/>
                  <a:pt x="24112" y="21598"/>
                </a:cubicBezTo>
                <a:cubicBezTo>
                  <a:pt x="25882" y="21400"/>
                  <a:pt x="28208" y="18898"/>
                  <a:pt x="27895" y="17098"/>
                </a:cubicBezTo>
                <a:close/>
                <a:moveTo>
                  <a:pt x="4132" y="21347"/>
                </a:moveTo>
                <a:lnTo>
                  <a:pt x="4132" y="21347"/>
                </a:lnTo>
                <a:cubicBezTo>
                  <a:pt x="4450" y="21713"/>
                  <a:pt x="4661" y="22218"/>
                  <a:pt x="4648" y="22688"/>
                </a:cubicBezTo>
                <a:cubicBezTo>
                  <a:pt x="4476" y="22239"/>
                  <a:pt x="4293" y="21798"/>
                  <a:pt x="4132" y="21347"/>
                </a:cubicBezTo>
                <a:close/>
                <a:moveTo>
                  <a:pt x="2094" y="22062"/>
                </a:moveTo>
                <a:cubicBezTo>
                  <a:pt x="2166" y="22580"/>
                  <a:pt x="2241" y="23104"/>
                  <a:pt x="2354" y="23612"/>
                </a:cubicBezTo>
                <a:cubicBezTo>
                  <a:pt x="2209" y="23502"/>
                  <a:pt x="2084" y="23367"/>
                  <a:pt x="1985" y="23213"/>
                </a:cubicBezTo>
                <a:cubicBezTo>
                  <a:pt x="1858" y="23010"/>
                  <a:pt x="1761" y="22723"/>
                  <a:pt x="1712" y="22412"/>
                </a:cubicBezTo>
                <a:cubicBezTo>
                  <a:pt x="1816" y="22378"/>
                  <a:pt x="1908" y="22323"/>
                  <a:pt x="1972" y="22248"/>
                </a:cubicBezTo>
                <a:cubicBezTo>
                  <a:pt x="2019" y="22190"/>
                  <a:pt x="2059" y="22128"/>
                  <a:pt x="2094" y="22062"/>
                </a:cubicBezTo>
                <a:close/>
                <a:moveTo>
                  <a:pt x="29081" y="18929"/>
                </a:moveTo>
                <a:lnTo>
                  <a:pt x="29081" y="18930"/>
                </a:lnTo>
                <a:cubicBezTo>
                  <a:pt x="29363" y="19840"/>
                  <a:pt x="29336" y="20848"/>
                  <a:pt x="28921" y="21706"/>
                </a:cubicBezTo>
                <a:cubicBezTo>
                  <a:pt x="28288" y="23017"/>
                  <a:pt x="26888" y="23727"/>
                  <a:pt x="25492" y="23727"/>
                </a:cubicBezTo>
                <a:cubicBezTo>
                  <a:pt x="24668" y="23727"/>
                  <a:pt x="23846" y="23480"/>
                  <a:pt x="23183" y="22963"/>
                </a:cubicBezTo>
                <a:lnTo>
                  <a:pt x="23183" y="22963"/>
                </a:lnTo>
                <a:cubicBezTo>
                  <a:pt x="23552" y="23022"/>
                  <a:pt x="23905" y="23051"/>
                  <a:pt x="24198" y="23051"/>
                </a:cubicBezTo>
                <a:cubicBezTo>
                  <a:pt x="24347" y="23051"/>
                  <a:pt x="24480" y="23044"/>
                  <a:pt x="24592" y="23029"/>
                </a:cubicBezTo>
                <a:cubicBezTo>
                  <a:pt x="26773" y="22734"/>
                  <a:pt x="28616" y="21040"/>
                  <a:pt x="29081" y="18929"/>
                </a:cubicBezTo>
                <a:close/>
                <a:moveTo>
                  <a:pt x="3135" y="20825"/>
                </a:moveTo>
                <a:cubicBezTo>
                  <a:pt x="3311" y="20825"/>
                  <a:pt x="3491" y="20875"/>
                  <a:pt x="3656" y="20961"/>
                </a:cubicBezTo>
                <a:cubicBezTo>
                  <a:pt x="3657" y="20976"/>
                  <a:pt x="3661" y="20993"/>
                  <a:pt x="3663" y="21009"/>
                </a:cubicBezTo>
                <a:cubicBezTo>
                  <a:pt x="3656" y="21030"/>
                  <a:pt x="3647" y="21051"/>
                  <a:pt x="3641" y="21072"/>
                </a:cubicBezTo>
                <a:cubicBezTo>
                  <a:pt x="3621" y="21137"/>
                  <a:pt x="3651" y="21196"/>
                  <a:pt x="3697" y="21233"/>
                </a:cubicBezTo>
                <a:cubicBezTo>
                  <a:pt x="3821" y="21992"/>
                  <a:pt x="4033" y="22752"/>
                  <a:pt x="4420" y="23383"/>
                </a:cubicBezTo>
                <a:cubicBezTo>
                  <a:pt x="4377" y="23441"/>
                  <a:pt x="4329" y="23494"/>
                  <a:pt x="4277" y="23544"/>
                </a:cubicBezTo>
                <a:lnTo>
                  <a:pt x="4276" y="23544"/>
                </a:lnTo>
                <a:cubicBezTo>
                  <a:pt x="4147" y="23661"/>
                  <a:pt x="3999" y="23755"/>
                  <a:pt x="3838" y="23822"/>
                </a:cubicBezTo>
                <a:cubicBezTo>
                  <a:pt x="3681" y="23377"/>
                  <a:pt x="3463" y="22951"/>
                  <a:pt x="3325" y="22494"/>
                </a:cubicBezTo>
                <a:cubicBezTo>
                  <a:pt x="3162" y="21951"/>
                  <a:pt x="3080" y="21394"/>
                  <a:pt x="2974" y="20839"/>
                </a:cubicBezTo>
                <a:cubicBezTo>
                  <a:pt x="3027" y="20830"/>
                  <a:pt x="3081" y="20825"/>
                  <a:pt x="3135" y="20825"/>
                </a:cubicBezTo>
                <a:close/>
                <a:moveTo>
                  <a:pt x="2618" y="21003"/>
                </a:moveTo>
                <a:lnTo>
                  <a:pt x="2618" y="21003"/>
                </a:lnTo>
                <a:cubicBezTo>
                  <a:pt x="2610" y="21938"/>
                  <a:pt x="2832" y="23104"/>
                  <a:pt x="3325" y="23932"/>
                </a:cubicBezTo>
                <a:cubicBezTo>
                  <a:pt x="3310" y="23933"/>
                  <a:pt x="3294" y="23933"/>
                  <a:pt x="3278" y="23933"/>
                </a:cubicBezTo>
                <a:cubicBezTo>
                  <a:pt x="3134" y="23933"/>
                  <a:pt x="2991" y="23913"/>
                  <a:pt x="2853" y="23872"/>
                </a:cubicBezTo>
                <a:cubicBezTo>
                  <a:pt x="2744" y="23067"/>
                  <a:pt x="2516" y="22253"/>
                  <a:pt x="2314" y="21464"/>
                </a:cubicBezTo>
                <a:cubicBezTo>
                  <a:pt x="2350" y="21361"/>
                  <a:pt x="2400" y="21260"/>
                  <a:pt x="2462" y="21169"/>
                </a:cubicBezTo>
                <a:cubicBezTo>
                  <a:pt x="2506" y="21107"/>
                  <a:pt x="2558" y="21051"/>
                  <a:pt x="2618" y="21003"/>
                </a:cubicBezTo>
                <a:close/>
                <a:moveTo>
                  <a:pt x="32126" y="1"/>
                </a:moveTo>
                <a:cubicBezTo>
                  <a:pt x="31323" y="1"/>
                  <a:pt x="30546" y="369"/>
                  <a:pt x="30075" y="1049"/>
                </a:cubicBezTo>
                <a:cubicBezTo>
                  <a:pt x="29894" y="1313"/>
                  <a:pt x="29762" y="1606"/>
                  <a:pt x="29685" y="1915"/>
                </a:cubicBezTo>
                <a:cubicBezTo>
                  <a:pt x="29466" y="2456"/>
                  <a:pt x="29447" y="3070"/>
                  <a:pt x="29668" y="3630"/>
                </a:cubicBezTo>
                <a:cubicBezTo>
                  <a:pt x="29978" y="4415"/>
                  <a:pt x="30637" y="4960"/>
                  <a:pt x="31382" y="5195"/>
                </a:cubicBezTo>
                <a:cubicBezTo>
                  <a:pt x="30546" y="6732"/>
                  <a:pt x="29755" y="8294"/>
                  <a:pt x="29009" y="9878"/>
                </a:cubicBezTo>
                <a:cubicBezTo>
                  <a:pt x="28225" y="11546"/>
                  <a:pt x="27286" y="13351"/>
                  <a:pt x="26770" y="15158"/>
                </a:cubicBezTo>
                <a:cubicBezTo>
                  <a:pt x="26431" y="15086"/>
                  <a:pt x="26084" y="15051"/>
                  <a:pt x="25737" y="15051"/>
                </a:cubicBezTo>
                <a:cubicBezTo>
                  <a:pt x="25060" y="15051"/>
                  <a:pt x="24380" y="15183"/>
                  <a:pt x="23751" y="15430"/>
                </a:cubicBezTo>
                <a:cubicBezTo>
                  <a:pt x="23471" y="15476"/>
                  <a:pt x="23197" y="15553"/>
                  <a:pt x="22935" y="15660"/>
                </a:cubicBezTo>
                <a:cubicBezTo>
                  <a:pt x="20905" y="13737"/>
                  <a:pt x="18830" y="11837"/>
                  <a:pt x="16633" y="10158"/>
                </a:cubicBezTo>
                <a:cubicBezTo>
                  <a:pt x="16751" y="9931"/>
                  <a:pt x="16852" y="9696"/>
                  <a:pt x="16936" y="9456"/>
                </a:cubicBezTo>
                <a:cubicBezTo>
                  <a:pt x="18116" y="5988"/>
                  <a:pt x="15474" y="2670"/>
                  <a:pt x="12008" y="2670"/>
                </a:cubicBezTo>
                <a:cubicBezTo>
                  <a:pt x="11713" y="2670"/>
                  <a:pt x="11413" y="2694"/>
                  <a:pt x="11109" y="2743"/>
                </a:cubicBezTo>
                <a:cubicBezTo>
                  <a:pt x="7757" y="3292"/>
                  <a:pt x="5808" y="7543"/>
                  <a:pt x="7713" y="10306"/>
                </a:cubicBezTo>
                <a:cubicBezTo>
                  <a:pt x="7866" y="10571"/>
                  <a:pt x="8043" y="10822"/>
                  <a:pt x="8242" y="11054"/>
                </a:cubicBezTo>
                <a:cubicBezTo>
                  <a:pt x="8437" y="11277"/>
                  <a:pt x="8650" y="11485"/>
                  <a:pt x="8877" y="11673"/>
                </a:cubicBezTo>
                <a:cubicBezTo>
                  <a:pt x="8169" y="12760"/>
                  <a:pt x="7533" y="13914"/>
                  <a:pt x="6898" y="14949"/>
                </a:cubicBezTo>
                <a:cubicBezTo>
                  <a:pt x="6032" y="16364"/>
                  <a:pt x="5044" y="17822"/>
                  <a:pt x="4317" y="19357"/>
                </a:cubicBezTo>
                <a:cubicBezTo>
                  <a:pt x="3940" y="19175"/>
                  <a:pt x="3537" y="19084"/>
                  <a:pt x="3136" y="19084"/>
                </a:cubicBezTo>
                <a:cubicBezTo>
                  <a:pt x="2551" y="19084"/>
                  <a:pt x="1971" y="19278"/>
                  <a:pt x="1493" y="19666"/>
                </a:cubicBezTo>
                <a:cubicBezTo>
                  <a:pt x="1421" y="19724"/>
                  <a:pt x="1353" y="19788"/>
                  <a:pt x="1288" y="19853"/>
                </a:cubicBezTo>
                <a:cubicBezTo>
                  <a:pt x="1005" y="19986"/>
                  <a:pt x="760" y="20189"/>
                  <a:pt x="578" y="20442"/>
                </a:cubicBezTo>
                <a:cubicBezTo>
                  <a:pt x="3" y="21266"/>
                  <a:pt x="0" y="22476"/>
                  <a:pt x="318" y="23394"/>
                </a:cubicBezTo>
                <a:cubicBezTo>
                  <a:pt x="793" y="24766"/>
                  <a:pt x="2029" y="25582"/>
                  <a:pt x="3317" y="25582"/>
                </a:cubicBezTo>
                <a:cubicBezTo>
                  <a:pt x="3993" y="25582"/>
                  <a:pt x="4683" y="25357"/>
                  <a:pt x="5286" y="24870"/>
                </a:cubicBezTo>
                <a:cubicBezTo>
                  <a:pt x="6926" y="23545"/>
                  <a:pt x="6474" y="21038"/>
                  <a:pt x="4975" y="19786"/>
                </a:cubicBezTo>
                <a:cubicBezTo>
                  <a:pt x="5861" y="18451"/>
                  <a:pt x="6601" y="16991"/>
                  <a:pt x="7440" y="15647"/>
                </a:cubicBezTo>
                <a:cubicBezTo>
                  <a:pt x="8141" y="14525"/>
                  <a:pt x="8983" y="13408"/>
                  <a:pt x="9754" y="12263"/>
                </a:cubicBezTo>
                <a:cubicBezTo>
                  <a:pt x="10515" y="12669"/>
                  <a:pt x="11345" y="12866"/>
                  <a:pt x="12168" y="12866"/>
                </a:cubicBezTo>
                <a:cubicBezTo>
                  <a:pt x="13591" y="12866"/>
                  <a:pt x="14989" y="12276"/>
                  <a:pt x="15959" y="11158"/>
                </a:cubicBezTo>
                <a:cubicBezTo>
                  <a:pt x="17703" y="13071"/>
                  <a:pt x="19638" y="14863"/>
                  <a:pt x="21595" y="16608"/>
                </a:cubicBezTo>
                <a:cubicBezTo>
                  <a:pt x="20579" y="17737"/>
                  <a:pt x="20201" y="19474"/>
                  <a:pt x="20622" y="21087"/>
                </a:cubicBezTo>
                <a:cubicBezTo>
                  <a:pt x="20529" y="21504"/>
                  <a:pt x="20700" y="21849"/>
                  <a:pt x="21021" y="22127"/>
                </a:cubicBezTo>
                <a:cubicBezTo>
                  <a:pt x="21030" y="22145"/>
                  <a:pt x="21037" y="22162"/>
                  <a:pt x="21047" y="22181"/>
                </a:cubicBezTo>
                <a:cubicBezTo>
                  <a:pt x="21464" y="22969"/>
                  <a:pt x="22080" y="23635"/>
                  <a:pt x="22834" y="24112"/>
                </a:cubicBezTo>
                <a:cubicBezTo>
                  <a:pt x="23111" y="24337"/>
                  <a:pt x="23434" y="24500"/>
                  <a:pt x="23779" y="24592"/>
                </a:cubicBezTo>
                <a:cubicBezTo>
                  <a:pt x="24377" y="24820"/>
                  <a:pt x="25014" y="24938"/>
                  <a:pt x="25653" y="24938"/>
                </a:cubicBezTo>
                <a:cubicBezTo>
                  <a:pt x="26938" y="24938"/>
                  <a:pt x="28232" y="24460"/>
                  <a:pt x="29242" y="23441"/>
                </a:cubicBezTo>
                <a:cubicBezTo>
                  <a:pt x="31489" y="21171"/>
                  <a:pt x="30665" y="17008"/>
                  <a:pt x="27890" y="15554"/>
                </a:cubicBezTo>
                <a:cubicBezTo>
                  <a:pt x="27687" y="15450"/>
                  <a:pt x="27477" y="15363"/>
                  <a:pt x="27260" y="15293"/>
                </a:cubicBezTo>
                <a:cubicBezTo>
                  <a:pt x="28160" y="13554"/>
                  <a:pt x="28800" y="11634"/>
                  <a:pt x="29632" y="9868"/>
                </a:cubicBezTo>
                <a:cubicBezTo>
                  <a:pt x="30359" y="8325"/>
                  <a:pt x="31134" y="6808"/>
                  <a:pt x="31942" y="5308"/>
                </a:cubicBezTo>
                <a:cubicBezTo>
                  <a:pt x="32029" y="5316"/>
                  <a:pt x="32117" y="5321"/>
                  <a:pt x="32204" y="5321"/>
                </a:cubicBezTo>
                <a:cubicBezTo>
                  <a:pt x="32892" y="5321"/>
                  <a:pt x="33575" y="5053"/>
                  <a:pt x="34071" y="4464"/>
                </a:cubicBezTo>
                <a:cubicBezTo>
                  <a:pt x="35347" y="2948"/>
                  <a:pt x="34697" y="521"/>
                  <a:pt x="32711" y="67"/>
                </a:cubicBezTo>
                <a:cubicBezTo>
                  <a:pt x="32517" y="22"/>
                  <a:pt x="32320" y="1"/>
                  <a:pt x="32126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g33cd991554e_0_618"/>
          <p:cNvSpPr/>
          <p:nvPr/>
        </p:nvSpPr>
        <p:spPr>
          <a:xfrm>
            <a:off x="7125750" y="544900"/>
            <a:ext cx="564034" cy="445373"/>
          </a:xfrm>
          <a:custGeom>
            <a:avLst/>
            <a:gdLst/>
            <a:ahLst/>
            <a:cxnLst/>
            <a:rect l="l" t="t" r="r" b="b"/>
            <a:pathLst>
              <a:path w="39020" h="30811" extrusionOk="0">
                <a:moveTo>
                  <a:pt x="30681" y="3474"/>
                </a:moveTo>
                <a:cubicBezTo>
                  <a:pt x="32090" y="5955"/>
                  <a:pt x="33478" y="8448"/>
                  <a:pt x="34883" y="10930"/>
                </a:cubicBezTo>
                <a:cubicBezTo>
                  <a:pt x="35369" y="11788"/>
                  <a:pt x="35855" y="12647"/>
                  <a:pt x="36340" y="13505"/>
                </a:cubicBezTo>
                <a:cubicBezTo>
                  <a:pt x="34784" y="12409"/>
                  <a:pt x="33095" y="11459"/>
                  <a:pt x="31412" y="10597"/>
                </a:cubicBezTo>
                <a:cubicBezTo>
                  <a:pt x="29978" y="9864"/>
                  <a:pt x="28301" y="8917"/>
                  <a:pt x="26670" y="8527"/>
                </a:cubicBezTo>
                <a:cubicBezTo>
                  <a:pt x="27959" y="6807"/>
                  <a:pt x="29296" y="5122"/>
                  <a:pt x="30681" y="3474"/>
                </a:cubicBezTo>
                <a:close/>
                <a:moveTo>
                  <a:pt x="29411" y="1254"/>
                </a:moveTo>
                <a:cubicBezTo>
                  <a:pt x="29708" y="1768"/>
                  <a:pt x="30001" y="2286"/>
                  <a:pt x="30296" y="2802"/>
                </a:cubicBezTo>
                <a:cubicBezTo>
                  <a:pt x="30250" y="2825"/>
                  <a:pt x="30209" y="2858"/>
                  <a:pt x="30176" y="2898"/>
                </a:cubicBezTo>
                <a:cubicBezTo>
                  <a:pt x="28464" y="4922"/>
                  <a:pt x="26824" y="7005"/>
                  <a:pt x="25256" y="9144"/>
                </a:cubicBezTo>
                <a:cubicBezTo>
                  <a:pt x="24435" y="10273"/>
                  <a:pt x="23639" y="11420"/>
                  <a:pt x="22870" y="12586"/>
                </a:cubicBezTo>
                <a:cubicBezTo>
                  <a:pt x="22370" y="13341"/>
                  <a:pt x="21985" y="14172"/>
                  <a:pt x="21048" y="14438"/>
                </a:cubicBezTo>
                <a:cubicBezTo>
                  <a:pt x="20343" y="14637"/>
                  <a:pt x="19521" y="14657"/>
                  <a:pt x="18799" y="14757"/>
                </a:cubicBezTo>
                <a:cubicBezTo>
                  <a:pt x="15724" y="15183"/>
                  <a:pt x="12643" y="15575"/>
                  <a:pt x="9548" y="15813"/>
                </a:cubicBezTo>
                <a:cubicBezTo>
                  <a:pt x="6956" y="16012"/>
                  <a:pt x="4377" y="15977"/>
                  <a:pt x="1788" y="16009"/>
                </a:cubicBezTo>
                <a:cubicBezTo>
                  <a:pt x="1837" y="15879"/>
                  <a:pt x="1855" y="15736"/>
                  <a:pt x="1816" y="15615"/>
                </a:cubicBezTo>
                <a:cubicBezTo>
                  <a:pt x="1798" y="15556"/>
                  <a:pt x="1778" y="15497"/>
                  <a:pt x="1759" y="15438"/>
                </a:cubicBezTo>
                <a:cubicBezTo>
                  <a:pt x="1745" y="15392"/>
                  <a:pt x="1726" y="15347"/>
                  <a:pt x="1703" y="15306"/>
                </a:cubicBezTo>
                <a:cubicBezTo>
                  <a:pt x="10986" y="10717"/>
                  <a:pt x="20120" y="5833"/>
                  <a:pt x="29411" y="1254"/>
                </a:cubicBezTo>
                <a:close/>
                <a:moveTo>
                  <a:pt x="26395" y="8892"/>
                </a:moveTo>
                <a:cubicBezTo>
                  <a:pt x="28004" y="9838"/>
                  <a:pt x="29911" y="10434"/>
                  <a:pt x="31549" y="11326"/>
                </a:cubicBezTo>
                <a:cubicBezTo>
                  <a:pt x="33390" y="12329"/>
                  <a:pt x="35083" y="13505"/>
                  <a:pt x="36814" y="14674"/>
                </a:cubicBezTo>
                <a:cubicBezTo>
                  <a:pt x="36810" y="14693"/>
                  <a:pt x="36810" y="14712"/>
                  <a:pt x="36805" y="14732"/>
                </a:cubicBezTo>
                <a:cubicBezTo>
                  <a:pt x="36673" y="15199"/>
                  <a:pt x="36153" y="15305"/>
                  <a:pt x="35745" y="15521"/>
                </a:cubicBezTo>
                <a:cubicBezTo>
                  <a:pt x="33939" y="16469"/>
                  <a:pt x="32140" y="17429"/>
                  <a:pt x="30339" y="18384"/>
                </a:cubicBezTo>
                <a:lnTo>
                  <a:pt x="10312" y="29005"/>
                </a:lnTo>
                <a:cubicBezTo>
                  <a:pt x="10650" y="26988"/>
                  <a:pt x="10593" y="24814"/>
                  <a:pt x="10861" y="22800"/>
                </a:cubicBezTo>
                <a:cubicBezTo>
                  <a:pt x="11148" y="20642"/>
                  <a:pt x="11717" y="18486"/>
                  <a:pt x="11935" y="16319"/>
                </a:cubicBezTo>
                <a:cubicBezTo>
                  <a:pt x="14570" y="16042"/>
                  <a:pt x="17185" y="15652"/>
                  <a:pt x="19712" y="15320"/>
                </a:cubicBezTo>
                <a:cubicBezTo>
                  <a:pt x="20602" y="15204"/>
                  <a:pt x="21612" y="15215"/>
                  <a:pt x="22318" y="14591"/>
                </a:cubicBezTo>
                <a:cubicBezTo>
                  <a:pt x="23239" y="13777"/>
                  <a:pt x="23839" y="12448"/>
                  <a:pt x="24543" y="11446"/>
                </a:cubicBezTo>
                <a:cubicBezTo>
                  <a:pt x="25149" y="10585"/>
                  <a:pt x="25769" y="9736"/>
                  <a:pt x="26395" y="8892"/>
                </a:cubicBezTo>
                <a:close/>
                <a:moveTo>
                  <a:pt x="11565" y="16355"/>
                </a:moveTo>
                <a:cubicBezTo>
                  <a:pt x="10848" y="18447"/>
                  <a:pt x="10590" y="20799"/>
                  <a:pt x="10286" y="22960"/>
                </a:cubicBezTo>
                <a:cubicBezTo>
                  <a:pt x="10010" y="24932"/>
                  <a:pt x="9540" y="27177"/>
                  <a:pt x="9673" y="29206"/>
                </a:cubicBezTo>
                <a:cubicBezTo>
                  <a:pt x="8215" y="27203"/>
                  <a:pt x="6825" y="25154"/>
                  <a:pt x="5529" y="23041"/>
                </a:cubicBezTo>
                <a:cubicBezTo>
                  <a:pt x="4815" y="21877"/>
                  <a:pt x="4127" y="20697"/>
                  <a:pt x="3466" y="19503"/>
                </a:cubicBezTo>
                <a:cubicBezTo>
                  <a:pt x="3136" y="18907"/>
                  <a:pt x="2811" y="18305"/>
                  <a:pt x="2495" y="17701"/>
                </a:cubicBezTo>
                <a:cubicBezTo>
                  <a:pt x="2372" y="17469"/>
                  <a:pt x="2008" y="16935"/>
                  <a:pt x="1782" y="16461"/>
                </a:cubicBezTo>
                <a:lnTo>
                  <a:pt x="1782" y="16461"/>
                </a:lnTo>
                <a:cubicBezTo>
                  <a:pt x="3104" y="16615"/>
                  <a:pt x="4445" y="16680"/>
                  <a:pt x="5796" y="16680"/>
                </a:cubicBezTo>
                <a:cubicBezTo>
                  <a:pt x="7709" y="16680"/>
                  <a:pt x="9641" y="16549"/>
                  <a:pt x="11565" y="16355"/>
                </a:cubicBezTo>
                <a:close/>
                <a:moveTo>
                  <a:pt x="29638" y="1"/>
                </a:moveTo>
                <a:cubicBezTo>
                  <a:pt x="29542" y="1"/>
                  <a:pt x="29444" y="23"/>
                  <a:pt x="29354" y="67"/>
                </a:cubicBezTo>
                <a:cubicBezTo>
                  <a:pt x="19808" y="4672"/>
                  <a:pt x="10218" y="9366"/>
                  <a:pt x="1071" y="14724"/>
                </a:cubicBezTo>
                <a:cubicBezTo>
                  <a:pt x="965" y="14785"/>
                  <a:pt x="908" y="14870"/>
                  <a:pt x="886" y="14959"/>
                </a:cubicBezTo>
                <a:cubicBezTo>
                  <a:pt x="700" y="14987"/>
                  <a:pt x="517" y="15082"/>
                  <a:pt x="443" y="15256"/>
                </a:cubicBezTo>
                <a:cubicBezTo>
                  <a:pt x="1" y="16298"/>
                  <a:pt x="752" y="17207"/>
                  <a:pt x="1237" y="18139"/>
                </a:cubicBezTo>
                <a:cubicBezTo>
                  <a:pt x="1987" y="19577"/>
                  <a:pt x="2773" y="20994"/>
                  <a:pt x="3599" y="22390"/>
                </a:cubicBezTo>
                <a:cubicBezTo>
                  <a:pt x="5248" y="25185"/>
                  <a:pt x="7051" y="27880"/>
                  <a:pt x="8980" y="30488"/>
                </a:cubicBezTo>
                <a:cubicBezTo>
                  <a:pt x="9128" y="30689"/>
                  <a:pt x="9332" y="30810"/>
                  <a:pt x="9556" y="30810"/>
                </a:cubicBezTo>
                <a:cubicBezTo>
                  <a:pt x="9661" y="30810"/>
                  <a:pt x="9771" y="30783"/>
                  <a:pt x="9882" y="30724"/>
                </a:cubicBezTo>
                <a:lnTo>
                  <a:pt x="33215" y="18348"/>
                </a:lnTo>
                <a:cubicBezTo>
                  <a:pt x="34116" y="17871"/>
                  <a:pt x="35016" y="17394"/>
                  <a:pt x="35917" y="16917"/>
                </a:cubicBezTo>
                <a:cubicBezTo>
                  <a:pt x="36568" y="16569"/>
                  <a:pt x="37474" y="16245"/>
                  <a:pt x="37968" y="15675"/>
                </a:cubicBezTo>
                <a:cubicBezTo>
                  <a:pt x="39019" y="14464"/>
                  <a:pt x="37236" y="12516"/>
                  <a:pt x="36631" y="11474"/>
                </a:cubicBezTo>
                <a:cubicBezTo>
                  <a:pt x="34460" y="7732"/>
                  <a:pt x="32244" y="4018"/>
                  <a:pt x="30100" y="262"/>
                </a:cubicBezTo>
                <a:cubicBezTo>
                  <a:pt x="29998" y="84"/>
                  <a:pt x="29822" y="1"/>
                  <a:pt x="2963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g33cd991554e_0_618"/>
          <p:cNvSpPr txBox="1">
            <a:spLocks noGrp="1"/>
          </p:cNvSpPr>
          <p:nvPr>
            <p:ph type="title"/>
          </p:nvPr>
        </p:nvSpPr>
        <p:spPr>
          <a:xfrm>
            <a:off x="90747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>
                <a:solidFill>
                  <a:schemeClr val="hlink"/>
                </a:solidFill>
                <a:uFill>
                  <a:noFill/>
                </a:uFill>
                <a:hlinkClick r:id="" action="ppaction://noaction"/>
              </a:rPr>
              <a:t>Bienvenida</a:t>
            </a:r>
            <a:endParaRPr/>
          </a:p>
        </p:txBody>
      </p:sp>
      <p:sp>
        <p:nvSpPr>
          <p:cNvPr id="319" name="Google Shape;319;g33cd991554e_0_618"/>
          <p:cNvSpPr txBox="1">
            <a:spLocks noGrp="1"/>
          </p:cNvSpPr>
          <p:nvPr>
            <p:ph type="subTitle" idx="1"/>
          </p:nvPr>
        </p:nvSpPr>
        <p:spPr>
          <a:xfrm>
            <a:off x="929350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Campamento vocacional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Programación</a:t>
            </a:r>
            <a:endParaRPr dirty="0"/>
          </a:p>
        </p:txBody>
      </p:sp>
      <p:sp>
        <p:nvSpPr>
          <p:cNvPr id="320" name="Google Shape;320;g33cd991554e_0_618"/>
          <p:cNvSpPr txBox="1">
            <a:spLocks noGrp="1"/>
          </p:cNvSpPr>
          <p:nvPr>
            <p:ph type="title" idx="2"/>
          </p:nvPr>
        </p:nvSpPr>
        <p:spPr>
          <a:xfrm>
            <a:off x="5318730" y="1705233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Formas básicas</a:t>
            </a:r>
            <a:endParaRPr dirty="0"/>
          </a:p>
        </p:txBody>
      </p:sp>
      <p:sp>
        <p:nvSpPr>
          <p:cNvPr id="321" name="Google Shape;321;g33cd991554e_0_618"/>
          <p:cNvSpPr txBox="1">
            <a:spLocks noGrp="1"/>
          </p:cNvSpPr>
          <p:nvPr>
            <p:ph type="subTitle" idx="3"/>
          </p:nvPr>
        </p:nvSpPr>
        <p:spPr>
          <a:xfrm>
            <a:off x="5340612" y="21612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Líneas, círculos y otros</a:t>
            </a:r>
            <a:endParaRPr dirty="0"/>
          </a:p>
        </p:txBody>
      </p:sp>
      <p:sp>
        <p:nvSpPr>
          <p:cNvPr id="322" name="Google Shape;322;g33cd991554e_0_618"/>
          <p:cNvSpPr txBox="1">
            <a:spLocks noGrp="1"/>
          </p:cNvSpPr>
          <p:nvPr>
            <p:ph type="title" idx="4"/>
          </p:nvPr>
        </p:nvSpPr>
        <p:spPr>
          <a:xfrm>
            <a:off x="90747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dirty="0">
                <a:solidFill>
                  <a:schemeClr val="dk1"/>
                </a:solidFill>
                <a:uFill>
                  <a:noFill/>
                </a:uFill>
              </a:rPr>
              <a:t>Programar</a:t>
            </a:r>
            <a:endParaRPr dirty="0"/>
          </a:p>
        </p:txBody>
      </p:sp>
      <p:sp>
        <p:nvSpPr>
          <p:cNvPr id="323" name="Google Shape;323;g33cd991554e_0_618"/>
          <p:cNvSpPr txBox="1">
            <a:spLocks noGrp="1"/>
          </p:cNvSpPr>
          <p:nvPr>
            <p:ph type="subTitle" idx="5"/>
          </p:nvPr>
        </p:nvSpPr>
        <p:spPr>
          <a:xfrm>
            <a:off x="929350" y="3685875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¿Qué es programar?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sp>
        <p:nvSpPr>
          <p:cNvPr id="324" name="Google Shape;324;g33cd991554e_0_618"/>
          <p:cNvSpPr txBox="1">
            <a:spLocks noGrp="1"/>
          </p:cNvSpPr>
          <p:nvPr>
            <p:ph type="title" idx="6"/>
          </p:nvPr>
        </p:nvSpPr>
        <p:spPr>
          <a:xfrm>
            <a:off x="5318730" y="3221098"/>
            <a:ext cx="2917800" cy="4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Proyecto</a:t>
            </a:r>
            <a:endParaRPr dirty="0"/>
          </a:p>
        </p:txBody>
      </p:sp>
      <p:sp>
        <p:nvSpPr>
          <p:cNvPr id="325" name="Google Shape;325;g33cd991554e_0_618"/>
          <p:cNvSpPr txBox="1">
            <a:spLocks noGrp="1"/>
          </p:cNvSpPr>
          <p:nvPr>
            <p:ph type="subTitle" idx="7"/>
          </p:nvPr>
        </p:nvSpPr>
        <p:spPr>
          <a:xfrm>
            <a:off x="5340612" y="3685874"/>
            <a:ext cx="28740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C" dirty="0"/>
              <a:t>:o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endParaRPr dirty="0"/>
          </a:p>
        </p:txBody>
      </p:sp>
      <p:pic>
        <p:nvPicPr>
          <p:cNvPr id="326" name="Google Shape;326;g33cd991554e_0_618"/>
          <p:cNvPicPr preferRelativeResize="0"/>
          <p:nvPr/>
        </p:nvPicPr>
        <p:blipFill rotWithShape="1">
          <a:blip r:embed="rId3">
            <a:alphaModFix amt="80000"/>
          </a:blip>
          <a:srcRect/>
          <a:stretch/>
        </p:blipFill>
        <p:spPr>
          <a:xfrm rot="-8782544" flipH="1">
            <a:off x="2490549" y="1039473"/>
            <a:ext cx="1124399" cy="510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g33cd991554e_1_0"/>
          <p:cNvPicPr preferRelativeResize="0"/>
          <p:nvPr/>
        </p:nvPicPr>
        <p:blipFill rotWithShape="1">
          <a:blip r:embed="rId3">
            <a:alphaModFix amt="78000"/>
          </a:blip>
          <a:srcRect l="19967"/>
          <a:stretch/>
        </p:blipFill>
        <p:spPr>
          <a:xfrm rot="3044690">
            <a:off x="2400181" y="419013"/>
            <a:ext cx="910611" cy="46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g33cd991554e_1_0" descr="La programación de Software busca ejecutar tareas y programas en un dispositivo. En este video te enseñamos qué es programar, qué es la programación, para qué sirve la programación, ramas de la programación, lenguajes de programación y por qué programar se ha vuelto tan popular. Además, te compartimos las diferentes habilidades que puedes desarrollar al programar.&#10;&#10;🟠 Trucos para convertir un número binario a decimal de forma fácil&#10;https://edu.gcfglobal.org/es/informatica-avanzada/patrones-en-numeros-binarios/1/&#10;&#10;🟠 Valores y tipos de datos&#10;https://edu.gcfglobal.org/es/informatica-avanzada/valor-y-tipos-de-datos/1/&#10;&#10;🟠 Lenguajes de programación&#10;https://edu.gcfglobal.org/es/informatica-avanzada/lenguaje-de-programacion/1/&#10;&#10;Síguenos en nuestras redes sociales, donde te compartimos más contenido, ¡GRATUITO! que te servirá muchísimo. &#10;&#10;Facebook: https://www.facebook.com/GCFAprendeLibre&#10;Twitter: https://twitter.com/GCFAprendeLibre &#10;Instagram: https://www.instagram.com/gcfaprendelibre/&#10;Pinterest: https://co.pinterest.com/gcfaprendelibre" title="¿Qué es programar?  | Curso Básico de Programación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93800" y="1096202"/>
            <a:ext cx="5768475" cy="324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2" name="Google Shape;452;g33cd991554e_1_922"/>
          <p:cNvPicPr preferRelativeResize="0"/>
          <p:nvPr/>
        </p:nvPicPr>
        <p:blipFill rotWithShape="1">
          <a:blip r:embed="rId3">
            <a:alphaModFix/>
          </a:blip>
          <a:srcRect t="1146" r="59501" b="34775"/>
          <a:stretch/>
        </p:blipFill>
        <p:spPr>
          <a:xfrm rot="9">
            <a:off x="4217852" y="825052"/>
            <a:ext cx="3675898" cy="263211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sp>
        <p:nvSpPr>
          <p:cNvPr id="453" name="Google Shape;453;g33cd991554e_1_922"/>
          <p:cNvSpPr txBox="1">
            <a:spLocks noGrp="1"/>
          </p:cNvSpPr>
          <p:nvPr>
            <p:ph type="title"/>
          </p:nvPr>
        </p:nvSpPr>
        <p:spPr>
          <a:xfrm>
            <a:off x="1002325" y="711173"/>
            <a:ext cx="2403900" cy="13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Sitio oficial</a:t>
            </a:r>
            <a:endParaRPr/>
          </a:p>
        </p:txBody>
      </p:sp>
      <p:grpSp>
        <p:nvGrpSpPr>
          <p:cNvPr id="454" name="Google Shape;454;g33cd991554e_1_922"/>
          <p:cNvGrpSpPr/>
          <p:nvPr/>
        </p:nvGrpSpPr>
        <p:grpSpPr>
          <a:xfrm>
            <a:off x="3831642" y="517816"/>
            <a:ext cx="4813446" cy="3248801"/>
            <a:chOff x="2556950" y="2043625"/>
            <a:chExt cx="2458725" cy="1760200"/>
          </a:xfrm>
        </p:grpSpPr>
        <p:sp>
          <p:nvSpPr>
            <p:cNvPr id="455" name="Google Shape;455;g33cd991554e_1_922"/>
            <p:cNvSpPr/>
            <p:nvPr/>
          </p:nvSpPr>
          <p:spPr>
            <a:xfrm>
              <a:off x="2556950" y="2043625"/>
              <a:ext cx="2458725" cy="1760200"/>
            </a:xfrm>
            <a:custGeom>
              <a:avLst/>
              <a:gdLst/>
              <a:ahLst/>
              <a:cxnLst/>
              <a:rect l="l" t="t" r="r" b="b"/>
              <a:pathLst>
                <a:path w="98349" h="70408" extrusionOk="0">
                  <a:moveTo>
                    <a:pt x="90818" y="1816"/>
                  </a:moveTo>
                  <a:cubicBezTo>
                    <a:pt x="92383" y="1969"/>
                    <a:pt x="93897" y="2373"/>
                    <a:pt x="95019" y="3508"/>
                  </a:cubicBezTo>
                  <a:cubicBezTo>
                    <a:pt x="96028" y="4532"/>
                    <a:pt x="96504" y="5893"/>
                    <a:pt x="96734" y="7309"/>
                  </a:cubicBezTo>
                  <a:cubicBezTo>
                    <a:pt x="96493" y="6832"/>
                    <a:pt x="96285" y="6466"/>
                    <a:pt x="96173" y="6300"/>
                  </a:cubicBezTo>
                  <a:cubicBezTo>
                    <a:pt x="94887" y="4384"/>
                    <a:pt x="92996" y="2705"/>
                    <a:pt x="90818" y="1816"/>
                  </a:cubicBezTo>
                  <a:close/>
                  <a:moveTo>
                    <a:pt x="11961" y="1646"/>
                  </a:moveTo>
                  <a:cubicBezTo>
                    <a:pt x="12129" y="1646"/>
                    <a:pt x="12296" y="1647"/>
                    <a:pt x="12463" y="1647"/>
                  </a:cubicBezTo>
                  <a:cubicBezTo>
                    <a:pt x="15236" y="1651"/>
                    <a:pt x="18010" y="1674"/>
                    <a:pt x="20784" y="1688"/>
                  </a:cubicBezTo>
                  <a:lnTo>
                    <a:pt x="53375" y="1849"/>
                  </a:lnTo>
                  <a:cubicBezTo>
                    <a:pt x="58769" y="1875"/>
                    <a:pt x="64162" y="1907"/>
                    <a:pt x="69553" y="1907"/>
                  </a:cubicBezTo>
                  <a:cubicBezTo>
                    <a:pt x="75895" y="1907"/>
                    <a:pt x="82236" y="1863"/>
                    <a:pt x="88576" y="1717"/>
                  </a:cubicBezTo>
                  <a:cubicBezTo>
                    <a:pt x="89068" y="1724"/>
                    <a:pt x="89571" y="1733"/>
                    <a:pt x="90074" y="1761"/>
                  </a:cubicBezTo>
                  <a:cubicBezTo>
                    <a:pt x="91936" y="2502"/>
                    <a:pt x="93588" y="3529"/>
                    <a:pt x="94965" y="5102"/>
                  </a:cubicBezTo>
                  <a:cubicBezTo>
                    <a:pt x="95712" y="5955"/>
                    <a:pt x="96335" y="6907"/>
                    <a:pt x="96820" y="7930"/>
                  </a:cubicBezTo>
                  <a:cubicBezTo>
                    <a:pt x="96911" y="8720"/>
                    <a:pt x="96939" y="9512"/>
                    <a:pt x="96950" y="10260"/>
                  </a:cubicBezTo>
                  <a:cubicBezTo>
                    <a:pt x="97038" y="15743"/>
                    <a:pt x="96885" y="21239"/>
                    <a:pt x="96853" y="26722"/>
                  </a:cubicBezTo>
                  <a:lnTo>
                    <a:pt x="96655" y="59972"/>
                  </a:lnTo>
                  <a:cubicBezTo>
                    <a:pt x="96639" y="60013"/>
                    <a:pt x="96626" y="60056"/>
                    <a:pt x="96620" y="60101"/>
                  </a:cubicBezTo>
                  <a:cubicBezTo>
                    <a:pt x="96277" y="62648"/>
                    <a:pt x="96354" y="65704"/>
                    <a:pt x="93954" y="67311"/>
                  </a:cubicBezTo>
                  <a:cubicBezTo>
                    <a:pt x="92234" y="68462"/>
                    <a:pt x="90018" y="68563"/>
                    <a:pt x="87924" y="68563"/>
                  </a:cubicBezTo>
                  <a:cubicBezTo>
                    <a:pt x="87478" y="68563"/>
                    <a:pt x="87038" y="68558"/>
                    <a:pt x="86609" y="68558"/>
                  </a:cubicBezTo>
                  <a:cubicBezTo>
                    <a:pt x="86449" y="68558"/>
                    <a:pt x="86290" y="68559"/>
                    <a:pt x="86134" y="68561"/>
                  </a:cubicBezTo>
                  <a:cubicBezTo>
                    <a:pt x="79796" y="68630"/>
                    <a:pt x="73460" y="68702"/>
                    <a:pt x="67122" y="68777"/>
                  </a:cubicBezTo>
                  <a:cubicBezTo>
                    <a:pt x="54449" y="68943"/>
                    <a:pt x="41775" y="69086"/>
                    <a:pt x="29100" y="69207"/>
                  </a:cubicBezTo>
                  <a:cubicBezTo>
                    <a:pt x="25099" y="69250"/>
                    <a:pt x="21017" y="69468"/>
                    <a:pt x="16955" y="69468"/>
                  </a:cubicBezTo>
                  <a:cubicBezTo>
                    <a:pt x="15090" y="69468"/>
                    <a:pt x="13229" y="69422"/>
                    <a:pt x="11382" y="69292"/>
                  </a:cubicBezTo>
                  <a:cubicBezTo>
                    <a:pt x="11338" y="69271"/>
                    <a:pt x="11291" y="69256"/>
                    <a:pt x="11243" y="69249"/>
                  </a:cubicBezTo>
                  <a:cubicBezTo>
                    <a:pt x="9261" y="68910"/>
                    <a:pt x="7147" y="68692"/>
                    <a:pt x="5324" y="67786"/>
                  </a:cubicBezTo>
                  <a:cubicBezTo>
                    <a:pt x="2945" y="66603"/>
                    <a:pt x="1957" y="64442"/>
                    <a:pt x="1766" y="61862"/>
                  </a:cubicBezTo>
                  <a:cubicBezTo>
                    <a:pt x="1395" y="56826"/>
                    <a:pt x="1728" y="51663"/>
                    <a:pt x="1735" y="46613"/>
                  </a:cubicBezTo>
                  <a:cubicBezTo>
                    <a:pt x="1749" y="35854"/>
                    <a:pt x="1764" y="25094"/>
                    <a:pt x="1779" y="14335"/>
                  </a:cubicBezTo>
                  <a:cubicBezTo>
                    <a:pt x="1787" y="10034"/>
                    <a:pt x="1586" y="4144"/>
                    <a:pt x="6469" y="2332"/>
                  </a:cubicBezTo>
                  <a:cubicBezTo>
                    <a:pt x="8213" y="1685"/>
                    <a:pt x="10115" y="1646"/>
                    <a:pt x="11961" y="1646"/>
                  </a:cubicBezTo>
                  <a:close/>
                  <a:moveTo>
                    <a:pt x="13285" y="114"/>
                  </a:moveTo>
                  <a:cubicBezTo>
                    <a:pt x="12308" y="114"/>
                    <a:pt x="11333" y="128"/>
                    <a:pt x="10360" y="170"/>
                  </a:cubicBezTo>
                  <a:cubicBezTo>
                    <a:pt x="8433" y="256"/>
                    <a:pt x="6448" y="529"/>
                    <a:pt x="4740" y="1483"/>
                  </a:cubicBezTo>
                  <a:cubicBezTo>
                    <a:pt x="1083" y="3528"/>
                    <a:pt x="415" y="7888"/>
                    <a:pt x="333" y="11705"/>
                  </a:cubicBezTo>
                  <a:cubicBezTo>
                    <a:pt x="85" y="23331"/>
                    <a:pt x="297" y="34985"/>
                    <a:pt x="284" y="46615"/>
                  </a:cubicBezTo>
                  <a:cubicBezTo>
                    <a:pt x="280" y="49934"/>
                    <a:pt x="276" y="53253"/>
                    <a:pt x="271" y="56572"/>
                  </a:cubicBezTo>
                  <a:cubicBezTo>
                    <a:pt x="270" y="59156"/>
                    <a:pt x="0" y="61953"/>
                    <a:pt x="735" y="64469"/>
                  </a:cubicBezTo>
                  <a:cubicBezTo>
                    <a:pt x="2020" y="68857"/>
                    <a:pt x="6707" y="70383"/>
                    <a:pt x="10866" y="70383"/>
                  </a:cubicBezTo>
                  <a:cubicBezTo>
                    <a:pt x="10941" y="70383"/>
                    <a:pt x="11016" y="70382"/>
                    <a:pt x="11090" y="70381"/>
                  </a:cubicBezTo>
                  <a:cubicBezTo>
                    <a:pt x="11215" y="70380"/>
                    <a:pt x="11335" y="70334"/>
                    <a:pt x="11429" y="70253"/>
                  </a:cubicBezTo>
                  <a:cubicBezTo>
                    <a:pt x="12710" y="70379"/>
                    <a:pt x="14003" y="70407"/>
                    <a:pt x="15298" y="70407"/>
                  </a:cubicBezTo>
                  <a:cubicBezTo>
                    <a:pt x="15751" y="70407"/>
                    <a:pt x="16204" y="70404"/>
                    <a:pt x="16657" y="70400"/>
                  </a:cubicBezTo>
                  <a:cubicBezTo>
                    <a:pt x="20114" y="70371"/>
                    <a:pt x="23570" y="70339"/>
                    <a:pt x="27027" y="70305"/>
                  </a:cubicBezTo>
                  <a:cubicBezTo>
                    <a:pt x="33940" y="70240"/>
                    <a:pt x="40853" y="70176"/>
                    <a:pt x="47766" y="70112"/>
                  </a:cubicBezTo>
                  <a:cubicBezTo>
                    <a:pt x="61461" y="69984"/>
                    <a:pt x="75204" y="70217"/>
                    <a:pt x="88893" y="69756"/>
                  </a:cubicBezTo>
                  <a:cubicBezTo>
                    <a:pt x="91383" y="69672"/>
                    <a:pt x="94095" y="69291"/>
                    <a:pt x="95825" y="67303"/>
                  </a:cubicBezTo>
                  <a:cubicBezTo>
                    <a:pt x="97229" y="65692"/>
                    <a:pt x="97707" y="63354"/>
                    <a:pt x="97702" y="61216"/>
                  </a:cubicBezTo>
                  <a:cubicBezTo>
                    <a:pt x="97844" y="61112"/>
                    <a:pt x="97944" y="60948"/>
                    <a:pt x="97945" y="60721"/>
                  </a:cubicBezTo>
                  <a:cubicBezTo>
                    <a:pt x="98025" y="47899"/>
                    <a:pt x="98104" y="35079"/>
                    <a:pt x="98183" y="22259"/>
                  </a:cubicBezTo>
                  <a:cubicBezTo>
                    <a:pt x="98203" y="19054"/>
                    <a:pt x="98221" y="15849"/>
                    <a:pt x="98238" y="12644"/>
                  </a:cubicBezTo>
                  <a:cubicBezTo>
                    <a:pt x="98247" y="10300"/>
                    <a:pt x="98349" y="7837"/>
                    <a:pt x="97619" y="5576"/>
                  </a:cubicBezTo>
                  <a:cubicBezTo>
                    <a:pt x="96494" y="2088"/>
                    <a:pt x="93720" y="828"/>
                    <a:pt x="90596" y="828"/>
                  </a:cubicBezTo>
                  <a:cubicBezTo>
                    <a:pt x="90441" y="828"/>
                    <a:pt x="90285" y="831"/>
                    <a:pt x="90129" y="837"/>
                  </a:cubicBezTo>
                  <a:lnTo>
                    <a:pt x="90128" y="837"/>
                  </a:lnTo>
                  <a:cubicBezTo>
                    <a:pt x="66351" y="1"/>
                    <a:pt x="42503" y="277"/>
                    <a:pt x="18704" y="170"/>
                  </a:cubicBezTo>
                  <a:cubicBezTo>
                    <a:pt x="16902" y="162"/>
                    <a:pt x="15092" y="114"/>
                    <a:pt x="13285" y="11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6" name="Google Shape;456;g33cd991554e_1_922"/>
            <p:cNvSpPr/>
            <p:nvPr/>
          </p:nvSpPr>
          <p:spPr>
            <a:xfrm>
              <a:off x="4670200" y="2819475"/>
              <a:ext cx="245125" cy="219275"/>
            </a:xfrm>
            <a:custGeom>
              <a:avLst/>
              <a:gdLst/>
              <a:ahLst/>
              <a:cxnLst/>
              <a:rect l="l" t="t" r="r" b="b"/>
              <a:pathLst>
                <a:path w="9805" h="8771" extrusionOk="0">
                  <a:moveTo>
                    <a:pt x="6458" y="1744"/>
                  </a:moveTo>
                  <a:lnTo>
                    <a:pt x="6458" y="1744"/>
                  </a:lnTo>
                  <a:cubicBezTo>
                    <a:pt x="6577" y="1765"/>
                    <a:pt x="6694" y="1793"/>
                    <a:pt x="6810" y="1826"/>
                  </a:cubicBezTo>
                  <a:cubicBezTo>
                    <a:pt x="8173" y="2233"/>
                    <a:pt x="8547" y="3509"/>
                    <a:pt x="8357" y="4744"/>
                  </a:cubicBezTo>
                  <a:cubicBezTo>
                    <a:pt x="8322" y="4117"/>
                    <a:pt x="8146" y="3499"/>
                    <a:pt x="7814" y="2957"/>
                  </a:cubicBezTo>
                  <a:cubicBezTo>
                    <a:pt x="7497" y="2436"/>
                    <a:pt x="7011" y="2019"/>
                    <a:pt x="6458" y="1744"/>
                  </a:cubicBezTo>
                  <a:close/>
                  <a:moveTo>
                    <a:pt x="4989" y="2133"/>
                  </a:moveTo>
                  <a:cubicBezTo>
                    <a:pt x="6456" y="2133"/>
                    <a:pt x="7706" y="3080"/>
                    <a:pt x="7730" y="4903"/>
                  </a:cubicBezTo>
                  <a:cubicBezTo>
                    <a:pt x="7742" y="5796"/>
                    <a:pt x="7376" y="6656"/>
                    <a:pt x="6797" y="7223"/>
                  </a:cubicBezTo>
                  <a:cubicBezTo>
                    <a:pt x="6429" y="7400"/>
                    <a:pt x="6022" y="7478"/>
                    <a:pt x="5603" y="7478"/>
                  </a:cubicBezTo>
                  <a:cubicBezTo>
                    <a:pt x="4895" y="7478"/>
                    <a:pt x="4156" y="7255"/>
                    <a:pt x="3525" y="6903"/>
                  </a:cubicBezTo>
                  <a:cubicBezTo>
                    <a:pt x="3308" y="6781"/>
                    <a:pt x="3103" y="6642"/>
                    <a:pt x="2911" y="6484"/>
                  </a:cubicBezTo>
                  <a:cubicBezTo>
                    <a:pt x="2179" y="5525"/>
                    <a:pt x="1818" y="4255"/>
                    <a:pt x="2392" y="3156"/>
                  </a:cubicBezTo>
                  <a:cubicBezTo>
                    <a:pt x="2562" y="2832"/>
                    <a:pt x="2827" y="2564"/>
                    <a:pt x="3148" y="2347"/>
                  </a:cubicBezTo>
                  <a:cubicBezTo>
                    <a:pt x="3197" y="2429"/>
                    <a:pt x="3284" y="2476"/>
                    <a:pt x="3375" y="2476"/>
                  </a:cubicBezTo>
                  <a:cubicBezTo>
                    <a:pt x="3408" y="2476"/>
                    <a:pt x="3442" y="2469"/>
                    <a:pt x="3475" y="2456"/>
                  </a:cubicBezTo>
                  <a:cubicBezTo>
                    <a:pt x="3979" y="2239"/>
                    <a:pt x="4496" y="2133"/>
                    <a:pt x="4989" y="2133"/>
                  </a:cubicBezTo>
                  <a:close/>
                  <a:moveTo>
                    <a:pt x="5476" y="1"/>
                  </a:moveTo>
                  <a:cubicBezTo>
                    <a:pt x="4394" y="1"/>
                    <a:pt x="3206" y="667"/>
                    <a:pt x="2447" y="1312"/>
                  </a:cubicBezTo>
                  <a:cubicBezTo>
                    <a:pt x="910" y="2619"/>
                    <a:pt x="0" y="4604"/>
                    <a:pt x="1199" y="6446"/>
                  </a:cubicBezTo>
                  <a:cubicBezTo>
                    <a:pt x="2115" y="7852"/>
                    <a:pt x="3948" y="8770"/>
                    <a:pt x="5658" y="8770"/>
                  </a:cubicBezTo>
                  <a:cubicBezTo>
                    <a:pt x="5901" y="8770"/>
                    <a:pt x="6142" y="8752"/>
                    <a:pt x="6377" y="8713"/>
                  </a:cubicBezTo>
                  <a:cubicBezTo>
                    <a:pt x="8390" y="8384"/>
                    <a:pt x="9495" y="6421"/>
                    <a:pt x="9651" y="4517"/>
                  </a:cubicBezTo>
                  <a:cubicBezTo>
                    <a:pt x="9804" y="2648"/>
                    <a:pt x="8845" y="987"/>
                    <a:pt x="6990" y="633"/>
                  </a:cubicBezTo>
                  <a:cubicBezTo>
                    <a:pt x="6986" y="628"/>
                    <a:pt x="6987" y="622"/>
                    <a:pt x="6982" y="617"/>
                  </a:cubicBezTo>
                  <a:cubicBezTo>
                    <a:pt x="6556" y="176"/>
                    <a:pt x="6030" y="1"/>
                    <a:pt x="54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g33cd991554e_1_922"/>
            <p:cNvSpPr/>
            <p:nvPr/>
          </p:nvSpPr>
          <p:spPr>
            <a:xfrm>
              <a:off x="2729800" y="2201775"/>
              <a:ext cx="1934650" cy="1470275"/>
            </a:xfrm>
            <a:custGeom>
              <a:avLst/>
              <a:gdLst/>
              <a:ahLst/>
              <a:cxnLst/>
              <a:rect l="l" t="t" r="r" b="b"/>
              <a:pathLst>
                <a:path w="77386" h="58811" extrusionOk="0">
                  <a:moveTo>
                    <a:pt x="1185" y="1196"/>
                  </a:moveTo>
                  <a:cubicBezTo>
                    <a:pt x="1321" y="1206"/>
                    <a:pt x="1457" y="1209"/>
                    <a:pt x="1594" y="1217"/>
                  </a:cubicBezTo>
                  <a:cubicBezTo>
                    <a:pt x="1469" y="1589"/>
                    <a:pt x="1356" y="1964"/>
                    <a:pt x="1256" y="2343"/>
                  </a:cubicBezTo>
                  <a:cubicBezTo>
                    <a:pt x="1233" y="1960"/>
                    <a:pt x="1214" y="1577"/>
                    <a:pt x="1185" y="1196"/>
                  </a:cubicBezTo>
                  <a:close/>
                  <a:moveTo>
                    <a:pt x="1429" y="10485"/>
                  </a:moveTo>
                  <a:cubicBezTo>
                    <a:pt x="1528" y="13703"/>
                    <a:pt x="1641" y="16920"/>
                    <a:pt x="1741" y="20138"/>
                  </a:cubicBezTo>
                  <a:cubicBezTo>
                    <a:pt x="1837" y="23209"/>
                    <a:pt x="1746" y="26237"/>
                    <a:pt x="1537" y="29264"/>
                  </a:cubicBezTo>
                  <a:lnTo>
                    <a:pt x="1537" y="29263"/>
                  </a:lnTo>
                  <a:cubicBezTo>
                    <a:pt x="1502" y="24699"/>
                    <a:pt x="1466" y="20136"/>
                    <a:pt x="1431" y="15573"/>
                  </a:cubicBezTo>
                  <a:cubicBezTo>
                    <a:pt x="1418" y="13882"/>
                    <a:pt x="1426" y="12184"/>
                    <a:pt x="1429" y="10485"/>
                  </a:cubicBezTo>
                  <a:close/>
                  <a:moveTo>
                    <a:pt x="2124" y="1246"/>
                  </a:moveTo>
                  <a:cubicBezTo>
                    <a:pt x="4213" y="1360"/>
                    <a:pt x="6315" y="1397"/>
                    <a:pt x="8419" y="1397"/>
                  </a:cubicBezTo>
                  <a:cubicBezTo>
                    <a:pt x="12299" y="1397"/>
                    <a:pt x="16191" y="1272"/>
                    <a:pt x="20040" y="1270"/>
                  </a:cubicBezTo>
                  <a:cubicBezTo>
                    <a:pt x="26225" y="1266"/>
                    <a:pt x="32411" y="1262"/>
                    <a:pt x="38596" y="1259"/>
                  </a:cubicBezTo>
                  <a:cubicBezTo>
                    <a:pt x="39551" y="1258"/>
                    <a:pt x="40507" y="1258"/>
                    <a:pt x="41462" y="1258"/>
                  </a:cubicBezTo>
                  <a:cubicBezTo>
                    <a:pt x="52992" y="1258"/>
                    <a:pt x="64522" y="1289"/>
                    <a:pt x="76050" y="1431"/>
                  </a:cubicBezTo>
                  <a:cubicBezTo>
                    <a:pt x="75508" y="10645"/>
                    <a:pt x="75757" y="19965"/>
                    <a:pt x="75669" y="29192"/>
                  </a:cubicBezTo>
                  <a:lnTo>
                    <a:pt x="75407" y="56668"/>
                  </a:lnTo>
                  <a:cubicBezTo>
                    <a:pt x="63045" y="57008"/>
                    <a:pt x="50680" y="57249"/>
                    <a:pt x="38315" y="57388"/>
                  </a:cubicBezTo>
                  <a:cubicBezTo>
                    <a:pt x="32078" y="57457"/>
                    <a:pt x="25842" y="57499"/>
                    <a:pt x="19605" y="57515"/>
                  </a:cubicBezTo>
                  <a:cubicBezTo>
                    <a:pt x="16487" y="57522"/>
                    <a:pt x="13368" y="57517"/>
                    <a:pt x="10250" y="57534"/>
                  </a:cubicBezTo>
                  <a:cubicBezTo>
                    <a:pt x="10143" y="57535"/>
                    <a:pt x="10036" y="57535"/>
                    <a:pt x="9929" y="57535"/>
                  </a:cubicBezTo>
                  <a:cubicBezTo>
                    <a:pt x="8490" y="57535"/>
                    <a:pt x="7027" y="57489"/>
                    <a:pt x="5567" y="57489"/>
                  </a:cubicBezTo>
                  <a:cubicBezTo>
                    <a:pt x="4939" y="57489"/>
                    <a:pt x="4312" y="57498"/>
                    <a:pt x="3688" y="57522"/>
                  </a:cubicBezTo>
                  <a:cubicBezTo>
                    <a:pt x="3003" y="57039"/>
                    <a:pt x="2376" y="56527"/>
                    <a:pt x="1858" y="55767"/>
                  </a:cubicBezTo>
                  <a:cubicBezTo>
                    <a:pt x="1847" y="55751"/>
                    <a:pt x="1839" y="55734"/>
                    <a:pt x="1827" y="55718"/>
                  </a:cubicBezTo>
                  <a:cubicBezTo>
                    <a:pt x="1832" y="54354"/>
                    <a:pt x="1719" y="52964"/>
                    <a:pt x="1709" y="51661"/>
                  </a:cubicBezTo>
                  <a:lnTo>
                    <a:pt x="1653" y="44374"/>
                  </a:lnTo>
                  <a:cubicBezTo>
                    <a:pt x="1624" y="40693"/>
                    <a:pt x="1596" y="37014"/>
                    <a:pt x="1568" y="33333"/>
                  </a:cubicBezTo>
                  <a:cubicBezTo>
                    <a:pt x="2545" y="23669"/>
                    <a:pt x="1881" y="13855"/>
                    <a:pt x="1409" y="4156"/>
                  </a:cubicBezTo>
                  <a:cubicBezTo>
                    <a:pt x="1577" y="3170"/>
                    <a:pt x="1816" y="2197"/>
                    <a:pt x="2124" y="1246"/>
                  </a:cubicBezTo>
                  <a:close/>
                  <a:moveTo>
                    <a:pt x="1796" y="56741"/>
                  </a:moveTo>
                  <a:cubicBezTo>
                    <a:pt x="2019" y="57044"/>
                    <a:pt x="2266" y="57328"/>
                    <a:pt x="2537" y="57589"/>
                  </a:cubicBezTo>
                  <a:cubicBezTo>
                    <a:pt x="2262" y="57609"/>
                    <a:pt x="1987" y="57631"/>
                    <a:pt x="1714" y="57661"/>
                  </a:cubicBezTo>
                  <a:cubicBezTo>
                    <a:pt x="1754" y="57359"/>
                    <a:pt x="1778" y="57051"/>
                    <a:pt x="1796" y="56741"/>
                  </a:cubicBezTo>
                  <a:close/>
                  <a:moveTo>
                    <a:pt x="8719" y="0"/>
                  </a:moveTo>
                  <a:cubicBezTo>
                    <a:pt x="6094" y="0"/>
                    <a:pt x="3474" y="55"/>
                    <a:pt x="877" y="244"/>
                  </a:cubicBezTo>
                  <a:cubicBezTo>
                    <a:pt x="844" y="246"/>
                    <a:pt x="819" y="259"/>
                    <a:pt x="789" y="266"/>
                  </a:cubicBezTo>
                  <a:cubicBezTo>
                    <a:pt x="771" y="264"/>
                    <a:pt x="752" y="263"/>
                    <a:pt x="734" y="263"/>
                  </a:cubicBezTo>
                  <a:cubicBezTo>
                    <a:pt x="541" y="263"/>
                    <a:pt x="349" y="388"/>
                    <a:pt x="331" y="651"/>
                  </a:cubicBezTo>
                  <a:cubicBezTo>
                    <a:pt x="1" y="5484"/>
                    <a:pt x="225" y="10382"/>
                    <a:pt x="256" y="15225"/>
                  </a:cubicBezTo>
                  <a:cubicBezTo>
                    <a:pt x="288" y="20083"/>
                    <a:pt x="319" y="24941"/>
                    <a:pt x="350" y="29799"/>
                  </a:cubicBezTo>
                  <a:lnTo>
                    <a:pt x="440" y="44026"/>
                  </a:lnTo>
                  <a:lnTo>
                    <a:pt x="486" y="51313"/>
                  </a:lnTo>
                  <a:cubicBezTo>
                    <a:pt x="501" y="53595"/>
                    <a:pt x="196" y="56150"/>
                    <a:pt x="694" y="58379"/>
                  </a:cubicBezTo>
                  <a:cubicBezTo>
                    <a:pt x="743" y="58599"/>
                    <a:pt x="943" y="58709"/>
                    <a:pt x="1142" y="58709"/>
                  </a:cubicBezTo>
                  <a:cubicBezTo>
                    <a:pt x="1313" y="58709"/>
                    <a:pt x="1484" y="58628"/>
                    <a:pt x="1560" y="58465"/>
                  </a:cubicBezTo>
                  <a:cubicBezTo>
                    <a:pt x="2410" y="58574"/>
                    <a:pt x="3275" y="58631"/>
                    <a:pt x="4143" y="58662"/>
                  </a:cubicBezTo>
                  <a:cubicBezTo>
                    <a:pt x="4267" y="58711"/>
                    <a:pt x="4390" y="58760"/>
                    <a:pt x="4517" y="58797"/>
                  </a:cubicBezTo>
                  <a:cubicBezTo>
                    <a:pt x="4549" y="58806"/>
                    <a:pt x="4579" y="58811"/>
                    <a:pt x="4608" y="58811"/>
                  </a:cubicBezTo>
                  <a:cubicBezTo>
                    <a:pt x="4706" y="58811"/>
                    <a:pt x="4782" y="58758"/>
                    <a:pt x="4829" y="58685"/>
                  </a:cubicBezTo>
                  <a:cubicBezTo>
                    <a:pt x="5253" y="58694"/>
                    <a:pt x="5679" y="58697"/>
                    <a:pt x="6104" y="58697"/>
                  </a:cubicBezTo>
                  <a:cubicBezTo>
                    <a:pt x="7282" y="58697"/>
                    <a:pt x="8460" y="58673"/>
                    <a:pt x="9622" y="58673"/>
                  </a:cubicBezTo>
                  <a:cubicBezTo>
                    <a:pt x="9831" y="58673"/>
                    <a:pt x="10041" y="58674"/>
                    <a:pt x="10249" y="58676"/>
                  </a:cubicBezTo>
                  <a:cubicBezTo>
                    <a:pt x="12029" y="58692"/>
                    <a:pt x="13808" y="58697"/>
                    <a:pt x="15587" y="58697"/>
                  </a:cubicBezTo>
                  <a:cubicBezTo>
                    <a:pt x="16811" y="58697"/>
                    <a:pt x="18034" y="58695"/>
                    <a:pt x="19258" y="58693"/>
                  </a:cubicBezTo>
                  <a:cubicBezTo>
                    <a:pt x="25610" y="58680"/>
                    <a:pt x="31963" y="58642"/>
                    <a:pt x="38314" y="58575"/>
                  </a:cubicBezTo>
                  <a:cubicBezTo>
                    <a:pt x="50762" y="58444"/>
                    <a:pt x="63207" y="58209"/>
                    <a:pt x="75651" y="57869"/>
                  </a:cubicBezTo>
                  <a:cubicBezTo>
                    <a:pt x="75753" y="57933"/>
                    <a:pt x="75875" y="57965"/>
                    <a:pt x="75997" y="57965"/>
                  </a:cubicBezTo>
                  <a:cubicBezTo>
                    <a:pt x="76255" y="57965"/>
                    <a:pt x="76513" y="57823"/>
                    <a:pt x="76585" y="57538"/>
                  </a:cubicBezTo>
                  <a:cubicBezTo>
                    <a:pt x="76668" y="57367"/>
                    <a:pt x="76677" y="57171"/>
                    <a:pt x="76610" y="56994"/>
                  </a:cubicBezTo>
                  <a:cubicBezTo>
                    <a:pt x="76695" y="47727"/>
                    <a:pt x="76782" y="38459"/>
                    <a:pt x="76869" y="29191"/>
                  </a:cubicBezTo>
                  <a:cubicBezTo>
                    <a:pt x="76954" y="19914"/>
                    <a:pt x="77386" y="10546"/>
                    <a:pt x="77006" y="1274"/>
                  </a:cubicBezTo>
                  <a:cubicBezTo>
                    <a:pt x="77324" y="946"/>
                    <a:pt x="77187" y="235"/>
                    <a:pt x="76591" y="229"/>
                  </a:cubicBezTo>
                  <a:cubicBezTo>
                    <a:pt x="66238" y="106"/>
                    <a:pt x="55885" y="74"/>
                    <a:pt x="45533" y="74"/>
                  </a:cubicBezTo>
                  <a:cubicBezTo>
                    <a:pt x="43221" y="74"/>
                    <a:pt x="40908" y="76"/>
                    <a:pt x="38596" y="78"/>
                  </a:cubicBezTo>
                  <a:cubicBezTo>
                    <a:pt x="32411" y="84"/>
                    <a:pt x="26225" y="94"/>
                    <a:pt x="20040" y="108"/>
                  </a:cubicBezTo>
                  <a:cubicBezTo>
                    <a:pt x="19935" y="108"/>
                    <a:pt x="19830" y="108"/>
                    <a:pt x="19725" y="108"/>
                  </a:cubicBezTo>
                  <a:cubicBezTo>
                    <a:pt x="16078" y="108"/>
                    <a:pt x="12393" y="0"/>
                    <a:pt x="87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8" name="Google Shape;458;g33cd991554e_1_922"/>
          <p:cNvSpPr txBox="1">
            <a:spLocks noGrp="1"/>
          </p:cNvSpPr>
          <p:nvPr>
            <p:ph type="subTitle" idx="4294967295"/>
          </p:nvPr>
        </p:nvSpPr>
        <p:spPr>
          <a:xfrm>
            <a:off x="1002325" y="2343475"/>
            <a:ext cx="2769600" cy="3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accent2"/>
              </a:buClr>
              <a:buSzPts val="1800"/>
              <a:buFont typeface="Roboto Mono Medium"/>
              <a:buNone/>
            </a:pPr>
            <a:r>
              <a:rPr lang="en" sz="1600" dirty="0">
                <a:solidFill>
                  <a:schemeClr val="dk2"/>
                </a:solidFill>
              </a:rPr>
              <a:t>https://rb.gy/7qm270</a:t>
            </a:r>
            <a:endParaRPr sz="1600" b="0" i="0" u="none" strike="noStrike" cap="none" dirty="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pic>
        <p:nvPicPr>
          <p:cNvPr id="459" name="Google Shape;459;g33cd991554e_1_922"/>
          <p:cNvPicPr preferRelativeResize="0"/>
          <p:nvPr/>
        </p:nvPicPr>
        <p:blipFill rotWithShape="1">
          <a:blip r:embed="rId4">
            <a:alphaModFix/>
          </a:blip>
          <a:srcRect t="16734" r="8892" b="18300"/>
          <a:stretch/>
        </p:blipFill>
        <p:spPr>
          <a:xfrm rot="10800000">
            <a:off x="62175" y="3766782"/>
            <a:ext cx="2036850" cy="846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33cd991554e_0_0"/>
          <p:cNvSpPr txBox="1">
            <a:spLocks noGrp="1"/>
          </p:cNvSpPr>
          <p:nvPr>
            <p:ph type="title"/>
          </p:nvPr>
        </p:nvSpPr>
        <p:spPr>
          <a:xfrm>
            <a:off x="1002325" y="711181"/>
            <a:ext cx="240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Referencias</a:t>
            </a:r>
            <a:endParaRPr/>
          </a:p>
        </p:txBody>
      </p:sp>
      <p:sp>
        <p:nvSpPr>
          <p:cNvPr id="465" name="Google Shape;465;g33cd991554e_0_0"/>
          <p:cNvSpPr txBox="1">
            <a:spLocks noGrp="1"/>
          </p:cNvSpPr>
          <p:nvPr>
            <p:ph type="body" idx="1"/>
          </p:nvPr>
        </p:nvSpPr>
        <p:spPr>
          <a:xfrm>
            <a:off x="843775" y="1551725"/>
            <a:ext cx="3593400" cy="317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Slidesgo. (2025). Free Google Slides themes and Powerpoint templates | Slidesgo.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https://slidesgo.com/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Programación con Python. (n.d.). Retrieved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https://programacion-con-python.readthedocs.io/es/latest/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solidFill>
                  <a:schemeClr val="dk1"/>
                </a:solidFill>
              </a:rPr>
              <a:t>Arcade Academy - Learn Python. (n.d.). Retrieved from https://learn.arcade.academy/en/latest/index.html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66" name="Google Shape;466;g33cd991554e_0_0"/>
          <p:cNvSpPr txBox="1">
            <a:spLocks noGrp="1"/>
          </p:cNvSpPr>
          <p:nvPr>
            <p:ph type="body" idx="1"/>
          </p:nvPr>
        </p:nvSpPr>
        <p:spPr>
          <a:xfrm>
            <a:off x="4941838" y="600275"/>
            <a:ext cx="3593400" cy="28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Desarrollo de videojuegos con Python y Pygame. (n.d.). Retrieved from https://code.intef.es/buenas_practicas_epc/desarrollo-de-videojuegos-con-python-y-pygame/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pyGame: Realizando juegos con Python. (n.d.). Retrieved from https://code.intef.es/prop_didacticas/pygame-realizando-juegos-con-python/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Notebook Lesson by Slidesgo">
  <a:themeElements>
    <a:clrScheme name="Simple Light">
      <a:dk1>
        <a:srgbClr val="595959"/>
      </a:dk1>
      <a:lt1>
        <a:srgbClr val="F1C232"/>
      </a:lt1>
      <a:dk2>
        <a:srgbClr val="595959"/>
      </a:dk2>
      <a:lt2>
        <a:srgbClr val="A8D68C"/>
      </a:lt2>
      <a:accent1>
        <a:srgbClr val="F1C232"/>
      </a:accent1>
      <a:accent2>
        <a:srgbClr val="B44141"/>
      </a:accent2>
      <a:accent3>
        <a:srgbClr val="F1C232"/>
      </a:accent3>
      <a:accent4>
        <a:srgbClr val="DF7070"/>
      </a:accent4>
      <a:accent5>
        <a:srgbClr val="7A9E64"/>
      </a:accent5>
      <a:accent6>
        <a:srgbClr val="595959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169</Words>
  <Application>Microsoft Office PowerPoint</Application>
  <PresentationFormat>Presentación en pantalla (16:9)</PresentationFormat>
  <Paragraphs>24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Concert One</vt:lpstr>
      <vt:lpstr>Coming Soon</vt:lpstr>
      <vt:lpstr>Roboto Mono Medium</vt:lpstr>
      <vt:lpstr>Notebook Lesson by Slidesgo</vt:lpstr>
      <vt:lpstr>PROGRAMACIÓN CON PYTHON</vt:lpstr>
      <vt:lpstr>Plan de  hoy</vt:lpstr>
      <vt:lpstr>Presentación de PowerPoint</vt:lpstr>
      <vt:lpstr>Sitio oficial</vt:lpstr>
      <vt:lpstr>Referencias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Allan Roberto Avendano Sudario</cp:lastModifiedBy>
  <cp:revision>2</cp:revision>
  <dcterms:modified xsi:type="dcterms:W3CDTF">2025-03-10T14:02:16Z</dcterms:modified>
</cp:coreProperties>
</file>