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oboto Mono Medium"/>
      <p:regular r:id="rId21"/>
      <p:bold r:id="rId22"/>
      <p:italic r:id="rId23"/>
      <p:boldItalic r:id="rId24"/>
    </p:embeddedFont>
    <p:embeddedFont>
      <p:font typeface="Concert One"/>
      <p:regular r:id="rId25"/>
    </p:embeddedFont>
    <p:embeddedFont>
      <p:font typeface="Coming Soon"/>
      <p:regular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gChOpoIkBjHVs4btH9Jb0YTFD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MonoMedium-bold.fntdata"/><Relationship Id="rId21" Type="http://schemas.openxmlformats.org/officeDocument/2006/relationships/font" Target="fonts/RobotoMonoMedium-regular.fntdata"/><Relationship Id="rId24" Type="http://schemas.openxmlformats.org/officeDocument/2006/relationships/font" Target="fonts/RobotoMonoMedium-boldItalic.fntdata"/><Relationship Id="rId23" Type="http://schemas.openxmlformats.org/officeDocument/2006/relationships/font" Target="fonts/RobotoMono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mingSoon-regular.fntdata"/><Relationship Id="rId25" Type="http://schemas.openxmlformats.org/officeDocument/2006/relationships/font" Target="fonts/ConcertOne-regular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3cd991554e_0_1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33cd991554e_0_1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3cd991554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g33cd991554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3cd991554e_1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33cd991554e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3cd991554e_1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g33cd991554e_1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3cd991554e_0_1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33cd991554e_0_1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3cd991554e_1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g33cd991554e_1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3cd99155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g33cd99155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3cd991554e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33cd991554e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3cd991554e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33cd991554e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3cd991554e_0_1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33cd991554e_0_1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3cd991554e_0_2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33cd991554e_0_2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3cd991554e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33cd991554e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3cd991554e_0_27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33cd991554e_0_27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3cd991554e_0_2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33cd991554e_0_2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3cd991554e_0_3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33cd991554e_0_3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8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82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2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3300000" dist="19050">
              <a:srgbClr val="000000">
                <a:alpha val="33725"/>
              </a:srgbClr>
            </a:outerShdw>
          </a:effectLst>
        </p:spPr>
      </p:pic>
      <p:sp>
        <p:nvSpPr>
          <p:cNvPr id="13" name="Google Shape;13;p82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/>
        </p:txBody>
      </p:sp>
      <p:sp>
        <p:nvSpPr>
          <p:cNvPr id="14" name="Google Shape;14;p82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9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91"/>
          <p:cNvSpPr txBox="1"/>
          <p:nvPr>
            <p:ph idx="1" type="body"/>
          </p:nvPr>
        </p:nvSpPr>
        <p:spPr>
          <a:xfrm>
            <a:off x="948000" y="2519950"/>
            <a:ext cx="32244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91"/>
          <p:cNvSpPr txBox="1"/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SECTION_TITLE_AND_DESCRIPTION_1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2"/>
          <p:cNvSpPr txBox="1"/>
          <p:nvPr>
            <p:ph type="title"/>
          </p:nvPr>
        </p:nvSpPr>
        <p:spPr>
          <a:xfrm>
            <a:off x="800975" y="201002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5" name="Google Shape;75;p92"/>
          <p:cNvSpPr txBox="1"/>
          <p:nvPr>
            <p:ph idx="1" type="subTitle"/>
          </p:nvPr>
        </p:nvSpPr>
        <p:spPr>
          <a:xfrm>
            <a:off x="801101" y="2400094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92"/>
          <p:cNvSpPr txBox="1"/>
          <p:nvPr>
            <p:ph idx="2" type="title"/>
          </p:nvPr>
        </p:nvSpPr>
        <p:spPr>
          <a:xfrm>
            <a:off x="5850883" y="2010025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7" name="Google Shape;77;p92"/>
          <p:cNvSpPr txBox="1"/>
          <p:nvPr>
            <p:ph idx="3" type="subTitle"/>
          </p:nvPr>
        </p:nvSpPr>
        <p:spPr>
          <a:xfrm>
            <a:off x="5850880" y="2400101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92"/>
          <p:cNvSpPr txBox="1"/>
          <p:nvPr>
            <p:ph idx="4" type="title"/>
          </p:nvPr>
        </p:nvSpPr>
        <p:spPr>
          <a:xfrm>
            <a:off x="800975" y="3449700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79" name="Google Shape;79;p92"/>
          <p:cNvSpPr txBox="1"/>
          <p:nvPr>
            <p:ph idx="5" type="subTitle"/>
          </p:nvPr>
        </p:nvSpPr>
        <p:spPr>
          <a:xfrm>
            <a:off x="801101" y="3838273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0" name="Google Shape;80;p92"/>
          <p:cNvSpPr txBox="1"/>
          <p:nvPr>
            <p:ph idx="6" type="title"/>
          </p:nvPr>
        </p:nvSpPr>
        <p:spPr>
          <a:xfrm>
            <a:off x="5850883" y="3449699"/>
            <a:ext cx="24594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81" name="Google Shape;81;p92"/>
          <p:cNvSpPr txBox="1"/>
          <p:nvPr>
            <p:ph idx="7" type="subTitle"/>
          </p:nvPr>
        </p:nvSpPr>
        <p:spPr>
          <a:xfrm>
            <a:off x="5850880" y="3838276"/>
            <a:ext cx="24594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2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SECTION_TITLE_AND_DESCRIPTION_1_2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9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93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93"/>
          <p:cNvSpPr txBox="1"/>
          <p:nvPr>
            <p:ph type="title"/>
          </p:nvPr>
        </p:nvSpPr>
        <p:spPr>
          <a:xfrm>
            <a:off x="2598373" y="1548225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87" name="Google Shape;87;p93"/>
          <p:cNvSpPr txBox="1"/>
          <p:nvPr>
            <p:ph idx="1" type="subTitle"/>
          </p:nvPr>
        </p:nvSpPr>
        <p:spPr>
          <a:xfrm>
            <a:off x="2598375" y="1928075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" name="Google Shape;88;p93"/>
          <p:cNvSpPr txBox="1"/>
          <p:nvPr>
            <p:ph idx="2" type="title"/>
          </p:nvPr>
        </p:nvSpPr>
        <p:spPr>
          <a:xfrm>
            <a:off x="5835074" y="1548225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89" name="Google Shape;89;p93"/>
          <p:cNvSpPr txBox="1"/>
          <p:nvPr>
            <p:ph idx="3" type="subTitle"/>
          </p:nvPr>
        </p:nvSpPr>
        <p:spPr>
          <a:xfrm>
            <a:off x="5835075" y="1928075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0" name="Google Shape;90;p93"/>
          <p:cNvSpPr txBox="1"/>
          <p:nvPr>
            <p:ph idx="4" type="title"/>
          </p:nvPr>
        </p:nvSpPr>
        <p:spPr>
          <a:xfrm>
            <a:off x="2598373" y="2987900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1" name="Google Shape;91;p93"/>
          <p:cNvSpPr txBox="1"/>
          <p:nvPr>
            <p:ph idx="5" type="subTitle"/>
          </p:nvPr>
        </p:nvSpPr>
        <p:spPr>
          <a:xfrm>
            <a:off x="2598375" y="3369312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93"/>
          <p:cNvSpPr txBox="1"/>
          <p:nvPr>
            <p:ph idx="6" type="title"/>
          </p:nvPr>
        </p:nvSpPr>
        <p:spPr>
          <a:xfrm>
            <a:off x="5835074" y="2987898"/>
            <a:ext cx="1971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93" name="Google Shape;93;p93"/>
          <p:cNvSpPr txBox="1"/>
          <p:nvPr>
            <p:ph idx="7" type="subTitle"/>
          </p:nvPr>
        </p:nvSpPr>
        <p:spPr>
          <a:xfrm>
            <a:off x="5835075" y="3369311"/>
            <a:ext cx="19719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93"/>
          <p:cNvSpPr txBox="1"/>
          <p:nvPr>
            <p:ph idx="8" type="title"/>
          </p:nvPr>
        </p:nvSpPr>
        <p:spPr>
          <a:xfrm>
            <a:off x="1926750" y="711175"/>
            <a:ext cx="5290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9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4"/>
          <p:cNvSpPr txBox="1"/>
          <p:nvPr>
            <p:ph type="title"/>
          </p:nvPr>
        </p:nvSpPr>
        <p:spPr>
          <a:xfrm>
            <a:off x="534900" y="2495013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99" name="Google Shape;99;p94"/>
          <p:cNvSpPr txBox="1"/>
          <p:nvPr>
            <p:ph idx="1" type="subTitle"/>
          </p:nvPr>
        </p:nvSpPr>
        <p:spPr>
          <a:xfrm>
            <a:off x="799650" y="3241096"/>
            <a:ext cx="32685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100" name="Google Shape;100;p94"/>
          <p:cNvSpPr txBox="1"/>
          <p:nvPr>
            <p:ph idx="2" type="title"/>
          </p:nvPr>
        </p:nvSpPr>
        <p:spPr>
          <a:xfrm>
            <a:off x="1640100" y="1347913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SECTION_TITLE_AND_DESCRIPTION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9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95"/>
          <p:cNvSpPr txBox="1"/>
          <p:nvPr>
            <p:ph type="title"/>
          </p:nvPr>
        </p:nvSpPr>
        <p:spPr>
          <a:xfrm>
            <a:off x="6013614" y="838400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5" name="Google Shape;105;p95"/>
          <p:cNvSpPr txBox="1"/>
          <p:nvPr>
            <p:ph idx="1" type="subTitle"/>
          </p:nvPr>
        </p:nvSpPr>
        <p:spPr>
          <a:xfrm>
            <a:off x="6013614" y="1199352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95"/>
          <p:cNvSpPr txBox="1"/>
          <p:nvPr>
            <p:ph idx="2" type="title"/>
          </p:nvPr>
        </p:nvSpPr>
        <p:spPr>
          <a:xfrm>
            <a:off x="6013603" y="2104924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7" name="Google Shape;107;p95"/>
          <p:cNvSpPr txBox="1"/>
          <p:nvPr>
            <p:ph idx="3" type="subTitle"/>
          </p:nvPr>
        </p:nvSpPr>
        <p:spPr>
          <a:xfrm>
            <a:off x="6013601" y="2465876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95"/>
          <p:cNvSpPr txBox="1"/>
          <p:nvPr>
            <p:ph idx="4" type="title"/>
          </p:nvPr>
        </p:nvSpPr>
        <p:spPr>
          <a:xfrm>
            <a:off x="6013618" y="3371448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9" name="Google Shape;109;p95"/>
          <p:cNvSpPr txBox="1"/>
          <p:nvPr>
            <p:ph idx="5" type="subTitle"/>
          </p:nvPr>
        </p:nvSpPr>
        <p:spPr>
          <a:xfrm>
            <a:off x="6013615" y="3732400"/>
            <a:ext cx="23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95"/>
          <p:cNvSpPr txBox="1"/>
          <p:nvPr>
            <p:ph idx="6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SECTION_TITLE_AND_DESCRIPTION_1_1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9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96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96"/>
          <p:cNvSpPr txBox="1"/>
          <p:nvPr>
            <p:ph type="title"/>
          </p:nvPr>
        </p:nvSpPr>
        <p:spPr>
          <a:xfrm>
            <a:off x="3628589" y="2942625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96"/>
          <p:cNvSpPr txBox="1"/>
          <p:nvPr>
            <p:ph idx="1" type="subTitle"/>
          </p:nvPr>
        </p:nvSpPr>
        <p:spPr>
          <a:xfrm>
            <a:off x="3628600" y="3303578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96"/>
          <p:cNvSpPr txBox="1"/>
          <p:nvPr>
            <p:ph idx="2" type="title"/>
          </p:nvPr>
        </p:nvSpPr>
        <p:spPr>
          <a:xfrm>
            <a:off x="1295503" y="2130949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7" name="Google Shape;117;p96"/>
          <p:cNvSpPr txBox="1"/>
          <p:nvPr>
            <p:ph idx="3" type="subTitle"/>
          </p:nvPr>
        </p:nvSpPr>
        <p:spPr>
          <a:xfrm>
            <a:off x="1295511" y="2491901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" name="Google Shape;118;p96"/>
          <p:cNvSpPr txBox="1"/>
          <p:nvPr>
            <p:ph idx="4" type="title"/>
          </p:nvPr>
        </p:nvSpPr>
        <p:spPr>
          <a:xfrm>
            <a:off x="5964918" y="2130948"/>
            <a:ext cx="23331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9" name="Google Shape;119;p96"/>
          <p:cNvSpPr txBox="1"/>
          <p:nvPr>
            <p:ph idx="5" type="subTitle"/>
          </p:nvPr>
        </p:nvSpPr>
        <p:spPr>
          <a:xfrm>
            <a:off x="5964925" y="2491900"/>
            <a:ext cx="23331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Google Shape;120;p96"/>
          <p:cNvSpPr txBox="1"/>
          <p:nvPr>
            <p:ph idx="6" type="title"/>
          </p:nvPr>
        </p:nvSpPr>
        <p:spPr>
          <a:xfrm>
            <a:off x="2569750" y="711175"/>
            <a:ext cx="400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IG_NUMBER_1_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9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97"/>
          <p:cNvSpPr txBox="1"/>
          <p:nvPr>
            <p:ph type="title"/>
          </p:nvPr>
        </p:nvSpPr>
        <p:spPr>
          <a:xfrm>
            <a:off x="5097100" y="965775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5" name="Google Shape;125;p97"/>
          <p:cNvSpPr txBox="1"/>
          <p:nvPr>
            <p:ph idx="1" type="subTitle"/>
          </p:nvPr>
        </p:nvSpPr>
        <p:spPr>
          <a:xfrm>
            <a:off x="5097050" y="1461113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6" name="Google Shape;126;p97"/>
          <p:cNvSpPr txBox="1"/>
          <p:nvPr>
            <p:ph idx="2" type="title"/>
          </p:nvPr>
        </p:nvSpPr>
        <p:spPr>
          <a:xfrm>
            <a:off x="5097100" y="2148512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7" name="Google Shape;127;p97"/>
          <p:cNvSpPr txBox="1"/>
          <p:nvPr>
            <p:ph idx="3" type="subTitle"/>
          </p:nvPr>
        </p:nvSpPr>
        <p:spPr>
          <a:xfrm>
            <a:off x="5097050" y="2643851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Google Shape;128;p97"/>
          <p:cNvSpPr txBox="1"/>
          <p:nvPr>
            <p:ph idx="4" type="title"/>
          </p:nvPr>
        </p:nvSpPr>
        <p:spPr>
          <a:xfrm>
            <a:off x="5097100" y="3331249"/>
            <a:ext cx="3042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29" name="Google Shape;129;p97"/>
          <p:cNvSpPr txBox="1"/>
          <p:nvPr>
            <p:ph idx="5" type="subTitle"/>
          </p:nvPr>
        </p:nvSpPr>
        <p:spPr>
          <a:xfrm>
            <a:off x="5097050" y="3826588"/>
            <a:ext cx="3042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97"/>
          <p:cNvSpPr txBox="1"/>
          <p:nvPr>
            <p:ph idx="6" type="title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IG_NUMB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9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98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635655">
            <a:off x="1848552" y="3058534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98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903775">
            <a:off x="6763976" y="866659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98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129175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8"/>
          <p:cNvSpPr txBox="1"/>
          <p:nvPr>
            <p:ph type="title"/>
          </p:nvPr>
        </p:nvSpPr>
        <p:spPr>
          <a:xfrm>
            <a:off x="13014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37" name="Google Shape;137;p98"/>
          <p:cNvSpPr txBox="1"/>
          <p:nvPr>
            <p:ph idx="1" type="subTitle"/>
          </p:nvPr>
        </p:nvSpPr>
        <p:spPr>
          <a:xfrm>
            <a:off x="13014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8" name="Google Shape;138;p98"/>
          <p:cNvSpPr txBox="1"/>
          <p:nvPr>
            <p:ph idx="2" type="title"/>
          </p:nvPr>
        </p:nvSpPr>
        <p:spPr>
          <a:xfrm>
            <a:off x="352140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39" name="Google Shape;139;p98"/>
          <p:cNvSpPr txBox="1"/>
          <p:nvPr>
            <p:ph idx="3" type="subTitle"/>
          </p:nvPr>
        </p:nvSpPr>
        <p:spPr>
          <a:xfrm>
            <a:off x="352140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0" name="Google Shape;140;p98"/>
          <p:cNvSpPr txBox="1"/>
          <p:nvPr>
            <p:ph idx="4" type="title"/>
          </p:nvPr>
        </p:nvSpPr>
        <p:spPr>
          <a:xfrm>
            <a:off x="5741350" y="27197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41" name="Google Shape;141;p98"/>
          <p:cNvSpPr txBox="1"/>
          <p:nvPr>
            <p:ph idx="5" type="subTitle"/>
          </p:nvPr>
        </p:nvSpPr>
        <p:spPr>
          <a:xfrm>
            <a:off x="5741350" y="3383388"/>
            <a:ext cx="2101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BIG_NUMBER_1_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99"/>
          <p:cNvSpPr txBox="1"/>
          <p:nvPr>
            <p:ph type="title"/>
          </p:nvPr>
        </p:nvSpPr>
        <p:spPr>
          <a:xfrm>
            <a:off x="2216050" y="11412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46" name="Google Shape;146;p99"/>
          <p:cNvSpPr txBox="1"/>
          <p:nvPr>
            <p:ph idx="1" type="subTitle"/>
          </p:nvPr>
        </p:nvSpPr>
        <p:spPr>
          <a:xfrm>
            <a:off x="2216050" y="1740988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7" name="Google Shape;147;p99"/>
          <p:cNvSpPr txBox="1"/>
          <p:nvPr>
            <p:ph idx="2" type="title"/>
          </p:nvPr>
        </p:nvSpPr>
        <p:spPr>
          <a:xfrm>
            <a:off x="2216050" y="2830963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48" name="Google Shape;148;p99"/>
          <p:cNvSpPr txBox="1"/>
          <p:nvPr>
            <p:ph idx="3" type="subTitle"/>
          </p:nvPr>
        </p:nvSpPr>
        <p:spPr>
          <a:xfrm>
            <a:off x="2216050" y="3430676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9" name="Google Shape;149;p99"/>
          <p:cNvSpPr txBox="1"/>
          <p:nvPr>
            <p:ph idx="4" type="title"/>
          </p:nvPr>
        </p:nvSpPr>
        <p:spPr>
          <a:xfrm>
            <a:off x="6348050" y="2830963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50" name="Google Shape;150;p99"/>
          <p:cNvSpPr txBox="1"/>
          <p:nvPr>
            <p:ph idx="5" type="subTitle"/>
          </p:nvPr>
        </p:nvSpPr>
        <p:spPr>
          <a:xfrm>
            <a:off x="6348050" y="3430676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1" name="Google Shape;151;p99"/>
          <p:cNvSpPr txBox="1"/>
          <p:nvPr>
            <p:ph idx="6" type="title"/>
          </p:nvPr>
        </p:nvSpPr>
        <p:spPr>
          <a:xfrm>
            <a:off x="6348050" y="1141288"/>
            <a:ext cx="21012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b="0" sz="4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52" name="Google Shape;152;p99"/>
          <p:cNvSpPr txBox="1"/>
          <p:nvPr>
            <p:ph idx="7" type="subTitle"/>
          </p:nvPr>
        </p:nvSpPr>
        <p:spPr>
          <a:xfrm>
            <a:off x="6348050" y="1740988"/>
            <a:ext cx="21012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SECTION_TITLE_AND_DESCRIPTION_1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0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0"/>
          <p:cNvSpPr txBox="1"/>
          <p:nvPr>
            <p:ph type="title"/>
          </p:nvPr>
        </p:nvSpPr>
        <p:spPr>
          <a:xfrm>
            <a:off x="6166050" y="118321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7" name="Google Shape;157;p100"/>
          <p:cNvSpPr txBox="1"/>
          <p:nvPr>
            <p:ph idx="1" type="subTitle"/>
          </p:nvPr>
        </p:nvSpPr>
        <p:spPr>
          <a:xfrm>
            <a:off x="6166050" y="1620375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8" name="Google Shape;158;p100"/>
          <p:cNvSpPr txBox="1"/>
          <p:nvPr>
            <p:ph idx="2" type="title"/>
          </p:nvPr>
        </p:nvSpPr>
        <p:spPr>
          <a:xfrm>
            <a:off x="6166040" y="2678335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9" name="Google Shape;159;p100"/>
          <p:cNvSpPr txBox="1"/>
          <p:nvPr>
            <p:ph idx="3" type="subTitle"/>
          </p:nvPr>
        </p:nvSpPr>
        <p:spPr>
          <a:xfrm>
            <a:off x="6166050" y="3115508"/>
            <a:ext cx="21402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0" name="Google Shape;160;p100"/>
          <p:cNvSpPr txBox="1"/>
          <p:nvPr>
            <p:ph idx="4" type="title"/>
          </p:nvPr>
        </p:nvSpPr>
        <p:spPr>
          <a:xfrm>
            <a:off x="1002325" y="711175"/>
            <a:ext cx="26667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8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83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3"/>
          <p:cNvSpPr txBox="1"/>
          <p:nvPr>
            <p:ph type="title"/>
          </p:nvPr>
        </p:nvSpPr>
        <p:spPr>
          <a:xfrm>
            <a:off x="1836900" y="711175"/>
            <a:ext cx="547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83"/>
          <p:cNvSpPr txBox="1"/>
          <p:nvPr>
            <p:ph idx="1" type="body"/>
          </p:nvPr>
        </p:nvSpPr>
        <p:spPr>
          <a:xfrm>
            <a:off x="1398275" y="1401825"/>
            <a:ext cx="6963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Font typeface="Concert One"/>
              <a:buAutoNum type="arabicPeriod"/>
              <a:defRPr sz="950">
                <a:solidFill>
                  <a:schemeClr val="dk2"/>
                </a:solidFill>
              </a:defRPr>
            </a:lvl1pPr>
            <a:lvl2pPr indent="-2921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lphaLcPeriod"/>
              <a:defRPr sz="950">
                <a:solidFill>
                  <a:schemeClr val="dk2"/>
                </a:solidFill>
              </a:defRPr>
            </a:lvl2pPr>
            <a:lvl3pPr indent="-2921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romanLcPeriod"/>
              <a:defRPr sz="950">
                <a:solidFill>
                  <a:schemeClr val="dk2"/>
                </a:solidFill>
              </a:defRPr>
            </a:lvl3pPr>
            <a:lvl4pPr indent="-2921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rabicPeriod"/>
              <a:defRPr sz="950">
                <a:solidFill>
                  <a:schemeClr val="dk2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lphaLcPeriod"/>
              <a:defRPr sz="950">
                <a:solidFill>
                  <a:schemeClr val="dk2"/>
                </a:solidFill>
              </a:defRPr>
            </a:lvl5pPr>
            <a:lvl6pPr indent="-2921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romanLcPeriod"/>
              <a:defRPr sz="950">
                <a:solidFill>
                  <a:schemeClr val="dk2"/>
                </a:solidFill>
              </a:defRPr>
            </a:lvl6pPr>
            <a:lvl7pPr indent="-2921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rabicPeriod"/>
              <a:defRPr sz="950">
                <a:solidFill>
                  <a:schemeClr val="dk2"/>
                </a:solidFill>
              </a:defRPr>
            </a:lvl7pPr>
            <a:lvl8pPr indent="-2921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D719D"/>
              </a:buClr>
              <a:buSzPts val="1000"/>
              <a:buFont typeface="Arial"/>
              <a:buAutoNum type="alphaLcPeriod"/>
              <a:defRPr sz="950">
                <a:solidFill>
                  <a:schemeClr val="dk2"/>
                </a:solidFill>
              </a:defRPr>
            </a:lvl8pPr>
            <a:lvl9pPr indent="-2921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D719D"/>
              </a:buClr>
              <a:buSzPts val="1000"/>
              <a:buFont typeface="Arial"/>
              <a:buAutoNum type="romanLcPeriod"/>
              <a:defRPr sz="95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01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01"/>
          <p:cNvSpPr txBox="1"/>
          <p:nvPr>
            <p:ph type="title"/>
          </p:nvPr>
        </p:nvSpPr>
        <p:spPr>
          <a:xfrm>
            <a:off x="1002325" y="711175"/>
            <a:ext cx="32739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0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02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02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02"/>
          <p:cNvPicPr preferRelativeResize="0"/>
          <p:nvPr/>
        </p:nvPicPr>
        <p:blipFill rotWithShape="1">
          <a:blip r:embed="rId4">
            <a:alphaModFix/>
          </a:blip>
          <a:srcRect b="7122" l="0" r="0" t="0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02"/>
          <p:cNvSpPr txBox="1"/>
          <p:nvPr>
            <p:ph hasCustomPrompt="1" type="title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1" name="Google Shape;171;p102"/>
          <p:cNvSpPr txBox="1"/>
          <p:nvPr>
            <p:ph idx="1" type="body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42900" lvl="1" marL="914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_2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0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03"/>
          <p:cNvSpPr txBox="1"/>
          <p:nvPr>
            <p:ph type="title"/>
          </p:nvPr>
        </p:nvSpPr>
        <p:spPr>
          <a:xfrm>
            <a:off x="5040600" y="1012388"/>
            <a:ext cx="28260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b="0" sz="7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76" name="Google Shape;176;p103"/>
          <p:cNvSpPr txBox="1"/>
          <p:nvPr>
            <p:ph idx="1" type="body"/>
          </p:nvPr>
        </p:nvSpPr>
        <p:spPr>
          <a:xfrm>
            <a:off x="4973225" y="3061013"/>
            <a:ext cx="30069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429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7" name="Google Shape;177;p103"/>
          <p:cNvSpPr txBox="1"/>
          <p:nvPr>
            <p:ph idx="2" type="subTitle"/>
          </p:nvPr>
        </p:nvSpPr>
        <p:spPr>
          <a:xfrm>
            <a:off x="4973225" y="2278000"/>
            <a:ext cx="3006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21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1">
  <p:cSld name="CAPTION_ONLY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0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04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82" name="Google Shape;182;p104"/>
          <p:cNvSpPr txBox="1"/>
          <p:nvPr>
            <p:ph idx="1" type="subTitle"/>
          </p:nvPr>
        </p:nvSpPr>
        <p:spPr>
          <a:xfrm>
            <a:off x="113785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3" name="Google Shape;183;p104"/>
          <p:cNvSpPr txBox="1"/>
          <p:nvPr>
            <p:ph idx="2" type="title"/>
          </p:nvPr>
        </p:nvSpPr>
        <p:spPr>
          <a:xfrm>
            <a:off x="531873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84" name="Google Shape;184;p104"/>
          <p:cNvSpPr txBox="1"/>
          <p:nvPr>
            <p:ph idx="3" type="subTitle"/>
          </p:nvPr>
        </p:nvSpPr>
        <p:spPr>
          <a:xfrm>
            <a:off x="5549120" y="3229817"/>
            <a:ext cx="24570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IG_NUMBER_1_1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0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5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05"/>
          <p:cNvSpPr txBox="1"/>
          <p:nvPr>
            <p:ph type="title"/>
          </p:nvPr>
        </p:nvSpPr>
        <p:spPr>
          <a:xfrm>
            <a:off x="1761575" y="711175"/>
            <a:ext cx="562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0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6"/>
          <p:cNvSpPr txBox="1"/>
          <p:nvPr>
            <p:ph type="title"/>
          </p:nvPr>
        </p:nvSpPr>
        <p:spPr>
          <a:xfrm>
            <a:off x="1002325" y="711175"/>
            <a:ext cx="30822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10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07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0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08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8"/>
          <p:cNvSpPr txBox="1"/>
          <p:nvPr>
            <p:ph type="title"/>
          </p:nvPr>
        </p:nvSpPr>
        <p:spPr>
          <a:xfrm>
            <a:off x="1781550" y="711175"/>
            <a:ext cx="5933700" cy="6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APTION_ONLY_1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0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09"/>
          <p:cNvSpPr txBox="1"/>
          <p:nvPr>
            <p:ph type="title"/>
          </p:nvPr>
        </p:nvSpPr>
        <p:spPr>
          <a:xfrm>
            <a:off x="1687410" y="2127912"/>
            <a:ext cx="16008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05" name="Google Shape;205;p109"/>
          <p:cNvSpPr txBox="1"/>
          <p:nvPr>
            <p:ph idx="1" type="subTitle"/>
          </p:nvPr>
        </p:nvSpPr>
        <p:spPr>
          <a:xfrm>
            <a:off x="1472443" y="3203876"/>
            <a:ext cx="24570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6" name="Google Shape;206;p109"/>
          <p:cNvSpPr txBox="1"/>
          <p:nvPr>
            <p:ph idx="2" type="title"/>
          </p:nvPr>
        </p:nvSpPr>
        <p:spPr>
          <a:xfrm>
            <a:off x="5946969" y="2127900"/>
            <a:ext cx="16008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07" name="Google Shape;207;p109"/>
          <p:cNvSpPr txBox="1"/>
          <p:nvPr>
            <p:ph idx="3" type="subTitle"/>
          </p:nvPr>
        </p:nvSpPr>
        <p:spPr>
          <a:xfrm>
            <a:off x="5745267" y="3203876"/>
            <a:ext cx="24570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Google Shape;208;p109"/>
          <p:cNvSpPr txBox="1"/>
          <p:nvPr>
            <p:ph idx="4" type="title"/>
          </p:nvPr>
        </p:nvSpPr>
        <p:spPr>
          <a:xfrm>
            <a:off x="1002325" y="711175"/>
            <a:ext cx="25176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1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10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1142343">
            <a:off x="6222976" y="2291982"/>
            <a:ext cx="2068425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10"/>
          <p:cNvPicPr preferRelativeResize="0"/>
          <p:nvPr/>
        </p:nvPicPr>
        <p:blipFill rotWithShape="1">
          <a:blip r:embed="rId3">
            <a:alphaModFix/>
          </a:blip>
          <a:srcRect b="61089" l="0" r="0" t="0"/>
          <a:stretch/>
        </p:blipFill>
        <p:spPr>
          <a:xfrm rot="-1920292">
            <a:off x="925352" y="1011382"/>
            <a:ext cx="2068424" cy="177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214" name="Google Shape;214;p110"/>
          <p:cNvSpPr txBox="1"/>
          <p:nvPr>
            <p:ph type="title"/>
          </p:nvPr>
        </p:nvSpPr>
        <p:spPr>
          <a:xfrm>
            <a:off x="2426100" y="1386676"/>
            <a:ext cx="42918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8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SECTION_TITLE_AND_DESCRIPTION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8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84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4" name="Google Shape;24;p84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84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6" name="Google Shape;26;p84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84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8" name="Google Shape;28;p84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84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30" name="Google Shape;30;p84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84"/>
          <p:cNvSpPr txBox="1"/>
          <p:nvPr>
            <p:ph idx="8"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1"/>
          <p:cNvSpPr/>
          <p:nvPr>
            <p:ph idx="2" type="pic"/>
          </p:nvPr>
        </p:nvSpPr>
        <p:spPr>
          <a:xfrm>
            <a:off x="-55500" y="0"/>
            <a:ext cx="9255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111"/>
          <p:cNvSpPr txBox="1"/>
          <p:nvPr>
            <p:ph type="title"/>
          </p:nvPr>
        </p:nvSpPr>
        <p:spPr>
          <a:xfrm flipH="1" rot="-877333">
            <a:off x="641615" y="1013164"/>
            <a:ext cx="2155721" cy="15108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b="0"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112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12"/>
          <p:cNvPicPr preferRelativeResize="0"/>
          <p:nvPr/>
        </p:nvPicPr>
        <p:blipFill rotWithShape="1">
          <a:blip r:embed="rId3">
            <a:alphaModFix/>
          </a:blip>
          <a:srcRect b="7122" l="0" r="0" t="0"/>
          <a:stretch/>
        </p:blipFill>
        <p:spPr>
          <a:xfrm>
            <a:off x="3685063" y="388513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12"/>
          <p:cNvSpPr txBox="1"/>
          <p:nvPr>
            <p:ph type="title"/>
          </p:nvPr>
        </p:nvSpPr>
        <p:spPr>
          <a:xfrm>
            <a:off x="4996075" y="999550"/>
            <a:ext cx="2749500" cy="11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2" name="Google Shape;222;p112"/>
          <p:cNvSpPr txBox="1"/>
          <p:nvPr>
            <p:ph idx="1" type="subTitle"/>
          </p:nvPr>
        </p:nvSpPr>
        <p:spPr>
          <a:xfrm rot="-321082">
            <a:off x="5129970" y="3250327"/>
            <a:ext cx="2280640" cy="924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IG_NUMBER_1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13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13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13"/>
          <p:cNvSpPr txBox="1"/>
          <p:nvPr>
            <p:ph type="title"/>
          </p:nvPr>
        </p:nvSpPr>
        <p:spPr>
          <a:xfrm>
            <a:off x="2308050" y="711175"/>
            <a:ext cx="452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113"/>
          <p:cNvSpPr txBox="1"/>
          <p:nvPr>
            <p:ph idx="2" type="title"/>
          </p:nvPr>
        </p:nvSpPr>
        <p:spPr>
          <a:xfrm>
            <a:off x="1664325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8" name="Google Shape;228;p113"/>
          <p:cNvSpPr txBox="1"/>
          <p:nvPr>
            <p:ph idx="1" type="subTitle"/>
          </p:nvPr>
        </p:nvSpPr>
        <p:spPr>
          <a:xfrm>
            <a:off x="1664334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9" name="Google Shape;229;p113"/>
          <p:cNvSpPr txBox="1"/>
          <p:nvPr>
            <p:ph idx="3" type="title"/>
          </p:nvPr>
        </p:nvSpPr>
        <p:spPr>
          <a:xfrm>
            <a:off x="3817459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0" name="Google Shape;230;p113"/>
          <p:cNvSpPr txBox="1"/>
          <p:nvPr>
            <p:ph idx="4" type="subTitle"/>
          </p:nvPr>
        </p:nvSpPr>
        <p:spPr>
          <a:xfrm>
            <a:off x="3817468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1" name="Google Shape;231;p113"/>
          <p:cNvSpPr txBox="1"/>
          <p:nvPr>
            <p:ph idx="5" type="title"/>
          </p:nvPr>
        </p:nvSpPr>
        <p:spPr>
          <a:xfrm>
            <a:off x="5970592" y="17872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2" name="Google Shape;232;p113"/>
          <p:cNvSpPr txBox="1"/>
          <p:nvPr>
            <p:ph idx="6" type="subTitle"/>
          </p:nvPr>
        </p:nvSpPr>
        <p:spPr>
          <a:xfrm>
            <a:off x="5970602" y="21481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3" name="Google Shape;233;p113"/>
          <p:cNvSpPr txBox="1"/>
          <p:nvPr>
            <p:ph idx="7" type="title"/>
          </p:nvPr>
        </p:nvSpPr>
        <p:spPr>
          <a:xfrm>
            <a:off x="1664325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4" name="Google Shape;234;p113"/>
          <p:cNvSpPr txBox="1"/>
          <p:nvPr>
            <p:ph idx="8" type="subTitle"/>
          </p:nvPr>
        </p:nvSpPr>
        <p:spPr>
          <a:xfrm>
            <a:off x="1664334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5" name="Google Shape;235;p113"/>
          <p:cNvSpPr txBox="1"/>
          <p:nvPr>
            <p:ph idx="9" type="title"/>
          </p:nvPr>
        </p:nvSpPr>
        <p:spPr>
          <a:xfrm>
            <a:off x="3817459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6" name="Google Shape;236;p113"/>
          <p:cNvSpPr txBox="1"/>
          <p:nvPr>
            <p:ph idx="13" type="subTitle"/>
          </p:nvPr>
        </p:nvSpPr>
        <p:spPr>
          <a:xfrm>
            <a:off x="3817468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7" name="Google Shape;237;p113"/>
          <p:cNvSpPr txBox="1"/>
          <p:nvPr>
            <p:ph idx="14" type="title"/>
          </p:nvPr>
        </p:nvSpPr>
        <p:spPr>
          <a:xfrm>
            <a:off x="5970592" y="3201025"/>
            <a:ext cx="19089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8" name="Google Shape;238;p113"/>
          <p:cNvSpPr txBox="1"/>
          <p:nvPr>
            <p:ph idx="15" type="subTitle"/>
          </p:nvPr>
        </p:nvSpPr>
        <p:spPr>
          <a:xfrm>
            <a:off x="5970602" y="3561998"/>
            <a:ext cx="1908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BIG_NUMBER_1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114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14"/>
          <p:cNvSpPr txBox="1"/>
          <p:nvPr>
            <p:ph type="title"/>
          </p:nvPr>
        </p:nvSpPr>
        <p:spPr>
          <a:xfrm>
            <a:off x="1002325" y="711175"/>
            <a:ext cx="3262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3" name="Google Shape;243;p114"/>
          <p:cNvSpPr txBox="1"/>
          <p:nvPr>
            <p:ph idx="2" type="title"/>
          </p:nvPr>
        </p:nvSpPr>
        <p:spPr>
          <a:xfrm>
            <a:off x="1782625" y="1406874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4" name="Google Shape;244;p114"/>
          <p:cNvSpPr txBox="1"/>
          <p:nvPr>
            <p:ph idx="1" type="subTitle"/>
          </p:nvPr>
        </p:nvSpPr>
        <p:spPr>
          <a:xfrm>
            <a:off x="1782625" y="1719827"/>
            <a:ext cx="190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5" name="Google Shape;245;p114"/>
          <p:cNvSpPr txBox="1"/>
          <p:nvPr>
            <p:ph idx="3" type="title"/>
          </p:nvPr>
        </p:nvSpPr>
        <p:spPr>
          <a:xfrm>
            <a:off x="6120353" y="1406874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6" name="Google Shape;246;p114"/>
          <p:cNvSpPr txBox="1"/>
          <p:nvPr>
            <p:ph idx="4" type="subTitle"/>
          </p:nvPr>
        </p:nvSpPr>
        <p:spPr>
          <a:xfrm>
            <a:off x="6120370" y="1719827"/>
            <a:ext cx="190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7" name="Google Shape;247;p114"/>
          <p:cNvSpPr txBox="1"/>
          <p:nvPr>
            <p:ph idx="5" type="title"/>
          </p:nvPr>
        </p:nvSpPr>
        <p:spPr>
          <a:xfrm>
            <a:off x="6120348" y="2473545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48" name="Google Shape;248;p114"/>
          <p:cNvSpPr txBox="1"/>
          <p:nvPr>
            <p:ph idx="6" type="subTitle"/>
          </p:nvPr>
        </p:nvSpPr>
        <p:spPr>
          <a:xfrm>
            <a:off x="6120348" y="2787719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49" name="Google Shape;249;p114"/>
          <p:cNvSpPr txBox="1"/>
          <p:nvPr>
            <p:ph idx="7" type="title"/>
          </p:nvPr>
        </p:nvSpPr>
        <p:spPr>
          <a:xfrm>
            <a:off x="1782625" y="2473545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0" name="Google Shape;250;p114"/>
          <p:cNvSpPr txBox="1"/>
          <p:nvPr>
            <p:ph idx="8" type="subTitle"/>
          </p:nvPr>
        </p:nvSpPr>
        <p:spPr>
          <a:xfrm>
            <a:off x="1782625" y="2787719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1" name="Google Shape;251;p114"/>
          <p:cNvSpPr txBox="1"/>
          <p:nvPr>
            <p:ph idx="9" type="title"/>
          </p:nvPr>
        </p:nvSpPr>
        <p:spPr>
          <a:xfrm>
            <a:off x="1782625" y="3540220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2" name="Google Shape;252;p114"/>
          <p:cNvSpPr txBox="1"/>
          <p:nvPr>
            <p:ph idx="13" type="subTitle"/>
          </p:nvPr>
        </p:nvSpPr>
        <p:spPr>
          <a:xfrm>
            <a:off x="1782625" y="3854394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3" name="Google Shape;253;p114"/>
          <p:cNvSpPr txBox="1"/>
          <p:nvPr>
            <p:ph idx="14" type="title"/>
          </p:nvPr>
        </p:nvSpPr>
        <p:spPr>
          <a:xfrm>
            <a:off x="6120374" y="3540220"/>
            <a:ext cx="19089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4" name="Google Shape;254;p114"/>
          <p:cNvSpPr txBox="1"/>
          <p:nvPr>
            <p:ph idx="15" type="subTitle"/>
          </p:nvPr>
        </p:nvSpPr>
        <p:spPr>
          <a:xfrm>
            <a:off x="6120374" y="3854394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APTION_ONLY_1_3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11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115"/>
          <p:cNvSpPr txBox="1"/>
          <p:nvPr>
            <p:ph type="title"/>
          </p:nvPr>
        </p:nvSpPr>
        <p:spPr>
          <a:xfrm>
            <a:off x="1344124" y="3330950"/>
            <a:ext cx="2044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59" name="Google Shape;259;p115"/>
          <p:cNvSpPr txBox="1"/>
          <p:nvPr>
            <p:ph idx="1" type="subTitle"/>
          </p:nvPr>
        </p:nvSpPr>
        <p:spPr>
          <a:xfrm>
            <a:off x="1344150" y="3693775"/>
            <a:ext cx="20445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0" name="Google Shape;260;p115"/>
          <p:cNvSpPr txBox="1"/>
          <p:nvPr>
            <p:ph idx="2" type="title"/>
          </p:nvPr>
        </p:nvSpPr>
        <p:spPr>
          <a:xfrm>
            <a:off x="5755376" y="3330950"/>
            <a:ext cx="2044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261" name="Google Shape;261;p115"/>
          <p:cNvSpPr txBox="1"/>
          <p:nvPr>
            <p:ph idx="3" type="subTitle"/>
          </p:nvPr>
        </p:nvSpPr>
        <p:spPr>
          <a:xfrm>
            <a:off x="5755375" y="3693775"/>
            <a:ext cx="20445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2" name="Google Shape;262;p115"/>
          <p:cNvSpPr txBox="1"/>
          <p:nvPr>
            <p:ph idx="4" type="title"/>
          </p:nvPr>
        </p:nvSpPr>
        <p:spPr>
          <a:xfrm>
            <a:off x="1002325" y="711175"/>
            <a:ext cx="26667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_1_3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11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16"/>
          <p:cNvSpPr txBox="1"/>
          <p:nvPr>
            <p:ph type="title"/>
          </p:nvPr>
        </p:nvSpPr>
        <p:spPr>
          <a:xfrm>
            <a:off x="1041650" y="1003422"/>
            <a:ext cx="28026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7" name="Google Shape;267;p116"/>
          <p:cNvSpPr txBox="1"/>
          <p:nvPr>
            <p:ph idx="1" type="subTitle"/>
          </p:nvPr>
        </p:nvSpPr>
        <p:spPr>
          <a:xfrm>
            <a:off x="1058450" y="1757352"/>
            <a:ext cx="27690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268" name="Google Shape;268;p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405240">
            <a:off x="6284102" y="2385388"/>
            <a:ext cx="1961516" cy="2293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417625">
            <a:off x="4378962" y="1324630"/>
            <a:ext cx="2803901" cy="2815133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16"/>
          <p:cNvSpPr txBox="1"/>
          <p:nvPr/>
        </p:nvSpPr>
        <p:spPr>
          <a:xfrm rot="420963">
            <a:off x="4549033" y="2333911"/>
            <a:ext cx="2308687" cy="14976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CREDITS: This presentation template was created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including icons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, and infographics &amp; images by </a:t>
            </a:r>
            <a:r>
              <a:rPr b="0" i="0" lang="en" sz="1200" u="none" cap="none" strike="noStrike">
                <a:solidFill>
                  <a:schemeClr val="dk2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. </a:t>
            </a:r>
            <a:endParaRPr b="0" i="0" sz="12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11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17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p117"/>
          <p:cNvSpPr txBox="1"/>
          <p:nvPr>
            <p:ph idx="1" type="body"/>
          </p:nvPr>
        </p:nvSpPr>
        <p:spPr>
          <a:xfrm>
            <a:off x="843763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6" name="Google Shape;276;p117"/>
          <p:cNvSpPr txBox="1"/>
          <p:nvPr>
            <p:ph idx="2" type="body"/>
          </p:nvPr>
        </p:nvSpPr>
        <p:spPr>
          <a:xfrm>
            <a:off x="4954771" y="155172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u="sng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1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18"/>
          <p:cNvSpPr txBox="1"/>
          <p:nvPr>
            <p:ph idx="1" type="body"/>
          </p:nvPr>
        </p:nvSpPr>
        <p:spPr>
          <a:xfrm>
            <a:off x="844409" y="1623775"/>
            <a:ext cx="33360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1" name="Google Shape;281;p118"/>
          <p:cNvSpPr txBox="1"/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118"/>
          <p:cNvSpPr txBox="1"/>
          <p:nvPr>
            <p:ph idx="2" type="body"/>
          </p:nvPr>
        </p:nvSpPr>
        <p:spPr>
          <a:xfrm>
            <a:off x="4963591" y="1623775"/>
            <a:ext cx="33360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400" u="sng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2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1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19"/>
          <p:cNvSpPr txBox="1"/>
          <p:nvPr>
            <p:ph idx="1" type="body"/>
          </p:nvPr>
        </p:nvSpPr>
        <p:spPr>
          <a:xfrm>
            <a:off x="841985" y="1623775"/>
            <a:ext cx="3158700" cy="30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87" name="Google Shape;287;p119"/>
          <p:cNvSpPr txBox="1"/>
          <p:nvPr>
            <p:ph type="title"/>
          </p:nvPr>
        </p:nvSpPr>
        <p:spPr>
          <a:xfrm>
            <a:off x="1002325" y="711175"/>
            <a:ext cx="30573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85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35" name="Google Shape;35;p85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6" name="Google Shape;36;p85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b="1" sz="1800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/>
        </p:txBody>
      </p:sp>
      <p:sp>
        <p:nvSpPr>
          <p:cNvPr id="37" name="Google Shape;37;p85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12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APTION_ONLY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2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SECTION_TITLE_AND_DESCRIPTION_1_1_3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2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IG_NUMBER_1_1_2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2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129"/>
          <p:cNvPicPr preferRelativeResize="0"/>
          <p:nvPr/>
        </p:nvPicPr>
        <p:blipFill rotWithShape="1">
          <a:blip r:embed="rId3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86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6"/>
          <p:cNvSpPr txBox="1"/>
          <p:nvPr>
            <p:ph idx="1" type="body"/>
          </p:nvPr>
        </p:nvSpPr>
        <p:spPr>
          <a:xfrm>
            <a:off x="996375" y="1900525"/>
            <a:ext cx="29016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" name="Google Shape;42;p86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87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151" y="447699"/>
            <a:ext cx="5395700" cy="42481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</p:pic>
      <p:sp>
        <p:nvSpPr>
          <p:cNvPr id="46" name="Google Shape;46;p87"/>
          <p:cNvSpPr txBox="1"/>
          <p:nvPr>
            <p:ph idx="1" type="body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6pPr>
            <a:lvl7pPr indent="-3302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7pPr>
            <a:lvl8pPr indent="-3302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  <a:defRPr sz="1600">
                <a:solidFill>
                  <a:schemeClr val="dk2"/>
                </a:solidFill>
              </a:defRPr>
            </a:lvl8pPr>
            <a:lvl9pPr indent="-3302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Char char="■"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87"/>
          <p:cNvSpPr txBox="1"/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88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8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650175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8"/>
          <p:cNvPicPr preferRelativeResize="0"/>
          <p:nvPr/>
        </p:nvPicPr>
        <p:blipFill rotWithShape="1">
          <a:blip r:embed="rId3">
            <a:alphaModFix/>
          </a:blip>
          <a:srcRect b="18299" l="0" r="8891" t="16733"/>
          <a:stretch/>
        </p:blipFill>
        <p:spPr>
          <a:xfrm rot="-5400000">
            <a:off x="1262550" y="4650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8"/>
          <p:cNvPicPr preferRelativeResize="0"/>
          <p:nvPr/>
        </p:nvPicPr>
        <p:blipFill rotWithShape="1">
          <a:blip r:embed="rId4">
            <a:alphaModFix/>
          </a:blip>
          <a:srcRect b="6838" l="0" r="1545" t="0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8"/>
          <p:cNvSpPr txBox="1"/>
          <p:nvPr>
            <p:ph type="title"/>
          </p:nvPr>
        </p:nvSpPr>
        <p:spPr>
          <a:xfrm>
            <a:off x="1922400" y="3538630"/>
            <a:ext cx="2140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b="0" sz="16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4" name="Google Shape;54;p88"/>
          <p:cNvSpPr txBox="1"/>
          <p:nvPr>
            <p:ph idx="1" type="subTitle"/>
          </p:nvPr>
        </p:nvSpPr>
        <p:spPr>
          <a:xfrm>
            <a:off x="1922400" y="1269487"/>
            <a:ext cx="3439500" cy="21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b="1" sz="24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SECTION_TITLE_AND_DESCRIPTION_1_1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89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9"/>
          <p:cNvSpPr txBox="1"/>
          <p:nvPr>
            <p:ph type="title"/>
          </p:nvPr>
        </p:nvSpPr>
        <p:spPr>
          <a:xfrm>
            <a:off x="5230400" y="3321638"/>
            <a:ext cx="2797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nonymous Pro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59" name="Google Shape;59;p89"/>
          <p:cNvSpPr txBox="1"/>
          <p:nvPr>
            <p:ph idx="1" type="subTitle"/>
          </p:nvPr>
        </p:nvSpPr>
        <p:spPr>
          <a:xfrm>
            <a:off x="4909400" y="1218188"/>
            <a:ext cx="3439500" cy="20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oncert One"/>
              <a:buNone/>
              <a:defRPr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0"/>
          <p:cNvPicPr preferRelativeResize="0"/>
          <p:nvPr/>
        </p:nvPicPr>
        <p:blipFill rotWithShape="1">
          <a:blip r:embed="rId2">
            <a:alphaModFix amt="28000"/>
          </a:blip>
          <a:srcRect b="39510" l="0" r="0" t="3044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0"/>
          <p:cNvSpPr txBox="1"/>
          <p:nvPr>
            <p:ph idx="1" type="subTitle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ncert One"/>
              <a:buNone/>
              <a:defRPr sz="1600">
                <a:latin typeface="Concert One"/>
                <a:ea typeface="Concert One"/>
                <a:cs typeface="Concert One"/>
                <a:sym typeface="Concert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0"/>
          <p:cNvSpPr txBox="1"/>
          <p:nvPr>
            <p:ph idx="2" type="body"/>
          </p:nvPr>
        </p:nvSpPr>
        <p:spPr>
          <a:xfrm>
            <a:off x="5044725" y="539500"/>
            <a:ext cx="32244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0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2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b="1" i="0" sz="2800" u="none" cap="none" strike="noStrike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1"/>
          <p:cNvSpPr txBox="1"/>
          <p:nvPr>
            <p:ph idx="1" type="body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b="0" i="0" sz="18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 b="0" i="0" sz="1400" u="none" cap="none" strike="noStrike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Relationship Id="rId4" Type="http://schemas.openxmlformats.org/officeDocument/2006/relationships/hyperlink" Target="http://www.youtube.com/watch?v=EfhiOIHTmJg" TargetMode="External"/><Relationship Id="rId5" Type="http://schemas.openxmlformats.org/officeDocument/2006/relationships/image" Target="../media/image3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9.png"/><Relationship Id="rId4" Type="http://schemas.openxmlformats.org/officeDocument/2006/relationships/image" Target="../media/image3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programacion-con-python.readthedocs.io/es/lates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Relationship Id="rId4" Type="http://schemas.openxmlformats.org/officeDocument/2006/relationships/image" Target="../media/image30.jpg"/><Relationship Id="rId5" Type="http://schemas.openxmlformats.org/officeDocument/2006/relationships/image" Target="../media/image24.jpg"/><Relationship Id="rId6" Type="http://schemas.openxmlformats.org/officeDocument/2006/relationships/image" Target="../media/image3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5.jpg"/><Relationship Id="rId4" Type="http://schemas.openxmlformats.org/officeDocument/2006/relationships/image" Target="../media/image41.jpg"/><Relationship Id="rId5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jpg"/><Relationship Id="rId4" Type="http://schemas.openxmlformats.org/officeDocument/2006/relationships/image" Target="../media/image3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7.jp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"/>
          <p:cNvSpPr txBox="1"/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PROGRAMACIÓN CON PYTHON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5" name="Google Shape;305;p1"/>
          <p:cNvSpPr txBox="1"/>
          <p:nvPr>
            <p:ph idx="1" type="subTitle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06M</a:t>
            </a:r>
            <a:endParaRPr b="0"/>
          </a:p>
        </p:txBody>
      </p:sp>
      <p:sp>
        <p:nvSpPr>
          <p:cNvPr id="306" name="Google Shape;306;p1"/>
          <p:cNvSpPr/>
          <p:nvPr/>
        </p:nvSpPr>
        <p:spPr>
          <a:xfrm>
            <a:off x="1806936" y="2929265"/>
            <a:ext cx="617075" cy="15875"/>
          </a:xfrm>
          <a:custGeom>
            <a:rect b="b" l="l" r="r" t="t"/>
            <a:pathLst>
              <a:path extrusionOk="0" h="635" w="24683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"/>
          <p:cNvSpPr/>
          <p:nvPr/>
        </p:nvSpPr>
        <p:spPr>
          <a:xfrm>
            <a:off x="6797306" y="2886561"/>
            <a:ext cx="613650" cy="13775"/>
          </a:xfrm>
          <a:custGeom>
            <a:rect b="b" l="l" r="r" t="t"/>
            <a:pathLst>
              <a:path extrusionOk="0" h="551" w="24546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"/>
          <p:cNvSpPr/>
          <p:nvPr/>
        </p:nvSpPr>
        <p:spPr>
          <a:xfrm>
            <a:off x="1889900" y="4413504"/>
            <a:ext cx="992850" cy="102600"/>
          </a:xfrm>
          <a:custGeom>
            <a:rect b="b" l="l" r="r" t="t"/>
            <a:pathLst>
              <a:path extrusionOk="0" h="4104" w="39714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1"/>
          <p:cNvPicPr preferRelativeResize="0"/>
          <p:nvPr/>
        </p:nvPicPr>
        <p:blipFill rotWithShape="1">
          <a:blip r:embed="rId3">
            <a:alphaModFix/>
          </a:blip>
          <a:srcRect b="21025" l="0" r="8891" t="16970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"/>
          <p:cNvPicPr preferRelativeResize="0"/>
          <p:nvPr/>
        </p:nvPicPr>
        <p:blipFill rotWithShape="1">
          <a:blip r:embed="rId4">
            <a:alphaModFix/>
          </a:blip>
          <a:srcRect b="18299" l="0" r="8891" t="16733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g33cd991554e_0_1245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33cd991554e_0_1245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407" name="Google Shape;407;g33cd991554e_0_1245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33cd991554e_0_1245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33cd991554e_0_1245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INTRODUCCIÓN</a:t>
            </a:r>
            <a:endParaRPr/>
          </a:p>
        </p:txBody>
      </p:sp>
      <p:sp>
        <p:nvSpPr>
          <p:cNvPr id="410" name="Google Shape;410;g33cd991554e_0_1245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1"/>
                </a:solidFill>
              </a:rPr>
              <a:t>¿Qué haremos?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g33cd991554e_1_0"/>
          <p:cNvPicPr preferRelativeResize="0"/>
          <p:nvPr/>
        </p:nvPicPr>
        <p:blipFill rotWithShape="1">
          <a:blip r:embed="rId3">
            <a:alphaModFix amt="78000"/>
          </a:blip>
          <a:srcRect b="0" l="19967" r="0" t="0"/>
          <a:stretch/>
        </p:blipFill>
        <p:spPr>
          <a:xfrm rot="3044690">
            <a:off x="2400181" y="419013"/>
            <a:ext cx="910611" cy="469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 programación de Software busca ejecutar tareas y programas en un dispositivo. En este video te enseñamos qué es programar, qué es la programación, para qué sirve la programación, ramas de la programación, lenguajes de programación y por qué programar se ha vuelto tan popular. Además, te compartimos las diferentes habilidades que puedes desarrollar al programar.&#10;&#10;🟠 Trucos para convertir un número binario a decimal de forma fácil&#10;https://edu.gcfglobal.org/es/informatica-avanzada/patrones-en-numeros-binarios/1/&#10;&#10;🟠 Valores y tipos de datos&#10;https://edu.gcfglobal.org/es/informatica-avanzada/valor-y-tipos-de-datos/1/&#10;&#10;🟠 Lenguajes de programación&#10;https://edu.gcfglobal.org/es/informatica-avanzada/lenguaje-de-programacion/1/&#10;&#10;Síguenos en nuestras redes sociales, donde te compartimos más contenido, ¡GRATUITO! que te servirá muchísimo. &#10;&#10;Facebook: https://www.facebook.com/GCFAprendeLibre&#10;Twitter: https://twitter.com/GCFAprendeLibre &#10;Instagram: https://www.instagram.com/gcfaprendelibre/&#10;Pinterest: https://co.pinterest.com/gcfaprendelibre" id="416" name="Google Shape;416;g33cd991554e_1_0" title="¿Qué es programar?  | Curso Básico de Programación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800" y="1096202"/>
            <a:ext cx="5768475" cy="32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3cd991554e_1_303"/>
          <p:cNvSpPr txBox="1"/>
          <p:nvPr>
            <p:ph type="title"/>
          </p:nvPr>
        </p:nvSpPr>
        <p:spPr>
          <a:xfrm>
            <a:off x="907470" y="2765032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Pregúntale a la IA</a:t>
            </a:r>
            <a:endParaRPr/>
          </a:p>
        </p:txBody>
      </p:sp>
      <p:sp>
        <p:nvSpPr>
          <p:cNvPr id="422" name="Google Shape;422;g33cd991554e_1_303"/>
          <p:cNvSpPr txBox="1"/>
          <p:nvPr>
            <p:ph idx="1" type="subTitle"/>
          </p:nvPr>
        </p:nvSpPr>
        <p:spPr>
          <a:xfrm>
            <a:off x="671700" y="3229825"/>
            <a:ext cx="34407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Usa ChatGPT, Gemini, Copilot, etc</a:t>
            </a:r>
            <a:br>
              <a:rPr lang="en"/>
            </a:br>
            <a:endParaRPr/>
          </a:p>
        </p:txBody>
      </p:sp>
      <p:sp>
        <p:nvSpPr>
          <p:cNvPr id="423" name="Google Shape;423;g33cd991554e_1_303"/>
          <p:cNvSpPr txBox="1"/>
          <p:nvPr>
            <p:ph idx="2" type="title"/>
          </p:nvPr>
        </p:nvSpPr>
        <p:spPr>
          <a:xfrm>
            <a:off x="5224780" y="675207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Prompts</a:t>
            </a:r>
            <a:endParaRPr/>
          </a:p>
        </p:txBody>
      </p:sp>
      <p:sp>
        <p:nvSpPr>
          <p:cNvPr id="424" name="Google Shape;424;g33cd991554e_1_303"/>
          <p:cNvSpPr txBox="1"/>
          <p:nvPr>
            <p:ph idx="3" type="subTitle"/>
          </p:nvPr>
        </p:nvSpPr>
        <p:spPr>
          <a:xfrm>
            <a:off x="5069025" y="1280450"/>
            <a:ext cx="3440700" cy="1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1"/>
                </a:solidFill>
              </a:rPr>
              <a:t>¿Por qué es importante aprender a programar?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chemeClr val="dk1"/>
                </a:solidFill>
              </a:rPr>
              <a:t>Formas creativas para usar la programación en la carrera de …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25" name="Google Shape;425;g33cd991554e_1_303"/>
          <p:cNvPicPr preferRelativeResize="0"/>
          <p:nvPr/>
        </p:nvPicPr>
        <p:blipFill rotWithShape="1">
          <a:blip r:embed="rId3">
            <a:alphaModFix/>
          </a:blip>
          <a:srcRect b="0" l="30776" r="0" t="0"/>
          <a:stretch/>
        </p:blipFill>
        <p:spPr>
          <a:xfrm>
            <a:off x="1506575" y="904875"/>
            <a:ext cx="1719600" cy="16581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426" name="Google Shape;426;g33cd991554e_1_303"/>
          <p:cNvSpPr/>
          <p:nvPr/>
        </p:nvSpPr>
        <p:spPr>
          <a:xfrm>
            <a:off x="1506586" y="675208"/>
            <a:ext cx="1253610" cy="738785"/>
          </a:xfrm>
          <a:custGeom>
            <a:rect b="b" l="l" r="r" t="t"/>
            <a:pathLst>
              <a:path extrusionOk="0" h="25961" w="44052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g33cd991554e_1_303"/>
          <p:cNvSpPr txBox="1"/>
          <p:nvPr>
            <p:ph idx="1" type="subTitle"/>
          </p:nvPr>
        </p:nvSpPr>
        <p:spPr>
          <a:xfrm>
            <a:off x="5301525" y="3370400"/>
            <a:ext cx="2975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4000"/>
              <a:t>&lt;&lt;3:00-&gt;&gt;</a:t>
            </a:r>
            <a:endParaRPr sz="4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3cd991554e_1_613"/>
          <p:cNvSpPr txBox="1"/>
          <p:nvPr>
            <p:ph type="title"/>
          </p:nvPr>
        </p:nvSpPr>
        <p:spPr>
          <a:xfrm>
            <a:off x="5097100" y="965775"/>
            <a:ext cx="30420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2200"/>
              <a:t>Aprender a programar es importante porque …</a:t>
            </a:r>
            <a:endParaRPr sz="2200"/>
          </a:p>
        </p:txBody>
      </p:sp>
      <p:sp>
        <p:nvSpPr>
          <p:cNvPr id="433" name="Google Shape;433;g33cd991554e_1_613"/>
          <p:cNvSpPr txBox="1"/>
          <p:nvPr>
            <p:ph idx="6" type="title"/>
          </p:nvPr>
        </p:nvSpPr>
        <p:spPr>
          <a:xfrm>
            <a:off x="1002325" y="711175"/>
            <a:ext cx="3042000" cy="8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En resumen</a:t>
            </a:r>
            <a:endParaRPr/>
          </a:p>
        </p:txBody>
      </p:sp>
      <p:pic>
        <p:nvPicPr>
          <p:cNvPr id="434" name="Google Shape;434;g33cd991554e_1_613"/>
          <p:cNvPicPr preferRelativeResize="0"/>
          <p:nvPr/>
        </p:nvPicPr>
        <p:blipFill rotWithShape="1">
          <a:blip r:embed="rId3">
            <a:alphaModFix amt="78000"/>
          </a:blip>
          <a:srcRect b="0" l="19967" r="0" t="0"/>
          <a:stretch/>
        </p:blipFill>
        <p:spPr>
          <a:xfrm rot="-899972">
            <a:off x="3553653" y="2456338"/>
            <a:ext cx="1470368" cy="75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g33cd991554e_1_613"/>
          <p:cNvPicPr preferRelativeResize="0"/>
          <p:nvPr/>
        </p:nvPicPr>
        <p:blipFill rotWithShape="1">
          <a:blip r:embed="rId4">
            <a:alphaModFix/>
          </a:blip>
          <a:srcRect b="0" l="1552" r="21595" t="0"/>
          <a:stretch/>
        </p:blipFill>
        <p:spPr>
          <a:xfrm rot="-332430">
            <a:off x="983950" y="1854513"/>
            <a:ext cx="2440648" cy="211357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436" name="Google Shape;436;g33cd991554e_1_613"/>
          <p:cNvSpPr/>
          <p:nvPr/>
        </p:nvSpPr>
        <p:spPr>
          <a:xfrm rot="2862786">
            <a:off x="2650669" y="1513552"/>
            <a:ext cx="1253614" cy="738788"/>
          </a:xfrm>
          <a:custGeom>
            <a:rect b="b" l="l" r="r" t="t"/>
            <a:pathLst>
              <a:path extrusionOk="0" h="25961" w="44052">
                <a:moveTo>
                  <a:pt x="40035" y="0"/>
                </a:moveTo>
                <a:lnTo>
                  <a:pt x="0" y="15402"/>
                </a:lnTo>
                <a:cubicBezTo>
                  <a:pt x="0" y="15402"/>
                  <a:pt x="1513" y="15761"/>
                  <a:pt x="1873" y="16638"/>
                </a:cubicBezTo>
                <a:cubicBezTo>
                  <a:pt x="2237" y="17514"/>
                  <a:pt x="1524" y="18526"/>
                  <a:pt x="1524" y="18526"/>
                </a:cubicBezTo>
                <a:cubicBezTo>
                  <a:pt x="1524" y="18526"/>
                  <a:pt x="2999" y="18885"/>
                  <a:pt x="3380" y="19816"/>
                </a:cubicBezTo>
                <a:cubicBezTo>
                  <a:pt x="3767" y="20752"/>
                  <a:pt x="2885" y="22439"/>
                  <a:pt x="2885" y="22439"/>
                </a:cubicBezTo>
                <a:cubicBezTo>
                  <a:pt x="2885" y="22439"/>
                  <a:pt x="4447" y="23011"/>
                  <a:pt x="4703" y="23631"/>
                </a:cubicBezTo>
                <a:cubicBezTo>
                  <a:pt x="4958" y="24252"/>
                  <a:pt x="4327" y="25960"/>
                  <a:pt x="4327" y="25960"/>
                </a:cubicBezTo>
                <a:lnTo>
                  <a:pt x="44051" y="10684"/>
                </a:lnTo>
                <a:cubicBezTo>
                  <a:pt x="41510" y="9791"/>
                  <a:pt x="42609" y="7168"/>
                  <a:pt x="42609" y="7168"/>
                </a:cubicBezTo>
                <a:cubicBezTo>
                  <a:pt x="42609" y="7168"/>
                  <a:pt x="41521" y="6466"/>
                  <a:pt x="41047" y="5753"/>
                </a:cubicBezTo>
                <a:cubicBezTo>
                  <a:pt x="40574" y="5040"/>
                  <a:pt x="41434" y="3418"/>
                  <a:pt x="41434" y="3418"/>
                </a:cubicBezTo>
                <a:cubicBezTo>
                  <a:pt x="41434" y="3418"/>
                  <a:pt x="39806" y="2993"/>
                  <a:pt x="39491" y="2221"/>
                </a:cubicBezTo>
                <a:cubicBezTo>
                  <a:pt x="39175" y="1442"/>
                  <a:pt x="40035" y="0"/>
                  <a:pt x="40035" y="0"/>
                </a:cubicBez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g33cd991554e_1_613"/>
          <p:cNvSpPr txBox="1"/>
          <p:nvPr>
            <p:ph type="title"/>
          </p:nvPr>
        </p:nvSpPr>
        <p:spPr>
          <a:xfrm>
            <a:off x="5202550" y="2680000"/>
            <a:ext cx="30420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200"/>
              <a:t>Formas creativas para usar la programación en la carrera de …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g33cd991554e_0_1254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1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g33cd991554e_0_1254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444" name="Google Shape;444;g33cd991554e_0_1254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g33cd991554e_0_1254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g33cd991554e_0_1254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Empecemos</a:t>
            </a:r>
            <a:endParaRPr/>
          </a:p>
        </p:txBody>
      </p:sp>
      <p:sp>
        <p:nvSpPr>
          <p:cNvPr id="447" name="Google Shape;447;g33cd991554e_0_1254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</a:t>
            </a:r>
            <a:r>
              <a:rPr lang="en"/>
              <a:t>ython &amp; Arcade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g33cd991554e_1_922"/>
          <p:cNvPicPr preferRelativeResize="0"/>
          <p:nvPr/>
        </p:nvPicPr>
        <p:blipFill rotWithShape="1">
          <a:blip r:embed="rId3">
            <a:alphaModFix/>
          </a:blip>
          <a:srcRect b="34775" l="0" r="59501" t="1146"/>
          <a:stretch/>
        </p:blipFill>
        <p:spPr>
          <a:xfrm rot="9">
            <a:off x="4217852" y="825052"/>
            <a:ext cx="3675898" cy="26321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53" name="Google Shape;453;g33cd991554e_1_922"/>
          <p:cNvSpPr txBox="1"/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Sitio oficial</a:t>
            </a:r>
            <a:endParaRPr/>
          </a:p>
        </p:txBody>
      </p:sp>
      <p:grpSp>
        <p:nvGrpSpPr>
          <p:cNvPr id="454" name="Google Shape;454;g33cd991554e_1_922"/>
          <p:cNvGrpSpPr/>
          <p:nvPr/>
        </p:nvGrpSpPr>
        <p:grpSpPr>
          <a:xfrm>
            <a:off x="3831642" y="517816"/>
            <a:ext cx="4813446" cy="3248801"/>
            <a:chOff x="2556950" y="2043625"/>
            <a:chExt cx="2458725" cy="1760200"/>
          </a:xfrm>
        </p:grpSpPr>
        <p:sp>
          <p:nvSpPr>
            <p:cNvPr id="455" name="Google Shape;455;g33cd991554e_1_922"/>
            <p:cNvSpPr/>
            <p:nvPr/>
          </p:nvSpPr>
          <p:spPr>
            <a:xfrm>
              <a:off x="2556950" y="2043625"/>
              <a:ext cx="2458725" cy="1760200"/>
            </a:xfrm>
            <a:custGeom>
              <a:rect b="b" l="l" r="r" t="t"/>
              <a:pathLst>
                <a:path extrusionOk="0" h="70408" w="98349">
                  <a:moveTo>
                    <a:pt x="90818" y="1816"/>
                  </a:moveTo>
                  <a:cubicBezTo>
                    <a:pt x="92383" y="1969"/>
                    <a:pt x="93897" y="2373"/>
                    <a:pt x="95019" y="3508"/>
                  </a:cubicBezTo>
                  <a:cubicBezTo>
                    <a:pt x="96028" y="4532"/>
                    <a:pt x="96504" y="5893"/>
                    <a:pt x="96734" y="7309"/>
                  </a:cubicBezTo>
                  <a:cubicBezTo>
                    <a:pt x="96493" y="6832"/>
                    <a:pt x="96285" y="6466"/>
                    <a:pt x="96173" y="6300"/>
                  </a:cubicBezTo>
                  <a:cubicBezTo>
                    <a:pt x="94887" y="4384"/>
                    <a:pt x="92996" y="2705"/>
                    <a:pt x="90818" y="1816"/>
                  </a:cubicBezTo>
                  <a:close/>
                  <a:moveTo>
                    <a:pt x="11961" y="1646"/>
                  </a:moveTo>
                  <a:cubicBezTo>
                    <a:pt x="12129" y="1646"/>
                    <a:pt x="12296" y="1647"/>
                    <a:pt x="12463" y="1647"/>
                  </a:cubicBezTo>
                  <a:cubicBezTo>
                    <a:pt x="15236" y="1651"/>
                    <a:pt x="18010" y="1674"/>
                    <a:pt x="20784" y="1688"/>
                  </a:cubicBezTo>
                  <a:lnTo>
                    <a:pt x="53375" y="1849"/>
                  </a:lnTo>
                  <a:cubicBezTo>
                    <a:pt x="58769" y="1875"/>
                    <a:pt x="64162" y="1907"/>
                    <a:pt x="69553" y="1907"/>
                  </a:cubicBezTo>
                  <a:cubicBezTo>
                    <a:pt x="75895" y="1907"/>
                    <a:pt x="82236" y="1863"/>
                    <a:pt x="88576" y="1717"/>
                  </a:cubicBezTo>
                  <a:cubicBezTo>
                    <a:pt x="89068" y="1724"/>
                    <a:pt x="89571" y="1733"/>
                    <a:pt x="90074" y="1761"/>
                  </a:cubicBezTo>
                  <a:cubicBezTo>
                    <a:pt x="91936" y="2502"/>
                    <a:pt x="93588" y="3529"/>
                    <a:pt x="94965" y="5102"/>
                  </a:cubicBezTo>
                  <a:cubicBezTo>
                    <a:pt x="95712" y="5955"/>
                    <a:pt x="96335" y="6907"/>
                    <a:pt x="96820" y="7930"/>
                  </a:cubicBezTo>
                  <a:cubicBezTo>
                    <a:pt x="96911" y="8720"/>
                    <a:pt x="96939" y="9512"/>
                    <a:pt x="96950" y="10260"/>
                  </a:cubicBezTo>
                  <a:cubicBezTo>
                    <a:pt x="97038" y="15743"/>
                    <a:pt x="96885" y="21239"/>
                    <a:pt x="96853" y="26722"/>
                  </a:cubicBezTo>
                  <a:lnTo>
                    <a:pt x="96655" y="59972"/>
                  </a:lnTo>
                  <a:cubicBezTo>
                    <a:pt x="96639" y="60013"/>
                    <a:pt x="96626" y="60056"/>
                    <a:pt x="96620" y="60101"/>
                  </a:cubicBezTo>
                  <a:cubicBezTo>
                    <a:pt x="96277" y="62648"/>
                    <a:pt x="96354" y="65704"/>
                    <a:pt x="93954" y="67311"/>
                  </a:cubicBezTo>
                  <a:cubicBezTo>
                    <a:pt x="92234" y="68462"/>
                    <a:pt x="90018" y="68563"/>
                    <a:pt x="87924" y="68563"/>
                  </a:cubicBezTo>
                  <a:cubicBezTo>
                    <a:pt x="87478" y="68563"/>
                    <a:pt x="87038" y="68558"/>
                    <a:pt x="86609" y="68558"/>
                  </a:cubicBezTo>
                  <a:cubicBezTo>
                    <a:pt x="86449" y="68558"/>
                    <a:pt x="86290" y="68559"/>
                    <a:pt x="86134" y="68561"/>
                  </a:cubicBezTo>
                  <a:cubicBezTo>
                    <a:pt x="79796" y="68630"/>
                    <a:pt x="73460" y="68702"/>
                    <a:pt x="67122" y="68777"/>
                  </a:cubicBezTo>
                  <a:cubicBezTo>
                    <a:pt x="54449" y="68943"/>
                    <a:pt x="41775" y="69086"/>
                    <a:pt x="29100" y="69207"/>
                  </a:cubicBezTo>
                  <a:cubicBezTo>
                    <a:pt x="25099" y="69250"/>
                    <a:pt x="21017" y="69468"/>
                    <a:pt x="16955" y="69468"/>
                  </a:cubicBezTo>
                  <a:cubicBezTo>
                    <a:pt x="15090" y="69468"/>
                    <a:pt x="13229" y="69422"/>
                    <a:pt x="11382" y="69292"/>
                  </a:cubicBezTo>
                  <a:cubicBezTo>
                    <a:pt x="11338" y="69271"/>
                    <a:pt x="11291" y="69256"/>
                    <a:pt x="11243" y="69249"/>
                  </a:cubicBezTo>
                  <a:cubicBezTo>
                    <a:pt x="9261" y="68910"/>
                    <a:pt x="7147" y="68692"/>
                    <a:pt x="5324" y="67786"/>
                  </a:cubicBezTo>
                  <a:cubicBezTo>
                    <a:pt x="2945" y="66603"/>
                    <a:pt x="1957" y="64442"/>
                    <a:pt x="1766" y="61862"/>
                  </a:cubicBezTo>
                  <a:cubicBezTo>
                    <a:pt x="1395" y="56826"/>
                    <a:pt x="1728" y="51663"/>
                    <a:pt x="1735" y="46613"/>
                  </a:cubicBezTo>
                  <a:cubicBezTo>
                    <a:pt x="1749" y="35854"/>
                    <a:pt x="1764" y="25094"/>
                    <a:pt x="1779" y="14335"/>
                  </a:cubicBezTo>
                  <a:cubicBezTo>
                    <a:pt x="1787" y="10034"/>
                    <a:pt x="1586" y="4144"/>
                    <a:pt x="6469" y="2332"/>
                  </a:cubicBezTo>
                  <a:cubicBezTo>
                    <a:pt x="8213" y="1685"/>
                    <a:pt x="10115" y="1646"/>
                    <a:pt x="11961" y="1646"/>
                  </a:cubicBezTo>
                  <a:close/>
                  <a:moveTo>
                    <a:pt x="13285" y="114"/>
                  </a:moveTo>
                  <a:cubicBezTo>
                    <a:pt x="12308" y="114"/>
                    <a:pt x="11333" y="128"/>
                    <a:pt x="10360" y="170"/>
                  </a:cubicBezTo>
                  <a:cubicBezTo>
                    <a:pt x="8433" y="256"/>
                    <a:pt x="6448" y="529"/>
                    <a:pt x="4740" y="1483"/>
                  </a:cubicBezTo>
                  <a:cubicBezTo>
                    <a:pt x="1083" y="3528"/>
                    <a:pt x="415" y="7888"/>
                    <a:pt x="333" y="11705"/>
                  </a:cubicBezTo>
                  <a:cubicBezTo>
                    <a:pt x="85" y="23331"/>
                    <a:pt x="297" y="34985"/>
                    <a:pt x="284" y="46615"/>
                  </a:cubicBezTo>
                  <a:cubicBezTo>
                    <a:pt x="280" y="49934"/>
                    <a:pt x="276" y="53253"/>
                    <a:pt x="271" y="56572"/>
                  </a:cubicBezTo>
                  <a:cubicBezTo>
                    <a:pt x="270" y="59156"/>
                    <a:pt x="0" y="61953"/>
                    <a:pt x="735" y="64469"/>
                  </a:cubicBezTo>
                  <a:cubicBezTo>
                    <a:pt x="2020" y="68857"/>
                    <a:pt x="6707" y="70383"/>
                    <a:pt x="10866" y="70383"/>
                  </a:cubicBezTo>
                  <a:cubicBezTo>
                    <a:pt x="10941" y="70383"/>
                    <a:pt x="11016" y="70382"/>
                    <a:pt x="11090" y="70381"/>
                  </a:cubicBezTo>
                  <a:cubicBezTo>
                    <a:pt x="11215" y="70380"/>
                    <a:pt x="11335" y="70334"/>
                    <a:pt x="11429" y="70253"/>
                  </a:cubicBezTo>
                  <a:cubicBezTo>
                    <a:pt x="12710" y="70379"/>
                    <a:pt x="14003" y="70407"/>
                    <a:pt x="15298" y="70407"/>
                  </a:cubicBezTo>
                  <a:cubicBezTo>
                    <a:pt x="15751" y="70407"/>
                    <a:pt x="16204" y="70404"/>
                    <a:pt x="16657" y="70400"/>
                  </a:cubicBezTo>
                  <a:cubicBezTo>
                    <a:pt x="20114" y="70371"/>
                    <a:pt x="23570" y="70339"/>
                    <a:pt x="27027" y="70305"/>
                  </a:cubicBezTo>
                  <a:cubicBezTo>
                    <a:pt x="33940" y="70240"/>
                    <a:pt x="40853" y="70176"/>
                    <a:pt x="47766" y="70112"/>
                  </a:cubicBezTo>
                  <a:cubicBezTo>
                    <a:pt x="61461" y="69984"/>
                    <a:pt x="75204" y="70217"/>
                    <a:pt x="88893" y="69756"/>
                  </a:cubicBezTo>
                  <a:cubicBezTo>
                    <a:pt x="91383" y="69672"/>
                    <a:pt x="94095" y="69291"/>
                    <a:pt x="95825" y="67303"/>
                  </a:cubicBezTo>
                  <a:cubicBezTo>
                    <a:pt x="97229" y="65692"/>
                    <a:pt x="97707" y="63354"/>
                    <a:pt x="97702" y="61216"/>
                  </a:cubicBezTo>
                  <a:cubicBezTo>
                    <a:pt x="97844" y="61112"/>
                    <a:pt x="97944" y="60948"/>
                    <a:pt x="97945" y="60721"/>
                  </a:cubicBezTo>
                  <a:cubicBezTo>
                    <a:pt x="98025" y="47899"/>
                    <a:pt x="98104" y="35079"/>
                    <a:pt x="98183" y="22259"/>
                  </a:cubicBezTo>
                  <a:cubicBezTo>
                    <a:pt x="98203" y="19054"/>
                    <a:pt x="98221" y="15849"/>
                    <a:pt x="98238" y="12644"/>
                  </a:cubicBezTo>
                  <a:cubicBezTo>
                    <a:pt x="98247" y="10300"/>
                    <a:pt x="98349" y="7837"/>
                    <a:pt x="97619" y="5576"/>
                  </a:cubicBezTo>
                  <a:cubicBezTo>
                    <a:pt x="96494" y="2088"/>
                    <a:pt x="93720" y="828"/>
                    <a:pt x="90596" y="828"/>
                  </a:cubicBezTo>
                  <a:cubicBezTo>
                    <a:pt x="90441" y="828"/>
                    <a:pt x="90285" y="831"/>
                    <a:pt x="90129" y="837"/>
                  </a:cubicBezTo>
                  <a:lnTo>
                    <a:pt x="90128" y="837"/>
                  </a:lnTo>
                  <a:cubicBezTo>
                    <a:pt x="66351" y="1"/>
                    <a:pt x="42503" y="277"/>
                    <a:pt x="18704" y="170"/>
                  </a:cubicBezTo>
                  <a:cubicBezTo>
                    <a:pt x="16902" y="162"/>
                    <a:pt x="15092" y="114"/>
                    <a:pt x="13285" y="1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33cd991554e_1_922"/>
            <p:cNvSpPr/>
            <p:nvPr/>
          </p:nvSpPr>
          <p:spPr>
            <a:xfrm>
              <a:off x="4670200" y="2819475"/>
              <a:ext cx="245125" cy="219275"/>
            </a:xfrm>
            <a:custGeom>
              <a:rect b="b" l="l" r="r" t="t"/>
              <a:pathLst>
                <a:path extrusionOk="0" h="8771" w="9805">
                  <a:moveTo>
                    <a:pt x="6458" y="1744"/>
                  </a:moveTo>
                  <a:lnTo>
                    <a:pt x="6458" y="1744"/>
                  </a:lnTo>
                  <a:cubicBezTo>
                    <a:pt x="6577" y="1765"/>
                    <a:pt x="6694" y="1793"/>
                    <a:pt x="6810" y="1826"/>
                  </a:cubicBezTo>
                  <a:cubicBezTo>
                    <a:pt x="8173" y="2233"/>
                    <a:pt x="8547" y="3509"/>
                    <a:pt x="8357" y="4744"/>
                  </a:cubicBezTo>
                  <a:cubicBezTo>
                    <a:pt x="8322" y="4117"/>
                    <a:pt x="8146" y="3499"/>
                    <a:pt x="7814" y="2957"/>
                  </a:cubicBezTo>
                  <a:cubicBezTo>
                    <a:pt x="7497" y="2436"/>
                    <a:pt x="7011" y="2019"/>
                    <a:pt x="6458" y="1744"/>
                  </a:cubicBezTo>
                  <a:close/>
                  <a:moveTo>
                    <a:pt x="4989" y="2133"/>
                  </a:moveTo>
                  <a:cubicBezTo>
                    <a:pt x="6456" y="2133"/>
                    <a:pt x="7706" y="3080"/>
                    <a:pt x="7730" y="4903"/>
                  </a:cubicBezTo>
                  <a:cubicBezTo>
                    <a:pt x="7742" y="5796"/>
                    <a:pt x="7376" y="6656"/>
                    <a:pt x="6797" y="7223"/>
                  </a:cubicBezTo>
                  <a:cubicBezTo>
                    <a:pt x="6429" y="7400"/>
                    <a:pt x="6022" y="7478"/>
                    <a:pt x="5603" y="7478"/>
                  </a:cubicBezTo>
                  <a:cubicBezTo>
                    <a:pt x="4895" y="7478"/>
                    <a:pt x="4156" y="7255"/>
                    <a:pt x="3525" y="6903"/>
                  </a:cubicBezTo>
                  <a:cubicBezTo>
                    <a:pt x="3308" y="6781"/>
                    <a:pt x="3103" y="6642"/>
                    <a:pt x="2911" y="6484"/>
                  </a:cubicBezTo>
                  <a:cubicBezTo>
                    <a:pt x="2179" y="5525"/>
                    <a:pt x="1818" y="4255"/>
                    <a:pt x="2392" y="3156"/>
                  </a:cubicBezTo>
                  <a:cubicBezTo>
                    <a:pt x="2562" y="2832"/>
                    <a:pt x="2827" y="2564"/>
                    <a:pt x="3148" y="2347"/>
                  </a:cubicBezTo>
                  <a:cubicBezTo>
                    <a:pt x="3197" y="2429"/>
                    <a:pt x="3284" y="2476"/>
                    <a:pt x="3375" y="2476"/>
                  </a:cubicBezTo>
                  <a:cubicBezTo>
                    <a:pt x="3408" y="2476"/>
                    <a:pt x="3442" y="2469"/>
                    <a:pt x="3475" y="2456"/>
                  </a:cubicBezTo>
                  <a:cubicBezTo>
                    <a:pt x="3979" y="2239"/>
                    <a:pt x="4496" y="2133"/>
                    <a:pt x="4989" y="2133"/>
                  </a:cubicBezTo>
                  <a:close/>
                  <a:moveTo>
                    <a:pt x="5476" y="1"/>
                  </a:moveTo>
                  <a:cubicBezTo>
                    <a:pt x="4394" y="1"/>
                    <a:pt x="3206" y="667"/>
                    <a:pt x="2447" y="1312"/>
                  </a:cubicBezTo>
                  <a:cubicBezTo>
                    <a:pt x="910" y="2619"/>
                    <a:pt x="0" y="4604"/>
                    <a:pt x="1199" y="6446"/>
                  </a:cubicBezTo>
                  <a:cubicBezTo>
                    <a:pt x="2115" y="7852"/>
                    <a:pt x="3948" y="8770"/>
                    <a:pt x="5658" y="8770"/>
                  </a:cubicBezTo>
                  <a:cubicBezTo>
                    <a:pt x="5901" y="8770"/>
                    <a:pt x="6142" y="8752"/>
                    <a:pt x="6377" y="8713"/>
                  </a:cubicBezTo>
                  <a:cubicBezTo>
                    <a:pt x="8390" y="8384"/>
                    <a:pt x="9495" y="6421"/>
                    <a:pt x="9651" y="4517"/>
                  </a:cubicBezTo>
                  <a:cubicBezTo>
                    <a:pt x="9804" y="2648"/>
                    <a:pt x="8845" y="987"/>
                    <a:pt x="6990" y="633"/>
                  </a:cubicBezTo>
                  <a:cubicBezTo>
                    <a:pt x="6986" y="628"/>
                    <a:pt x="6987" y="622"/>
                    <a:pt x="6982" y="617"/>
                  </a:cubicBezTo>
                  <a:cubicBezTo>
                    <a:pt x="6556" y="176"/>
                    <a:pt x="6030" y="1"/>
                    <a:pt x="5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g33cd991554e_1_922"/>
            <p:cNvSpPr/>
            <p:nvPr/>
          </p:nvSpPr>
          <p:spPr>
            <a:xfrm>
              <a:off x="2729800" y="2201775"/>
              <a:ext cx="1934650" cy="1470275"/>
            </a:xfrm>
            <a:custGeom>
              <a:rect b="b" l="l" r="r" t="t"/>
              <a:pathLst>
                <a:path extrusionOk="0" h="58811" w="77386">
                  <a:moveTo>
                    <a:pt x="1185" y="1196"/>
                  </a:moveTo>
                  <a:cubicBezTo>
                    <a:pt x="1321" y="1206"/>
                    <a:pt x="1457" y="1209"/>
                    <a:pt x="1594" y="1217"/>
                  </a:cubicBezTo>
                  <a:cubicBezTo>
                    <a:pt x="1469" y="1589"/>
                    <a:pt x="1356" y="1964"/>
                    <a:pt x="1256" y="2343"/>
                  </a:cubicBezTo>
                  <a:cubicBezTo>
                    <a:pt x="1233" y="1960"/>
                    <a:pt x="1214" y="1577"/>
                    <a:pt x="1185" y="1196"/>
                  </a:cubicBezTo>
                  <a:close/>
                  <a:moveTo>
                    <a:pt x="1429" y="10485"/>
                  </a:moveTo>
                  <a:cubicBezTo>
                    <a:pt x="1528" y="13703"/>
                    <a:pt x="1641" y="16920"/>
                    <a:pt x="1741" y="20138"/>
                  </a:cubicBezTo>
                  <a:cubicBezTo>
                    <a:pt x="1837" y="23209"/>
                    <a:pt x="1746" y="26237"/>
                    <a:pt x="1537" y="29264"/>
                  </a:cubicBezTo>
                  <a:lnTo>
                    <a:pt x="1537" y="29263"/>
                  </a:lnTo>
                  <a:cubicBezTo>
                    <a:pt x="1502" y="24699"/>
                    <a:pt x="1466" y="20136"/>
                    <a:pt x="1431" y="15573"/>
                  </a:cubicBezTo>
                  <a:cubicBezTo>
                    <a:pt x="1418" y="13882"/>
                    <a:pt x="1426" y="12184"/>
                    <a:pt x="1429" y="10485"/>
                  </a:cubicBezTo>
                  <a:close/>
                  <a:moveTo>
                    <a:pt x="2124" y="1246"/>
                  </a:moveTo>
                  <a:cubicBezTo>
                    <a:pt x="4213" y="1360"/>
                    <a:pt x="6315" y="1397"/>
                    <a:pt x="8419" y="1397"/>
                  </a:cubicBezTo>
                  <a:cubicBezTo>
                    <a:pt x="12299" y="1397"/>
                    <a:pt x="16191" y="1272"/>
                    <a:pt x="20040" y="1270"/>
                  </a:cubicBezTo>
                  <a:cubicBezTo>
                    <a:pt x="26225" y="1266"/>
                    <a:pt x="32411" y="1262"/>
                    <a:pt x="38596" y="1259"/>
                  </a:cubicBezTo>
                  <a:cubicBezTo>
                    <a:pt x="39551" y="1258"/>
                    <a:pt x="40507" y="1258"/>
                    <a:pt x="41462" y="1258"/>
                  </a:cubicBezTo>
                  <a:cubicBezTo>
                    <a:pt x="52992" y="1258"/>
                    <a:pt x="64522" y="1289"/>
                    <a:pt x="76050" y="1431"/>
                  </a:cubicBezTo>
                  <a:cubicBezTo>
                    <a:pt x="75508" y="10645"/>
                    <a:pt x="75757" y="19965"/>
                    <a:pt x="75669" y="29192"/>
                  </a:cubicBezTo>
                  <a:lnTo>
                    <a:pt x="75407" y="56668"/>
                  </a:lnTo>
                  <a:cubicBezTo>
                    <a:pt x="63045" y="57008"/>
                    <a:pt x="50680" y="57249"/>
                    <a:pt x="38315" y="57388"/>
                  </a:cubicBezTo>
                  <a:cubicBezTo>
                    <a:pt x="32078" y="57457"/>
                    <a:pt x="25842" y="57499"/>
                    <a:pt x="19605" y="57515"/>
                  </a:cubicBezTo>
                  <a:cubicBezTo>
                    <a:pt x="16487" y="57522"/>
                    <a:pt x="13368" y="57517"/>
                    <a:pt x="10250" y="57534"/>
                  </a:cubicBezTo>
                  <a:cubicBezTo>
                    <a:pt x="10143" y="57535"/>
                    <a:pt x="10036" y="57535"/>
                    <a:pt x="9929" y="57535"/>
                  </a:cubicBezTo>
                  <a:cubicBezTo>
                    <a:pt x="8490" y="57535"/>
                    <a:pt x="7027" y="57489"/>
                    <a:pt x="5567" y="57489"/>
                  </a:cubicBezTo>
                  <a:cubicBezTo>
                    <a:pt x="4939" y="57489"/>
                    <a:pt x="4312" y="57498"/>
                    <a:pt x="3688" y="57522"/>
                  </a:cubicBezTo>
                  <a:cubicBezTo>
                    <a:pt x="3003" y="57039"/>
                    <a:pt x="2376" y="56527"/>
                    <a:pt x="1858" y="55767"/>
                  </a:cubicBezTo>
                  <a:cubicBezTo>
                    <a:pt x="1847" y="55751"/>
                    <a:pt x="1839" y="55734"/>
                    <a:pt x="1827" y="55718"/>
                  </a:cubicBezTo>
                  <a:cubicBezTo>
                    <a:pt x="1832" y="54354"/>
                    <a:pt x="1719" y="52964"/>
                    <a:pt x="1709" y="51661"/>
                  </a:cubicBezTo>
                  <a:lnTo>
                    <a:pt x="1653" y="44374"/>
                  </a:lnTo>
                  <a:cubicBezTo>
                    <a:pt x="1624" y="40693"/>
                    <a:pt x="1596" y="37014"/>
                    <a:pt x="1568" y="33333"/>
                  </a:cubicBezTo>
                  <a:cubicBezTo>
                    <a:pt x="2545" y="23669"/>
                    <a:pt x="1881" y="13855"/>
                    <a:pt x="1409" y="4156"/>
                  </a:cubicBezTo>
                  <a:cubicBezTo>
                    <a:pt x="1577" y="3170"/>
                    <a:pt x="1816" y="2197"/>
                    <a:pt x="2124" y="1246"/>
                  </a:cubicBezTo>
                  <a:close/>
                  <a:moveTo>
                    <a:pt x="1796" y="56741"/>
                  </a:moveTo>
                  <a:cubicBezTo>
                    <a:pt x="2019" y="57044"/>
                    <a:pt x="2266" y="57328"/>
                    <a:pt x="2537" y="57589"/>
                  </a:cubicBezTo>
                  <a:cubicBezTo>
                    <a:pt x="2262" y="57609"/>
                    <a:pt x="1987" y="57631"/>
                    <a:pt x="1714" y="57661"/>
                  </a:cubicBezTo>
                  <a:cubicBezTo>
                    <a:pt x="1754" y="57359"/>
                    <a:pt x="1778" y="57051"/>
                    <a:pt x="1796" y="56741"/>
                  </a:cubicBezTo>
                  <a:close/>
                  <a:moveTo>
                    <a:pt x="8719" y="0"/>
                  </a:moveTo>
                  <a:cubicBezTo>
                    <a:pt x="6094" y="0"/>
                    <a:pt x="3474" y="55"/>
                    <a:pt x="877" y="244"/>
                  </a:cubicBezTo>
                  <a:cubicBezTo>
                    <a:pt x="844" y="246"/>
                    <a:pt x="819" y="259"/>
                    <a:pt x="789" y="266"/>
                  </a:cubicBezTo>
                  <a:cubicBezTo>
                    <a:pt x="771" y="264"/>
                    <a:pt x="752" y="263"/>
                    <a:pt x="734" y="263"/>
                  </a:cubicBezTo>
                  <a:cubicBezTo>
                    <a:pt x="541" y="263"/>
                    <a:pt x="349" y="388"/>
                    <a:pt x="331" y="651"/>
                  </a:cubicBezTo>
                  <a:cubicBezTo>
                    <a:pt x="1" y="5484"/>
                    <a:pt x="225" y="10382"/>
                    <a:pt x="256" y="15225"/>
                  </a:cubicBezTo>
                  <a:cubicBezTo>
                    <a:pt x="288" y="20083"/>
                    <a:pt x="319" y="24941"/>
                    <a:pt x="350" y="29799"/>
                  </a:cubicBezTo>
                  <a:lnTo>
                    <a:pt x="440" y="44026"/>
                  </a:lnTo>
                  <a:lnTo>
                    <a:pt x="486" y="51313"/>
                  </a:lnTo>
                  <a:cubicBezTo>
                    <a:pt x="501" y="53595"/>
                    <a:pt x="196" y="56150"/>
                    <a:pt x="694" y="58379"/>
                  </a:cubicBezTo>
                  <a:cubicBezTo>
                    <a:pt x="743" y="58599"/>
                    <a:pt x="943" y="58709"/>
                    <a:pt x="1142" y="58709"/>
                  </a:cubicBezTo>
                  <a:cubicBezTo>
                    <a:pt x="1313" y="58709"/>
                    <a:pt x="1484" y="58628"/>
                    <a:pt x="1560" y="58465"/>
                  </a:cubicBezTo>
                  <a:cubicBezTo>
                    <a:pt x="2410" y="58574"/>
                    <a:pt x="3275" y="58631"/>
                    <a:pt x="4143" y="58662"/>
                  </a:cubicBezTo>
                  <a:cubicBezTo>
                    <a:pt x="4267" y="58711"/>
                    <a:pt x="4390" y="58760"/>
                    <a:pt x="4517" y="58797"/>
                  </a:cubicBezTo>
                  <a:cubicBezTo>
                    <a:pt x="4549" y="58806"/>
                    <a:pt x="4579" y="58811"/>
                    <a:pt x="4608" y="58811"/>
                  </a:cubicBezTo>
                  <a:cubicBezTo>
                    <a:pt x="4706" y="58811"/>
                    <a:pt x="4782" y="58758"/>
                    <a:pt x="4829" y="58685"/>
                  </a:cubicBezTo>
                  <a:cubicBezTo>
                    <a:pt x="5253" y="58694"/>
                    <a:pt x="5679" y="58697"/>
                    <a:pt x="6104" y="58697"/>
                  </a:cubicBezTo>
                  <a:cubicBezTo>
                    <a:pt x="7282" y="58697"/>
                    <a:pt x="8460" y="58673"/>
                    <a:pt x="9622" y="58673"/>
                  </a:cubicBezTo>
                  <a:cubicBezTo>
                    <a:pt x="9831" y="58673"/>
                    <a:pt x="10041" y="58674"/>
                    <a:pt x="10249" y="58676"/>
                  </a:cubicBezTo>
                  <a:cubicBezTo>
                    <a:pt x="12029" y="58692"/>
                    <a:pt x="13808" y="58697"/>
                    <a:pt x="15587" y="58697"/>
                  </a:cubicBezTo>
                  <a:cubicBezTo>
                    <a:pt x="16811" y="58697"/>
                    <a:pt x="18034" y="58695"/>
                    <a:pt x="19258" y="58693"/>
                  </a:cubicBezTo>
                  <a:cubicBezTo>
                    <a:pt x="25610" y="58680"/>
                    <a:pt x="31963" y="58642"/>
                    <a:pt x="38314" y="58575"/>
                  </a:cubicBezTo>
                  <a:cubicBezTo>
                    <a:pt x="50762" y="58444"/>
                    <a:pt x="63207" y="58209"/>
                    <a:pt x="75651" y="57869"/>
                  </a:cubicBezTo>
                  <a:cubicBezTo>
                    <a:pt x="75753" y="57933"/>
                    <a:pt x="75875" y="57965"/>
                    <a:pt x="75997" y="57965"/>
                  </a:cubicBezTo>
                  <a:cubicBezTo>
                    <a:pt x="76255" y="57965"/>
                    <a:pt x="76513" y="57823"/>
                    <a:pt x="76585" y="57538"/>
                  </a:cubicBezTo>
                  <a:cubicBezTo>
                    <a:pt x="76668" y="57367"/>
                    <a:pt x="76677" y="57171"/>
                    <a:pt x="76610" y="56994"/>
                  </a:cubicBezTo>
                  <a:cubicBezTo>
                    <a:pt x="76695" y="47727"/>
                    <a:pt x="76782" y="38459"/>
                    <a:pt x="76869" y="29191"/>
                  </a:cubicBezTo>
                  <a:cubicBezTo>
                    <a:pt x="76954" y="19914"/>
                    <a:pt x="77386" y="10546"/>
                    <a:pt x="77006" y="1274"/>
                  </a:cubicBezTo>
                  <a:cubicBezTo>
                    <a:pt x="77324" y="946"/>
                    <a:pt x="77187" y="235"/>
                    <a:pt x="76591" y="229"/>
                  </a:cubicBezTo>
                  <a:cubicBezTo>
                    <a:pt x="66238" y="106"/>
                    <a:pt x="55885" y="74"/>
                    <a:pt x="45533" y="74"/>
                  </a:cubicBezTo>
                  <a:cubicBezTo>
                    <a:pt x="43221" y="74"/>
                    <a:pt x="40908" y="76"/>
                    <a:pt x="38596" y="78"/>
                  </a:cubicBezTo>
                  <a:cubicBezTo>
                    <a:pt x="32411" y="84"/>
                    <a:pt x="26225" y="94"/>
                    <a:pt x="20040" y="108"/>
                  </a:cubicBezTo>
                  <a:cubicBezTo>
                    <a:pt x="19935" y="108"/>
                    <a:pt x="19830" y="108"/>
                    <a:pt x="19725" y="108"/>
                  </a:cubicBezTo>
                  <a:cubicBezTo>
                    <a:pt x="16078" y="108"/>
                    <a:pt x="12393" y="0"/>
                    <a:pt x="8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g33cd991554e_1_922"/>
          <p:cNvSpPr txBox="1"/>
          <p:nvPr>
            <p:ph idx="4294967295" type="subTitle"/>
          </p:nvPr>
        </p:nvSpPr>
        <p:spPr>
          <a:xfrm>
            <a:off x="1002325" y="2343475"/>
            <a:ext cx="27696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lang="en" sz="1600">
                <a:solidFill>
                  <a:schemeClr val="dk2"/>
                </a:solidFill>
              </a:rPr>
              <a:t>https://rb.gy/7qm270</a:t>
            </a:r>
            <a:endParaRPr b="0" i="0" sz="1600" u="none" cap="none" strike="noStrike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459" name="Google Shape;459;g33cd991554e_1_922"/>
          <p:cNvPicPr preferRelativeResize="0"/>
          <p:nvPr/>
        </p:nvPicPr>
        <p:blipFill rotWithShape="1">
          <a:blip r:embed="rId4">
            <a:alphaModFix/>
          </a:blip>
          <a:srcRect b="18300" l="0" r="8892" t="16734"/>
          <a:stretch/>
        </p:blipFill>
        <p:spPr>
          <a:xfrm rot="10800000">
            <a:off x="62175" y="3766782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3cd991554e_0_0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465" name="Google Shape;465;g33cd991554e_0_0"/>
          <p:cNvSpPr txBox="1"/>
          <p:nvPr>
            <p:ph idx="1" type="body"/>
          </p:nvPr>
        </p:nvSpPr>
        <p:spPr>
          <a:xfrm>
            <a:off x="843775" y="1551725"/>
            <a:ext cx="3593400" cy="31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Slidesgo. (2025). Free Google Slides themes and Powerpoint templates | Slidesgo.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https://slidesgo.com/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Programación con Python. (n.d.). Retrieved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https://programacion-con-python.readthedocs.io/es/latest/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Arcade Academy - Learn Python. (n.d.). Retrieved from https://learn.arcade.academy/en/latest/index.html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g33cd991554e_0_0"/>
          <p:cNvSpPr txBox="1"/>
          <p:nvPr>
            <p:ph idx="1" type="body"/>
          </p:nvPr>
        </p:nvSpPr>
        <p:spPr>
          <a:xfrm>
            <a:off x="4941838" y="60027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Desarrollo de videojuegos con Python y Pygame. (n.d.). Retrieved from https://code.intef.es/buenas_practicas_epc/desarrollo-de-videojuegos-con-python-y-pygame/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pyGame: Realizando juegos con Python. (n.d.). Retrieved from https://code.intef.es/prop_didacticas/pygame-realizando-juegos-con-python/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3cd991554e_0_618"/>
          <p:cNvSpPr txBox="1"/>
          <p:nvPr>
            <p:ph idx="8" type="title"/>
          </p:nvPr>
        </p:nvSpPr>
        <p:spPr>
          <a:xfrm>
            <a:off x="1002325" y="711173"/>
            <a:ext cx="24039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Plan de </a:t>
            </a:r>
            <a:br>
              <a:rPr lang="en"/>
            </a:br>
            <a:r>
              <a:rPr lang="en"/>
              <a:t>hoy</a:t>
            </a:r>
            <a:endParaRPr/>
          </a:p>
        </p:txBody>
      </p:sp>
      <p:sp>
        <p:nvSpPr>
          <p:cNvPr id="316" name="Google Shape;316;g33cd991554e_0_618"/>
          <p:cNvSpPr/>
          <p:nvPr/>
        </p:nvSpPr>
        <p:spPr>
          <a:xfrm>
            <a:off x="7639575" y="711175"/>
            <a:ext cx="674863" cy="488424"/>
          </a:xfrm>
          <a:custGeom>
            <a:rect b="b" l="l" r="r" t="t"/>
            <a:pathLst>
              <a:path extrusionOk="0" h="25582" w="35347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33cd991554e_0_618"/>
          <p:cNvSpPr/>
          <p:nvPr/>
        </p:nvSpPr>
        <p:spPr>
          <a:xfrm>
            <a:off x="7125750" y="544900"/>
            <a:ext cx="564034" cy="445373"/>
          </a:xfrm>
          <a:custGeom>
            <a:rect b="b" l="l" r="r" t="t"/>
            <a:pathLst>
              <a:path extrusionOk="0" h="30811" w="3902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33cd991554e_0_618"/>
          <p:cNvSpPr txBox="1"/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/>
              </a:rPr>
              <a:t>Bienvenida</a:t>
            </a:r>
            <a:endParaRPr/>
          </a:p>
        </p:txBody>
      </p:sp>
      <p:sp>
        <p:nvSpPr>
          <p:cNvPr id="319" name="Google Shape;319;g33cd991554e_0_618"/>
          <p:cNvSpPr txBox="1"/>
          <p:nvPr>
            <p:ph idx="1" type="subTitle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Campamento </a:t>
            </a:r>
            <a:r>
              <a:rPr lang="en"/>
              <a:t>vocacional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Programación</a:t>
            </a:r>
            <a:endParaRPr/>
          </a:p>
        </p:txBody>
      </p:sp>
      <p:sp>
        <p:nvSpPr>
          <p:cNvPr id="320" name="Google Shape;320;g33cd991554e_0_618"/>
          <p:cNvSpPr txBox="1"/>
          <p:nvPr>
            <p:ph idx="2" type="title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/>
              </a:rPr>
              <a:t>Introducción</a:t>
            </a:r>
            <a:endParaRPr/>
          </a:p>
        </p:txBody>
      </p:sp>
      <p:sp>
        <p:nvSpPr>
          <p:cNvPr id="321" name="Google Shape;321;g33cd991554e_0_618"/>
          <p:cNvSpPr txBox="1"/>
          <p:nvPr>
            <p:ph idx="3" type="subTitle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¿Qué haremos?</a:t>
            </a:r>
            <a:endParaRPr/>
          </a:p>
        </p:txBody>
      </p:sp>
      <p:sp>
        <p:nvSpPr>
          <p:cNvPr id="322" name="Google Shape;322;g33cd991554e_0_618"/>
          <p:cNvSpPr txBox="1"/>
          <p:nvPr>
            <p:ph idx="4" type="title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Presentación</a:t>
            </a:r>
            <a:endParaRPr/>
          </a:p>
        </p:txBody>
      </p:sp>
      <p:sp>
        <p:nvSpPr>
          <p:cNvPr id="323" name="Google Shape;323;g33cd991554e_0_618"/>
          <p:cNvSpPr txBox="1"/>
          <p:nvPr>
            <p:ph idx="5" type="subTitle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¿Quién </a:t>
            </a:r>
            <a:r>
              <a:rPr lang="en"/>
              <a:t>somos</a:t>
            </a:r>
            <a:r>
              <a:rPr lang="en"/>
              <a:t>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24" name="Google Shape;324;g33cd991554e_0_618"/>
          <p:cNvSpPr txBox="1"/>
          <p:nvPr>
            <p:ph idx="6" type="title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/>
              </a:rPr>
              <a:t>Empecemos</a:t>
            </a:r>
            <a:endParaRPr/>
          </a:p>
        </p:txBody>
      </p:sp>
      <p:sp>
        <p:nvSpPr>
          <p:cNvPr id="325" name="Google Shape;325;g33cd991554e_0_618"/>
          <p:cNvSpPr txBox="1"/>
          <p:nvPr>
            <p:ph idx="7" type="subTitle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Python &amp; Arcade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26" name="Google Shape;326;g33cd991554e_0_618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 flipH="1" rot="-8782544">
            <a:off x="2490549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g33cd991554e_0_932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33cd991554e_0_932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333" name="Google Shape;333;g33cd991554e_0_932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g33cd991554e_0_932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g33cd991554e_0_932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BIENVENIDA</a:t>
            </a:r>
            <a:endParaRPr/>
          </a:p>
        </p:txBody>
      </p:sp>
      <p:sp>
        <p:nvSpPr>
          <p:cNvPr id="336" name="Google Shape;336;g33cd991554e_0_932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Campamento vocacional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Programación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3cd991554e_0_1263"/>
          <p:cNvSpPr txBox="1"/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Bienvenida</a:t>
            </a:r>
            <a:endParaRPr/>
          </a:p>
        </p:txBody>
      </p:sp>
      <p:sp>
        <p:nvSpPr>
          <p:cNvPr id="342" name="Google Shape;342;g33cd991554e_0_1263"/>
          <p:cNvSpPr txBox="1"/>
          <p:nvPr>
            <p:ph idx="1" type="body"/>
          </p:nvPr>
        </p:nvSpPr>
        <p:spPr>
          <a:xfrm>
            <a:off x="996375" y="1900525"/>
            <a:ext cx="33276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🚀🔬 </a:t>
            </a:r>
            <a:br>
              <a:rPr lang="en"/>
            </a:br>
            <a:r>
              <a:rPr lang="en"/>
              <a:t>¡Campamento </a:t>
            </a:r>
            <a:r>
              <a:rPr lang="en"/>
              <a:t>Vacacional</a:t>
            </a:r>
            <a:r>
              <a:rPr lang="en"/>
              <a:t> STEM de AJÁ Parque de la Ciencia! 🎯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/>
              <a:t>Matemáticas, Programación, Liderazgo y orientación y mucho más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43" name="Google Shape;343;g33cd991554e_0_1263"/>
          <p:cNvPicPr preferRelativeResize="0"/>
          <p:nvPr/>
        </p:nvPicPr>
        <p:blipFill rotWithShape="1">
          <a:blip r:embed="rId3">
            <a:alphaModFix amt="56000"/>
          </a:blip>
          <a:srcRect b="0" l="0" r="0" t="0"/>
          <a:stretch/>
        </p:blipFill>
        <p:spPr>
          <a:xfrm rot="10800000">
            <a:off x="1124175" y="1103650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33cd991554e_0_1263"/>
          <p:cNvPicPr preferRelativeResize="0"/>
          <p:nvPr/>
        </p:nvPicPr>
        <p:blipFill rotWithShape="1">
          <a:blip r:embed="rId4">
            <a:alphaModFix/>
          </a:blip>
          <a:srcRect b="0" l="8880" r="18745" t="0"/>
          <a:stretch/>
        </p:blipFill>
        <p:spPr>
          <a:xfrm rot="473094">
            <a:off x="6001750" y="2654026"/>
            <a:ext cx="1844901" cy="1699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345" name="Google Shape;345;g33cd991554e_0_1263"/>
          <p:cNvSpPr/>
          <p:nvPr/>
        </p:nvSpPr>
        <p:spPr>
          <a:xfrm rot="-391042">
            <a:off x="5665714" y="2448475"/>
            <a:ext cx="1101258" cy="649000"/>
          </a:xfrm>
          <a:custGeom>
            <a:rect b="b" l="l" r="r" t="t"/>
            <a:pathLst>
              <a:path extrusionOk="0" h="25961" w="44052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g33cd991554e_0_12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0267" y="1103650"/>
            <a:ext cx="1999856" cy="13347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347" name="Google Shape;347;g33cd991554e_0_1263"/>
          <p:cNvSpPr/>
          <p:nvPr/>
        </p:nvSpPr>
        <p:spPr>
          <a:xfrm rot="-2148808">
            <a:off x="5649174" y="1078575"/>
            <a:ext cx="647414" cy="266322"/>
          </a:xfrm>
          <a:custGeom>
            <a:rect b="b" l="l" r="r" t="t"/>
            <a:pathLst>
              <a:path extrusionOk="0" h="14902" w="36226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3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33cd991554e_0_1263"/>
          <p:cNvSpPr/>
          <p:nvPr/>
        </p:nvSpPr>
        <p:spPr>
          <a:xfrm>
            <a:off x="7449875" y="914336"/>
            <a:ext cx="504629" cy="656495"/>
          </a:xfrm>
          <a:custGeom>
            <a:rect b="b" l="l" r="r" t="t"/>
            <a:pathLst>
              <a:path extrusionOk="0" h="36727" w="28231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g33cd991554e_0_1263"/>
          <p:cNvPicPr preferRelativeResize="0"/>
          <p:nvPr/>
        </p:nvPicPr>
        <p:blipFill rotWithShape="1">
          <a:blip r:embed="rId6">
            <a:alphaModFix amt="80000"/>
          </a:blip>
          <a:srcRect b="0" l="0" r="0" t="0"/>
          <a:stretch/>
        </p:blipFill>
        <p:spPr>
          <a:xfrm flipH="1" rot="6023610">
            <a:off x="4575756" y="2456753"/>
            <a:ext cx="1579416" cy="71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3cd991554e_0_2187"/>
          <p:cNvSpPr txBox="1"/>
          <p:nvPr>
            <p:ph idx="1" type="body"/>
          </p:nvPr>
        </p:nvSpPr>
        <p:spPr>
          <a:xfrm>
            <a:off x="2649000" y="2142600"/>
            <a:ext cx="3846000" cy="18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/>
              <a:t>5/Marzo al 9/Abril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</a:pPr>
            <a:r>
              <a:rPr lang="en"/>
              <a:t>9:00 - 12:30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</a:pPr>
            <a:r>
              <a:rPr lang="en"/>
              <a:t>ESPOL</a:t>
            </a:r>
            <a:endParaRPr/>
          </a:p>
        </p:txBody>
      </p:sp>
      <p:sp>
        <p:nvSpPr>
          <p:cNvPr id="355" name="Google Shape;355;g33cd991554e_0_2187"/>
          <p:cNvSpPr txBox="1"/>
          <p:nvPr>
            <p:ph type="title"/>
          </p:nvPr>
        </p:nvSpPr>
        <p:spPr>
          <a:xfrm>
            <a:off x="3127075" y="1366750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Horario</a:t>
            </a:r>
            <a:endParaRPr/>
          </a:p>
        </p:txBody>
      </p:sp>
      <p:pic>
        <p:nvPicPr>
          <p:cNvPr id="356" name="Google Shape;356;g33cd991554e_0_2187"/>
          <p:cNvPicPr preferRelativeResize="0"/>
          <p:nvPr/>
        </p:nvPicPr>
        <p:blipFill rotWithShape="1">
          <a:blip r:embed="rId3">
            <a:alphaModFix amt="56000"/>
          </a:blip>
          <a:srcRect b="0" l="0" r="0" t="0"/>
          <a:stretch/>
        </p:blipFill>
        <p:spPr>
          <a:xfrm rot="10800000">
            <a:off x="3618463" y="1839900"/>
            <a:ext cx="1918825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33cd991554e_0_2187"/>
          <p:cNvPicPr preferRelativeResize="0"/>
          <p:nvPr/>
        </p:nvPicPr>
        <p:blipFill rotWithShape="1">
          <a:blip r:embed="rId4">
            <a:alphaModFix/>
          </a:blip>
          <a:srcRect b="18300" l="0" r="8892" t="16734"/>
          <a:stretch/>
        </p:blipFill>
        <p:spPr>
          <a:xfrm>
            <a:off x="6385650" y="1079132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33cd991554e_0_2187"/>
          <p:cNvPicPr preferRelativeResize="0"/>
          <p:nvPr/>
        </p:nvPicPr>
        <p:blipFill rotWithShape="1">
          <a:blip r:embed="rId4">
            <a:alphaModFix/>
          </a:blip>
          <a:srcRect b="18300" l="0" r="8892" t="16734"/>
          <a:stretch/>
        </p:blipFill>
        <p:spPr>
          <a:xfrm>
            <a:off x="6385650" y="1685357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g33cd991554e_0_1236"/>
          <p:cNvPicPr preferRelativeResize="0"/>
          <p:nvPr/>
        </p:nvPicPr>
        <p:blipFill rotWithShape="1">
          <a:blip r:embed="rId3">
            <a:alphaModFix amt="86000"/>
          </a:blip>
          <a:srcRect b="0" l="0" r="0" t="0"/>
          <a:stretch/>
        </p:blipFill>
        <p:spPr>
          <a:xfrm rot="1344117">
            <a:off x="3823925" y="1324475"/>
            <a:ext cx="1496149" cy="116065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33cd991554e_0_1236"/>
          <p:cNvSpPr txBox="1"/>
          <p:nvPr>
            <p:ph idx="2" type="title"/>
          </p:nvPr>
        </p:nvSpPr>
        <p:spPr>
          <a:xfrm>
            <a:off x="3778200" y="1403800"/>
            <a:ext cx="15876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365" name="Google Shape;365;g33cd991554e_0_1236"/>
          <p:cNvPicPr preferRelativeResize="0"/>
          <p:nvPr/>
        </p:nvPicPr>
        <p:blipFill rotWithShape="1">
          <a:blip r:embed="rId4">
            <a:alphaModFix/>
          </a:blip>
          <a:srcRect b="21025" l="0" r="8892" t="16970"/>
          <a:stretch/>
        </p:blipFill>
        <p:spPr>
          <a:xfrm rot="10800000">
            <a:off x="833700" y="1225600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33cd991554e_0_1236"/>
          <p:cNvPicPr preferRelativeResize="0"/>
          <p:nvPr/>
        </p:nvPicPr>
        <p:blipFill rotWithShape="1">
          <a:blip r:embed="rId5">
            <a:alphaModFix/>
          </a:blip>
          <a:srcRect b="18300" l="0" r="8892" t="16734"/>
          <a:stretch/>
        </p:blipFill>
        <p:spPr>
          <a:xfrm rot="10800000">
            <a:off x="833700" y="1737957"/>
            <a:ext cx="2036850" cy="846042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33cd991554e_0_1236"/>
          <p:cNvSpPr txBox="1"/>
          <p:nvPr>
            <p:ph type="title"/>
          </p:nvPr>
        </p:nvSpPr>
        <p:spPr>
          <a:xfrm>
            <a:off x="2673000" y="2550900"/>
            <a:ext cx="3798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PRESENTACIÓN</a:t>
            </a:r>
            <a:endParaRPr/>
          </a:p>
        </p:txBody>
      </p:sp>
      <p:sp>
        <p:nvSpPr>
          <p:cNvPr id="368" name="Google Shape;368;g33cd991554e_0_1236"/>
          <p:cNvSpPr txBox="1"/>
          <p:nvPr>
            <p:ph idx="1" type="subTitle"/>
          </p:nvPr>
        </p:nvSpPr>
        <p:spPr>
          <a:xfrm>
            <a:off x="2937741" y="3307350"/>
            <a:ext cx="3268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¿Quiénes somos?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3cd991554e_0_2795"/>
          <p:cNvSpPr txBox="1"/>
          <p:nvPr>
            <p:ph idx="1" type="subTitle"/>
          </p:nvPr>
        </p:nvSpPr>
        <p:spPr>
          <a:xfrm>
            <a:off x="4852275" y="1218200"/>
            <a:ext cx="3792900" cy="26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 En parejas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 Preguntas por 1min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3. Anota las respuestas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4. ¡Cambia de pareja!</a:t>
            </a:r>
            <a:endParaRPr sz="2000"/>
          </a:p>
        </p:txBody>
      </p:sp>
      <p:pic>
        <p:nvPicPr>
          <p:cNvPr id="374" name="Google Shape;374;g33cd991554e_0_2795"/>
          <p:cNvPicPr preferRelativeResize="0"/>
          <p:nvPr/>
        </p:nvPicPr>
        <p:blipFill rotWithShape="1">
          <a:blip r:embed="rId3">
            <a:alphaModFix/>
          </a:blip>
          <a:srcRect b="0" l="1923" r="1923" t="0"/>
          <a:stretch/>
        </p:blipFill>
        <p:spPr>
          <a:xfrm rot="931831">
            <a:off x="1470500" y="2748197"/>
            <a:ext cx="1758198" cy="14628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pic>
        <p:nvPicPr>
          <p:cNvPr id="375" name="Google Shape;375;g33cd991554e_0_2795"/>
          <p:cNvPicPr preferRelativeResize="0"/>
          <p:nvPr/>
        </p:nvPicPr>
        <p:blipFill rotWithShape="1">
          <a:blip r:embed="rId4">
            <a:alphaModFix/>
          </a:blip>
          <a:srcRect b="0" l="9974" r="9974" t="0"/>
          <a:stretch/>
        </p:blipFill>
        <p:spPr>
          <a:xfrm rot="-429392">
            <a:off x="1290676" y="1182926"/>
            <a:ext cx="1758200" cy="146500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376" name="Google Shape;376;g33cd991554e_0_2795"/>
          <p:cNvSpPr/>
          <p:nvPr/>
        </p:nvSpPr>
        <p:spPr>
          <a:xfrm rot="1352827">
            <a:off x="2608186" y="945977"/>
            <a:ext cx="647394" cy="266313"/>
          </a:xfrm>
          <a:custGeom>
            <a:rect b="b" l="l" r="r" t="t"/>
            <a:pathLst>
              <a:path extrusionOk="0" h="14902" w="36226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3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33cd991554e_0_2795"/>
          <p:cNvSpPr/>
          <p:nvPr/>
        </p:nvSpPr>
        <p:spPr>
          <a:xfrm rot="2700000">
            <a:off x="1043042" y="3771017"/>
            <a:ext cx="647436" cy="266330"/>
          </a:xfrm>
          <a:custGeom>
            <a:rect b="b" l="l" r="r" t="t"/>
            <a:pathLst>
              <a:path extrusionOk="0" h="14902" w="36226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3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8" name="Google Shape;378;g33cd991554e_0_27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6850" y="3895112"/>
            <a:ext cx="2306474" cy="417182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33cd991554e_0_2795"/>
          <p:cNvSpPr txBox="1"/>
          <p:nvPr/>
        </p:nvSpPr>
        <p:spPr>
          <a:xfrm>
            <a:off x="5394800" y="679413"/>
            <a:ext cx="27975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B44141"/>
                </a:solidFill>
                <a:latin typeface="Concert One"/>
                <a:ea typeface="Concert One"/>
                <a:cs typeface="Concert One"/>
                <a:sym typeface="Concert One"/>
              </a:rPr>
              <a:t>Entrevistas</a:t>
            </a:r>
            <a:r>
              <a:rPr b="1" lang="en" sz="2100">
                <a:solidFill>
                  <a:srgbClr val="B44141"/>
                </a:solidFill>
                <a:latin typeface="Concert One"/>
                <a:ea typeface="Concert One"/>
                <a:cs typeface="Concert One"/>
                <a:sym typeface="Concert One"/>
              </a:rPr>
              <a:t> rápidas</a:t>
            </a:r>
            <a:endParaRPr b="1" sz="2100">
              <a:solidFill>
                <a:srgbClr val="B44141"/>
              </a:solidFill>
              <a:latin typeface="Concert One"/>
              <a:ea typeface="Concert One"/>
              <a:cs typeface="Concert One"/>
              <a:sym typeface="Concert On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3cd991554e_0_2490"/>
          <p:cNvSpPr txBox="1"/>
          <p:nvPr>
            <p:ph idx="1" type="subTitle"/>
          </p:nvPr>
        </p:nvSpPr>
        <p:spPr>
          <a:xfrm>
            <a:off x="1629950" y="3828100"/>
            <a:ext cx="23325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4000"/>
              <a:t>&lt;&lt;1:00-&gt;&gt;</a:t>
            </a:r>
            <a:endParaRPr sz="4000"/>
          </a:p>
        </p:txBody>
      </p:sp>
      <p:sp>
        <p:nvSpPr>
          <p:cNvPr id="385" name="Google Shape;385;g33cd991554e_0_2490"/>
          <p:cNvSpPr txBox="1"/>
          <p:nvPr>
            <p:ph idx="2" type="body"/>
          </p:nvPr>
        </p:nvSpPr>
        <p:spPr>
          <a:xfrm>
            <a:off x="5044725" y="539500"/>
            <a:ext cx="3577200" cy="40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¿Cómo te llamas?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¿Cuál es tu comida favorita?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¿Qué es lo más divertido que hiciste en carnaval?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¿Cuál es tu youtuber/tiktoker favorito?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¿Cuál es tu película favorita?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¿Qué es lo más divertido que hiciste en carnaval?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¿Cuánto sabes de programación?</a:t>
            </a:r>
            <a:endParaRPr sz="1600"/>
          </a:p>
        </p:txBody>
      </p:sp>
      <p:sp>
        <p:nvSpPr>
          <p:cNvPr id="386" name="Google Shape;386;g33cd991554e_0_2490"/>
          <p:cNvSpPr txBox="1"/>
          <p:nvPr>
            <p:ph type="title"/>
          </p:nvPr>
        </p:nvSpPr>
        <p:spPr>
          <a:xfrm>
            <a:off x="1002325" y="711172"/>
            <a:ext cx="24039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¡Ahora!</a:t>
            </a:r>
            <a:endParaRPr/>
          </a:p>
        </p:txBody>
      </p:sp>
      <p:pic>
        <p:nvPicPr>
          <p:cNvPr id="387" name="Google Shape;387;g33cd991554e_0_2490"/>
          <p:cNvPicPr preferRelativeResize="0"/>
          <p:nvPr/>
        </p:nvPicPr>
        <p:blipFill rotWithShape="1">
          <a:blip r:embed="rId3">
            <a:alphaModFix/>
          </a:blip>
          <a:srcRect b="0" l="12211" r="12219" t="0"/>
          <a:stretch/>
        </p:blipFill>
        <p:spPr>
          <a:xfrm rot="-426459">
            <a:off x="1054627" y="1956680"/>
            <a:ext cx="1780381" cy="157061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388" name="Google Shape;388;g33cd991554e_0_2490"/>
          <p:cNvSpPr/>
          <p:nvPr/>
        </p:nvSpPr>
        <p:spPr>
          <a:xfrm rot="-2700000">
            <a:off x="765274" y="2065491"/>
            <a:ext cx="647436" cy="266330"/>
          </a:xfrm>
          <a:custGeom>
            <a:rect b="b" l="l" r="r" t="t"/>
            <a:pathLst>
              <a:path extrusionOk="0" h="14902" w="36226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3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33cd991554e_0_2490"/>
          <p:cNvSpPr/>
          <p:nvPr/>
        </p:nvSpPr>
        <p:spPr>
          <a:xfrm rot="-2700000">
            <a:off x="2517624" y="3175166"/>
            <a:ext cx="647436" cy="266330"/>
          </a:xfrm>
          <a:custGeom>
            <a:rect b="b" l="l" r="r" t="t"/>
            <a:pathLst>
              <a:path extrusionOk="0" h="14902" w="36226">
                <a:moveTo>
                  <a:pt x="991" y="1"/>
                </a:moveTo>
                <a:lnTo>
                  <a:pt x="36226" y="3565"/>
                </a:lnTo>
                <a:cubicBezTo>
                  <a:pt x="36226" y="3565"/>
                  <a:pt x="34800" y="4452"/>
                  <a:pt x="34729" y="5291"/>
                </a:cubicBezTo>
                <a:cubicBezTo>
                  <a:pt x="34658" y="6123"/>
                  <a:pt x="35905" y="7244"/>
                  <a:pt x="35905" y="7244"/>
                </a:cubicBezTo>
                <a:cubicBezTo>
                  <a:pt x="35905" y="7244"/>
                  <a:pt x="34397" y="8289"/>
                  <a:pt x="34495" y="9138"/>
                </a:cubicBezTo>
                <a:cubicBezTo>
                  <a:pt x="34588" y="9993"/>
                  <a:pt x="35230" y="11114"/>
                  <a:pt x="35230" y="11114"/>
                </a:cubicBezTo>
                <a:cubicBezTo>
                  <a:pt x="35230" y="11114"/>
                  <a:pt x="33053" y="12943"/>
                  <a:pt x="34903" y="14902"/>
                </a:cubicBezTo>
                <a:lnTo>
                  <a:pt x="1" y="11364"/>
                </a:lnTo>
                <a:cubicBezTo>
                  <a:pt x="1" y="11364"/>
                  <a:pt x="1345" y="10134"/>
                  <a:pt x="1400" y="9465"/>
                </a:cubicBezTo>
                <a:cubicBezTo>
                  <a:pt x="1460" y="8801"/>
                  <a:pt x="333" y="7576"/>
                  <a:pt x="333" y="7576"/>
                </a:cubicBezTo>
                <a:cubicBezTo>
                  <a:pt x="333" y="7576"/>
                  <a:pt x="1884" y="6477"/>
                  <a:pt x="1977" y="5476"/>
                </a:cubicBezTo>
                <a:cubicBezTo>
                  <a:pt x="2064" y="4469"/>
                  <a:pt x="915" y="3473"/>
                  <a:pt x="915" y="3473"/>
                </a:cubicBezTo>
                <a:cubicBezTo>
                  <a:pt x="915" y="3473"/>
                  <a:pt x="2015" y="2901"/>
                  <a:pt x="2091" y="1954"/>
                </a:cubicBezTo>
                <a:cubicBezTo>
                  <a:pt x="2172" y="1007"/>
                  <a:pt x="991" y="1"/>
                  <a:pt x="991" y="1"/>
                </a:cubicBez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  <a:effectLst>
            <a:outerShdw blurRad="57150" rotWithShape="0" algn="bl" dir="5400000" dist="19050">
              <a:srgbClr val="000000">
                <a:alpha val="309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g33cd991554e_0_2490"/>
          <p:cNvPicPr preferRelativeResize="0"/>
          <p:nvPr/>
        </p:nvPicPr>
        <p:blipFill rotWithShape="1">
          <a:blip r:embed="rId4">
            <a:alphaModFix amt="80000"/>
          </a:blip>
          <a:srcRect b="0" l="0" r="0" t="0"/>
          <a:stretch/>
        </p:blipFill>
        <p:spPr>
          <a:xfrm rot="-6023610">
            <a:off x="2786831" y="3004878"/>
            <a:ext cx="1579416" cy="716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3cd991554e_0_3102"/>
          <p:cNvSpPr txBox="1"/>
          <p:nvPr>
            <p:ph idx="1" type="body"/>
          </p:nvPr>
        </p:nvSpPr>
        <p:spPr>
          <a:xfrm>
            <a:off x="948000" y="2519950"/>
            <a:ext cx="3224400" cy="17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Aquí está _______ y tiene ____ años.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Le gusta _____ youtuber porque _____.</a:t>
            </a:r>
            <a:br>
              <a:rPr lang="en"/>
            </a:br>
            <a:br>
              <a:rPr lang="en"/>
            </a:br>
            <a:r>
              <a:rPr lang="en"/>
              <a:t>Etc, etc</a:t>
            </a:r>
            <a:endParaRPr/>
          </a:p>
        </p:txBody>
      </p:sp>
      <p:sp>
        <p:nvSpPr>
          <p:cNvPr id="396" name="Google Shape;396;g33cd991554e_0_3102"/>
          <p:cNvSpPr txBox="1"/>
          <p:nvPr>
            <p:ph type="title"/>
          </p:nvPr>
        </p:nvSpPr>
        <p:spPr>
          <a:xfrm>
            <a:off x="948000" y="1218000"/>
            <a:ext cx="27558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Presenta a tus compañeros</a:t>
            </a:r>
            <a:endParaRPr/>
          </a:p>
        </p:txBody>
      </p:sp>
      <p:pic>
        <p:nvPicPr>
          <p:cNvPr id="397" name="Google Shape;397;g33cd991554e_0_3102"/>
          <p:cNvPicPr preferRelativeResize="0"/>
          <p:nvPr/>
        </p:nvPicPr>
        <p:blipFill rotWithShape="1">
          <a:blip r:embed="rId3">
            <a:alphaModFix/>
          </a:blip>
          <a:srcRect b="0" l="20014" r="14321" t="0"/>
          <a:stretch/>
        </p:blipFill>
        <p:spPr>
          <a:xfrm rot="424895">
            <a:off x="5447731" y="1354208"/>
            <a:ext cx="2357986" cy="239516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398" name="Google Shape;398;g33cd991554e_0_3102"/>
          <p:cNvSpPr/>
          <p:nvPr/>
        </p:nvSpPr>
        <p:spPr>
          <a:xfrm rot="-391042">
            <a:off x="5167664" y="980262"/>
            <a:ext cx="1101258" cy="649000"/>
          </a:xfrm>
          <a:custGeom>
            <a:rect b="b" l="l" r="r" t="t"/>
            <a:pathLst>
              <a:path extrusionOk="0" h="25961" w="44052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33cd991554e_0_3102"/>
          <p:cNvSpPr/>
          <p:nvPr/>
        </p:nvSpPr>
        <p:spPr>
          <a:xfrm rot="-391042">
            <a:off x="7076814" y="3514237"/>
            <a:ext cx="1101258" cy="649000"/>
          </a:xfrm>
          <a:custGeom>
            <a:rect b="b" l="l" r="r" t="t"/>
            <a:pathLst>
              <a:path extrusionOk="0" h="25961" w="44052">
                <a:moveTo>
                  <a:pt x="0" y="15402"/>
                </a:moveTo>
                <a:lnTo>
                  <a:pt x="40035" y="0"/>
                </a:lnTo>
                <a:cubicBezTo>
                  <a:pt x="40035" y="0"/>
                  <a:pt x="39175" y="1442"/>
                  <a:pt x="39491" y="2221"/>
                </a:cubicBezTo>
                <a:cubicBezTo>
                  <a:pt x="39806" y="2993"/>
                  <a:pt x="41434" y="3418"/>
                  <a:pt x="41434" y="3418"/>
                </a:cubicBezTo>
                <a:cubicBezTo>
                  <a:pt x="41434" y="3418"/>
                  <a:pt x="40574" y="5040"/>
                  <a:pt x="41047" y="5753"/>
                </a:cubicBezTo>
                <a:cubicBezTo>
                  <a:pt x="41521" y="6466"/>
                  <a:pt x="42609" y="7168"/>
                  <a:pt x="42609" y="7168"/>
                </a:cubicBezTo>
                <a:cubicBezTo>
                  <a:pt x="42609" y="7168"/>
                  <a:pt x="41510" y="9791"/>
                  <a:pt x="44051" y="10684"/>
                </a:cubicBezTo>
                <a:lnTo>
                  <a:pt x="4327" y="25960"/>
                </a:lnTo>
                <a:cubicBezTo>
                  <a:pt x="4327" y="25960"/>
                  <a:pt x="4958" y="24252"/>
                  <a:pt x="4703" y="23631"/>
                </a:cubicBezTo>
                <a:cubicBezTo>
                  <a:pt x="4447" y="23011"/>
                  <a:pt x="2885" y="22439"/>
                  <a:pt x="2885" y="22439"/>
                </a:cubicBezTo>
                <a:cubicBezTo>
                  <a:pt x="2885" y="22439"/>
                  <a:pt x="3767" y="20752"/>
                  <a:pt x="3380" y="19816"/>
                </a:cubicBezTo>
                <a:cubicBezTo>
                  <a:pt x="2999" y="18885"/>
                  <a:pt x="1524" y="18526"/>
                  <a:pt x="1524" y="18526"/>
                </a:cubicBezTo>
                <a:cubicBezTo>
                  <a:pt x="1524" y="18526"/>
                  <a:pt x="2237" y="17514"/>
                  <a:pt x="1873" y="16638"/>
                </a:cubicBezTo>
                <a:cubicBezTo>
                  <a:pt x="1513" y="15761"/>
                  <a:pt x="0" y="15402"/>
                  <a:pt x="0" y="15402"/>
                </a:cubicBezTo>
                <a:close/>
              </a:path>
            </a:pathLst>
          </a:custGeom>
          <a:solidFill>
            <a:schemeClr val="dk1">
              <a:alpha val="2667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0" name="Google Shape;400;g33cd991554e_0_3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40092">
            <a:off x="3444300" y="3616475"/>
            <a:ext cx="723025" cy="8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