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4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9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57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03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27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64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12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766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29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73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80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85F7-6ED8-4C1B-8BB2-E7C3CC456034}" type="datetimeFigureOut">
              <a:rPr lang="es-EC" smtClean="0"/>
              <a:t>18/08/2016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169F-65D2-4815-B65F-0BEF9DFD34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075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0144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Jhonny Vladimir Pincay Nieves</dc:creator>
  <cp:lastModifiedBy>Jhonny Vladimir Pincay Nieves</cp:lastModifiedBy>
  <cp:revision>1</cp:revision>
  <dcterms:created xsi:type="dcterms:W3CDTF">2016-08-18T21:53:07Z</dcterms:created>
  <dcterms:modified xsi:type="dcterms:W3CDTF">2016-08-18T21:53:09Z</dcterms:modified>
</cp:coreProperties>
</file>