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C1A3"/>
    <a:srgbClr val="E65454"/>
    <a:srgbClr val="E57575"/>
    <a:srgbClr val="E02C2C"/>
    <a:srgbClr val="CF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2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1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1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852C32-BF6D-42C7-AA17-01587176C3B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FB07770-1103-45D2-AD2B-E405F82583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1604-CBE5-4BDF-9EBB-8457EDBB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assignment06 – </a:t>
            </a:r>
            <a:r>
              <a:rPr lang="en-US" sz="4000" dirty="0" err="1"/>
              <a:t>Collatz</a:t>
            </a:r>
            <a:r>
              <a:rPr lang="en-US" sz="4000" dirty="0"/>
              <a:t> Conjecture</a:t>
            </a:r>
            <a:br>
              <a:rPr lang="en-US" sz="4000" dirty="0"/>
            </a:br>
            <a:r>
              <a:rPr lang="en-US" sz="6000" dirty="0" err="1"/>
              <a:t>BrobInt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633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2FEAE-33B5-462D-8521-A3916595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 err="1">
                <a:solidFill>
                  <a:srgbClr val="FFFFFF"/>
                </a:solidFill>
              </a:rPr>
              <a:t>Collatz</a:t>
            </a:r>
            <a:r>
              <a:rPr lang="en-US" dirty="0">
                <a:solidFill>
                  <a:srgbClr val="FFFFFF"/>
                </a:solidFill>
              </a:rPr>
              <a:t> Conjecture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8C56CE-0D74-412B-9678-399878D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832" y="538567"/>
            <a:ext cx="9874568" cy="332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Given any positive integer, we will arrive at the number 1 by following these steps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the number 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Even</a:t>
            </a:r>
            <a:r>
              <a:rPr lang="en-US" sz="2400" dirty="0">
                <a:latin typeface="Consolas" panose="020B0609020204030204" pitchFamily="49" charset="0"/>
              </a:rPr>
              <a:t> – divide by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Odd</a:t>
            </a:r>
            <a:r>
              <a:rPr lang="en-US" sz="2400" dirty="0">
                <a:latin typeface="Consolas" panose="020B0609020204030204" pitchFamily="49" charset="0"/>
              </a:rPr>
              <a:t> – Multiply by 3, add 1</a:t>
            </a:r>
          </a:p>
        </p:txBody>
      </p:sp>
    </p:spTree>
    <p:extLst>
      <p:ext uri="{BB962C8B-B14F-4D97-AF65-F5344CB8AC3E}">
        <p14:creationId xmlns:p14="http://schemas.microsoft.com/office/powerpoint/2010/main" val="389440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Collatz</a:t>
            </a:r>
            <a:r>
              <a:rPr lang="en-US" dirty="0"/>
              <a:t> Example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204099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latin typeface="Consolas" panose="020B0609020204030204" pitchFamily="49" charset="0"/>
              </a:rPr>
              <a:t>	// Odd: 5 * 3 + 1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16</a:t>
            </a:r>
            <a:r>
              <a:rPr lang="en-US" sz="2400" dirty="0">
                <a:latin typeface="Consolas" panose="020B0609020204030204" pitchFamily="49" charset="0"/>
              </a:rPr>
              <a:t>	// Even: 16 / 2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</a:rPr>
              <a:t>	// Even: 8 / 2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</a:rPr>
              <a:t>	// Even: 4 / 2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latin typeface="Consolas" panose="020B0609020204030204" pitchFamily="49" charset="0"/>
              </a:rPr>
              <a:t>	// Even: 2 / 2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</a:rPr>
              <a:t>	// We did it!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1A803-7E65-4AA7-AC45-F766C602E888}"/>
              </a:ext>
            </a:extLst>
          </p:cNvPr>
          <p:cNvSpPr txBox="1">
            <a:spLocks/>
          </p:cNvSpPr>
          <p:nvPr/>
        </p:nvSpPr>
        <p:spPr>
          <a:xfrm>
            <a:off x="6717982" y="547839"/>
            <a:ext cx="4869181" cy="9282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Even</a:t>
            </a:r>
            <a:r>
              <a:rPr lang="en-US" sz="2400" dirty="0">
                <a:latin typeface="Consolas" panose="020B0609020204030204" pitchFamily="49" charset="0"/>
              </a:rPr>
              <a:t> – divide by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4C1A3"/>
                </a:solidFill>
                <a:latin typeface="Consolas" panose="020B0609020204030204" pitchFamily="49" charset="0"/>
              </a:rPr>
              <a:t>Odd</a:t>
            </a:r>
            <a:r>
              <a:rPr lang="en-US" sz="2400" dirty="0">
                <a:latin typeface="Consolas" panose="020B0609020204030204" pitchFamily="49" charset="0"/>
              </a:rPr>
              <a:t> – Multiply by 3, add 1</a:t>
            </a:r>
          </a:p>
        </p:txBody>
      </p:sp>
    </p:spTree>
    <p:extLst>
      <p:ext uri="{BB962C8B-B14F-4D97-AF65-F5344CB8AC3E}">
        <p14:creationId xmlns:p14="http://schemas.microsoft.com/office/powerpoint/2010/main" val="148824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69D-B8DD-4287-8D97-FADF4C3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Collatz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813F-8677-40DF-98E2-0EAAAEFB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596"/>
            <a:ext cx="10058400" cy="559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%java </a:t>
            </a:r>
            <a:r>
              <a:rPr lang="en-US" sz="3000" dirty="0" err="1">
                <a:solidFill>
                  <a:srgbClr val="44C1A3"/>
                </a:solidFill>
                <a:latin typeface="Consolas" panose="020B0609020204030204" pitchFamily="49" charset="0"/>
              </a:rPr>
              <a:t>Collatz</a:t>
            </a:r>
            <a:r>
              <a:rPr lang="en-US" sz="3000" dirty="0">
                <a:solidFill>
                  <a:srgbClr val="44C1A3"/>
                </a:solidFill>
                <a:latin typeface="Consolas" panose="020B0609020204030204" pitchFamily="49" charset="0"/>
              </a:rPr>
              <a:t> 5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1A803-7E65-4AA7-AC45-F766C602E888}"/>
              </a:ext>
            </a:extLst>
          </p:cNvPr>
          <p:cNvSpPr txBox="1">
            <a:spLocks/>
          </p:cNvSpPr>
          <p:nvPr/>
        </p:nvSpPr>
        <p:spPr>
          <a:xfrm>
            <a:off x="679132" y="2776298"/>
            <a:ext cx="5716906" cy="23005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nsolas" panose="020B0609020204030204" pitchFamily="49" charset="0"/>
              </a:rPr>
              <a:t> Convert the </a:t>
            </a:r>
            <a:r>
              <a:rPr lang="en-US" sz="1500" dirty="0" err="1">
                <a:latin typeface="Consolas" panose="020B0609020204030204" pitchFamily="49" charset="0"/>
              </a:rPr>
              <a:t>arg</a:t>
            </a:r>
            <a:r>
              <a:rPr lang="en-US" sz="1500" dirty="0">
                <a:latin typeface="Consolas" panose="020B0609020204030204" pitchFamily="49" charset="0"/>
              </a:rPr>
              <a:t> to a </a:t>
            </a:r>
            <a:r>
              <a:rPr lang="en-US" sz="1500" dirty="0" err="1">
                <a:latin typeface="Consolas" panose="020B0609020204030204" pitchFamily="49" charset="0"/>
              </a:rPr>
              <a:t>BrobInt</a:t>
            </a:r>
            <a:r>
              <a:rPr lang="en-US" sz="1500" dirty="0">
                <a:latin typeface="Consolas" panose="020B0609020204030204" pitchFamily="49" charset="0"/>
              </a:rPr>
              <a:t>, throw exception if it can’t be done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nsolas" panose="020B0609020204030204" pitchFamily="49" charset="0"/>
              </a:rPr>
              <a:t> Handle bad input (if negative or 0 or </a:t>
            </a:r>
            <a:r>
              <a:rPr lang="en-US" sz="1500" dirty="0" err="1">
                <a:latin typeface="Consolas" panose="020B0609020204030204" pitchFamily="49" charset="0"/>
              </a:rPr>
              <a:t>NaN</a:t>
            </a:r>
            <a:r>
              <a:rPr lang="en-US" sz="1500" dirty="0">
                <a:latin typeface="Consolas" panose="020B06090202040302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>
                <a:latin typeface="Consolas" panose="020B0609020204030204" pitchFamily="49" charset="0"/>
              </a:rPr>
              <a:t> Output</a:t>
            </a:r>
            <a:endParaRPr lang="en-US" sz="2400" dirty="0">
              <a:latin typeface="Consolas" panose="020B0609020204030204" pitchFamily="49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dirty="0">
                <a:latin typeface="Consolas" panose="020B0609020204030204" pitchFamily="49" charset="0"/>
              </a:rPr>
              <a:t>each number in the series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000" dirty="0">
                <a:latin typeface="Consolas" panose="020B0609020204030204" pitchFamily="49" charset="0"/>
              </a:rPr>
              <a:t>the number of steps taken to arrive at 1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A9C6F9-C64F-462F-9ACF-8BBA7D3188BD}"/>
              </a:ext>
            </a:extLst>
          </p:cNvPr>
          <p:cNvSpPr txBox="1">
            <a:spLocks/>
          </p:cNvSpPr>
          <p:nvPr/>
        </p:nvSpPr>
        <p:spPr>
          <a:xfrm>
            <a:off x="6715125" y="2278260"/>
            <a:ext cx="5329238" cy="3217665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&gt;java </a:t>
            </a: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</a:rPr>
              <a:t>Collatz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 5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 err="1">
                <a:solidFill>
                  <a:schemeClr val="bg1"/>
                </a:solidFill>
                <a:latin typeface="Consolas" panose="020B0609020204030204" pitchFamily="49" charset="0"/>
              </a:rPr>
              <a:t>Collatz</a:t>
            </a: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 Conjecture – 5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     16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     8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     4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     2 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     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3000" dirty="0">
                <a:solidFill>
                  <a:schemeClr val="bg1"/>
                </a:solidFill>
                <a:latin typeface="Consolas" panose="020B0609020204030204" pitchFamily="49" charset="0"/>
              </a:rPr>
              <a:t>It takes 5 steps to get from 5 to 1!!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16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16960</TotalTime>
  <Words>185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Consolas</vt:lpstr>
      <vt:lpstr>Courier New</vt:lpstr>
      <vt:lpstr>Wingdings</vt:lpstr>
      <vt:lpstr>Retrospect</vt:lpstr>
      <vt:lpstr>assignment06 – Collatz Conjecture BrobInt</vt:lpstr>
      <vt:lpstr>The Collatz Conjecture</vt:lpstr>
      <vt:lpstr>Collatz Example - 5</vt:lpstr>
      <vt:lpstr>Collatz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Assignment 04 Playground Soccer Simulation</dc:title>
  <dc:creator>Alissa Volosin</dc:creator>
  <cp:lastModifiedBy>Alissa Volosin</cp:lastModifiedBy>
  <cp:revision>83</cp:revision>
  <dcterms:created xsi:type="dcterms:W3CDTF">2020-02-27T04:38:33Z</dcterms:created>
  <dcterms:modified xsi:type="dcterms:W3CDTF">2020-04-16T20:45:50Z</dcterms:modified>
</cp:coreProperties>
</file>