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43" r:id="rId3"/>
    <p:sldId id="348" r:id="rId4"/>
    <p:sldId id="349" r:id="rId5"/>
    <p:sldId id="350" r:id="rId6"/>
    <p:sldId id="347" r:id="rId7"/>
    <p:sldId id="351" r:id="rId8"/>
    <p:sldId id="34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454"/>
    <a:srgbClr val="E57575"/>
    <a:srgbClr val="E02C2C"/>
    <a:srgbClr val="CF1717"/>
    <a:srgbClr val="44C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7" autoAdjust="0"/>
    <p:restoredTop sz="94660"/>
  </p:normalViewPr>
  <p:slideViewPr>
    <p:cSldViewPr snapToGrid="0">
      <p:cViewPr>
        <p:scale>
          <a:sx n="134" d="100"/>
          <a:sy n="134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1604-CBE5-4BDF-9EBB-8457EDBB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assignment06 – Part 2</a:t>
            </a:r>
            <a:br>
              <a:rPr lang="en-US" dirty="0"/>
            </a:br>
            <a:r>
              <a:rPr lang="en-US" sz="6000" dirty="0" err="1"/>
              <a:t>BrobInt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336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Subtraction</a:t>
            </a:r>
          </a:p>
        </p:txBody>
      </p:sp>
    </p:spTree>
    <p:extLst>
      <p:ext uri="{BB962C8B-B14F-4D97-AF65-F5344CB8AC3E}">
        <p14:creationId xmlns:p14="http://schemas.microsoft.com/office/powerpoint/2010/main" val="279721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Let’s subtract 2 from 123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8" y="298147"/>
            <a:ext cx="11348290" cy="5436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Store reversed numbers in Array of bytes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byte[] a = new byte[</a:t>
            </a:r>
            <a:r>
              <a:rPr lang="en-US" sz="1400" dirty="0" err="1">
                <a:latin typeface="Consolas" panose="020B0609020204030204" pitchFamily="49" charset="0"/>
              </a:rPr>
              <a:t>reversed.length</a:t>
            </a:r>
            <a:r>
              <a:rPr lang="en-US" sz="1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byte[] b = new byte[</a:t>
            </a:r>
            <a:r>
              <a:rPr lang="en-US" sz="1400" dirty="0" err="1">
                <a:latin typeface="Consolas" panose="020B0609020204030204" pitchFamily="49" charset="0"/>
              </a:rPr>
              <a:t>this.reversed.length</a:t>
            </a:r>
            <a:r>
              <a:rPr lang="en-US" sz="1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byte[] c = new byte[</a:t>
            </a:r>
            <a:r>
              <a:rPr lang="en-US" sz="1400" dirty="0" err="1">
                <a:latin typeface="Consolas" panose="020B0609020204030204" pitchFamily="49" charset="0"/>
              </a:rPr>
              <a:t>Math.max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a.length,b.length</a:t>
            </a:r>
            <a:r>
              <a:rPr lang="en-US" sz="1400" dirty="0">
                <a:latin typeface="Consolas" panose="020B0609020204030204" pitchFamily="49" charset="0"/>
              </a:rPr>
              <a:t>) + 2];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//+2 to account for carrying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a = [ 3, 2, 1 ]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 = [ 2 ]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c = [ , , , , ]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Now we can subtract each index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c[0] = a[0] - b[0];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c[1] = a[1];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c[2] = a[2];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63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But what if we need to borrow?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3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Let’s subtract 98 from 122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D6F438-2B24-4DD5-802F-B643B71CA776}"/>
              </a:ext>
            </a:extLst>
          </p:cNvPr>
          <p:cNvSpPr txBox="1">
            <a:spLocks/>
          </p:cNvSpPr>
          <p:nvPr/>
        </p:nvSpPr>
        <p:spPr>
          <a:xfrm>
            <a:off x="257771" y="121934"/>
            <a:ext cx="2266354" cy="12925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a = [ 2, 2, 1 ]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b = [ 8, 9 ]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c = [ , , , , ]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37EF3E-7359-4763-BEBB-26531CA51746}"/>
              </a:ext>
            </a:extLst>
          </p:cNvPr>
          <p:cNvSpPr txBox="1">
            <a:spLocks/>
          </p:cNvSpPr>
          <p:nvPr/>
        </p:nvSpPr>
        <p:spPr>
          <a:xfrm>
            <a:off x="2486621" y="280924"/>
            <a:ext cx="9286279" cy="4154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borrow = 0;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if (a[0] == b[0]) {         	// if digit in a and b are equal, c is 0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c[0] = 0;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} else if ( a[0] &lt; b[0] ) {  	// if digit in a is less than b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c[0] = a[0] + 10 – b[0]; 	// add 10 to a and </a:t>
            </a:r>
            <a:r>
              <a:rPr lang="en-US" sz="9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substract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b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a[1] -= 1;     	 	// borrow from the next index in a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       	 // NOTE that you need a loop here in the case that the next index is a 0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           	// or if the next few digits are 0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} else {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c[0] = a[0] – b[0];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9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9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206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Make sure you check signs!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8" y="298147"/>
            <a:ext cx="11348290" cy="5436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&gt; b 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–b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&lt; b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–b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= b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–b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&gt; b </a:t>
            </a: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–b</a:t>
            </a: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a-b,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&lt; 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–b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b-a,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= 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–b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=0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&gt; b 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+b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a-b,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&lt; b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+b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b-a,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= b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+b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=0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&gt; b </a:t>
            </a: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+b</a:t>
            </a: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E57575"/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&lt; 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+b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E57575"/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= 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+b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E57575"/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, result is negative</a:t>
            </a:r>
          </a:p>
        </p:txBody>
      </p:sp>
    </p:spTree>
    <p:extLst>
      <p:ext uri="{BB962C8B-B14F-4D97-AF65-F5344CB8AC3E}">
        <p14:creationId xmlns:p14="http://schemas.microsoft.com/office/powerpoint/2010/main" val="408085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Recursion!</a:t>
            </a:r>
          </a:p>
          <a:p>
            <a:pPr marL="0" indent="0">
              <a:buNone/>
            </a:pPr>
            <a:r>
              <a:rPr lang="en-US" dirty="0"/>
              <a:t>Try it out for Multiplication and Division!</a:t>
            </a:r>
          </a:p>
        </p:txBody>
      </p:sp>
    </p:spTree>
    <p:extLst>
      <p:ext uri="{BB962C8B-B14F-4D97-AF65-F5344CB8AC3E}">
        <p14:creationId xmlns:p14="http://schemas.microsoft.com/office/powerpoint/2010/main" val="144712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help you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A72033-38F9-48F0-82DD-FFF7830A0232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Arrays.toString</a:t>
            </a: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ArrayList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499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18461</TotalTime>
  <Words>552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Consolas</vt:lpstr>
      <vt:lpstr>Wingdings</vt:lpstr>
      <vt:lpstr>Retrospect</vt:lpstr>
      <vt:lpstr>assignment06 – Part 2 BrobInt</vt:lpstr>
      <vt:lpstr>Part 9</vt:lpstr>
      <vt:lpstr>Let’s subtract 2 from 123</vt:lpstr>
      <vt:lpstr>But what if we need to borrow?</vt:lpstr>
      <vt:lpstr>Let’s subtract 98 from 122</vt:lpstr>
      <vt:lpstr>Make sure you check signs!</vt:lpstr>
      <vt:lpstr>Part 9</vt:lpstr>
      <vt:lpstr>Things to help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Assignment 04 Playground Soccer Simulation</dc:title>
  <dc:creator>Alissa Volosin</dc:creator>
  <cp:lastModifiedBy>Alissa Volosin</cp:lastModifiedBy>
  <cp:revision>85</cp:revision>
  <dcterms:created xsi:type="dcterms:W3CDTF">2020-02-27T04:38:33Z</dcterms:created>
  <dcterms:modified xsi:type="dcterms:W3CDTF">2020-04-16T20:01:13Z</dcterms:modified>
</cp:coreProperties>
</file>