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3" r:id="rId2"/>
    <p:sldId id="28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0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assignment04 – Part 2</a:t>
            </a:r>
            <a:br>
              <a:rPr lang="en-US" dirty="0"/>
            </a:br>
            <a:r>
              <a:rPr lang="en-US" sz="6000" dirty="0"/>
              <a:t>Playground Soccer Simulation</a:t>
            </a:r>
          </a:p>
        </p:txBody>
      </p:sp>
    </p:spTree>
    <p:extLst>
      <p:ext uri="{BB962C8B-B14F-4D97-AF65-F5344CB8AC3E}">
        <p14:creationId xmlns:p14="http://schemas.microsoft.com/office/powerpoint/2010/main" val="310228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there is a collision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789A0B-F54E-492F-AE20-E86D0D8CC39B}"/>
              </a:ext>
            </a:extLst>
          </p:cNvPr>
          <p:cNvSpPr/>
          <p:nvPr/>
        </p:nvSpPr>
        <p:spPr>
          <a:xfrm>
            <a:off x="646341" y="3983178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CED021-F361-416F-8A24-DC2C96CAFD7C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1715370" y="5055789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449CD7-8DD2-4D69-8D03-9A80B6EB007E}"/>
              </a:ext>
            </a:extLst>
          </p:cNvPr>
          <p:cNvSpPr txBox="1"/>
          <p:nvPr/>
        </p:nvSpPr>
        <p:spPr>
          <a:xfrm>
            <a:off x="1715370" y="5592095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813BD-2D21-430E-AFE1-039898A02430}"/>
              </a:ext>
            </a:extLst>
          </p:cNvPr>
          <p:cNvSpPr txBox="1"/>
          <p:nvPr/>
        </p:nvSpPr>
        <p:spPr>
          <a:xfrm>
            <a:off x="584588" y="4134593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D811-A2B7-4F9B-9830-6A6E3F026A2C}"/>
              </a:ext>
            </a:extLst>
          </p:cNvPr>
          <p:cNvSpPr txBox="1"/>
          <p:nvPr/>
        </p:nvSpPr>
        <p:spPr>
          <a:xfrm>
            <a:off x="1482759" y="4763224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BBA206-9E40-4B6E-839E-DB1635DE4812}"/>
              </a:ext>
            </a:extLst>
          </p:cNvPr>
          <p:cNvSpPr/>
          <p:nvPr/>
        </p:nvSpPr>
        <p:spPr>
          <a:xfrm>
            <a:off x="3177043" y="2780913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7E5ABC-DA1F-42B1-BD3B-E4A087B5B05C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4246072" y="3853524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7C59D7-F40E-4568-B03A-0B6C8562A036}"/>
              </a:ext>
            </a:extLst>
          </p:cNvPr>
          <p:cNvSpPr txBox="1"/>
          <p:nvPr/>
        </p:nvSpPr>
        <p:spPr>
          <a:xfrm>
            <a:off x="4246072" y="4389830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373FB-4105-4C8C-9769-EBFD4B1A78ED}"/>
              </a:ext>
            </a:extLst>
          </p:cNvPr>
          <p:cNvSpPr txBox="1"/>
          <p:nvPr/>
        </p:nvSpPr>
        <p:spPr>
          <a:xfrm>
            <a:off x="3115290" y="2932328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34A5C-341C-4F7B-B77D-C2BBE0A188A0}"/>
              </a:ext>
            </a:extLst>
          </p:cNvPr>
          <p:cNvSpPr txBox="1"/>
          <p:nvPr/>
        </p:nvSpPr>
        <p:spPr>
          <a:xfrm>
            <a:off x="4013461" y="3560959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(1,1)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DCD65C-C2A4-4EA8-A965-D0DD40516F7D}"/>
              </a:ext>
            </a:extLst>
          </p:cNvPr>
          <p:cNvCxnSpPr>
            <a:cxnSpLocks/>
          </p:cNvCxnSpPr>
          <p:nvPr/>
        </p:nvCxnSpPr>
        <p:spPr>
          <a:xfrm flipV="1">
            <a:off x="1715370" y="3837958"/>
            <a:ext cx="2530702" cy="121770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61A3CF7-86B5-4393-B9B8-470C961F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560" y="1849993"/>
            <a:ext cx="3913873" cy="919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b1.getLocation() = [0,0]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b2.getLocation() = [1,1]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D9DA955-08A9-4CD3-9CDA-0D66831499FD}"/>
              </a:ext>
            </a:extLst>
          </p:cNvPr>
          <p:cNvSpPr txBox="1">
            <a:spLocks/>
          </p:cNvSpPr>
          <p:nvPr/>
        </p:nvSpPr>
        <p:spPr>
          <a:xfrm>
            <a:off x="7048052" y="2509388"/>
            <a:ext cx="3913873" cy="9196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200" dirty="0" err="1">
                <a:latin typeface="Consolas" panose="020B0609020204030204" pitchFamily="49" charset="0"/>
              </a:rPr>
              <a:t>Ball.radius</a:t>
            </a:r>
            <a:r>
              <a:rPr lang="en-US" sz="1200" dirty="0">
                <a:latin typeface="Consolas" panose="020B0609020204030204" pitchFamily="49" charset="0"/>
              </a:rPr>
              <a:t> = 4.45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369D569-1F44-46ED-A00A-F9FAE0AEE4C7}"/>
              </a:ext>
            </a:extLst>
          </p:cNvPr>
          <p:cNvSpPr txBox="1">
            <a:spLocks/>
          </p:cNvSpPr>
          <p:nvPr/>
        </p:nvSpPr>
        <p:spPr>
          <a:xfrm>
            <a:off x="7042886" y="3456839"/>
            <a:ext cx="5002047" cy="25358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distance =   (0-1)</a:t>
            </a:r>
            <a:r>
              <a:rPr lang="en-US" sz="1200" baseline="30000" dirty="0">
                <a:latin typeface="Consolas" panose="020B0609020204030204" pitchFamily="49" charset="0"/>
              </a:rPr>
              <a:t>2 </a:t>
            </a:r>
            <a:r>
              <a:rPr lang="en-US" sz="1200" dirty="0">
                <a:latin typeface="Consolas" panose="020B0609020204030204" pitchFamily="49" charset="0"/>
              </a:rPr>
              <a:t>+ (0-1)</a:t>
            </a:r>
            <a:r>
              <a:rPr lang="en-US" sz="1200" baseline="300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distance = 1.41   // in feet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distance = 1.41. * 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distance = 16.92  // in inches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distance &lt;= </a:t>
            </a:r>
            <a:r>
              <a:rPr lang="en-US" sz="1200" dirty="0" err="1">
                <a:latin typeface="Consolas" panose="020B0609020204030204" pitchFamily="49" charset="0"/>
              </a:rPr>
              <a:t>Ball.radius</a:t>
            </a:r>
            <a:r>
              <a:rPr lang="en-US" sz="1200" dirty="0">
                <a:latin typeface="Consolas" panose="020B0609020204030204" pitchFamily="49" charset="0"/>
              </a:rPr>
              <a:t> * 2 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16.92 &lt;= 8.9    -&gt; FALSE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NO COLLISION!  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19931F-88EA-4FDB-9A46-A2F3E03D3AEC}"/>
              </a:ext>
            </a:extLst>
          </p:cNvPr>
          <p:cNvGrpSpPr/>
          <p:nvPr/>
        </p:nvGrpSpPr>
        <p:grpSpPr>
          <a:xfrm>
            <a:off x="7971933" y="3429000"/>
            <a:ext cx="1404541" cy="272465"/>
            <a:chOff x="5322266" y="4825139"/>
            <a:chExt cx="3439442" cy="50627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522B30-2493-45C0-BA3A-CF43C69D839E}"/>
                </a:ext>
              </a:extLst>
            </p:cNvPr>
            <p:cNvCxnSpPr/>
            <p:nvPr/>
          </p:nvCxnSpPr>
          <p:spPr>
            <a:xfrm>
              <a:off x="5322266" y="5109275"/>
              <a:ext cx="814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98619C-B7C2-49DB-B262-E2A1F669B35B}"/>
                </a:ext>
              </a:extLst>
            </p:cNvPr>
            <p:cNvCxnSpPr/>
            <p:nvPr/>
          </p:nvCxnSpPr>
          <p:spPr>
            <a:xfrm>
              <a:off x="5398576" y="5119607"/>
              <a:ext cx="72326" cy="2014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0D1B7A-28B8-4E4E-B720-95FC1425E6A9}"/>
                </a:ext>
              </a:extLst>
            </p:cNvPr>
            <p:cNvCxnSpPr/>
            <p:nvPr/>
          </p:nvCxnSpPr>
          <p:spPr>
            <a:xfrm flipV="1">
              <a:off x="5481234" y="4825139"/>
              <a:ext cx="144651" cy="506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DB9460-C40B-4B09-9A9B-77F8774F19B0}"/>
                </a:ext>
              </a:extLst>
            </p:cNvPr>
            <p:cNvCxnSpPr/>
            <p:nvPr/>
          </p:nvCxnSpPr>
          <p:spPr>
            <a:xfrm>
              <a:off x="5615553" y="4835471"/>
              <a:ext cx="31461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20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Detecting a Collision with Balls in an Array</a:t>
            </a:r>
          </a:p>
        </p:txBody>
      </p:sp>
    </p:spTree>
    <p:extLst>
      <p:ext uri="{BB962C8B-B14F-4D97-AF65-F5344CB8AC3E}">
        <p14:creationId xmlns:p14="http://schemas.microsoft.com/office/powerpoint/2010/main" val="171409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assume our </a:t>
            </a:r>
            <a:r>
              <a:rPr lang="en-US" dirty="0" err="1"/>
              <a:t>soccerBall</a:t>
            </a:r>
            <a:r>
              <a:rPr lang="en-US" dirty="0"/>
              <a:t> array has 4 balls in it…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0CAFD6-B81C-4899-8F26-A6D8748C0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68" y="3602210"/>
            <a:ext cx="3614205" cy="6908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[  ,  ,  ,  ]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756B3F-63AD-4B07-A13C-F7387D258CA4}"/>
              </a:ext>
            </a:extLst>
          </p:cNvPr>
          <p:cNvSpPr/>
          <p:nvPr/>
        </p:nvSpPr>
        <p:spPr>
          <a:xfrm>
            <a:off x="950463" y="3710813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B8794A-867D-4D8F-8015-DE8A249A1A7F}"/>
              </a:ext>
            </a:extLst>
          </p:cNvPr>
          <p:cNvSpPr/>
          <p:nvPr/>
        </p:nvSpPr>
        <p:spPr>
          <a:xfrm>
            <a:off x="1718090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9812FC-20F9-4A0B-A251-49447B3FFA65}"/>
              </a:ext>
            </a:extLst>
          </p:cNvPr>
          <p:cNvSpPr/>
          <p:nvPr/>
        </p:nvSpPr>
        <p:spPr>
          <a:xfrm>
            <a:off x="2485717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DD13C2-39E8-4683-AADD-57271E20C3E1}"/>
              </a:ext>
            </a:extLst>
          </p:cNvPr>
          <p:cNvSpPr/>
          <p:nvPr/>
        </p:nvSpPr>
        <p:spPr>
          <a:xfrm>
            <a:off x="3253344" y="3712471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EC1088CC-0BEE-4AAB-AE6A-D7FF2CEB66C9}"/>
              </a:ext>
            </a:extLst>
          </p:cNvPr>
          <p:cNvSpPr txBox="1">
            <a:spLocks/>
          </p:cNvSpPr>
          <p:nvPr/>
        </p:nvSpPr>
        <p:spPr>
          <a:xfrm>
            <a:off x="384368" y="4485613"/>
            <a:ext cx="3614205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Consolas" panose="020B0609020204030204" pitchFamily="49" charset="0"/>
              </a:rPr>
              <a:t>[  ,  ,  ,  ]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83FEE-45DA-476B-A838-8BB2E2DF1841}"/>
              </a:ext>
            </a:extLst>
          </p:cNvPr>
          <p:cNvSpPr/>
          <p:nvPr/>
        </p:nvSpPr>
        <p:spPr>
          <a:xfrm>
            <a:off x="950463" y="4594216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D57C43-210B-4418-8821-0474E41511D9}"/>
              </a:ext>
            </a:extLst>
          </p:cNvPr>
          <p:cNvSpPr/>
          <p:nvPr/>
        </p:nvSpPr>
        <p:spPr>
          <a:xfrm>
            <a:off x="1718090" y="4594215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C9B6ED-E190-4D86-B55C-F0E773A1913F}"/>
              </a:ext>
            </a:extLst>
          </p:cNvPr>
          <p:cNvSpPr/>
          <p:nvPr/>
        </p:nvSpPr>
        <p:spPr>
          <a:xfrm>
            <a:off x="2485717" y="4594215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75402A-BF60-4792-BB31-189D05869B89}"/>
              </a:ext>
            </a:extLst>
          </p:cNvPr>
          <p:cNvSpPr/>
          <p:nvPr/>
        </p:nvSpPr>
        <p:spPr>
          <a:xfrm>
            <a:off x="3253344" y="4595874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244ED09F-680F-4EAD-BB0B-8C68EF73E9B8}"/>
              </a:ext>
            </a:extLst>
          </p:cNvPr>
          <p:cNvSpPr txBox="1">
            <a:spLocks/>
          </p:cNvSpPr>
          <p:nvPr/>
        </p:nvSpPr>
        <p:spPr>
          <a:xfrm>
            <a:off x="384368" y="5369016"/>
            <a:ext cx="3614205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latin typeface="Consolas" panose="020B0609020204030204" pitchFamily="49" charset="0"/>
              </a:rPr>
              <a:t>[  ,  ,  ,  ]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2F6DB3-41E5-4F23-B573-0B7C5E994750}"/>
              </a:ext>
            </a:extLst>
          </p:cNvPr>
          <p:cNvSpPr/>
          <p:nvPr/>
        </p:nvSpPr>
        <p:spPr>
          <a:xfrm>
            <a:off x="950463" y="5477619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9F4668-409F-4281-BF84-6F2396C7277B}"/>
              </a:ext>
            </a:extLst>
          </p:cNvPr>
          <p:cNvSpPr/>
          <p:nvPr/>
        </p:nvSpPr>
        <p:spPr>
          <a:xfrm>
            <a:off x="1718090" y="5477618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83EA54-2298-4BC6-BF98-B4856D77300C}"/>
              </a:ext>
            </a:extLst>
          </p:cNvPr>
          <p:cNvSpPr/>
          <p:nvPr/>
        </p:nvSpPr>
        <p:spPr>
          <a:xfrm>
            <a:off x="2485717" y="5477618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511528-B033-485D-A4DE-724377A11F85}"/>
              </a:ext>
            </a:extLst>
          </p:cNvPr>
          <p:cNvSpPr/>
          <p:nvPr/>
        </p:nvSpPr>
        <p:spPr>
          <a:xfrm>
            <a:off x="3253344" y="5479277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A099F2A3-E5CA-45D2-A0E0-7C9F51C52620}"/>
              </a:ext>
            </a:extLst>
          </p:cNvPr>
          <p:cNvSpPr txBox="1">
            <a:spLocks/>
          </p:cNvSpPr>
          <p:nvPr/>
        </p:nvSpPr>
        <p:spPr>
          <a:xfrm>
            <a:off x="4200105" y="3602210"/>
            <a:ext cx="3614205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Consolas" panose="020B0609020204030204" pitchFamily="49" charset="0"/>
              </a:rPr>
              <a:t>[  ,  ,  ,  ]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01EEE3-B4FB-40F6-B60A-17B6D95432E2}"/>
              </a:ext>
            </a:extLst>
          </p:cNvPr>
          <p:cNvSpPr/>
          <p:nvPr/>
        </p:nvSpPr>
        <p:spPr>
          <a:xfrm>
            <a:off x="4766200" y="3710813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A5A47D-D038-437E-9ADC-596E55AFB3F7}"/>
              </a:ext>
            </a:extLst>
          </p:cNvPr>
          <p:cNvSpPr/>
          <p:nvPr/>
        </p:nvSpPr>
        <p:spPr>
          <a:xfrm>
            <a:off x="5533827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3297AD-284B-4477-AA9C-FB8BE887D889}"/>
              </a:ext>
            </a:extLst>
          </p:cNvPr>
          <p:cNvSpPr/>
          <p:nvPr/>
        </p:nvSpPr>
        <p:spPr>
          <a:xfrm>
            <a:off x="6301454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A73421-FDE3-46EC-B477-2D0B3E22AF68}"/>
              </a:ext>
            </a:extLst>
          </p:cNvPr>
          <p:cNvSpPr/>
          <p:nvPr/>
        </p:nvSpPr>
        <p:spPr>
          <a:xfrm>
            <a:off x="7069081" y="3712471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2B7996B-DDF5-4F14-9F86-30D40772D416}"/>
              </a:ext>
            </a:extLst>
          </p:cNvPr>
          <p:cNvCxnSpPr>
            <a:stCxn id="17" idx="4"/>
            <a:endCxn id="19" idx="4"/>
          </p:cNvCxnSpPr>
          <p:nvPr/>
        </p:nvCxnSpPr>
        <p:spPr>
          <a:xfrm rot="5400000" flipH="1" flipV="1">
            <a:off x="1535808" y="3730064"/>
            <a:ext cx="1" cy="767627"/>
          </a:xfrm>
          <a:prstGeom prst="bentConnector3">
            <a:avLst>
              <a:gd name="adj1" fmla="val -2286000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7BFE4B1-BAE1-4CDD-BE02-ABE63CA72164}"/>
              </a:ext>
            </a:extLst>
          </p:cNvPr>
          <p:cNvCxnSpPr>
            <a:stCxn id="23" idx="4"/>
            <a:endCxn id="25" idx="4"/>
          </p:cNvCxnSpPr>
          <p:nvPr/>
        </p:nvCxnSpPr>
        <p:spPr>
          <a:xfrm rot="5400000" flipH="1" flipV="1">
            <a:off x="1919622" y="4229654"/>
            <a:ext cx="1" cy="1535254"/>
          </a:xfrm>
          <a:prstGeom prst="bentConnector3">
            <a:avLst>
              <a:gd name="adj1" fmla="val -2286000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E5582E8-C8B9-4338-9C9B-CBD8BF3B0581}"/>
              </a:ext>
            </a:extLst>
          </p:cNvPr>
          <p:cNvCxnSpPr>
            <a:stCxn id="28" idx="4"/>
            <a:endCxn id="31" idx="4"/>
          </p:cNvCxnSpPr>
          <p:nvPr/>
        </p:nvCxnSpPr>
        <p:spPr>
          <a:xfrm rot="16200000" flipH="1">
            <a:off x="2302607" y="4730072"/>
            <a:ext cx="1658" cy="2302881"/>
          </a:xfrm>
          <a:prstGeom prst="bentConnector3">
            <a:avLst>
              <a:gd name="adj1" fmla="val 13887696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8B44D93-8781-466C-ADB3-30ACAA0A85F3}"/>
              </a:ext>
            </a:extLst>
          </p:cNvPr>
          <p:cNvCxnSpPr>
            <a:stCxn id="34" idx="4"/>
            <a:endCxn id="35" idx="4"/>
          </p:cNvCxnSpPr>
          <p:nvPr/>
        </p:nvCxnSpPr>
        <p:spPr>
          <a:xfrm rot="16200000" flipH="1">
            <a:off x="6119173" y="3730063"/>
            <a:ext cx="12700" cy="767627"/>
          </a:xfrm>
          <a:prstGeom prst="bentConnector3">
            <a:avLst>
              <a:gd name="adj1" fmla="val 180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Content Placeholder 7">
            <a:extLst>
              <a:ext uri="{FF2B5EF4-FFF2-40B4-BE49-F238E27FC236}">
                <a16:creationId xmlns:a16="http://schemas.microsoft.com/office/drawing/2014/main" id="{7722B901-6874-42A2-AF0A-34DB726A5646}"/>
              </a:ext>
            </a:extLst>
          </p:cNvPr>
          <p:cNvSpPr txBox="1">
            <a:spLocks/>
          </p:cNvSpPr>
          <p:nvPr/>
        </p:nvSpPr>
        <p:spPr>
          <a:xfrm>
            <a:off x="4200105" y="4485613"/>
            <a:ext cx="3614205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latin typeface="Consolas" panose="020B0609020204030204" pitchFamily="49" charset="0"/>
              </a:rPr>
              <a:t>[  ,  ,  ,  ]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282B33-70C4-4A12-B7FD-747501B76126}"/>
              </a:ext>
            </a:extLst>
          </p:cNvPr>
          <p:cNvSpPr/>
          <p:nvPr/>
        </p:nvSpPr>
        <p:spPr>
          <a:xfrm>
            <a:off x="4766200" y="4594216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C0D85E-0A44-46D8-A0BB-0D2891981489}"/>
              </a:ext>
            </a:extLst>
          </p:cNvPr>
          <p:cNvSpPr/>
          <p:nvPr/>
        </p:nvSpPr>
        <p:spPr>
          <a:xfrm>
            <a:off x="5533827" y="4594215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BAC86E-6100-455F-9D48-D46C8B10F5C0}"/>
              </a:ext>
            </a:extLst>
          </p:cNvPr>
          <p:cNvSpPr/>
          <p:nvPr/>
        </p:nvSpPr>
        <p:spPr>
          <a:xfrm>
            <a:off x="6301454" y="4594215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337DEA-DA28-410A-95CC-D27822D40B50}"/>
              </a:ext>
            </a:extLst>
          </p:cNvPr>
          <p:cNvSpPr/>
          <p:nvPr/>
        </p:nvSpPr>
        <p:spPr>
          <a:xfrm>
            <a:off x="7069081" y="4595874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D9F14FB4-8A48-4F9D-9BA8-D71660CDF032}"/>
              </a:ext>
            </a:extLst>
          </p:cNvPr>
          <p:cNvSpPr txBox="1">
            <a:spLocks/>
          </p:cNvSpPr>
          <p:nvPr/>
        </p:nvSpPr>
        <p:spPr>
          <a:xfrm>
            <a:off x="8009855" y="3602210"/>
            <a:ext cx="3614205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latin typeface="Consolas" panose="020B0609020204030204" pitchFamily="49" charset="0"/>
              </a:rPr>
              <a:t>[  ,  ,  ,  ]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FB32A80-7C40-4309-9732-09B677488C84}"/>
              </a:ext>
            </a:extLst>
          </p:cNvPr>
          <p:cNvSpPr/>
          <p:nvPr/>
        </p:nvSpPr>
        <p:spPr>
          <a:xfrm>
            <a:off x="8575950" y="3710813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2836C23-9788-49D3-9885-40299358D625}"/>
              </a:ext>
            </a:extLst>
          </p:cNvPr>
          <p:cNvSpPr/>
          <p:nvPr/>
        </p:nvSpPr>
        <p:spPr>
          <a:xfrm>
            <a:off x="9343577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ABC506-E3AF-4688-A057-CEC0662AD675}"/>
              </a:ext>
            </a:extLst>
          </p:cNvPr>
          <p:cNvSpPr/>
          <p:nvPr/>
        </p:nvSpPr>
        <p:spPr>
          <a:xfrm>
            <a:off x="10111204" y="3710812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7C49FCD-52A1-4D35-805F-94E322E25967}"/>
              </a:ext>
            </a:extLst>
          </p:cNvPr>
          <p:cNvSpPr/>
          <p:nvPr/>
        </p:nvSpPr>
        <p:spPr>
          <a:xfrm>
            <a:off x="10878831" y="3712471"/>
            <a:ext cx="403065" cy="40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C48ACCB-AAB3-4F49-B0CD-211A246AF712}"/>
              </a:ext>
            </a:extLst>
          </p:cNvPr>
          <p:cNvCxnSpPr>
            <a:stCxn id="54" idx="4"/>
            <a:endCxn id="56" idx="4"/>
          </p:cNvCxnSpPr>
          <p:nvPr/>
        </p:nvCxnSpPr>
        <p:spPr>
          <a:xfrm rot="16200000" flipH="1">
            <a:off x="6502158" y="4230482"/>
            <a:ext cx="1659" cy="1535254"/>
          </a:xfrm>
          <a:prstGeom prst="bentConnector3">
            <a:avLst>
              <a:gd name="adj1" fmla="val 13879385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95D6F2-BB81-4B31-B879-98D788105F11}"/>
              </a:ext>
            </a:extLst>
          </p:cNvPr>
          <p:cNvCxnSpPr/>
          <p:nvPr/>
        </p:nvCxnSpPr>
        <p:spPr>
          <a:xfrm rot="5400000">
            <a:off x="10311571" y="4125365"/>
            <a:ext cx="12654" cy="23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505B5E5-1CC9-4CB3-8E04-891CB28E17F0}"/>
              </a:ext>
            </a:extLst>
          </p:cNvPr>
          <p:cNvCxnSpPr>
            <a:stCxn id="62" idx="4"/>
            <a:endCxn id="61" idx="4"/>
          </p:cNvCxnSpPr>
          <p:nvPr/>
        </p:nvCxnSpPr>
        <p:spPr>
          <a:xfrm rot="5400000" flipH="1">
            <a:off x="10695721" y="3730894"/>
            <a:ext cx="1659" cy="767627"/>
          </a:xfrm>
          <a:prstGeom prst="bentConnector3">
            <a:avLst>
              <a:gd name="adj1" fmla="val -13779385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Content Placeholder 7">
            <a:extLst>
              <a:ext uri="{FF2B5EF4-FFF2-40B4-BE49-F238E27FC236}">
                <a16:creationId xmlns:a16="http://schemas.microsoft.com/office/drawing/2014/main" id="{94FAB4C3-E50B-45B1-A5D5-F15ED203B13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6908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</a:rPr>
              <a:t>Compare every ball in the array to every other ball in the array and check for a collision. Once you find a collision, end the loop!</a:t>
            </a:r>
          </a:p>
        </p:txBody>
      </p:sp>
      <p:sp>
        <p:nvSpPr>
          <p:cNvPr id="73" name="Content Placeholder 7">
            <a:extLst>
              <a:ext uri="{FF2B5EF4-FFF2-40B4-BE49-F238E27FC236}">
                <a16:creationId xmlns:a16="http://schemas.microsoft.com/office/drawing/2014/main" id="{58155436-AF57-4C69-B8D0-E6A73F42B6E9}"/>
              </a:ext>
            </a:extLst>
          </p:cNvPr>
          <p:cNvSpPr txBox="1">
            <a:spLocks/>
          </p:cNvSpPr>
          <p:nvPr/>
        </p:nvSpPr>
        <p:spPr>
          <a:xfrm>
            <a:off x="725411" y="2958641"/>
            <a:ext cx="1578025" cy="2946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Outer Loop 1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Content Placeholder 7">
            <a:extLst>
              <a:ext uri="{FF2B5EF4-FFF2-40B4-BE49-F238E27FC236}">
                <a16:creationId xmlns:a16="http://schemas.microsoft.com/office/drawing/2014/main" id="{C9254C55-6BE1-46E2-AFF7-E2F6D26BDF4C}"/>
              </a:ext>
            </a:extLst>
          </p:cNvPr>
          <p:cNvSpPr txBox="1">
            <a:spLocks/>
          </p:cNvSpPr>
          <p:nvPr/>
        </p:nvSpPr>
        <p:spPr>
          <a:xfrm>
            <a:off x="725410" y="3235031"/>
            <a:ext cx="303551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Compare the first ball in the array to all subsequent balls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Content Placeholder 7">
            <a:extLst>
              <a:ext uri="{FF2B5EF4-FFF2-40B4-BE49-F238E27FC236}">
                <a16:creationId xmlns:a16="http://schemas.microsoft.com/office/drawing/2014/main" id="{775E3144-7809-4C8E-AA35-4D0A6389170B}"/>
              </a:ext>
            </a:extLst>
          </p:cNvPr>
          <p:cNvSpPr txBox="1">
            <a:spLocks/>
          </p:cNvSpPr>
          <p:nvPr/>
        </p:nvSpPr>
        <p:spPr>
          <a:xfrm>
            <a:off x="4436635" y="2958641"/>
            <a:ext cx="1578025" cy="2946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Outer Loop 2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Content Placeholder 7">
            <a:extLst>
              <a:ext uri="{FF2B5EF4-FFF2-40B4-BE49-F238E27FC236}">
                <a16:creationId xmlns:a16="http://schemas.microsoft.com/office/drawing/2014/main" id="{AA128417-897C-435A-B329-51CB189BC440}"/>
              </a:ext>
            </a:extLst>
          </p:cNvPr>
          <p:cNvSpPr txBox="1">
            <a:spLocks/>
          </p:cNvSpPr>
          <p:nvPr/>
        </p:nvSpPr>
        <p:spPr>
          <a:xfrm>
            <a:off x="4436634" y="3235031"/>
            <a:ext cx="303551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Compare the second ball in the array to all subsequent balls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Content Placeholder 7">
            <a:extLst>
              <a:ext uri="{FF2B5EF4-FFF2-40B4-BE49-F238E27FC236}">
                <a16:creationId xmlns:a16="http://schemas.microsoft.com/office/drawing/2014/main" id="{CA7B1F2C-C66B-466C-B950-C17E4745AD98}"/>
              </a:ext>
            </a:extLst>
          </p:cNvPr>
          <p:cNvSpPr txBox="1">
            <a:spLocks/>
          </p:cNvSpPr>
          <p:nvPr/>
        </p:nvSpPr>
        <p:spPr>
          <a:xfrm>
            <a:off x="8147859" y="2938028"/>
            <a:ext cx="1578025" cy="2946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Outer Loop 3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Content Placeholder 7">
            <a:extLst>
              <a:ext uri="{FF2B5EF4-FFF2-40B4-BE49-F238E27FC236}">
                <a16:creationId xmlns:a16="http://schemas.microsoft.com/office/drawing/2014/main" id="{E36F66D4-AB78-4ED7-9D53-25DD0AB13FC8}"/>
              </a:ext>
            </a:extLst>
          </p:cNvPr>
          <p:cNvSpPr txBox="1">
            <a:spLocks/>
          </p:cNvSpPr>
          <p:nvPr/>
        </p:nvSpPr>
        <p:spPr>
          <a:xfrm>
            <a:off x="8147858" y="3214418"/>
            <a:ext cx="303551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Compare the third ball in the array to all subsequent balls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AB07B453-3A70-40C6-8FC7-8358CFA96711}"/>
              </a:ext>
            </a:extLst>
          </p:cNvPr>
          <p:cNvSpPr txBox="1">
            <a:spLocks/>
          </p:cNvSpPr>
          <p:nvPr/>
        </p:nvSpPr>
        <p:spPr>
          <a:xfrm>
            <a:off x="182836" y="3731254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Content Placeholder 7">
            <a:extLst>
              <a:ext uri="{FF2B5EF4-FFF2-40B4-BE49-F238E27FC236}">
                <a16:creationId xmlns:a16="http://schemas.microsoft.com/office/drawing/2014/main" id="{109703D5-75CC-45E6-AD6C-3DD33C1AC686}"/>
              </a:ext>
            </a:extLst>
          </p:cNvPr>
          <p:cNvSpPr txBox="1">
            <a:spLocks/>
          </p:cNvSpPr>
          <p:nvPr/>
        </p:nvSpPr>
        <p:spPr>
          <a:xfrm>
            <a:off x="182836" y="4641910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Content Placeholder 7">
            <a:extLst>
              <a:ext uri="{FF2B5EF4-FFF2-40B4-BE49-F238E27FC236}">
                <a16:creationId xmlns:a16="http://schemas.microsoft.com/office/drawing/2014/main" id="{E89F5805-21F0-40BF-BB1E-F90DBB3FBC8D}"/>
              </a:ext>
            </a:extLst>
          </p:cNvPr>
          <p:cNvSpPr txBox="1">
            <a:spLocks/>
          </p:cNvSpPr>
          <p:nvPr/>
        </p:nvSpPr>
        <p:spPr>
          <a:xfrm>
            <a:off x="182836" y="5552566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Content Placeholder 7">
            <a:extLst>
              <a:ext uri="{FF2B5EF4-FFF2-40B4-BE49-F238E27FC236}">
                <a16:creationId xmlns:a16="http://schemas.microsoft.com/office/drawing/2014/main" id="{60CA7255-B269-40E1-8168-87600B1AC84E}"/>
              </a:ext>
            </a:extLst>
          </p:cNvPr>
          <p:cNvSpPr txBox="1">
            <a:spLocks/>
          </p:cNvSpPr>
          <p:nvPr/>
        </p:nvSpPr>
        <p:spPr>
          <a:xfrm>
            <a:off x="3982430" y="3731254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0AE79274-3BCA-4BED-B0C3-F2A4B98415AD}"/>
              </a:ext>
            </a:extLst>
          </p:cNvPr>
          <p:cNvSpPr txBox="1">
            <a:spLocks/>
          </p:cNvSpPr>
          <p:nvPr/>
        </p:nvSpPr>
        <p:spPr>
          <a:xfrm>
            <a:off x="3982430" y="4641910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Content Placeholder 7">
            <a:extLst>
              <a:ext uri="{FF2B5EF4-FFF2-40B4-BE49-F238E27FC236}">
                <a16:creationId xmlns:a16="http://schemas.microsoft.com/office/drawing/2014/main" id="{97EADF90-5AB5-4C99-B8E8-103FFC215BDF}"/>
              </a:ext>
            </a:extLst>
          </p:cNvPr>
          <p:cNvSpPr txBox="1">
            <a:spLocks/>
          </p:cNvSpPr>
          <p:nvPr/>
        </p:nvSpPr>
        <p:spPr>
          <a:xfrm>
            <a:off x="7818222" y="3710812"/>
            <a:ext cx="659272" cy="29469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nsolas" panose="020B0609020204030204" pitchFamily="49" charset="0"/>
              </a:rPr>
              <a:t>Inner Loop 1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7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it is as java…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0CAFD6-B81C-4899-8F26-A6D8748C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outer: for ( 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soccerBalls.length</a:t>
            </a:r>
            <a:r>
              <a:rPr lang="en-US" dirty="0">
                <a:latin typeface="Consolas" panose="020B0609020204030204" pitchFamily="49" charset="0"/>
              </a:rPr>
              <a:t> - 1;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 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 int j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soccerBalls.length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// compare location of ball at index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and j to see if there is a collision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// if there is a collision, store the ball indexes in a field that you can access outside of the loop to 	       use in your report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break outer;   // this will break out of the outer loop if you named it outer above</a:t>
            </a:r>
          </a:p>
          <a:p>
            <a:endParaRPr lang="en-US" sz="6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6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The Clock Class</a:t>
            </a:r>
          </a:p>
        </p:txBody>
      </p:sp>
    </p:spTree>
    <p:extLst>
      <p:ext uri="{BB962C8B-B14F-4D97-AF65-F5344CB8AC3E}">
        <p14:creationId xmlns:p14="http://schemas.microsoft.com/office/powerpoint/2010/main" val="427845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Constructor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clock is exactly the same. We don’t need an information to create a new clock.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4A9D8-C57B-49E7-9587-5C6E0561F62E}"/>
              </a:ext>
            </a:extLst>
          </p:cNvPr>
          <p:cNvSpPr/>
          <p:nvPr/>
        </p:nvSpPr>
        <p:spPr>
          <a:xfrm>
            <a:off x="2009615" y="3528447"/>
            <a:ext cx="3585274" cy="8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Clock();</a:t>
            </a:r>
          </a:p>
        </p:txBody>
      </p:sp>
    </p:spTree>
    <p:extLst>
      <p:ext uri="{BB962C8B-B14F-4D97-AF65-F5344CB8AC3E}">
        <p14:creationId xmlns:p14="http://schemas.microsoft.com/office/powerpoint/2010/main" val="80692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Tick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clocks start at time 00:00:00.00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Ticking the clock forward one time by 10 seconds…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Time on clock after tick in 00:00:10.00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4A9D8-C57B-49E7-9587-5C6E0561F62E}"/>
              </a:ext>
            </a:extLst>
          </p:cNvPr>
          <p:cNvSpPr/>
          <p:nvPr/>
        </p:nvSpPr>
        <p:spPr>
          <a:xfrm>
            <a:off x="2009614" y="3528447"/>
            <a:ext cx="5943259" cy="8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Consolas" panose="020B0609020204030204" pitchFamily="49" charset="0"/>
              </a:rPr>
              <a:t>myClock.tick</a:t>
            </a:r>
            <a:r>
              <a:rPr lang="en-US" sz="4400" dirty="0">
                <a:latin typeface="Consolas" panose="020B0609020204030204" pitchFamily="49" charset="0"/>
              </a:rPr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88310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Tick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your time in </a:t>
            </a:r>
            <a:r>
              <a:rPr lang="en-US" dirty="0" err="1"/>
              <a:t>timeJunque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[seconds, minutes, hours]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timeJunque</a:t>
            </a:r>
            <a:r>
              <a:rPr lang="en-US" dirty="0"/>
              <a:t>[0]  = </a:t>
            </a:r>
            <a:r>
              <a:rPr lang="en-US" dirty="0" err="1"/>
              <a:t>totalSeconds</a:t>
            </a:r>
            <a:r>
              <a:rPr lang="en-US" dirty="0"/>
              <a:t> % 60;		// seconds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timeJunque</a:t>
            </a:r>
            <a:r>
              <a:rPr lang="en-US" dirty="0"/>
              <a:t>[1] = (int)(</a:t>
            </a:r>
            <a:r>
              <a:rPr lang="en-US" dirty="0" err="1"/>
              <a:t>totalSeconds</a:t>
            </a:r>
            <a:r>
              <a:rPr lang="en-US" dirty="0"/>
              <a:t> / 60) % 60;	// minutes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timeJunque</a:t>
            </a:r>
            <a:r>
              <a:rPr lang="en-US" dirty="0"/>
              <a:t>[2] = (int) </a:t>
            </a:r>
            <a:r>
              <a:rPr lang="en-US" dirty="0" err="1"/>
              <a:t>totalSeconds</a:t>
            </a:r>
            <a:r>
              <a:rPr lang="en-US" dirty="0"/>
              <a:t> / 3600;	// hours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 as </a:t>
            </a:r>
            <a:r>
              <a:rPr lang="en-US" dirty="0" err="1"/>
              <a:t>totalSeconds</a:t>
            </a:r>
            <a:r>
              <a:rPr lang="en-US" dirty="0"/>
              <a:t> that have elapsed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Detecting a Collision</a:t>
            </a:r>
          </a:p>
        </p:txBody>
      </p:sp>
    </p:spTree>
    <p:extLst>
      <p:ext uri="{BB962C8B-B14F-4D97-AF65-F5344CB8AC3E}">
        <p14:creationId xmlns:p14="http://schemas.microsoft.com/office/powerpoint/2010/main" val="26219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these 2 balls…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736" y="2154533"/>
            <a:ext cx="3913873" cy="9196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b1.getLocation() = [0,0]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b2.getLocation() = [1,1]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789A0B-F54E-492F-AE20-E86D0D8CC39B}"/>
              </a:ext>
            </a:extLst>
          </p:cNvPr>
          <p:cNvSpPr/>
          <p:nvPr/>
        </p:nvSpPr>
        <p:spPr>
          <a:xfrm>
            <a:off x="646341" y="3983178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CED021-F361-416F-8A24-DC2C96CAFD7C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1715370" y="5055789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449CD7-8DD2-4D69-8D03-9A80B6EB007E}"/>
              </a:ext>
            </a:extLst>
          </p:cNvPr>
          <p:cNvSpPr txBox="1"/>
          <p:nvPr/>
        </p:nvSpPr>
        <p:spPr>
          <a:xfrm>
            <a:off x="1715370" y="5592095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813BD-2D21-430E-AFE1-039898A02430}"/>
              </a:ext>
            </a:extLst>
          </p:cNvPr>
          <p:cNvSpPr txBox="1"/>
          <p:nvPr/>
        </p:nvSpPr>
        <p:spPr>
          <a:xfrm>
            <a:off x="584588" y="4134593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D811-A2B7-4F9B-9830-6A6E3F026A2C}"/>
              </a:ext>
            </a:extLst>
          </p:cNvPr>
          <p:cNvSpPr txBox="1"/>
          <p:nvPr/>
        </p:nvSpPr>
        <p:spPr>
          <a:xfrm>
            <a:off x="1482759" y="4763224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BBA206-9E40-4B6E-839E-DB1635DE4812}"/>
              </a:ext>
            </a:extLst>
          </p:cNvPr>
          <p:cNvSpPr/>
          <p:nvPr/>
        </p:nvSpPr>
        <p:spPr>
          <a:xfrm>
            <a:off x="3177043" y="2780913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7E5ABC-DA1F-42B1-BD3B-E4A087B5B05C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4246072" y="3853524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7C59D7-F40E-4568-B03A-0B6C8562A036}"/>
              </a:ext>
            </a:extLst>
          </p:cNvPr>
          <p:cNvSpPr txBox="1"/>
          <p:nvPr/>
        </p:nvSpPr>
        <p:spPr>
          <a:xfrm>
            <a:off x="4246072" y="4389830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373FB-4105-4C8C-9769-EBFD4B1A78ED}"/>
              </a:ext>
            </a:extLst>
          </p:cNvPr>
          <p:cNvSpPr txBox="1"/>
          <p:nvPr/>
        </p:nvSpPr>
        <p:spPr>
          <a:xfrm>
            <a:off x="3115290" y="2932328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34A5C-341C-4F7B-B77D-C2BBE0A188A0}"/>
              </a:ext>
            </a:extLst>
          </p:cNvPr>
          <p:cNvSpPr txBox="1"/>
          <p:nvPr/>
        </p:nvSpPr>
        <p:spPr>
          <a:xfrm>
            <a:off x="4013461" y="3560959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(1,1)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1B0F2E8-628E-4F5A-8933-FC309E947FE8}"/>
              </a:ext>
            </a:extLst>
          </p:cNvPr>
          <p:cNvSpPr txBox="1">
            <a:spLocks/>
          </p:cNvSpPr>
          <p:nvPr/>
        </p:nvSpPr>
        <p:spPr>
          <a:xfrm>
            <a:off x="7042885" y="3930024"/>
            <a:ext cx="3913873" cy="9196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Ball.radius</a:t>
            </a:r>
            <a:r>
              <a:rPr lang="en-US" dirty="0">
                <a:latin typeface="Consolas" panose="020B0609020204030204" pitchFamily="49" charset="0"/>
              </a:rPr>
              <a:t> = 4.45</a:t>
            </a:r>
          </a:p>
        </p:txBody>
      </p:sp>
    </p:spTree>
    <p:extLst>
      <p:ext uri="{BB962C8B-B14F-4D97-AF65-F5344CB8AC3E}">
        <p14:creationId xmlns:p14="http://schemas.microsoft.com/office/powerpoint/2010/main" val="3949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determine if there is a collision…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806" y="2154532"/>
            <a:ext cx="5877426" cy="19800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Find the distance between the center points of the balls (use the distance formula from our dart assignment)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Determine if the distance between the center of the 2 balls is less than or equal to 2 times the </a:t>
            </a:r>
            <a:r>
              <a:rPr lang="en-US" dirty="0" err="1">
                <a:latin typeface="Consolas" panose="020B0609020204030204" pitchFamily="49" charset="0"/>
              </a:rPr>
              <a:t>Ball.radius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789A0B-F54E-492F-AE20-E86D0D8CC39B}"/>
              </a:ext>
            </a:extLst>
          </p:cNvPr>
          <p:cNvSpPr/>
          <p:nvPr/>
        </p:nvSpPr>
        <p:spPr>
          <a:xfrm>
            <a:off x="646341" y="3983178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CED021-F361-416F-8A24-DC2C96CAFD7C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1715370" y="5055789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449CD7-8DD2-4D69-8D03-9A80B6EB007E}"/>
              </a:ext>
            </a:extLst>
          </p:cNvPr>
          <p:cNvSpPr txBox="1"/>
          <p:nvPr/>
        </p:nvSpPr>
        <p:spPr>
          <a:xfrm>
            <a:off x="1715370" y="5592095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813BD-2D21-430E-AFE1-039898A02430}"/>
              </a:ext>
            </a:extLst>
          </p:cNvPr>
          <p:cNvSpPr txBox="1"/>
          <p:nvPr/>
        </p:nvSpPr>
        <p:spPr>
          <a:xfrm>
            <a:off x="584588" y="4134593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D811-A2B7-4F9B-9830-6A6E3F026A2C}"/>
              </a:ext>
            </a:extLst>
          </p:cNvPr>
          <p:cNvSpPr txBox="1"/>
          <p:nvPr/>
        </p:nvSpPr>
        <p:spPr>
          <a:xfrm>
            <a:off x="1482759" y="4763224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BBA206-9E40-4B6E-839E-DB1635DE4812}"/>
              </a:ext>
            </a:extLst>
          </p:cNvPr>
          <p:cNvSpPr/>
          <p:nvPr/>
        </p:nvSpPr>
        <p:spPr>
          <a:xfrm>
            <a:off x="3177043" y="2780913"/>
            <a:ext cx="2145223" cy="214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7E5ABC-DA1F-42B1-BD3B-E4A087B5B05C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4246072" y="3853524"/>
            <a:ext cx="3583" cy="10726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7C59D7-F40E-4568-B03A-0B6C8562A036}"/>
              </a:ext>
            </a:extLst>
          </p:cNvPr>
          <p:cNvSpPr txBox="1"/>
          <p:nvPr/>
        </p:nvSpPr>
        <p:spPr>
          <a:xfrm>
            <a:off x="4246072" y="4389830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373FB-4105-4C8C-9769-EBFD4B1A78ED}"/>
              </a:ext>
            </a:extLst>
          </p:cNvPr>
          <p:cNvSpPr txBox="1"/>
          <p:nvPr/>
        </p:nvSpPr>
        <p:spPr>
          <a:xfrm>
            <a:off x="3115290" y="2932328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34A5C-341C-4F7B-B77D-C2BBE0A188A0}"/>
              </a:ext>
            </a:extLst>
          </p:cNvPr>
          <p:cNvSpPr txBox="1"/>
          <p:nvPr/>
        </p:nvSpPr>
        <p:spPr>
          <a:xfrm>
            <a:off x="4013461" y="3560959"/>
            <a:ext cx="65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(1,1)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30FECC-EE28-4FB8-85C2-F1CBFCBF5662}"/>
              </a:ext>
            </a:extLst>
          </p:cNvPr>
          <p:cNvSpPr/>
          <p:nvPr/>
        </p:nvSpPr>
        <p:spPr>
          <a:xfrm>
            <a:off x="7347991" y="4627112"/>
            <a:ext cx="549221" cy="549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796D1A-20A9-42B1-ACAB-4C089BAA5CC4}"/>
              </a:ext>
            </a:extLst>
          </p:cNvPr>
          <p:cNvSpPr/>
          <p:nvPr/>
        </p:nvSpPr>
        <p:spPr>
          <a:xfrm>
            <a:off x="7668833" y="4942824"/>
            <a:ext cx="549221" cy="549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C593A-6387-4697-BB8D-4887449B544E}"/>
              </a:ext>
            </a:extLst>
          </p:cNvPr>
          <p:cNvCxnSpPr>
            <a:cxnSpLocks/>
            <a:endCxn id="17" idx="4"/>
          </p:cNvCxnSpPr>
          <p:nvPr/>
        </p:nvCxnSpPr>
        <p:spPr>
          <a:xfrm>
            <a:off x="7622601" y="4897803"/>
            <a:ext cx="1" cy="2785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342DE2-97FD-4C87-B933-E47B11E952D4}"/>
              </a:ext>
            </a:extLst>
          </p:cNvPr>
          <p:cNvCxnSpPr>
            <a:cxnSpLocks/>
          </p:cNvCxnSpPr>
          <p:nvPr/>
        </p:nvCxnSpPr>
        <p:spPr>
          <a:xfrm>
            <a:off x="7961028" y="5213515"/>
            <a:ext cx="1" cy="2785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433C3E-A57E-4E78-88AB-EA1FA2F45216}"/>
              </a:ext>
            </a:extLst>
          </p:cNvPr>
          <p:cNvCxnSpPr>
            <a:cxnSpLocks/>
          </p:cNvCxnSpPr>
          <p:nvPr/>
        </p:nvCxnSpPr>
        <p:spPr>
          <a:xfrm>
            <a:off x="7622601" y="4897803"/>
            <a:ext cx="335946" cy="31571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DCD65C-C2A4-4EA8-A965-D0DD40516F7D}"/>
              </a:ext>
            </a:extLst>
          </p:cNvPr>
          <p:cNvCxnSpPr>
            <a:cxnSpLocks/>
          </p:cNvCxnSpPr>
          <p:nvPr/>
        </p:nvCxnSpPr>
        <p:spPr>
          <a:xfrm flipV="1">
            <a:off x="1715370" y="3837958"/>
            <a:ext cx="2530702" cy="121770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4EEBAF4-7DAF-481A-8554-2F0670605EFD}"/>
              </a:ext>
            </a:extLst>
          </p:cNvPr>
          <p:cNvSpPr txBox="1">
            <a:spLocks/>
          </p:cNvSpPr>
          <p:nvPr/>
        </p:nvSpPr>
        <p:spPr>
          <a:xfrm>
            <a:off x="8510249" y="4666829"/>
            <a:ext cx="2814036" cy="19800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Since all balls have a radius of 4.45 inches, we know that if the distance between their centers is &lt;= 8.9, there is a collision </a:t>
            </a:r>
          </a:p>
        </p:txBody>
      </p:sp>
    </p:spTree>
    <p:extLst>
      <p:ext uri="{BB962C8B-B14F-4D97-AF65-F5344CB8AC3E}">
        <p14:creationId xmlns:p14="http://schemas.microsoft.com/office/powerpoint/2010/main" val="100589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 between 2 points can be calculated as…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6F0EB4-D163-4C5C-BED5-D544D909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3213"/>
            <a:ext cx="10058400" cy="1276461"/>
          </a:xfrm>
        </p:spPr>
        <p:txBody>
          <a:bodyPr/>
          <a:lstStyle/>
          <a:p>
            <a:r>
              <a:rPr lang="en-US" dirty="0"/>
              <a:t>Since our locations, speeds and field size are measured in </a:t>
            </a:r>
            <a:r>
              <a:rPr lang="en-US" i="1" dirty="0"/>
              <a:t>feet, </a:t>
            </a:r>
            <a:r>
              <a:rPr lang="en-US" dirty="0"/>
              <a:t>make sure you convert the distance between 2 balls to inches before comparing to 2 times the radius (radius is given in inches)</a:t>
            </a:r>
            <a:endParaRPr lang="en-US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EF05DF-A33F-4B97-8760-39C739A9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76" y="2003952"/>
            <a:ext cx="5207372" cy="16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251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12405</TotalTime>
  <Words>650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Retrospect</vt:lpstr>
      <vt:lpstr>assignment04 – Part 2 Playground Soccer Simulation</vt:lpstr>
      <vt:lpstr>Part 3</vt:lpstr>
      <vt:lpstr>Clock</vt:lpstr>
      <vt:lpstr>Clock</vt:lpstr>
      <vt:lpstr>Clock</vt:lpstr>
      <vt:lpstr>Part 4</vt:lpstr>
      <vt:lpstr>Consider these 2 balls…</vt:lpstr>
      <vt:lpstr>To determine if there is a collision…</vt:lpstr>
      <vt:lpstr>The distance between 2 points can be calculated as…</vt:lpstr>
      <vt:lpstr>Let’s see if there is a collision</vt:lpstr>
      <vt:lpstr>Part 5</vt:lpstr>
      <vt:lpstr>Let’s assume our soccerBall array has 4 balls in it…</vt:lpstr>
      <vt:lpstr>Here it is as java…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35</cp:revision>
  <dcterms:created xsi:type="dcterms:W3CDTF">2020-02-27T04:38:33Z</dcterms:created>
  <dcterms:modified xsi:type="dcterms:W3CDTF">2020-03-24T02:26:09Z</dcterms:modified>
</cp:coreProperties>
</file>