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2734 538 8704,'0'-3'230,"1"1"-58,-1 1-1,1-1 1,-1 1-1,1-1 1,-1 0-1,0 1 1,0-1-1,0 0 0,0 0 1,0 1-1,-1-1 1,1 0-1,0 1 1,-1-1-1,1 1 1,-1-1-1,0 0 1,1 1-1,-1-1 1,0 1-1,0 0 1,0-1-1,0 1 0,0 0 1,0-1-172,-5-5 150,0 0 1,0-1-1,1 0 1,0 0-1,1 0 0,0 0 1,0-1-1,1 0 1,0 0-1,-1-3-150,-6-16 475,0 3-24,-2 0 0,-1 1 0,0 0 0,-2 1 0,-1 0 0,0 2 0,-2 0 0,0 1 0,-2 0 0,-1 1-451,4 5 181,-1 0-1,-1 1 1,0 1 0,-1 1-1,0 1 1,-1 0-1,0 2 1,0 0-1,-1 1 1,0 2-1,0 0 1,-11 0-181,-9 1 19,0 3 1,-1 1-1,1 2 1,0 2-1,1 2 1,-31 8-20,-20 9 11,1 5-1,-41 19-10,37-9 0,1 4 0,2 4 0,2 4 0,-44 35 0,13 2-25,5 6-1,3 4 1,5 5-1,5 5 0,-10 21 26,65-68 24,2 2-1,4 2 0,2 2 0,3 2 1,3 1-1,4 1 0,-5 21-23,13-24 22,4 0 1,2 1-1,4 0 0,2 2 1,3-1-1,4 1 0,2-1 1,4 8-23,4 10 18,5 1 1,3-2 0,4 0-1,3-1 1,4-1 0,4-1-1,4-2 1,19 33-19,-22-60 100,1-2 0,3-1 0,2-1 0,3-2 0,1-2 0,2-2 0,45 35-100,-24-28 281,1-3-1,3-3 0,2-3 0,1-3 0,56 21-280,-72-37 166,1-3 0,1-2-1,1-2 1,0-3 0,1-3 0,1-2-1,-1-3 1,1-2 0,0-3 0,0-3-1,-1-2 1,0-3 0,25-7-166,18-11 160,-2-4 0,0-4 0,-3-4 0,-1-5 0,-2-3 0,-2-5 0,63-48-160,-126 79 24,-2 0 0,0-2 0,13-15-24,-34 31-22,0-1 1,0 0-1,-1 1 1,0-2-1,0 1 1,0 0-1,-1-1 1,0 0-1,-1 0 1,1 0-1,-2-1 1,1 1-1,-1-1 1,0 1-1,-1-1 1,0-4 21,-1 13-19,0 0 1,0-1-1,0 1 0,0 0 1,0-1-1,0 1 0,0 0 1,0-1-1,0 1 1,0 0-1,0-1 0,0 1 1,0 0-1,0-1 1,-1 1-1,1 0 0,0-1 1,0 1-1,0 0 0,0 0 1,-1-1-1,1 1 1,0 0-1,0 0 0,-1 0 1,1-1-1,0 1 0,0 0 1,-1 0-1,1 0 1,0 0-1,-1-1 0,1 1 1,0 0-1,-1 0 0,1 0 1,0 0-1,-1 0 1,1 0-1,0 0 0,-1 0 1,1 0-1,0 0 1,-1 0-1,1 0 0,0 0 1,-1 0-1,1 0 0,0 0 1,0 1-1,-1-1 1,1 0-1,0 0 0,-1 0 1,1 0-1,0 1 0,0-1 1,-1 0-1,1 0 1,0 1-1,0-1 0,0 0 1,-1 0-1,1 1 0,0-1 20,-18 17-1468,-45 52-7120,61-67 8334,0 1 0,0-1-1,-1 0 1,1 0 0,-1 0-1,1-1 1,-1 1 0,-2 1 253,2-2-140,-1-1 1,1 1-1,0 0 1,-1-1-1,1 0 1,0 0 0,-3 0 139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16767,'130'0'6336,"-36"16"-4928,63-13-480,-80-3-512,25 0-1984,16-3-608,12-9-2080,-5-9-895,0-6 2719,-9-9 1184,-16-8 928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35 168 14336,'-30'7'5343,"26"-2"-4127,4-1-384,13-1 1952,22-3-1344,19-3-544,22-6-480,10-6-320,7-4-160,20-6 32,4 6-1088,-6-2-480,-4 1-3328,-3 5-1503,-10-2 3327,-17-7 1568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6272,'-1'0'326,"-1"0"1,1 0-1,0 1 1,-1-1-1,1 1 0,0-1 1,-1 1-1,1 0 1,0-1-1,0 1 1,-1 0-1,1 0 1,0 0-1,0 0 0,0 0 1,0 0-1,0 0 1,0 0-1,1 1 1,-1-1-1,0 0 0,1 0 1,-1 1-1,0-1 1,1 0-327,-2 3 716,1 1-1,-1-1 1,1 0 0,0 0 0,0 1 0,1-1 0,-1 0-1,1 2-715,14 196 5472,-14 195-3557,-3-361-1866,-1-19-877,4-17 744,0 0 0,0 1 0,0-1 1,0 0-1,0 0 0,0 1 0,0-1 0,0 0 0,-1 0 0,1 0 1,0 1-1,0-1 0,0 0 0,0 0 0,0 0 0,-1 0 0,1 1 1,0-1-1,0 0 0,0 0 0,-1 0 0,1 0 0,0 0 0,0 0 1,0 1-1,-1-1 0,1 0 0,0 0 0,0 0 0,-1 0 0,1 0 0,0 0 1,0 0-1,-1 0 0,1 0 0,0 0 0,0 0 0,-1 0 0,1 0 1,0 0 83,-7-8-4847,2-11 2809,3 9 742,-13-43-1307,-6-9 1270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70 11264,'0'0'138,"-1"-1"0,1 1 1,-1 0-1,1 0 0,0 0 0,-1 0 1,1-1-1,0 1 0,-1 0 1,1 0-1,-1 0 0,1 0 0,-1 0 1,1 0-1,0 0 0,-1 0 1,1 0-1,-1 0 0,1 0 0,0 0 1,-1 1-1,1-1 0,-1 0 1,1 0-1,0 0 0,-1 0 0,1 1 1,0-1-1,-1 0 0,1 0 1,0 1-1,-1-1-138,1 1 133,0 0 1,0-1-1,0 1 1,0 0-1,0 0 0,0-1 1,0 1-1,0 0 1,1 0-1,-1-1 0,0 1 1,0 0-1,1 0 1,-1-1-1,0 1 0,1 0 1,-1-1-1,1 1-133,0 0 141,-1-1 0,1 1 0,0-1 0,0 1 0,-1-1-1,1 1 1,0-1 0,0 1 0,0-1 0,0 0 0,0 0 0,-1 1 0,1-1 0,0 0-1,0 0 1,0 0 0,0 0 0,0 0 0,0 0 0,0 0 0,0 0-141,22-4 870,35-10 505,14-8-1375,-18 5 362,46-8-362,-83 21 30,0 2-1,0 0 1,0 2-1,0-1 1,0 2 0,0 0-1,-1 1 1,5 2-30,-16-3 13,-1 0 0,1 0 1,0 1-1,-1 0 1,1-1-1,-1 2 0,0-1 1,1 1-1,-1-1 1,0 1-1,0 0 1,-1 0-1,1 1 0,-1-1 1,0 1-1,1 0 1,-2 0-1,1 0 0,0 0 1,1 4-14,-2-3 50,0 0 0,-1 0-1,0 0 1,0 0 0,0 0 0,-1 1 0,1-1 0,-1 0 0,0 0 0,-1 0-1,1 1 1,-1-1 0,0 0 0,-1 0 0,1 0 0,-1 0 0,0 0 0,0-1 0,-2 4-50,-8 11 154,0 1 1,-2-2 0,-1 0-1,0 0 1,-1-2 0,-1 0-1,0-1 1,-1 0 0,-1-1-1,0-2 1,-1 0 0,-2 0-155,4 2-86,19-10-57,12-4 68,5-3 44,1 2 0,0 0 1,-1 1-1,1 1 1,-1 0-1,1 2 1,-1 0-1,0 1 1,0 1-1,16 6 31,-26-7 26,1-1 0,-1 1-1,0 0 1,-1 0 0,1 1 0,-1 0 0,0 1-1,0 0 1,-1 0 0,0 0 0,0 1 0,0-1-1,-1 1 1,1 1 0,-2-1 0,1 1 0,-1 0-1,-1 0 1,1 0 0,-1 1 0,-1-1 0,1 1 0,-1 4-26,-1-8 40,-1 0 1,1 0-1,-2 0 1,1-1-1,0 1 1,-1 0-1,0 0 1,0-1-1,0 1 1,-1 0-1,1-1 1,-1 1-1,0-1 1,-1 0-1,0 1-40,-5 8 80,-2-1 0,0 1 0,0-2 0,-1 1-80,6-7-72,1-1 0,-1 1 0,0-1 0,0 0 0,-1 0 0,1-1-1,-1 0 1,0 0 0,0 0 0,0-1 0,0 1 0,0-1-1,-1-1 1,-1 1 72,3-1-386,0-1 1,1 0-1,-1 0 0,0 0 0,0-1 0,1 1 0,-1-1 1,0 0-1,0-1 0,1 1 0,-1-1 0,1 0 0,0 0 1,-1 0-1,1 0 0,0-1 0,0 0 0,1 0 0,-1 0 386,3 3-55,-1-2-138,1 1 0,-1-1 0,0 0 0,0 1 0,1-1 0,-1 0 0,1 0 0,0 0 0,-1-1 193,-5-27-912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53 12800,'-4'3'602,"0"0"0,0 1 1,1 0-1,-1 0 1,1 0-1,0 0 0,0 0 1,0 1-1,1-1 1,-1 1-1,1 0 1,1 0-1,-1 0 0,0 0 1,1 0-1,0 2-602,0 1 345,1 1 0,1-1-1,-1 1 1,1-1 0,1 1-1,0-1 1,0 0 0,0 0 0,3 5-345,-1-1 107,1 0 1,0-1 0,0 0 0,2 0 0,-1 0 0,1 0 0,1-1 0,0 0 0,0-1 0,1 0 0,0 0 0,0-1 0,1 0 0,0 0 0,1-1-1,0-1 1,0 0 0,0 0 0,1-1 0,-1-1 0,4 1-108,-10-4 10,0 0 0,0 0 0,0-1 0,0 0 0,1 0 0,-1 0 0,0-1 0,0 1 0,0-1 0,0-1-1,0 1 1,0 0 0,-1-1 0,1 0 0,0 0 0,-1-1 0,0 1 0,1-1 0,-1 0 0,0 0 0,0-1 0,-1 1 0,1-1 0,-1 0 0,1 0 0,0-2-10,6-7-34,-1 0 0,-1-1 0,0 0 0,-1 0 0,0-1 0,-1 1 0,3-15 34,-2 5-94,-1 0 0,0-1-1,-2 1 1,-2-1-1,0 0 1,-1 0-1,-2-16 95,1 40 2,0 0-1,0 0 0,0 0 1,0 0-1,0 0 0,0 0 1,-1 0-1,1 0 1,0 0-1,-1 0 0,1 0 1,-1 0-1,1 0 1,-1 0-1,1 0 0,-1 0 1,1 0-1,-1 1-1,0 0 6,1 0-1,0 0 1,-1 0 0,1 0-1,-1 0 1,1 0 0,0 0 0,-1 0-1,1 0 1,0 0 0,-1 1-1,1-1 1,0 0 0,-1 0-1,1 0 1,0 1 0,-1-1-1,1 0 1,0 0 0,-1 1-1,1-1 1,0 0 0,0 1-1,-1-1 1,1 0 0,0 1-1,0-1 1,0 0 0,0 1-6,-4 4 71,2 1 0,-1-1-1,1 1 1,-1 0 0,1 2-71,-4 21 281,1 0 1,1 0-1,0 17-281,2 92 618,2-119-571,0-7-90,5 318-1540,-2-303-33,1 0 0,3 9 1616,-6-30-107,5 29-597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12544,'-3'-4'4878,"4"11"-1547,5 20 14,-2-12-2510,25 119 1772,-5 12-2607,-16-81-395,-3 0 1,-3 0 0,-3 22 394,0-74-1368,-1 0 1,0 0 0,-2 4 1367,0-6-2516,3-11 2458,1 0 0,0 1 0,-1-1 0,1 0 0,0 0 1,-1 0-1,1 0 0,0 0 0,-1 0 0,1 0 0,0 0 1,-1 0-1,1 0 0,0 0 0,-1 0 0,1-1 0,0 1 0,-1 0 1,1 0-1,0 0 0,0 0 0,-1 0 0,1-1 0,0 1 0,0 0 1,-1 0-1,1 0 0,0-1 0,0 1 0,-1 0 0,1-1 0,0 1 58,-13-15-832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19 164 12672,'-18'-11'4735,"18"14"-3679,4-3 480,1 0 0,8-3-384,14-6-32,8-6-416,15-1-128,9-9-320,12-2-96,6 3-32,3 8-160,-12 4 32,-11 9-1472,-7-2-640,-10 5 1088,-12 5 512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15360,'9'-7'5791,"9"2"-4511,23-14-64,-16 11-320,21-8-576,13-1-96,2-3-2048,7 1-896,-1-5 1344,1-4 672,0 0 608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11136,'-20'10'1839,"0"0"0,1 2 0,-1 1-1839,6-4 564,1 1 1,1 1-1,0 0 1,1 1 0,0 0-1,0 1 1,1 0-1,1 1 1,1 0 0,0 0-1,-3 8-564,3-3 293,0 0 0,2 0 1,0 1-1,1 0 0,1 0 0,1 0 0,1 3-293,0-9 89,2 0 1,0-1-1,1 1 0,0 0 1,1-1-1,1 0 0,0 1 1,0-1-1,2 0 0,-1 0 1,2 0-90,-3-8 11,0-1 1,0 1-1,0-1 0,1 1 1,0-1-1,0 0 1,0 0-1,0-1 0,1 1 1,0-1-1,-1 0 1,1 0-1,0-1 0,0 1 1,1-1-1,-1 0 1,0 0-1,1-1 0,-1 0 1,1 0-1,0 0 1,-1-1-1,6 1-11,2-1-42,0 0 1,0-1-1,-1 0 0,1-1 1,-1-1-1,1 0 0,-1 0 1,0-1-1,0-1 0,1-1 42,-1 0-104,0 0-1,-1-2 0,0 1 0,0-1 1,0-1-1,-1 0 0,0-1 1,-1 0-1,0 0 0,-1-1 0,0 0 1,0 0-1,-1-1 0,5-11 105,-9 14-11,1 1-1,-1-1 0,-1 0 0,0 0 1,0-1-1,0 1 0,-1 0 1,-1-1-1,0 1 0,0 0 0,-1-1 1,0 1-1,0 0 0,-1 0 1,0-1-1,-1 1 0,0 1 0,-1-1 1,1 0-1,-2 1 0,-3-7 12,1 4 21,-1 0-1,0 1 0,-1 0 1,0 0-1,-1 1 1,0 0-1,0 1 0,-1 0 1,0 0-1,-9-4-20,4 4-209,0 1 0,-1 0 0,0 1 0,0 0 1,-1 2-1,1 0 0,-13-1 209,25 5-191,-15-4-3276,16 1 919,10-1 71,10-5 1283</inkml:trace>
  <inkml:trace contextRef="#ctx0" brushRef="#br0" timeOffset="1">819 8 15616,'-5'2'596,"0"-1"0,0 1 0,0 0 1,0 0-1,0 1 0,1-1 1,-1 1-1,1 0 0,0 0 0,0 0 1,0 1-1,0 0 0,0 0 1,1 0-1,-1 1-596,-8 10 741,0 2 0,2-1 0,-7 14-741,10-17 79,1 1 0,0 0-1,1 1 1,1-1 0,0 1-1,1 0 1,0 0 0,1 0-1,1 0 1,1 1 0,0-1-1,2 12-78,-1-18 15,0 0 0,1 0-1,0 0 1,1-1 0,0 1 0,0-1-1,1 1 1,0-1 0,0 0-1,1 0 1,0-1 0,1 1 0,-1-1-1,1-1 1,1 1 0,-1-1 0,1 0-1,0 0 1,1-1 0,-1 0-1,8 4-14,0-2-36,1-1-1,0 0 1,0-1-1,0-1 0,1 0 1,0-1-1,-1-1 0,1-1 1,0 0-1,0-1 1,8-1 36,-2-1-1699,-1-1 0,0-2 0,16-4 1699,-16 2-4915,-1 0 0,1-2 0,10-6 4915,8-8-4912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10880,'-15'-2'3091,"13"2"-2800,1-1 1,-1 1-1,1 0 0,-1-1 0,1 1 1,-1 0-1,1 0 0,-1 0 0,1 0 0,-1 0 1,1 0-1,-1 1 0,1-1 0,-1 0 0,1 1 1,-1 0-1,1-1 0,0 1 0,-1-1 1,1 1-1,0 0 0,0 0 0,-1 0 0,1 0 1,0 0-1,0 0 0,-1 1-291,-4 6 320,1 1 0,0 0 0,0 1 1,1-1-1,0 1 0,0 0 0,1 0 0,0 0 0,1 0 0,0 0 0,1 1 1,0-1-1,1 0 0,0 1 0,0-1 0,1 3-320,1 0 41,0-1 0,1 1 0,0-1-1,1 0 1,0 0 0,1 0 0,0-1 0,1 0 0,0 0 0,1 0-1,0 0 1,1-1 0,2 2-41,1 0 13,1-1 0,-1 0 0,2-1 0,0 0 0,0-1 0,0 0 0,1-1 0,6 2-13,-10-5-287,0-1 1,1-1-1,-1 0 1,1 0-1,-1-1 1,1 0-1,0-1 1,0 0-1,0-1 1,0 0-1,-1-1 0,1 0 1,1-1 286,35-9-5104,0-3 0,0-1 0,8-7 5104,13-6-1994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13824,'-14'0'1341,"1"1"0,-1 1 0,0 0 0,1 1 0,-3 1-1341,-1 1 1048,1 1-1,0 0 0,-15 9-1047,11-3 396,0 0 0,1 1 0,1 1 0,0 1 0,1 0 0,-6 8-396,16-15 79,1-1 0,-1 1-1,1 1 1,1-1 0,0 1-1,0 0 1,1 0 0,0 0-1,0 1 1,1 0 0,0-1-1,1 1 1,0 0 0,0 0-1,1 0 1,1 2-79,0-4 31,0-1 0,1 1 1,0 0-1,1 0 0,0-1 0,0 1 0,0 0 1,1-1-1,0 0 0,1 0 0,0 0 0,0 0 1,0-1-1,1 1 0,0-1 0,0 0 0,0 0 0,1-1 1,0 0-1,5 4-31,-3-3-27,1-1 1,-1 0 0,1-1-1,-1 0 1,2 0-1,-1-1 1,0 0 0,0 0-1,1-1 1,-1-1 0,1 0-1,0 0 1,0 0-1,-1-1 1,1-1 0,0 0-1,6-1 27,-4-1-168,-1 1-1,0-1 0,0-1 0,-1 0 1,1 0-1,-1-1 0,0-1 1,0 1-1,0-2 0,-1 1 0,0-1 1,-1-1-1,1 0 0,6-8 169,-11 11-46,-1 1 1,1-1-1,-1 0 0,0 0 0,-1-1 1,1 1-1,-1 0 0,0-1 0,-1 1 1,1-1-1,-1 0 0,0 0 0,0 1 1,-1-6 45,0 3 17,-1-1 0,0 1 1,0 0-1,-1-1 0,0 1 0,0 0 1,-1 0-1,0 0 0,-4-7-17,1 4 1,0 1-1,-1-1 0,0 1 1,0 0-1,-1 1 1,-1 0-1,0 0 0,0 1 1,0 0-1,-1 0 0,-1 1 1,1 0-1,-11-4 0,18 9-428,-1 1 0,0 0 0,0-1 0,0 1 0,0 1 0,0-1 0,0 0 0,-3 1 428,2-1-1221,8-2 554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11776,'0'0'306,"0"0"-1,0-1 1,0 1 0,0 0 0,0 0 0,0-1 0,0 1 0,0 0 0,0 0 0,-1 0-1,1-1 1,0 1 0,0 0 0,0 0 0,0 0 0,0-1 0,-1 1 0,1 0 0,0 0-1,0 0 1,0 0 0,-1 0 0,1-1 0,0 1 0,0 0 0,0 0 0,-1 0 0,1 0 0,0 0-1,0 0 1,-1 0 0,1 0 0,0 0 0,0 0 0,-1 0 0,1 0 0,0 0 0,0 0-1,-1 0-305,-1 11 3031,3 24-2653,8 43 571,21 135-192,-3 33-559,-17-21-834,-10-128-4328,0-91 3435,0 13-810,0-19 2048,0 0 1,0 1 0,0-1-1,0 1 1,0-1 0,0 0-1,0 1 1,-1-1-1,1 0 1,0 1 0,0-1-1,0 1 1,0-1 0,-1 0-1,1 1 1,0-1 0,0 0-1,-1 0 1,1 1-1,0-1 1,-1 0 0,1 0-1,0 1 1,-1-1 0,1 0-1,0 0 1,-1 0 0,1 1-1,0-1 1,-1 0-1,1 0 1,-1 0 0,1 0 290,-5 0-4656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22 124 15616,'-2'4'423,"-1"0"1,1 0 0,0 0 0,0 0 0,0 0 0,0 0-1,1 0 1,-1 1 0,1-1 0,0 1 0,1-1-1,-1 1 1,1-1 0,0 1 0,0-1 0,0 1 0,2 3-424,0 27 1198,-1-20-610,0 1 1,1-1-1,1 0 1,3 11-589,1-6 127,-1-1 0,2 0 1,1 0-1,0-1 1,1 0-1,9 11-127,-16-25 11,1 1-1,0-1 0,0 0 1,0 0-1,0 0 0,0-1 1,1 1-1,-1-1 1,1 0-1,0-1 0,0 1 1,0-1-1,0 0 1,1 0-1,-1 0 0,1-1 1,-1 0-1,1 0 0,-1 0 1,1-1-1,-1 0 1,1 0-1,0 0 0,-1-1 1,1 0-1,3-1-10,3-1-74,0 0 0,0-1 0,0-1 0,-1 0 0,1 0 0,-1-1 0,-1-1 0,1 1 0,-1-2 0,1-1 74,-4 3-42,0 0 0,-1-1-1,0 0 1,0 0-1,0-1 1,-1 1 0,0-1-1,0-1 1,-1 1 0,0-1-1,-1 1 1,0-1 0,2-9 42,-2 4 10,0-1 1,-1 0 0,0 0-1,-2 0 1,0-15-11,-3 18 31,0 18 76,1 22 246,4-17-264,0 0 0,0 0 0,1 0 1,0-1-1,1 1 0,0-1 1,0 0-1,1 0 0,1 0 1,0-1-1,0 0 0,1 0 1,0 0-1,0-1 0,1 0 0,2 1-89,-3-2 22,1-1 0,0-1-1,0 0 1,0 0 0,1 0-1,-1-1 1,1 0 0,0-1-1,0 0 1,0 0-1,1-1 1,-1 0 0,1-1-1,-1 0 1,1 0 0,0-1-1,-1-1 1,1 1-1,0-1-21,10-3 8,0 0-1,-1-1 1,1 0-1,-1-2 1,0 0-1,0-2 1,7-4-8,-19 10 3,-1-1 0,1-1 0,-1 1 0,0-1 0,0 0 0,0 0 1,-1 0-1,0-1 0,0 0 0,0 0 0,0-1 0,-1 1 0,0-1 0,-1 0 0,0 0 0,0 0 0,0 0 1,-1-1-1,0 1 0,0-1 0,-1 0-3,0-2-41,-1 1 0,0-1 0,-1 0 0,0 0 0,0 0 0,-1 1 1,-2-7 40,-5-11-717,-10-25 717,-6-13-3269,25 63 2822,-1 0 0,1 0 0,-1 0 1,1 1-1,0-1 0,0 0 0,0 0 0,0 0 0,1 0 0,-1 0 1,0 0-1,1 0 0,-1 0 0,1 0 0,0 0 0,0 1 1,-1-1-1,1 0 0,0 1 0,1-1 0,-1 0 0,0 1 1,0-1-1,1 1 0,-1 0 0,1-1 0,-1 1 0,1 0 447,16-14-1626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13056,'-1'4'612,"0"0"-1,0 1 1,0-1 0,0 1 0,1-1 0,0 1 0,0-1 0,0 1 0,1-1 0,-1 1 0,2 3-612,17 53 3742,-4-17-1058,6 35-1240,15 57-1912,-34-122-609,2 5-1318,0-8-3781,-4-11 5922,0 0 1,1 0-1,-1 0 1,0 0 0,0 0-1,1 0 1,-1 0-1,0 0 1,0 0-1,1 0 1,-1 0-1,0 0 1,0 0-1,1 0 1,-1 0 0,0 0-1,0 0 1,1 0-1,-1 0 1,0 0-1,0 0 1,1 0-1,-1-1 1,0 1 0,0 0-1,1 0 1,-1 0-1,0 0 1,0-1-1,0 1 1,0 0-1,1 0 1,-1 0-1,0-1 1,0 1 0,0 0 253,1-1-417,7-6-1439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14208,'2'2'4655,"6"7"-3938,-1 0 1,0 0-1,0 0 0,-1 1 0,0 0 0,-1 0 0,0 1 0,-1-1 0,0 1 0,-1 0 0,1 3-717,17 57 795,-2 0-1,-4 2 1,-2 4-795,-11-58-36,-1-10 4,0-1-1,1 1 1,-1-1 0,4 7 32,-5-15-1,0 1 0,0-1 0,0 0 0,0 0 0,0 1 0,0-1 0,0 0 0,0 0 0,1 1 0,-1-1 0,0 0 0,0 0 0,0 0 0,0 1 1,1-1-1,-1 0 0,0 0 0,0 0 0,0 1 0,1-1 0,-1 0 0,0 0 0,0 0 0,0 0 0,1 0 0,-1 0 0,0 0 0,0 0 0,1 1 0,-1-1 0,0 0 0,0 0 0,1 0 0,-1 0 1,8-7 27,8-20 91,-14 22-97,33-64 104,28-51-645,-52 101 259,2 0-1,0 1 1,1 1 0,15-15 261,-25 28-36,0 0 1,0 0-1,1 1 0,-1 0 0,1 0 0,0 0 0,0 0 1,0 1-1,0-1 0,0 2 0,0-1 0,2 0 36,-4 1 9,1 1-1,0 0 0,0 0 0,-1 0 0,1 0 0,0 0 1,0 1-1,-1 0 0,1-1 0,0 1 0,-1 1 0,1-1 1,-1 1-1,0-1 0,1 1 0,-1 0 0,0 0 0,1 1-8,12 10 250,-1 2 0,0 0 0,-1 0-1,-1 1 1,11 18-250,-5-8 159,103 147-1535,-120-170 1076,0 0-1,0-1 0,0 1 0,0-1 1,0 1-1,1-1 0,-1 0 0,1 0 0,0 0 1,-1 0-1,1-1 0,0 1 0,0-1 0,0 1 1,0-1-1,0 0 0,0 0 0,1-1 0,-1 1 1,2 0 300,17-4-758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 17535,'-2'-1'464,"0"1"-1,0 0 0,0-1 0,0 1 0,0 0 1,0 0-1,0 1 0,0-1 0,0 0 0,0 1 0,0-1 1,0 1-1,0 0 0,-1 0-463,-1 1 502,1 1 0,0 0 0,0 0 0,0 0 0,0 0 1,-2 2-503,-4 7 108,-34 35 743,2 3 1,-2 8-852,31-40 162,1 0 0,1 1-1,0 0 1,1 0 0,1 1-1,1 0 1,1 1 0,-2 9-162,7-24 4,0 1 1,0-1-1,1 0 1,-1 0 0,1 1-1,1-1 1,-1 0-1,1 0 1,0 1-1,0-1 1,1 0 0,0 0-1,0 0 1,1 0-1,-1-1 1,1 1-1,0-1 1,1 1 0,-1-1-1,1 0 1,0 0-1,0-1 1,1 1-1,-1-1 1,1 0 0,0 0-1,0-1 1,1 1-1,-1-1 1,1 0-1,-1 0 1,1-1 0,0 0-1,0 0 1,2 0-5,4 1-120,1-1-1,0 0 1,0-1 0,0 0 0,0-1 0,0-1 0,0 0 0,0-1 0,-1 0 0,1-1-1,0 0 1,-1-1 0,0 0 0,0-1 0,10-6 120,-14 7-63,0-1-1,0 0 1,-1 0 0,0-1 0,1 0-1,-2-1 1,1 1 0,-1-1-1,0-1 1,2-3 63,-4 5 4,-1 0 0,0 0 0,0 0 0,-1 0 0,1-1 0,-1 0 0,0 1 0,-1-1 0,0 0 0,0 0 0,-1 1 0,1-1 0,-1 0 0,-1-5-4,-5-10 322,5 21-254,1 0-1,-1 0 0,0 0 0,1 0 1,-1 0-1,1 0 0,0 0 0,-1 0 1,1-1-1,0 1 0,0 0 0,0 0 1,0 0-1,0 0 0,0-1 0,0 1 1,0 0-1,0 0 0,0 0 0,1 0 1,-1-1-1,0 1 0,1 0 0,-1 0 1,1 0-1,-1 0 0,1 0 0,0 0 1,-1 0-1,1 0 0,0 0 0,0 1 1,0-1-1,-1 0 0,1 0 0,0 1 1,1-1-68,11-6 37,0 1 0,0 1 1,1 0-1,10-2-37,24-8-171,-15 2-396,1 2 0,14-2 567,-35 10-38,-1 1 1,0 0-1,1 1 1,-1 0-1,1 1 1,0 0-1,-1 1 1,9 2 37,-16-1 1,0 0 1,1 0-1,-1 1 0,0-1 1,0 1-1,-1 0 1,1 0-1,-1 1 1,1 0-1,-1-1 0,0 1 1,0 1-1,-1-1 1,1 0-1,-1 1 0,2 4-1,7 11 5,-2 0 0,0 0 0,3 12-5,9 33-188,-12-34-338,1 0 1,2 0 525,-9-22-248,0-1-1,1 0 1,-1-1 0,2 1 0,-1-1 0,1 0 0,0 0 0,1 0 0,2 1 248,-6-5-545,-1-1 0,1 0-1,0-1 1,0 1 0,0 0-1,0-1 1,0 1 0,0-1-1,1 0 1,-1 0 0,0 0-1,2-1 546,18-1-1344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15488,'-2'-4'1564,"2"3"-1299,0 0 1,-1 1 0,1-1 0,0 0 0,-1 0 0,1 1-1,0-1 1,-1 0 0,1 1 0,-1-1 0,1 1 0,-1-1-1,1 0 1,-1 1 0,0-1 0,1 1 0,-1-1-1,0 1 1,1 0 0,-1-1 0,0 1-266,0 0 1621,2 9 625,34 146-937,21 45-1309,-29-107 114,-23-81-208,0 2-508,1-1 0,-2 1 0,0 0 0,-1 1 0,0-1-1,-1 0 1,-1 12 602,0-25-185,0-1-1,0 1 1,0-1-1,0 1 0,0-1 1,-1 1-1,1-1 1,0 1-1,0-1 1,0 1-1,-1-1 1,1 1-1,0-1 0,0 1 1,-1-1-1,1 1 1,0-1-1,-1 0 1,1 1-1,-1-1 0,1 0 1,0 1-1,-1-1 1,1 0-1,-1 1 1,1-1-1,-1 0 1,1 0-1,-1 0 0,1 1 1,-1-1-1,1 0 1,-1 0-1,1 0 1,-1 0-1,0 0 0,1 0 1,-1 0-1,1 0 186,-2-1-770,0 1 0,0-1-1,0 1 1,1-1-1,-1 0 1,0 1-1,1-1 1,-1 0 0,0 0-1,1-1 1,-2 0 770,-15-18-4384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32 256 15488,'-29'-14'5039,"28"14"-4982,1 0-1,0 0 1,0 0-1,0-1 0,0 1 1,0 0-1,0 0 0,0 0 1,0 0-1,0 0 1,0 0-1,-1 0 0,1 0 1,0 0-1,0 0 0,0-1 1,0 1-1,0 0 1,0 0-1,0 0 0,0 0 1,0 0-1,0 0 1,0 0-1,0-1 0,0 1 1,0 0-1,0 0 0,0 0 1,0 0-1,0 0 1,0 0-1,0 0 0,0-1 1,0 1-1,0 0 0,0 0 1,0 0-1,0 0 1,0 0-1,0 0 0,0 0 1,1 0-1,-1-1 1,0 1-1,0 0 0,0 0 1,0 0-1,0 0 0,0 0 1,0 0-1,0 0 1,1 0-57,8-6 1951,12-2-405,92-32-112,120-11-1288,-108 26-1529,88-31 1383,-185 46-139,11-3-213,37-7 352,-65 17-8,1 1 0,-1 1-1,1 0 1,-1 0 0,1 1-1,-1 1 1,1 0 0,-1 1 0,3 0 8,-9 0 39,0 0 0,0 0 1,-1 0-1,1 0 1,-1 1-1,0 0 1,0 0-1,0 0 1,0 0-1,0 1 1,0 0-1,-1-1 1,0 1-1,0 1 1,0-1-1,0 0 1,-1 1-1,2 2-39,5 13 247,-1 1 0,-1 0 0,4 17-247,-2-9 58,16 59 414,12 70-472,-23-51-2243,-13-102 1878,1 13-2813,1-15 1248,2-10 379,3-11 655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15104,'7'9'5234,"-2"11"-2505,-3 15-430,-2-34-2066,2 40 679,3-1 0,0 0 0,3 0 0,2 3-912,2 8 48,-3 0 0,-1 8-48,-4 29-853,-4 4 853,0-55-1893,0-37 1783,1 0 0,-1 1 1,0-1-1,0 0 1,0 0-1,0 0 1,0 0-1,0 0 1,0 0-1,0 1 0,0-1 1,0 0-1,0 0 1,0 0-1,0 0 1,0 0-1,0 0 1,0 1-1,0-1 0,0 0 1,0 0-1,0 0 1,0 0-1,0 0 1,-1 0-1,1 0 1,0 1-1,0-1 0,0 0 1,0 0-1,0 0 1,0 0-1,0 0 1,0 0-1,0 0 1,-1 0-1,1 0 0,0 0 1,0 1-1,0-1 1,0 0-1,0 0 1,0 0-1,0 0 1,-1 0-1,1 0 1,0 0-1,0 0 0,0 0 1,0 0-1,0 0 1,-1 0-1,1 0 1,0 0-1,0 0 1,0 0 109,-8-8-3782,-9-16 526,0-6 1896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31 283 15616,'-31'9'5887,"31"-6"-4575,5-3 384,2 0-128,16 0-864,9-3-160,13-2-320,9-2-160,13-10-32,10 2-1440,7-6-640,2 1 928,12 5 576</inkml:trace>
  <inkml:trace contextRef="#ctx0" brushRef="#br0" timeOffset="1">1229 1 15488,'-3'0'664,"1"1"1,-1 0-1,1 0 1,-1 0 0,1 0-1,0 0 1,0 1 0,-1-1-1,1 1-664,-29 29 3876,13-12-2678,8-9-1073,2 0 0,-1 0-1,1 1 1,1 0 0,0 0 0,1 1-1,0 0 1,1 0 0,0 1 0,1-1-1,0 1 1,1 0 0,0 0 0,1 0-1,1 1 1,0 3-125,1-7 53,0 0 0,0-1 0,1 1-1,0-1 1,1 1 0,0-1 0,0 0-1,1 0 1,0 0 0,1 0 0,0 0 0,0 0-1,1-1 1,0 0 0,0 0 0,1-1 0,0 1-1,1-1 1,0 0 0,0-1 0,0 0-1,7 5-52,0-3-67,-1 0-1,2-1 0,-1-1 0,1-1 1,-1 0-1,2 0 0,-1-2 0,0 1 0,1-2 1,-1 0-1,1-1 0,2-1 68,4-1-898,-1 0 0,0-2-1,1 0 1,-1-1 0,-1-1-1,1-2 1,-1 0 0,13-6 898,-23 8-872,1 0 0,-1-1 1,-1 0-1,1-1 1,-1 0-1,0 0 1,3-5 871,17-20-1168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49 200 15104,'-44'19'5631,"39"-2"-4383,5-2 480,5-6-96,4-1-800,3-1-128,15-2-448,9-10-160,5-7-64,4-3-1600,-5-6-672,-4-2-2496,-9-1-1023,-9 4 2911,-13-1 1536</inkml:trace>
  <inkml:trace contextRef="#ctx0" brushRef="#br0" timeOffset="1">162 8 12928,'-54'-7'4831,"40"11"-3775,5 4 992,9-5 160,0 1-1088,9 1-288,9-2-1152,9-3-512,9 0 416,8 0-2656,6 0-1055,4 4 1983,4 4 1088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21 14848,'0'-1'191,"0"1"1,0-1 0,1 1 0,-1-1 0,0 1 0,0-1-1,0 1 1,0 0 0,0-1 0,0 1 0,0-1 0,0 1-1,0-1 1,0 1 0,0-1 0,0 1 0,0-1 0,0 1-1,0-1 1,-1 1 0,1-1 0,0 1 0,0 0 0,0-1-1,-1 1 1,1-1 0,0 1 0,-1 0 0,1-1 0,0 1-1,-1 0 1,1-1 0,0 1 0,-1 0 0,1 0 0,-1-1-1,1 1-191,-27-4 2556,26 4-2503,-16 0 325,-1 0 0,1 2 0,0 0-1,0 1 1,0 1 0,0 1-378,-20 3 272,33-7-258,-42 9 503,-32 11-517,66-17 111,0 0 0,0 1 0,1 0 0,0 1 0,-1 1-1,2 0 1,-1 0 0,-8 8-111,18-14 5,0-1 1,1 1-1,-1 0 0,0-1 0,0 1 0,1 0 1,-1 0-1,0 0 0,1 0 0,-1-1 0,1 1 1,-1 0-1,1 0 0,0 0 0,-1 0 0,1 0 1,0 0-1,0 0 0,-1 0 0,1 0 0,0 0 1,0 0-1,0 0 0,0 0 0,0 0 0,1 0 1,-1 0-1,0 1 0,0-1 0,1-1 0,-1 1 1,0 0-1,1 0 0,-1 0 0,1 0 0,0 0 1,-1 0-1,1 0 0,0-1 0,-1 1 0,1 0 0,0 0 1,0-1-1,0 1-5,5 4-17,1-1 1,0 0-1,0 0 0,0-1 1,7 3 16,-8-3-7,41 14-404,46 12 411,-39-14-360,25 12 360,-64-20-16,1 0 1,-1 1-1,0 0 1,0 1-1,-1 1 1,12 11 15,-23-19 11,0 1-1,0 0 1,0 0 0,0 0 0,0 1 0,-1-1 0,1 0-1,-1 1 1,0 0 0,0 0 0,-1-1 0,1 1-1,-1 0 1,0 0 0,0 0 0,0 1 0,0-1-1,-1 0 1,1 0 0,-1 0 0,0 0 0,-1 2-11,0 0 42,-1-1 1,1 0-1,-1 0 1,0 0-1,-1 0 1,1 0-1,-1 0 1,0-1-1,0 1 0,0-1 1,-1 0-1,0 0 1,1 0-1,-1-1 1,-1 1-1,1-1 1,-1 1-43,-8 4 91,0-1 0,0 0 1,0-1-1,-1 0 0,0-1 1,0 0-1,0-1 0,0-1 0,-1-1 1,0 0-1,-4 0-91,-4-1-936,-1 0 0,1-2-1,0-1 1,-1 0 0,1-2 0,-17-5 936,33 7-1350,0 0 0,0 0 0,0 0 0,0-1 1,0 0-1,1-1 0,-1 0 0,1 0 1,0 0-1,0 0 0,0-2 1350,-10-17-5157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13952,'0'-1'400,"0"0"0,0 0 0,0-1 0,0 1 0,0 0 0,1 0 0,-1 0 1,0 0-1,0 0 0,1 0 0,-1 0 0,1 0 0,-1 0 0,1 0 0,-1 0 1,1 0-1,-1 0 0,1 0 0,0 0 0,0 0 0,-1 1 0,1-1 0,0 0 0,0 0 1,0 1-1,0-1 0,0 0-400,35-24 2789,-27 19-2526,4-3-94,1 0 0,0 2 0,1 0-1,0 0 1,4 0-169,77-22 114,-77 24-59,252-72 47,99-17-182,-335 85 43,26-1 37,-51 9-13,1 0 0,0 0 0,-1 1 0,1 1 0,-1 0 0,1 0 0,8 4 13,-15-4 0,0 1 1,0-1 0,-1 1 0,1 1-1,-1-1 1,0 0 0,1 1-1,-1 0 1,0 0 0,0-1-1,-1 2 1,1-1 0,-1 0 0,1 1-1,-1-1 1,0 1-1,7 12 132,-2 1 1,1-1 0,-1 4-133,1 1 188,16 40 141,-3 1 0,-2 0 0,-3 2 0,-3 0-1,-3 1 1,-1 15-329,3 113-723,-11-110-7908,0-77 6631,3-12 949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14080,'-7'0'808,"0"1"0,-1 0 0,1 0 0,0 0 0,0 1 0,0 0 0,0 0 0,-5 3-808,4 0 475,0-1 0,-1 1 0,1 0 0,1 1 0,-1 0 0,-3 3-475,3 0 301,0 0 0,0 0 0,0 1 0,1-1 0,1 2 0,0-1 0,0 1 0,1 0 0,0 0 1,-2 10-302,2-5 179,1 0 0,1 1 0,1-1 0,0 1 0,1 0 1,1-1-1,0 1 0,3 16-179,-1-24 64,0 0 0,0 0 0,0 0 0,1 0 0,0-1 0,1 1 0,0-1 0,1 0 1,-1 0-1,1 0 0,1-1 0,-1 0 0,1 0 0,1 0 0,-1-1 0,1 0 0,2 1-64,3 2-243,0-1-1,1 0 1,0-1-1,1-1 1,-1 0-1,1-1 1,0 0-1,2 0 244,-5-3-330,0 0-1,0 0 1,0-1-1,0-1 0,1 0 1,-1 0-1,0-1 1,0-1-1,0 0 1,0 0-1,1-1 331,7-4-1309,0 1 0,0-2-1,-1-1 1,18-10 1309,19-19-1019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89 251 14208,'-55'18'4591,"53"-17"-4391,-1 0 0,1-1 0,0 1 0,1 0 0,-1 0 0,0 0 0,0 0 0,0 1 0,1-1 0,-1 0-1,0 1 1,1-1 0,-1 1 0,1 0 0,0-1 0,0 1 0,-1 0 0,1 0 0,0 0-200,1-1 86,0 0-1,0 0 1,0 0 0,0 0 0,0 0 0,0 0 0,0 0 0,0 0-1,0 0 1,0-1 0,1 1 0,-1 0 0,0 0 0,1 0 0,-1 0 0,0 0-1,1-1 1,-1 1 0,1 0 0,0 0 0,-1-1 0,1 1 0,-1 0-1,1-1 1,0 1 0,0 0 0,-1-1 0,1 1 0,0-1 0,0 0 0,0 1-1,0-1 1,-1 0 0,1 1 0,0-1 0,0 0 0,0 0 0,0 0-86,7 2 65,-1 0 0,1-1 0,-1 0 0,1 0 0,0-1 0,0 0 0,6 0-65,57-11-300,-68 11 273,46-10-2910,20-8 2937,-29 6-2910,-1-2 0,0-2 0,0-1-1,-2-2 1,25-17 2910,-58 31 1234,-9 0 620,-22-12 1501,-1 1-1,0 1 1,-19-6-3355,9 8 2378</inkml:trace>
  <inkml:trace contextRef="#ctx0" brushRef="#br0" timeOffset="1">340 64 25343,'23'-7'-736,"17"-5"-896,19-5 736,8-10 416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458 143 7296,'17'-11'1332,"-8"5"-447,0 0-1,0-1 1,0 0 0,-1 0 0,0 0 0,0-1-1,-1-1 1,6-8-885,-12 17 115,-1-1 0,0 0 0,0 1 0,1-1-1,-1 0 1,0 1 0,0-1 0,0 0 0,0 1 0,0-1-1,0 0 1,0 0 0,0 1 0,0-1 0,0 0 0,0 1 0,-1-1-1,1 0 1,0 1 0,0-1 0,-1 0 0,1 1 0,0-1-1,-1 1 1,1-1 0,-1 0 0,1 1 0,0-1 0,-1 1 0,0-1-1,1 1 1,-1 0 0,1-1 0,-1 1 0,1-1 0,-1 1-1,0 0 1,1 0 0,-1-1 0,0 1 0,0 0-115,-34-10 1960,33 9-1909,-44-8 1002,0 3 1,0 1-1,-28 1-1053,47 4 144,0 2-1,0 0 1,0 2-1,0 0 1,0 2-1,-20 8-143,41-12 4,0 0 0,0 0-1,0 1 1,0-1 0,0 1-1,1 1 1,-1-1 0,1 1-1,0 0 1,0 1 0,1-1-1,-1 1 1,-2 3-4,7-7 0,0 0 0,-1 0 0,1 0 0,0-1 0,0 1 0,-1 0 0,1 0 0,0 0 0,0 0 0,0 0 0,0 0 0,0 0 0,1 0 0,-1 0 0,0 0 0,0 0 0,1 0 0,-1 0 0,0 0 0,1 0 0,-1 0 0,1 0 0,-1 0 0,1-1 0,0 1 0,-1 0 0,1 0 0,0-1 0,-1 1 0,1 0 0,0-1 0,0 1 0,0-1 0,0 1 0,0-1 0,0 1 0,33 15 0,65 12 8,-58-18-74,-1 1 0,10 7 66,-39-14-23,0 1 1,-1 0-1,0 1 0,0 0 0,-1 0 0,1 1 1,-1 0-1,-1 1 0,1 0 0,1 4 23,-7-10 7,-1 1-1,0 0 1,0 1-1,0-1 1,0 0 0,-1 1-1,1-1 1,-1 1-1,0-1 1,0 1-1,0-1 1,0 1 0,-1 0-1,1-1 1,-1 1-1,0 0 1,0 0-1,-1-1 1,1 1 0,-1 0-1,0-1 1,0 1-1,0 0 1,0-1-1,0 1 1,-1-1 0,0 0-1,0 0 1,0 1-1,0-1 1,0 0-1,0 0 1,-3 1-7,-3 5 57,-1 1-1,-1-2 1,0 1-1,0-2 1,0 1-1,-1-1 1,0-1-1,-1 0 0,-2 1-55,-2 0-23,0-1 0,0-1 0,0 0 0,-1-1 0,0-1 0,-14 2 22,22-5-346,0 0 0,0 0 0,0-1 0,0 0 0,1 0 0,-4-2 346,5 1-691,1 0 0,0 0 1,-1-1-1,1 0 0,0 0 1,1-1-1,-1 1 0,-4-5 691,8 6-241,-1 0 0,1 0-1,0-1 1,0 1 0,0-1-1,0 1 1,1-1 0,-2-1 241,-7-24-1013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14720,'2'77'8289,"3"0"-3986,1-24-4370,2-1 1,2 1 0,2-2 0,3 0 0,16 37 66,-29-83-262,-1-1-336,1 0 0,-1-1 0,1 1 0,0-1 0,0 1 0,0-1 0,2 2 598,-4-5-74,0 0 1,0 0 0,0 0 0,0 0 0,0 0 0,0 1-1,0-1 1,0 0 0,1 0 0,-1 0 0,0 0 0,0 0-1,0 0 1,0 0 0,0 1 0,0-1 0,0 0 0,1 0-1,-1 0 1,0 0 0,0 0 0,0 0 0,0 0 0,0 0-1,1 0 1,-1 0 0,0 0 0,0 0 0,0 0 0,0 0-1,0 0 1,1 0 0,-1 0 0,0 0 0,0 0 0,0 0 0,0 0-1,1 0 1,-1 0 0,0 0 0,0 0 0,0 0 0,0 0-1,0 0 1,0 0 0,1-1 0,-1 1 0,0 0 0,0 0-1,0 0 1,0 0 0,0 0 0,0 0 0,0 0 0,0-1-1,1 1 1,-1 0 0,0 0 0,0 0 73,2-13-1187,-1-17 126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16256,'6'-1'7050,"22"1"-4766,19 1-2067,33-8 557,78-16-774,-51 6-11,272-45-1942,-136 20 109,-228 39 1806,21-3 127,-34 6-20,0 0-1,0-1 1,0 1 0,-1 1 0,1-1-1,0 0 1,0 0 0,0 1 0,-1-1-1,1 1 1,0-1 0,0 1 0,-1 0-1,1 0 1,1 0-69,-3 0 54,1 0 1,-1-1-1,1 1 0,-1 0 0,1 0 0,-1-1 0,0 1 0,1 0 0,-1 0 0,0 0 1,1-1-1,-1 1 0,0 0 0,0 0 0,0 0 0,0 0 0,0 0 0,0 0 0,0-1 1,0 1-1,-1 0 0,1 0 0,0 0 0,0 0-54,-10 24 773,7-18-567,-5 14 102,0 1 1,2 0 0,0 1 0,1-1 0,2 1 0,0 0 0,1 0-1,1 0 1,3 23-309,-1-36 24,0-1-1,1 1 0,0 0 0,0-1 1,1 1-1,1-1 0,-1 0 1,1 0-1,1 0 0,0-1 0,0 1 1,1-1-1,0 0 0,0-1 1,1 1-1,-1-1 0,2-1 0,-1 1 1,1-1-1,0 0 0,0-1 1,1 0-1,0 0 0,4 1-23,1-1-114,-1-1-1,1-1 1,-1 0-1,1 0 1,0-1-1,0-1 1,0-1-1,0 0 1,1 0-1,6-3 115,10-1-1117,0-2-1,-1-1 0,0-1 0,6-4 1118,-22 8-1283,0-1 1,-1 0-1,0-1 0,0-1 0,0 0 0,-1 0 0,0-2 0,-1 1 0,0-1 1,0-1-1,1-1 1283,11-23-1808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36 256 15872,'-36'8'5887,"36"4"-4575,9-5 128,5-2-224,18-5-768,11 0-160,12-5-1024,8-2-448,-1-10 576,6-3-3808,-5-4-1599,-15 5 2975,-11-1 1536</inkml:trace>
  <inkml:trace contextRef="#ctx0" brushRef="#br0" timeOffset="1">278 1 15360,'-57'8'5791,"38"4"-4511,1-9 160,14 1-320</inkml:trace>
  <inkml:trace contextRef="#ctx0" brushRef="#br0" timeOffset="2">198 33 24735,'27'3'-1184,"8"1"576,10-4-4032,9 0-1631,4 0 3199,1 0 1536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13056,'28'111'9576,"-15"-65"-7930,2-1 1,14 27-1647,-8-29 268,-12-25-111,0 0 0,-1 0-1,-1 0 1,-1 1 0,0 0-1,-2 0 1,2 12-157,-6-28 19,0 1-1,-1 0 1,1 0 0,-1 0 0,1 0 0,-1-1-1,-1 1 1,1 0 0,0-1 0,-1 1 0,0-1-1,-1 4-18,2-6 1,0 0-1,1 0 0,-1 0 1,0 0-1,0 0 1,1 0-1,-1 0 0,0 0 1,0 0-1,0-1 0,0 1 1,0 0-1,0 0 1,0-1-1,-1 1 0,1-1 1,0 1-1,0-1 0,0 0 1,-1 1-1,1-1 1,0 0-1,0 0 0,-1 0 1,1 0-1,0 0 0,0 0 1,-1 0-1,1 0 0,0 0 1,0-1-1,-1 1 1,1 0-1,0-1 0,0 1 1,0-1-1,0 0 0,-1 1 1,1-1-1,-3-3 0,0 1 1,0-1 0,0 0-1,1 0 1,-1-1 0,1 1-1,0-1 1,1 1 0,-1-1-1,1 0 1,0 0 0,0 0-1,0 0 1,1-1 0,0 1-1,-4-15-28,2 0-1,0 0 1,0-10 28,3 10-42,0 0 0,0-1-1,2 1 1,1 0 0,0 0-1,2 0 1,0 0 0,1 1 0,1 0-1,1 0 1,10-17 42,-12 24-50,1 1 0,1 0 0,0 0 0,1 0 0,0 1 0,0 0 0,1 1 0,0 0 0,1 1 0,0 0 0,0 0 0,1 1 0,0 1 0,0 0 0,0 0 0,1 2 0,0-1 0,7 0 50,-9 2-12,1 2 1,0-1-1,0 1 1,0 1-1,0 0 1,0 1-1,-1 0 1,1 1-1,0 0 1,-1 1-1,6 2 12,-12-4 10,-1 1-1,1 0 1,-1 0-1,0 0 1,0 0-1,1 1 0,-1 0 1,-1 0-1,1 0 1,0 0-1,-1 0 1,0 1-1,1 0 1,-1-1-1,-1 1 1,1 0-1,-1 1 1,1-1-1,-1 0 1,0 1-1,-1-1 1,1 1-1,-1-1 1,0 1-1,0 0 1,0 0-1,-1-1 1,0 6-10,0-2 50,-1-1 0,0 0 0,0 1 0,-1-1 0,0 1 0,0-1 0,-1 0 1,1 0-1,-2 0 0,1-1 0,-1 1 0,0-1 0,0 0 0,-1 0 1,0 0-1,0 0 0,0-1 0,-1 0 0,0 0 0,-5 3-50,-8 5 15,-1-1 0,0-1 1,0-1-1,-1 0 0,-1-2 0,-5 1-15,11-3-384,0-2-1,-1 0 1,-8 1 384,19-4-714,-1-1 0,0 0 0,1 0 0,-1 0 0,0 0 0,1-1 0,-1 0 0,0-1 0,-5-1 714,10 2-321,0 0-1,1 1 1,-1-1 0,0 0-1,1 0 1,-1 0-1,0 0 1,1 0-1,-1 0 1,1-1-1,0 1 1,-1 0-1,1-1 1,0 1-1,0-1 1,0 1 0,0-1-1,0 0 1,0 1-1,0-1 1,1 0-1,-1 0 1,1 0-1,-1 1 1,1-1-1,0 0 1,0 0-1,-1 0 1,1 0 321,6-30-1845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0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16128,'-12'-1'6824,"-24"10"-4383,7-1-1691,-174 35 599,201-43-1338,0 0-1,0 1 0,0-1 0,0 1 0,0-1 0,0 1 0,0 0 1,0 0-1,0 0 0,0 0 0,1 0 0,-1 1 0,0-1 0,1 0 0,-1 1 1,1-1-1,-1 1 0,1 0-10,0-2 5,1 1-1,0 0 1,0-1 0,0 1 0,0-1 0,0 1-1,0 0 1,0-1 0,0 1 0,0-1 0,0 1-1,0 0 1,0-1 0,1 1 0,-1-1-1,0 1 1,0-1 0,1 1 0,-1-1 0,0 1-1,1-1 1,-1 1-5,19 15 0,15 3-29,1-2 0,5 1 29,-9-5-25,-1 1 0,-1 2 0,27 18 25,-43-24 20,0 1-1,0 0 1,-1 0-1,0 2 1,-1-1-1,0 1 1,-1 1 0,-1 0-1,2 4-19,-9-15 17,0 1-1,0-1 0,0 1 1,-1 0-1,1 0 1,-1 0-1,0 0 1,0 0-1,0 0 1,0 0-1,-1 0 0,0 0 1,0 0-1,0 0 1,0 1-1,-1-1 1,1 0-1,-1 0 1,0 0-1,0 0 0,-1 0 1,1 0-1,-1-1 1,0 2-17,-6 9-34,0 1 1,0-2 0,-1 1-1,-1-1 1,-1-1-1,1 1 1,-2-2 0,0 0-1,0 0 1,-1-1-1,0-1 1,-1 0 0,-9 4 33,-7 2-339,0-1 1,-1-1 0,-1-2-1,0-1 1,0-2 0,-14 1 338,-15 0-443,-16-2 443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6656,'-8'16'2469,"5"11"-7276,1-7 2039,-1-7 4130,-3 15 16285,7 6-9876,9 41-7609,-2-21 790,27 240-1000,-31-238-1163,-3-38-2067,-1 1-4126,1-24 4973,7-18 1183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15488,'8'41'5056,"-5"-12"-2398,-1 0 1,-1 12-2659,3 34 1202,3 1 1,7 23-1203,5 40-3045,-20-125 396,-2-10-21,-3-10-768,-6-20 2302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13952,'2'33'7785,"4"2"-3556,20 68-2460,-16-70-1196,48 197 68,-35-113-1500,-10 0-3450,-12-113 3815,-1 2-142,1-1-1,-1 1 1,0-1-1,0 0 1,-1 1-1,0-1 0,0 4 637,-11 5-976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14848,'-4'3'5631,"13"2"-4383,5-5 192,-14 0-128,13 0-928,23-8-192,1-1-1632,-3 2-672,7-1 1088,-5-1 512,0 6 384</inkml:trace>
  <inkml:trace contextRef="#ctx0" brushRef="#br0" timeOffset="1">131 287 15872,'0'27'5887,"0"-27"-4575,-3 16 256,3-11-224,3-2-448,15 2-64,4-5-1024,-3 0-480,21-8 320,-4-1-3328,26-15-1376,24-20 2561,8-3 1215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15488,'-6'-2'5288,"8"7"-1062,3 7-3287,22 70-137,-3 0 1,8 64-803,-24-90-3530,-2-1-1,-1 50 3531,-5-103-548,0 0 0,0 0 0,0 0 1,0-1-1,0 1 0,0 0 0,0 0 0,-1 0 1,1-1-1,-1 1 0,1 0 0,-1-1 0,0 1 1,0 0-1,0-1 0,0 1 0,0-1 0,0 0 1,0 1-1,0-1 0,-1 1 548,-11 10-3861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24 267 15360,'-19'10'4959,"19"-9"-4846,-1-1 0,1 0 0,0 0 0,0 0 0,-1 0 0,1 0 0,0 0 0,0 0 0,0 1 0,-1-1 0,1 0 0,0 0 0,0 0 0,0 1 1,-1-1-1,1 0 0,0 0 0,0 1 0,0-1 0,0 0 0,0 0 0,0 1 0,-1-1 0,1 0 0,0 0 0,0 1 0,0-1 0,0 0 0,0 0 0,0 1 0,0-1 0,0 0 0,0 0 0,0 1 0,0-1 0,0 0 0,1 1 0,-1-1 0,0 0 0,0 0 0,0 0 0,0 1-113,1-1 65,-1 1 1,1-1-1,-1 0 1,0 1 0,1-1-1,-1 0 1,1 1-1,-1-1 1,1 0-1,0 0 1,-1 0-1,1 0 1,-1 1 0,1-1-1,-1 0 1,1 0-1,-1 0 1,1 0-1,0 0 1,-1 0-1,1 0 1,-1-1 0,1 1-1,0 0-65,60-17 880,228-84-681,18-7-1267,-269 97 859,149-37-862,-183 47 1103,0 0 1,0 0-1,0 0 0,0 1 1,0-1-1,0 1 1,0 0-1,0 1 0,0-1 1,0 1-1,0-1 0,-1 1 1,1 0-1,0 1 1,0-1-1,0 1 0,-1-1 1,1 1-1,-1 0 0,1 1 1,-1-1-1,0 0 1,0 1-1,0 0 0,0 0 1,-1 0-1,1 0 1,1 2-33,11 22 551,-1 1 0,-1 0 1,3 11-552,15 33 564,-14-34-4,9 25-560,-12-11-958,-8 0-3593,-4-55-4744,4-21 5849,-3 15 2502,9-28-757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15104,'1'9'2124,"0"0"1,0 0 0,1 0-1,2 8-2124,6 32 2781,-2 65-845,-3-15-2185,5-1 0,4 0 0,5 4 249,-15-90 74,1 10-4437,-7-19 1888,-6-12 994,-8-13 617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17 238 16128,'-1'1'456,"-1"1"0,1-1 0,-1 0 1,1 1-1,-1-1 0,1 1 0,0 0 1,0-1-1,-1 1 0,1 0 0,1 0 1,-2 0-457,2 0 224,0 0 0,0-1 0,0 1 0,0-1 0,0 1 0,1-1 1,-1 1-1,0-1 0,1 1 0,-1-1 0,1 1 0,0-1 0,-1 1 0,1-1 0,0 0 1,0 1-225,0-1 105,-1 0 0,1-1 0,0 1 1,-1 0-1,1-1 0,0 1 1,0-1-1,-1 1 0,1-1 1,0 1-1,0-1 0,0 1 1,0-1-1,0 0 0,0 0 1,0 1-1,0-1 0,0 0 1,0 0-1,0 0 0,0 0 0,0 0-105,26-2 180,-18 1 49,46-6-258,-1-3-1,45-13 30,103-40-2371,-184 57 2102,77-28-2083,-2-5 0,74-42 2352,-157 75 157,-5 3 151,0 0 0,1 1 0,-1-1 0,1 1 0,0 0 0,-1 0 0,1 0-1,0 1 1,5 0-308,-11 1 47,1 0 0,-1 0 0,1 0 0,-1 0-1,1 0 1,-1 0 0,1 1 0,-1-1 0,1 0-1,-1 0 1,1 1 0,-1-1 0,1 0 0,-1 1-1,0-1 1,1 1 0,-1-1 0,0 0 0,1 1-1,-1-1 1,0 1 0,1-1 0,-1 1 0,0-1-1,0 1 1,0-1 0,1 1 0,-1-1 0,0 1 0,0-1-1,0 1 1,0-1 0,0 1 0,0-1 0,0 1-1,0-1 1,0 1 0,0-1 0,0 1-47,-5 26 673,4-21-484,-4 21 199,-3 8 221,1 1 1,2 0-1,2 0 0,1 0 1,2 11-610,0-40-11,1 0 1,0 0 0,0 0 0,1-1-1,0 1 1,0 0 0,1-1 0,0 0-1,0 1 1,0-1 0,1 0 0,-1-1-1,2 1 1,-1 0 0,0-1 0,1 0-1,0 0 1,4 2 10,-2-2-15,1 1-1,1-2 1,-1 1 0,1-1-1,0 0 1,0-1 0,0 0-1,0 0 1,0-1 0,1 0-1,-1-1 1,1 0 0,3 0 15,2-1-449,-1-1 0,1 0-1,0-1 1,-1-1 0,1 0 0,-1-1 0,0 0 0,0-1 0,0-1 0,-1 0 0,2-2 449,5-3-1870,-1-2 0,0 0 0,-1 0 0,0-2 0,-1 0 0,12-16 1870,4-9-1466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46 224 14720,'-41'39'5439,"41"-39"-4223,-4 36 512,4-28-128,4 4-768,-4-4-128,23-4-1024,-5 1-320,27-22 288,26-15-2368,-8-4-1024,-10 4 1920,-16 1 897</inkml:trace>
  <inkml:trace contextRef="#ctx0" brushRef="#br0" timeOffset="1">194 4 13952,'-59'-3'5183,"41"10"-4031,10-2 928,8-2 224,0-3-928,8 0-224,14 0-832,15-3-352,8-2 0,-9 5-1792,35-4-736,-17 1 1280,22 3 640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52 12032,'-14'-32'4575,"5"29"-3583,0-9 960,9 7 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24319,'10'26'646,"-2"1"-1,-1 1 1,-1-1-1,-2 1 1,2 23-646,-2-10 292,5 67 429,-5 99-721,-4-163 52,17-80-782,12-65-273,-13 38-130,18-39 1133,-26 82-141,1 0-1,1 1 1,0 1 0,2-1-1,0 2 1,1-1 0,0 2 141,-8 10-10,1 0 1,-1 1-1,1 0 0,0 0 1,0 1-1,1-1 1,0 1-1,4-1 10,-9 3 23,1 1-1,-1 0 0,1 0 0,-1 1 1,1-1-1,0 0 0,-1 1 0,1 0 1,0-1-1,0 1 0,-1 0 0,1 1 1,0-1-1,-1 0 0,1 1 0,0-1 1,-1 1-1,1 0 0,-1 0 0,1 0 1,-1 0-1,1 1 0,-1-1 0,0 1 1,2 0-23,1 3 68,0 0 1,0 0 0,-1 1 0,1 0 0,-1-1 0,-1 2 0,1-1 0,-1 0 0,0 1 0,0-1-69,7 22 253,6 25-253,-5-16-14,7 21-163,3 11-1914,2-3-3455,-18-53 4570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14720,'-6'19'7431,"4"18"-5643,2-15-864,-3 31 1229,4 51-2153,0-84 164,2 0 0,0 0-1,1 0 1,0-1 0,2 0 0,6 16-164,-9-28 21,0 0-1,1-1 1,0 0-1,0 1 1,0-1 0,1-1-1,-1 1 1,1-1-1,1 0 1,-1 0-1,1 0 1,0-1-1,0 1 1,0-1 0,1-1-1,-1 0 1,1 1-1,0-2 1,0 1-1,0-1 1,6 1-21,-3-2-4,0 0 1,0 0-1,-1-1 0,1-1 1,0 1-1,0-2 0,-1 1 1,1-1-1,-1-1 0,1 0 1,-1 0-1,0-1 0,0 0 1,0 0-1,-1-1 0,1-1 4,3-2-41,-1 0 0,0-2-1,0 1 1,-1-1-1,0-1 1,-1 1-1,0-2 1,-1 1-1,0-1 1,-1-1-1,-1 1 1,0-1 41,2-4-193,-1-1 1,-1 0-1,-1 0 1,-1 0 0,0-1-1,-1 1 1,-1-1-1,-1-16 193,-1 27-305,0 0-1,-1 0 1,0 0-1,-2-4 306,3 10-168,0 1-1,0 0 0,0 0 0,0 0 0,0 0 1,-1 0-1,1 0 0,0 0 0,-1 0 1,1 0-1,-1 0 0,1 0 0,-1 1 1,1-1-1,-1 0 0,0 0 0,1 0 0,-1 1 1,0-1-1,0 0 0,0 1 0,0-1 1,1 0-1,-1 1 0,0-1 0,0 1 0,0 0 1,0-1-1,0 1 0,0 0 0,0-1 1,0 1-1,0 0 0,0 0 0,-1 0 1,1 0-1,-1 0 169,-5 4-1686,5 4 791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16767,'-1'4'855,"1"-1"-1,-1 1 0,1-1 1,-1 1-1,1-1 0,0 1 1,0 3-855,11 44 4114,-1-12-2572,7 50-1220,2 17 156,2 50-478,-20-137 21,1 4 26,1-25-60,2-15-52,17-61-2202,3 2 1,34-72 2266,-52 132-251,0 0 0,0 0 1,2 1-1,0 0 0,1 1 1,0 0-1,1 0 0,10-9 251,-20 22 34,1-1 0,0 0-1,0 1 1,0 0 0,0-1-1,0 1 1,0 0 0,0 0-1,0 0 1,0 0 0,1 1-1,-1-1 1,0 1 0,1-1-1,-1 1 1,0 0 0,1 0-1,-1 0 1,0 0 0,1 0-1,1 1-33,-2-1 95,1 1 0,-1 1 0,1-1 0,-1 0 0,1 0 0,-1 1 0,0 0 0,0-1 0,0 1 0,0 0 0,0 0 0,0 0 0,0 0-1,0 0 1,-1 1 0,1-1 0,-1 0 0,1 2-95,5 11 350,-1 0 1,0 0-1,-1 0 0,-1 1 0,0 0 0,-1 7-350,4 29 1011,-2 18-1011,3 29 659,1-61-497,1-22-175,-10-16 9,1 0 0,-1 0 0,1 0 0,-1 1 0,0-1 0,1 0 0,-1 0 0,1 0 0,-1 0 0,0 0 0,1 0 0,-1 0 0,1 0 0,-1 0 0,0 0 0,1 0 0,-1 0 0,1 0 0,-1 0 0,0 0 0,1 0 0,-1-1 0,0 1 0,1 0 0,-1 0 0,1 0 0,-1-1 0,0 1 0,1 0 0,-1 0 0,0-1 0,0 1 0,1 0 0,-1-1 0,0 1 0,0 0 4,7-8-89,-2-1-1,1 1 0,-1-1 1,0 1-1,-1-2 1,0 1-1,1-5 90,8-18-322,6-8-272,1 0 0,2 2-1,1 0 1,2 2 0,21-23 594,-39 51-51,0 1 0,0-1-1,1 1 1,0 1 0,0 0-1,1 0 1,0 0 0,6-2 51,-12 6 70,1 1-1,-1 0 1,1 0 0,-1 0 0,1 0-1,0 1 1,-1-1 0,1 1 0,-1 0-1,1 0 1,0 0 0,-1 0 0,1 1-1,0 0 1,-1-1 0,1 1 0,-1 0-1,1 1 1,-1-1 0,0 1 0,0 0-1,1-1 1,-1 1 0,0 0 0,2 3-70,2 2 165,0 0 0,0 1 0,-1-1 1,0 1-1,0 1 0,-1-1 1,0 1-1,-1 0 0,1 0 1,-2 0-1,1 1-165,6 24 259,-1 0-1,2 15-258,11 103-325,-12-74-3227,-4-58-1704,-2-20 1305,4-12 2119,5-14 472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19 320 14976,'-7'3'1585,"-4"1"2414,22-7 96,148-45-328,-13 6-4051,-141 40 247,92-30-2257,25-16 2294,-15 0-1538,-27 11-353,71-22 1891,-147 57 131,1 1 0,-1 0-1,1 0 1,-1 0 0,1 0 0,0 1 0,0 0 0,1 0-131,-5 0 56,0 0 1,1 0 0,-1 1-1,0-1 1,1 1 0,-1-1-1,0 1 1,0-1 0,0 1-1,1 0 1,-1-1 0,0 1-1,0 0 1,0 0 0,0 0-1,0 0 1,0 0 0,0 0-1,-1 0 1,1 0 0,0 0-1,-1 1 1,1-1 0,0 0-1,-1 0 1,1 1 0,-1-1-1,0 0 1,1 1 0,-1 0-57,2 15 453,0 1 1,-2-1-1,0 1 1,0-1 0,-3 11-454,0 0 399,2 0 0,2 7-399,0-12 197,1 0 0,6 19-197,-6-33 12,0 0-1,1 0 1,0 0-1,1 0 0,0-1 1,0 0-1,0 0 0,7 8-11,-4-7-5,1 0 0,1-1-1,-1 0 1,2 0 0,-1-1-1,1 0 1,0 0 0,0-1-1,0-1 1,1 0 0,0 0-1,0-1 1,1 0 0,-1-1-1,4 0 6,8 0-346,1-1 0,0 0 0,-1-2 0,1-1 0,3-2 346,2 0-2616,0-2 0,0-1 0,28-9 2616,-50 13-544,1-1 0,-1 0 0,0 0 0,5-4 544,17-19-1130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15360,'5'45'6474,"15"22"-3411,0-2-649,-4 6-1911,-3 0-1,-3 0 1,-3 1 0,-3 23-503,-4-79-19,1-8 13,-1 0-1,0-1 0,-1 1 0,1 0 0,-2 0 0,1-1 0,-1 1 1,0 0-1,-1 1 7,3-9-10,0 0 0,0 1 0,-1-1 0,1 1-1,0-1 1,0 1 0,0-1 0,-1 0 0,1 1 0,0-1 0,-1 0 0,1 1 0,0-1 0,-1 0 0,1 1 0,0-1 0,-1 0 0,1 0-1,0 0 1,-1 1 0,1-1 0,-1 0 0,1 0 0,-1 0 0,1 0 0,0 0 0,-1 0 0,1 1 0,-1-1 0,1 0 0,-1 0 0,1-1 0,-1 1-1,1 0 1,-1 0 0,1 0 0,0 0 0,-1 0 0,1 0 0,-1-1 0,1 1 0,0 0 0,-1 0 0,1 0 0,-1-1 0,1 1 0,0 0 0,-1-1-1,1 1 1,0 0 0,0-1 0,-1 1 0,1 0 0,0-1 0,0 1 0,-1-1 0,1 1 10,-2-3-98,0 0 0,-1-1 0,2 1-1,-1-1 1,0 1 0,-1-4 98,-3-15-175,1 0-1,0-1 1,2 1-1,1-1 1,0 0-1,2-5 176,1-17-159,2 1 1,8-35 158,-5 49-42,0 0 0,3 0 0,4-11 42,-7 25-44,1 0 0,1 0 0,0 1 0,1 0 0,1 0 0,9-11 44,-16 22 9,1 1 1,-1-1-1,1 1 0,0-1 0,-1 1 1,1 0-1,1 1 0,-1-1 0,0 1 1,1 0-1,-1 0 0,1 0 0,0 0 1,-1 1-1,1 0 0,0 0 0,0 0 1,0 1-1,0-1 0,0 1 0,0 0 1,0 1-1,0-1 0,-1 1 0,1 0 1,0 0-1,0 1 0,0-1 0,-1 1 1,5 2-10,-2-1 59,-1 1 1,1-1-1,-1 1 1,0 0 0,0 1-1,0 0 1,-1 0-1,1 0 1,-1 0 0,-1 1-1,1 0 1,-1 0-1,0 0 1,0 1 0,-1-1-1,1 1 1,-1 0-1,-1 0 1,0 0 0,0 0-1,0 0 1,-1 1-1,0-1 1,0 0 0,-1 1-1,0-1 1,0 1-1,-1-1 1,1 0 0,-2 1-1,1-1 1,-1 0 0,0 0-1,-3 4-59,-1 6 55,-1-1 0,0 0 0,-1-1 0,-1 1 0,-1-2 0,0 1 0,-1-1-1,-10 9-54,15-16-92,-1 0-1,0-1 0,0 0 1,-1-1-1,1 0 0,-1 0 1,0 0-1,0-1 0,-1 0 1,0-1-1,1 0 0,-1 0 1,0-1-1,0 0 0,0-1 1,-1 0-1,-2 0 93,9-1-176,1 0 1,-1 0-1,1 0 0,-1 0 0,1-1 0,-1 1 0,1-1 1,-1 0-1,1 0 0,-1 0 0,1 0 0,0 0 0,0 0 1,-1-1-1,1 1 0,0-1 0,0 0 0,0 1 0,1-1 1,-1 0-1,0 0 0,1 0 0,-1 0 0,1 0 0,0 0 1,-1-1-1,1 1 0,0 0 0,1-1 0,-1 1 0,0-1 1,0 0 175,-1-26-742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19 119 10624,'-1'1'-77,"-15"14"6668,14-11-1548,13-9-1779,34-20-2178,2 2 1,1 1 0,0 3-1,23-4-1086,-52 17-51,1 1 0,1 1 0,-1 1 0,1 1 0,-1 1 0,1 0-1,-1 2 1,1 0 0,-1 2 0,1 0 0,-1 1 0,12 5 51,-24-7-39,-1 1 0,0 0 0,0 0 0,0 1 0,-1 0 1,1 0-1,-1 0 0,0 1 0,3 3 39,-6-5-8,-1 0-1,1 0 1,-1 0-1,1 1 1,-1-1-1,0 1 1,0 0 0,0-1-1,-1 1 1,1 0-1,-1 0 1,0 0 0,0 0-1,0 0 1,-1 0-1,0 0 1,1 0-1,-2 4 9,0 1 6,0-1 0,-1 0-1,-1 1 1,1-1-1,-1 0 1,-1-1 0,1 1-1,-1-1 1,-1 1-1,1-1 1,-1 0-1,-1-1 1,1 1 0,-1-1-1,0 0 1,0-1-1,-1 1 1,-2 0-6,-12 9 47,0 0 0,-2-2 0,0 0 0,0-2 0,-11 4-47,11-6-169,0-1-1,-1-1 0,0-1 1,-17 1 169,29-5-399,0-1 0,-1 0 0,1-1 1,0 0-1,-1-1 0,1 0 0,0-1 0,0-1 1,0 0-1,-2-1 399,9 2-590,0 0 0,0 0-1,0-1 1,0 0 0,0 0 0,1 0 0,-1-1-1,-1-1 591,4 3-232,1 0-1,-1 1 0,1-1 0,-1 0 0,1 0 1,0 0-1,0 0 0,0 0 0,0 0 0,0-1 1,0 1-1,0 0 0,1 0 0,-1-1 0,1 1 1,0 0-1,-1-1 0,1 1 0,0 0 0,0-1 1,1 0 232,9-28-1200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15744,'-14'8'5794,"-3"12"-3239,2-2-1209,8-11-1081,1 1 0,0 1 0,0-1 0,1 1-1,0 0 1,0 0 0,1 0 0,0 1 0,1 0 0,-2 5-265,-1 12 292,1 0 0,0 1 0,2 8-292,2-26 33,0 0 0,1 0-1,1 0 1,0 0-1,0-1 1,1 1-1,0 0 1,0-1-1,1 1 1,1-1-1,-1 0 1,1 0-1,1 0 1,0 0 0,0-1-1,1 0 1,0 0-33,2 1-36,0-1 0,0 0 1,1-1-1,0 0 0,0 0 0,1-1 1,0 0-1,0 0 0,0-1 1,1-1-1,0 0 0,0 0 0,0-1 1,8 1 35,-5-2-486,-1 0-1,1-1 1,0-1 0,0 0 0,0-1 0,-1 0 0,1-1-1,-1 0 1,1-2 0,-1 1 0,0-2 0,0 0 0,0 0 0,-1-1-1,1 0 1,-2-1 0,1-1 0,-1 0 0,6-6 486,17-21-902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19 331 16767,'-19'24'6336,"24"-12"-4928,4 5 224,-4-14-192,11-3-928,20-3-256,14-14-1472,9-2-544,-2-10-4416,2 2-1951,-9-2 4095,-20 2 2080</inkml:trace>
  <inkml:trace contextRef="#ctx0" brushRef="#br0" timeOffset="1">283 32 15872,'-28'0'5887,"33"5"-4575,-1-10 32,1 10-224,4-5-832,9 0-224,9-5-2336,3 2-1024,7-6 1664,-1 2 736,5-5 640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11136,'2'0'197,"-1"1"0,1-1 0,-1 1 0,1 0 0,-1-1 0,0 1 0,1 0 0,-1 0 1,0 0-1,0 0 0,0 0 0,0 0 0,0 0 0,0 0 0,0 0 0,0 1 0,0-1 0,0 0 1,-1 1-1,1-1 0,0 0 0,-1 1 0,1-1 0,-1 1 0,0-1 0,1 1 0,-1-1 0,0 1 1,0-1-1,0 1 0,0-1 0,0 1 0,-1-1 0,1 1 0,0-1 0,-1 1 0,1 1-197,-1 3 478,3 28 4060,12 13-2177,-4-19-1676,4 17-221,11 33 300,8 55-764,-28-109 43,-2-1 0,0 0 1,-2 1-1,0-1 0,-2 1 0,-1-1 0,0 1 0,-2 2-43,2-18 34,0 0 0,-1 0 0,0 0 0,0-1 0,-1 1 0,-1 3-34,4-10 1,1-1 1,-1 1-1,0 0 0,1 0 1,-1 0-1,0 0 1,1-1-1,-1 1 0,0 0 1,0 0-1,0-1 0,0 1 1,0-1-1,0 1 1,0-1-1,0 1 0,0-1 1,0 0-1,0 1 0,0-1 1,0 0-2,-1 0-4,1-1 0,0 1 0,0-1 1,-1 1-1,1-1 0,0 1 0,0-1 1,0 0-1,0 0 0,0 0 0,0 0 0,0 0 1,0 0-1,0 0 0,0 0 0,0 0 0,1 0 1,-1 0-1,0 0 0,1 0 0,-1-1 0,1 0 4,-6-10-34,1-1-1,0-1 0,1 1 0,0-1 0,2 0 1,-1 1-1,2-1 0,0 0 0,0 0 0,1 0 1,1 0-1,2-10 35,3-14-142,1 1-1,2 1 1,2 0 0,2-5 142,0 7-203,1 0-1,1 1 1,16-22 203,-23 41-47,1 0 0,1 1-1,0 0 1,0 1 0,2 0 0,-1 1 0,1 0-1,1 0 1,6-3 47,-15 12 1,-1 0 1,1 0-1,-1 0 0,1 0 1,0 1-1,0-1 0,0 1 0,0 0 1,0 0-1,0 0 0,0 1 1,0-1-1,0 1 0,0 0 0,0 0 1,0 1-1,0-1 0,0 1 0,2 0-1,-3 1 25,0-1 0,1 1 0,-1 0 0,0 0 0,-1 0-1,1 0 1,0 0 0,-1 1 0,1-1 0,-1 1 0,0 0 0,0-1-1,0 1 1,0 0 0,0 0 0,0 1 0,-1-1 0,0 0-1,0 1 1,0-1 0,0 0 0,0 3-25,2 6 131,-2-1 0,1 1 0,-2 0 0,0 0 0,0-1-1,-2 11-130,-15 73 854,11-68-526,1 0 0,1 0 1,1 20-329,3-37 26,0-1 1,0 0-1,2 0 1,-1 0-1,1 0 1,0 0-1,1 0-26,-1-5-19,-1 0-1,1 0 1,0 0-1,1 0 0,-1-1 1,0 1-1,1-1 1,0 0-1,0 1 0,0-1 1,0-1-1,1 1 1,-1 0-1,1-1 0,-1 0 1,2 1 19,6 2-366,1 0 0,-1 0 1,1-2-1,0 1 0,0-1 0,1-1 0,-1 0 1,10 0 365,3-2-631,-1 0-1,1-2 1,-1 0 0,3-2 631,65-14-640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14464,'4'-9'1906,"-3"7"-1325,-1 1 0,1 0 0,-1 0 0,1-1 0,0 1 0,-1 0 0,1 0 0,0 0 0,0 0 0,0 0 0,0 0 0,0-1-581,0 2 167,0 0-1,0 0 0,-1 0 1,1 0-1,0 0 1,-1 0-1,1 1 1,0-1-1,0 0 1,-1 0-1,1 0 1,0 1-1,-1-1 1,1 0-1,0 1 1,-1-1-1,1 0 1,-1 1-1,1-1 1,-1 1-1,1-1 0,-1 1 1,1 0-1,-1-1 1,1 1-1,-1-1 1,0 1-1,1 0 1,-1-1-167,6 9 196,0-1 1,-1 1-1,0 0 0,-1 0 1,0 0-1,2 7-196,18 64-52,-14-46 72,0 11 114,-1 1-1,2 34-133,5 26-3445,-10-88-2883,-2-21 1432,-2-9 2691,-1-10 472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 6784,'-14'-17'2624,"10"14"-2048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1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51 11264,'-2'-2'527,"-1"-1"1,1 1-1,0 0 0,-1 0 1,1 1-1,-1-1 1,0 0-1,1 1 0,-1 0 1,0-1-1,0 1 1,-3 0-528,-39-7 4860,5 1-1596,14 2-3064,0 1 1,0 2-1,-1 0 1,1 2 0,-1 0-1,1 2 1,0 1-1,0 1 1,0 2 0,0 0-1,1 2 1,0 0-1,-6 5-200,5 1 124,26-14-121,-1 1 0,1-1 0,0 0 0,-1 1-1,1-1 1,0 1 0,-1-1 0,1 0 0,0 1 0,0-1-1,-1 1 1,1-1 0,0 1 0,0-1 0,0 0 0,-1 1 0,1-1-1,0 1 1,0-1 0,0 1 0,0-1 0,0 1 0,0-1 0,0 1-1,0-1 1,0 1 0,0-1 0,0 1 0,1-1 0,-1 1 0,0-1-1,0 1 1,0-1 0,1 1 0,-1-1 0,0 1 0,1-1 0,-1 0-1,0 1 1,1-1 0,-1 0 0,0 1 0,1-1 0,-1 0-1,0 1 1,1-1 0,-1 0 0,1 0 0,-1 1 0,1-1 0,-1 0-1,1 0-2,18 10 19,1-2-1,0 0 0,0-1 1,0-1-1,7 1-18,10 3 42,-21-6-22,27 9-42,0 1 0,30 15 22,-63-24 3,0 0 1,0 0-1,0 1 1,-1 0-1,1 1 1,-2 0-1,1 1 1,-1-1-1,0 2 1,-1-1-1,0 1 1,0 0-1,2 5-3,-7-9 21,1 0-1,-2 0 1,1 0 0,0 1-1,-1-1 1,0 1-1,0-1 1,-1 1 0,0-1-1,0 1 1,0-1-1,0 1 1,-1 0 0,0-1-1,0 0 1,0 1-1,-1-1 1,0 0 0,0 1-1,0-1 1,-1 0 0,0 0-1,0-1 1,-3 5-21,0-1 6,0 0 0,-1 0 1,0-1-1,0 0 0,-1 0 0,0 0 1,0-1-1,-1-1 0,1 1 0,-1-1 1,-1-1-1,1 1 0,-3-1-6,-6 2-12,0-2 0,0 0 0,0-1 0,-1-1-1,-1-1 13,9 0-346,-1-1 0,1 0-1,0-1 1,0 0-1,0-1 1,0 0 0,0-1-1,-10-4 347,18 6-316,-1-1 0,1 1 0,0-1 0,0 0 0,0 1 0,0-1 0,1-1 0,-1 1 0,0 0 0,1-1 0,-1 1 0,1-1 0,0 0 0,0 1 0,0-1 0,0 0 0,1-1 0,-1 1 0,1 0 0,0 0-1,0-1 1,0 1 0,0 0 0,1-1 0,-1 1 0,1-1 0,0 1 0,0-1 0,0 1 0,0-1 0,1 0 316,10-29-1210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 13056,'-2'-1'663,"-1"0"1,0 1-1,0-1 1,0 0 0,1 1-1,-1 0 1,0 0 0,0 0-1,0 0 1,0 0-1,0 1 1,0-1 0,1 1-1,-1 0 1,0 0-1,0 0 1,-2 1-664,1 1 272,0-1 0,0 1-1,1 0 1,-1 0 0,1 0 0,-1 1-1,1-1 1,0 1 0,1-1 0,-3 4-272,-1 3 63,1 0-1,0 0 1,1 1 0,0-1 0,1 1 0,0 0 0,0 0 0,1 0-1,0 2-62,2-7 52,-1-1-1,1 1 0,0 0 0,1-1 0,-1 1 0,1-1 0,0 1 0,1-1 0,-1 1 0,1-1 0,0 0 0,0 0 0,2 3-51,-2-5 12,0 0 1,0-1-1,0 1 1,0-1-1,1 0 0,-1 1 1,1-1-1,-1 0 1,1 0-1,0-1 1,0 1-1,0 0 0,0-1 1,0 0-1,0 0 1,0 0-1,0 0 1,0 0-1,1-1 0,-1 1 1,0-1-1,1 0 1,1 0-13,0 0-17,0-1 0,0 0 0,0 0 1,0 0-1,0-1 0,-1 1 0,1-1 0,0-1 1,-1 1-1,1 0 0,-1-1 0,0 0 0,0 0 1,0 0-1,3-4 17,-2 3-22,-1-1-1,0 1 1,1-1 0,-2-1 0,1 1 0,0 0 0,-1-1-1,0 0 1,-1 0 0,1 0 0,0-5 22,-2 9 11,0-1 0,-1 0 0,1 0 0,-1 0-1,0 0 1,0 0 0,0 1 0,-1-1 0,1 0 0,0 0 0,-1 0 0,0 0 0,0 1 0,0-1 0,0 0 0,0 1 0,-1-1-1,1 1 1,-1-1 0,1 1 0,-1 0 0,0-1 0,0 1 0,0 0 0,0 0 0,0 0 0,-1 1 0,1-1 0,0 0 0,-1 1-1,0 0 1,1 0 0,-1-1 0,0 1 0,1 1 0,-2-1-11,-3-1 29,1 0 0,-1 0 0,0 1 0,0 0 0,1 1-1,-1 0 1,0 0 0,0 0 0,0 1 0,0 0 0,1 0 0,-1 0 0,0 1 0,1 0-1,-1 1-28,-3 1 28,0 2-1,0-1 1,1 1-1,-1 1 0,1 0 1,1 0-1,-1 1 0,2 0 1,-1 0-28,4-3 9,-1 1 0,2-1 0,-1 1 0,1 0 1,0 0-1,0 0 0,0 0 0,1 0 0,0 0 1,0 1-1,1-1 0,0 1 0,0 0 0,0-1 0,1 3-9,0-6 2,0-1 0,0 1-1,1 0 1,-1 0 0,1 0-1,-1-1 1,1 1 0,0 0-1,0-1 1,0 1 0,0 0-1,1-1 1,-1 1 0,1-1-1,-1 0 1,1 0 0,0 1-1,0-1 1,1 1-2,0-1 3,1 1 0,0-1 0,0 0 0,0 0 1,0 0-1,0 0 0,0-1 0,0 0 0,0 0 0,1 0 0,-1 0 0,1 0-3,7 0-23,1-1 0,-1 0 0,1-1 0,0 0 0,-1-1 0,1 0 0,-1-1 0,0 0 0,0-1 23,-2 0-29,0 0 0,0 0 0,-1-1 0,0-1 0,0 1 0,0-1 0,-1-1 0,0 0 0,0 0 0,-1-1 0,0 1 0,4-7 29,-8 9 8,0 1 0,0 0 0,-1 0 0,1-1-1,-1 1 1,-1-1 0,1 0 0,-1 0 0,1 1 0,-1-1 0,-1 0 0,1 0 0,-1 0 0,0 0 0,0 0 0,0 0 0,0 0 0,-1 0 0,0 0 0,0 0 0,-1 0 0,1 1 0,-1-1 0,0 0 0,0 1 0,-1-1-1,-2-3-7,1 2 15,0 1 0,-1-1-1,1 1 1,-1 0 0,0 0-1,-1 1 1,1-1 0,-1 1-1,0 0 1,-3-1-15,7 4 4,-1 0 0,1-1 1,-1 1-1,0 0 0,0 0 0,0 0 0,1 1 0,-1-1 1,0 1-1,0 0 0,0-1 0,0 1 0,0 1 0,0-1 1,0 0-1,0 1 0,0-1 0,0 1 0,1 0 0,-1 0 0,0 0 1,0 0-1,1 1 0,-1-1 0,0 1-4,-2 2 27,0 0 1,1 1-1,0-1 1,0 1-1,0 0 0,0 0 1,1 1-1,0-1 0,0 1 1,0-1-1,1 2-27,-3 5 2,1 1 0,0-1 0,1 1 0,-1 9-2,4-17-4,-1-1-1,1 0 0,0 1 0,0-1 1,1 1-1,-1-1 0,1 0 1,0 1-1,0-1 0,0 0 0,1 0 1,-1 0-1,1 0 0,0 0 0,0 0 1,1 0-1,-1 0 0,1-1 0,0 1 1,-1-1-1,2 0 0,-1 0 0,0 0 1,1 0-1,-1-1 0,1 1 1,0-1-1,0 0 0,0 0 0,0 0 1,0-1-1,3 1 5,-3 0 8,1-1 0,0 0 1,0 0-1,0 0 0,0-1 0,0 1 1,0-1-1,0 0 0,0-1 1,0 1-1,0-1 0,0 0 0,0 0 1,0-1-1,0 0 0,-1 1 0,1-1 1,0-1-1,-1 1 0,0-1 1,0 0-1,0 0 0,0 0 0,0 0 1,0-1-1,-1 1 0,1-1 0,-1-1-8,-1 3-7,0-1 0,0 0 0,-1-1-1,1 1 1,-1 0 0,1 0-1,-1-1 1,0 1 0,-1 0 0,1-1-1,0 1 1,-1-1 0,0 1 0,0-1-1,0 1 1,0-1 0,0 1-1,-1-1 1,0 0 7,0-1-4,-1 0-1,0 0 0,0 1 1,0-1-1,-1 1 1,0 0-1,1 0 1,-2 0-1,1 0 0,0 0 1,-1 1-1,-3-4 5,2 3-4,0 0 0,0 0 0,-1 0 1,1 1-1,-1 0 0,0 0 0,0 0 0,0 1 0,0-1 0,0 2 0,-1-1 0,1 1 0,-1 0 0,1 0 0,-1 0 0,1 1 0,-1 0 0,0 1 0,1-1 0,-5 2 4,5 0-194,1 1-1,-1-1 0,1 1 0,-1 0 0,1 0 0,0 1 0,1 0 0,-5 3 195,7-6-358,1 1 0,-1-1 0,0 1-1,1 0 1,-1 0 0,1 0 0,0-1 0,-1 1 0,1 0 0,0 1-1,0-1 1,0 0 0,1 0 0,-1 0 0,1 1 0,-1-1-1,1 0 1,-1 1 0,1-1 0,0 0 0,0 1 0,0-1-1,1 1 359,-1-2-97,0 0 0,0-1 1,0 1-1,0 0 0,1-1 0,-1 1 0,0 0 0,1-1 0,-1 1 0,0 0 0,1-1 0,-1 1 0,1-1 0,-1 1 0,1-1 0,-1 1 0,1-1 0,-1 1 0,1-1 0,-1 1 0,1-1 0,0 0 97,26 3-1098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 9344,'-22'-7'3520,"13"7"-2752,0-5 1408,1 5 511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0 472 15104,'14'12'5631,"-14"-12"-4383,63-5-224,-54 5-416,26-12-1696,-3 0-512,27-15 768,-11 3 416</inkml:trace>
  <inkml:trace contextRef="#ctx0" brushRef="#br0" timeOffset="1">98 81 15104,'-39'-5'5695,"39"5"-4415,-13 5 0,13-5-288,9 0-576,-5 0 0,35-8-2848,-2 1-1280,49-14 1856,-20 5 833,64-12 735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22719,'-38'111'6064,"15"-29"-4877,4 0-1,0 23-1186,17-87 42,0 0-1,2 0 0,0 0 1,2 14-42,-1-21 8,0 0 1,1 0 0,1 0-1,0 0 1,1 0 0,0-1-1,0 1 1,3 2-9,-5-9-27,1 0 0,0-1 0,0 1 0,0-1 0,1 1 0,-1-1 0,1 0 0,-1 0 0,1-1 0,0 1 0,1-1 0,-1 0 0,0 0 0,0 0-1,1 0 1,-1-1 0,5 1 27,7 1-295,0-1-1,0 0 0,1-1 0,7-1 296,53-3-2587,32-6 2587,-31 1-4028,-25 1-1538,-26 7-1025,-29 0 5343</inkml:trace>
  <inkml:trace contextRef="#ctx0" brushRef="#br0" timeOffset="1">148 459 15104,'-30'5'5631,"30"-5"-4383,-9 15 640,9-15 0,0 4-928,0-4-192,9 0-480,-2 0-192,20-12-64,-4 5-1312,18-17-576,8-17-2432,-9-3-1023,-13 5 2783,-18-2 1312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49 11520,'-13'-4'1128,"-1"1"0,0 1 0,-1 0 1,1 1-1,0 0 0,0 1 0,0 1 1,-1 0-1,0 1-1128,10 0 2874,6 0-1151,15 2-672,25 0-1147,90 0-656,50-8 752,-50-8-674,-28 2 740,-97 9 12,-1 2 0,1-1 0,0 0 0,-1 1 0,1 0 0,0 0 0,-1 1 0,1 0 0,-1 0 0,0 0 0,1 0 0,-1 1 0,0 0 0,-1 0 0,1 0 0,0 1 0,-1 0 0,0-1 1,0 1-1,0 1 0,2 2-78,8 12 342,-1 0 1,-1 1-1,-1 1 1,7 17-343,6 10 367,12 17-543,21 25 176,-36-60 237,1-1 0,2-1 1,0-1-1,3 0-237,-16-16 278,2-1 1,12 9-279,-22-17 2,1 1 0,0-1 0,0 0 0,0 0 0,1 0 0,-1-1 0,0 1 0,1-1 0,-1 0 0,1-1 0,-1 1 0,2-1-2,-3 0 0,-1 0 0,1-1 0,-1 1 0,1-1 0,-1 0 0,1 0 0,-1 0 0,0 0 0,1 0 0,-1-1 0,0 1 0,0-1 0,0 1 0,0-1 0,0 0 0,0 0 0,0 0 0,0 0 0,-1 0 0,1 0 0,-1 0 0,0 0 0,1-1 0,3-8-20,1-1 0,-1 1 0,-1-1 0,2-8 20,85-310-1017,-56 182-5869,-31 136 5115,4 0 832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15488,'-96'93'9087,"89"-86"-8862,0 0 0,1 1 1,0 0-1,0 0 0,0 0 0,1 1 0,0 0 0,1 0 0,0 0 0,1 1 1,-1-1-1,2 1-225,-6 19 482,2 0 1,2 1-1,-1 12-482,4-25 75,0 0-1,1 1 1,1-1-1,0 0 1,2 0-1,0 0 1,0 0-1,2 0 1,3 8-75,-5-17 1,0-1 1,1 1 0,0-1-1,0 0 1,0 0-1,1-1 1,0 1 0,0-1-1,1 0 1,0 0-1,0-1 1,0 1 0,0-1-1,1-1 1,0 1-1,0-1 1,1-1 0,-1 1-1,1-1 1,-1 0-1,5 0-1,12 2-256,1-1-1,-1-1 1,1-1-1,0-1 0,0-2 1,0 0-1,12-3 257,-11 0-1079,0-1 0,-1-1 0,1-1 0,-2-1 0,1-2 0,-1 0 0,6-5 1079,7-8-752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301 428 16639,'-12'12'6144,"16"-8"-4768,-1-1 160,-3-3-192,5 0-608,9-3-128,4-9-832,9-4-384,4-8 288,6-4-2208,-3 0-896,-6 1 1536,-10-10 736</inkml:trace>
  <inkml:trace contextRef="#ctx0" brushRef="#br0" timeOffset="1">132 1 15104,'-86'33'5695,"59"-13"-4415,9-8 544,18-5-64,4 1-672,14 1-160,14-2-1088,18-4-448,3-6 288,10-9-2400,0 5-960,4-10 1824,1 2 896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16511,'-1'5'883,"-1"0"-1,1 1 1,0-1-1,1 0 0,-1 1 1,1-1-1,0 0 1,0 1-1,0 0-882,9 52 2138,-3-18-741,12 164 1979,-8 100-3376,-10-278-32,0-27 29,1 1 0,-1 0 0,0 0-1,0 0 1,0 0 0,0 0 0,0 0-1,0-1 1,0 1 0,0 0-1,0 0 1,1 0 0,-1 0 0,0 0-1,0 0 1,0 0 0,0 0 0,0 0-1,0 0 1,1 0 0,-1 0-1,0-1 1,0 1 0,0 0 0,0 0-1,0 0 1,1 0 0,-1 0 0,0 0-1,0 0 1,0 0 0,0 1 0,0-1-1,1 0 1,-1 0 0,0 0-1,0 0 1,0 0 0,0 0 0,0 0-1,0 0 1,1 0 0,-1 0 0,0 0-1,0 0 1,0 1 0,0-1 0,0 0-1,0 0 1,0 0 0,0 0-1,0 0 1,1 0 0,-1 1 0,0-1-1,0 0 1,0 0 0,0 0 0,0 0-1,0 0 1,0 1 0,0-1 0,0 0-1,0 0 4,7-13-127,19-51-357,-9 21-285,13-20 769,23-37-1083,5 4 1,61-78 1082,-114 167-40,9-11-54,0 0 1,1 1 0,0 1 0,5-3 93,-17 16 44,1 0 1,-1 0-1,1 0 0,-1 0 1,1 1-1,0 0 1,0 0-1,0 0 0,1 0 1,-1 1-1,0-1 1,0 1-1,1 0 0,-1 0 1,1 1-1,-1-1 1,1 1-1,-1 0 0,1 1 1,-1-1-1,1 1 0,-1-1 1,3 2-45,1 1 88,0 1 0,-1 0-1,0 1 1,0 0 0,0 0 0,0 0 0,-1 1 0,0-1 0,0 2 0,0-1 0,-1 1 0,0-1-1,4 8-87,7 14 320,-1 0 0,-1 1-1,-1 1-319,9 23-138,-2 0 1,-2 1-1,-3 1 0,-2 1 0,-3 0 0,3 53 138,-12-99-450,-1 0-1,0-1 0,-1 1 1,-1 6 450,1-13-123,0 0 1,0 1 0,0-1 0,0 0-1,0 0 1,-1 0 0,1 0-1,-1 0 1,0 0 0,0-1 0,0 1-1,0-1 1,0 1 0,-2 0 122,-18 10-411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50 583 18815,'-9'8'1531,"0"1"0,0 0-1,1 1 1,-4 5-1531,12-15 42,0 0 1,-1 1 0,1-1-1,0 0 1,0 0-1,0 1 1,-1-1-1,1 1 1,0-1-1,0 0 1,0 1-1,0-1 1,0 0-1,0 1 1,0-1 0,0 0-1,0 1 1,0-1-1,0 1 1,0-1-1,0 0 1,0 1-1,0-1 1,1 0-1,-1 1 1,0-1-1,0 0 1,0 1 0,1-1-1,-1 0 1,0 1-1,0-1 1,0 0-1,1 0 1,-1 1-1,0-1 1,1 0-43,22 6 906,-21-6-857,21 3 431,-1-1-1,1-1 1,-1-1 0,1-1 0,0-2 0,8-1-480,89-21 1503,18-10-1503,-73 18 225,194-47 207,572-110-171,685-48-261,-1073 186 0,-176 15 0,-261 21-28,5-1-540,0 0 1,0-1-1,-1 0 1,2-1 567,-9 2-160,0 0 0,0 0 0,0 0 0,-1-1 0,1 1 0,0-1 0,0 0 0,-1 0 0,1 0 0,-1 0 0,0 0 0,1-1 0,-1 1-1,0-1 1,1-1 160,6-12-645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14976,'0'0'5631,"9"0"-4383,18 0 288,-27 0-160,31-5-384,-9 2 64,32-9-608,-9 0-256,8 0-128,-8 0-1632,1 4-672,-10-1 1024,3 2 640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9472,'-6'7'10998,"6"5"-6185,6 19-4474,-1-10 838,18 158 101,-11-60-5276,-12-116 3996,0 19-5495,-1-22 5283,1 0 0,0 1 1,-1-1-1,1 0 0,-1 1 0,1-1 0,-1 0 0,1 0 0,-1 1 0,1-1 0,-1 0 1,0 0-1,1 0 0,-1 0 0,1 0 0,-1 0 0,1 0 0,-1 0 0,1 0 0,-1 0 1,0 0-1,1 0 0,-1 0 0,1 0 0,-1 0 0,1-1 0,-1 1 0,1 0 0,-1 0 1,1-1-1,-1 1 0,1 0 0,-1-1 0,1 1 0,-1 0 0,1-1 0,-1 1 214,-19-14-1322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8 221 12544,'-8'-24'4042,"8"14"-2266,2 2-1393,-1 4 9,-1 0 0,1 1-1,0-1 1,1 0 0,-1 0-1,1 1 1,0-1 0,0 1-1,0-1 1,0 1 0,0 0-1,1 0 1,-1 0 0,1 0-392,14-11 205,0 1 0,1 1 1,1 1-1,0 0 0,0 1 0,1 1 1,1 1-1,-1 1 0,1 1 1,19-4-206,-3 4 16,0 1 0,0 2 0,0 1 0,0 2 0,1 2 0,0 1-16,-19-1 7,-1 1 1,0 1-1,0 0 1,0 1-1,-1 1 1,1 1-1,-1 1 1,-1 0-1,1 1-7,-10-5 21,-1 1-1,0 0 1,1 0 0,-2 0-1,1 0 1,-1 1-1,1 0 1,-2 0 0,1 1-1,0 1-20,-2-2 26,0-1-1,-1 1 1,0-1-1,0 1 0,-1-1 1,1 1-1,-1 0 1,0 0-1,-1 0 0,1 0 1,-1 0-1,-1 0 1,1 0-1,-2 3-25,0 1 23,-1 0 1,0 0-1,-1-1 0,0 0 0,0 0 1,-1 0-1,0 0 0,-1-1 0,0 0 1,0 0-1,-1 0 0,0-1 0,-6 5-23,2-2-155,0 0 0,-1-1 0,-1 0 0,1-1 0,-1-1 0,0 0 0,-1-1 0,0 0 0,-3 0 155,9-4-419,0 0 1,0 0 0,-1-1-1,1 0 1,0-1-1,0 0 1,-2 0 418,6 0-469,0-1-1,0 0 1,1 0 0,-1 0 0,0 0 0,0 0 0,-1-1 469,3 1-550,0 0 0,0-1 0,0 1 1,0 0-1,0-1 0,0 0 0,0 1 1,1-1-1,-1 0 0,0 0 0,1 0 1,-1 0 549,-5-24-6293,7 25 5988,-5-25-3929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13312,'-4'9'1701,"0"-1"0,1 0 1,0 1-1,0 2-1701,2-5 330,0 1-1,0 0 1,1-1-1,-1 1 1,2 0 0,-1 0-1,1 0 1,0-1-1,0 1 1,1-1-1,0 1 1,0-1-1,0 1 1,1-1 0,0 0-330,42 81 926,-32-67-1129,-1 2-1,-1-1 1,-1 1 0,-1 1 0,-2 0-1,4 13 204,-10-3-4389,-1-31 1344,-1-4 1274,-2-12 865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458 183 12416,'10'-51'6822,"-9"46"-6342,-1 1 0,0 0 0,0-1-1,0 1 1,-1 0 0,1-1 0,-1 1 0,0 0 0,0 0 0,-1-1 0,0-1-480,-1 1 84,0 0 1,0 0-1,0 0 1,0 0 0,-1 0-1,0 1 1,0 0-1,0 0 1,0 0 0,-1 0-1,0 1 1,1-1-1,-1 1 1,0 0 0,-1 1-1,1 0 1,0-1-1,-1 1 1,0 1-1,1-1 1,-1 1 0,0 0-1,0 1 1,1-1-1,-1 1 1,0 0 0,0 1-1,0-1 1,-2 2-85,-8 1 72,0 2 0,1 0 0,-1 0 1,1 2-1,0 0 0,1 0 0,0 2 0,0 0 1,1 0-1,0 1 0,-6 6-72,5-3 72,1 1 1,0 0-1,1 0 0,0 2 1,2-1-1,-1 1 0,2 1 1,0 0-1,-4 12-72,9-20 0,1-1 0,0 1 0,1 0 0,0 0 0,0 0 0,1 0 0,0 0 0,1 1 0,0-1 0,0 0 0,1 0 0,0 0 0,1 0 0,0 0 0,0 0 0,4 8 0,0-6-156,0-1 1,0 0-1,1-1 0,1 0 0,-1 0 0,1 0 1,1-1-1,0 0 0,0-1 0,0 0 0,1 0 0,0-1 1,1 0-1,2 0 156,2 1-1041,1-1 0,0 0 0,0-1 0,0-1 0,1-1 0,-1 0 0,1-1 0,-1-1 0,1-1 0,0 0 1,8-2 1040,51-7-1536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11904,'0'0'163,"0"0"0,-1 0 0,1 1 0,0-1-1,-1 0 1,1 0 0,0 0 0,0 0 0,-1 1 0,1-1 0,0 0 0,0 0 0,-1 1 0,1-1 0,0 0 0,0 1 0,0-1 0,-1 0 0,1 0 0,0 1 0,0-1 0,0 0 0,0 1 0,0-1 0,0 0 0,0 1 0,0-1 0,0 1 0,0-1 0,0 0 0,0 1 0,0-1 0,0 0 0,0 1 0,0-1 0,0 0 0,0 1 0,0-1 0,1 0 0,-1 0-1,0 1 1,0-1 0,0 0 0,1 1 0,-1-1 0,0 0 0,0 0 0,0 1 0,1-1-163,10 20 1932,-10-18-1556,47 77 3212,-8-12-814,41 52-2774,-61-92 59,-1-2-41,1-1-1,1 0 1,2-1-18,-23-22 0,1-1 0,0 1 1,0 0-1,-1 0 0,1-1 0,0 1 0,0 0 1,0-1-1,0 1 0,0-1 0,0 1 0,0-1 0,0 0 1,0 1-1,0-1 0,0 0 0,0 0 0,0 1 1,0-1-1,0 0 0,0 0 0,0 0 0,0 0 0,0-1 1,0 1-1,1 0 0,-1 0 0,0-1 0,0 1 1,0 0-1,0-1 0,0 1 0,-1-1 0,1 0 0,0 1 1,0-1-1,1 0 0,1-3-5,0 1 0,-1-1 0,1 0 1,0 0-1,-1 0 0,0 0 0,1-5 5,11-28-378,-1 0 0,-2-1 0,2-20 378,3-11-1249,-16 67 1059,8-31-1496,-6 12-5404,-2 20 5128,4 1 997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14848,'1'0'398,"1"0"0,-1 0 0,1 0 1,-1 1-1,1-1 0,0 0 0,-1 1 0,1-1 1,-1 1-1,0 0 0,1-1 0,-1 1 1,1 0-1,-1 0 0,0 0 0,0 0 1,1 0-1,-1 0-398,1 2 348,0-1 0,0 1 0,-1-1 0,1 1 0,-1 0 0,1 0-1,-1-1 1,0 1 0,0 1-348,2 9 336,0-1-1,-1 1 1,-1-1-1,0 6-335,0-7 476,2 49 342,-2-30-732,1-1 1,2 4-87,0 19-1273,-4-16-4299,0-28 3132,0-2 622,-4-7 901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13440,'-1'0'5185,"2"5"-4109,6 40 4735,-2-6-4486,20 50-317,5 27-411,-28-103-561,1 0 1,-2 0 0,0 1-1,0-1 1,-2 1-1,1-1 1,-3 8-37,3-21-5,0 0 1,0 0-1,0 0 1,0 1-1,0-1 1,0 0-1,0 0 1,0 0 0,-1 0-1,1 1 1,0-1-1,0 0 1,0 0-1,0 0 1,0 0-1,-1 0 1,1 0-1,0 0 1,0 0-1,0 1 1,0-1-1,-1 0 1,1 0-1,0 0 1,0 0 0,0 0-1,-1 0 1,1 0-1,0 0 1,0 0-1,0 0 1,0 0-1,-1 0 1,1 0-1,0 0 1,0 0-1,0 0 1,-1-1-1,1 1 1,0 0-1,0 0 1,0 0-1,0 0 1,0 0 0,-1 0-1,1 0 1,0 0-1,0-1 1,0 1-1,0 0 1,0 0-1,0 0 1,-1 0-1,1 0 1,0-1-1,0 1 1,0 0-1,0 0 1,0 0-1,0-1 1,0 1-1,0 0 5,-2-5-82,0 0-1,1 0 1,0-1-1,0 1 0,0 0 1,0-1-1,1 1 1,0-1-1,0 1 0,1-4 83,12-52-652,-8 40 381,0-2-143,2 1 0,1 0-1,0 0 1,2 1 0,0 0 0,2 1-1,1-2 415,-6 12-187,0 1 0,1 0-1,0 0 1,1 0-1,-1 1 1,11-7 187,-13 11 11,0 0 0,0 1 0,0-1 0,0 1-1,1 1 1,0-1 0,-1 1 0,1 0 0,0 1 0,0-1 0,7 1-11,-10 1 56,1-1 0,0 2 0,-1-1 0,1 1-1,-1-1 1,1 1 0,-1 0 0,1 1 0,-1-1 0,1 1-1,-1 0 1,0 0 0,0 0 0,0 1 0,0-1-1,2 3-55,-1-1 108,0 1 0,-1 0 0,1 0-1,-1 1 1,0-1 0,0 1 0,-1 0-1,0 0 1,0 0 0,2 7-108,-2-5 111,0 1 0,0 0 0,-1 0 1,-1 0-1,0 0 0,0 0 0,0 0 1,-1 0-1,-1 0 0,0 0 0,0 0 0,0 0 1,-1 0-1,-1 0 0,1-1 0,-1 1 1,-2 3-112,-2-1 74,0 0 1,-1 0 0,0 0 0,0-1 0,-1 0 0,-1-1 0,1 0 0,-2 0 0,1-1 0,-1-1-75,5-2-291,-1-1 0,1-1 0,-1 1 0,1-1 0,-1-1-1,0 1 1,0-1 0,0 0 0,-1 0 0,1-1 0,0 0 0,-1-1 0,1 1-1,0-1 1,-1-1 0,1 0 0,0 0 0,-7-1 291,11 1-449,0-1 0,0 1 0,0 0 0,0-1 0,1 0 0,-1 1 0,0-1 0,1 0 0,0 0 0,-1 0 0,1-1 0,0 1 0,0-1 0,0 1 0,1-1 0,-1 0 0,0 1 0,1-1 0,0 0 0,0 0 0,0 0 0,0 0 0,0 0 0,1 0 0,-1 0 0,1-4 449,5-29-1440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13952,'-4'16'3247,"0"-1"0,-1 0 0,-7 15-3247,6-18 670,1 1 1,1-1-1,0 1 1,0 1 0,2-1-1,-2 9-670,4-7 131,0 0-1,0 1 1,1-1-1,1 0 0,1 0 1,0 0-1,1 0 1,1-1-1,0 1 0,0-1 1,2 0-1,0-1-130,-4-6-98,1 0 0,0-1 0,1 1-1,-1-1 1,1-1 0,0 1 0,0 0 0,1-1-1,0 0 1,0-1 0,0 1 0,0-1-1,1 0 1,0-1 0,0 1 0,0-2 0,0 1-1,0-1 1,0 0 0,1 0 0,-1-1-1,1 1 1,0-2 0,-1 1 0,4-1 98,6-2-1291,0 0 1,0 0 0,0-2-1,8-2 1291,-13 2-2315,1 0-1,-1-1 0,-1 0 1,1-1-1,-1 0 0,5-4 2316,15-11-4570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30 382 14848,'-30'24'5631,"30"-24"-4383,0 24 416,0-21-128,9 6-544,-4-1-32,20-4-1536,-2-1-608,27-15 544,21-15-3072,-8-5-1215,-13 1 2495,-14 2 1216</inkml:trace>
  <inkml:trace contextRef="#ctx0" brushRef="#br0" timeOffset="1">187 131 15360,'-53'0'5695,"44"3"-4415,-9 2 544,18-5-576,18 0-1280,14-12-4352,21-8-2015,24-11 3231,7-10 1600,20 6 1248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14336,'0'0'153,"0"0"1,0-1 0,0 1-1,0 0 1,0 0 0,0 0-1,0-1 1,1 1 0,-1 0-1,0 0 1,0 0 0,0 0-1,0-1 1,1 1 0,-1 0-1,0 0 1,0 0 0,0 0-1,1 0 1,-1 0 0,0-1-1,0 1 1,1 0 0,-1 0-1,0 0 1,0 0 0,0 0-1,1 0 1,-1 0 0,0 0-1,0 0 1,1 0 0,-1 0-1,0 0 1,0 0 0,1 0-1,-1 1 1,0-1 0,0 0-1,0 0 1,1 0-154,9 10 2437,8 22-657,-4 3-1394,-1 1 1,-3 1 0,-1 0-1,-1 0 1,-2 1 0,-1 14-387,-3-22 159,-1 26-159,-2-47 31,1 1-1,-1-1 1,-1 0 0,0 0 0,0 0-1,-1 0 1,0 0 0,-1 2-31,3-10-4,1-1 0,0 1 0,0 0 0,0-1 0,0 1-1,-1 0 1,1-1 0,0 1 0,-1-1 0,1 1 0,-1 0 0,1-1 0,0 1 0,-1-1 0,1 1 0,-1-1 0,1 1 0,-1-1 0,0 0 0,1 1 0,-1-1-1,1 0 1,-1 1 0,0-1 0,1 0 0,-1 0 0,0 1 0,1-1 0,-1 0 0,0 0 0,1 0 0,-1 0 0,0 0 0,1 0 0,-1 0 0,0 0 0,1 0-1,-1-1 1,0 1 0,1 0 0,-1 0 0,0 0 0,0-1 4,-1-1-31,1 1-1,-1-1 0,1 0 1,-1 1-1,1-1 0,-1 0 1,1 0-1,0 0 0,0 0 1,0 0-1,0-1 0,0 0 32,-2-8-75,1 1-1,0-1 0,1 0 1,0 0-1,1 0 1,0 0-1,0 1 0,2-1 1,-1 0-1,1 0 1,3-6 75,-2-3-65,8-28 20,3 0 0,18-45 45,-27 82 63,-1 1 0,2-1 0,0 1 1,0 1-1,0-1 0,1 1 0,1 0 1,6-7-64,-8 10 47,1 1 0,-1-1 0,1 1 0,0 0 0,1 1 0,-1-1 0,1 1 0,0 1 0,0 0 0,0 0 0,7-2-46,-12 5 11,-1-1 0,1 1 0,0 0 0,-1 0 0,1 0 0,0 0 0,0 0 0,-1 1 0,1-1 0,0 1 0,-1-1 0,1 1 0,-1 0 0,1 0 0,-1 0 0,2 1-12,-3-1 15,1 0 1,-1 0-1,0 0 0,1 1 1,-1-1-1,0 0 1,0 0-1,0 1 0,0-1 1,0 1-1,-1-1 0,1 1 1,0-1-1,-1 1 0,1-1 1,-1 1-1,1 0 1,-1-1-1,0 1 0,0-1 1,0 1-1,0 0 0,0-1 1,0 1-1,0 0 0,-1 1-15,-3 13 86,-1-1 0,0 0 0,-1 0 0,-1 0 0,-1-1-1,0 0 1,0 0 0,-2-1 0,1 0 0,-2 0-1,-9 8-85,14-12-226,9-6-255,19-9-380,-12 3 878,7-1-173,-1 0 0,1 1 0,1 0 0,-1 2 1,0 0-1,1 1 0,-1 1 0,3 1 156,-11-1-9,0 0 1,-1 1-1,1 0 0,0 1 0,-1 0 1,0 0-1,0 1 0,0 0 0,0 1 1,-1-1-1,1 2 0,-1-1 0,0 1 0,-1 0 1,1 0-1,4 6 9,-9-8 53,1-1 1,-1 1-1,1-1 1,-1 1-1,0 0 1,0 0-1,-1 0 0,1 0 1,-1 0-1,0 1 1,0-1-1,0 0 1,-1 1-1,0-1 1,1 0-1,-2 1 0,1-1 1,0 0-1,-1 1 1,0-1-1,0 0 1,0 0-1,0 0 1,-1 1-1,1-1 0,-1 0 1,0-1-1,-1 1 1,1 0-54,-5 6 90,0 0 0,-1-1 1,0 0-1,-1-1 0,0 1 1,0-2-1,-1 1 0,1-1 1,-2-1-1,0 1-90,-16 8-186,0-1-1,-16 5 187,36-16-441,0-1-1,0 1 1,0-1 0,0 0-1,-1-1 1,1 0-1,0 0 1,-1-1-1,1 0 1,-1 0-1,1 0 1,0-1-1,-4-1 442,9 2-113,1-1-1,-1 1 0,1-1 0,0 1 0,-1-1 1,1 1-1,0-1 0,-1 0 0,1 0 1,0 0-1,0 0 0,0 0 0,0 0 0,0 0 1,-1-1 113,0-1-129,1-1 0,0 1 0,0-1 1,0 1-1,0-1 0,1 1 0,-1-3 129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14848,'-3'1'554,"0"1"1,1 0 0,-1 0-1,0 0 1,1 0 0,-1 0-1,1 1 1,0-1 0,-1 1-1,1 0 1,0-1 0,1 1-1,-1 0 1,0 0 0,1 0-555,-1 2 341,1-1 0,0 0 0,0 1 0,0-1 1,1 1-1,-1-1 0,1 1 0,0-1 0,0 1 1,1 1-342,1 8 222,1-1 0,1 1 1,0-1-1,1 0 0,0 0 1,5 8-223,-4-11 85,0-1 0,1 0 1,0 0-1,0-1 0,1 0 1,0 0-1,0-1 0,1 0 1,0-1-1,1 0 0,-1 0 1,1-1-1,1 1-85,-4-2-23,-1-1 0,1 1-1,0-1 1,0-1 0,0 0-1,0 1 1,0-2 0,1 1 0,-1-1-1,1-1 1,-1 1 0,1-1 0,-1 0-1,1-1 1,-1 0 0,0 0-1,1 0 1,-1-1 0,0 0 0,0-1-1,0 0 1,6-3 23,6-4-326,0-1 0,0-1 0,-1-1 0,-1-1 1,14-13 325,-22 18-143,0-1 1,-1 0 0,0 0 0,0-1 0,-1 0 0,-1 0 0,0 0 0,0-1 0,-1 0 0,3-13 142,-4 7 23,-3 13 54,0 0 0,0 0-1,1 0 1,-1 1-1,1-1 1,0 0 0,2-2-77,-4 7 19,1 0 0,-1 0 0,0 0 0,1 1 0,-1-1 0,0 0 0,0 0 1,1 1-1,-1-1 0,0 0 0,0 0 0,1 1 0,-1-1 0,0 0 0,0 1 1,0-1-1,0 0 0,0 1 0,0-1 0,1 0 0,-1 1 0,0-1 0,0 0 1,0 1-1,0-1 0,0 0 0,0 1 0,0-1 0,0 1 0,-1-1 1,1 0-1,0 1 0,0-1 0,0 0 0,0 1-19,1 20 456,-6 106 2798,-6 3-3254,0 0-2065,6 6 2065,4-119-1090,2 19-3224,-1-34 3424,1 0 0,-1-1 0,1 1 0,-1 0 0,1 0 0,0-1 0,-1 1 0,1 0 1,0-1-1,1 2 890,-1-2-544,-1-1 451,0 0 0,0 0-1,0 1 1,0-1-1,1 0 1,-1 0-1,0 0 1,0 0 0,0 1-1,0-1 1,0 0-1,1 0 1,-1 0-1,0 0 1,0 0 0,0 1-1,0-1 1,1 0-1,-1 0 1,0 0-1,0 0 1,0 0 0,1 0-1,-1 0 1,0 0-1,0 0 1,0 0-1,1 0 1,-1 0-1,0 0 1,0 0 0,0 0-1,1 0 1,-1 0-1,0 0 94,12-13-1994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63 11392,'-6'-6'1280,"-27"-17"2214,31 22-2943,0 0 1,1 0-1,-1 0 0,0 0 1,0 1-1,0-1 0,0 0 1,0 1-1,-1 0 0,1-1-551,1 1 2166,12-2 879,354-19-992,-351 20-2070,21 0-29,-1 1 0,1 1 0,16 4 46,-49-5-9,1 1 0,0-1-1,0 1 1,0 0 0,-1 0-1,1 0 1,0 0 0,-1 0-1,1 0 1,-1 1 0,1-1-1,-1 1 1,1 0 9,-2-1-4,0 0 1,-1 1-1,1-1 0,0 0 1,-1 1-1,1-1 0,-1 0 1,1 1-1,-1-1 0,1 1 1,-1-1-1,0 1 0,0-1 1,0 1-1,0-1 0,0 0 1,0 1-1,0-1 0,0 1 1,-1-1-1,1 1 0,-1-1 0,1 1 1,-1-1-1,0 2 4,-4 8 8,0 1-1,-1-1 1,-1 0-1,0 0 1,0 0-1,-6 6-7,-58 59 190,16-18 7,50-52-177,-11 13 55,0 1 0,-3 7-75,15-22 59,1 0-1,0 0 1,1 0 0,-1 1 0,1-1-1,0 1 1,0-1 0,1 1 0,0 0-1,0 0 1,0 0 0,0 4-59,2-2 20,0-1-1,1 1 1,-1-1 0,2 0 0,-1 1 0,1-1-1,0 0 1,0-1 0,1 1 0,0 0 0,0-1-1,1 0 1,0 0 0,0 0 0,0-1 0,0 0-1,1 0 1,0 0 0,0 0-20,5 2-89,1 1-1,0-1 1,0-1 0,0 0-1,1-1 1,0 0 0,0-1-1,0 0 1,0-1-1,7 1 90,11-1-722,0-1 1,1-1-1,2-1 722,7-3-1808,0-2 0,0-1 0,0-3 0,-1-1 0,-1-2 1,12-6 1807,27-14-1248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2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12416,'-15'11'3664,"7"-6"-3126,1 0 0,0 0 0,0 0 0,0 1 0,1 0 0,0 0 0,0 1-1,-4 6-537,8-7 52,0 1-1,0-1 0,1 0 0,0 0 0,1 1 0,-1-1 1,1 0-1,0 1 0,0-1 0,1 1 0,0-1 0,0 0 1,1 0-1,0 1 0,0-1 0,0 0 0,1 0 0,-1-1 1,1 1-1,1-1 0,-1 1 0,1-1 0,0 0 0,0 0 0,1-1 1,-1 1-1,1-1 0,0 0 0,0 0 0,1-1 0,-1 1 1,1-1-52,-5-2 34,1-1 1,-1 0 0,0 1-1,0-1 1,0 0 0,1 1 0,-1-1-1,0 0 1,0 0 0,1 0-1,-1 0 1,0-1 0,0 1-1,0 0 1,1 0 0,-1-1-1,0 1 1,0 0 0,0-1 0,0 0-1,0 1 1,1-1 0,-1 1-1,0-1 1,-1 0 0,1 0-1,0 0 1,0 0 0,0 1 0,0-1-1,-1 0 1,1 0 0,0-1-1,-1 1 1,1 0 0,-1 0-1,1 0 1,-1 0 0,1 0 0,-1-1-1,0 1-34,1-2 66,0 1 0,0 0 0,-1-1 0,1 1-1,-1-1 1,0 1 0,0 0 0,0-1 0,0 1 0,0-1-1,0 1 1,-1-1 0,1 1 0,-1 0 0,1-1 0,-1 1 0,0 0-1,0-1 1,0 1 0,0 0 0,-1-1-66,1 2 78,-1-1 0,1 1 1,0 0-1,-1 0 0,1 0 1,-1 0-1,1 0 0,-1 1 0,1-1 1,-1 0-1,0 1 0,1-1 0,-1 1 1,0-1-1,1 1 0,-1 0 1,0 0-1,1 0 0,-1 0 0,0 0 1,0 0-79,-2 1 80,0 0 0,0 0 0,0 0 0,0 0 0,0 1 0,0 0 0,1-1 0,-1 1 0,0 1-80,-5 3 78,1 0-1,0 0 1,0 1-1,1 0 1,0 0-1,0 1 0,-1 2-77,5-5 31,0-1-1,1 1 0,0 0 0,0 0 0,0 0 0,0 0 1,1 0-1,0 0 0,0 0 0,0 0 0,1 1 0,0-1 1,0 0-1,0 1 0,1-1 0,-1 0 0,1 0 0,0 0 0,1 2-30,-1-5-5,0 1-1,-1-1 1,1 0-1,1 0 1,-1 1-1,0-1 1,0 0-1,1 0 1,-1 0-1,1 0 1,0 0-1,0 0 1,-1-1-1,1 1 1,0-1-1,0 1 0,1-1 1,-1 0-1,0 0 1,0 0-1,1 0 1,-1 0-1,0 0 1,1 0-1,-1-1 1,1 1-1,-1-1 1,1 0-1,-1 0 1,1 0-1,-1 0 1,1 0-1,-1-1 0,1 1 1,-1-1-1,1 1 1,-1-1-1,1 0 1,0 0 5,0 0-37,0 0 1,0 0-1,0-1 1,0 1 0,0 0-1,-1-1 1,1 0-1,0 0 1,-1 0-1,1 0 1,-1 0 0,0 0-1,1-1 1,-1 1-1,0-1 1,0 1-1,-1-1 1,1 0-1,-1 0 1,1 0 0,-1 0-1,0 0 1,0 0-1,0 0 1,0 0-1,-1 0 1,1 0-1,-1-1 1,0 0 36,0 0 20,-1-1 1,0 0-1,1 1 0,-2-1 1,1 1-1,0-1 0,-1 1 0,0 0 1,0-1-1,0 1 0,-1 0 1,1 0-1,-1 1 0,0-1 1,0 0-1,0 1 0,-1 0 1,1 0-1,-1 0 0,-1-1-20,-2 0-164,0-1 1,-1 1-1,1 1 0,-1-1 0,0 1 0,0 1 1,-9-3 163,4 3-5477,1 1-5003,17 1 5520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44 14464,'-38'-24'4655,"20"17"-2660,12 6-1946,-5-2 567,0 0 1,-1 1-1,1 0 1,-1 1-1,1 0 1,-1 1 0,1 1-1,-10 1-616,11 0 93,0 1-1,1 0 0,-1 1 1,1 0-1,0 1 0,0 0 1,0 0-1,0 1 0,1 0 1,0 0-1,-3 4-92,-6 7 198,0 1 0,1 1 0,1 0 0,-2 4-198,3-1 191,0 1 0,2 0 0,0 1 0,2 0-1,1 1 1,1 0 0,1 0 0,-3 18-191,4-7 167,2 1 0,2-1 0,0 0 1,3 1-1,4 28-167,-3-50 86,0 0 0,1-1 0,1 1 0,0-1 0,1 1 0,1-1 0,0-1 0,5 9-86,-7-16 17,-1 1 1,1-1 0,1 0-1,-1 0 1,1-1 0,0 1-1,0-1 1,0 0 0,1 0-1,0-1 1,0 0 0,0 0-1,0 0 1,1-1 0,0 0-1,2 1-17,-2-1-4,0 0-1,0 0 0,0-1 1,0 0-1,0-1 0,0 0 0,1 0 1,-1 0-1,1-1 0,-1 0 1,0-1-1,1 1 0,-1-1 0,0-1 1,0 1-1,0-1 0,1-1 5,7-1-19,-1-1 0,0 0 0,0-1-1,0-1 1,-1 0 0,0-1-1,0 0 1,-1-1 0,0 0 0,-1-1-1,0-1 1,0 0 0,7-10 19,-7 10-20,-1-2 1,0 0 0,0 0-1,-2-1 1,0 0 0,0 0-1,-1-1 1,0-2 19,-1 0-5,-2-1 1,1 1-1,-2-1 1,-1 0-1,0-1 1,-1 1-1,-1-10 5,-2 13-94,-1-1 0,0 0 0,-1 1 0,-1-1 0,0 1 0,-1 1 0,0-1 0,-2 1 1,0 0-1,0 0 0,-1 1 0,-1 1 0,-8-9 94,2 3-399,-1 2 0,-1 0 1,0 1-1,-1 1 0,-1 1 1,0 1-1,-1 0 1,0 2-1,-1 0 0,0 1 1,-1 2-1,-4-1 399,-10 3-907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15104,'-17'2'1856,"12"-1"-1211,0 0 0,0 0 1,0 0-1,0 0 0,1 1 0,-1 0 1,1-1-1,-5 4-645,-34 15 1461,39-19-1283,1 1 1,0-1-1,0 1 0,-1 0 0,1 0 0,1 0 0,-1 0 0,0 1 0,0-1 0,-1 4-178,-6 4 331,-2 1-169,0 1 0,1 1 0,0 0 0,1 0 0,1 1 0,0 1 0,1-1 0,0 1 0,1 1 0,-5 15-162,8-18 53,1 0-1,-1 0 1,2 0 0,0 1-1,1-1 1,0 1-1,1-1 1,0 1 0,1 0-1,1-1 1,0 0 0,0 1-1,4 6-52,-4-13 41,0-1 0,1 1-1,0-1 1,0 0 0,0 0-1,1 0 1,0-1 0,0 1-1,0-1 1,1 0 0,-1 0 0,1-1-1,1 1 1,-1-1 0,1 0-1,-1 0 1,1-1 0,0 0-1,5 2-40,0-1 41,0-1 0,1-1-1,-1 0 1,1 0-1,-1-1 1,1 0-1,0-1 1,0-1-1,-1 0 1,11-2-41,-3 0 43,-1-2-1,0 0 1,0 0-1,-1-2 1,1 0 0,9-7-43,-22 12-15,0-1 1,0 0 0,0 0-1,0 0 1,0-1-1,-1 1 1,0-1 0,1 0-1,-1-1 1,-1 1-1,1-1 1,-1 1 0,1-1-1,-2 0 1,1 0-1,0-1 1,-1 1 0,0-1-1,0 1 1,1-5 14,-3 2 68,1 1-1,-1-1 1,0 1 0,0-1 0,-1 1-1,0-1 1,0 1 0,-1 0 0,0 0 0,0-1-1,-1 1 1,0 0 0,0 1 0,-1-1 0,0 1-1,0-1 1,0 1 0,-1 0 0,0 0-68,-4-4-381,-1-1 1,0 1-1,-1 1 0,-4-3 381,-1 0-4429,0 2 0,-14-8 4429,13 8-10528,27 7 8459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68 10624,'-1'0'148,"1"0"0,0-1 0,0 1 1,0 0-1,-1-1 0,1 1 0,0 0 1,0-1-1,-1 1 0,1 0 0,0 0 0,-1-1 1,1 1-1,0 0 0,-1 0 0,1-1 1,0 1-1,-1 0 0,1 0 0,-1 0 0,1 0 1,0 0-1,-1 0 0,1 0 0,-1 0 1,1 0-1,0 0 0,-1 0 0,1 0 1,-1 0-1,1 0-148,-7 10 2952,2 24 1244,5-25-3736,1 0 0,1 0 0,0 0 0,0 0 0,0 0 0,1 0 0,0-1 0,2 2-460,37 71 982,-5-11-662,-27-46-176,-1 1 1,-1 1 0,-1 1-145,-4-17 87,-1 1 0,-1-1 0,0 1 0,0 0 0,-1-1 0,-1 1 0,1-1 0,-3 10-87,2-18 20,1 0-1,0 0 0,-1 0 1,1 0-1,-1 0 0,0 0 1,1-1-1,-1 1 1,0 0-1,0 0 0,0-1 1,-1 1-1,1-1 1,0 1-1,0-1 0,-1 0 1,1 1-1,-1-1 1,1 0-1,-1 0 0,0 0 1,0 0-1,1 0 1,-1 0-1,0-1 0,0 1 1,0 0-1,0-1 1,1 0-1,-1 1 0,0-1 1,0 0-1,-1 0-19,1 0-3,0-1-1,0 1 1,-1-1-1,1 0 1,0 0-1,0 0 1,0 0-1,0 0 0,0 0 1,1 0-1,-1 0 1,0-1-1,0 1 1,1-1-1,-1 0 1,1 1-1,-1-1 1,1 0-1,0 0 1,0 0-1,0 0 1,0 0-1,0 0 1,0 0-1,0 0 1,1 0-1,-1 0 1,1-2 3,-4-9-116,1-1 1,1 1-1,-1-14 116,3 25-8,-1-14-163,1 0 1,1 0 0,0-1-1,1 1 1,1 0-1,3-10 171,-5 22-44,4-17-327,1 0-1,0 1 1,2 0-1,0 0 0,2 0 1,0 1-1,1 1 1,1 0-1,0 0 1,2 1-1,12-12 372,-15 18-77,0 1 1,0 1-1,1 0 0,0 0 0,1 1 1,-1 1-1,2 0 0,-1 1 0,1 0 1,0 1-1,0 1 0,0 0 0,0 1 1,1 0-1,0 1 0,-1 1 0,6 1 77,-9 0 128,0 1-1,0 0 0,0 1 1,0 1-1,-1-1 0,1 2 1,-1-1-1,0 2 0,0-1 1,0 1-1,0 1 0,-1 0 1,0 0-1,0 1 1,-1 0-1,1 0 0,-2 1 1,6 6-128,-6-6 151,-1 1 1,0-1 0,0 1 0,-1 1 0,0-1 0,0 1 0,-1 0 0,0 0 0,-1 0 0,0 0 0,-1 1-1,0-1 1,-1 1 0,0-1 0,0 1 0,-1 0 0,-1 0 0,0-1 0,-1 8-152,-5 6 212,0 0 1,-2-1 0,-1-1-1,0 1 1,-2-2 0,0 1-1,-2-2 1,-9 12-213,8-12-2,0-2 0,-2 0 0,0-1 0,-1 0-1,-8 4 3,19-15-222,-1-1 0,1 0 0,-1 0 0,0-1-1,-1 0 1,1-1 0,-1 1 0,1-2 0,-1 1-1,0-1 1,0-1 0,-4 1 222,7-1-413,0 0 0,0-1 1,-1 1-1,1-1 0,0-1 0,0 1 1,0-1-1,0 0 0,-1 0 0,1-1 1,1 0-1,-1 0 0,0 0 0,0-1 1,1 0-1,-1 0 0,1 0 1,0-1-1,0 0 0,0 0 0,1 0 1,-1 0-1,-3-5 413,2-1-302,0-1 1,0 1 0,1-1 0,-1-4 301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22 154 17407,'-19'36'5654,"19"-36"-5590,-1 1 0,1-1 0,0 1 0,0-1 0,0 1 0,-1-1 0,1 1 0,0-1 0,0 1 0,0-1 0,0 1 0,0 0 0,0-1 0,0 1 0,0-1 0,0 1 0,0-1 0,0 1 0,0-1 0,0 1 0,0-1 0,0 1 0,1-1 0,-1 1 0,0-1 0,0 1 0,1-1 0,-1 1 0,0-1 0,1 1 0,-1-1 0,1 1 0,-1-1 0,0 0 0,1 1-64,8 12 434,-3-5-147,0 1-1,-1-1 0,0 1 1,-1 0-1,1 2-286,73 157 2240,-75-160-2249,0 0 0,-1 0 0,0 0 1,0 1-1,-1-1 0,1 0 0,-2 1 0,0-1 0,0 1 0,0-1 0,-1 1 0,0-1 1,-1 0-1,0 1 0,0-1 0,-1 0 0,0 0 0,0 0 0,-1-1 0,0 1 0,0-1 1,0 0-1,-1 0 0,-3 3 9,-14 6 75,21-15-71,1-1 1,-1 1 0,0-1-1,0 0 1,0 1 0,0-1-1,0 0 1,1 0-1,-1 0 1,0 0 0,0 0-1,0 0 1,0 0 0,0 0-1,0 0 1,0 0 0,0 0-1,1 0 1,-1-1-1,0 1 1,0 0 0,0-1-1,0 1 1,1-1 0,-1 1-1,0-1 1,0 1 0,1-1-1,-1 1 1,0-1-1,1 0-4,-3-2 9,1 0 0,-1-1 1,1 1-1,0-1 0,1 0 0,-1 0 0,1 1 0,-1-1 0,1 0 0,0 0 0,0 0 0,1-1 0,-1 1-9,0-15-67,0 1-1,1-1 1,0 1 0,2 0 0,1-5 67,3-9-343,2 1 0,1-1-1,2 2 1,0-1 0,3 2 0,11-20 343,-10 25-249,1 1-1,1 1 0,0 1 1,2 1-1,3-2 250,-9 9-12,1 1 0,0 0 0,0 1 0,1 1 0,1 0 0,0 1 0,0 1 0,1 0 0,-1 1 0,8-1 12,-9 4 105,0 0 0,1 2 0,0-1 0,-1 2 0,1 0 0,0 1 0,0 1 0,-1 0 0,1 1 0,0 0 0,10 4-105,-16-3 89,-1 0-1,1 0 1,-1 1 0,0 0 0,0 1 0,0 0-1,0 0 1,-1 1 0,0 0 0,0 0-1,0 1 1,-1 0 0,0 1 0,-1-1 0,1 1-1,-2 1 1,4 4-89,-3-2 119,-1 1 0,0-1-1,0 1 1,-1 0 0,-1 0 0,0 0-1,-1 1 1,0-1 0,-1 1-1,0-1 1,-1 1 0,0-1 0,-1 1-1,-1 0 1,0-1 0,-1 0 0,0 1-1,0-1 1,-5 9-119,-3 1 57,0 0-1,-1-1 1,-1-1 0,-2 0-1,0 0 1,0-2 0,-2 0-1,-14 12-56,18-18-269,-1-1-1,-1-1 0,1 0 0,-2-1 1,1-1-1,-1 0 0,-1-1 0,1-1 0,-1 0 1,0-2-1,0 1 0,-16 0 270,7-2-933,0-1 0,-1-1-1,1-2 1,-20-2 933,-24-10-747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58 869 16639,'-53'0'5430,"53"0"-5385,0 0 0,0 0 0,1 0 1,-1 0-1,0 0 0,0 0 0,0-1 1,0 1-1,0 0 0,0 0 0,0 0 0,0 0 1,0 0-1,1-1 0,-1 1 0,0 0 1,0 0-1,0 0 0,0 0 0,0-1 1,0 1-1,0 0 0,0 0 0,0 0 0,0-1 1,0 1-1,0 0 0,0 0 0,0 0 1,0 0-1,-1-1 0,1 1 0,0 0 1,0 0-1,0 0 0,0 0 0,0 0 0,0-1 1,0 1-1,0 0 0,-1 0 0,1 0 1,0 0-1,0 0 0,0 0 0,0 0 1,0-1-1,-1 1 0,1 0 0,0 0 0,0 0 1,0 0-1,0 0 0,-1 0 0,1 0 1,0 0-1,0 0 0,0 0 0,0 0 1,-1 0-1,1 0 0,0 0 0,0 0 0,0 0 1,0 0-1,-1 0 0,1 0 0,0 0 1,0 1-46,8-9 440,-8 8-369,4-3 140,0 0 1,1 1-1,0-1 1,-1 1-1,1 0 1,0 0-1,0 1 1,2-1-212,17-6 388,560-194 2741,9 35-2749,507-35-224,-632 126-238,-319 51-1062,-2-7 0,66-26 1144,-192 51-3125,0-2 0,9-5 3125,27-21-9002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11008,'-18'3'4128,"18"-3"-3200,4 16 639,-4-16 129,9 8-224,0-4 0,23-4-448,-5 0-160,31-12-512,-9 5-1120,15-10-448,-11 2 576,1-2 320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 10880,'-13'-2'6550,"4"2"-324,6 18-4251,4 86-745,-3 138-663,-15-133-2049,19-139 1184,3 0 1,0 0-1,2 0 1,1 1-1,5-9 298,-7 22 22,1 0 0,0 1 0,1 0 0,1 0 0,0 0 0,1 1 0,0 1 0,3-3-22,-10 13 52,0 0 1,0 0-1,-1 1 1,1-1-1,1 1 1,-1-1-1,0 1 0,1 0 1,-1 0-1,1 1 1,0-1-1,-1 1 1,4-1-53,-4 1 36,-1 1 1,1-1-1,-1 1 0,1 0 1,-1 0-1,1 1 1,-1-1-1,1 0 0,-1 1 1,1-1-1,-1 1 1,0 0-1,1 0 0,-1 0 1,0 0-1,0 0 1,0 1-1,1-1 0,-1 0 1,-1 1-1,1 0 1,2 1-37,1 3 59,-1-1 0,1 1 0,-1 0 0,0 1 1,0-1-1,-1 1 0,0-1 0,0 1 0,-1 0 1,0 0-1,0 1-59,4 18 73,-1 0 1,-1 14-74,3 14 28,-7-53-35,6 20-173,-6-21 167,1 1 0,-1-1 0,0 0 0,0 1 0,1-1 0,-1 0 0,0 1 0,0-1 0,1 0 0,-1 1 0,0-1 0,1 0 0,-1 1 0,0-1 0,1 0 0,-1 0 0,1 0 0,-1 1 0,0-1 0,1 0 0,-1 0 0,1 0 0,-1 0 0,1 0 0,-1 0 0,0 0 0,1 0 0,-1 0 0,1 0 0,-1 0 0,1 0 0,-1 0 0,0 0 0,1 0 0,-1 0 0,1 0 0,-1-1 0,1 1 0,-1 0 0,0 0 0,1 0 0,-1-1 0,0 1 0,1 0 0,-1-1 0,0 1 0,1 0 0,-1-1 0,0 1 0,0 0 13,12-13-280,-2-1 1,0 0 0,0-1-1,-2 1 1,0-2-1,6-15 280,6-9-216,-10 22 229,0 1 1,0 0 0,2 0-1,0 1 1,1 1 0,0 0 0,2 1-14,-14 12 44,0 1 1,1-1-1,-1 1 1,1 0-1,-1 0 1,1 0 0,0 0-1,0 0 1,-1 0-1,1 0 1,0 1-1,0-1 1,0 1-1,0-1 1,-1 1 0,1 0-1,0 0 1,0-1-1,0 1 1,0 1-1,0-1 1,1 0-45,-1 1 63,0 0-1,1 0 1,-1 0-1,0 1 1,0-1 0,0 0-1,0 1 1,0 0 0,0-1-1,-1 1 1,1 0-1,0 0 1,-1 0 0,0 0-1,1 1-62,5 10 232,0 1-1,-1-1 0,-1 1 0,-1 0 1,2 6-232,-4-13 28,19 86-979,-15-66-818,-6-26 1463,0 0 0,0 1 1,0-1-1,0 0 0,1 1 1,-1-1-1,0 0 0,1 1 1,-1-1-1,1 0 0,-1 0 1,1 0-1,0 1 1,-1-1-1,1 0 0,0 0 1,0 0-1,0 0 0,0 0 1,0 0-1,0-1 0,0 1 1,0 0-1,0 0 0,1-1 1,-1 1-1,0-1 1,0 1-1,1 0 306,7-5-1109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13440,'-2'4'873,"0"-1"1,0 1 0,0 0-1,0 0 1,0-1 0,1 1 0,0 0-1,0 0 1,0 1 0,0-1-1,0 4-873,1 1 627,0-1 0,0 1 0,1 0 0,0-1 0,3 8-627,2 8 357,2 1 1,1-1 0,7 11-358,-9-18 201,1-1-1,9 13-200,-13-23 28,0-1 0,0 0-1,0 0 1,0-1 0,1 1-1,0-1 1,0 0 0,0 0-1,3 1-27,-5-4-4,1 1 0,0-1-1,-1 0 1,1 0 0,0 0-1,-1-1 1,1 1-1,0-1 1,0 0 0,0 0-1,-1 0 1,1-1 0,0 1-1,0-1 1,-1 0-1,1 0 1,0 0 0,-1-1-1,1 1 5,3-2-13,-1 0-1,0 0 1,0 0-1,0-1 1,-1 0-1,1 0 0,-1 0 1,0-1-1,0 1 1,3-5 13,-4 4 10,0-1-1,-1 1 1,1-1 0,-1 0 0,-1 0-1,1 0 1,-1-1 0,0 1 0,0-1-1,-1 1 1,0-1 0,0 1 0,-1-1 0,1 0-1,-1 0 1,-1 1 0,0-3-10,0 0-382,-1 1-1,0-1 1,0 0 0,-1 1-1,-1 0 1,1 0 0,-1 0 0,0 0-1,-1 0 1,0 1 0,0 0 0,-6-6 382,11 13-23,-1 0-265,1-1-1,0 1 1,-1 0 0,1-1-1,0 1 1,-1 0-1,1-1 1,0 1-1,-1 0 1,1-1 0,0 1-1,0-1 1,0 1-1,-1-1 1,1 1 0,0-1-1,0 1 1,0-1-1,0 1 1,0-1-1,0 1 1,0-1 0,0 1-1,0-1 1,0 1-1,0-1 1,0 1 0,0-1-1,0 1 1,1 0-1,-1-1 1,0 1-1,0-1 1,0 1 0,1-1 288,10-7-1248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11392,'0'0'215,"-1"0"1,1 0-1,0 0 1,0 0 0,0 0-1,0 0 1,-1 0-1,1 0 1,0 0 0,0 0-1,0 0 1,-1 0-1,1 0 1,0 0 0,0 0-1,0 0 1,0 0-1,-1 0 1,1 0 0,0 0-1,0 0 1,0 1-1,0-1 1,0 0 0,-1 0-1,1 0 1,0 0-1,0 0 1,0 0-1,0 1 1,0-1 0,0 0-1,0 0 1,-1 0-1,1 0 1,0 0 0,0 1-1,0-1 1,0 0-216,-7 13 3649,-7 22-2850,11-26-50,-4 5-386,2 1 0,0-1 0,1 1 0,1 0 0,0 1 0,1-1 1,0 5-364,2-16-25,0 1 0,0-1 0,0 1 0,0-1 0,1 0 0,0 1 0,0-1 0,0 1-1,0-1 1,1 0 0,0 0 0,0 0 0,0 0 0,0 0 0,1 0 0,-1-1 0,1 1 0,0-1 0,0 0 0,0 1 0,1-1 0,-1-1 0,1 1 0,-1 0 0,1-1 0,0 0 0,1 0 25,14 7-1371,1-1-1,0-1 1,17 3 1371,-26-7-1080,0-1 0,1 0 1,-1-1-1,0-1 1,1 1-1,-1-2 0,1 0 1,2 0 1079,21-9-928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14336,'-1'1'568,"0"-1"0,0 1 0,0 0 0,0 0 0,0 0 0,0 0 0,0 0 0,0 0 0,1 0 0,-1 0 0,0 1 1,1-1-1,-1 0 0,0 0 0,1 1 0,0-1 0,-1 0 0,1 1-568,0 0 192,-1 0 1,1 0-1,0 0 0,1 0 1,-1 0-1,0 0 0,0-1 1,1 1-1,-1 0 1,1 1-193,8 19 558,1 0 0,1-1 0,8 12-558,-4-6-135,12 27 135,-23-45-654,-1 0 1,0 1-1,0 0 0,-1-1 0,0 1 0,-1 0 1,0 0-1,-1 1 654,-2 4-4516,2-14 4242,0-1-1,0 1 1,0-1 0,0 1 0,-1-1-1,1 1 1,0-1 0,-1 0 0,1 1-1,0-1 1,-1 1 0,1-1 0,0 0 0,-1 1-1,1-1 1,-1 0 0,1 0 0,0 1-1,-1-1 1,1 0 0,-1 0 0,1 0-1,-1 0 1,1 1 0,-1-1 0,1 0-1,-1 0 1,1 0 0,-1 0 274,-4-2-1493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15616,'-27'12'5887,"27"-12"-4575,-17 0 32,13 0-224,4 0-288,0 0 128,12-5-576,2 5-288,17-7-96,-4-1-1088,23-4-448,-11 3-2048,20-3-832,-13 4 2305,6 1 1087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11776,'0'-1'407,"0"1"0,0-1 0,-1 1 0,1-1 0,0 1 0,0-1 0,-1 1 0,1-1 0,0 1 0,0 0 1,-1-1-1,1 1 0,-1 0 0,1-1 0,0 1 0,-1 0 0,1-1 0,-1 1 0,1 0 0,-1 0 0,1-1 0,-1 1 1,1 0-1,-1 0 0,1 0-407,-5 10 4724,5 29-3296,1-32-1070,4 151 486,8-53-4194,-13-100 2353,1 0 1,0 0 0,1 0 0,-1 0-1,1 0 1,0 0 0,0 0 0,0-1-1,1 1 1,0 1 996,9 0-1274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16639,'-3'2'985,"1"-1"-1,0 0 0,0 1 0,0-1 0,0 1 0,0 0 0,0 0 0,1 0 0,-1 0-984,-12 22 3089,-2 26-2614,8-16-395,1 2-1,1-1 0,2 0 0,2 1 0,1 0 0,3 22-79,-1-50 3,0-1 1,0 0-1,1 0 0,0 0 0,0 0 1,1-1-1,-1 1 0,2-1 0,-1 1 1,1-1-1,0 0 0,0 0 0,0-1 1,1 1-1,0-1 0,0 0 0,0 0 1,1 0-1,0-1 0,0 0 0,4 2-3,3 0-53,-1 0-1,2-1 0,-1 0 0,0-1 1,1-1-1,0 0 0,0-1 0,0 0 1,0-1-1,11-1 54,39-3-2391,-54 2 1093,0 0 0,0-1 1,0-1-1,0 0 0,0 0 0,0-1 1,0 0-1,0-1 1298,12-10-1285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14720,'-10'23'6386,"9"-21"-6247,1 0 0,0-1 0,0 1 0,-1 0 0,1 0 0,0-1 0,0 1 0,1 0 0,-1 0 0,1 1-139,-1 1 346,1 1-1,-1 0 1,0-1 0,0 1-1,0-1 1,-1 4-346,-2 9 240,1-1 1,1 0-1,0 0 1,1 1 0,1-1-1,1 0 1,0 1-1,1-1 1,0 0-1,4 6-240,31 67-4858,-36-82-397,-7-10 2717,-10-14-58,-1-7 1684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13312,'0'-22'4287,"0"21"-4093,1 0 0,-1 1 0,0-1 0,1 0 0,-1 1 0,1-1 0,-1 0 0,1 1 0,-1-1 0,1 1 0,-1-1 0,1 1 0,-1-1 0,1 1 0,0 0 0,-1-1-1,1 1 1,0 0 0,-1-1 0,1 1 0,0 0 0,0 0 0,-1 0 0,1 0 0,0 0 0,-1 0 0,1 0 0,0 0 0,0 0 0,-1 0 0,1 0 0,0 0 0,0 0-1,-1 0 1,1 1 0,0-1-194,5 0 133,37-1 608,43 1-318,-77 1-410,0 0-1,0 0 1,1 1 0,-1 0 0,0 0-1,0 1 1,5 3-13,-12-5 20,1 0 1,-1 0-1,0 1 0,0-1 0,0 0 0,0 1 0,0 0 1,0-1-1,0 1 0,0 0 0,-1 0 0,1 0 0,-1 0 0,1 0 1,-1 1-1,0-1 0,0 0 0,0 0 0,0 1 0,0-1 1,-1 1-1,1-1 0,-1 1 0,1-1 0,-1 1 0,0-1 1,0 1-1,0-1 0,0 1 0,-1 0 0,1-1 0,-1 0 1,1 1-1,-1-1 0,0 1 0,0-1 0,0 0 0,-1 1-20,-1 4-16,0-1-1,-1 1 0,0-1 1,0 0-1,-1-1 0,0 1 1,0-1-1,0 1 0,0-2 1,-1 1-1,0-1 0,0 1 1,-1-1 16,-55 24-5710,52-24 2918,3-1 921,10-5 895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 12416,'-22'-7'4042,"21"7"-3813,0 0-1,0 0 1,0 0-1,0 0 1,0 0-1,1 0 1,-1 0-1,0 1 1,0-1 0,0 0-1,0 0 1,0 1-1,1-1 1,-1 0-1,0 1 1,0-1-1,0 1 1,1-1-1,-1 1 1,0-1-1,1 1 1,-1 0 0,1-1-1,-1 1 1,0 0-1,1 0 1,-1-1-1,1 1 1,0 0-1,-1 0 1,1 0-1,0-1 1,-1 2-229,0 1 427,0 0 1,0 0-1,0 1 0,0-1 1,0 1-1,1-1 0,0 2-427,0 16 485,-1 24 975,7 40-1460,-5-72-28,1 0 0,1 0 1,0-1-1,1 1 0,0-1 0,1 0 1,0 0-1,6 10 28,-9-19 2,1 0-1,-1 0 1,0 0 0,1 0-1,0 0 1,0-1 0,0 1 0,0-1-1,0 0 1,1 1-2,0-1-489,0 0 0,0 0 0,0-1 1,0 1-1,1-1 0,-1 0 0,0 0 0,3 0 489,0-1-1622,0 0-1,1 0 1,-1-1 0,0 1 0,1-2-1,-1 1 1,0-1 0,0 0-1,0 0 1,2-2 1622,28-12-5493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13952,'0'-1'387,"-4"-10"3516,4 11-3773,0-1 0,0 1 1,-1 0-1,1 0 1,0 0-1,0-1 0,0 1 1,0 0-1,0 0 0,0 0 1,0-1-1,-1 1 1,1 0-1,0 0 0,0 0 1,0 0-1,0-1 1,-1 1-1,1 0 0,0 0 1,0 0-1,0 0 1,-1 0-1,1 0 0,0 0 1,0 0-1,-1 0 1,1-1-1,0 1 0,0 0 1,0 0-1,-1 0 1,1 0-1,0 0 0,0 0 1,-1 1-1,1-1 1,0 0-1,0 0 0,-1 0 1,1 0-1,0 0 1,0 0-1,0 0 0,-1 0 1,1 0-1,0 1 1,0-1-131,0 21 2397,0-16-2123,3 12-9,1 1-1,0 0 0,1-1 0,1 0 0,0 0 0,8 12-264,-8-17 44,0 0 1,2 0-1,-1-1 0,2 0 1,-1 0-1,1-1 1,1 0-1,0-1 0,4 3-44,-11-9-31,1 0-1,0-1 1,0 0-1,0 1 0,0-2 1,0 1-1,0 0 0,0-1 1,0 0-1,1 0 0,-1 0 1,0 0-1,1-1 0,-1 0 1,1 0-1,-1 0 1,4-1 31,-2 0-86,-1 0 0,1-1 0,0 0 0,-1 0 0,1-1 0,-1 1 0,0-1 0,0 0 0,0-1 0,0 1 0,-1-1 1,2-1 85,2-3-139,0 0 0,-1-1 0,0 0 0,0 0 0,-1 0 0,0-1 0,-1 0 0,0 0 0,-1 0 0,0 0 0,0-1 0,-1 0 0,1-9 139,-1-16 254,-1-1 1,-2 0-255,0 23 339,2 7 146,2 14-34,3 12 15,1 26-160,-3-1 0,-1 1 0,-3 0 0,-1-1 0,-4 24-306,-1 55-458,5-112 340,0 3-1435,0 0 1,1 1 0,2 9 1552,-2-22-702,-1 1 1,1 0 0,0-1-1,-1 1 1,1-1 0,0 1-1,0-1 1,1 1 0,-1-1-1,0 1 1,1-1 0,0 0-1,-1 0 1,1 0 0,0 0-1,0 0 1,0 0 0,0-1-1,1 1 1,-1-1 0,1 1 701,10 0-2112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51 13696,'0'-1'230,"0"1"0,-1-1 1,1 0-1,0 1 0,0-1 1,0 1-1,-1-1 1,1 1-1,0-1 0,-1 1 1,1-1-1,0 1 1,-1-1-1,1 1 0,-1 0 1,1-1-1,-1 1 0,1-1 1,-1 1-1,1 0 1,-1 0-1,1-1 0,-1 1 1,1 0-1,-1 0 0,1 0 1,-1-1-231,0 2 155,0-1 0,0 0 1,0 0-1,1 1 0,-1-1 1,0 0-1,0 1 0,0-1 0,1 1 1,-1-1-1,0 1 0,0-1 0,1 1 1,-1-1-1,0 1 0,1 0 1,-1-1-1,1 1 0,-1 0 0,1 0 1,-1-1-1,1 1 0,0 0-155,-2 3 362,0 0 0,0 0 0,1 0 0,0 0-1,0 0 1,0 1 0,0-1 0,0 0 0,1 0 0,0 1-1,0 3-361,7 51 632,-2-32-407,6 56 80,4 23-3692,-16-86 610,1-20 2642,-1 1 0,1-1-1,0 0 1,0 1 0,0-1 0,-1 0 0,1 0 0,0 1 0,0-1 0,-1 0-1,1 0 1,0 0 0,0 1 0,-1-1 0,1 0 0,0 0 0,-1 0 0,1 0-1,0 1 1,-1-1 0,1 0 0,0 0 0,-1 0 0,1 0 0,0 0 0,-1 0-1,1 0 1,0 0 0,-1 0 135,-2-1-517,0 0 0,-1-1 0,1 1 0,0 0 0,0-1 0,0 0 0,1 0 0,-3-1 517,-16-13-88,0 0 0,2-1-1,0-1 1,-9-12 88,17 17 1230,0 0 0,1-1 0,1 0-1,0 0 1,1-1 0,1 0 0,-4-9-1230,10 21 190,0 0 1,1 0-1,-1-1 0,0 1 0,1 0 1,0 0-1,0-1 0,0 1 0,0 0 1,0 0-1,1-1 0,-1 1 0,1 0 1,0 0-1,0 0 0,1-3-190,1 1 163,0 0-1,0 0 1,0 1-1,0-1 0,1 1 1,0 0-1,0 0 1,0 0-1,3-2-162,6-3 131,0 0-1,0 2 0,1-1 1,0 2-1,0 0 0,0 1 0,4-1-130,-5 2 2,-1 1 0,1 1 0,-1 0 0,1 1 0,11 1-2,-19 0-29,0 0 0,0 1 0,0-1 0,-1 1 0,1 0 1,0 1-1,-1-1 0,2 2 29,-5-3-13,1 1-1,0 0 1,0 1 0,0-1 0,-1 0 0,1 0 0,-1 1-1,1-1 1,-1 1 0,1-1 0,-1 1 0,0 0 0,0 0-1,0-1 1,0 1 0,0 0 0,0 0 0,0 0 13,-1 1-35,0-1-1,1 1 1,-1-1 0,-1 1 0,1 0 0,0-1-1,0 1 1,-1-1 0,0 1 0,1-1 0,-1 1 0,0-1-1,0 0 1,0 1 0,-1 0 35,-7 24-520,9-25 497,0-1-1,-1 0 1,2 0 0,-1 0 0,0 1 0,0-1 0,0 0 0,0 0-1,1 0 1,-1 0 0,1 0 0,-1 1 0,1-1 0,-1 0 0,1 0-1,0 0 1,-1 0 0,1 0 0,0-1 0,0 1 0,0 0 0,0 0 23,14 11-22,1-1 1,0-1 0,2 0 21,-3-1 32,0 0 0,-1 0-1,0 1 1,0 1 0,1 2-32,-12-9 71,1 0 0,-1 0 0,0 0 0,0 0 0,0 1 0,0-1 0,-1 1 0,0 0 0,0-1 0,0 1 0,0 0 0,-1 0 0,0 0 1,0 1-1,-1-1 0,1 0 0,-1 0 0,0 0 0,0 2-71,-1 1 69,0 0 0,0-1 1,-1 1-1,0-1 0,0 0 0,-1 0 1,0 0-1,0 0 0,-1 0 0,0 0 1,0-1-1,0 0 0,-1 0 1,0 0-1,0 0 0,-1-1 0,1 0 1,-1 0-1,0 0 0,-2 1-69,1-2-336,-1 0 0,1 0 0,-1-1 1,1 0-1,-1 0 0,0-1 0,0 0 0,-1 0 0,1-1 0,0 0 0,0 0 1,-3-1 335,-12-2-3483,22 2 3364,0 0 0,1 0 1,-1 0-1,1 0 0,-1 0 1,1-1-1,-1 1 0,0 0 1,1 0-1,-1 0 0,1-1 1,-1 1-1,1 0 0,-1-1 0,1 1 1,0 0-1,-1-1 0,1 1 1,-1 0-1,1-1 0,0 1 1,-1-1-1,1 1 0,0-1 1,-1 1-1,1-1 0,0 1 0,0-1 1,-1 0-1,1 1 0,0-1 1,0 1-1,0-1 0,0 1 1,0-1-1,0 0 0,0 1 1,0-1-1,0 0 119,14-20-949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59 12032,'-9'1'1675,"7"-1"-1232,0 0-1,1 0 1,-1 0-1,1 0 1,-1 1 0,1-1-1,-1 0 1,1 1-1,-1 0 1,1-1 0,-1 1-1,1 0 1,-1 0-443,2-1 160,0 1-1,-1-1 1,1 0 0,0 1 0,0-1 0,0 1 0,0-1-1,0 0 1,-1 1 0,1-1 0,0 1 0,0-1-1,0 1 1,0-1 0,0 0 0,0 1 0,0-1 0,1 1-1,-1-1 1,0 0 0,0 1 0,0-1 0,0 1 0,0-1-1,1 0 1,-1 1 0,0-1 0,0 0 0,1 1-160,6 10 135,-7-10 129,18 25 556,0 0 0,20 19-820,-30-37 50,1 1 0,0-1 1,0-1-1,1 0 1,0 0-1,0-1 0,0 0 1,11 4-51,-15-8-49,0-1 1,0 1-1,0-1 1,0 0-1,0-1 1,0 0-1,0 0 1,0 0-1,1 0 1,-1-1-1,0 0 1,0-1-1,0 1 1,-1-1 0,1 0-1,0-1 1,-1 1-1,1-1 1,-1 0-1,0 0 1,3-3 48,6-4-394,0-1 0,-1 0 0,0-1 0,0-1 0,-1 0 0,-1 0 0,1-3 394,25-41-324,-34 51 563,-1 1 0,1-1 1,-1 0-1,0 0 0,-1 0 0,1 0 1,-1-1-1,0 1 0,-1-6-239,-2 2 1281,-3 16-494,-6 26-60,-1 61 258,1 53-985,7 17-5918,4-154 3376,1 1 0,0 0 0,0 0 0,1-1 1,2 6 2541,1 6-4368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14464,'5'-10'3629,"-5"10"-3265,1-1 1,-1 1-1,0-1 0,1 0 0,-1 1 1,0-1-1,1 1 0,-1-1 1,1 1-1,-1-1 0,1 1 0,-1-1 1,1 1-1,-1-1 0,1 1 0,-1 0 1,1-1-1,-1 1 0,1 0 0,0-1 1,-1 1-1,1 0 0,0 0 0,-1 0 1,1 0-1,0 0 0,-1-1 0,1 1-364,108-21 1096,-30 4-725,-37 10-830,0 1 1,1 2-1,-1 1 0,21 4 459,-62-2-2,0 1 0,0 0-1,0 0 1,0 0 0,0 0-1,-1 0 1,1 1 0,0-1-1,0 0 1,0 0-1,-1 0 1,1 1 0,0-1-1,0 0 1,0 1 0,-1-1-1,1 1 1,0-1-1,-1 1 1,1-1 0,0 1-1,-1-1 1,1 1 0,-1 0-1,1 0 3,-1 0 12,0-1 1,0 1-1,0 0 0,0 0 1,-1 0-1,1 0 0,0-1 0,-1 1 1,1 0-1,0 0 0,-1-1 1,1 1-1,-1 0 0,1-1 0,-1 1 1,1 0-1,-1-1 0,0 1 1,1-1-1,-1 1-12,-8 7 230,-1-1 0,1 0 0,-6 2-230,9-6 73,-27 18 385,17-12-390,1 0 0,0 1 0,1 1 0,0 0-1,0 1 1,2 0 0,-1 1-68,12-11-22,0 0 0,-1-1 0,1 1 0,0 0 0,0 0 0,0 0 0,1-1 0,-1 1 0,0 0 0,1 0 0,-1 0-1,1 0 1,0 0 0,0 1 0,-1-1 0,1 0 0,1 0 0,-1 0 0,0 0 0,0 0 0,1 0 0,-1 0 0,1 0 0,0 0 0,0 0 0,-1 0 0,1-1 0,0 1 0,0 0 0,1 0 0,-1-1-1,0 1 1,1-1 0,-1 1 0,2 0 22,7 7-148,0 0-1,1-1 1,0-1 0,0 0-1,6 3 149,12 7-65,-23-12 25,9 5 39,-1 1 1,0 0-1,-1 0 0,-1 2 1,0-1-1,0 3 1,-9-12 24,-1 0 0,0 0 0,0 0-1,0 1 1,-1-1 0,1 0 0,-1 1-1,0 0 1,0-1 0,0 1 0,0 0 0,-1 0-1,1-1 1,-1 1 0,0 0 0,0 0-1,-1 0 1,1-1 0,-1 1 0,1 0 0,-1-1-1,0 1 1,-1 0 0,1-1 0,-1 1-1,1-1 1,-1 0 0,0 1 0,-2 1-24,-1 2-28,0-1 0,-1 0 0,1-1 0,-1 1 1,0-1-1,0 0 0,-1-1 0,0 1 0,0-1 0,0-1 0,0 1 1,-6 1 27,1-1-767,0 0 0,-1-1 0,1 0 1,-1-1-1,0 0 0,0-1 1,-4-1 766,11 0-1058,1 1 0,-1-2 0,0 1 1,1-1-1,-1 1 0,1-2 0,-1 1 1,1-1-1,-1 1 0,1-1 0,0-1 1,-3-1 1057,0-7-1584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3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18047,'4'15'6752,"-4"-15"-5248,-9 17-128,5-13-416,-1 8-576,1-4-64,4 16-96,0-9 0,0 9-128,0-4-1056,0 8-448,0-8-3744,-5 0-1663,5-4 3423,-14-8 1760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11776,'0'-1'265,"0"0"1,0 1-1,0-1 1,0 0-1,0 1 1,0-1 0,0 0-1,1 1 1,-1-1-1,0 1 1,0-1-1,1 0 1,-1 1 0,0-1-1,1 1 1,-1-1-1,1 1 1,-1-1-1,1 1 1,-1-1-1,1 1 1,-1 0 0,1-1-1,-1 1 1,1 0-1,0-1 1,-1 1-1,1 0 1,-1 0 0,1 0-1,0-1 1,-1 1-1,1 0-265,0 1 205,0 0 0,0 0-1,0 0 1,0 0 0,0 0-1,-1 0 1,1 0 0,0 0 0,-1 0-1,1 0 1,-1 0 0,1 0-1,-1 0 1,1 1 0,-1 0-205,12 46 731,-2 38 599,-4 1 1,-4 31-1331,-3-108-128,0-1 0,0 1 0,-1-1 0,-1 7 128,2-13-368,1-6 59,1-14 222,1 0 0,1-1 1,1 2-1,1-1 0,0 0 1,1 1-1,0 0 0,6-8 87,0-3-23,2 1 0,1 1-1,0 0 1,3-1 23,-8 14-32,0-1 1,1 2-1,0-1 1,1 2-1,0-1 0,1 2 1,13-9 31,-23 16 20,0 0 1,1 1 0,-1-1 0,1 1 0,-1 0-1,1 0 1,0 0 0,-1 0 0,1 0 0,0 1-1,-1 0 1,1 0 0,0 0 0,0 0 0,0 0-1,1 1-20,0 1 55,0-1-1,0 1 0,0 0 0,0 1 0,0-1 0,0 1 1,-1 0-1,1 0 0,-1 0 0,3 4-54,8 8 195,-1 1 1,0 0-1,-2 1 0,0 1 0,5 10-195,4 8-6,-2 1-1,-2 0 1,11 34 6,-4 12-5234,-24-83 5216,2 17-3081,-2-17 3005,0 0 1,1 1-1,-1-1 0,0 0 1,0 0-1,0 1 1,0-1-1,0 0 0,0 1 1,0-1-1,0 0 1,0 0-1,0 1 0,0-1 1,0 0-1,0 1 0,0-1 1,0 0-1,0 0 1,-1 1-1,1-1 0,0 0 1,0 0-1,0 1 1,0-1-1,0 0 0,-1 0 1,1 0-1,0 1 1,0-1-1,0 0 0,-1 0 1,1 0-1,0 1 1,0-1-1,-1 0 0,1 0 1,0 0-1,0 0 1,-1 0-1,1 0 0,0 0 1,0 0-1,-1 0 1,1 0-1,0 0 0,-1 0 1,1 0-1,0 0 1,0 0-1,-1 0 0,1 0 1,0 0-1,-1 0 1,1 0-1,0 0 0,0 0 1,-1 0-1,1 0 94,-16-14-922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 14464,'-46'17'4735,"45"-17"-4533,-1 0-1,1 1 1,-1-1-1,1 1 1,-1-1-1,1 1 1,-1 0-1,1-1 1,-1 1-1,1 0 1,0 0-1,-1 0 1,1 0-1,0 0 1,0 1-1,-1-1-201,-1 3 632,3-3-550,-1-1 0,1 0 0,-1 0 0,1 0 0,0 0 0,-1 1 0,1-1 0,0 0 0,-1 0 0,1 1 0,0-1 0,-1 0 0,1 1 0,0-1-1,-1 0 1,1 1 0,0-1 0,0 0 0,0 1 0,-1-1 0,1 1 0,0-1 0,0 0 0,0 1 0,0-1 0,0 1 0,0-1 0,0 0 0,0 1 0,0-1 0,0 1-1,0-1 1,0 1 0,0-1 0,0 0 0,0 1 0,0-1 0,0 1 0,1-1 0,-1 0 0,0 1 0,0-1 0,0 1 0,1-1 0,-1 0 0,0 1 0,1-1 0,-1 0 0,0 0-1,0 1 1,1-1 0,-1 0 0,1 0 0,-1 1 0,1-1-82,2 1 121,0 0 0,0 1 0,1-1 1,-1-1-1,0 1 0,1-1 0,2 1-121,50 0-862,1-3 1,-1-2-1,0-3 1,13-5 861,-20 5-2063,-9 1-554,-1 1-4590,33-10 7207,-23 0-1205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15488,'-1'0'281,"1"0"0,0-1 0,-1 1 0,1 0 0,-1-1 0,1 1 1,0 0-1,-1 0 0,1 0 0,-1-1 0,1 1 0,-1 0 0,1 0 0,-1 0 1,1 0-1,-1 0 0,1 0 0,-1 0 0,1 0 0,-1 0 0,1 0 1,0 0-1,-1 0 0,1 0 0,-1 0 0,1 0 0,-1 1-281,-9 10 3325,-2 23-2424,11-30-691,-2 12-76,1 0 0,0-1 1,1 1-1,1 0 0,0 0 0,2 2-134,-1 20 283,-1-20-181,1-1 0,1 1 0,0 0 1,1-1-1,1 0 0,1 0 0,1 0 0,0-1 1,8 17-103,-7-22-28,-1 0 1,1 0 0,1-1 0,0 1-1,0-2 1,1 1 0,1-1-1,-1-1 1,1 1 0,1-2 0,-1 1-1,1-2 1,10 6 27,-2-4-17,0-1 0,0-1 1,1 0-1,-1-2 0,1 0 0,1-1 0,-1-1 1,0-1-1,4-1 17,27-1-151,0-3 1,-1-2-1,5-3 151,-50 8-457,17-3-1841,-7-1-4696,-11 3 5938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13696,'-3'-3'3278,"3"3"1650,3 12-1673,3 7-2244,0 0 1,1-1 0,0 1 0,11 16-1012,13 34 203,-20-34-195,-1-1 0,-2 2 0,-2-1 0,-1 2-8,-3-20-110,-4-23-222,-1-38-447,6 16 428,0 1 1,2-1-1,2 1 1,0 0-1,2 0 0,0 1 1,2 0-1,2-2 351,-5 14-194,0 1 0,0-1-1,1 1 1,1 1-1,0 0 1,1 0 0,4-2 194,-8 8-8,1 0 1,-1 0-1,1 1 0,1 0 1,-1 0-1,1 1 1,0 0-1,0 0 1,0 1-1,0 1 1,0-1-1,2 1 8,-5 2 80,-1-1 0,1 1 0,-1 0 0,0 0 0,1 1 0,-1-1 0,1 1 0,-1 1 0,0-1 0,0 1 0,0 0 0,1 0 0,-2 0 0,1 0 1,0 1-1,0 0 0,-1 0 0,0 1 0,0-1 0,0 1 0,0 0 0,0 0 0,-1 0 0,1 0 0,-1 1 0,0-1 0,0 1 0,0 2-80,1 0 105,-1 1 0,1-1 0,-2 1 0,1 0 1,-1 0-1,0 0 0,0 0 0,-1 1 0,-1-1 0,1 0 0,-1 0 0,0 1 1,-1-1-1,0 0 0,0 1 0,-1-1 0,0 0 0,-2 3-105,-1-1 69,0 0 0,-1 0 1,0-1-1,-1 1 0,0-1 0,0-1 0,-1 0 1,0 0-1,-1 0 0,0-1 0,-5 4-69,2-3-150,-1 0 0,1 0 1,-2-1-1,1-1 0,-1 0 0,0-1 1,0-1-1,-13 3 150,18-5-550,0-1-1,0-1 1,0 1 0,0-1-1,0-1 1,-1 0 550,8 1-224,-1 0 1,1 0-1,0-1 1,-1 1-1,1-1 1,0 0-1,0 1 0,0-1 1,0 0-1,-1 0 1,1 0-1,1-1 1,-1 1-1,0 0 1,0-1-1,0 1 0,1-1 1,-1 0-1,1 0 1,-1 1-1,1-1 1,0 0-1,-1 0 1,1 0-1,0 0 0,0-1 224,1 0-134,0 0-1,-1-1 0,1 1 0,0 0 0,1-1 0,-1 1 0,1-3 135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15232,'11'5'6148,"1"9"-4431,5 15-697,-3 14-66,-3 1 1,-1 0 0,-2 0-1,0 22-954,-7-59 42,4 80 842,-5-78-813,0 0 1,-1 0-1,0-1 1,-1 1 0,0 0-1,0-1 1,-1 1 0,-1 3-72,-3-6 30,7-7-30,0 1 0,-1-1 0,1 1 0,0-1 0,0 1-1,-1 0 1,1-1 0,0 1 0,0-1 0,0 1 0,0-1 0,0 1 0,-1-1-1,1 1 1,0-1 0,0 1 0,0-1 0,1 1 0,-1-1 0,0 1-1,0-1 1,0 1 0,0-1 0,0 1 0,1-1 0,-1 1 0,0-1-1,0 1 1,9-30-335,0 0 0,2 1 0,1 0 0,1 1 0,2 1 0,1 0 0,1 1 0,1 0 0,1 2-1,1 0 1,1 1 0,21-17 335,-33 33-26,0 0-1,1 1 0,-1 0 0,1 0 1,0 1-1,1 0 0,-1 1 1,1 0-1,0 1 0,7-1 27,-12 3 87,0 0 0,0 1 0,0-1 0,0 1 0,0 1 0,0-1 0,0 1 0,0 0 0,0 0 0,0 1 0,0 0 0,-1 0-1,1 0 1,-1 1 0,1 0 0,-1 0 0,0 0 0,0 0 0,0 1 0,1 1-87,-2 0 66,1 0 0,-1 0 0,0 0 0,-1 0 0,1 1 0,-1-1 0,0 1 0,0 0 0,-1 0 0,0 0 0,0 1-1,0-1 1,-1 0 0,0 1 0,0-1 0,0 6-66,-1 0 46,0 0-1,-1 0 1,0 0-1,0 0 0,-2-1 1,1 1-1,-1 0 1,-3 3-46,3-6 45,-1-1 1,-1 1 0,1-1-1,-1-1 1,-1 1 0,1-1-1,-1 0 1,-1 0 0,-5 5-46,-3 1 32,-1-1 0,0-1-1,-14 8-31,20-13-189,-1-1 0,1 0-1,-1-1 1,0 0 0,0 0-1,0-2 1,0 1 0,0-1-1,-1-1 1,-2 0 189,8-1-534,-1 0-1,1 0 1,-1-1 0,1 0 0,0 0-1,-1-1 1,1 0 0,-3-1 534,5 1-747,0 0 1,0 0-1,0 0 1,1 0 0,-1-1-1,0 0 1,1 0-1,0 0 1,0 0-1,0 0 1,0 0 0,-1-3 746,2 3-377,0 0 1,0 0 0,1 1-1,-1-1 1,1 0 0,-1 0 0,1 0-1,0-1 1,0 0 376,1 1-250,0-1 0,1 0 0,-1 0 0,0 0 1,1 0-1,0 0 0,1-2 250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89 251 15744,'-85'14'8885,"81"-13"-7333,4-1-374,5-6 427,11-6-1509,0 1-1,0 1 0,1 0 0,1 1 0,13-5-95,25-13-1,167-89 177,-144 81-105,-71 32-110,1 0 1,0 0 0,0 1 0,0 1 0,1-1 0,-1 1 0,0 1-1,1 0 39,-7 0 4,-1 0-1,1 1 0,0-1 1,0 1-1,-1 0 0,1 0 1,0 0-1,-1 0 0,1 0 1,-1 1-1,1-1 0,-1 1 0,0 0 1,1-1-1,-1 1 0,0 0 1,0 0-1,0 1 0,-1-1 1,1 0-1,0 1 0,-1-1 0,0 1 1,1-1-1,-1 1 0,0-1 1,0 4-4,3 7 56,-1 0 0,-1 0 0,0 0 1,0 1-1,-2 4-56,1-4-45,4 321 1267,-6-199-1356,3-96-579,-2-38 536,1 0 1,-1 0-1,0 0 1,1 0 0,0 0-1,-1 0 1,1 0-1,0 0 1,0 0-1,0-1 1,0 1 0,0 0-1,0-1 1,1 1-1,-1-1 1,2 2 176,-3-3-63,0 0 1,0 0-1,0 1 1,0-1 0,0 0-1,1 0 1,-1 0-1,0 0 1,0 0-1,0 0 1,0 1-1,0-1 1,1 0-1,-1 0 1,0 0-1,0 0 1,0 0 0,1 0-1,-1 0 1,0 0-1,0 0 1,0 0-1,1 0 1,-1 0-1,0 0 1,0 0-1,0 0 1,0 0-1,1 0 1,-1 0-1,0 0 1,0 0 0,0 0-1,1 0 1,-1 0-1,0 0 1,0-1-1,0 1 1,0 0-1,1 0 1,-1 0-1,0 0 1,0 0-1,0 0 1,0-1 0,0 1-1,0 0 1,0 0-1,1 0 1,-1 0-1,0-1 1,0 1-1,0 0 1,0 0-1,0 0 1,0-1-1,0 1 1,0 0 62,0-1-443,0 0 1,0 0-1,0 1 1,0-1-1,-1 0 1,1 0-1,0 0 1,0 0-1,-1 1 0,1-1 1,-1 0-1,1 1 1,0-1-1,-1 0 1,1 0-1,-1 1 443,-13-12-5962,-5 0 2218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16639,'-22'7'2790,"18"-6"-1949,0 1-1,-1-1 1,1 0-1,0 0 1,-1 0 0,0 0-1,1-1 1,-4 0-841,7 2 3130,11 8-1919,-5-7-1033,1 0 1,0 0-1,0-1 1,0 1-1,1-2 0,-1 1 1,0-1-1,1 0 0,0 0-178,62 2 215,-48-2-110,87-4-155,0-4 0,13-6 50,-2 0-1553,71 2 1553,-172 11-594,1 1-1,-1 0 1,14 4 594,-24-3-1169,0 0 1,-1 0-1,0 1 1,1 0-1,-1 0 1,3 3 1168,2 1-1046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5:4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45 19967,'-14'-5'7456,"14"5"-5792,9 5-192,-9-5-512,0 3-1440,0-3-384,9 0-5440,0 0-2367,5-8 4415,-1 5 2080,6-33 1600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10624,'-7'7'2200,"1"1"1,0-1 0,0 1 0,0 2-2201,-18 35 3634,9-6-3780,-5 22 146,1-1 668,-42 97-872,-19 61-722,66-172 645,1 1 0,3 1 0,-3 38 281,12-79-21,1 1 0,0-1 0,0 0-1,0 1 1,1-1 0,0 0 0,0 0 0,1 1 0,0-1-1,0 0 1,1-1 0,0 1 0,0 0 0,0-1 0,1 1-1,0-1 1,0 0 0,1 0 0,0-1 0,0 1 0,0-1-1,0 0 1,1-1 0,0 1 0,0-1 0,0 0 0,1-1-1,-1 1 1,1-1 0,0-1 0,0 1 0,4 0 21,8 2-64,0-1 0,0-1 0,0-1 0,1 0 0,-1-2 0,1 0 0,-1-1 0,1-1 0,2-1 64,29-6-2587,-2-3 1,43-15 2586,-53 15-2638,0-3 1,7-5 2637,-2-4-1013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10880,'19'7'4032,"-1"1"-3136,31-4 1023,-21-4 225,11-4-608,11-4-64,-1-8-1024,4-4-320,2-4-128,-6-8-320,-3-7-32,-12-5-2144,-7-4-896,-8 0 1729,-10 1 831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88 11904,'-5'7'4480,"19"-2"-3489,18-1 641,-19-1 96,8-3-480,15 0-64,5-3-832,4-1-352,4-4-32,5-8-1440,5 1-512,3-6-3519,6 1-1473,7 0 3616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11904,'-1'5'566,"0"0"1,1 1-1,0-1 1,0 0 0,1 0-1,-1 0 1,1 0-1,0 0 1,0 0 0,1 0-1,-1 0 1,1 0-1,0-1 1,1 1 0,-1-1-1,1 1 1,3 3-567,7 9 859,1 0 0,1-1 0,12 11-859,2 1 52,-2 0-221,-2 1 1,0 1-1,-2 2 1,-1 0 0,-2 1-1,-1 1 1,11 29 168,-14-22-495,-3 1 1,-1 0-1,4 31 495,-12-51-3191,-2 0 0,0 17 3191,-2-39-66,0 0 1,0 0 0,0 0 0,0 0 0,0 0 0,0 0 0,-1 0 0,1 0 0,0 0 0,0 0-1,0 0 1,0 0 0,0 0 0,0 0 0,0 0 0,0 0 0,0 0 0,0 0 0,0 0 0,0 0-1,0 0 1,0 0 0,0 0 0,0 0 0,0 0 0,0 0 0,-1 0 0,1 0 0,0 0 65,-7-13-1008</inkml:trace>
  <inkml:trace contextRef="#ctx0" brushRef="#br0" timeOffset="1">558 1 11392,'1'1'250,"0"-1"0,0 1 0,0 0 0,-1 0 0,1-1 0,0 1 0,-1 0 0,1 0 0,-1 0 0,1 0 0,-1 0 0,1 0-1,-1 0 1,1 0 0,-1 0 0,0 0 0,0 0 0,0 0 0,0 0 0,1 0 0,-1 0 0,-1 0-250,0 26 772,1-21-132,-3 12-90,0 1-1,-1-1 0,-1 0 0,0-1 0,-2 1 0,0-1 1,-1 0-1,-8 13-549,-15 21 396,-37 46-396,-34 34-54,-69 64 54,131-148-1245,6 1-3718,29-36 3124,12-10 863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67 12928,'-2'10'1215,"1"0"0,0 0 1,0 1-1,1-1 0,1 0 1,-1 0-1,3 9-1215,-1 4 884,1 6-466,0 0-335,-1 1 1,-1 0-1,-1-1 0,-2 1 0,-1 0 1,-2 4-84,0-9 59,-1-1 1,-1 1 0,-1-2 0,-1 1-1,-10 17-59,18-39 9,0-1 1,0 1-1,0 0 0,0-1 0,-1 0 0,1 1 0,0-1 1,-1 0-1,1 1 0,-1-1 0,1 0 0,-3 1-9,4-2 3,0 0 0,-1 0 1,1 0-1,0 0 0,-1 0 0,1 0 0,-1 0 0,1 1 0,0-1 0,-1 0 0,1-1 1,-1 1-1,1 0 0,0 0 0,-1 0 0,1 0 0,0 0 0,-1 0 0,1 0 0,-1-1 0,1 1 1,0 0-1,-1 0 0,1-1-3,-7-13 45,6 7-50,1 0 1,0-1 0,0 1-1,0 0 1,1 0 0,0 0-1,0-1 1,2-2 4,18-57-54,-19 61 52,32-79-123,2 1-1,39-60 126,-65 125-32,1 1 0,1 0 0,0 0 0,15-15 32,-24 31-8,-1-1-1,0 1 0,1 0 0,-1 0 0,1 0 1,0 0-1,0 0 0,0 1 0,0-1 1,0 1-1,0 0 0,0 0 0,0 0 1,3 0 8,-4 1-5,1 0 1,-1 0 0,0 0-1,0 0 1,1 1 0,-1-1-1,0 1 1,0-1 0,0 1-1,0 0 1,0 0 0,0 0 0,0 0-1,0 1 1,0-1 0,0 0-1,0 1 1,-1-1 0,1 1-1,-1 0 1,2 0 4,2 5 3,0 1 0,0 0 0,0-1 0,-1 1 0,0 1 0,-1-1 0,1 1 0,-2-1 0,1 1 0,0 6-3,3 21 22,-2 0 0,-1 4-22,-1-14 6,6 117 21,-5-63-1211,4-1 0,6 23 1184,-8-84-2315,-1-9-65,-4-9 2306,0 0 0,0 0 0,1 0 0,-1 1 0,0-1 0,0 0 0,0 0 0,0 0 0,0 0 0,0 0 0,0 0 0,0 0 0,0 0 0,0 0 0,0 0 0,1 0 0,-1 0 0,0 0 0,0 1 0,0-1 0,0 0 0,0 0 0,0 0 0,0 0 0,1 0 0,-1 0 0,0 0 0,0 0 0,0 0 0,0 0 0,0 0 0,0 0 0,0 0 0,0 0 0,1 0 0,-1-1 0,0 1 0,0 0 0,0 0 0,0 0 0,0 0 0,0 0 0,0 0 0,0 0 0,1 0 0,-1 0 0,0 0 0,0 0 0,0 0 0,0 0 0,0-1 74,4-9-1120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906 170 9344,'-2'-4'396,"1"0"1,-1-1-1,0 1 1,0 0-1,0 0 1,0 0-1,-1 1 1,1-1 0,-1 0-1,0 1 1,0 0-1,0 0 1,-1 0-1,1 0 1,-1 0-1,0 1 1,-2-2-397,-29-18 1264,-1 2 0,-36-16-1264,57 31 46,0-1 0,-1 2 0,1 0 1,0 1-1,-1 1 0,0 0 0,0 1 1,0 0-1,-6 2-46,-9 1 8,1 2-1,-1 0 1,1 3 0,1 0 0,-1 2 0,1 1-1,1 1 1,-11 6-8,22-8 8,1 1-1,0 0 0,0 1 1,1 0-1,0 1 0,1 1 1,0 1-1,2 0 0,-1 0 1,2 1-1,0 1 0,0 0 1,2 0-1,-1 3-7,-4 13 8,2 0 1,1 1-1,1 0 0,2 1 0,2 0 1,1 1-1,1-1 0,2 1 0,2-1 0,1 1 1,4 25-9,-3-47 19,0-1 1,0 1 0,2-1-1,-1 0 1,2 0 0,-1 0-1,2-1 1,-1 1-1,2-1 1,-1 0 0,2-1-1,-1 0 1,1 0 0,1-1-1,0 0 1,0 0 0,1-1-1,0 0 1,0 0-1,1-2 1,0 1 0,7 2-20,0-1 104,0-1 0,0-2 1,1 1-1,0-2 1,0-1-1,0 0 0,0-1 1,1-1-1,-1-1 0,0-1 1,1 0-1,16-5-104,-11 1 83,0-1-1,0-2 0,0 0 1,-1-2-1,-1-1 1,1 0-1,-2-2 1,0-1-1,10-8-82,-10 5 59,-1 0-1,0-2 1,-2 0-1,0-2 0,-1 0 1,-1-1-1,-1 0 1,12-24-59,-18 27 39,-1 1 0,-1-2 0,-1 1 0,0-1 0,-1 0 0,-2-1-1,0 1 1,-1-1 0,-1 0 0,-1 1 0,-1-18-39,-1 27 34,0 0 0,-1 0 0,0 0 0,-1 1 0,0-1 0,0 1 1,-2-1-1,1 1 0,-1 0 0,-1 0 0,1 1 0,-2 0 0,1 0 0,-7-6-34,3 4-8,-1 1 0,0 1 1,-1 0-1,0 0 1,0 1-1,-1 0 0,0 1 1,0 1-1,-1 0 0,-13-4 8,-11-1-541,-1 2 0,-1 1-1,0 2 1,-17 0 541,12 4-2955,0 2 1,-10 2 2954,28 2-2338,15 2 697,12-6 1585,-1 0 0,1 1 0,0-1 0,0 0 0,0 0 0,-1 1 0,1-1 0,0 0 0,0 0 0,0 0 0,0 1 0,0-1 0,0 0 0,0 1 0,-1-1 0,1 0 0,0 0 0,0 1 0,0-1 0,0 0 0,0 0 0,0 1 0,0-1 0,0 0 0,1 1 0,-1-1 0,0 0 0,0 0 0,0 1 0,0-1 0,0 0 0,0 0 0,0 1 0,1-1 0,-1 0 0,0 0 56,11 12-618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16639,'-8'-7'7772,"11"20"-2807,2 3-5281,33 181 599,-5 28-283,-32-212-7,2 10-67,0 0 0,4 7 74,-7-27-3,4 7 0,-3-10 3,-1 0 0,1 0 0,-1 0 0,1 0 0,-1 0 0,1-1 0,-1 1 0,1 0 0,-1 0 0,1 0 0,-1-1 0,0 1 0,1 0 0,-1-1 0,1 1 1,-1 0-1,0-1 0,1 1 0,-1 0 0,0-1 0,1 1 0,-1-1 0,0 1 0,0 0 0,1-1 0,-1 1 0,0-1 0,0 1 0,0-1 0,34-58 213,12-21-543,14-14 330,-42 68-294,1 2 0,15-14 294,-25 28-39,0 1 1,1 1-1,1 0 0,-1 0 1,1 1-1,1 0 0,3-1 39,-12 7 10,0-1 0,1 1 0,-1 0 0,1 0 0,-1 0 0,1 1 0,-1-1 0,1 1 0,-1 0 0,1 0 0,0 0 0,-1 0 0,1 1 0,-1 0 0,1-1 0,-1 1 0,1 0 0,0 1-10,3 1 37,-1 0-1,0 1 0,1 0 1,-1 0-1,-1 0 0,1 1 0,-1 0 1,1 0-1,0 2-36,9 12 89,0 1-1,0 0 0,-2 1 1,-1 1-1,3 8-88,5 16-313,6 20 313,2 13-3574,-19-51 950,-3-11 1770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36 335 11520,'-9'6'1160,"8"-5"-998,-1-1 0,1 1 0,-1 0 0,0 0 0,1 0 0,0 0 0,-1 0-1,1 0 1,0 1 0,-1-1 0,1 0 0,0 1 0,0-1 0,0 1 0,0-1 0,0 1 0,0 0 0,1-1 0,-1 1 0,1 0 0,-1-1-1,1 1 1,-1 0 0,1 0 0,0-1 0,0 3-162,0-3 173,0 1 0,0 0-1,1 0 1,-1 0 0,0 0 0,1-1-1,0 1 1,-1 0 0,1 0 0,0-1-1,0 1 1,0-1 0,0 1-1,0-1 1,0 1 0,0-1 0,1 1-1,-1-1 1,0 0 0,1 0 0,-1 0-1,1 0 1,-1 0 0,1 0 0,0 0-1,-1 0 1,1-1 0,0 1-1,0-1 1,0 1 0,-1-1 0,1 0-1,0 1 1,0-1 0,0 0 0,1 0-173,23 1 313,0-2 0,1 0 0,-1-1 1,0-2-1,0-1 0,0 0 0,13-7-313,24-9-443,-1-3 0,22-14 443,-54 23-377,0-2 0,-2-1 0,18-14 377,73-65-1921,-98 78 1469,-20 18 417,0 0-1,1 0 0,-1 0 0,0 0 0,0 0 1,1 0-1,-1 0 0,0 0 0,1 0 0,-1 1 1,1-1-1,-1 1 0,1-1 0,-1 1 0,1-1 1,1 1 35,-2 1 14,0-1-1,0 1 1,1 0 0,-1-1 0,0 1 0,0 0 0,0 0 0,0 0-1,0 0 1,0 0 0,0 0 0,-1 0 0,1 1 0,0-1 0,-1 0-1,1 0 1,0 1 0,-1-1 0,1 1-14,9 20 470,0 1 0,-1 0 0,-1 1 0,-1 0 0,-1 0 0,-2 0 0,0 1 0,-1 4-470,2 149 699,-1-209-691,2 1 1,1-1 0,10-26-9,10-15 48,2 1-48,-21 52 8,27-56-121,-31 69 97,-1 0-1,1 1 0,0-1 1,0 1-1,0 0 0,1 0 0,0 0 1,0 0-1,0 1 0,2-1 17,-5 4 0,-1 0 0,0 0-1,0 0 1,1 1 0,-1-1-1,1 1 1,-1-1 0,1 1-1,-1-1 1,1 1 0,-1 0-1,1 0 1,-1-1 0,1 1-1,-1 0 1,1 1 0,-1-1-1,1 0 1,0 0 0,-1 1-1,1-1 1,-1 0 0,0 1-1,1 0 1,-1-1 0,1 1-1,-1 0 1,0 0 0,0 0-1,1 0 1,-1 0 0,0 0-1,0 0 1,0 0 0,0 0-1,0 0 1,0 1 0,0-1-1,-1 0 1,1 1 0,0-1-1,-1 1 1,1-1 0,-1 1 0,4 7 10,-1 0 1,-1-1-1,0 1 0,0 0 1,-1 0-1,0 1 1,0-1-11,-1 104 149,-2-64 6,5 40-155,-3-88 2,1 0 0,-1 0 0,0 0 0,0 1 0,0-1 1,0 0-1,1 0 0,-1 0 0,0 0 0,1-1 0,-1 1 0,1 0 0,-1 0 0,1 0 1,0 0-1,-1 0 0,1 0-2,-1-1-3,1 0 1,-1 0-1,1 1 0,-1-1 1,1 0-1,-1 0 1,1 0-1,-1 0 0,1 0 1,-1 0-1,1 0 1,-1 0-1,1 0 0,-1 0 1,1 0-1,-1 0 1,1 0-1,-1 0 0,1 0 1,-1 0-1,1 0 1,-1-1-1,0 1 0,1 0 3,2-2-17,0 0-1,0 0 0,0 0 0,-1-1 0,1 1 1,-1-1-1,0 1 0,1-1 0,-1-1 18,2-1-2,233-321-332,-229 316 355,-1 1 0,1 0-1,1 0 1,-1 1 0,2 0-1,8-5-20,-16 11 7,0 1 0,0 0 0,0 0-1,0 0 1,0 0 0,1 0 0,-1 0-1,0 1 1,1-1 0,-1 1 0,0-1 0,1 1-1,-1 0 1,1 0 0,-1 0 0,0 0-1,1 1 1,-1-1 0,1 1 0,-1-1 0,0 1-1,0 0 1,1 0 0,-1 0 0,0 0-1,0 0 1,0 0 0,0 1 0,0-1 0,0 1-1,0 0 1,-1-1 0,1 1 0,0 0-1,-1 0 1,2 2-7,4 6 74,-1 0-1,1 1 1,-2 0-1,1 0 1,-2 1 0,1-1-1,-1 2-73,8 31 340,0 13-340,-7-36 57,4 24 37,-2-6-163,2 0 1,1-1-1,2 0 0,16 33 69,-28-71-46,0 1 0,1 0 0,-1-1 1,0 1-1,0-1 0,1 1 0,-1-1 0,0 1 0,1-1 0,-1 1 1,0-1-1,1 1 0,-1-1 0,1 1 0,-1-1 0,0 1 1,1-1-1,0 0 0,-1 1 0,1-1 0,-1 0 0,1 0 1,-1 1-1,1-1 0,-1 0 0,1 0 0,0 0 0,-1 0 1,1 0-1,-1 0 0,1 0 0,0 0 0,-1 0 0,1 0 1,0 0-1,-1 0 0,1 0 0,-1 0 0,1 0 0,-1-1 0,1 1 1,0 0-1,-1-1 0,1 1 0,-1 0 0,1-1 0,-1 1 1,1 0-1,-1-1 0,0 1 0,1-1 0,-1 1 0,1-1 1,-1 1-1,0-1 46,5-4-1164,-1-1 0,-1 0 0,1 0 0,2-5 1164,-3 6-983,33-69-6238,-16 20 5792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9 239 8832,'-2'8'801,"0"-5"-209,1 0 0,1 0-1,-1 0 1,0 0 0,1 0 0,-1 0 0,1 0 0,0 0 0,0 0 0,0 0 0,0 0 0,1 0 0,-1 0 0,1 0 0,0 0 0,0-1 0,0 1 0,0 0 0,0 0-1,1-1 1,-1 1 0,1 0-592,6 8 330,-1 0-1,-1 1 1,0-1-1,-1 1 1,0 1-1,0-1 1,-2 1-1,1-1 1,-2 1-1,2 12-329,-1 18 23,-1 1 0,-3 26-23,0-9 297,-15-118-105,11 23-266,1-1 0,2 1 0,1-1 0,2 1 1,1-1-1,2 1 0,1 0 0,2 0 1,1 1-1,2 0 0,1 0 0,5-7 74,-9 25-59,1 0 0,0 0-1,1 1 1,1 0 0,0 1 0,1 0-1,0 1 1,9-8 59,-15 16-12,0 0 0,0 0 1,0 0-1,0 1 0,0 0 0,1 0 0,-1 0 1,1 1-1,0-1 0,-1 2 0,1-1 0,0 0 1,1 1-1,-1 0 0,0 1 0,0-1 0,0 1 1,0 1-1,1-1 0,-1 1 0,0 0 0,0 0 1,0 1-1,4 1 12,-7-2-1,-1 0 1,1 0-1,-1 0 1,0 0-1,1 1 0,-1-1 1,0 1-1,0 0 1,0-1-1,0 1 1,0 0-1,0 0 0,-1 0 1,1 1-1,0-1 1,-1 0-1,0 1 1,0-1-1,1 2 1,-1 0 3,0 0 1,0 0-1,-1 0 1,1 0-1,-1 0 0,0 0 1,0 0-1,-1 0 0,1 0 1,-1 0-1,0-1 0,0 4-3,-3 3 7,0 1 0,0-1 0,-1 0 0,0-1-1,-1 1 1,0-1 0,-1 0 0,0 0 0,-3 2-7,-4 3 12,0 0 0,-2-2 1,1 0-1,-15 8-12,21-14-120,0-1 0,-1 0 1,0 0-1,0-1 0,0-1 0,-1 0 0,1 0 0,-1-1 0,-5 1 120,15-3-172,-1 0 0,0 0 0,0 0 0,0 0 0,1 0 0,-1 0 0,0 0 0,0-1 0,1 1-1,-1-1 1,0 1 0,0-1 0,1 0 0,-1 1 0,0-1 0,1 0 0,-1 0 0,1 0 0,0 0 0,-1-1 0,1 1 0,0 0-1,-1-1 1,1 1 0,0 0 0,0-1 0,0 0 0,0 1 0,1-1 0,-1 1 0,0-1 0,1 0 0,-1 0 0,1 1 0,-1-1-1,1 0 1,0 0 0,0 1 0,0-1 0,0 0 0,0 0 0,0 0 0,0 0 0,1 1 0,-1-1 0,1 0 0,-1 0 0,1 1 0,0-2 172,15-27-944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10112,'2'1'519,"1"1"0,-1 0 0,0 0 0,0 0 0,0 0 0,0 1 0,0-1 0,0 0 0,0 1 0,-1-1 0,1 1 0,-1 0 0,0-1 0,0 1 0,0 0 0,0 0 0,0 0 0,-1 0 0,1 0 0,-1 0 0,0 0 0,0 2-519,0 1 423,-1 0 0,1 0-1,-2 0 1,1 1 0,-1-1 0,0-1 0,0 1 0,0 0-1,-1 0 1,-1 1-423,-7 11 50,-1 0-1,-5 6-49,-1 1 270,-18 24-204,9-12-21,-15 27-45,35-53-2,1 1 0,0 0 0,1-1 0,1 1 1,0 1-1,1-1 0,0 1 0,0 2 2,3-10-4,-1-1 0,1 1 0,1-1 0,-1 1 0,1-1 0,0 1 1,0-1-1,0 1 0,0-1 0,1 0 0,-1 1 0,1-1 0,1 0 0,-1 0 0,0 0 0,1-1 0,0 1 0,0 0 0,0-1 0,0 0 0,0 0 0,1 0 0,0 0 0,-1 0 0,1-1 0,0 0 0,0 0 0,2 1 4,11 5 23,1-1 0,-1-1 0,1 0 0,1-1 0,-1-2 0,8 2-23,10-1-90,1 0-1,-1-3 1,1-1 0,8-2 90,-11-1-2585,0-2 0,23-6 2585,-29 2-1472,-5-6 688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15 12416,'5'-2'721,"-3"0"-95,1 0 0,0 1 0,0-1 0,0 1 0,0 0 0,0 0 0,0 0 0,0 0 0,0 1 0,3-1-626,-20 21 2618,-17 15-2139,1 1 0,2 1-1,-23 39-478,34-46 97,1 1 0,1 0 0,2 1-1,1 0 1,-5 25-97,15-49 23,0 1-1,0-1 0,1 1 1,0-1-1,1 1 0,0-1 0,0 1 1,1-1-1,0 1 0,0 0-22,0-5 11,1 1-1,0-1 1,0 0-1,0 1 0,0-1 1,1 0-1,-1 0 1,1 0-1,0 0 1,0-1-1,1 1 0,-1-1 1,1 0-1,-1 0 1,1 0-1,0 0 0,0-1 1,4 2-11,11 5-14,-1-1 0,1-2 0,0 1 0,1-2 0,-1-1 0,1 0 0,0-2 0,18 1 14,2-2-1763,22-2 1763,36-8-5453,-93 9 4071,1-1-1,-1 0 0,0-1 1,0 1-1,1-1 0,-1 0 1,0 0-1,3-3 1383,10-9-3717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10880,'0'17'4128,"4"-5"-3200,10 0 703,-5-9 161,9-3-672,14-3-160,2-6-864,7-6-352,4-5 96,1-8-2624,-7-4-1055,-3-7 1919,-4-5 960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4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 10496,'-13'40'3936,"17"-24"-3040,10 8 799,-5-12 193,13-5-544,10-2-96,7-5-1376,7-8-512,-1-8 256,3-8-3488,2-4-1503,4-8 2623,-5-8 1408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1 977 10624,'6'3'959,"0"1"0,0-1 0,0-1 0,0 1 1,0-1-1,1-1 0,-1 1 0,1-1 1,5 1-960,62 0 3512,-47-3-2879,540-24 3016,-2-31-2464,-428 42-958,1281-145 420,-8-49 39,-63-21-1017,-2 36 305,-290 82-123,-894 106-3190,-168 6-4881,-29 2 5118,-10-7 1753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27 4608,'6'-2'1219,"3"0"-533,-2 1 8523,-6 1-8286,-1 0 175,-1 0-814,1-1 0,-1 0 0,1 0 0,-1 0 0,0 1 0,0-1 0,1 0 0,-1 1 0,0-1 0,0 1 0,0-1 0,1 1 0,-1-1 0,0 1 0,0 0 0,0-1 0,0 1 0,0 0 0,0 0 0,0 0 0,-1 0-284,-27-6 1213,27 6-982,-32-3 417,-1 1 0,0 1-1,1 2 1,-1 2 0,-8 2-648,-173 37 615,166-31-501,-15 3-18,0 3 0,-2 4-96,65-20 0,0-1 0,0 1 0,0 0 0,0 0 0,0 0 0,0 0 0,0 0 0,0 0 0,0 1 0,0-1 0,1 1 0,-1-1 0,1 1 0,-1 0 0,1-1 0,-1 1 0,1 0 0,0 0 0,0 0 0,0 0 0,0 0 0,0 0 0,1 0 0,-1 0 0,0 1 0,1-1 0,0 0 0,0 0 0,-1 2 0,2 5 0,0-1 0,1 0 0,0 1 0,0-1 0,1 0 0,0 0 0,1 2 0,3 8 0,12 33 41,-3 1-1,9 48-40,-22-81 11,-1-1 0,0 0-1,-1 1 1,-1-1-1,0 1 1,-2-1-1,0 0 1,-1 1-1,-1-1 1,-3 8-11,3-10-43,4-16 43,0 0-1,1 0 0,-1 0 1,0 0-1,0 1 0,0-1 1,0 0-1,0 0 0,0 0 1,0 0-1,0 0 0,0 0 0,0 0 1,0 0-1,1 0 0,-1 0 1,0 0-1,0 0 0,0 0 1,0 0-1,0 0 0,0 0 1,0 0-1,1 0 0,-1 0 1,0 0-1,0 0 0,0 0 0,0 0 1,0 0-1,0 0 0,0 0 1,1 0-1,-1 0 0,0 0 1,0 0-1,0 0 0,0 0 1,0 0-1,0 0 0,0 0 1,0 0-1,0 0 0,1 0 0,-1 0 1,0-1-1,0 1 0,0 0 1,0 0-1,0 0 0,0 0 1,0 0-1,0 0 0,0 0 1,0 0-1,0 0 0,0-1 1,22-25-38,-9 9 72,17-11-7,1 1 0,1 1-1,1 1 1,1 2 0,1 1-1,1 2 1,1 2 0,1 1-1,0 2 1,1 2 0,26-6-27,-31 11-135,1 2 1,0 0-1,0 3 1,0 1-1,0 1 1,0 2-1,2 2 135,-19-1-46,-1 0-1,0 2 1,1 0 0,-2 1-1,1 1 1,-1 0 0,0 1-1,0 1 1,0 0-1,-1 1 1,-1 1 0,0 1-1,0 0 1,-1 0-1,0 2 47,-8-8 10,0 0-1,-1 0 0,0 1 1,0 0-1,-1 0 0,0 0 1,0 0-1,0 0 0,-1 0 1,1 1-1,-2-1 0,1 1 1,-1 0-1,0-1 0,0 1 1,-1 0-1,0 0 0,0 0 1,0 0-1,-1-1 0,0 1 1,0 0-1,-1-1 0,0 1 1,0-1-1,-1 1 0,0-1 1,0 1-10,-7 11 49,0-1 0,-1 1 0,-1-2 1,0 0-1,-1-1 0,-1 0 0,0 0 1,-1-2-1,-1 0 0,0-1 0,-1 0 1,-4 1-50,-32 17-13,-1-2 1,-2-2 0,-23 6 12,30-14-363,-1-1 0,-1-3-1,-30 4 364,46-13-1393,1-1 0,-1-1 0,-19-3 1393,47 1-556,0-1-1,0-1 0,1 1 0,-1-1 1,0 0-1,0-1 0,1 1 0,-1-2 1,1 1-1,-1 0 0,1-1 1,0-1-1,0 1 0,0-1 0,0 0 1,1 0-1,0 0 0,-2-2 557,-13-25-1210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9984,'-8'9'2102,"0"0"1,1 0 0,-5 9-2103,-31 59 1057,14-22-844,-51 92 2894,6 4-3107,40-79 104,-79 170-782,70-147-3401,41-90 2879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0 8064,'0'3'680,"0"0"0,-1 0 0,1 0 0,-1 0 0,0 0 0,0 0 0,0 0-1,0 0 1,0-1 0,-1 2-680,-19 27 2771,6-10-2064,-7 14-419,-31 50 549,3 2 0,-21 55-837,41-64-1087,-13 52 1087,3 13-4742,31-99 3996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20 13952,'-76'20'5279,"76"-20"-4127,-31 12 832,26-8 96,5-1-576,0 2-160,18-2-640,-4 1-256,34-4-288,-7 0-192,22-7-64,-10 2-1568,24-10-640,-15-1 1088,24-11 608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71 8192,'-8'0'498,"-1"1"0,0 1 0,0-1 0,1 1 0,-1 1 0,1 0 0,0 0 0,-1 0 1,2 1-1,-1 0 0,0 1 0,1 0 0,0 0 0,0 0 0,0 1 0,-4 5-498,-5 6 214,1 1 0,0-1 0,2 2 0,0 0 0,-9 20-214,17-29 24,-1 1 0,1 0 0,1 0 0,0 0 0,1 1 0,0-1 0,1 1 0,0 0 0,1-1 0,0 1 0,1 0 0,0 0 0,1 0 0,0-1 0,1 1 0,0 0 0,1-1 0,0 1 0,1-1 0,3 6-24,-6-14 33,1 1 0,0-1 0,0 0-1,1 0 1,-1 0 0,1 0-1,-1 0 1,1 0 0,0 0-1,0-1 1,0 0 0,1 1-1,-1-1 1,0 0 0,1-1-1,0 1 1,-1-1 0,1 1-1,0-1 1,0 0 0,-1 0-1,1-1 1,0 1 0,0-1 0,0 0-1,0 0 1,0 0 0,0-1-1,0 1 1,0-1 0,-1 0-1,1 0 1,1-1-33,3 0 10,1-1-1,0-1 1,-1 0 0,0 0 0,0-1-1,0 1 1,0-2 0,-1 1 0,0-1-1,0 0 1,0-1 0,-1 0 0,3-4-10,-1 0 9,-2-1 0,1 0 0,-2 0 0,1-1 0,-2 1 0,0-1 0,0 0 0,-1 0 0,-1-1 0,0 1 0,-1 0 0,0-1 0,-1 1 0,0-1 0,-3-10-9,1 5-188,-2 0-1,0 0 1,-1 1-1,-1-1 1,0 1-1,-2 0 1,0 1-1,-1 0 1,0 0-1,-9-10 189,3 9-1626,11 15 950,1-1 1,0 0-1,0 0 0,0 0 0,0 0 0,1-1 0,-1-1 676,5 1-794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52 9472,'-1'1'148,"0"-1"1,1 0 0,-1 0-1,0 0 1,1 1-1,-1-1 1,1 0 0,-1 1-1,0-1 1,1 1-1,-1-1 1,1 1 0,-1-1-1,1 1 1,0-1-1,-1 1 1,1-1 0,-1 1-1,1-1 1,0 1 0,-1 0-1,1-1 1,0 1-1,0 0 1,0-1 0,-1 1-1,1 0 1,0-1-1,0 1 1,0 0 0,0-1-1,0 1 1,0 0 0,0-1-1,1 1 1,-1 0-1,0-1 1,0 1 0,0 0-1,1-1 1,-1 1-1,0 0 1,1-1-149,0 9 719,4 13 154,1 0-1,1 0 1,1 0 0,2 2-873,-3-9 58,-1 0-1,0 0 1,-2 0 0,1 1 0,-2 0-1,0 0 1,-1-1 0,-1 2-1,0 9-57,-2-14 64,0 0 0,-1 0 0,-1 0 0,0 0 0,0 0 0,-1-1 0,-5 9-64,9-20 12,0 1 0,0-1 0,0 1-1,-1 0 1,1-1 0,0 1-1,0-1 1,-1 1 0,1-1 0,0 1-1,0-1 1,-1 1 0,1-1 0,-1 0-1,1 1 1,0-1 0,-1 1 0,1-1-1,-1 0 1,1 1 0,-1-1 0,1 0-1,-1 0 1,1 1 0,-1-1-1,1 0 1,-1 0 0,0 0 0,1 0-1,-1 0 1,1 0 0,-1 0 0,1 0-1,-1 0 1,0 0 0,1 0-12,-1 0 23,1-1 0,-1 0 0,1 1-1,-1-1 1,1 0 0,-1 0 0,1 1 0,-1-1 0,1 0 0,0 0 0,0 0 0,-1 1 0,1-1 0,0 0-1,0 0 1,0 0 0,0 0 0,0 1 0,0-1 0,0 0 0,0 0 0,0 0 0,0 0-23,6-27 45,0 0 1,2 1-1,9-22-45,-10 30-14,6-15-203,0 1 0,2 0 0,18-26 217,-25 45-152,1 1 1,1 0-1,0 0 1,1 1-1,0 0 0,1 1 1,0 0-1,1 1 0,10-7 152,-18 14-101,0 1 0,0-1-1,0 0 1,0 1 0,1 0-1,-1 1 1,1-1 0,-1 1-1,1 0 1,0 0 0,0 1-1,-1 0 1,1 0 0,3 0 101,-5 1-51,0 0 0,1 0-1,-1 0 1,0 1 0,-1-1 0,1 1 0,0 0 0,0 0 0,-1 0 0,1 1 0,-1-1 0,0 1 0,1 0 0,-1 0-1,-1 0 1,1 0 0,0 1 0,-1-1 0,2 3 51,1 4-18,0 0-1,-1 0 0,0 0 1,0 0-1,-2 0 0,1 1 1,-1 0-1,0-1 1,-1 1-1,-1 0 0,1 0 1,-2 0-1,0 4 19,-1 2 190,0-1 1,-1 0-1,-1 1 0,-1-2 0,0 1 1,-1 0-1,0-1 0,-5 6-190,7-13 129,-1-1 1,0 0-1,0 0 0,0 0 1,-1-1-1,0 0 0,-1 0 1,1-1-1,-1 1 0,0-1 0,-5 2-129,9-5-27,0 0-1,0-1 0,-1 1 1,1-1-1,0 0 0,0 0 1,-1-1-1,1 1 0,0 0 1,-1-1-1,1 0 0,0 0 1,-1 0-1,1 0 0,-1-1 1,1 1-1,0-1 0,-1 0 1,1 0-1,0 0 0,0 0 1,0-1-1,0 1 0,0-1 0,0 0 1,0 0-1,0 0 0,1 0 1,-1 0-1,0-2 28,0 1-287,0 0-1,1 0 1,-1-1-1,1 1 1,0-1-1,0 1 1,0-1-1,0 0 1,1 0-1,0 0 1,0 0-1,0 0 1,0 0-1,0 0 1,1 0-1,0-3 288,0 0-497,0-1-1,1 1 0,0-1 1,0 1-1,1-1 0,0 1 1,0 0-1,3-5 498,16-32-949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18 156 7808,'2'1'756,"0"0"0,-1 0 0,1 0 0,-1 0-1,1 1 1,-1-1 0,0 0 0,0 1 0,1-1 0,-1 1 0,1 1-756,9 25 3429,2 36-3135,-10-45 174,2 13-419,-1-1 1,-2 1-1,-1 25-49,-1-43 95,-1 1 0,-1-1 0,0 0 0,-1 1 0,0-1 0,-2 0 0,1-1 0,-2 1 0,-2 4-95,8-17 26,-1 0 1,1 1 0,-1-1 0,0 0-1,1 0 1,-1 0 0,0 0-1,1 0 1,-1 0 0,0-1-1,0 1 1,0 0 0,0 0 0,0 0-1,0-1 1,0 1 0,0-1-1,-1 1-26,1-1 20,0 0-1,1 0 0,-1 0 0,1 0 0,-1 0 1,1 0-1,-1-1 0,1 1 0,-1 0 0,1 0 0,-1-1 1,1 1-1,-1 0 0,1-1 0,-1 1 0,1 0 1,-1-1-1,1 1 0,0-1 0,-1 1 0,1-1 1,0 1-1,-1-1 0,1 1 0,0-1 0,-1 0-19,-1-3 84,0-1-1,1 0 0,-1 0 0,1 0 1,0 0-1,0-1 0,0-4-83,1-19 64,0-1 0,2 0 0,2 1 0,0-1 0,2 1 0,10-27-64,-1 9-53,3 1-1,1 1 1,21-34 53,-35 69-16,1 1-1,0-1 0,1 1 1,0 1-1,0-1 0,1 1 1,4-4 16,-10 10-14,1 0 1,-1 1 0,0-1-1,0 1 1,1-1 0,-1 1-1,1-1 1,-1 1-1,1 0 1,0 0 0,-1 1-1,1-1 1,0 0 0,0 1-1,-1 0 1,1 0 0,0 0-1,0 0 1,-1 0 0,1 0-1,0 1 1,0-1 0,0 1-1,-1 0 1,1 0-1,-1 0 1,1 0 0,0 0-1,-1 0 1,0 1 0,1-1-1,-1 1 14,4 4-25,0-1-1,0 1 1,-1-1-1,0 1 0,-1 1 1,1-1-1,-1 1 1,0 0-1,-1 0 1,0 0-1,0 0 0,0 1 1,-1-1-1,0 1 1,0 0-1,0 6 26,0 7 1,-1 0 0,0 0-1,-2 0 1,0 1 0,-3 12-1,-2 2 57,-1 0 0,-8 21-57,12-44 1,-2-1-1,1 0 0,-2 1 1,0-2-1,0 1 0,-1-1 1,0 0-1,-1-1 0,-1 1 0,8-9-99,-1 1-1,0-1 1,0-1-1,-1 1 1,1 0-1,0-1 1,0 1-1,-1-1 1,1 1-1,-1-1 1,1 0-1,-1 0 1,0 0-1,1-1 1,-1 1-1,0 0 0,0-1 1,1 0-1,-1 0 1,0 0-1,0 0 1,1 0-1,-1 0 1,0-1-1,0 0 100,1 0-288,0 0 0,0 0 0,0 0 0,0 0 0,0-1 0,0 1 0,0-1 0,1 1 0,-1-1 0,1 0-1,-1 0 1,1 0 0,0 0 0,0 0 0,-1 0 0,1 0 0,1 0 0,-1 0 0,0 0 0,0-1 0,1 1 0,-1 0 0,1 0-1,0-1 1,0 1 0,0 0 0,0-1 0,0 1 0,0 0 0,1-2 288,6-28-1253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39:5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11392,'4'20'4288,"-4"0"-3329,0 28 289,-4-24-32,-1 8-768,-4 4-224,0 3-512,0 0-160,0-2 224,5-9-1504,4-4-575,4-9 1151,10-15 576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8320,'1'-1'268,"-1"1"-1,1 0 1,-1-1 0,1 1 0,-1 0-1,1 0 1,-1-1 0,1 1 0,-1 0-1,1 0 1,-1 0 0,1 0 0,-1 0 0,1 0-1,-1 0 1,1 0 0,-1 0 0,1 0-1,-1 0 1,1 0 0,-1 0 0,1 0 0,-1 0-1,1 1 1,-1-1 0,1 0 0,-1 0-1,1 0 1,0 1-268,9 15 2792,0 28-2679,-9-38 443,7 47 639,2 35-1195,-9-66 122,-1 0-1,-1 0 1,0 0-1,-2 0 1,-2 7-122,1-6 93,3-20-54,2-8 15,5-19-59,0 0 0,2 0 0,1 1-1,4-8 6,12-30 37,-23 56-37,53-138-72,-46 122 39,2 0-1,0 1 0,2 0 1,0 1-1,7-8 34,-18 24-7,0 1 0,1-1-1,-1 1 1,0 0 0,1-1-1,-1 1 1,1 0 0,0 0-1,0 1 1,0-1 0,0 1 0,0-1-1,0 1 1,0 0 0,0 0-1,0 0 1,0 0 0,1 1-1,-1 0 1,2-1 7,-1 2-2,-1 0 1,0-1-1,0 1 0,0 1 0,0-1 1,0 0-1,0 1 0,0 0 0,0-1 1,-1 1-1,1 0 0,0 0 0,-1 1 1,0-1-1,1 0 0,-1 1 0,0 0 1,-1-1-1,1 1 0,1 1 2,8 18 54,0 0 0,-1 0-1,-1 1 1,4 16-54,5 14 36,-8-21 20,-9-24-48,1 0-1,0-1 1,1 0 0,0 1 0,0-1-1,1 0 1,-1 0 0,1 0-1,1-1 1,3 5-8,-7-10 4,-1-1 0,1 0 0,-1 1 0,1-1 0,-1 0 0,1 1 0,-1-1 0,1 0 0,-1 0 0,1 0 0,-1 1 0,1-1 0,-1 0 0,1 0 0,0 0 0,-1 0 0,1 0 0,-1 0 0,1 0 0,-1 0 0,1 0 0,-1-1 0,1 1 0,0 0 0,-1 0 0,1 0 0,-1-1 0,1 1 0,-1 0-1,1 0 1,-1-1 0,1 1 0,-1 0-4,14-16 72,-13 14-72,25-37-73,-2-3 1,6-13 72,-11 18-64,1 1 0,2 0 1,10-9 63,-30 43 3,-1 0 0,0 0 1,1 0-1,-1 1 0,1-1 1,0 0-1,0 1 1,-1 0-1,1-1 0,0 1 1,0 0-1,0 0 0,0 0 1,1 0-1,-1 0 0,0 0 1,0 1-1,1-1-3,-1 1 9,-1 1 0,1-1 0,0 1 0,-1-1 0,1 1-1,-1 0 1,1-1 0,-1 1 0,1 0 0,-1 0 0,0 0 0,1 0 0,-1 0 0,0 1-1,0-1 1,0 0 0,1 0 0,-2 1 0,1-1 0,0 1 0,0-1 0,0 1 0,-1-1-1,1 1 1,0 0-9,8 21 118,-1 0-1,0 1 1,3 22-118,-4-17-27,1 0 0,8 19 27,-9-32 209,-3-6-1063,0 1 0,1-1 0,4 7 854,-8-15-382,1 1-1,0-1 1,0 0-1,0 0 0,0 1 1,0-1-1,0-1 1,0 1-1,0 0 0,1 0 1,-1-1-1,1 0 0,-1 1 1,1-1-1,0 0 1,1 0 382,14 1-1008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83 6400,'-3'11'1352,"2"-1"1,-1 1-1,1-1 1,1 1-1,0 0-1352,1-5 535,0 0-1,0 0 1,1 0-1,-1-1 1,1 1-1,1 0 1,-1-1-1,1 0 1,2 4-535,2 3 37,1 1 1,0-2-1,1 1 1,1-1 0,-1 0-1,2-1 1,-1 0-1,1-1 1,6 3-38,-12-8 34,1-1 1,0 0-1,0 1 1,0-2-1,0 1 0,0-1 1,1 0-1,-1 0 1,1-1-1,-1 0 1,1 0-1,-1-1 1,1 1-1,0-1 0,-1-1 1,1 1-1,0-1 1,-1 0-1,1-1 1,-1 0-1,3-1-34,-3 1 30,0-1-1,0 0 1,0-1-1,-1 1 0,1-1 1,-1-1-1,0 1 1,0-1-1,0 1 1,-1-1-1,1-1 1,-1 1-1,0-1 1,-1 1-1,0-1 1,0 0-1,2-5-29,0-2-41,0-1 0,-1 1-1,-1-1 1,0 1 0,-1-1-1,-1 0 1,0 0 0,-1-3 41,0 11-56,0-1 0,-1 1 1,1-1-1,-1 1 0,-1-1 1,1 1-1,-1 0 0,-1-1 1,1 1-1,-1 0 0,-1-3 56,2 6-452,0 0 0,-1 1 0,1-1 0,-1 0 0,1 1 0,-1-1 0,0 1 0,-2-2 452,3 3-637,2 1 433,0 0 0,-1 0 0,1-1 0,0 1 0,-1 0 0,1 0 0,0 0 0,-1-1 0,1 1 0,0 0 0,-1 0 0,1-1 0,0 1 0,0 0 0,-1-1 0,1 1 0,0 0 0,0-1 0,0 1 0,-1 0 0,1-1 0,0 1 0,0-1 0,0 1 0,0 0 0,0-1 0,0 1 0,0-1 0,0 1 0,0 0-1,0-1 1,0 1 0,0-1 0,0 1 204,4-8-2570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9088,'1'2'626,"0"1"0,1 0 0,-1 0 0,-1-1 0,1 1 0,0 0 0,-1 0 0,1 0 0,-1 0 0,0 0 0,0 0 0,0 0 0,0 0 1,-1 0-1,1 1-626,-16 48 963,2-8-640,13-40-323,0 1 0,0-1 1,1 0-1,-1 1 0,1-1 1,0 1-1,0-1 0,1 1 1,-1-1-1,1 0 0,0 1 1,0-1-1,1 0 0,-1 0 1,1 0-1,0 1 0,0-2 1,0 1-1,1 0 0,-1 0 1,1-1-1,0 1 0,0-1 1,0 0-1,0 0 0,1 0 0,-1-1 1,1 1-1,0-1 0,0 1 1,-1-1-1,1-1 0,2 2 0,5 2-152,0 0 0,1-1 0,0-1 0,0 1-1,0-2 1,0 0 0,0 0 0,0-1 0,1-1 152,29-2-3016,-2-8-3521,-13-2 3572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9216,'-5'48'5385,"3"-41"-4901,1 0 1,-1 0-1,2 0 0,-1 0 0,1 0 1,0 0-1,1 0 0,0 0 0,1 7-484,16 43 1395,4 2-1395,17 55-1107,-38-108 305,1 0-1,-1 0 0,0 0 1,-1 0-1,1 1 1,-1-1-1,-1 0 0,0 4 803,-2-1-890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10624,'-14'15'3936,"19"-2"-3040,13 3 703,-9-8 129,7-1-512,16 2-64,13-9-544,10-9-128,2-3-288,2 0-480,4-3-192,4-2-1408,0 2-512,0-1-2719,5 1-1185,-10-2 3296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7936,'0'-21'2592,"0"21"-2533,0 0 0,0-1 1,0 1-1,0 0 0,0 0 1,0 0-1,0-1 0,0 1 1,0 0-1,0 0 0,0-1 1,0 1-1,0 0 0,0 0 1,0 0-1,0-1 0,0 1 1,0 0-1,0 0 0,0-1 1,0 1-1,0 0 1,0 0-1,1 0 0,-1-1 1,0 1-1,0 0 0,0 0 1,0 0-1,0 0 0,1-1 1,-1 1-1,0 0 0,0 0 1,0 0-1,1 0 0,-1 0 1,0 0-1,0 0 0,0 0 1,1 0-1,-1-1 0,0 1-59,9 8 2460,5 14 70,-2 9-2419,-2 1 0,-1 0 1,-1 1-1,-2 0 0,-1 0 1,-2 0-1,-1 0 0,-2 23-111,-3-38-238,3-18 226,0 0 0,0 0 0,0 1 0,-1-1 0,1 0 0,0 0-1,0 0 1,0 1 0,0-1 0,0 0 0,-1 0 0,1 0 0,0 0 0,0 1 0,0-1 0,-1 0 0,1 0 0,0 0 0,0 0 0,0 0 0,-1 0 0,1 0 0,0 0 0,0 0-1,0 0 1,-1 0 0,1 0 0,0 0 0,0 0 0,-1 0 0,1 0 0,0 0 0,0 0 0,-1 0 0,1 0 0,0 0 12,-2-1-11,1-1 0,-1 1 0,0-1 0,1 1 0,0-1 0,-1 1 0,1-1 0,0 0 0,0 0 0,0 1-1,0-1 1,0 0 0,0-2 11,-5-11-2,1 0-1,1-1 1,0 1-1,1-1 0,1 0 1,1 0-1,0 0 1,1 0-1,0 0 0,2 0 1,1-7 2,0 3-26,1 0 0,1 0 1,1 1-1,1 0 0,1 0 0,0 1 1,1 0-1,12-17 26,-16 28 103,0 1 0,1 0 1,-1 0-1,1 0 0,1 1 0,-1 0 1,1 0-1,0 1 0,7-4-103,-12 6 24,1 1 0,-1 0-1,1 0 1,-1 1-1,1-1 1,-1 0 0,1 1-1,0 0 1,-1-1 0,1 1-1,-1 0 1,1 0 0,0 1-1,-1-1 1,1 1-24,-1-1-10,0 1 0,-1 0 0,1 0 1,0 0-1,0 0 0,-1 0 0,1 0 0,-1 1 0,1-1 0,-1 0 0,0 1 0,1-1 0,-1 1 1,0 0-1,0-1 0,0 1 0,0 0 0,0 0 0,0 0 0,-1-1 0,1 1 0,-1 0 10,2 3 3,-2 0-1,1 0 0,0 0 1,-1-1-1,0 1 0,0 0 0,0 0 1,-1 0-1,0 0 0,0 0 0,0-1 1,0 1-1,-1 0 0,0-1 1,-2 4-3,-6 13 62,-1-1 0,-12 17-62,10-17-36,6-1-193,7-19 213,0 1 0,0-1 0,0 1 0,0-1 0,0 1 0,0-1 0,0 1 1,0-1-1,0 0 0,1 1 0,-1-1 0,0 1 0,0-1 0,1 0 0,-1 1 0,0-1 0,0 0 1,1 1-1,-1-1 0,0 0 0,1 1 0,-1-1 0,1 0 0,-1 0 0,1 1 16,2 0-85,0-1 1,1 1-1,-1 0 0,1-1 0,-1 0 0,1 1 0,-1-1 1,3-1 84,3 1-34,-2 0 35,10-1 24,0 2 1,1 0-1,-1 0 0,0 2 1,0 0-1,8 3-25,-22-5 7,1 0 0,0 1 0,-1-1 0,0 1 0,1 0 0,-1 0 0,0 0 0,0 0 0,0 1 1,0-1-1,0 1 0,-1 0 0,1 0 0,-1 0 0,1 0 0,-1 0 0,0 0 0,-1 1 0,1-1 0,0 0 0,-1 1 0,0 0 0,0-1 1,0 1-1,0 0 0,-1 0 0,1-1 0,-1 1 0,0 0 0,0 0 0,0 0 0,-1 1-7,0 3 57,-1-1 1,0 0-1,0 0 0,0 0 0,-1-1 0,0 1 1,0-1-1,0 1 0,-1-1 0,0 0 0,-1 0 1,1-1-1,-1 1 0,0-1 0,0 0 0,-1 0 1,0-1-1,0 0 0,-2 2-57,1-2 16,0 1 0,0-1 0,0-1 0,0 0 0,-1 0 0,1 0 1,-1-1-1,1 0 0,-1 0 0,0-1 0,0 0 0,0 0 0,0-1 0,0 0 0,0-1 0,0 1 0,-5-2-16,10 1-219,0 0 0,-1 0 0,1-1 0,0 1 0,0-1 0,0 1 0,0-1 0,0 0 0,1 0 0,-1 0 0,0-1 219,1 1-431,0 0 0,1 1 1,0-1-1,-1 0 0,1 0 0,0 0 1,0 0-1,0-1 0,0 1 1,0 0-1,1 0 0,-1-1 1,1 1-1,-1 0 0,1-1 0,0 1 1,0 0-1,0-1 0,0 1 1,0 0-1,1-1 0,-1 1 1,1 0-1,0-2 431,11-28-3136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15872,'-1'1'329,"1"-1"1,-1 1 0,1-1 0,-1 1 0,1 0-1,0 0 1,-1-1 0,1 1 0,0 0 0,0 0 0,0-1-1,0 1 1,0 0 0,-1 0 0,1-1 0,0 1 0,1 0-1,-1 0 1,0-1 0,0 1 0,0 0 0,0 0 0,1-1-1,-1 1 1,0 0 0,1 0-330,11 22 1634,-4-11-185,158 330 695,-136-273-2390,-3 2 1,9 45 245,-29-83-2914,-7-33 2811,0 0 0,0 0 0,0 0-1,0 1 1,0-1 0,0 0 0,0 0 0,0 0 0,0 1 0,0-1 0,0 0 0,0 0 0,-1 0 0,1 0-1,0 1 1,0-1 0,0 0 0,0 0 0,0 0 0,0 1 0,0-1 0,0 0 0,-1 0 0,1 0-1,0 0 1,0 0 0,0 0 0,0 1 0,0-1 0,-1 0 0,1 0 0,0 0 0,0 0 0,0 0 0,0 0-1,-1 0 1,1 0 0,0 0 103,-12-8-3418,-4-11 1204,-12-23 1079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36 8320,'-11'23'1384,"5"-9"569,0 0-1,1 1 1,-2 9-1953,6-20 361,0 1 0,0-1 0,1 1 0,-1 0 1,1-1-1,0 1 0,1-1 0,-1 1 0,1 0 0,0-1 1,0 1-1,0-1 0,1 1 0,0 1-361,4 6 141,0 0 0,0-1-1,1 1 1,1-1 0,0-1 0,1 0-1,-1 0 1,5 3-141,-8-9 16,0 0-1,0 0 0,0-1 1,0 0-1,1 0 1,0 0-1,-1 0 0,1-1 1,0 0-1,0 0 1,0-1-1,0 0 0,0 0 1,1 0-1,-1-1 0,0 1 1,0-2-1,0 1 1,1-1-16,1 0 9,-1-1 0,1 0 1,-1-1-1,1 0 1,-1 0-1,0-1 1,0 0-1,0 0 0,0 0 1,-1-1-1,0 0 1,0 0-1,0-1 0,-1 1 1,0-1-1,5-7-9,4-6 18,-1-1 0,-1 0 0,-1-1 0,-1 0 0,0-3-18,30-80 0,-35 82 2,-4 15 53,-1 17 48,7 136 297,-2-69-160,-4 29-240,-6-27-166,-15 71 166,18-142-133,1-2-443,0 0 0,0 1 0,1-1 0,-1 0 0,1 0 0,1 4 576,-1-9-111,0-1 0,0 0 1,1 0-1,-1 1 0,0-1 0,0 0 1,0 1-1,0-1 0,1 0 0,-1 0 0,0 1 1,0-1-1,1 0 0,-1 0 0,0 1 0,0-1 1,1 0-1,-1 0 0,0 0 0,1 0 0,-1 0 1,0 1-1,0-1 0,1 0 0,-1 0 0,0 0 1,1 0-1,-1 0 0,0 0 0,1 0 0,-1 0 1,0 0-1,1 0 0,-1 0 0,0 0 0,1 0 1,-1-1-1,0 1 0,1 0 0,-1 0 0,0 0 111,16-7-727,-15 6 440,29-17-838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11136,'17'-5'4684,"10"1"-2045,3 1-1120,29-10-1213,0 3 0,1 2 0,1 3 1,-1 2-1,5 4-306,-59-1 2,0 1 1,0 0 0,0 0-1,0 1 1,3 1-3,-8-3-6,-1 0 1,1 0 0,0 1 0,-1-1-1,1 0 1,0 1 0,-1-1 0,1 1-1,0-1 1,-1 1 0,1-1 0,-1 1-1,1-1 1,-1 1 0,1-1 0,-1 1-1,1 0 1,-1-1 0,0 1 5,0 0-11,0-1 0,0 1 0,0 0 1,0-1-1,0 1 0,-1-1 0,1 1 0,0 0 0,0-1 1,-1 1-1,1-1 0,0 1 0,-1-1 0,1 1 1,-1-1-1,1 1 0,0-1 0,-1 1 0,1-1 1,-1 0-1,1 1 0,-1-1 0,0 0 0,1 1 1,-1-1-1,1 0 0,-1 0 11,-38 22-402,26-17 332,2 2 0,-1-1 0,1 1 0,0 1 0,-1 2 70,8-7-14,0 0 1,1 1-1,0-1 1,0 1-1,0 0 0,0 0 1,1 0-1,-1 1 1,1-1-1,0 1 14,1-3 3,1-1-1,-1 1 1,1 0-1,-1-1 1,1 1-1,0 0 0,0 0 1,0-1-1,0 1 1,0 0-1,0-1 1,1 1-1,-1 0 1,0 0-1,1-1 1,0 1-1,-1-1 1,1 1-1,0-1 1,0 1-1,-1-1 1,1 1-1,1-1 1,-1 1-1,0-1 1,0 0-1,0 0 1,1 0-1,0 1-2,7 4-12,0-1 0,0 0 0,1 0 0,-1-1 0,1-1 0,9 3 12,-4-2-69,-1 2 0,1 0 0,0 1 69,-12-6-59,1 2-1,0-1 0,-1 0 0,1 1 0,-1 0 1,0-1-1,0 1 0,0 0 0,-1 1 0,1-1 1,-1 0-1,1 1 0,-1 0 60,-1-1-36,0-1-1,0 1 1,0 0-1,0 0 1,-1 0-1,1-1 1,-1 1-1,0 0 1,0 0-1,0 0 1,0 0 0,-1 0-1,1 0 1,-1 0-1,1-1 1,-1 1-1,0 0 1,0 0-1,-1-1 1,1 1-1,0-1 1,-1 1-1,0-1 1,1 1-1,-1-1 1,-2 2 36,-2 3-14,-1 0 0,0-1 0,-1 1 0,1-2 1,-1 1-1,0-1 0,-7 4 14,-14 4-33,0-2 0,-1 0 0,0-2 0,0-1 0,-1-2 0,-20 2 33,50-8-44,-35 1-2919,34-1 2804,1 0 0,0 0 1,0 0-1,0 0 0,0 0 0,0 0 1,0-1-1,0 1 0,0 0 1,0-1-1,0 1 0,0-1 0,0 1 1,0-1-1,1 1 0,-1-1 1,0 1-1,0-1 0,0 0 0,1 1 1,-1-1-1,0 0 0,1 0 1,-1 0-1,0 0 0,1 0 0,-1 0 1,1 1-1,-1-2 159,4-14-1029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10368,'14'24'3872,"-10"-12"-3040,-4 15 512,0-15-33,-4 9-895,-6 2-256,1 5-416,-4-3-128,4-1 224,0-9-1407,4-8-609,5-7 1120,5-10 512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113 141 7424,'-35'-17'3919,"29"15"-3162,-1-1-1,1 0 1,-1 0-1,1 0 1,0-1-1,0 0 0,1 0 1,-1 0-1,1-1 1,0 0-1,0 0 1,-2-3-757,8 12 226,1 0 1,-1 1-1,0-1 0,0 0 1,-1 1-1,1-1 1,-1 2-227,2 13 100,9 45-432,-3 0-1,-3 1 1,-3 31 332,0-83-88,2-14-22,4-20-23,-3-6 157,31-129 704,-27 127-562,0 0-1,2 1 0,1 1 0,5-7-165,-14 27 40,1 2-1,0-1 0,0 0 1,1 1-1,0-1 0,-1 1 0,2 1 1,-1-1-1,0 1 0,1 0 1,0 0-1,0 0 0,1 1-39,-4 1 10,-1 1 0,1 0 0,0 0 0,0 0 0,0 1 0,0-1 0,0 1 0,0-1 0,0 1 0,0 0 0,0 0 0,0 0 0,0 1 0,0-1 0,0 1 0,0 0 0,0 0 0,-1 0 0,1 0 0,0 0 1,0 0-1,-1 1 0,1-1 0,-1 1 0,1 0 0,-1 0 0,0 0 0,0 0 0,0 0 0,0 0 0,0 1-10,14 19-1,-2 0 0,0 1 0,-1 1 1,-2 0-1,0 0 0,4 18 1,22 49-209,33 44-2511,-69-134 2374,0 1-1,0-1 1,0 1 0,0-1-1,0 1 1,-1 0-1,1-1 1,-1 1-1,1 0 1,-1-1-1,0 1 1,0 0-1,0 0 347,-5-1-4763,-7-9 1049,-5-7 936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3 267 10880,'0'1'225,"0"0"0,-1 0 0,1-1 0,-1 1 0,1 0 0,0 0 0,0 0 0,-1 0 0,1-1 0,0 1-1,0 0 1,0 0 0,0 0 0,0 0 0,0 0 0,0-1 0,0 1 0,1 0 0,-1 0 0,0 0 0,0 0 0,1-1 0,-1 1 0,1 0 0,-1 0 0,0-1 0,1 1 0,0 0 0,-1 0 0,1-1 0,-1 1 0,1-1 0,0 1 0,0 0-225,1 2 313,1-1-1,0 1 0,0-1 1,0 1-1,0-1 1,0 0-1,1 0 1,0 0-313,10 2 49,0 0 1,0 0 0,1-1 0,-1-1 0,1-1-1,-1 0 1,1-1 0,0 0 0,0-1-1,-1-1 1,1 0 0,-1-1 0,0-1 0,0 0-1,5-3-49,15-5-598,0-3 0,-1 0-1,-1-3 1,-1 0-1,20-16 599,35-37-85,-86 71 134,1-1 0,0 0 1,0 1-1,-1-1 0,1 0 0,0 1 0,0-1 0,0 1 0,0-1 0,0 1 1,0 0-1,0-1 0,0 1 0,0 0 0,0 0 0,0 0 0,0 0 1,0 0-1,0 0 0,0 0 0,0 0 0,0 0 0,0 0 0,0 1 1,0-1-1,0 0 0,0 1 0,0-1 0,0 1 0,0-1 0,0 1 1,0-1-1,0 1 0,0-1 0,-1 1 0,1 0 0,0 0 0,-1-1 1,1 1-1,0 0 0,-1 0 0,1 0 0,0 0-49,2 6 321,0-1 0,0 1 0,0 0 0,-1 0 0,2 6-321,-3-7 31,20 68 721,25 95-672,-51-182-200,-2-20 139,7 17-3,0 0 0,1 1 1,1-1-1,0 1 0,1-1 0,4-11-16,2-4 2,2 0 0,12-22-2,-18 42-18,2-1 1,-1 1-1,1 0 0,1 1 0,0-1 0,1 1 0,0 1 1,0 0-1,1 0 0,0 1 0,0 0 0,5-2 18,-11 8-17,1-1 0,-1 1 0,1-1-1,0 1 1,0 0 0,0 1 0,0 0-1,1-1 1,-1 1 0,0 1 0,0-1 0,1 1-1,-1 0 1,0 0 0,1 1 0,-1 0 0,0 0-1,0 0 1,0 0 0,1 1 0,-1 0-1,-1 0 1,1 0 0,0 0 0,0 1 0,-1 0-1,0 0 1,1 0 0,-1 1 0,3 3 17,-1-1-30,-1 1 1,1 0-1,-2 0 1,1 0-1,-1 1 1,0-1-1,0 1 1,-1 0-1,0 1 1,-1-1 0,1 0-1,-2 1 1,1-1-1,-1 1 1,-1-1-1,1 1 1,-1 0-1,-1-1 1,0 1-1,-1 4 30,1-5 17,0-1-1,0 0 1,-1 0 0,0 0-1,-1 0 1,1-1-1,-1 1 1,-1-1-1,1 1 1,-1-1-1,0 0 1,0-1 0,-1 1-1,0-1 1,0 1-1,0-2 1,-1 1-1,1 0 1,-1-1-1,0 0 1,0-1 0,-1 1-1,1-1 1,-6 2-17,6-4-86,1 0 1,-1 0-1,0-1 0,1 0 1,-1 1-1,0-2 1,1 1-1,-1-1 1,0 0-1,1 0 1,-1-1-1,1 1 1,-1-1-1,1 0 1,0-1-1,-4-1 86,4 1-393,-1 0 0,1-1 0,0 1 0,0-1 0,1 0 0,-1 0 0,1 0 0,0-1 0,0 1 0,0-1 0,1 0 0,0 0 0,0-1 0,0 1 0,0-2 393,-3-18-853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79 12032,'16'55'6221,"-11"-26"-5296,1 29-925,-6-36 107,0 0-1,-1-1 1,-2 1 0,0 0-1,-1-1 1,-1 1 0,-5 10-107,9-33 74,0 0 1,-1 0 0,1 0-1,0 0 1,0-1 0,0 1-1,0 0 1,0 0 0,0-1-1,1 1 1,-1-1 0,0 1-1,1-1 1,-1 0-75,-2-17 101,1-1 0,1 0-1,0 1 1,2-1 0,0 0-1,2 1 1,0 0 0,1-1 0,1-2-101,0 6-26,-1 1 1,2-1-1,0 1 1,1 0-1,1 1 1,0-1-1,0 1 1,2 1 25,-6 8-11,0 0 0,0 0 0,1 1 0,-1 0 0,1-1 0,0 2-1,1-1 1,-1 1 0,1-1 0,0 1 11,-2 1-9,1 1 0,-1 0 1,0-1-1,0 2 0,0-1 0,1 0 0,-1 1 0,0 0 0,1 0 0,-1 0 0,0 0 0,0 1 1,1 0-1,-1 0 0,3 1 9,3 1-34,0 1 0,-1 1 1,0-1-1,0 2 1,0-1-1,0 1 0,-1 0 1,0 1-1,-1 0 0,1 0 1,0 2 33,6 7-58,-1 1-1,-1 0 1,-1 1 0,9 18 58,-15-27 8,-1 1 0,0-1 0,-1 1 0,0 0 0,-1 0-1,0 0 1,0 0 0,-1 0 0,0 0 0,-1 0 0,0 1 0,-1-1 0,-1 7-8,1-12 7,0 1 0,0-1 0,-1 0 0,1 0 0,-1-1 0,0 1 0,-1 0 0,1-1 0,-1 1 0,0-1 0,0 0 0,-1 0 1,1 0-1,-1 0 0,0-1 0,0 1 0,0-1 0,0 0 0,-1 0 0,1-1 0,-1 1 0,1-1 0,-1 0 0,0 0 0,0 0 0,0-1 0,-1 0-7,0 0-128,0 0-1,0 0 1,0-1-1,0 0 1,-1 0 0,1-1-1,0 1 1,0-2-1,0 1 1,0 0-1,0-1 1,1 0-1,-1-1 1,-2 0 128,-4-3-656,1-1 0,0 0 0,0-1 1,1 0-1,0 0 0,-2-3 656,9 8-492,0 0-1,0 0 1,0 0-1,1 0 0,-1-1 1,1 1-1,0-1 1,0 0-1,0 0 1,0 1-1,1-1 1,0 0-1,0 0 0,-1-2 493,1-21-1418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9 311 11008,'-1'0'282,"1"1"1,-1-1-1,0 1 1,1-1-1,-1 1 1,1-1-1,-1 1 1,1-1-1,-1 1 1,1 0-1,0-1 1,-1 1-1,1 0 1,0-1-1,-1 1 1,1 0-1,0-1 1,0 1-1,0 0 1,0-1-1,0 1-282,10 1 4448,23-13-1890,-20 4-2344,0 0 0,0-1 1,-1 0-1,0-1 0,-1 0 0,7-7-214,16-19 235,11-15-235,17-19-149,-45 51 76,30-28-91,-42 42 140,0 0 1,1 0-1,-1 0 0,1 1 0,-1 0 0,1 0 1,0 0-1,2 0 24,-7 3-11,0 0 0,0-1-1,0 1 1,1 0 0,-1 0 0,0 0 0,0 0-1,1 0 1,-1 0 0,0 0 0,0 0 0,0 1-1,0-1 1,1 0 0,-1 1 0,0-1 0,0 1-1,0-1 1,0 1 0,0 0 0,0-1 0,0 1 0,0 0-1,0 0 1,0 0 0,-1-1 0,1 1 0,0 0-1,0 0 1,-1 0 0,1 0 0,0 1 11,2 4-53,-1 0 0,1 0 0,-1 1 0,0-1 1,0 4 52,0-2-7,21 86-188,-5 1 0,-3 0 0,-1 70 195,-8 27-7175,-7-189 4130,-1-7 1141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13056,'7'19'4831,"7"-11"-3775,13-8 800,-4 0 32,13-8-640,17-1-160,10-1-544,5-2-192,-2 0-224,2 3-448,-6 1-160,2 0-1472,-10 1-576,-6 2-3135,-7-2-1377,-14-2 3744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6912,'-15'3'2931,"13"-3"-2399,1 0-1,0 0 1,0 0-1,0 0 1,0 0-1,0 1 1,1-1-1,-1 0 1,0 1-1,0-1 1,0 1-1,0-1 1,0 1-1,0-1 1,0 1-1,1 0 1,-2 0-532,-1 16 2448,1 1-1245,1 1 0,-2-1 0,-2 8-1203,-3 18 589,7-37-532,-16 108 506,6-1 1,4 38-564,7 124 113,0-158-3176,2-122-3454,4-5 1455,1-1 1180,5-13-352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11776,'-5'0'784,"0"0"1,0 1-1,-1 0 0,1 0 1,0 0-1,0 1 1,0-1-1,1 1 1,-1 0-1,0 1-784,-3 1 602,1 1 0,0-1 0,0 2-1,1-1 1,-6 6-602,-4 7 181,2 0 1,0 0-1,0 1 0,0 4-181,-5 11 44,0 0 1,3 2-1,1 0 0,1 0 0,2 1 1,2 1-1,1 0 0,2 0 1,2 1-1,1 0 0,2 0 1,2 0-1,2 9-44,-1-33 0,1 0 1,1-1 0,0 1-1,1 0 1,0-1-1,1 0 1,1 0-1,6 11 0,-9-20-10,1 1 1,-1-1-1,1 0 0,0 0 0,1 0 0,-1 0 0,1-1 0,0 1 1,0-1-1,0-1 0,1 1 0,-1-1 0,1 0 0,0 0 0,0-1 1,0 1-1,0-1 0,1-1 0,-1 1 0,0-1 0,5 0 10,3 0-35,1-1-1,0-1 0,-1 0 0,1-1 1,-1 0-1,0-1 0,0-1 0,0-1 0,0 0 1,-1 0-1,0-1 0,7-5 36,-11 6 21,-1 0 0,1-1 0,-1-1 0,-1 1 0,1-1 0,-1 0 0,0-1 0,4-6-21,-7 9 53,-1-1-1,1 0 1,-1 0 0,0 0 0,-1 0 0,0-1 0,0 1 0,0-1 0,0 1 0,-1-1 0,0 0 0,-1 1 0,0-4-53,1 6 19,-2 0 0,1-1 0,0 1-1,-1-1 1,0 1 0,0 0 0,0-1 0,0 1 0,-1 0 0,0 0-1,0 0 1,0 0 0,0 0 0,-1 0 0,1 1 0,-1-1 0,0 1 0,0 0-1,0-1 1,-1 2 0,1-1 0,-1 0 0,1 1 0,-3-2-19,0 2-112,1-1 1,0 1 0,-1 1-1,1-1 1,-1 1-1,0 0 1,0 0 0,1 0-1,-1 1 1,0 0 0,0 0-1,0 1 1,0-1-1,1 1 1,-1 1 0,0-1-1,1 1 1,-5 1 111,-3 3-834,1 0 0,-1 0 0,1 1 0,0 1-1,0 0 1,-2 3 834,7-6-923,0 1 0,1 0 0,0 1 1,0 0-1,1 0 0,0 0 0,0 0 0,1 1 0,0-1 0,-3 8 923,-3 24-2864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51 197 15616,'-41'-3'5039,"31"4"-2030,14 2-434,11 1-1074,-6-2-1239,-1 0 1,0-1 0,1 0-1,-1 0 1,1-1-1,0 0 1,0 0-263,197-19 448,-130 8-1336,66-18 888,-96 18-248,146-40-789,13-3-485,-150 42 882,1 2-1,38 0 641,-80 9 214,1 0-1,0 2 1,-1 0-1,1 1 1,-1 0 0,1 1-1,-1 0 1,6 4-214,-14-5 125,1 0 0,-1 1 0,0 0 0,0 1-1,0-1 1,-1 1 0,1 0 0,-1 0 0,0 1 0,0 0 0,0 0 0,-1 0 0,1 0 0,-1 1-1,-1 0 1,1 0 0,-1 0 0,1 2-125,-2-2 57,0 1 0,0 0-1,0 0 1,-1 0 0,0 0 0,-1 0-1,1 1 1,-1-1 0,-1 0 0,1 0-57,-4 18 252,0 0 0,-3 5-252,-2 8 283,1 2-43,2-11-72,0 1 0,2 0 0,0 24-168,4-46 2,0-1 0,0 1 0,1 0 0,0-1 0,0 1 0,1-1 0,0 1 0,0-1 0,1 0 0,0 0 0,0 0 0,1 0 0,0 0 0,0-1 0,1 0 0,-1 0 0,2 1-2,5 3-4,1 0 0,0-1 0,1-1 0,0 0 0,0 0 0,1-2 0,0 1 0,0-2 0,0 0 0,15 3 4,-4-2-125,0-1-1,0-1 0,1-1 0,-1-2 1,1 0-1,4-2 126,4-2-399,-1-1 0,27-7 399,2-8-1777,-52 14 183,0 1 1,-1-2-1,1 1 1,4-5 1593,-5 2-1670,-3-3 854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11008,'-32'139'9583,"-31"67"-7050,6-18-1636,16-48-511,-34 134-2298,73-266 1127,1-1 0,0 1-1,0-1 1,0 1 0,1-1-1,0 1 1,1-1 0,0 1 785,2 1-821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11520,'2'1'241,"-1"0"1,0 0 0,1 0-1,-1 0 1,0 0 0,0 1-1,1-1 1,-1 0 0,0 1-1,0-1 1,0 0 0,0 1 0,-1-1-1,1 1 1,0-1 0,-1 1-1,1 0 1,-1-1 0,1 1-1,-1 0 1,0-1 0,0 1-1,0 0 1,0 0 0,0-1-1,0 1 1,0 1-242,-2 7 541,0 0-1,0 0 1,-1 0 0,-2 5-541,-1 5 1055,-12 62 2547,-4 51-3602,-10 51 574,-30 24-501,31-110-1771,4 0-4010,26-96 5300,0 1-71,0 0 0,0 0 0,1 0-1,-1 0 1,1 0 0,0 0-1,0 0 1,0 0 0,0-1 0,0 1-1,1 2 480,6-2-1066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 9856,'8'-11'8633,"-14"17"-4953,-1 4-4474,-11 22 917,2 1 0,1 1-1,1 0 1,2 1 0,1 0-1,2 1 1,1 0 0,2 0-1,2 5-122,3-31 29,1 0-1,0 0 0,1 0 0,0-1 0,1 1 1,0 0-1,0-1 0,1 1 0,3 7-28,-4-14-17,0 1-1,0 0 1,0 0-1,1-1 1,-1 1-1,1-1 1,0 0-1,0 0 1,0 0-1,0 0 0,1 0 1,-1-1-1,1 1 1,-1-1-1,1 0 1,0 0-1,0-1 1,0 1-1,0-1 1,0 0-1,1 0 1,-1 0-1,1 0 18,4 0-441,0-1 0,0 0 0,0 0 0,0-1 1,0 0-1,0-1 0,0 0 0,0 0 0,0-1 0,-1 0 0,8-4 441,-3 1-785,-1-1 0,0 0 0,0-1-1,-1-1 1,0 0 0,0 0 0,3-5 785,23-28-912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11136,'0'28'4224,"0"-16"-3296,4 0 447,1-12 33,4-4-448,4-8-64,10-8-864,9-8-320,4-9 96,-1-2-1760,-4 3-735,-4-8 1279,1 5 736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7936,'-18'21'2976,"18"-9"-2304,0 8 1152,0-13 320,5 1-545,-1-4-95,5 1-704,5-5-224,4-5-352,5-7-1568,4 0-608,0-3 897,-1 3 511</inkml:trace>
  <inkml:trace contextRef="#ctx0" brushRef="#br0" timeOffset="1">305 1 8448,'3'16'1813,"-1"1"-1,0-1 1,-2 1 0,0 13-1813,2 43 3346,28 141-1117,-23-179-1946,2 1-1,1-1 1,2 0 0,15 29-283,-26-61 65,1 0-1,-1 0 1,1 0 0,0 0 0,0 0 0,0-1 0,0 1 0,0-1 0,1 0 0,-1 1-1,2 0-64,-3-3 24,0 1 0,0-1 0,0 0 0,0 1 0,0-1 0,0 0 0,0 0-1,1 0 1,-1 0 0,0 0 0,0 0 0,0 0 0,0 0 0,0 0 0,0-1-1,0 1 1,0 0 0,0-1 0,0 1 0,0-1 0,0 1 0,0-1 0,-1 1-1,1-1 1,0 0 0,0 1 0,0-1 0,-1 0 0,1 0 0,0 1 0,-1-1-1,1 0 1,0 0 0,-1 0 0,1 0 0,-1-1-24,14-21 72,-2 0 1,0-1-1,-2 0 1,4-13-73,6-14 62,94-197-1182,-112 245 1087,17-29-1942,-19 31 1740,1 0 0,0 0-1,-1 0 1,1 0 0,0 0 0,0 0 0,0 1-1,0-1 1,0 0 0,0 0 0,0 1-1,0-1 1,0 0 0,0 1 0,0-1 0,0 1-1,0 0 1,0-1 0,1 1 0,-1 0 0,0-1-1,0 1 1,0 0 0,1 0 235,7 4-901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11008,'-10'12'1120,"1"-1"0,1 1 0,-1 1 0,2-1-1,0 1 1,0 1 0,1-1 0,1 1 0,-3 14-1120,0-2 464,2 1 0,0 0 0,2 0-1,0 26-463,3-42 29,1 1 0,1-1 0,0 1 0,0-1-1,1 1 1,1-1 0,0 0 0,0 0 0,1 0-1,0 0 1,1-1 0,0 0 0,2 2-29,-4-8 1,0 0 1,1 0-1,-1 0 1,1 0 0,0-1-1,0 1 1,0-1-1,0 0 1,0 0-1,1-1 1,0 1 0,-1-1-1,1 0 1,0 0-1,3 0-1,0 0-113,1 0-1,0-1 1,0 0-1,-1-1 1,1 0-1,0 0 1,0-1-1,0 0 1,0-1 113,8-1-740,0-2 1,0 0-1,-1 0 1,1-2-1,-1 0 1,-1-1-1,1-1 1,-2 0 0,4-3 739,18-20-1659,-7-4 678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13312,'9'24'4927,"1"-16"-3839,8 1 192,-6-9-128,6-9-768,9-2-192,5-10-1632,4-2-640,-1-5-2751,-8-4-1153,0-9 3136,-9 2 1472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1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9984,'-3'28'3205,"3"-26"-3035,-1 0-1,2 0 1,-1 0 0,0 0-1,0 0 1,1 0 0,-1 0-1,1 0 1,-1 0 0,1 0-1,0 0 1,0 0 0,0 0-1,0 0 1,0-1 0,0 1-1,0 0 1,1-1 0,-1 1-1,0-1 1,1 1 0,0-1-1,-1 0 1,1 0-170,1 1-16,0 0 0,0 0 1,0 0-1,0-1 0,1 0 0,-1 1 0,0-1 1,1-1-1,-1 1 0,1 0 0,-1-1 0,2 1 16,58-7-7950,0 1 3170,-59 5 5265,0 1 0,0 0 1,0 0-1,0 0 0,0 0 0,0 1 0,0-1 0,0 1 0,0 0 1,-1 0-1,1 1 0,-1-1 0,1 1 0,-1-1 0,0 1 0,0 0 1,0 0-1,-1 1 0,1-1 0,-1 1 0,0-1 0,0 1 0,1 2-485,4 8 743,0 0-1,-1 1 0,0 0 0,-2 0 0,3 11-742,2 30 561,-2 0 1,-2 1-1,-3 0 0,-2 9-561,2-51 151,3-23-172,5-27 3,8-36 120,2 0-1,4 2 0,9-16-101,-29 76 28,1 0 0,-1 1 0,2-1 0,-1 1 0,1 0 0,0 0-28,-5 7 6,0-1 1,-1 1 0,1 0 0,0 0 0,0 1-1,0-1 1,0 0 0,0 0 0,0 0 0,0 1 0,0-1-1,0 0 1,1 1 0,-1-1 0,0 1 0,0-1-1,0 1 1,1 0 0,-1 0 0,0-1 0,0 1 0,1 0-1,-1 0 1,0 0 0,1 0 0,-1 1 0,0-1-1,0 0 1,1 0 0,-1 1 0,0-1 0,0 1 0,0-1-1,1 1 1,-1-1 0,0 1 0,0 0 0,0 0-1,0-1 1,0 1 0,0 0 0,0 0 0,-1 0 0,1 0-1,0 0 1,0 0 0,-1 0 0,1 0 0,0 1-7,4 9 27,1-1 1,-1 2-1,-1-1 1,0 0 0,-1 1-1,0 0 1,1 6-28,7 28-17,-2-17-253,21 63-2781,-25-79-159,2 0 1,-1 0 0,5 4 3209,1 1-3392</inkml:trace>
  <inkml:trace contextRef="#ctx0" brushRef="#br0" timeOffset="1">1121 395 13312,'12'28'4991,"-7"-7"-3871,8 25 192,-8-21-256,-1 6-896,1 5-224,4 1-2272,0-6-991,5-6 1695,4-10 800,4-6 640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6272,'-13'15'2368,"-1"-2"-1856,1 3-128,-1-8-192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10368,'1'1'363,"0"-1"0,0 0 0,0 1 0,0-1 0,0 1 0,0-1 0,0 1 0,-1-1 0,1 1 0,0 0 0,0-1 0,-1 1 0,1 0 0,0 0 0,-1-1 1,1 1-1,-1 0 0,1 0 0,-1 0 0,1 0 0,-1 0 0,0 0 0,1 0-363,10 29 1546,-7-16-1043,16 43-422,-3 1 0,-3 1-1,-2 0 1,-1 12-81,5 19-813,-37-167-169,16 42 764,2 1 0,1-1-1,2 1 1,1-1 0,3-4 218,-1 16 203,1-1 0,1 1 0,1 0 1,1 0-1,1 1 0,1 0 0,10-18-203,-16 33 34,1 1-1,0 1 0,0-1 1,1 0-1,0 1 1,0 0-1,0 0 1,0 0-1,1 1 0,-1 0 1,1 0-1,1 0 1,-1 1-1,0 0 1,1 0-1,-1 0 1,1 1-1,0 0 0,0 1 1,0-1-1,0 1 1,0 1-1,0-1 1,0 1-1,0 0 1,1 1-1,-1 0 0,0 0 1,0 0-1,0 1 1,-1 0-1,1 0 1,0 1-1,-1 0 0,1 0 1,-1 1-1,1 0-33,2 2 23,0 0-1,-1 1 0,0-1 0,0 2 0,0-1 0,-1 1 1,0 0-1,-1 0 0,1 1 0,-2 0 0,1 0 1,-1 1-1,-1-1 0,3 10-22,-4-10 25,0-1 1,-1 1-1,0 0 0,-1 1 1,0-1-1,0 0 0,-1 0 1,0 0-1,0 1 0,-1-1 1,-1 0-1,0 0 0,0 0 1,0 0-1,-1 0 0,-1-1 1,0 3-26,-2 0 48,0-1 0,-1 1 0,0-1 0,-1 0 0,0-1 0,0 0 1,-1 0-1,0 0 0,0-2 0,-10 7-48,13-10-84,0 0 1,1-1-1,-1 0 1,0 0-1,-1-1 1,1 1-1,0-1 1,-1-1-1,1 1 1,-1-1-1,0 0 1,1-1-1,-1 1 1,0-1-1,1-1 1,-1 1-1,0-1 0,1 0 1,-1-1-1,-3-1 84,7 2-278,0 0-1,0 0 0,1 0 1,-1-1-1,0 1 0,1-1 1,-1 0-1,1 1 0,0-1 1,-1 0-1,1-1 0,0 1 1,0 0-1,0 0 1,1-1-1,-1 1 0,1-1 1,-1 0-1,1 0 0,0 1 1,0-1-1,0 0 0,0 0 1,0-3 278,3-20-896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88 17023,'-5'12'6336,"5"-12"-4928,5 7 448,-5-7-192,13 5-768,23-5-96,22-9-1184,23-3-448,13-8 384,5 0-4576,-1 1-1919,-4-1 3487,-8 8 1728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6656,'-3'3'1030,"2"-2"-928,1-1 0,0 0 0,0 1 0,-1-1 0,1 0 0,0 1 0,0-1-1,-1 0 1,1 1 0,0-1 0,-1 0 0,1 1 0,-1-1 0,1 0 0,0 0 0,-1 0 0,1 1 0,-1-1 0,1 0 0,-1 0 0,1 0-1,-1 0 1,1 0 0,0 0 0,-1 0 0,1 0 0,-1 0 0,1 0 0,-1 0 0,1 0 0,-1 0 0,1 0 0,-1-1 0,1 1-102,-1-1 1706,1 1 188,5 6 1780,-2-3-3422,0 0-1,0 1 1,0-1 0,-1 1-1,1 0 1,-1 0 0,0 0-1,0 0 1,-1 0 0,1 2-252,12 48 271,-9-33-78,1 10-315,-1 0 0,0 23 122,0 3-2541,6 1-5116,-6-42 5262,3-3 1121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12160,'12'8'3669,"-10"-7"-3340,0 1 0,0-1-1,0 1 1,0-1 0,0 1-1,-1-1 1,1 1 0,-1 0-1,1 0 1,-1 0 0,1 0-329,21 35 878,2-1-1,9 9-877,17 23 42,-39-50-32,-2-3-12,0 0-1,9 7 3,-16-18 13,0-1 0,0 0 0,0-1-1,0 1 1,0 0 0,1-1-1,-1 0 1,1 0 0,0 0 0,0 0-1,0 0 1,0-1 0,2 1-13,-4-2 14,0 0 1,0 0-1,0 0 0,0-1 1,0 1-1,0 0 1,0-1-1,0 1 0,0-1 1,0 0-1,0 0 1,0 0-1,0 0 1,-1 0-1,1 0 0,0 0 1,-1-1-1,1 1 1,-1 0-1,1-1 0,-1 1 1,0-1-1,0 0 1,1 0-1,-1 1 0,0-1 1,-1 0-1,1 0 1,0 0-1,0 0-14,4-10 35,-1 0 0,0 0-1,-1-1 1,1-3-35,-4 16-1,24-144-88,-14 78-4296,15-56 4385,-18 104-518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11648,'-9'29'4288,"4"-14"-3329,1 18 641,-1-13 64,5 12-736,0 4-96,0 3-512,5 0-128,-1 2-128,5-2-128,0-7-32,0-11-1088,0-9-384,0-12-3039,5-9-1313,0-6 3072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15 106 6528,'-2'-4'862,"1"4"-684,1-1 0,0 1 0,-1-1 0,1 1 0,0-1 0,-1 1 0,1-1 0,0 1-1,-1-1 1,1 1 0,-1 0 0,1-1 0,-1 1 0,1 0 0,-1-1 0,1 1 0,-1 0 0,0-1 0,1 1 0,-1 0-1,1 0 1,-1 0 0,0 0-178,1 4 3967,1 11-1614,3 2-1269,1-1-1,0 0 1,2 0-1,1 2-1083,0 0 255,-1 1-1,5 17-254,-9-20-143,0 0 1,0 0-1,-1 1 1,-2-1-1,1 1 1,-2-1-1,-1 12 143,26-172 1062,-15 103-1084,2 1 0,4-5 22,-10 31-19,0 1 1,1-1-1,1 2 1,0-1-1,1 1 1,0 0-1,1 0 1,0 1 18,-7 8-13,0 1 1,0 0 0,0 0 0,0 0-1,1 0 1,-1 0 0,1 1 0,-1-1-1,1 1 1,-1-1 0,1 1 0,0 0-1,0 0 1,-1 0 0,1 0 0,0 1-1,0-1 1,0 1 0,0 0 0,0 0-1,0 0 1,0 0 0,0 0-1,0 1 1,0-1 0,0 1 0,0 0-1,-1 0 1,1 0 0,0 0 0,0 0-1,-1 1 1,1-1 0,-1 1 0,1-1-1,-1 1 1,1 1 12,7 6-80,-1 0-1,0 0 0,0 1 1,-1 1-1,-1-1 0,1 1 1,-2 1-1,0-1 81,1 1-23,-2 0 1,0 1-1,0-1 1,-2 1-1,1-1 1,-1 1-1,-1 0 0,0 1 1,-1-1-1,-1 0 1,0 3 22,0-6 42,-1-1 0,0 1 0,-1 0 0,0-1 0,-1 1 1,0-1-1,0 0 0,-1 0 0,0 0 0,0 0 0,-1-1 1,0 1-1,-1-1 0,0 0 0,-4 3-42,6-6 5,0-1 1,-1-1-1,1 1 0,-1-1 0,0 1 1,1-1-1,-2-1 0,1 1 1,0-1-1,0 0 0,-1 0 0,1 0 1,-1-1-1,0 0 0,0 0 1,1 0-1,-6-1-5,7 0-56,0 0 0,1-1 0,-1 1 0,0-1 0,1 0 0,-1 0 0,1-1 0,-1 1 0,1-1 0,0 1 0,0-1 0,-1 0 0,1 0 0,0-1 0,1 1 0,-1-1 0,0 1 0,1-1 0,-1 0 0,1 0 1,0 0-1,0 0 0,0 0 0,1-1 0,-1 1 0,1-1 0,-1 1 0,1-2 56,-2-6-619,1 0 0,0 0 1,1 0-1,0-1 0,0 1 1,1 0-1,1 0 1,0-1-1,1 1 0,0 0 1,2-7 618,13-34-848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8448,'-3'12'945,"-1"-2"1,0 1 0,0 0-1,-1-1 1,-1 1-1,0-1 1,0-1 0,-1 1-1,-3 2-945,-1 4 987,1 0 1,-8 14-988,14-22 209,0 1 0,0 0 1,1 0-1,0 0 0,1 0 1,0 0-1,0 5-209,2-11 51,-1 1 0,1-1-1,1 1 1,-1-1 0,0 0-1,1 1 1,0-1 0,-1 0 0,2 1-1,-1-1 1,0 0 0,0 0-1,1 0 1,0 0 0,0 0 0,0 0-1,0-1 1,0 1 0,0 0 0,0-1-1,1 0 1,1 2-51,5 2-152,1 1 0,0-1 0,0-1-1,0 0 1,1 0 0,-1-1 0,1-1 0,0 0 0,3 1 152,24 3-2976,0-2 1,5-1 2975,-10-1-2674,-26-2 2125,8 1-1371,-1-1 0,1-1 0,1 0 1920,12-4-1883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11776,'13'36'4480,"-4"-32"-3489,9 4 225,-9-8-96,0 0-1024,9-8-224,0-8-2048,5-8-799,-1-4 1503,-1-3 736,2-2 576</inkml:trace>
  <inkml:trace contextRef="#ctx0" brushRef="#br0" timeOffset="1">26 1 10496,'-13'24'3936,"13"-12"-3040,9 3 703,-9-6 129,9-1-800,4-5-256,5-3-2112,10-3-864,8-9 1121,3-5 575,6-3 544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11136,'3'-1'892,"-2"1"-667,0-1 0,1 1 1,-1-1-1,0 1 0,0 0 1,0 0-1,0-1 0,1 1 0,-1 0 1,0 0-1,0 0 0,0 0 1,1 1-1,-1-1 0,0 0 0,0 0 1,0 1-1,0-1 0,1 1 1,-1-1-1,0 1 0,0-1 0,0 1 1,0 0-1,0-1 0,0 1 1,0 0-1,-1 0 0,1 0 0,0 0 1,0 0-1,-1 0 0,1 0 1,0 0-1,-1 0 0,1 0-225,20 29 499,11 17 59,23 44-558,-47-76 45,-1 1 0,0 0 0,-1 0 1,-1 1-1,0 0 0,-1 0 0,-1 0 1,-1 5-46,-1-18-20,-1 0 1,1 0 0,-1 0 0,0 0 0,-1 0-1,1 0 1,-1-1 0,0 1 0,1 0 0,-2 0-1,1 0 1,0-1 0,-1 1 0,0-1 0,-1 3 19,2-5-9,1-1 0,0 0-1,-1 1 1,1-1 0,0 0 0,-1 1 0,1-1 0,0 0 0,-1 0 0,1 0 0,-1 1 0,1-1 0,0 0 0,-1 0 0,1 0-1,-1 0 1,1 0 0,-1 0 0,1 0 0,0 0 0,-1 0 0,1 0 0,-1 0 0,1 0 0,-1 0 0,1 0 0,-1 0 0,1-1-1,0 1 1,-1 0 0,1 0 0,-1 0 0,1-1 0,0 1 0,-1 0 0,1 0 0,0-1 0,-1 1 0,1 0 0,0-1 0,0 1 0,-1 0-1,1-1 1,0 1 0,0-1 0,0 1 0,-1 0 0,1-1 0,0 1 0,0-1 0,0 1 9,-9-24-44,5 1 144,1 0 0,1 0 0,1 0 0,1-15-100,10-92 251,-7 105-192,1 0 0,1 1 0,1 0 0,1 0 0,7-17-59,-11 33 23,1 0-1,-1 1 0,2-1 1,-1 1-1,1 0 1,0 0-1,0 0 0,1 1 1,0 0-1,0 0 1,0 0-1,1 1 0,0 0 1,0 0-1,0 1 1,1 0-1,-1 0 0,4-1-22,-7 4-14,0 0 0,0 0 0,0 0 0,0 1 0,0-1 0,0 1 1,0 0-1,0 0 0,0 1 0,0-1 0,0 1 0,0 0 0,0 0 0,0 0 0,-1 0 0,1 1 0,0 0 0,-1 0 0,1 0 0,-1 0 0,1 0 0,-1 1 0,0-1 0,0 1 0,0 0 0,-1 0 0,1 0 0,-1 0 0,1 0 0,-1 1 0,0-1 0,0 1 0,-1-1 0,1 1 0,-1 0 0,1 0 0,-1-1 0,-1 1 0,1 0 0,0 0 0,-1 0 0,0 0 1,0 0-1,0 0 0,0 0 0,-1 0 0,0 0 0,1 0 0,-1 0 0,-1 1 14,-1 3-13,0 0 0,-1-1 0,1 1 0,-2-1 1,1 0-1,-1 0 0,0 0 0,-1-1 0,1 0 1,-1 0-1,0 0 0,-1-1 0,1 0 0,-1 0 1,-1 0 12,7-4-134,2-3 17,4-2 85,0 1 0,0 0-1,0 0 1,1 0 0,-1 0 0,1 1 0,0 0-1,-1 0 1,1 0 0,0 1 0,0 0 32,11-2-170,-1 0 0,0 2 0,12-1 170,-18 3-103,1 1 0,-1 0 0,1 0-1,-1 1 1,0 0 0,0 1 0,0 0 0,-1 1-1,1-1 1,-1 2 0,0 0 0,-1 0 0,1 0-1,-1 1 1,0 0 0,-1 1 0,0 0 0,0 0 0,0 0-1,-1 1 1,-1 0 0,1 0 0,1 7 103,-5-12 85,-1 1 0,1 0 1,-1 0-1,0 0 0,0 0 1,-1 0-1,0 0 0,0 1 0,0-1 1,0 0-1,-1 0 0,0 0 1,0 0-1,0 0 0,-1 0 0,1 0 1,-1-1-1,-1 2-85,-1 1 180,0 0-1,-1 0 1,1 0-1,-2-1 1,1 0 0,-1 0-1,1 0 1,-1-1-1,-1 0 1,1 0-1,-4 1-179,1 0 141,0-1-1,-1 0 0,0-1 0,1 0 0,-1-1 0,0 0 1,-1 0-1,1-1 0,-1 0-140,4-1-47,1-1 1,-1 1-1,0-1 0,0-1 1,0 1-1,1-1 0,-1 0 0,0-1 1,1 1-1,-1-1 0,1-1 1,-1 1-1,-1-2 47,4 2-218,1 0-1,-1-1 0,1 1 1,0-1-1,0 1 1,0-1-1,0 0 1,1 0-1,-1-1 1,1 1-1,0 0 1,0-1-1,0 1 1,0-1-1,1 0 1,-1 1-1,1-1 1,0 0-1,0 0 1,0 0-1,1 0 1,-1 0-1,1 0 1,0 0-1,0 0 1,1 0-1,-1 0 1,1 0-1,0 0 1,0 0-1,0 0 1,0 0-1,1 1 1,0-2 218,18-34-805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8576,'0'0'115,"1"0"0,-1-1 1,0 1-1,1 0 1,-1 0-1,0-1 0,1 1 1,-1 0-1,1 0 0,-1 0 1,1-1-1,-1 1 0,0 0 1,1 0-1,-1 0 0,1 0 1,-1 0-1,1 0 1,-1 0-1,1 0 0,-1 0 1,0 0-1,1 0 0,-1 0 1,1 0-1,-1 0 0,1 1 1,-1-1-1,0 0 1,1 0-1,-1 0 0,1 1 1,-1-1-1,0 0 0,1 0 1,-1 1-1,0-1 0,1 0 1,-1 1-1,0-1 0,0 1-115,1 1 240,0-1 0,-1 1-1,0 0 1,0 0-1,1 0 1,-1 0 0,0 1-1,-1-1 1,1 0-1,0 0 1,-1 0-240,-1 16 167,0 1 0,1 0 1,1 0-1,1 0 0,1 0 0,0-1 0,1 1 1,2 0-168,-3-10 60,0 0 0,1 0 1,1-1-1,0 1 0,0-1 0,0 0 1,1 0-1,0 0 0,1-1 0,0 1 1,0-1-1,0-1 0,1 1 1,0-1-1,0 0 0,1-1 0,2 2-60,-7-5 2,0 0-1,1-1 0,-1 1 0,0-1 1,1 1-1,0-1 0,-1 0 0,1 0 1,0-1-1,-1 1 0,1-1 0,0 1 1,0-1-1,0-1 0,-1 1 0,1 0 1,0-1-1,-1 0 0,1 0 0,0 0 1,-1 0-1,1 0 0,-1-1 0,1 0 1,-1 0-1,0 0 0,0 0 0,0 0 1,0 0-1,0-1 0,0 0 0,-1 1 0,2-2-1,4-7 141,0 0 0,0-1 0,-1 0 0,0 0 0,-1 0 0,0-1 0,-1 0-1,2-8-140,-4 13 123,-1 0-1,1-1 0,-2 1 0,1-1 0,-1 0 1,0 1-1,-1-1 0,0 0 0,0 0 1,-1 0-1,0 1 0,-1-2-122,2 10 8,0-1 1,0 1-1,0-1 1,0 1-1,0 0 1,0-1-1,0 1 0,0 0 1,0-1-1,0 1 1,0-1-1,0 1 0,0 0 1,-1-1-1,1 1 1,0 0-1,0-1 1,-1 1-1,1 0 0,0-1 1,0 1-1,-1 0 1,1-1-1,0 1 0,-1 0 1,1 0-1,0 0 1,-1-1-1,1 1 1,0 0-1,-1 0 0,1 0 1,-1 0-1,1 0 1,0 0-1,-1-1 0,1 1 1,-1 0-1,1 0 1,0 0-1,-1 0 1,1 1-1,-1-1 0,1 0 1,0 0-1,-1 0 1,1 0-1,0 0 0,-1 0 1,1 1-1,-1-1 1,1 0-1,0 0 1,-1 0-1,1 1 0,0-1 1,0 0-1,-1 1 1,1-1-1,0 0 1,0 1-1,-1-1 0,1 1-8,-14 24 195,5 2-114,2 0 0,1 0 0,2 1 0,-1 7-81,-3 115 8,7-128-4,0 4-211,-1 25 20,3 15 187,0-49-1344,1-1 0,0 1 0,4 9 1344,-6-24-353,1 1 0,0 0 1,0 0-1,0-1 0,0 1 1,0 0-1,1-1 0,-1 1 0,1-1 1,-1 0-1,1 0 0,0 1 1,0-1-1,0 0 0,1 0 353,18 7-1050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8064,'-8'-4'823,"-31"-15"2019,9 13 1823,21 3-896,14-3-1718,14-5-1018,9 0-636,0 1-1,1 2 0,1 1 1,-1 1-1,1 2 0,15-1-396,1 3-40,0 2-1,1 1 0,40 8 41,-72-7-54,0 0 1,0 2-1,0 0 0,0 0 0,9 6 54,-21-9-15,0 0-1,0 1 0,0 0 1,-1-1-1,1 1 1,-1 0-1,1 0 0,-1 1 1,0-1-1,0 0 1,0 1-1,0-1 0,1 3 16,-2-3-7,0 0-1,0 0 0,-1 0 1,1 0-1,-1 1 0,0-1 1,0 0-1,0 0 1,0 0-1,0 0 0,0 0 1,0 1-1,-1-1 0,1 0 1,-1 0-1,1 0 0,-1 0 1,0 0-1,0 0 1,0 0-1,0 0 0,0 0 8,-8 10-14,0 0 0,0 0-1,-1-1 1,-1-1 0,0 0 0,0 0-1,-1-1 1,-10 6 14,10-7 3,0 1-1,1 0 1,0 0 0,1 1-1,0 0 1,0 1-1,1 0 1,0 0 0,-5 10-3,13-19 11,0 0 0,0 1 0,0-1 0,0 0 0,0 0 0,1 0 0,-1 1 0,1-1 0,-1 0 0,1 1 0,0-1 1,0 0-1,0 1 0,0-1 0,0 0 0,1 1 0,-1-1 0,1 0 0,-1 0 0,1 1 0,0-1-11,0 1 16,1-1-1,0 1 1,0-1-1,0 0 1,0 0 0,0 1-1,0-1 1,1 0-1,-1-1 1,1 1-1,-1 0 1,1-1-1,0 1 1,1-1-16,9 4 34,0 0 0,1-1 1,0-1-1,0 0 0,0-1 1,3-1-35,53 5-638,1-4 0,40-5 638,55-13-6218,-164 16 6044,11-2-855,0 1 0,-1-2 1,1 0-1,0 0 1,-1-1-1,9-4 1029,11-15-1157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24 8320,'0'1'321,"0"-1"1,0 1-1,0-1 0,0 0 1,0 1-1,-1-1 1,1 0-1,0 1 0,0-1 1,0 0-1,0 1 1,0-1-1,-1 0 1,1 1-1,0-1 0,0 0 1,0 0-1,-1 1 1,1-1-1,0 0 0,0 0 1,-1 1-1,1-1 1,0 0-1,-1 0 1,1 0-1,0 1 0,-1-1 1,1 0-1,0 0 1,-1 0-1,1 0 0,-1 0-321,-16-1 4099,-25-13-3422,35 12 180,-6-2-666,0 0 0,-1 2 0,1-1 0,-1 2 0,1 0 0,-1 0 0,1 1 0,-1 1 0,1 1 0,-2 0-191,-13 2-1,1 2-1,0 2 1,0 0-1,-10 6 2,8-3-180,0 3 0,1 0-1,-16 12 181,32-18-149,-1 1 0,2 0 0,0 1 0,0 0 0,0 0 0,1 2 0,1-1 0,-7 12 149,13-20-26,1 0 1,0 1-1,1-1 0,-1 1 0,1 0 1,-1 0-1,1-1 0,0 1 1,1 0-1,-1 0 0,1 0 0,-1 0 1,1 0-1,0 0 26,1-1-3,-1-1 0,1 1 0,0-1 0,-1 1 0,1-1 0,0 0 0,1 0 0,-1 1 0,0-1 0,1 0 0,-1 0 0,1 0 0,-1 0 0,1 0-1,0-1 1,0 1 0,0 0 0,0-1 0,0 0 0,0 1 0,1-1 0,1 1 3,17 7-32,0-1 0,1-1-1,0-1 1,1-1-1,19 2 33,-14-2-47,0 1-1,0 2 1,2 1 47,-20-5-64,0 0 1,-1 0-1,1 1 1,-1 1 0,0-1-1,-1 2 1,0-1-1,0 1 1,0 0 0,4 5 63,-5-3-115,0 0 1,-1 1 0,0-1 0,0 1 0,-1 0 0,0 0-1,-1 1 1,0 0 0,-1-1 0,0 1 0,0 1 114,-1 4-42,0 1 0,0 0 0,-2-1 0,0 1 1,-1 0-1,0 0 0,-3 4 42,0 3 176,-2 0 0,0-1 1,-2 0-1,-1-1 0,0 0 0,-2 0 0,0-1 1,-2 0-1,0-1 0,-9 9-176,15-19 119,-2-2 0,1 1 0,-1-1 1,0-1-1,-1 0 0,1 0 0,-2 0 0,1-2 0,-1 1 1,0-1-120,8-3 26,-1-1 0,1 0 1,0 1-1,-1-1 1,1-1-1,-1 1 1,0 0-1,1-1 1,-1 0-1,1 0 0,-1 0 1,0 0-1,1-1 1,-1 1-1,1-1 1,-1 0-1,1 0 1,-1 0-1,1 0 0,-1-1 1,1 0-1,0 1 1,0-1-1,0 0 1,0 0-1,0-1 0,0 1 1,1-1-1,-1 1 1,1-1-1,0 0 1,0 0-1,0 0 1,-1-2-27,0 0 10,1 0 0,0 0 0,0 0 0,0 0 0,1-1 0,-1 1 0,1-1 0,1 1 0,-1-1 0,1 1 0,0-1 0,0 1 0,0-1 0,1 1 0,1-4-10,2-10 12,1-1 0,2 1 0,4-12-12,-9 25 6,18-39-21,2 0 1,1 1 0,3 1 0,1 1-1,22-25 15,60-61-2564,7 7-5035,-63 66 5018,-10 6 1280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478 185 8960,'1'-9'3055,"0"0"0,1-1 0,0 1 0,3-7-3055,-2 6 802,0-1-1,0 1 0,-2 0 1,1-1-1,-1-7-801,-1 16 103,0 0 1,0-1-1,0 1 0,0 0 0,-1-1 1,0 1-1,1 0 0,-1-1 0,0 1 0,0 0 1,0 0-1,0 0 0,0 0 0,-1 0 1,1 0-1,-1 0 0,1 0 0,-1 0 1,0 1-1,1-1 0,-1 1 0,0-1 0,0 1 1,0 0-1,0 0 0,-1-1-103,-3 0 63,0 0 0,1 1 1,-1-1-1,0 1 0,0 0 0,1 1 0,-1-1 0,0 1 0,-1 0-63,-51 6 141,38-3-84,0 2-1,0 0 0,0 2 0,1 0 0,0 1 0,0 1 1,1 0-1,1 2 0,-1 0 0,1 1 0,1 1 0,1 0 0,0 1 1,0 1-1,1 0 0,1 1 0,-1 3-56,8-11 2,1 1-1,0-1 1,0 1-1,1-1 1,0 1 0,1 1-1,0-1 1,1 0-1,0 1 1,0 1-2,1-6-20,0 0-1,0 0 0,1 0 1,0 0-1,0 0 1,1 0-1,-1 0 1,1 0-1,0 0 1,0 0-1,1 0 1,0 0-1,0 0 1,0-1-1,0 1 0,0-1 1,1 0-1,0 1 1,2 1 20,1 1-207,1 0 0,0-1 1,0 0-1,1 0 0,0 0 1,0-1-1,0 0 0,1-1 0,3 2 208,4 1-878,-1-1 0,1-1 1,0 0-1,1-1 1,-1-1-1,1 0 0,-1-1 1,1-1-1,0-1 1,0 0-1,10-2 877,51-11-1274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12288,'0'7'946,"-1"1"0,0-1 0,-1 0 0,1 0 0,-1 0 0,-1-1 0,-2 6-946,-8 28 2215,-19 78 854,-10 46-2005,-21 122-314,35-164-3244,25-106-769,3-16 3175,0 0 1,0 0-1,0 0 1,0 0-1,0 0 1,0 0 0,0 0-1,0 0 1,1 0-1,-1 0 1,0 0 0,0 0-1,0 0 1,0-1-1,0 1 1,0 0-1,0 0 1,0 0 0,0 0-1,0 0 1,0 0-1,0 0 1,0 0-1,0 0 1,0 0 0,0 0-1,0 0 1,0 0-1,0 0 1,1 0 0,-1 0-1,0 0 1,0 0-1,0 0 1,0 0-1,0 0 1,0 0 0,0 0-1,0 0 1,0 0-1,0 0 1,0 0-1,0 0 1,0 0 0,1 0-1,-1 0 1,0 0-1,0 0 1,0 0 0,0 0-1,0 0 1,0 0-1,0 0 1,0 0-1,0 0 1,0 0 0,0 0-1,0 0 1,0 1-1,0-1 88,8-15-4714,-2 2 4912,-6 13-85,18-38-1371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14464,'-9'49'5343,"0"-13"-4127,-14 20 256,10-29-160,-4 13-768,-1 12-160,-4 8-224,3 8-64,1 0-32,5-5-192,-1-4 0,5-3-1280,0-3-512,5-17-9855,8-16 6367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40 10752,'27'-39'7738,"-28"51"-5391,-16 31-655,-12 23-1692,15-38 105,2 2 0,0 0 0,2 0 0,-1 13-105,7-28 52,2 0 0,0 1 0,0-1 1,2 0-1,0 1 0,1-1 0,1 13-52,-1-23-55,0-1 0,0 1 0,1-1-1,-1 1 1,1-1 0,0 1 0,0-1 0,1 0-1,-1 0 1,1 0 0,0 0 0,0-1-1,0 1 1,0-1 0,1 1 0,-1-1 0,1 0-1,0-1 1,0 1 0,0-1 0,0 1-1,0-1 1,1 0 0,-1-1 0,1 1 0,-1-1-1,3 0 56,3 1-496,1-1 0,-1 0-1,1-1 1,-1 0 0,1-1-1,-1 0 1,1 0 0,-1-1-1,0-1 1,1 0 0,-1 0-1,-1-1 1,1 0 0,0-1-1,4-3 497,23-15-682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5 217 11776,'-4'19'4384,"13"-14"-3393,-4 2 481,-1-7 32,5-4-544,8-8-96,5-3-832,5-9-320,10-5 96,-1 2-1696,-1-5-672,1 0-2175,-9-4-929,0 0 3008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10240,'-3'-1'471,"-24"-2"2417,27 3-2810,0 0-1,-1 0 0,1 0 1,0 0-1,-1 0 1,1 0-1,-1 0 1,1 1-1,0-1 1,-1 0-1,1 0 1,0 0-1,0 1 0,-1-1 1,1 0-1,0 0 1,-1 1-1,1-1 1,0 0-1,0 1 1,0-1-1,-1 0 1,1 1-1,0-1-77,3 16 3043,0-11-2737,0 0 0,1 1 0,-1-2 0,1 1 0,1 0 0,-1-1 0,0 0 0,1 0 0,0 0 0,0 0 1,1-1-1,-1 0 0,0 0 0,1 0 0,3 0-306,17 7-196,0-1 0,25 5 196,-47-13 62,23 6-319,1 1 1,-1 1-1,-1 2 1,24 12 256,-39-17-72,-1 1-1,1-1 1,-1 2 0,0-1 0,-1 2-1,0-1 1,-1 1 0,1 0 0,-2 1-1,1 0 1,-1 0 0,4 9 72,0 7-108,0 1-1,5 23 109,-6-18 329,13 26-329,-23-57 32,1 0-1,-1 1 1,1-1 0,-1 0 0,1 0 0,0 0 0,0 1-1,0-1 1,-1 0 0,1 0 0,0 0 0,0 0 0,1 0-1,-1 0 1,0-1 0,0 1 0,0 0 0,0-1 0,1 1-1,-1 0 1,1-1-32,-1 0 29,0 0 0,0 0 1,1-1-1,-1 1 0,0 0 0,0-1 0,0 1 0,0-1 1,0 1-1,0-1 0,0 1 0,0-1 0,0 0 0,0 0 0,0 0 1,0 1-1,0-1 0,0 0 0,-1 0 0,1 0 0,0 0 1,-1 0-1,1 0 0,-1 0 0,1-1-29,11-22 142,0-1 0,-2-1 0,-1 0 1,-1-1-1,-1 1 0,0-6-142,8-30-181,-5 24-196,10-38-1723,1 30-4473,-13 34 5757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25 12544,'-6'31'7345,"-10"28"-7345,9-38 692,1 1-1,1 1 1,2-1-1,-2 17-691,4-20 123,1-1 0,1 1-1,0 0 1,2-1-1,0 1 1,1-1 0,2 8-123,-4-21-3,0 1 1,0-1 0,1 1-1,0-1 1,0 0 0,0 0-1,0 0 1,1-1 0,-1 1-1,1-1 1,1 0 0,-1 0-1,0 0 1,1 0 0,0-1-1,0 0 1,0 0 0,0 0-1,0-1 1,1 0 0,-1 0-1,1 0 1,0 0 0,-1-1-1,5 1 3,5-1-185,0-1-1,-1 0 1,1 0 0,0-2-1,0 1 1,-1-2-1,1 0 1,-1-1 0,0-1-1,0 0 1,6-3 185,2-2-1327,-1-1 0,19-13 1327,-18 9-3128,-1-1 0,8-8 3128,5-13-5178,-5-6 1850</inkml:trace>
  <inkml:trace contextRef="#ctx0" brushRef="#br0" timeOffset="2.175">121 241 12544,'0'24'4735,"5"-17"-3679,4 1 256,-4-4-128,4-4-576,7-9-96,7-6-800,4-9-352,5-8 320,-1-4-1696,6-3-703,-12-5-1985,-2 0-864,-5 4 2944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8576,'-2'5'840,"-1"1"1,1-1 0,0 1 0,1 0-1,0 0 1,-1-1 0,1 6-841,1-10 85,0 0 1,0 0-1,0 0 1,0 1-1,0-1 1,0 0-1,0 0 1,1 0-1,-1 0 1,0 0-1,1 0 1,-1 0 0,0 0-1,1 0 1,-1 0-1,1 0 1,0 0-1,-1 0 1,1 0-1,0 0 1,0 0-1,-1-1 1,1 1-1,0 0 1,0 0-1,0-1 1,0 1-1,0-1 1,0 1-1,0-1 1,0 1-1,0-1 1,0 0-1,0 0 1,0 1-1,1-1 1,-1 0-1,0 0 1,0 0-1,0 0 1,0 0-1,0 0 1,0 0-1,1-1 1,-1 1-86,15-3-858,1 0 1,-1-2 0,0 1 0,-1-2-1,2-1 858,51-16-4641,-41 16 2380,-14 3 2343,1 1 1,-1 0-1,1 0 0,9 1-82,-20 2 332,0 0 1,1 0-1,-1 0 0,1 0 0,-1 1 0,0 0 0,1-1 0,-1 1 0,0 1 0,0-1 0,0 0 0,0 1 0,0-1 0,0 1 0,0 0 0,0 0 0,-1 0 0,1 0 0,-1 1 0,3 2-332,10 16 1403,0 0-1,-1 1 1,-2 1 0,11 24-1403,33 100 2913,-30-72-2280,-15-55-554,-5-18 18,1-13-11,14-63-58,-10 31-168,17-38 140,-23 67-13,2 1 0,-1 0 0,2 0 0,0 1 0,0 0 0,1 0 0,9-8 13,-16 17 5,0 1-1,0 0 1,0 0 0,0 0 0,1 0-1,-1 1 1,1-1 0,-1 1-1,1-1 1,0 1 0,-1 0 0,1 0-1,0 0 1,0 1 0,0-1 0,2 0-5,-2 1 2,-1 1-1,1-1 1,-1 0 0,0 1 0,1 0 0,-1 0 0,0-1 0,1 1 0,-1 0 0,0 1 0,0-1 0,0 0-1,0 1 1,0-1 0,0 1 0,0 0 0,-1-1 0,1 1 0,1 2-2,7 10 25,0 0 1,0 0-1,-2 1 1,0 0-1,3 8-25,29 84-1444,-27-69-1247,1-1 0,14 25 2691,-9-28-815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12416,'31'61'4639,"-26"-42"-3583,4 18 256,-9-15-96,0 11-576,0 7-32,0-1-864,0-3-288,0-4 256,0-8-1792,5-4-639,4-16 1375,4-8 672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3 240 10496,'-2'-9'2929,"5"7"452,-2 3-3058,0-1 0,0 1 1,0-1-1,0 1 0,0 0 1,0-1-1,0 1 0,0 0 1,0 0-1,0 0 1,-1-1-1,1 1 0,0 0 1,0 1-324,13 22 713,-1 0 1,-1 1 0,-1 1 0,5 16-714,2 20-519,4 27 519,-15-68-534,-1-17 101,-1-14 40,2-28 250,-2 1 0,-1-1 0,-2-29 143,4-40 77,-2 64 67,8-23-144,-9 51 25,1 1 0,0-1-1,2 1 1,-1 0 0,2 0 0,1-1-25,-6 11 2,0 1 1,0-1-1,1 1 1,-1 0-1,1 0 0,0 0 1,0 0-1,0 0 1,0 0-1,0 1 0,1 0 1,-1 0-1,1 0 1,0 0-1,-1 0 1,1 1-1,0-1 0,0 1 1,1 0-3,1 0-26,0 1 0,0 0 0,0 0 0,0 0 0,0 1 0,0-1 0,0 2 0,0-1 0,0 1 0,-1-1 0,1 2 1,1-1 25,10 7-84,-1-1 1,0 2-1,-1 0 1,0 1-1,0 1 1,-1 0-1,-1 1 1,2 2 83,-8-7-38,0 0-1,-1 1 1,1 0 0,-2 0 0,1 1 0,-1-1 0,-1 1 0,0 1 0,0-1-1,-1 0 1,0 1 0,-1 0 38,-1-5-28,0 1 1,0 0-1,-1 0 0,0 0 0,0 0 0,-1 0 0,0 0 0,0 0 1,-1 0-1,0-1 0,0 1 0,0 0 0,-1-1 0,0 0 0,0 0 1,-1 0-1,0 0 0,0 0 0,-1 1 28,1-3-21,0 0-1,1 0 1,-1-1 0,-1 1-1,1-1 1,-1 0 0,1 0-1,-1 0 1,0-1 0,0 0-1,0 0 1,0 0 0,0-1-1,0 1 1,-1-1 0,1 0-1,0-1 1,-1 1 0,1-1-1,0 0 1,-1-1 0,1 1-1,-1-1 1,1 0 0,0 0-1,0-1 1,-1 1 0,1-1-1,0-1 1,1 1 0,-1-1-1,0 1 1,-4-4 21,4 2-252,-1 0 0,1-1 0,0 1 0,0-1 0,0 0 0,1 0 0,0-1 0,0 1 0,0-1 0,0 0 0,1 0 0,-2-4 252,3 5-445,1 0 0,-1-1-1,1 1 1,0 0 0,0-1-1,0 1 1,1 0 0,0-1-1,0 1 1,0-1 0,1 1-1,0 0 1,0-1 0,0 1-1,1 0 1,1-4 445,16-25-3984,10-1 1499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11392,'-14'22'6154,"11"-18"-5512,0 1 0,0-1 1,0 1-1,1 0 0,0 0 1,0 0-1,-1 4-642,-1 13 423,1 1-1,2 0 1,0 0 0,1 0-1,1-1 1,2 13-423,2 48-6067,-6-82 4387,-2-5 785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16511,'-44'0'5350,"43"0"-5191,0 0-1,-1 0 1,1 0 0,0 0 0,0 1 0,-1-1 0,1 0-1,0 1 1,0-1 0,-1 0 0,1 1 0,0 0 0,0-1 0,-1 1-159,-12 5 556,9-4-276,-1 0-1,1 1 1,0-1-1,0 1 1,0 1-1,0-1 1,1 1-1,-1-1 0,-2 4-279,-8 5 342,1 2-1,0-1 0,1 2 1,1-1-1,0 2 0,1 0 1,-9 15-342,14-16 0,-1 0 0,2 0 0,0 0 0,1 0 0,0 1 0,2 0 0,0 0 0,0 12 0,2-22-13,0 1 0,1-1 0,0 0 1,0 0-1,1 0 0,0 1 0,0-2 0,0 1 0,1 0 1,0 0-1,0-1 0,0 1 0,1-1 0,-1 0 1,4 3 12,2 2 89,1-1-1,0 0 1,0-1 0,1 0 0,0-1 0,10 6-89,-12-8-44,1 0 0,0 0 0,-1 0-1,2-1 1,-1-1 0,0 0 0,1 0 0,-1-1-1,1 0 1,0-1 0,0-1 0,0 1 0,0-2-1,9 0 45,-5-2 85,1-1 0,-1-1 0,0 0-1,0-1 1,-1-1 0,1 0 0,-1-1-1,-1 0 1,8-6-85,-15 9-19,0 0-1,0 0 1,0-1-1,0 0 1,-1 0 0,0 0-1,0 0 1,-1-1-1,0 0 1,0 0-1,0 0 1,-1-1 0,0 1-1,-1-1 1,0 1-1,0-1 1,0 0 0,-1 0-1,0 0 1,-1 0-1,1 0 1,-2 0-1,1 0 1,-1 0 0,0 0-1,-1 0 1,0 1-1,0-1 1,-1 0 0,0 1-1,0-1 1,-1 1-1,1 0 1,-2 0-1,1 1 1,-1-1 0,0 1-1,0 0 1,-3-2 19,0 1-516,-1 1 1,1 0-1,-9-4 516,10 7-1603,0-2 0,1 1 0,-1-1 0,1 0-1,-5-4 1604,10 8-331,1 0 272,0 1 0,0 0-1,-1 0 1,1 0 0,0 0-1,0-1 1,0 1 0,-1 0 0,1 0-1,0 0 1,0-1 0,0 1-1,0 0 1,0 0 0,-1-1-1,1 1 1,0 0 0,0 0 0,0-1-1,0 1 1,0 0 0,0 0-1,0-1 1,0 1 0,0 0 0,0 0-1,0-1 1,0 1 0,0 0-1,0-1 1,0 1 0,0 0-1,1 0 60,16-12-1199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 8960,'-28'-32'4190,"21"21"-2530,2 2 3774,10 8-2898,13 13-1354,62 90-158,32 43-1716,-67-84-179,-43-59 853,0 2 10,1 0 0,1 0 0,-1 0 0,1-1 0,-1 1 0,3 0 8,-6-3 7,1-1 1,0 0-1,-1 1 0,1-1 0,0 0 0,-1 1 0,1-1 0,0 0 0,-1 0 0,1 0 0,0 1 0,0-1 0,-1 0 0,1 0 0,0 0 1,0 0-1,-1 0 0,1 0 0,0-1 0,0 1 0,-1 0 0,1 0 0,0 0 0,0-1 0,-1 1 0,1 0 0,0-1 0,-1 1 1,1-1-1,-1 1 0,1-1 0,0 1 0,-1-1 0,1 1 0,-1-1 0,1 1 0,-1-1 0,0 0 0,1 1 0,-1-1 0,0 0 0,1 1 1,-1-1-1,0 0-7,6-12 145,-1 0-1,-1 0 1,0 0 0,-1-1 0,-1 1 0,0-1 0,0-3-145,6-35 122,-2 19-58,-5 24-584,0-1 0,1 0 0,0 1 0,1-1 0,2-4 520,-4 11-352,1 1 0,-1-1 0,0 1 1,1 0-1,-1 0 0,1 0 0,0 0 0,0 0 0,0 0 0,0 0 0,0 1 0,0-1 1,0 1-1,1-1 0,-1 1 0,0 0 0,1 0 0,-1 0 0,1 0 0,-1 0 0,1 1 1,1-1 351,17-2-800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8832,'6'10'7907,"-2"4"-3724,-2 21-2171,-1-9-1011,6 25 149,10 30-1150,-12-60-1189,2-1 1,0 0-1,3 5 1189,-10-26-112,0 1 0,0 0 0,0 0 0,0-1 0,0 1 0,0 0 0,1-1 0,-1 1 0,0 0 0,0 0-1,0-1 1,0 1 0,0 0 0,1 0 0,-1-1 0,0 1 0,0 0 0,1 0 0,-1 0 0,0 0 0,0-1 0,0 1 0,1 0 0,-1 0-1,0 0 1,1 0 0,-1 0 0,0 0 0,0 0 0,1-1 0,-1 1 0,0 0 0,1 0 0,-1 0 0,0 0 0,1 0 0,-1 0-1,0 1 1,0-1 0,1 0 0,-1 0 0,0 0 0,1 0 0,-1 0 0,0 0 0,0 0 0,1 1 0,-1-1 0,0 0 0,0 0-1,0 0 1,1 1 0,-1-1 0,0 0 0,0 0 0,0 0 0,1 1 0,-1-1 0,0 0 0,0 0 0,0 1 0,0-1 0,0 0-1,0 1 1,0-1 0,0 0 0,1 1 112,3-13-826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9 111 12288,'-5'-9'5414,"2"-8"-4301,3 13-361,0 4-692,0 0-1,0 0 1,-1 0-1,1-1 0,0 1 1,0 0-1,0 0 0,0 0 1,0-1-1,0 1 1,0 0-1,0 0 0,0 0 1,0-1-1,0 1 0,0 0 1,0 0-1,0 0 1,0-1-1,0 1 0,0 0 1,1 0-1,-1 0 1,0-1-1,0 1 0,0 0 1,0 0-1,0 0 0,0-1 1,0 1-1,1 0 1,-1 0-1,0 0 0,0 0 1,0 0-1,1-1 0,-1 1 1,0 0-1,0 0 1,0 0-1,0 0 0,1 0 1,-1 0-1,0 0 1,0 0-1,1 0 0,-1 0 1,0 0-1,0 0 0,0 0 1,1 0-1,-1 0 1,0 0-1,0 0 0,0 0 1,1 0-1,-1 0-59,11 7 1255,3 9-1254,-1 1 0,0 0 0,-2 0 0,0 2 0,-1-1 0,0 1-1,-2 1 1,0 0 0,-1 0 0,-2 0 0,0 1 0,2 15-1,-6-19-373,-2-12 158,-3-11 254,1-5 16,0 0 0,1 0 0,0 0 0,1 0 0,0-1-1,1 1 1,0-9-55,2-6 144,1-1 0,5-20-144,-5 36 22,0-1 1,1 1 0,0-1 0,0 1-1,1 0 1,1 1 0,0-1 0,6-8-23,-9 15 3,0 0 1,1 0-1,-1 1 1,1-1-1,0 1 1,0-1-1,0 1 1,0 1-1,0-1 1,1 0-1,-1 1 1,1 0-1,0 0 1,0 0 0,0 1-1,0 0 1,0 0-1,0 0 1,0 0-1,0 1 1,4 0-4,-1 0-59,0 1 0,0 0 1,0 1-1,0 0 0,0 0 1,0 1-1,-1 0 1,1 0-1,-1 0 0,0 1 1,0 0-1,0 1 0,-1 0 1,1 0-1,-1 0 0,0 0 1,-1 1-1,3 3 59,-4-4 11,0 0 0,-1 0 0,0 1 0,0-1 0,-1 0-1,1 1 1,-1 0 0,0-1 0,-1 1 0,1 0 0,-1 0 0,0 0-1,-1 0 1,1 0 0,-1 0 0,-1 0 0,1 1 0,-1-1 0,0 0-1,0-1 1,-1 1 0,1 0 0,-1 0 0,-3 4-11,2-4 2,-1 0 0,0-1 0,0 1 0,0-1 0,0 0 0,-1 0 0,0-1 0,0 1 0,-1-1-1,1 0 1,-1-1 0,0 1 0,0-1 0,0 0 0,0-1 0,0 1 0,-1-1 0,1-1 0,-1 1 0,-3 0-2,3-1-148,0-1 0,1 1-1,-1-1 1,0 0 0,1 0 0,-1-1 0,1 0-1,-1 0 1,0-1 0,1 0 148,1 1-389,1-1 0,0 0 0,0 0 0,0 0-1,0 0 1,0-1 0,0 0 0,0 0 0,1 0 0,0 0 0,-1 0 0,1-1 0,0 1-1,-1-4 390,2 5-246,1-1 0,-1 0 0,1 0 0,-1 0 0,1 0 0,0 0 0,0-3 246,2-19-853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13440,'0'4'818,"-1"0"0,0 0 0,0 0 1,0 0-1,0 0 0,-1-1 1,1 1-1,-1 0 0,0-1 1,-1 2-819,-28 38 2627,21-30-2570,1 2-1,0-1 1,1 1 0,0 0 0,1 1-1,1 0 1,1 0 0,0 0-1,1 1 1,1-1 0,-1 15-57,3-26-40,1 0 0,0 0 1,0 0-1,1-1 0,-1 1 0,1 0 0,0 0 1,1-1-1,-1 1 0,1-1 0,0 1 0,0-1 1,0 1-1,0-1 0,1 0 0,0 0 0,0 0 1,0-1-1,0 1 0,3 1 40,-1-1-233,0 0 1,0 0-1,1-1 0,0 0 0,-1 0 0,1-1 0,0 0 1,0 0-1,0 0 0,1 0 0,-1-1 0,0 0 1,0-1-1,1 1 0,2-1 233,7-1-1772,-1 0 1,0-1-1,10-2 1772,-8 0-3071,0 0 0,-1-2 0,1 0 3071,16-9-3210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5 295 11392,'-5'21'4288,"5"-10"-3329,9 6 993,-4-10 288,-2 2-1152,6-1-320,0-4-1024,4-4-320,1-9 288,0-6-2336,-5-6-927,0-6 1791,0-5 864</inkml:trace>
  <inkml:trace contextRef="#ctx0" brushRef="#br0" timeOffset="1">89 33 7552,'-18'-27'2880,"9"22"-2240,0 10 1664,0 2 640,0 1-673,4 4-255,1 4-448,4-1-224,4 2-736,5-14-96,0 6 32,10-9-512,-1-4-128,9-4-2048,0-4-800,8 0 1408,15 4 768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14 294 9216,'-4'-19'1832,"1"1"1,0-1-1,1-2-1832,1-13 5089,4 22-2233,4 16-1344,5 15-899,-4-1-460,-1 1 0,-1 0 0,-1 0 0,-1 0 0,0 1 0,0 13-153,-1 26-1232,-2 33 1232,-2-42-1147,8-99 739,0 12 464,-1-30 3,-1 7 22,3 0 0,4-7-81,-8 50 67,1 0 0,0 0 1,1 0-1,1 1 0,0 0 1,1 1-1,1-1 0,1 1 1,5-6-68,-12 18 34,0 0 1,0 0 0,0 0-1,0 0 1,0 0 0,1 1-1,0-1 1,-1 1 0,1 0-1,0 0 1,0 1 0,0-1-1,4 0-34,-6 2 3,-1-1-1,1 1 1,-1 0-1,1 0 1,0 0-1,-1 0 1,1 0-1,-1 1 0,1-1 1,0 0-1,-1 1 1,1-1-1,-1 1 1,1 0-1,-1-1 1,1 1-1,-1 0 1,0 0-1,1 0 0,-1 0 1,0 0-1,0 0 1,0 0-1,0 0 1,0 1-1,0-1 1,0 0-1,0 1 1,0-1-1,0 0 0,-1 1 1,1-1-1,-1 1 1,1 0-1,-1-1 1,0 1-1,1-1 1,-1 2-3,1 5 100,0 0 1,-1 0 0,0 0 0,0 0 0,-1 1 0,0-1 0,0 0-1,-1 0 1,0 0 0,0 0 0,-1-1 0,0 1 0,-2 4-101,0-1 49,5-10-55,-1 0 1,1 0 0,0-1-1,-1 1 1,1 0 0,0 0 0,-1 0-1,1 0 1,0 0 0,0-1-1,0 1 1,0 0 0,0 0 0,0 0-1,0 0 1,0 0 0,0 0 0,0 0-1,0-1 1,1 1 0,-1 0-1,0 0 1,1 0 0,-1 0 0,1-1-1,-1 1 1,1 0 0,-1 0 0,1-1-1,-1 1 1,1 0 0,0-1-1,-1 1 1,1-1 0,0 1 0,-1-1-1,1 1 1,0-1 0,0 1-1,0-1 1,-1 0 0,1 1 0,0-1-1,0 0 1,0 0 0,0 0 0,0 1-1,0-1 1,0 0 0,-1 0-1,1-1 6,9 2-127,0-2 0,0 1 0,0-1 0,0-1-1,0 0 128,12-1-241,-10 2 115,1 1-1,0 0 1,-1 2 0,1-1 0,0 1-1,-1 1 1,0 0 0,1 1-1,-1 0 1,4 3 126,-12-5-38,0 0 0,0 0 1,0 0-1,-1 0 0,1 1 0,0 0 0,-1 0 0,0 0 0,0 0 0,0 0 0,0 1 1,0-1-1,0 1 0,-1 0 0,0-1 0,0 1 0,0 0 0,0 1 0,-1-1 0,1 0 1,-1 0-1,0 1 0,-1-1 0,1 1 0,-1-1 0,1 1 0,-1-1 0,-1 0 0,1 1 1,-1-1-1,0 1 38,0 3 87,-1 0 1,0-1-1,-1 0 1,1 1-1,-2-1 0,1 0 1,-1 0-1,0-1 1,0 1-1,-1-1 1,0 0-1,0 0 1,0 0-1,-1-1 1,0 0-1,0 0 1,0 0-1,-1-1 0,1 0 1,-1 0-1,0 0 1,0-1-1,-1-1 1,1 1-1,0-1 1,-1 0-1,0 0 1,1-1-1,-1 0 1,0-1-1,0 0 1,0 0-1,1 0 0,-1-1 1,-5-1-88,1-1-205,1 0 0,0 0 1,0-1-1,1 0 0,-1-1 0,1 0 0,0-1 1,-9-6 204,14 8-571,1 1 0,0-1 1,-1 0-1,1 0 0,1-1 1,-1 1-1,1-1 1,-3-4 570,4 6-700,1 0-1,-1 0 1,1 0 0,0-1 0,0 1 0,1 0 0,-1 0 0,1-1 0,-1 1 0,1 0 0,0-1 0,0 1 0,0 0 0,1-1 0,0 0 700,10-31-3930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13696,'0'16'625,"-1"5"564,2 0 0,0 0 0,1 0 0,1-1 0,3 9-1189,-5-23 150,1-1-1,0 0 0,0 0 1,0 1-1,1-1 0,-1 0 1,1-1-1,1 1 0,-1-1 0,1 1 1,-1-1-1,1 0 0,0 0 1,1-1-1,-1 1 0,1-1 1,0 0-1,-1 0 0,1 0 1,0-1-1,1 0 0,2 1-149,-1-1 7,0 0-1,-1-1 1,1 0-1,0 0 1,0-1-1,0 0 1,0 0-1,0 0 1,0-1-1,0 0 1,0-1-1,0 1 1,-1-1-1,1-1 1,-1 1-1,1-1 1,-1 0-1,0-1 0,0 1 1,0-1-1,0 0 1,0-2-7,14-11 36,-2 0 1,0-1 0,-1-2-1,-1 1 1,6-12-37,-15 22 58,-1 0 1,0 0 0,-1-1-1,0 0 1,0 0 0,-1 0-1,0 0 1,-1-1 0,0 0-1,-1-1-58,-2 12 3,1-1-1,-1 1 0,0 0 1,0-1-1,0 1 0,0-1 0,0 1 1,0 0-1,0-1 0,0 1 1,0-1-1,0 1 0,0-1 1,0 1-1,0 0 0,0-1 1,0 1-1,0-1 0,0 1 1,0 0-1,0-1 0,-1 1 0,1-1 1,0 1-1,0 0 0,-1-1 1,1 1-1,0 0 0,0-1 1,-1 1-1,1 0 0,0 0 1,-1-1-1,1 1 0,0 0 1,-1 0-1,1 0 0,-1-1-2,1 1 4,-1 1 1,0-1-1,0 0 0,1 1 0,-1-1 0,0 0 1,1 1-1,-1-1 0,0 1 0,1-1 0,-1 1 1,1-1-1,-1 1 0,1-1 0,-1 1 0,1 0 0,-1-1 1,1 1-1,0 0 0,-1-1 0,1 2-4,-10 22 69,1 0 0,2 1 0,0 0 0,2 0 0,-1 9-69,5-28 13,-15 107-285,5 1 0,4 38 272,5-121-1400,3-1 0,0 1 0,2-1 0,2 9 1400,-4-37-183,-1-1 0,0 0 1,0 1-1,1-1 0,-1 0 0,0 0 1,1 0-1,0 1 0,-1-1 1,1 0-1,0 0 0,-1 0 0,1 0 1,1 1 182,-2-2-67,1 1 0,0-1 0,-1 0 0,1 0 1,0 0-1,-1 1 0,1-1 0,0 0 0,-1 0 0,1 0 0,0 0 1,-1 0-1,1 0 0,0 0 0,-1-1 0,1 1 0,0 0 0,-1 0 1,1 0-1,-1-1 0,1 1 0,0 0 0,-1-1 0,1 1 1,0-1 66,17-12-768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15 133 11904,'-1'-2'803,"-10"-22"2206,11 24-2850,0-1 1,-1 1-1,1-1 1,0 1-1,0 0 0,-1-1 1,1 0-1,0 1 1,0-1-1,0 1 1,0-1-1,0 1 1,0-1-1,0 1 1,0-1-1,0 1 0,0-1 1,0 1-1,0-1 1,0 1-1,0-1 1,0 1-1,1-1 1,-1 1-1,0-1 0,0 1 1,1-1-1,-1 1 1,0-1-1,1 1 1,-1-1-1,0 1 1,1 0-1,-1-1 0,1 1 1,-1 0-1,1-1-159,36-9 2602,-1-2-1,4-2-2601,-11 3 134,1 1 0,0 1 1,22-2-135,-34 8-8,-1-1-14,0 2 1,-1 1 0,3 0 21,-15 0-35,-1 1 0,1 0 0,-1 1 0,1-1 0,-1 1 0,1-1 0,-1 1 0,0 0 0,1 0 0,-1 1 0,0-1 0,0 1 0,0 0 0,0-1 0,0 1 0,0 0 0,1 2 35,-3-2-23,0 0 0,1 0-1,-1 0 1,0 1 0,0-1 0,-1 0 0,1 1 0,0-1-1,-1 1 1,1-1 0,-1 1 0,0-1 0,0 1-1,0-1 1,0 1 0,0-1 0,-1 1 0,1-1 0,-1 0-1,0 1 1,1-1 0,-1 1 0,0-1 0,0 0 0,-1 0-1,1 1 24,-6 11-28,-1 0-1,0-1 0,-8 9 29,14-20-4,-55 70-43,34-44 18,1 0 0,1 2 0,-5 11 29,22-35 23,1 0-1,1 0 1,-1 1-1,1-1 1,0 0 0,0 1-1,1-1 1,0 1-1,0 0 1,1-1-1,-1 1 1,2 2-23,-1-5 15,1-1 0,-1 1 0,1-1 0,0 0 0,0 1 0,0-1 0,1 0 0,-1 0 0,1 0 0,0 0 0,0 0 0,0 0 0,0 0 0,0-1 0,1 1 0,-1-1 0,1 0 0,0 0 0,-1 1 0,1-2 0,0 1 0,0 0 0,0-1 0,1 1 0,-1-1-15,8 3 9,1-1 1,-1 0-1,1-1 1,-1-1-1,1 1 1,0-2-1,0 0 1,-1 0-1,1-1 1,0 0 0,7-3-10,23-5-1194,-1-2 0,23-9 1194,-48 15-687,0-1-1,-1 0 1,1-1-1,-1-1 1,-1 0 0,1-1-1,-2-1 1,1 0-1,7-9 688,7-16-752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19 7168,'0'-1'268,"0"0"1,0 0-1,0 0 0,1 0 1,-1 0-1,0 1 0,1-1 1,-1 0-1,0 0 0,1 0 1,-1 1-1,1-1 1,-1 0-1,1 1 0,0-1 1,-1 0-1,1 1 0,0-1 1,-1 1-1,1-1 0,0 1 1,0-1-1,-1 1 1,1 0-269,0 0 142,-1-1 1,0 1-1,0 0 1,1 0-1,-1 0 1,0 0-1,1 0 1,-1 0-1,0 0 1,0 0-1,1 0 1,-1 0-1,0 0 1,1 0-1,-1 0 1,0 0-1,1 0 1,-1 0-1,0 0 1,0 0-1,1 0 1,-1 0-1,0 0 1,1 1-1,-1-1 1,0 0-1,0 0 1,0 0-1,1 0 1,-1 1-1,0-1 1,0 0-1,1 0 1,-1 1-1,0-1 1,0 0-1,0 0 1,0 1-1,0-1 1,1 0-1,-1 0 1,0 1-1,0-1 0,0 0 1,0 1-1,0-1 1,0 0-1,0 0 1,0 1-1,0-1 1,0 0-1,0 1 1,0-1-1,0 0 1,0 1-1,0-1 1,-1 0-1,1 0 1,0 1-1,0-1 1,0 0-1,0 0 1,-1 1-143,-5 19 991,-1 0 0,0 0-1,-6 7-990,-12 33 351,20-45-321,1 0 1,0 1-1,0 0 0,2 0 1,0 0-1,1 0 1,1 14-31,0-26 3,0 0 1,0 0-1,1 0 1,-1 0-1,1 1 1,1-1-1,-1 0 1,0-1-1,1 1 1,0 0-1,0 0 1,0-1-1,0 1 1,0-1-1,1 1 1,0-1-1,-1 0 1,1 0-1,0 0 1,1-1-1,-1 1 1,0-1-1,1 1 1,0-1-1,-1-1 1,1 1-1,0 0 1,0-1-1,0 0 1,0 1-1,0-2 1,1 1-4,5 1-134,1-2 0,-1 1 0,1-1 1,-1-1-1,0 0 0,1 0 0,-1-1 1,0 0-1,0-1 0,0 0 0,0-1 0,0 0 1,-1-1-1,1 0 134,6-4-1804,-1 0 0,0-1 1,6-6 1803,-3 1-5483,-1 0 0,5-7 5483,11-15-4528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3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12800,'-12'36'5550,"1"0"0,1 4-5550,0 11 2785,0 16-2785,2 17 450,3 68-450,13 102-82,11-87-6753,-15-143 5331,0-6 741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17279,'1'17'7077,"3"-4"-4928,-2-10-1943,-1 0-1,0 0 0,0 0 1,0 0-1,0 0 1,0 0-1,-1 1 0,1 0-205,21 124 1295,-9-67-1015,-4 2-1,-2-1 1,-2 20-280,-4-64 75,0-13-162,-1 0 1,0 0-1,0 0 1,0-1-1,-1 1 0,1 0 1,-1 0-1,0 0 1,-2 4 86,0-5 42,1-7 153,4-19-139,5-8-128,1 1-1,1 1 1,2-1 0,1 2-1,1 0 1,1 0-1,17-24 73,-22 39 13,-1 0 0,2 0-1,0 1 1,0 0-1,1 1 1,0 0-1,1 0 1,0 2 0,1-1-1,-1 2 1,1-1-1,1 2 1,0 0-1,7-2-12,-17 6 4,0 1-1,1-1 0,-1 1 0,1 0 1,0 0-1,-1 1 0,1-1 1,0 1-1,-1 0 0,1 0 0,0 1 1,-1-1-1,1 1 0,0 0 0,-1 0 1,1 1-1,-1 0 0,3 0-3,-2 2-1,1-1-1,-1 1 0,0 0 1,0 0-1,0 1 0,-1-1 1,1 1-1,-1 0 0,0 0 1,0 1-1,-1-1 0,0 1 1,2 3 1,13 32 65,-1 1 1,4 23-66,19 46-3480,-40-110 3332,10 19-3339,-10-19 3336,1-1 0,-1 1-1,0-1 1,0 1 0,1-1 0,-1 1-1,1-1 1,-1 1 0,0-1 0,1 1-1,-1-1 1,1 0 0,-1 1 0,1-1-1,-1 0 1,1 1 0,-1-1 0,1 0-1,-1 0 1,1 1 0,0-1 0,-1 0-1,1 0 1,-1 0 0,1 0 0,0 0-1,-1 0 1,1 0 0,-1 0 0,1 0-1,0 0 1,0 0 151,8-10-1051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9 128 11136,'-1'9'1385,"1"-7"-1029,0 0 1,-1 0-1,1 0 1,-1 0-1,1 0 1,-1 0-1,0 0 1,1 0-1,-1 0 1,0 0-1,0 0-356,5-6 7472,9-6-5214,6-5-2292,0-2 244,2 1 0,0 1 0,1 1 0,0 1 0,1 1-210,-7 4 17,0 1 1,0 1 0,0 0-1,1 2 1,0-1 0,0 2-1,16-1-17,-29 3-6,0 1-1,0 0 1,0 0-1,0 0 1,0 1-1,0-1 0,0 1 1,-1 0-1,1 0 1,0 0-1,0 1 1,-1-1-1,1 1 1,-1 0-1,1 0 1,1 1 6,-3-1 1,0 1-1,0-1 1,0 0 0,-1 1 0,1-1 0,-1 1 0,1-1 0,-1 1 0,0 0-1,0-1 1,0 1 0,0 0 0,0 0 0,-1 0 0,0 0 0,1 0 0,-1 0-1,0 0 1,0 0 0,-1 0 0,1 0 0,-1 1-1,-1 6 13,0 0 1,-1-1-1,0 0 1,0 1-1,-1-1 1,-1 0 0,1-1-1,-1 1 1,-3 2-14,-14 20 47,-23 23-47,9-11-89,0 5-279,-16 26 368,39-52-43,1 0 1,1 1-1,1 0 0,-7 22 43,16-40 8,-1 0-1,1 0 1,0 1-1,0-1 1,1 0-1,-1 0 1,1 1-1,0-1 1,1 0-1,-1 0 1,1 2-8,0-5 4,-1 0 1,1 0-1,0 0 0,0-1 0,0 1 1,0 0-1,0 0 0,0 0 0,1-1 1,-1 1-1,1-1 0,-1 1 1,1-1-1,-1 1 0,1-1 0,0 0 1,0 0-1,-1 0 0,1 0 1,0 0-1,0 0 0,0-1 0,0 1 1,0-1-1,0 1 0,0-1 1,0 0-1,3 1-4,9 0 5,-1-1 1,1-1 0,0 0-1,0 0 1,-1-1 0,6-2-6,85-26-241,-48 13-219,58-13-3743,-67 17-1183,-30 8 3301,-10-3 992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15616,'0'48'5791,"0"-8"-4511,-5 20 224,-4-24-192,0 16-736,0 6-64,0 10-256,0 0 0,0-3-160,2-9-128,2-9 0,5-7-1664,0-12-768,9-16 1248,-1-20 576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75 7552,'8'-20'2635,"7"-16"1373,-3 17 1780,-11 20-5709,-1-1 0,0 0-1,1 0 1,-1 1 0,0-1-1,0 0 1,1 0 0,-1 1 0,0-1-1,0 0 1,0 1 0,1-1-1,-1 0 1,0 1 0,0-1-1,0 0 1,0 1 0,0-1-1,0 1 1,0-1 0,0 0-1,0 1 1,0-1 0,0 0 0,0 1-1,0-1 1,0 0 0,0 1-1,0-1 1,0 1 0,0-1-1,0 0-78,-1 19 485,-23 94 1490,-16 37-1975,-20 90-284,48-186 21,-5 38-1327,15-80 246,1 0 1,1 1 0,1 9 1343,2-8-2570,-2-13 2525,-1-1 0,0 0 1,0 0-1,0 0 0,1 0 1,-1 1-1,0-1 1,0 0-1,0 0 0,1 0 1,-1 0-1,0 0 1,0 0-1,1 0 0,-1 0 1,0 0-1,0 0 0,1 1 1,-1-1-1,0 0 1,0 0-1,1-1 0,-1 1 1,0 0-1,0 0 1,1 0-1,-1 0 0,0 0 1,0 0-1,1 0 0,-1 0 1,0 0-1,0-1 1,0 1-1,1 0 0,-1 0 1,0 0-1,0 0 1,0-1-1,0 1 0,1 0 1,-1 0-1,0 0 0,0-1 1,0 1-1,0 0 1,0 0-1,0-1 0,0 1 1,1 0-1,-1 0 1,0-1 44,12-20-912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13696,'-4'29'4282,"-2"0"1,-7 19-4283,-21 56 3897,-3 9-2744,10-15-1022,-106 329-1547,128-414 1046,-16 53-3777,21-54 2600,7-17 720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76 11136,'6'-13'2690,"-7"13"8,-8 25 212,4 0-2302,2-1 1,1 0-1,1 1 0,0-1 0,3 6-608,-2 14 516,1 19 1074,5 33-1590,-3-72-141,1-1 0,0 1 0,2-1 0,1 0 1,7 14 140,-13-32-81,2-1 0,-1 0 1,1 1-1,-1-1 1,1 0-1,0 0 0,0-1 1,1 1-1,-1-1 1,4 3 80,-6-5-3,0 0 0,1 0-1,-1-1 1,0 1 0,1 0 0,-1-1 0,1 1 0,-1-1 0,1 1 0,-1-1 0,1 0 0,-1 1-1,1-1 1,-1 0 0,1 0 0,-1 0 0,1 0 0,-1 0 0,1-1 0,-1 1 0,1 0 0,-1-1 0,1 1-1,-1-1 1,1 0 0,-1 1 0,0-1 0,1 0 0,-1 0 0,0 0 0,0 0 0,0 0 0,0 0 0,0 0-1,0 0 1,1-1 3,6-8 36,-1 0 0,0 0 0,-1-1 0,0 0-1,0 0 1,-1 0 0,-1-1 0,2-5-36,5-24-81,5-34 81,-9 38 13,-3 17 11,0 2 57,0 0 0,1 0 0,2-2-81,-7 19 4,0 1 0,0-1-1,0 1 1,0 0 0,0-1 0,0 1 0,0-1 0,0 1 0,0 0 0,1-1 0,-1 1 0,0-1 0,0 1 0,0 0 0,1-1 0,-1 1 0,0 0 0,0 0 0,1-1 0,-1 1 0,0 0-1,1-1 1,-1 1 0,0 0 0,1 0 0,-1 0 0,0 0 0,1-1 0,-1 1 0,1 0 0,-1 0 0,0 0 0,1 0 0,-1 0 0,1 0 0,-1 0 0,0 0 0,1 0 0,-1 0 0,1 0-1,-1 0 1,0 0 0,1 0 0,-1 0 0,1 1 0,-1-1 0,0 0 0,1 0 0,-1 0 0,0 1 0,1-1 0,-1 0 0,0 0 0,1 1 0,-1-1 0,0 0 0,0 1 0,1-1 0,-1 0-1,0 1 1,0-1 0,1 0 0,-1 1 0,0-1 0,0 0 0,0 1 0,0-1 0,0 1-4,17 35 343,-12-25-304,0 2 59,1-1 0,1 0-1,0-1 1,1 1 0,0-1-1,0-1 1,2 0 0,-1 0-1,1 0 1,0-2 0,1 1-1,0-1 1,0-1 0,1 0-1,0 0 1,9 3-98,-4-3 29,1 0 0,0-1 0,14 3-29,-26-7 12,0-1-1,0 0 0,0-1 0,0 1 1,0-1-1,0 0 0,0-1 1,0 1-1,0-1 0,0 0 0,-1-1 1,1 1-1,0-1 0,1-1-11,-4 1 31,0-1 0,1 1 0,-1-1 0,0 0 0,0 0 0,0 0 0,-1 0 1,1 0-1,-1-1 0,0 1 0,0-1 0,0 1 0,0-1 0,-1 0 0,1 0 0,-1 0 0,0 0 0,0 0 0,0 0 0,-1-1-31,3-15 99,-1-1 0,-1 0 1,-1-11-100,-1 16 25,1-206-370,0 125-5304,0 77 4987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8960,'-104'163'11695,"98"-151"-11038,1-1-1,1 1 1,-1 1-1,2-1 1,0 0-1,0 1 1,1 0-1,0 4-656,-1 26 604,3 36-604,1-38 107,-1-30-102,0 0-1,1 0 1,0 0 0,1 0 0,1 0-1,-1 0 1,2-1 0,-1 0 0,4 6-5,-6-13-12,1 0 1,0 0-1,0 0 0,0 0 1,0 0-1,0 0 1,1-1-1,-1 1 1,1-1-1,0 0 0,-1 1 1,1-1-1,0 0 1,1-1-1,-1 1 1,0 0-1,0-1 1,1 0-1,-1 0 0,1 0 1,-1 0-1,1-1 1,-1 1-1,1-1 1,-1 0-1,1 0 1,-1 0-1,1 0 0,0-1 1,2 0 11,3-1-279,0-1 0,0 0-1,0 0 1,0-1 0,-1-1 0,1 1 0,-1-1-1,0 0 1,-1-1 0,1 0 0,-1-1 279,20-18-3398,-2-1 0,7-9 3398,-11 12-2639,4-8 740,-6 3 998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12 420 7296,'12'-13'6976,"13"-15"-3222,-12 10-4794,0 0 0,-2-1 0,9-16 1040,-17 27-242,1 0 0,-2 0 0,1 0 0,-1 0 0,0-1 0,-1 1 0,1-1 1,-2 1-1,1-1 0,-1 1 0,-1-5 242,0 11 22,1-1 0,-1 0 0,1 1 0,-1-1 0,0 1 0,0 0 1,0-1-1,0 1 0,0 0 0,-1 0 0,1-1 0,-1 1 0,1 0 0,-1 0 0,0 1 0,0-1 1,0 0-1,0 1 0,0-1 0,0 1 0,-1-1 0,1 1 0,0 0 0,-1 0 0,1 0 0,0 0 0,-1 1 1,-1-1-23,0 0 317,-1 0 0,1 1 0,-1-1 0,1 1-1,-1 0 1,1 0 0,-1 1 0,1-1 0,0 1 0,-1 0 0,1 0 0,0 1 0,-1-1 0,1 1 0,0 0 0,-1 1-317,5-3 67,0 0-1,0 0 1,0 0-1,0 0 0,0 0 1,0 0-1,0 0 1,0 0-1,0 0 1,0 0-1,0 0 0,0 0 1,1 0-1,-1 0 1,0 0-1,0 0 0,0 0 1,0 0-1,0 0 1,0 0-1,0 0 0,0 1 1,0-1-1,0 0 1,0 0-1,0 0 0,0 0 1,0 0-1,0 0 1,0 0-1,0 0 0,0 0 1,0 0-1,0 0 1,0 0-1,0 0 0,0 0 1,0 0-1,0 0 1,0 1-1,0-1 1,0 0-1,0 0 0,0 0 1,0 0-1,0 0 1,0 0-1,0 0 0,0 0 1,0 0-67,11-1 1779,16-4-431,-3-3-1909,-1-1 0,0-1 0,0-1 0,1-2 561,16-8-3494,46-23-8085,-38 20 7713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93 12800,'-15'-4'4122,"15"4"-4002,0 0 1,0 0-1,0 0 0,-1 0 0,1 0 0,0 0 1,0 0-1,0 0 0,-1 1 0,1-1 0,0 0 0,0 0 1,0 0-1,0 0 0,-1 0 0,1 0 0,0 0 1,0 0-1,0 0 0,0 0 0,0 1 0,-1-1 1,1 0-1,0 0 0,0 0 0,0 0 0,0 0 1,0 1-1,0-1 0,0 0 0,0 0 0,0 0 1,0 0-1,-1 1 0,1-1 0,0 0 0,0 0 1,0 0-1,0 1-120,-2 12 2174,2 22-1304,0-27-543,2 29-345,2 1 0,2-1-1,2 0 1,7 22 18,7 34-631,-12-48 64,-5-28-146,-1 1 0,0 0 0,-2 0 0,0 8 713,-12-57-1285,1-14 1975,2 0 0,1 0 0,3-1-1,2-34-689,2 54 199,1 1 0,1-1 0,1 0 0,1 1 0,2 0-1,0 1 1,2-1 0,0 1 0,4-2-199,-12 22 30,1 1 1,0 0-1,0-1 1,0 1-1,0 0 0,1 0 1,-1 1-1,1-1 1,0 0-1,0 1 0,0 0 1,0 0-1,0 0 1,0 0-1,0 0 1,1 0-1,0 1-30,-1 0-1,0 1 0,0-1 0,0 1 0,0 0 0,0-1 0,0 2 0,0-1 0,0 0-1,0 1 1,1-1 0,-1 1 0,0 0 0,-1 0 0,1 0 0,0 0 0,0 1 0,0-1 0,-1 1 0,1-1 0,0 2 1,6 4-53,0 1 1,-1 0-1,0 0 1,0 1-1,-1 0 1,0 0-1,-1 1 1,0-1-1,0 1 1,2 7 52,0 0-69,-1 2 0,-1-1 0,0 1 0,-1-1 1,2 20 68,-4-14 34,-1-1 0,-1 1 1,-1-1-1,-1 1 0,-2-1 1,0 1-1,-2 5-34,3-20 20,0 0 1,-1 0-1,0 0 1,0-1-1,-1 1 1,0-1-1,-1 0 1,0 0-1,0 0 1,0-1-1,-1 0 1,0 0-1,-1 0 1,0-1-1,0 1 1,0-2-1,0 1 0,-1-1 1,-7 3-21,11-6-149,-1 0 0,0 0 0,0-1 0,0 0 0,0 0 0,0 0 0,0 0 0,0-1-1,0 0 1,0 0 0,0 0 0,0-1 0,0 0 0,0 0 0,0 0 0,0 0 0,0-1 0,0 0 0,1 0 0,-1 0 0,1 0 0,-1-1 0,1 0 0,0 0 0,0 0 0,0 0 0,0-1 0,1 0 149,-3-2-543,0 0 0,0-1 0,1 1 0,0-1 1,1 0-1,0-1 0,0 1 0,0-1 0,1 0 0,0 0 1,0 0-1,1 0 0,0-1 0,1 1 0,0 0 1,0-7 542,4-28-896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12032,'0'36'4575,"0"-16"-3583,0 4 672,0-12 64,0 3-672,4 9-128,1 0-608,-1 5-224,1 6-64,4 6-192,0-2-32,0 2-1312,0-7-544,-5-5-864,1-9-255,4-13 1695,0-14 800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91 11648,'-7'20'5468,"6"-17"-5073,-1 0 0,1 0 0,0 0 0,0 0 0,0 1 0,0-1 0,1 0 0,-1 1 0,1-1 0,0 0-1,0 1 1,1 1-395,4 26 776,2 1-1,5 10-775,2 10 167,-10-37-141,-1-2-152,1 0-1,-2 0 1,0 1-1,0-1 1,-1 1-1,-1 0 1,-1 10 126,1-23-33,0 0 0,0-1 1,0 1-1,0 0 0,0 0 0,-1 0 1,1 0-1,0-1 0,-1 1 0,1 0 1,-1 0-1,1-1 0,-1 1 0,1 0 1,-1 0-1,0 0 33,1-1-5,0 0 0,-1 0 0,1 0-1,0 0 1,0 0 0,-1 0 0,1 0 0,0 0 0,-1 1 0,1-1 0,0 0 0,-1 0 0,1 0-1,0-1 1,-1 1 0,1 0 0,0 0 0,-1 0 0,1 0 0,0 0 0,-1 0 0,1 0-1,0-1 1,-1 1 0,1 0 0,0 0 0,0 0 5,-2-2 41,0 1 1,1-1-1,-1 1 1,1-1-1,0 0 0,0 1 1,0-1-1,0 0 1,0 0-1,0 0 0,0 0 1,0 0-42,-3-11 191,1-1 0,0 0 0,1 0 0,1 0 0,0-12-191,4-71 215,-1 79-175,-1-3 4,0 0 1,2 0-1,1 0 0,0 0 0,2 1 0,1-3-44,-5 18 17,-1 1 1,1 0-1,0-1 0,1 1 1,-1 0-1,1 0 0,-1 0 1,1 1-1,1-1 0,-1 1 0,0-1 1,1 1-1,-1 0 0,1 0 1,0 1-1,0-1 0,0 1 1,1 0-1,-1 0 0,0 0 1,1 0-1,0 1 0,-1 0 0,1 0 1,0 0-1,-1 1 0,1-1 1,0 1-1,-1 0 0,2 1-17,6 0-46,0 1-1,0 1 0,0 0 1,-1 1-1,1 0 0,-1 1 1,0 0-1,0 0 0,-1 1 1,1 1-1,-1 0 0,-1 0 1,8 8 46,-6-5 11,0 1 0,-1 0 0,0 0 0,0 1 0,-2 0 0,1 1 0,-2 0 0,0 0 0,0 1 0,4 12-11,-9-18 38,0 0 0,0 0 0,-1 0-1,0 0 1,0 0 0,-1 0 0,0 0 0,0 0-1,-1 0 1,0 0 0,0 0 0,-1 0 0,0 0-1,0 0 1,-1-1 0,0 1 0,-1-1 0,1 1-1,-1-1 1,-1-1 0,0 3-38,-4 1 7,1 0 0,-2-1 1,1 0-1,-1 0 0,-1-1 0,1 0 0,-1 0 0,-1-2 1,1 1-1,-1-1 0,0-1 0,-9 3-7,13-6-98,0 0-1,0 0 0,0-1 1,0 0-1,0 0 1,0 0-1,0-1 1,0-1-1,0 0 0,0 0 1,0 0-1,0-1 1,-3-1 98,6 2-288,1-1-1,0 1 1,-1-1 0,1 0 0,0-1 0,0 1 0,0-1-1,1 1 1,-1-1 0,1 0 0,-1-1 0,1 1 0,0-1 0,0 1-1,0-1 1,1 0 0,0 0 0,-1 0 0,1 0 0,0 0 0,1-1-1,-1 1 1,1-1 0,0 0 288,0 1-245,1 0 0,-1-1-1,1 1 1,0-1 0,0 1-1,1 0 1,0-3 245,10-35-901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16511,'3'2'5350,"6"4"-4680,0 0 0,-1 1 0,1 1 0,-1-1 1,-1 1-1,0 0 0,0 1 0,0 0 0,1 3-670,31 42 756,-3 2 0,22 46-756,-49-84-16,-1 0 0,0 0-1,-1 1 1,-2 0 0,0 0 0,-1 1 0,0-1-1,-2 1 1,0 0 0,-2 0 0,0 8 16,-1-13 18,-1-1 0,-1 0 0,0 0 0,0 1 0,-5 9-18,5-18-96,1-1-1,-1 1 0,0-1 0,0 0 1,0 0-1,-1 0 0,0-1 0,0 1 1,0-1-1,0 0 0,-1 0 0,0 0 1,0-1-1,-2 2 97,4-3-250,-1-1 1,0 1 0,1-1-1,-1 0 1,0 0 0,0 0-1,0 0 1,0-1-1,0 1 1,0-1 0,0 0-1,0-1 1,0 1 0,0-1-1,0 1 1,0-1-1,0 0 1,0-1 0,0 1-1,1-1 1,-1 1-1,1-1 1,-1 0 0,1-1-1,-3-1 250,-7-6-384,1 0 0,-11-12 384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11776,'-5'22'6632,"1"1"-3329,6 11-2303,1 0 0,2-1-1,8 26-999,0 7 212,-6-21-393,10 46-1001,-1-33-4100,-15-53 4128,0-4 627,-1 0 1,0 0-1,0 0 1,1 0-1,-1 0 1,0 0-1,1 0 0,-1-1 1,1 1-1,-1 0 1,1 0-1,0 0 1,-1 0-1,1-1 1,0 1-1,-1 0 0,1 0 1,0-1-1,0 1 1,0 0 526,8-3-3968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12032,'4'31'4575,"-4"-11"-3583,5 13 608,-5-18 32,4 5-448,1 4 32,4 5-672,0 2-256,0 8-192,0-2-352,0-1-96,-4-4-512,-1-1-256,1-7-320,-1-4-64,-4-20-3007,-4-8 2463,-1-11 928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63 192 10496,'-40'-41'3429,"40"41"-3339,0 0-1,-1-1 1,1 1-1,0-1 1,-1 1 0,1-1-1,-1 1 1,1 0 0,-1-1-1,1 1 1,-1 0 0,1 0-1,-1-1 1,1 1-1,-1 0 1,0 0 0,1 0-1,-1 0 1,1 0 0,-1 0-1,0 0 1,1 0 0,-1 0-1,1 0 1,-1 0-1,1 0 1,-1 0 0,0 0-1,1 0-89,-1 1 169,0 0-1,1-1 0,-1 1 1,1 0-1,-1 0 0,1-1 0,-1 1 1,1 0-1,-1 0 0,1 0 1,0-1-1,0 1 0,-1 0 0,1 0 1,0 0-1,0 0-168,-1 30 3305,1-28-3137,1-1 0,-1 0-1,0 0 1,1 1 0,0-1 0,0 0-1,0 0 1,0 0 0,0 0 0,0 0-1,0 0 1,0 0 0,1 0 0,-1 0-1,1 0 1,0-1 0,-1 1 0,1-1 0,1 2-168,1-1 132,-1-1 1,0 1 0,1-1 0,0 0 0,-1 0 0,1 0 0,0 0 0,-1 0-1,1-1 1,0 0 0,2 1-133,9-2 172,1-1 0,-1 0 0,1-1 0,-1 0 0,5-3-172,86-26-2079,93-43 2079,-3-12-6865,-153 67 5367,-5 7 708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13312,'2'-1'472,"-1"-1"1,1 1 0,-1 0-1,1 0 1,-1 0 0,1 0-1,0 0 1,0 0 0,-1 1-1,1-1 1,0 0 0,0 1 0,1-1-473,-2 1 197,0 1 0,0-1 0,0 0 1,0 0-1,0 1 0,0-1 1,0 1-1,0-1 0,0 1 0,0-1 1,0 1-1,0 0 0,-1-1 1,1 1-1,0 0 0,0 0 0,-1-1 1,1 1-1,-1 0 0,1 0 0,0 0 1,-1 0-1,0 0 0,1 0 1,-1 0-1,1 0-197,8 25 668,0-1-1,-2 1 1,-1 0 0,3 24-668,8 35-218,6 4-941,16 65-8700,-33-130 8878</inkml:trace>
  <inkml:trace contextRef="#ctx0" brushRef="#br0" timeOffset="1">314 846 15360,'14'60'5791,"-14"-35"-4511,0 9 96,-5-22-352,1-3-2464,-5-6-896,0-6 1120,-10-18 672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61 4608,'-9'-9'1760,"9"6"-1376,0-9-1088,0 7-608,-4 2 608,4-1 320,0-1 2560,0-3-1152,0-4-416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8960,'1'2'442,"0"1"0,0-1 0,-1 1 0,1 0 0,0-1 1,-1 1-1,0 0 0,0 0 0,0-1 0,0 1 0,0 0 1,0 0-1,-1-1 0,1 1 0,-1 0 0,0-1 0,0 1 0,0-1 1,0 1-1,-1 1-442,-6 14 2064,-1 0 0,-5 8-2064,11-20 255,-26 52 464,2 2 0,3 1 0,0 10-719,-37 91 702,7-32-3652,-12 62 2950,64-174-3182,5-17 809,4-8 1097,2-10 380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14336,'5'6'1308,"0"-1"0,0 1 0,-1 0 0,1 1 0,-1-1-1308,-3-3 143,0 0-1,0-1 1,0 1-1,0-1 0,0 1 1,0 0-1,-1 0 1,1 0-1,-1-1 1,0 1-1,0 0 0,0 0 1,0 0-1,-1-1 1,1 2-143,-8 24 423,0-1 0,-2 0 0,-2 4-423,-12 32 304,-47 123 967,-8-2-1271,32-75-1250,40-88-896,7-14 96,7-14 374,6-16 892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11776,'13'5'3612,"-12"-5"-3454,0 0 1,0 0-1,-1 0 1,1 1-1,0-1 1,0 0-1,0 1 1,0-1-1,0 1 1,-1-1-1,1 0 0,0 1 1,0 0-1,-1-1 1,1 1-1,0-1 1,-1 1-1,1 0 1,-1 0-1,1-1 1,-1 1-1,1 0 1,-1 0-1,1 0 1,-1-1-1,0 1 1,1 0-1,-1 0 1,0 0-1,0 0 1,0 0-1,0 0 1,0 0-1,0-1 1,0 1-1,0 0 1,0 0-1,0 0 1,0 0-1,-1 1-158,-3 18 194,-2 0-1,0 1 0,-1-2 0,-5 11-193,-10 26 6,17-41-39,-22 77-27,24-82 63,1 0-1,1 1 1,-1 0 0,2-1-1,0 1 1,0 0-1,1 6-2,0-14-6,0 0 0,0 0 0,0-1 0,0 1 0,1 0 0,-1 0 0,1-1 0,0 1 0,-1-1 0,1 1 0,0-1 1,1 0-1,-1 0 0,0 0 0,0 0 0,1 0 0,0 0 0,-1-1 0,1 1 0,0-1 0,-1 0 0,1 0 0,0 0 0,0 0 0,2 0 6,7 2-64,1 0 0,0-1 0,-1-1 0,1 0 0,6-1 64,2-1-750,0-1 0,0 0 0,0-2 1,-1 0-1,0-2 0,0 0 0,16-7 750,-18 5-2148,0-1 0,0-1 0,-1 0 0,0-1 0,1-2 2148,14-15-2965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11136,'0'32'4224,"4"-28"-3296,1-4-129,-2 0-287,1-4 96,10-4 160,0-4-896,8-5-320,1-2 160,4-8-512,-4-5-159,-1-1-2945,-5 1-1344,-3 0 2688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 8704,'-2'2'514,"-15"12"1775,16-14-2143,1 1 0,-1-1 1,1 1-1,0-1 0,-1 1 1,1 0-1,0-1 0,-1 1 0,1 0 1,0-1-1,0 1 0,-1 0 0,1 0 1,0-1-1,0 1 0,0 0 1,0-1-1,0 1 0,0 0 0,0 0 1,0-1-1,0 1 0,0 0 0,1-1 1,-1 1-1,0 0 0,0 0 1,1-1-1,-1 1-146,2 0 121,0 0 0,0 0 1,0-1-1,0 1 0,0-1 1,0 0-1,0 1 0,0-1 1,0 0-1,0 0 0,0 0 0,0 0 1,0-1-1,0 1 0,1-1-121,0 1 95,35-5-138,0-1 0,11-5 43,-5 1-752,23-1 752,-52 10 22,-1 0-1,1 1 1,-1 0-1,1 1 1,-1 1-1,12 2-21,-22-3 149,1 1 0,0 0 0,-1 0-1,0 0 1,1 1 0,-1-1 0,0 1 0,0 0-1,0 0 1,-1 0 0,1 1 0,-1 0-1,0-1 1,0 1 0,0 0 0,0 0 0,-1 1-1,1-1 1,0 4-149,6 13 509,-1 0-1,-1 1 1,4 20-509,-2-8 127,3 10 115,15 49-8,-23-82-144,1 0 0,0-1-1,0 1 1,1-1 0,0 0-1,1-1 1,1 1-90,-8-9 20,1 0-1,0 0 1,0 0 0,0-1 0,0 1-1,0 0 1,0 0 0,0 0 0,0-1-1,0 1 1,0-1 0,0 1 0,1-1-1,-1 1 1,0-1 0,0 1 0,0-1-1,1 0 1,-1 0 0,0 0 0,1 0-1,-1 0 1,0 0 0,0 0-1,1 0 1,-1 0 0,0-1 0,0 1-1,1 0 1,-1-1 0,0 1 0,0-1-1,0 0 1,0 1 0,0-1 0,1 0-1,-1 1 1,-1-1 0,1 0 0,0 0-20,4-3 67,-1-1 0,0 1 0,0-1 0,-1 0 0,1 0 0,-1 0 0,2-6-67,14-34 4,-2-1 0,-2-1 0,6-33-4,-1 2-1847,-17 60 33,-1 4-1572,3 2-4352,0 7 3898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15872,'19'8'6393,"9"-1"-3858,-24-6-2221,5 1 105,-1-1 1,1 0 0,0 0-1,0-1 1,-1 0-1,1 0 1,0-1-1,2 0-419,9-1 377,324-35-249,-241 25-1205,156-32-3543,-162 25 4824,-93 18 52,1 0 0,-1 1-1,1-1 1,-1 1 0,1 0 0,-1 0 0,1 1-1,-1-1 1,2 1-256,-5 0 87,1-1 0,-1 1-1,0-1 1,1 1 0,-1 0 0,0 0-1,1 0 1,-1 0 0,0 0-1,0 0 1,0 0 0,0 0 0,0 0-1,0 0 1,0 0 0,0 1 0,0-1-1,-1 0 1,1 1 0,-1-1-1,1 1 1,-1-1 0,1 1 0,-1-1-1,0 1 1,1-1 0,-1 1-1,0 0-86,0 17 254,-1 0-1,0 0 1,-1 0-1,-1-1 0,-4 12-253,-4 33 589,6-19-493,2 1-1,2 0 0,2 0 0,2 0 0,2 0 0,3 11-95,-6-48-49,0 0 1,0-1-1,0 1 0,1 0 0,0-1 1,0 0-1,1 0 0,0 0 0,0 0 1,1 0-1,0-1 0,0 0 1,0 0-1,1 0 0,0-1 0,0 0 1,0 0-1,1 0 0,0-1 0,0 0 1,0 0-1,0-1 0,1 0 0,-1 0 1,1 0-1,-1-1 0,1-1 0,0 1 1,5-1 48,12 1-112,-1-1 1,0-1-1,1-1 0,-1-1 1,0-1-1,23-7 112,-1-2-2594,-1-2-1,-1-1 1,7-6 2594,-41 17-1031,1-1 0,-1 0 0,0-1 0,0 0 1,-1 0-1,0-1 0,5-5 1031,7-13-1365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13568,'-2'8'1257,"-1"-1"1,0 0 0,0-1-1,0 1 1,-2 2-1258,-8 9 657,0 1 0,-5 3-657,5-7-11,1 1-1,1 0 0,-3 7 12,6-8 175,1 0-1,1 1 0,0 0 1,1 0-1,1 0 1,1 0-1,0 1 0,1-1 1,1 1-1,0 0 0,1 7-174,1-17 25,-1-1 0,1 1 0,0-1 0,0 0 0,1 0 0,0 1 0,0-1 0,0 0 0,1-1 0,0 1 0,0 0 0,0-1 0,1 1 0,0-1 0,0 0 0,0-1 0,1 1-1,-1-1 1,1 1 0,0-1 0,1-1 0,-1 1 0,1-1 0,-1 0 0,1 0 0,0-1 0,0 1 0,0-1 0,0-1 0,6 2-25,0-1-47,1 0 0,0-1 0,-1-1 0,1 0 0,0 0 0,0-1 0,-1-1 0,1 0 1,-1-1-1,1-1 0,-1 1 0,0-2 0,8-4 47,-5 2-722,-1-1 0,0 0 0,0-2 0,-1 1 0,-1-2 0,1 0 1,-1 0-1,-1-1 0,0 0 0,3-7 722,5-10-741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78 328 13696,'0'34'5087,"0"-22"-3967,13 0 480,-8-7-96,2-10-800,12-2-160,-1-5-544,4-5-160,5-2 64,-4-9-1504,0 0-672,-5-4 1152,-6-4 544</inkml:trace>
  <inkml:trace contextRef="#ctx0" brushRef="#br0" timeOffset="1">28 0 12672,'-27'36'4735,"27"-16"-3679,4 7 416,1-15-32,4 0-960,5-3-256,8-9-2688,5-9-1247,8-3 1887,6-12 896,4-8 704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9984,'4'4'661,"0"-1"-1,0 1 1,0 0 0,-1 0 0,1 0 0,-1 1 0,0-1 0,0 1 0,-1 0 0,1 0 0,-1 0-1,0 0 1,0 0 0,-1 0 0,0 1 0,1 4-661,1 11 1164,-2 0 0,0 0 0,-2 18-1164,0 0 72,0 72 574,2 128-257,0-231-372,-1 1 17,0-1-1,1 0 1,0 0 0,0 0 0,1 0 0,0 0 0,0 0 0,1 0-34,-3-8 1,0 1 1,0-1 0,1 0-1,-1 0 1,0 0 0,0 0 0,0 0-1,0 0 1,0 0 0,1 0 0,-1 0-1,0 0 1,0 0 0,0 0 0,0 0-1,0 0 1,1 0 0,-1 0-1,0 0 1,0 0 0,0 0 0,0 0-1,0 0 1,1 0 0,-1 0 0,0 0-1,0 0 1,0 0 0,0 0-1,0 0 1,0 0 0,1 0 0,-1 0-1,0-1 1,0 1 0,0 0 0,0 0-1,0 0 1,0 0 0,0 0 0,0 0-1,1-1 1,-1 1 0,0 0-1,0 0 1,0 0 0,0 0 0,0 0-1,0-1 1,0 1 0,0 0 0,0 0-1,0 0 1,0 0 0,0 0-1,0-1 1,0 1 0,0 0 0,0 0-1,0 0 1,0 0-2,3-13 28,18-108 58,-7 31 105,23-77-191,-31 148-3,-5 11-3,1-1-1,0 1 0,1 0 0,0 0 0,1 0 0,-1 0 0,1 1 0,1 0 1,-1-1-1,1 1 0,1 1 0,-1-1 7,-4 6-1,0 1 1,-1-1 0,1 0-1,0 1 1,-1-1-1,1 1 1,0 0 0,0-1-1,0 1 1,-1-1-1,1 1 1,0 0 0,0 0-1,0-1 1,0 1 0,0 0-1,-1 0 1,1 0-1,0 0 1,0 0 0,0 0-1,0 0 1,0 1-1,0-1 1,-1 0 0,1 0-1,0 1 1,1 0 6,0 0-1,-1 0 1,1 0-1,0 1 1,-1-1-1,0 1 1,1-1 0,-1 1-1,0-1 1,0 1-1,0 0 1,1 0-6,3 8 32,-1 0 1,0 1 0,0-1 0,1 7-33,9 48 57,-3 1 0,-3 1 0,-2 16-57,1-6-155,-6-56-130,-1-11-96,1-1 0,-1 1 0,2-1 0,-1 0-1,1 1 1,1-1 0,0 0 0,0 0 0,1 0 0,1 3 381,-4-11-119,0-1 0,-1 1 0,1 0 0,-1-1 0,1 1 0,-1-1 0,1 1 0,0-1 0,0 1 0,-1-1 0,1 0 0,0 1 0,0-1 0,-1 0 1,1 0-1,0 1 0,0-1 0,0 0 0,-1 0 0,1 0 0,0 0 0,0 0 0,0 0 0,-1 0 0,1 0 0,0-1 0,0 1 0,0 0 0,-1 0 0,1-1 0,0 1 1,0 0-1,-1-1 0,1 1 0,0-1 0,-1 1 0,1-1 0,0 1 0,-1-1 0,1 1 0,-1-1 0,1 0 0,-1 1 119,19-24-1050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13056,'-12'51'4927,"3"-19"-3839,0 23-96,0-30-320,0 6-384,5 1 64,-1 0-256,0-4-64,10-4-32,0-8-1632,4-12-640,4-11 1120,5-18 577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11904,'0'-1'171,"1"1"0,-1 0 0,0 0 0,0 0 1,1 0-1,-1-1 0,0 1 0,1 0 1,-1 0-1,0 0 0,0 0 0,1 0 0,-1 0 1,0 0-1,1 0 0,-1 0 0,0 0 0,1 0 1,-1 0-1,0 0 0,1 0 0,-1 0 1,0 0-1,1 0 0,-1 0 0,0 0 0,0 0 1,1 1-1,-1-1 0,0 0 0,1 0 0,-1 0 1,0 1-1,0-1 0,1 0 0,-1 0 1,0 1-1,0-1 0,0 0 0,0 0 0,1 1 1,-1-1-1,0 0 0,0 0 0,0 1 0,0-1 1,0 1-172,9 19 1376,-7-14-944,30 82-176,-5 2-1,-2 10-255,-10-43-383,3 34-699,-18-84 765,-3-10 43,-3-13 38,2-13 464,2 0 1,0-1-1,2 1 0,1-1 1,1 1-1,2 0 1,1 0-1,1 0 0,1 0 1,2 1-1,1 0-228,-4 13 236,0 1 0,1 0 0,1 0 1,0 0-1,2-1-236,-7 11 61,0 0 1,0-1-1,1 1 1,-1 1-1,1-1 1,0 0-1,0 1 1,1 0-1,-1 0 1,1 0 0,-1 1-1,1-1 1,0 1-1,0 0 1,0 1-1,5-2-61,-7 3-4,0 0 0,-1 0 0,1 0 0,0 0 0,0 1-1,0 0 1,0-1 0,0 1 0,0 0 0,0 0 0,-1 0 0,1 1 0,0-1-1,-1 1 1,1-1 0,-1 1 0,0 0 0,1 0 0,-1 0 0,0 0 0,0 1-1,0-1 1,-1 0 0,1 1 0,0-1 0,-1 2 4,5 4-54,-2 1 0,1 1 0,-1-1 0,-1 1 0,1 0 0,-2-1 0,1 3 54,0 6-97,0-1 0,-1 1 0,-1 0 0,0-1 0,-1 1 1,-2 0-1,1 0 0,-2-1 0,0 1 0,-2-1 0,0 0 0,-3 9 97,6-22-14,1-1-1,-1 1 0,0-1 0,0 1 0,0-1 1,-1 0-1,1 1 0,-1-1 0,1-1 1,-1 1-1,0 0 0,0-1 0,-1 1 1,1-1-1,0 0 0,-1 0 0,1 0 1,-1-1-1,0 1 0,1-1 0,-1 0 0,0 0 1,-1 0 14,1 0-158,-1-1 1,1 0-1,-1-1 1,1 1 0,-1-1-1,1 0 1,0 0-1,-1 0 1,1-1 0,0 0-1,0 1 1,0-1-1,0-1 1,0 1-1,0 0 1,1-1 0,-1 0-1,1 0 1,0 0-1,-2-2 158,0 0-728,0-2-1,0 1 1,0 0-1,1-1 1,0 0-1,0 0 1,0 0-1,1 0 1,1-1-1,-1 1 1,1-1-1,0 0 1,1 0-1,-1 0 1,1-6 728,4-36-1392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7040,'2'3'537,"8"13"1425,-9-15-1801,-1-1 0,0 1-1,0-1 1,0 1-1,1 0 1,-1-1 0,0 1-1,0-1 1,0 1-1,0 0 1,0-1 0,0 1-1,0-1 1,0 1-1,0-1 1,-1 1 0,1 0-1,0-1 1,0 1-1,0-1 1,-1 1 0,1-1-1,0 1 1,0-1-1,-1 1 1,1-1 0,-1 1-1,1-1 1,-1 1-161,0 0 295,1 0 0,-1 0 0,0 0 1,0 0-1,1 0 0,-1 0 0,0 0 0,1 0 0,-1 0 1,1 0-1,0 1 0,-1-1 0,1 0 0,0 0 0,0 1 1,-1-1-1,1 0 0,0 0 0,0 1 0,1-1 0,-1 0 1,0 0-1,0 1 0,1-1 0,-1 0 0,1 1-295,16 36 1745,-10-23-679,13 24 450,-12-25-1402,-1 0-1,0 1 1,-1 0-1,-1 0 1,0 1 0,-1-1-1,-1 1 1,0 0-1,0 15-113,-4-11-377,1-15-53,-1 0 0,1 1 0,0-1 1,0 0-1,1 1 0,-1-1 0,2 4 430,-2-8-161,1-1 1,-1 0-1,0 1 0,0-1 1,1 0-1,-1 1 1,0-1-1,1 0 0,-1 1 1,0-1-1,1 0 0,-1 0 1,1 0-1,-1 1 1,1-1-1,-1 0 0,0 0 1,1 0-1,-1 0 0,1 0 1,-1 0-1,1 0 1,-1 0-1,1 0 0,-1 0 1,0 0-1,1 0 0,-1 0 1,1 0-1,-1 0 1,1 0-1,-1 0 0,0-1 1,1 1-1,-1 0 0,1 0 1,-1-1-1,0 1 1,1 0-1,-1 0 0,0-1 1,1 1-1,-1 0 0,0-1 1,1 1-1,-1 0 1,0-1-1,0 0 161,18-19-9111,-9-5 5554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11648,'46'114'9108,"7"-4"-7495,-36-79-1760,1-2 1,1 0 0,2-1-1,1 0 1,23 21 146,-40-44 4,1 0 1,-1 0-1,0-1 1,1 0 0,0 0-1,1 0-4,-6-3 8,0 0 1,1-1-1,-1 1 0,0-1 0,0 1 1,0-1-1,0 0 0,1 0 0,-1 1 1,0-1-1,0 0 0,1 0 1,-1 0-1,0 0 0,0 0 0,0-1 1,1 1-1,-1 0 0,0 0 0,0-1 1,0 1-1,0-1 0,1 1 0,-1-1 1,0 0-1,0 1 0,0-1 0,0 0 1,0 0-1,0 1 0,-1-1 0,1 0 1,0 0-1,0 0 0,-1 0 1,1 0-1,0 0 0,0-1-8,6-17 94,-1 1 1,0-1-1,-2 0 0,0 0 1,-1 0-1,1-19-94,-2 19 63,20-217-1913,-20 206-1334,2 26 2570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13696,'1'3'711,"0"0"1,0 0 0,0 0-1,0 0 1,-1 0 0,1 0-1,-1 0 1,0 1-712,-5 42 2226,0-14-1420,4 3-493,1 1 1,2 0 0,1-1 0,2 1-1,2 1-313,5 17-299,2-1 0,21 48 299,-32-92-1160,1 1 0,0-1 0,1 0 0,4 6 1160,-9-15-121,0 0 0,0 1 0,0-1 0,0 1-1,1-1 1,-1 0 0,0 1 0,0-1-1,1 0 1,-1 1 0,0-1 0,0 0 0,1 0-1,-1 1 1,0-1 0,1 0 0,-1 0 0,0 1-1,1-1 1,-1 0 0,1 0 0,-1 0-1,0 0 1,1 1 0,-1-1 0,1 0 0,-1 0-1,0 0 1,1 0 0,-1 0 0,1 0-1,-1 0 1,0 0 0,1 0 0,-1 0 0,1-1-1,-1 1 1,0 0 0,1 0 0,-1 0 0,1 0-1,-1-1 1,0 1 0,1 0 0,-1 0-1,0-1 1,1 1 0,-1 0 0,0 0 0,0-1-1,1 1 1,-1 0 0,0-1 0,0 1-1,1-1 1,-1 1 0,0 0 0,0-1 0,0 1 121,9-19-1456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11 144 12160,'0'-1'148,"0"1"-1,-1 0 1,1 0 0,0 0 0,-1 0 0,1 0 0,0 0 0,-1 0 0,1 0 0,0 0-1,-1 0 1,1 0 0,0 0 0,-1 0 0,1 0 0,0 0 0,0 0 0,-1 0 0,1 0-1,0 0 1,-1 0 0,1 1 0,0-1 0,-1 0 0,1 0 0,0 0 0,0 1 0,-1-1-1,1 0 1,0 0 0,0 1 0,0-1 0,-1 0 0,1 0 0,0 1 0,0-1 0,0 0-1,0 1 1,-1-1 0,1 0 0,0 0 0,0 1 0,0-1 0,0 0 0,0 1 0,0-1-1,0 0 1,0 1 0,0-1-148,11 17 3895,-2-3-2861,3 15-732,-1 0-1,-2 1 1,-1 0-1,-2 1 1,1 8-302,8 38-212,7 25-1212,-20-97 885,0-15 312,-1-17 188,-2-51 376,-1 27-80,2 0 0,7-50-257,-5 86 71,1 1 1,0-1 0,1 0 0,1 1 0,0 0-1,1 0 1,0 0 0,1 1 0,1 0-1,0 0 1,0 1 0,4-3-72,-8 10-1,-1 1 1,1-1 0,0 1-1,1 1 1,-1-1-1,1 0 1,0 1 0,-1 0-1,1 0 1,1 0-1,-1 1 1,0 0 0,1 0-1,-1 0 1,1 1-1,-1-1 1,1 1 0,0 1-1,0-1 1,0 1-1,-1 0 1,1 0-1,0 1 1,0 0 0,-1 0-1,1 0 1,0 0-1,-1 1 1,0 0 0,1 0-1,-1 1 1,0 0-1,0-1 1,0 2 0,0-1-1,-1 0 1,1 1-1,-1 0 1,3 3 0,2 3-92,-1-1-1,-1 1 1,0 1 0,0-1-1,-1 1 1,0 1 0,-1-1 0,0 1-1,-1-1 1,0 1 0,-1 1-1,0-1 1,-1 0 0,0 1 92,-1-2-49,0 0 1,-1 0 0,0 0 0,0 0 0,-1-1-1,-1 1 1,0 0 0,0-1 0,-1 1-1,-1-1 1,0 0 0,0 0 0,0 0-1,-2 0 1,1-1 0,-4 4 48,6-9-109,-1 1 0,0-1 0,0 0 0,0 0 0,-1-1 0,1 1 0,-1-1 0,0 0 0,0 0 0,0-1 0,0 1 0,0-1 0,-1 0 0,-2 0 109,4-1-187,0 0 1,-1-1 0,1 1-1,0-1 1,0 0 0,0 0-1,-1 0 1,1-1 0,0 0-1,0 0 1,0 0 0,0 0-1,0 0 1,0-1 0,0 0-1,0 0 1,0 0 0,1 0-1,-3-2 187,-21-22-592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11776,'0'4'1179,"-1"1"1,0-1-1,0 0 0,-1 1 1,1-1-1,-1 0 1,0 0-1,-1 1-1179,-6 19 2207,4-4-1982,1 1 1,1-1-1,1 1 1,1-1-1,0 1 1,2-1-1,1 1 1,0 1-226,1-5 38,0-1 0,0 0 0,2 0 1,0 0-1,1 0 0,0-1 1,2 0-1,0 0 0,0 0 1,3 1-39,-8-11-35,1 0 0,0-1 0,0 1 1,0-1-1,1 0 0,-1 0 0,1 0 1,0 0-1,1-1 0,-1 0 1,0 0-1,1-1 0,0 1 0,-1-1 1,1 0-1,1 0 35,-2-2-239,1 1 1,-1-1-1,0 0 1,0 0-1,1 0 1,-1-1-1,0 0 1,0 0-1,0 0 1,0-1-1,0 0 0,0 0 1,0 0-1,0 0 1,-1-1-1,1 0 1,-1 0-1,0 0 1,1 0 238,11-11-2536,-1 1 1,0-2 0,-1 0-1,0-1 1,0-3 2535,10-16-3264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11776,'34'13'3898,"-32"-12"-3770,0 0 0,-1 0 0,1 0 0,-1 0 0,1 1 0,-1-1 0,1 0 0,-1 1-1,0-1 1,0 1 0,0 0 0,0-1 0,0 1 0,0 0 0,0-1 0,0 1 0,-1 0 0,1 0 0,-1 0 0,1 1-128,-1 2 57,1 0 0,-1 1 0,1-1 0,-1 0 0,-1 1 0,1 0-57,-4 12 47,1-1-1,-2 0 0,0 1 1,-1-2-1,-1 1 0,-3 4-46,-20 36 367,-3 2-367,28-52 27,-23 40 61,-12 20 222,-3 14-310,33-60 76,1 1 0,1 0 0,1 0 0,0 0 0,2 1 0,0 4-76,4-18 39,0 1-1,1-1 1,0 1 0,0 0 0,1-1 0,1 1 0,-1-1-1,2 0 1,-1 1 0,1-1 0,0 0 0,1 0 0,0-1-1,1 1 1,0-1 0,0 0 0,1 1-39,4 3 66,0-1 0,1 0 1,0 0-1,1-1 0,0 0 0,1-1 1,0-1-1,0 0 0,1-1 0,5 2-66,29 12 149,1-3 0,1-2 0,0-3 0,23 3-149,210 27 514,-39-19 782,196-6-1296,-400-20-85,-1-1 1,9-3 84,-12 1-770,-33 5 276,0 0 1,0 0-1,0 0 1,1 0-1,-1 1 1,0-1-1,0 1 1,2 1 493,5 0-4228,-4-3 1887,1-9 1104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17023,'5'4'6400,"9"-1"-4960,17-6-64,-8-1-320,18-4-1184,16-4-352,6-9-3040,4-2-1344,-4-1 2497,-9 0 1183,-22 5 896</inkml:trace>
  <inkml:trace contextRef="#ctx0" brushRef="#br0" timeOffset="1">148 60 17279,'-52'16'6400,"42"0"-4960,10-23-64,5 7-320,9 0-1056,17-5-256,13-2-4000,19-6-1728,13-3 3041,5-8 1471,-19 4 1184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15 379 11776,'-5'16'2014,"3"-10"-1040,0 1 0,0 0 0,1 0 1,0 0-1,0 2-974,1-9 46,0 0 0,0 0 0,0 0 0,1 0 0,-1 1 0,0-1 0,0 0 0,0 0 0,0 0 0,0 0 0,1 0 0,-1 0 0,0 0 0,0 0 0,0 0 0,0 1 0,1-1 0,-1 0 0,0 0 0,0 0 0,0 0 0,1 0 0,-1 0 0,0 0 0,0 0 0,0 0 1,0 0-1,1 0 0,-1-1 0,0 1 0,0 0 0,0 0 0,0 0 0,1 0 0,-1 0 0,0 0 0,0 0 0,0 0 0,0 0 0,1-1 0,-1 1 0,0 0 0,0 0 0,0 0 0,0 0 0,0 0 0,0-1 0,0 1 0,0 0 0,1 0 0,-1 0 0,0 0 0,0-1 0,0 1 0,0 0-46,10-10 141,6-14-1048,-1-1 0,-1 0 1,-1-1-1,-1-1 0,7-24 907,-12 32-225,16-48-649,-21 60 871,0 0 1,-1 0-1,0 1 1,-1-1-1,1 0 1,-1 0-1,-1 0 1,0-7 2,0 12 38,1 0 0,-1 0 0,1 0 0,-1 0 0,0 0 0,0 0 0,0 0 0,0 1 0,0-1 0,-1 0 0,1 1 0,0-1 0,-1 0 0,1 1 0,-1 0 0,0-1 0,1 1 0,-1 0 0,0 0 0,0 0 0,0 0 0,0 0 0,0 0 0,0 0 0,0 1 0,0-1 0,0 1 0,0 0 1,0-1-1,0 1 0,0 0 0,0 0 0,0 0 0,-1 0 0,1 1 0,0-1 0,0 1 0,-2 0-38,1 0 144,-1-1 0,1 1 0,0 0 0,-1 1 0,1-1 0,0 1 0,0-1 0,0 1 0,0 0 0,0 0 0,0 0 0,0 1 0,1-1 0,-1 1 0,1-1 0,0 1 0,-1 0 0,1 0 0,1 0 0,-1 0 0,0 0 0,1 0 0,-1 1-144,2-4 45,0 0 0,0 1 1,0-1-1,0 0 0,0 0 1,0 0-1,0 1 0,0-1 1,0 0-1,0 0 0,0 0 1,0 1-1,0-1 0,0 0 1,0 0-1,0 0 0,0 1 0,0-1 1,0 0-1,0 0 0,0 0 1,0 0-1,0 1 0,0-1 1,0 0-1,0 0 0,1 0 1,-1 1-1,0-1 0,0 0 1,0 0-1,0 0 0,0 0 1,1 0-1,-1 0 0,0 1 1,0-1-1,0 0 0,1 0-45,8-2 770,13-11-597,-21 12-158,20-14-1371,-1-1-1,-1-1 1,2-3 1356,10-11-662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9 174 10880,'-4'29'7499,"3"-25"-6943,0 0 0,0 0 0,0 0 0,1 0 0,0 0 0,0 0 0,0 3-556,7 32 1747,1-1-1,4 7-1746,5 21 497,45 281-364,-53-283-405,-7-46-54,-9-46 76,-8-64 234,3-1 0,5-1 0,4 0 0,6-53 16,0 106 62,1 0 0,4-9-62,-5 35 88,1-1-1,0 1 0,1 0 1,1 0-1,0 0 1,1 1-1,2-3-87,-6 12 43,1 0 0,0 0 0,0 0 0,0 1 0,1-1 0,-1 1 0,1 0 0,5-3-43,-9 6 7,0 0 0,1 0 1,-1 1-1,1-1 0,0 0 0,-1 0 1,1 1-1,-1-1 0,1 1 0,0-1 1,0 1-1,-1 0 0,1 0 0,0 0 1,-1 0-1,1 0 0,0 0 0,0 0 1,-1 0-1,1 1 0,0-1 0,-1 1 1,1-1-1,0 1 0,-1 0 0,1 0 1,-1-1-1,1 1 0,-1 0 0,0 0 1,1 0-1,0 2-7,3 2-18,0 1 1,-1 1-1,0-1 0,0 1 1,0-1-1,-1 1 0,0 0 1,0 0-1,-1 1 0,0-1 1,0 0-1,0 1 0,-1-1 1,-1 1-1,1 0 1,-1 6 17,-2 14-94,0 0 0,-2 1 0,-7 22 94,8-37-33,-5 17-639,7-29 208,20-22-619,-12 16 1042,0 1 0,0-1 0,0 1 0,0 1 0,0-1 1,1 1-1,-1 1 0,1-1 0,0 1 0,-1 0 0,1 1 0,0 0 0,0 0 0,-1 1 1,1 0-1,0 0 0,-1 1 0,1 0 0,-1 0 0,0 1 0,0 0 0,0 0 0,0 1 0,0-1 1,0 2 40,-1-1-88,1 0 1,-1 0 0,0 1-1,0 0 1,-1 0 0,1 0-1,-1 1 1,0 0 0,-1 0-1,0 0 1,0 0 0,0 1-1,0 0 1,-1-1 0,0 1 0,-1 1-1,1-1 1,-2 0 0,1 1-1,-1-1 1,0 1 0,0-1-1,-1 1 1,0-1 0,-1 6 87,-1-3 28,0 1 1,-1-1-1,0 0 1,-1 0 0,0 0-1,-1 0 1,0-1-1,-1 0 1,1 0 0,-2 0-1,1-1 1,-1 1-1,-1-2 1,1 1 0,-1-1-1,-1 0 1,1-1-1,-10 6-28,8-6 31,-1 0 0,0 0 0,0-1 0,-1-1-1,1 1 1,-1-2 0,0 0 0,0 0 0,0-1 0,0-1-1,0 0 1,-1 0 0,1-2 0,0 1 0,0-1 0,-8-2-31,14 1-324,-1 0 1,1 0 0,0 0-1,0 0 1,0-1 0,0 0-1,0-1 1,1 1 0,-1-1-1,1 0 1,0 0 0,0-1-1,1 1 1,-1-1-1,1 0 1,0 0 0,0-1-1,1 1 1,-1-1 0,1 0-1,1 0 1,-1 0 0,1 0-1,0-1 1,0 1 0,1 0-1,0-2 324,-2-46-1050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13056,'1'0'5008,"3"6"-4011,-1 0-153,-1 0 1,0 1-1,0 0 1,-1-1 0,1 4-845,4 18 587,0-9-522,0-1 0,2 1 0,0-1 0,1-1 1,10 15-66,-14-24 7,1-1 0,-1 0 0,1 0 0,1-1 1,-1 0-1,1 0 0,0 0 0,0-1 1,1 0-1,0 0 0,0-1 0,0 0 1,0-1-1,2 1-7,-6-3 54,1 1 1,-1-1 0,1 0-1,0-1 1,-1 1-1,1-1 1,0 0 0,0 0-1,-1 0 1,1-1-1,0 0 1,-1 0-1,1 0 1,0 0 0,3-2-55,-2 0 62,1-1 0,-1 0 1,1 0-1,-1 0 0,-1 0 1,1-1-1,-1 0 0,1-1 0,3-4-61,1-4 60,0 0 1,0-1-1,-2 0 1,0-1-1,0 0 1,-2 0-1,0-1 1,2-8-62,-3-2 371,0 0 0,-1-12-371,4-23 1188,-19 134-1071,4 1 0,2-1 0,4 14-117,12 220-2212,-9-266 1060,-2-24-157,0 0 1,2 0 0,-1 0-1,2 0 1,0 0 0,5 13 1308,-7-28-110,-1 0 1,0 0-1,1 0 0,-1 0 1,1 0-1,-1-1 0,1 1 1,-1 0-1,1 0 1,0 0-1,-1 0 0,1-1 1,0 1-1,0 0 0,0-1 1,-1 1-1,1-1 1,1 1 109,-1-1-62,0 0 0,0 0 0,-1 0 0,1 0 0,0 0 0,0 0 0,0 0 0,-1 0 0,1-1 0,0 1 0,0 0 0,-1 0 0,1-1 0,0 1 0,0-1 0,0 1 62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11520,'-1'0'370,"0"0"1,-1-1-1,1 1 1,0 0-1,-1 0 1,1 0 0,0 0-1,-1 0 1,1 0-1,0 0 1,-1 1-1,1-1 1,0 0 0,0 1-1,-1-1-370,2 1 174,-1-1 0,1 0 0,-1 1 0,1-1 0,-1 0 0,1 1 0,0-1 0,-1 1 0,1-1 0,0 1 0,-1-1 0,1 1 0,0-1-1,-1 1 1,1-1 0,0 1 0,0 0 0,0-1 0,0 1 0,0-1 0,0 1 0,-1 0 0,1-1 0,0 1 0,1-1 0,-1 1 0,0 0 0,0-1 0,0 1 0,0-1 0,0 1 0,1 0-174,-1-1 117,0 1 0,1-1 1,-1 1-1,0-1 0,1 1 1,-1-1-1,0 1 0,1-1 1,-1 1-1,1-1 0,-1 1 1,1-1-1,-1 0 1,1 1-1,-1-1 0,1 0 1,0 0-1,-1 1 0,1-1 1,-1 0-1,1 0 0,0 0 1,-1 0-1,1 0 0,-1 0 1,1 0-118,19 0 949,-16 0-709,28-3 503,0-2 0,5-2-743,54-8 503,-46 11-518,1 2 0,32 3 15,-63 0-61,1 1 0,-1 0-1,0 1 1,0 0 0,0 2-1,0 0 1,-1 0 0,1 1-1,10 7 62,-23-12-19,0 0 0,0 1 0,0-1-1,-1 1 1,1-1 0,0 1-1,-1 0 1,1-1 0,-1 1 0,1 0-1,-1 0 1,0 0 0,0 0-1,0 0 1,0 0 0,0 0 0,0 1-1,-1-1 1,1 1 19,-1 1-29,0-1 0,0 1 1,0 0-1,0-1 0,-1 1 0,1 0 0,-1-1 0,0 1 1,0-1-1,0 1 0,-1 1 29,-5 8-61,0-1 1,0 0-1,-1 0 0,-1-1 1,-8 10 60,-23 23-28,-13 17 13,-12 20 15,51-61 5,0 1 1,1 1-1,0 1 0,2-1 1,1 2-1,0 4-5,8-22-13,0 0-1,0 0 1,1 0 0,0 0-1,0 1 1,1 2 13,0-8-9,0 1-1,0-1 1,0 1-1,0-1 1,0 1-1,1 0 0,-1-1 1,0 1-1,1-1 1,0 0-1,-1 1 1,1-1-1,0 1 1,0-1-1,0 0 1,-1 0-1,1 1 1,1-1-1,-1 0 1,0 0-1,0 0 1,0 0-1,1 0 1,-1 0-1,0-1 1,1 1-1,-1 0 0,1 0 11,3 0-36,-1 0 0,1 0 0,-1-1 0,1 1 0,0-1 0,-1 0 0,1 0 1,-1 0-1,1-1 0,0 0 0,-1 0 0,0 0 0,1 0 0,1-2 35,9-2-146,-1-1-1,0-1 1,10-7 146,9-8-865,-1-1 0,-1-2 0,-1-1 0,-1-1 0,23-29 865,-21 19-5326,-2 0 1,19-35 5325,-6-8-4165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9216,'0'0'114,"0"0"0,0 1 1,0-1-1,0 0 0,0 0 1,0 0-1,0 0 0,0 0 1,0 0-1,0 0 0,0 0 1,0 0-1,0 0 0,0 0 1,0 0-1,0 0 0,0 0 1,0 0-1,0 0 0,0 0 1,0 0-1,1 0 0,-1 0 1,0 0-1,0 0 0,0 0 1,0 0-1,0 1 1,0-1-1,0 0 0,0 0 1,0 0-1,0-1 0,0 1 1,0 0-1,0 0 0,1 0 1,-1 0-1,0 0 0,0 0 1,0 0-1,0 0 0,0 0 1,0 0-1,0 0 0,0 0 1,0 0-1,0 0 0,0 0 1,0 0-1,0 0 0,0 0 1,0 0-115,-3 11 4115,-9 17-738,11-27-3340,-7 19 457,2 1 1,0-1 0,1 1 0,-1 14-495,-5 16 282,-76 393-90,54-267-917,24-128-353,9-48 927,-1 0 0,1 0 0,0 0 0,0 0 0,0-1 0,0 1 0,0 0 0,1 0 0,-1 0 0,0 0 0,0 0-1,1 0 1,-1 0 0,0 0 0,1 0 0,-1 0 0,1 0 151,0-1-71,-1 0 0,1 0-1,-1 0 1,0 0 0,1 0 0,-1 0 0,1 0-1,-1 0 1,1 0 0,-1 0 0,0 0-1,1 0 1,-1 0 0,1 0 0,-1-1-1,1 1 1,-1 0 0,0 0 0,1-1 0,-1 1-1,0 0 1,1 0 0,-1-1 0,0 1-1,1 0 1,-1-1 0,0 1 0,0-1-1,1 1 1,-1 0 0,0-1 0,0 1 0,0-1-1,0 1 1,1-1 71,15-27-1179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13952,'0'51'5183,"-9"-15"-4031,-9 40 384,4-36-64,-9 31-576,-4 21-32,-3 3-384,-6 14-64,0-2-224,4-3-128,5-9-32,9-15-320,6-16-64,3-12-1152,9-20-448,9-17-4511,3-22-2049,10-22 4352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17 12288,'7'-16'6614,"-12"22"-3094,-16 29-2359,4-2-1124,1 2-1,2 0 1,2 1 0,1 0-1,2 0 1,1 1-1,2 4-36,4-30-17,1 0-1,1 0 0,0 0 0,1 1 1,0-1-1,1 0 0,0 0 0,0 0 1,3 5 17,-4-13-25,0 1 0,1 0 0,0-1 1,-1 1-1,1-1 0,1 1 1,-1-1-1,0 0 0,1 0 1,0 0-1,-1 0 0,1 0 0,0-1 1,0 1-1,1-1 0,-1 0 1,0 0-1,1 0 0,0 0 1,-1-1-1,1 1 0,0-1 0,0 0 1,0 0-1,0 0 0,-1-1 1,5 1 24,4-1-310,0-1 0,0 0-1,0-1 1,0 0 0,0-1 0,0 0 0,8-5 310,4-1-903,-1-2 0,-1 0 0,5-4 903,18-14-598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1 574 10880,'9'0'4128,"9"-3"-3200,4-9 415,-8 3 65,4-6-1152,14-14-320,4-7-1792,3-11-735,2-9 1343,0 0 608,-10 0 512</inkml:trace>
  <inkml:trace contextRef="#ctx0" brushRef="#br0" timeOffset="1">96 28 9728,'-14'24'3680,"19"-17"-2848,4 2 608,-5-6 127,10-3-735,8-3-192,9-6-2240,9-3-959,10-3 1247,0-1 640,3 0 512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10880,'1'13'1239,"-1"1"1,0-1 0,-1 1 0,-1-1-1,0 0 1,-3 10-1240,-4 31 2124,7-33-1765,-12 156 939,13-137-1212,2-1 0,1 1 0,5 18-86,-6-51 9,0 0-1,1 0 1,0 1 0,0-2 0,1 1 0,0 0 0,4 6-9,-7-12 12,1 1 1,0-1-1,0 0 0,0 1 0,0-1 1,0 0-1,0 0 0,1 0 0,-1 0 1,0 0-1,1 0 0,-1 0 0,0 0 1,1 0-1,-1-1 0,1 1 0,-1-1 1,1 1-1,-1-1 0,1 1 0,0-1 1,-1 0-1,1 0 0,-1 0 0,1 0 1,0 0-1,-1 0 0,1 0 0,-1-1 1,1 1-1,0 0 0,-1-1 0,1 0 1,-1 1-1,1-1 0,-1 0 0,0 1 1,1-1-13,3-3 30,-1 1 0,1 0 1,-1-1-1,0 0 0,0 0 1,0 0-1,-1-1 0,1 0 1,-1 1-1,0-1 0,0 0 1,-1 0-1,1-2-30,7-16-6,-2 0 0,3-13 6,-6 21 2,14-52-356,21-62-155,-9 44-4020,-22 67-446,-1 9-1255,-3 4 2310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11648,'-4'9'1846,"0"0"1,-1-1 0,0 1 0,-3 2-1847,3-3 369,0 0 0,1 0 0,-1 0-1,1 0 1,0 2-369,0 4 106,1 0-1,0 0 1,1 0 0,0 0-1,1 1 1,1-1-1,0 1 1,1-1-1,0 1 1,1-1-1,1 0 1,0 0 0,1 0-1,4 9-105,-3-12-3,-1 0 0,2 0 0,-1 0-1,2-1 1,-1 1 0,1-1 0,1-1 0,0 0 0,0 0-1,1 0 1,0-1 0,0-1 0,1 1 0,0-1 0,0-1-1,1 0 1,8 3 3,-13-7-123,0 0 0,0-1 0,0 1 0,0-2 0,0 1 0,1 0 0,-1-1 0,0-1 0,0 1 0,0-1 0,0 0 0,0 0 0,0 0 0,0-1 0,6-2 123,-2 0-631,0-1-1,-1 1 1,1-2 0,-1 1-1,0-1 1,0-1 0,-1 0 0,6-5 631,9-16-784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53 9216,'3'-2'718,"0"1"0,-1-1 1,1 0-1,-1 0 0,1-1 1,-1 1-1,0-1 0,2-1-718,-1-8 6520,-3 11-6325,0 0-1,-1 0 1,1 1-1,0-1 1,-1 0-1,1 0 1,-1 0-1,1 0 1,-1 1-1,1-1 1,-1 0-1,0 1 1,1-1-1,-1 0 1,0 1-1,1-1 1,-1 1-1,0-1 1,0 1-1,0-1 1,0 1 0,1 0-1,-1-1 1,0 1-1,0 0 1,0 0-1,0-1 1,0 1-1,0 0-194,-3 0 125,1-1 0,-1 0 1,0 1-1,0 0 0,0 0 0,1 0 0,-3 1-125,-20 5 208,0 1 0,1 2 0,0 0 0,0 2 0,1 0 0,1 2 0,-4 3-208,16-9-21,1 0-1,-1 0 1,1 1 0,1 1-1,-1 0 1,2 0 0,-1 1-1,1 0 1,1 0 0,-1 1-1,2-1 1,0 2 0,0-1-1,1 1 1,-3 8 21,7-15 17,-1 1 0,1-1-1,0 0 1,0 1 0,1-1-1,-1 0 1,1 1 0,0-1 0,1 1-1,0-1 1,-1 0 0,2 1 0,-1-1-1,0 0 1,1 0 0,0 0-1,1 0 1,-1 0 0,1 0 0,0-1-1,0 1 1,2 1-17,4 5-22,0-1 0,1 0 0,1-1 0,0 0 0,0-1 0,0 0 0,1-1 0,0 0 0,1-1-1,2 1 23,-2-1-540,1-1 0,0-1 0,0 0-1,0-1 1,0 0 0,1-1-1,-1-1 1,1 0 0,-1-1 0,1-1-1,-1 0 1,0-1 0,1 0-1,-1-1 1,4-2 540,31-17-795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12416,'1'8'979,"-1"-3"-382,1-1 0,-1 1 0,1-1 0,0 1 0,0-1 0,1 0 0,-1 1 1,2 1-598,-3-5 105,1 0 0,0 0 0,0 0 1,0 0-1,0-1 0,0 1 1,0 0-1,0 0 0,0-1 1,0 1-1,0 0 0,0-1 1,1 1-1,-1-1 0,0 0 1,0 1-1,0-1 0,1 0 1,-1 0-1,0 0 0,1 1 1,-1-2-1,0 1 0,0 0 1,1 0-1,-1 0 0,0 0 1,0-1-1,1 1 0,-1-1 1,0 1-1,0-1 0,1 0-105,6-2 126,0-1-1,0 0 0,0 0 1,-1-1-1,1 0 0,-1-1 0,-1 0 1,1 0-1,4-5-125,3-5-539,0-1-1,-1 0 1,5-9 539,-9 12-785,-1 0 1,0-1 0,-1 0 0,-1 0 0,0-1-1,0-3 785,-5 12-166,1 1 0,-1-1-1,0 0 1,0 0 0,-1 0 0,0 0-1,0 0 1,-1 0 0,1 0-1,-2 0 1,1 0 0,-1 0-1,0 1 1,0-1 0,-4-5 166,4 8 102,0 1-1,0 0 1,-1 0-1,1 0 1,-1 0 0,0 0-1,0 1 1,0-1 0,0 1-1,0 0 1,0 0-1,-1 0 1,1 0 0,-1 0-1,1 1 1,-1 0 0,0-1-1,-2 1-101,5 1 78,1 0 0,-1-1-1,1 1 1,-1 0 0,1 0-1,0 0 1,-1 0 0,1 0-1,-1 0 1,1 0 0,-1 0 0,1 0-1,-1 0 1,1 1 0,-1-1-1,1 0 1,0 0 0,-1 0-1,1 0 1,-1 1 0,1-1 0,0 0-1,-1 0 1,1 1 0,0-1-1,-1 0 1,1 1 0,0-1-1,-1 0 1,1 1-78,3 1 1536,7-5-891,27-14-290,0-1-4282,0 1 1,14-2 3926,-22 11-864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0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12032,'0'42'6901,"1"-2"-3984,7 82-2192,-2-42-511,-3 33-214,-3-110 24,0 1 0,1-1-1,-1 1 1,1-1 0,-1 1 0,1-1 0,0 0 0,0 1 0,1 1-24,-2-5 6,1 0-1,-1 0 1,0 1-1,0-1 1,0 0 0,0 0-1,0 1 1,1-1-1,-1 0 1,0 0 0,0 0-1,1 1 1,-1-1-1,0 0 1,0 0 0,0 0-1,1 0 1,-1 1-1,0-1 1,1 0 0,-1 0-1,0 0 1,0 0-1,1 0 1,-1 0 0,0 0-1,1 0 1,-1 0-1,0 0 1,0 0 0,1 0-1,-1 0 1,0 0-1,1 0-5,0-1 4,0 0 0,0 0 0,0 0 0,0 0-1,0 0 1,-1 0 0,1 0 0,0 0-1,0 0 1,-1 0 0,1 0 0,-1-1 0,1 1-1,-1 0-3,29-80-160,-8 16 118,-14 47 45,2-6 83,0 1 0,2 0 0,1 1-1,7-10-85,-19 31 28,1 0 0,-1 0 0,1 0 1,-1 1-1,1-1 0,0 0 0,-1 0 0,1 1 0,0-1 0,-1 0 0,1 1 0,0-1 0,0 1 0,0-1 0,0 1 0,0-1 0,0 1 0,-1-1 0,1 1 0,0 0 0,0 0 0,0 0 1,0-1-1,0 1 0,0 0 0,1 0-28,-1 1 25,1-1 0,-1 1 1,0 0-1,0 0 1,0-1-1,0 1 1,1 0-1,-1 0 0,0 0 1,0 0-1,-1 0 1,1 0-1,0 0 0,0 0 1,0 1-1,-1-1 1,1 0-26,4 10 94,-1-1 0,0 1 1,0 0-1,0 5-94,-3-11 35,15 71 228,-14-57-735,2 0 0,0 0 0,1 0 0,1 0 1,8 15 471,-13-31-551,1 0 1,-1-1 0,1 1-1,0 0 1,0-1 0,0 0-1,0 1 1,1-1 0,1 2 550,-3-3-201,1 0 1,-1-1-1,0 1 1,1 0-1,-1-1 1,0 1-1,1-1 0,-1 0 1,0 1-1,1-1 1,-1 0-1,1 0 1,-1 0-1,1 0 1,-1 0-1,1 0 0,-1 0 1,0 0-1,1-1 1,-1 1-1,1-1 1,0 0 200,28-16-1152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13696,'0'37'5087,"0"-30"-3967,9 14 768,-5-1 96,-4 0-992,0 7-192,0 6-800,0 2-320,0 1 160,5-5-384,-5-2-96,4-5-1280,5-9-512,9-15-2975,5-12-1249,7-12 3488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40 10112,'0'0'100,"0"0"1,0 0-1,0 0 1,0 0-1,0 0 1,0 0-1,-1 0 1,1 0-1,0 0 1,0 0-1,0 0 1,0-1-1,0 1 1,0 0-1,0 0 1,0 0-1,0 0 0,0 0 1,0 0-1,-1 0 1,1 0-1,0 0 1,0 0-1,0 0 1,0 0-1,0-1 1,0 1-1,0 0 1,0 0-1,0 0 1,0 0-1,0 0 1,0 0-1,0 0 1,0 0-1,0 0 1,0-1-1,0 1 1,0 0-1,0 0 1,0 0-1,0 0 1,0 0-1,0 0 1,0 0-1,0 0 1,0 0-1,0-1 1,0 1-1,0 0-100,-12 5 2239,8-1-1858,1 0-1,-1 0 1,1 0-1,0 0 1,0 1-1,1-1 1,-1 1-1,1 0 1,0 0-1,0 0 1,1 0-1,0 0 1,0 0-1,0 1 1,0-1-1,1 2-380,-1 16 465,1-1 0,1 0 0,2 9-465,-1-11 432,7 50 252,5 8-684,7 59-364,-21-111 55,1-26 304,-1 0 0,0 0 0,0 0 0,0 1 0,0-1 0,0 0 0,0 0 0,0 0 0,0 0-1,0 0 1,0 0 0,0 0 0,0 0 0,0 0 0,0 0 0,-1 1 0,1-1 0,0 0 0,0 0 0,0 0 0,0 0 0,0 0 0,0 0 0,0 0 0,0 0 0,0 0 0,0 0 0,0 0-1,0 0 1,0 0 0,0 0 0,0 0 0,0 1 0,0-1 0,-1 0 0,1 0 0,0 0 0,0 0 0,0 0 0,0 0 0,0 0 0,0 0 0,0 0 0,0 0 0,0 0 0,0 0 0,-1 0 0,1 0-1,0 0 1,0 0 0,0 0 0,0 0 0,0 0 0,0 0 0,0 0 0,0-1 0,0 1 0,0 0 0,0 0 0,0 0 0,-1 0 0,1 0 5,-6-13-285,2-4 155,0 1-1,1-1 1,1 0 0,0-1-1,1 1 1,1 0 0,2-12 130,1-4 2,2 0 0,1 0 0,6-17-2,-3 16 113,2 1 1,13-26-114,-20 49 78,1 1 0,0-1 1,0 1-1,1 0 0,1 0 0,0 1 1,0 0-1,0 0 0,1 0 0,0 1 1,2-1-79,-7 6 11,0 0 0,0 0 0,0 1 0,0 0 1,0-1-1,1 1 0,-1 0 0,0 1 1,1-1-1,-1 1 0,0-1 0,1 1 0,-1 0 1,0 0-1,1 0 0,-1 1 0,1-1-11,1 2 3,0-1 0,0 1 0,1 0 0,-1 0 0,-1 0 0,1 1 0,0 0 0,0 0 0,-1 0 0,2 1-3,1 3 10,0-1 0,0 1 0,-1 0 0,0 0 0,-1 0 0,1 1 0,-1 0 1,-1 0-1,1 1 0,-1-1 0,-1 1 0,2 4-10,-2 1-5,-1-1 1,-1 1 0,0 0-1,0-1 1,-1 1-1,-1 0 1,0 0-1,-1-1 1,-1 1-1,0-1 1,-1 0 0,0 0-1,-1 0 1,-2 3 4,0-2-2,0 0 1,0-1-1,-2 1 1,1-2-1,-2 1 1,0-2-1,0 1 1,-1-1-1,0-1 1,-1 0-1,0 0 1,-8 3 1,16-10-51,0-1-1,0 1 1,-1-1-1,1 0 1,-1-1-1,1 1 1,-1-1 0,0 0-1,1 0 1,-1 0-1,0-1 1,0 0 0,0 0-1,-4 0 52,6-1-128,0 0 0,0 1 0,0-1 0,0-1 0,0 1 0,0 0 0,0-1 0,0 1 0,1-1 0,-1 0 0,1 0 0,-1 0 0,1 0 0,0 0 0,0-1 0,-1 1 0,2-1 0,-1 0 0,0 1 0,0-1 0,1 0 0,-1-1 128,-1-4-378,0 0 0,0-1 0,1 0 0,0 1 0,0-1 0,1 0 0,0 0 0,1 0-1,0-8 379,7-38-672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8960,'-3'-8'1987,"2"2"-296,0 7 833,1 0-332,0-1-149,1 1 1290,3 10-1898,33 57 619,-23-45-1950,-1 1-1,3 9-103,27 78-2562,-22-53-1777,-8-35-612,-13-23 4825,1 1-1,-1-1 1,1 1 0,-1-1 0,1 0 0,-1 1 0,1-1 0,-1 0 0,1 1 0,-1-1 0,1 0 0,-1 0 0,1 0 0,-1 1-1,1-1 1,-1 0 0,1 0 0,0 0 0,-1 0 0,1 0 0,-1 0 0,1 0 0,0 0 0,-1 0 0,1 0 0,-1 0-1,1-1 1,-1 1 0,1 0 0,0 0 0,-1 0 0,1-1 0,-1 1 0,1 0 0,-1-1 0,1 1 0,-1 0 0,0-1-1,1 1 1,-1-1 126,10-13-1210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 8448,'-1'-6'1035,"-3"-15"1132,3 20-1957,1 0 1,0 1 0,0-1 0,0 1 0,-1-1 0,1 1 0,0-1 0,0 0 0,-1 1-1,1-1 1,-1 1 0,1-1 0,0 1 0,-1-1 0,1 1 0,-1 0 0,1-1 0,-1 1-1,1 0 1,-1-1 0,1 1 0,-1 0 0,0-1 0,1 1 0,-1 0 0,1 0-1,-1 0-210,0 0 1611,1 0-86,0 0-159,0 0-524,0 2-598,0 1 0,0-1 0,0 1 0,1-1 0,-1 1 0,0-1 0,1 1 0,0-1 0,0 1 0,0-1 0,1 2-244,1 5 362,8 29-235,3-1 0,0-1 0,3 0 0,0-1 1,3-1-1,1-1 0,21 27-127,-39-56 10,0-1-1,1 1 0,-1 0 1,1-1-1,0 0 0,0 1 1,0-2-1,0 1 0,0 0 1,1-1-1,-1 0 0,1 0-9,-3-1 7,1-1-1,-1 1 1,0-1-1,1 0 1,-1 0-1,0 0 1,1 0-1,-1 0 1,0 0-1,1-1 1,-1 1-1,0-1 1,0 0-1,1 0 1,-1 0-1,0 0 1,0 0 0,0 0-1,0 0 1,0 0-1,0-1 1,-1 1-1,1-1 1,0 0-1,-1 1 1,1-1-1,-1 0-6,10-11 119,-1-1-1,-1 0 0,0 0 1,-1-1-1,-1 0 1,0 0-1,-1-1 1,0 1-1,-2-2 0,2-6-118,0-8-544,-1-1 1,1-22 543,-4-22-4577,-2 76 4397,1 1-1,-1-1 0,0 1 0,0-1 0,0 1 0,1-1 1,-1 1-1,0-1 0,0 1 0,1-1 0,-1 1 1,0-1-1,1 1 0,-1-1 0,1 1 0,-1-1 1,1 0-1,-1 1 0,1-1 0,-1 0 181,3 3-394,10 8-364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11776,'3'8'7305,"-3"18"-4751,0-20-1491,1 58 2379,4 9-3442,2-14-246,2 1-1,9 25 247,-17-83-362,4 16-2013,-1-12-2373,0-9-5084,0-7 5662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13056,'1'0'446,"1"0"0,-1 0 0,0 0 1,0 0-1,0 1 0,0-1 0,0 0 0,1 1 1,-1-1-1,0 1 0,0 0 0,0-1 1,0 1-1,0 0 0,0-1 0,-1 1 0,1 0-446,13 19 4218,-11-9-3485,1-1 0,-1 1-1,1 7-732,-3-12-23,10 60-52,-2 0 1,-2 28 74,-6 15-416,-10-132 192,5-3 223,2-1 0,1 0 1,1 1-1,2-1 1,0 1-1,2-1 0,1 1 1,1 0-1,9-24 1,-9 30 41,2 0-1,0 1 1,1 0-41,-6 13 10,0 1 1,0-1 0,1 1 0,0 0-1,0 0 1,0 0 0,0 1 0,1 0 0,0-1-1,0 2 1,0-1 0,1 0-11,-5 3-4,1 0 1,0 1-1,0-1 1,1 0-1,-1 1 1,0-1-1,0 1 0,0 0 1,0 0-1,0 0 1,1 0-1,-1 0 1,0 0-1,0 0 1,0 1-1,0-1 0,0 1 1,0 0-1,0 0 1,0-1-1,0 1 1,0 0-1,0 1 0,0-1 1,-1 0-1,1 0 1,0 1-1,-1-1 1,1 1-1,-1 0 1,0-1-1,2 2 4,3 5-21,0 1 0,-1-1 0,0 1 0,0 0 0,0 0 0,1 5 21,0 6 20,0-1 0,-1 1 1,0 0-1,-2 1 0,-1-1 1,0 1-1,-2 18-20,0-22 4,-1-1 1,-1 0-1,0 1 1,-2-1-1,1 0 1,-2-1-1,0 1 1,-1-1-1,-1 0 1,-1 1-5,6-12-37,0-1 1,0 0-1,0 0 1,0 0-1,-1 0 1,0 0-1,1-1 1,-1 1-1,0-1 1,0 0-1,0 1 1,-1-2-1,1 1 1,0 0-1,-1-1 1,1 1-1,-4 0 37,4-2-68,1 1 0,-1-1-1,1 0 1,-1 0 0,1 0-1,0 0 1,-1-1 0,1 1 0,-1-1-1,1 1 1,0-1 0,-1 0-1,1 0 1,0 0 0,0 0 0,0 0-1,-1-1 1,1 1 0,1-1 0,-1 1-1,0-1 1,0 0 0,1 1-1,-1-1 1,0 0 0,1 0 0,-1-1 68,-2-4-398,1 0 0,0 0 0,0 0 1,0 0-1,1-1 0,0 1 1,1 0-1,0-1 0,0 0 1,0 1-1,1-1 0,0 1 0,0-1 1,1-2 397,7-34-742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5120,'2'4'260,"0"-1"1,0 1-1,0-1 1,0 0-1,1 1 1,-1-1-1,1-1 1,0 1-1,1 0-260,-3-1 348,1-1 1,0 0-1,-1 0 0,1 0 0,0 0 1,0-1-1,0 1 0,0 0 1,0-1-1,0 1 0,0-1 0,0 0 1,0 0-1,0 0 0,0 0 0,0 0 1,0 0-1,1-1-348,-2 1 344,0 0 1,-1 0-1,1 0 1,0 0-1,0-1 1,-1 1-1,1 0 1,0 0-1,0 0 1,0 1-1,-1-1 1,1 0-1,0 0 1,0 0-1,-1 0 1,1 1-1,0-1 1,0 0-1,-1 1 1,1-1-1,0 1 1,-1-1-345,1 1 146,-1-1 1,0 1-1,0 0 1,1-1-1,-1 1 1,0-1-1,0 1 1,0 0-1,0-1 1,0 1-1,0 0 1,0-1-1,0 1 1,0 0-1,0-1 1,0 1-1,0-1 1,0 1-1,-1 0 0,1-1 1,0 1-147,-4 7 1,0 0 0,-1 0 0,0 0 0,-2 1-1,-4 9 781,5-6-751,0 0 1,1 0 0,1 0 0,0 1 0,1 0 0,0 0 0,1 0 0,0 0 0,1 0-1,1 0 1,0 0 0,0 0 0,2 0 0,-1 2-31,1-6 8,0-1-1,1 1 1,0 0 0,0-1 0,0 0-1,1 1 1,0-1 0,1-1-1,0 1 1,0-1 0,1 0 0,0 0-1,0 0 1,1-1 0,-1 0-1,1 0 1,1-1 0,-1 0 0,1 0-1,8 4-7,-5-4-193,0-1 0,1 0 1,-1-1-1,1 0 0,0-1 0,0 0 0,0-1 0,0 0 0,0-1 0,1 0 0,-1-1 1,0-1-1,0 0 0,0 0 0,-1-1 0,1 0 0,0-2 193,15-5-1621,-1-1-1,0-2 1,0 0-1,-2-2 1,0-1 0,15-12 1621,12-13-1136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134 428 12160,'5'44'4575,"-1"-32"-3583,14-5 736,-8-7 32,3-7-672,10-10-224,-5-6-1792,4-5-704,-5-4 768,1-9-1760,-4-2-671,-5-1 1727,-9 0 768</inkml:trace>
  <inkml:trace contextRef="#ctx0" brushRef="#br0" timeOffset="1">166 49 9600,'-63'8'3584,"32"1"-2784,-5 13 576,23-5 63,-1 0 65,5-2 224,9 1-416,5-4-128,13-9-672,9-3-192,9-12 32,8-7-864,6-5-352,8-4-2528,9 0-1055,10 1 2271,3-2 1184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 15104,'-8'-2'2409,"0"1"4356,10 9-1488,4 10-5366,24 85 733,-10-31-612,2-1 1,27 54-33,-19-65-867,-5-8-1990,-9-17-3232,-13-30 3972,-6-13 991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42 212 9472,'-3'0'398,"0"0"1,1 1-1,-1 0 0,1-1 1,0 1-1,-1 0 1,1 0-1,-1 1 0,1-1 1,0 0-1,-1 2-398,1-2 275,1 0 0,0 0-1,1 1 1,-1-1 0,0 0-1,0 0 1,0 1 0,1-1 0,-1 0-1,1 1 1,-1-1 0,1 1 0,-1-1-1,1 1 1,0-1 0,0 1-1,0-1 1,0 1 0,0-1 0,0 1-1,0-1 1,1 2-275,8 47 2737,3-1 1,13 32-2738,-13-46-239,-2 0 1,-1 0-1,-2 1 1,-1 0 0,1 35 238,-28-127-1147,9 4 1381,3 0 0,3-1 0,1 0 0,3 0-1,2 0 1,2 0 0,7-33-234,-6 68 265,0 0 1,2 1-1,0-1 0,1 1 0,5-12-265,-9 25 87,1-1 0,-1 1 1,1-1-1,0 1 0,0 0 0,1 0 1,-1 1-1,1-1 0,0 1 0,1-2-87,-2 4 33,-1-1-1,1 1 0,0-1 0,-1 1 1,1 0-1,0 0 0,0 0 0,0 1 1,0-1-1,0 1 0,0-1 0,0 1 1,0 0-1,0 0 0,0 0 0,0 1 1,0-1-1,0 1-32,-1-1 3,1 1 1,-1 0-1,0 0 1,1 0 0,-1 0-1,0 0 1,0 1-1,0-1 1,0 0-1,0 1 1,0 0-1,0-1 1,0 1-1,-1 0 1,1 0 0,-1 0-1,1 0 1,-1 0-1,0 0 1,0 1-1,0-1 1,0 0-1,0 1 1,0-1-1,-1 0 1,1 1 0,-1-1-1,0 1 1,0-1-1,1 1 1,-2 1-4,1 8 28,0 0 0,-2 0 0,1 0 0,-1 0 0,-4 9-28,-6 17 42,8-25-90,0-1 0,1 1 0,0-1 1,0 1-1,2 0 0,-1 1 48,3-13-10,-1 0 0,0 0 0,0 1 0,0-1 0,1 0 0,-1 0 0,0 0 0,1 0 0,0 0-1,-1 0 1,1 1 0,-1-1 0,1 0 0,0-1 0,0 1 0,-1 0 0,1 0 0,0 0 0,0 0 0,0-1 0,0 1 0,0 0-1,0-1 1,0 1 0,1-1 0,-1 1 0,0-1 0,0 1 0,0-1 0,1 0 10,7 2-9,-1 0 0,1-1 1,-1-1-1,5 1 9,6 0-79,-7 1-10,0 0-1,0 0 0,0 2 0,-1-1 1,1 2-1,-1-1 0,0 1 1,-1 1-1,1 0 0,0 1 90,-7-4-33,-1 0-1,1-1 1,-1 1-1,0 1 1,0-1-1,0 0 1,0 1-1,0 0 1,-1-1-1,1 1 1,-1 0-1,0 0 1,0 0-1,-1 1 1,1-1 0,-1 0-1,0 1 1,0-1-1,-1 1 1,1-1-1,-1 1 1,0-1-1,0 1 1,0-1-1,-1 1 1,0-1-1,1 0 1,-2 3 33,-2 4 19,0 0 0,-1 0 1,0-1-1,0 0 0,-1 0 1,0 0-1,-1-1 0,0 0 1,-1 0-1,1-1 1,-2 0-1,1 0 0,-1-1 1,0 0-1,-1-1 0,0 0 1,-1 1-20,3-3-67,0 0 1,0 0-1,0-1 0,-1 0 1,1 0-1,-1-1 1,0 0-1,1-1 0,-1 0 1,0 0-1,0-1 1,0 0-1,0 0 0,0-1 1,0-1-1,0 1 1,1-1-1,-1-1 0,1 1 1,-1-1-1,1-1 1,-1 0 66,4 1-294,0-1 1,1 1 0,-1-1 0,1 1 0,0-1 0,0-1 0,0 1 0,1 0-1,-1-1 1,1 0 0,0 0 0,1 0 0,-1 0 0,1 0 0,0 0-1,0-1 1,1 1 0,-1-1 0,1 1 0,1-1 0,-1 0 0,1 1 0,0-1-1,0 0 1,0 1 0,1-1 0,0 0 0,0 0 293,14-46-757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11392,'-2'18'4869,"-5"11"-1860,-2 5-824,8-25-1965,0 0 0,0 0 0,1 0 0,0 0 0,1 0 0,0 0 0,0 0 0,1 0 0,0 0 0,1 0 0,0 0 0,1 1-220,-1-4 33,0 0 0,1 0-1,-1 0 1,1 0 0,0-1-1,1 1 1,-1-1 0,1 0-1,0-1 1,1 1 0,-1-1-1,1 0 1,-1-1 0,1 1-1,0-1 1,5 2-33,4 0 36,1 0 0,-1-2 1,1 1-1,0-2 0,0 0 0,0-1 0,0-1 0,0 0 1,0-1-1,0-1 0,0 0 0,-1-2 0,15-3-36,0-3 81,0 0 0,0-2 0,-1-1-1,0-2 1,-1-1 0,11-9-81,-22 14 157,-1-1 0,0 0 0,0-1 0,-2-1 0,1-1 0,-2 0 0,0-1 1,-1 0-1,-1 0 0,0-2 0,-1 1 0,-1-1 0,3-10-157,-11 25 45,0 2-33,-1 1 0,1-1 1,-1 0-1,0 1 0,0-1 1,1 0-1,-1 0 1,0 1-1,0-1 0,0 0 1,0 0-1,0 1 0,0-1 1,0 0-1,0 0 1,0 1-1,0-1 0,0 0 1,0 0-1,-1 1 0,1-1 1,0 0-1,0 1 1,-1-2-14,-9 20 140,2 6-51,0 0 0,2 1 0,0 0 0,2 0 0,1 0 0,1 10-88,-5 24 75,-33 170 41,9-66-702,25-104-592,6-59 1114,0 0 0,0 0 0,0 0 0,0 1 0,0-1 1,0 0-1,0 0 0,0 0 0,0 0 0,0 1 0,0-1 0,0 0 0,0 0 1,0 0-1,0 0 0,0 1 0,0-1 0,0 0 0,0 0 0,0 0 1,0 0-1,0 0 0,0 1 0,0-1 0,0 0 0,0 0 0,0 0 0,0 0 1,0 1-1,0-1 0,1 0 0,-1 0 0,0 0 0,0 0 0,0 0 0,0 0 1,0 0-1,0 1 0,1-1 0,-1 0 0,0 0 0,0 0 0,0 0 0,0 0 1,0 0-1,1 0 0,-1 0 0,0 0 0,0 0 0,0 0 64,7-9-3259,6-19-2832,-4-5 3382,0-15 1312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98 13440,'-1'0'650,"-20"5"2823,12 0-1406,9-5-1984,0 0-1,0 0 1,0 0 0,0 0 0,-1 1 0,1-1 0,0 0-1,0 0 1,0 0 0,0 0 0,0 0 0,0 0 0,0 1-1,0-1 1,0 0 0,0 0 0,0 0 0,0 0 0,0 1-1,0-1 1,0 0 0,0 0 0,0 0 0,0 0 0,0 0-1,0 1 1,0-1 0,0 0 0,0 0 0,0 0 0,0 0-1,0 1 1,0-1 0,0 0 0,0 0 0,0 0 0,0 0-1,0 0 1,1 0 0,-1 1 0,0-1 0,0 0-83,2 0 259,0 0 0,-1 1 0,1-1 0,0 0 0,0 0 0,0 0 0,-1 0 0,1-1 0,0 1 0,0 0 0,0-1 0,-1 1 0,1-1 1,1 0-260,1 0 319,41-14 764,-2 0 0,7-6-1083,-12 4 173,1 3 0,39-11-173,-76 25-1,0-1-1,-1 1 1,1-1-1,-1 1 1,1 0-1,0 0 1,0 0-1,-1 0 1,1 0-1,0 0 1,-1 0-1,1 0 1,0 1-1,-1-1 1,1 1-1,-1-1 1,1 1-1,1 0 2,-3 0-3,0-1 0,1 0-1,-1 1 1,0-1-1,1 1 1,-1-1-1,0 1 1,0-1-1,0 1 1,1-1 0,-1 1-1,0-1 1,0 1-1,0-1 1,0 1-1,0-1 1,0 1-1,0-1 1,0 1-1,0-1 1,0 1 0,0 0 3,-9 18-106,-68 86-336,36-50 63,-9 18 379,33-45-74,0 1 0,2 0 1,2 1-1,0 0 0,0 8 74,10-29-1,1 1 0,0-1 0,1 1 0,0 0 0,1 0 0,-1-1 0,2 1 0,0 0 0,0 0 1,0-3 4,1-1 1,-1 0-1,1 0 0,1 0 0,-1 0 0,1 0 0,0-1 0,1 1 0,-1-1 0,1 0 1,0 0-1,0 0 0,0 0 0,4 2-4,3 2 6,1-1 1,-1 0 0,2-1-1,-1 0 1,1-1 0,0-1-1,0 0 1,1 0 0,-1-2-1,1 1 1,0-2 0,2 1-7,17 0-122,1 0 1,0-2 0,-1-2-1,20-2 122,-22 0-776,-1-2 0,0-1-1,0-1 1,20-8 776,-32 9-568,-1-2 0,0 1 0,0-2 1,-1 0-1,0-2 0,-1 1 0,0-2 1,4-4 567,37-42-902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80 4992,'-6'-28'6037,"6"21"-2194,3 20-2614,2 18-977,3 0 0,0-1 0,2 0 0,1-1 0,2 0 1,0 0-1,2-2 0,1 0 0,1 0 0,2-2 0,15 17-252,-32-39 76,0-1 0,0 1-1,1-1 1,0 1 0,-1-1-1,1 0 1,0 0 0,0 0 0,0 0-1,3 1-75,-4-3 31,0 0 0,0 1 0,0-1 0,0 0 0,0 0 0,0 0 0,0 0-1,0 0 1,0-1 0,1 1 0,-1 0 0,0-1 0,-1 0 0,1 1 0,0-1-1,0 0 1,0 0 0,0 0 0,0-1-31,7-4-16,0-1 1,0 0-1,-1 0 0,0-1 0,0 0 0,-1 0 1,0-1-1,0 0 0,-1 0 0,4-8 16,5-11-146,-2 0-1,-1 0 1,2-10 146,-6 10-41,-1 0 1,-2-1 0,-1 0-1,-1-1 41,6-35 28,-6 58-141,-2 16 12,0 17-21,1 149 0,0 11 143,-19 164-21,-16-136-30,21-159-4644,21-84 4120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 10368,'0'0'109,"0"0"0,0 0 1,0 0-1,-1 0 0,1 0 1,0-1-1,0 1 0,0 0 0,0 0 1,-1 0-1,1 0 0,0 0 1,0 0-1,0 0 0,-1 0 1,1 0-1,0 0 0,0 0 1,0 0-1,-1 0 0,1 0 0,0 0 1,0 0-1,0 0 0,-1 0 1,1 0-1,0 0 0,0 0 1,0 0-1,-1 0 0,1 0 1,0 0-1,0 0 0,0 1 1,-1-1-1,1 0 0,0 0 0,0 0 1,0 0-110,-12 11 911,-15 24-2746,18-23 2133,-23 31-335,2 0 1,-11 24 36,27-41 360,1 1 0,1 1 0,1-1 1,1 2-1,1 6-360,6-26 84,2-1 0,-1 1 0,1 0-1,1 0 1,0 0 0,0-1 0,0 1 0,2 8-84,-1-13 38,0 0 0,0 0 0,1 0 0,-1 0 0,1 0 0,0-1 0,0 1 0,0 0-1,0-1 1,1 0 0,-1 1 0,1-1 0,0 0 0,0 0 0,0-1 0,0 1 0,1-1 0,-1 1 0,4 1-38,5 1 63,-1 0 1,1 0-1,0-1 1,0-1-1,0 0 1,0-1-1,0 0 0,1-1 1,-1 0-1,1-1 1,-1 0-1,0-1 1,1 0-1,-1-1 1,0-1-1,12-3-63,-12 2 73,1-1 1,-1 0-1,0-1 1,0 0-1,0-1 1,-1 0-1,0-1 1,-1 0-1,0-1 1,0 0-1,0 0 1,-1-1-1,-1 0 1,0-1-1,6-10-73,-8 10-35,0 0 1,-1 0-1,0-1 0,-1 0 1,0 0-1,-1 0 0,0 0 1,-1-1-1,0 1 0,-1-1 0,0 1 1,-1-1-1,-1 1 0,0-1 35,-1 3-29,1 0 0,-2 0 0,1 1 0,-1-1 0,-1 1 0,0 0 0,0 0 0,-1 0 0,0 1 0,0 0 0,-1-1 0,0 2 0,0-1 0,-1 1 0,0 0 0,0 0 0,-1 1 0,-1 0 29,2 0-230,-1 0-1,0 1 1,-1 1-1,1-1 1,-1 1-1,0 1 1,0-1-1,0 1 1,0 1-1,-1 0 1,1 0-1,-1 1 1,1 0 0,-4 1 230,-7 3-448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0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8064,'0'0'146,"0"0"1,-1-1-1,1 1 1,0 0-1,-1-1 1,1 1-1,0 0 1,-1 0-1,1-1 0,0 1 1,-1 0-1,1 0 1,-1 0-1,1 0 1,-1 0-1,1 0 1,0-1-1,-1 1 1,1 0-1,-1 0 1,1 0-1,-1 0 1,1 0-1,0 1 1,-1-1-1,1 0 1,-1 0-1,1 0 1,0 0-1,-1 0 0,1 1 1,-1-1-1,1 0 1,0 0-1,-1 1 1,1-1-1,0 0 1,-1 0-1,1 1 1,0-1-147,-14 23 2250,-2 32-1277,7-9-380,3 0 0,-1 30-593,6-48-45,2-1 0,0 1 0,2-1-1,1 0 1,2 7 45,-5-27 6,1-1 0,0 1-1,1 0 1,-1-1 0,1 0 0,0 0 0,1 0-1,-1 0 1,1 0 0,1 0 0,-1-1 0,1 0-1,-1 0 1,2 0 0,-1-1 0,0 0 0,5 3-6,-3-3 99,-1-1 1,1-1 0,0 1 0,0-1 0,0 0 0,0 0-1,0-1 1,1 0 0,-1 0 0,0-1 0,1 0 0,-1 0 0,0-1-1,1 0 1,-1 0 0,5-2-100,-6 2-13,1-1 1,-1 0-1,0-1 0,0 1 1,0-1-1,0-1 0,0 1 1,0-1-1,-1 0 0,0 0 0,0 0 1,0-1-1,0 0 0,2-3 13,-1 0-33,-1 0-1,1-1 0,-2 0 0,1 0 1,-1 0-1,-1 0 0,1 0 1,-2-1-1,2-4 34,-1-7-69,0-1-1,-1 1 1,-2-1 0,0 1 0,-1-1 0,-1 1 0,-1-1-1,-5-17 70,6 30-35,0 0-1,-1 1 1,0-1-1,0 1 0,-1 0 1,0 0-1,-1 0 0,0 0 1,0 1-1,-1 0 0,-1-2 36,5 7-142,-1 0-1,1 0 1,-1-1-1,0 2 1,0-1-1,0 0 1,0 0-1,0 1 0,0 0 1,-1 0-1,1-1 1,0 2-1,-1-1 143,0 0-403,0 1 0,0 0-1,1 0 1,-1 0 0,0 1 0,0-1-1,0 1 1,1 0 0,-1 0-1,1 0 1,-1 1 0,0-1 0,-2 3 403,-9 4-752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19 159 10880,'2'64'4860,"5"5"-3822,3 10-1038,4-3 26,-6-40 13,-2 1 1,-2-1-1,0 20-39,-4-54 86,0 0 0,0 0-1,0 0 1,0 0 0,-1 0-1,1 0 1,-1 0 0,1 0-1,-1 0 1,1 0 0,-1 0-1,0-1 1,0 1 0,0 0 0,-1 1-86,2-3 27,0 0 0,-1 0 0,1 0 1,0 1-1,-1-1 0,1 0 1,0 0-1,-1 0 0,1 0 0,0 0 1,-1 1-1,1-1 0,0 0 0,-1 0 1,1 0-1,0 0 0,-1 0 1,1 0-1,0 0 0,-1 0 0,1 0 1,0-1-1,-1 1 0,1 0 1,0 0-1,-1 0 0,1 0 0,0 0 1,-1 0-1,1-1-27,-13-14 307,6 1-466,1 1 1,1-1-1,0 0 1,1-1-1,1 1 1,0-1-1,-1-13 159,1 0-144,2 1 0,1-1 0,3-20 144,-2 29-72,2 0 0,1 0 0,0 1-1,1-1 1,1 1 0,0 1 0,2-1 0,0 1-1,1 0 1,1 1 0,0 0 0,1 0-1,1 1 1,0 1 0,1 0 0,1 0-1,0 2 1,0 0 0,2 0 0,-1 1-1,1 1 1,3 0 72,-12 7 0,0 0-1,0 0 1,1 1 0,-1 0-1,1 1 1,-1 0 0,1 0-1,0 0 1,-1 1 0,1 0-1,7 1 1,-13-1-4,0 1 0,0-1 0,1 0 0,-1 1 0,0-1 0,0 1 0,0 0 0,0 0-1,0 0 1,0 0 0,0 0 0,0 0 0,0 1 0,-1-1 0,1 0 0,0 1 0,-1-1 0,1 1-1,-1 0 1,1 0 0,-1 0 0,0-1 0,0 1 0,0 0 0,0 0 0,0 1 0,0-1 0,-1 0-1,1 0 1,-1 0 0,1 0 0,-1 1 0,0-1 0,0 0 0,0 0 0,0 0 0,0 1 0,-1-1-1,1 0 1,-1 0 0,1 0 0,-2 2 4,0 4 69,-1 0-1,0 0 0,0 0 1,0-1-1,-1 0 0,-1 0 1,1 0-1,-1 0 1,0-1-1,-1 1 0,-2 2-68,-14 11 101,0-1-1,-17 11-100,-13 11-2462,7-6-1181,27-22 2977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9472,'9'-16'4622,"-8"16"-4559,0 0 1,-1 0-1,1 0 1,0 0-1,0 0 1,0 0 0,0 1-1,-1-1 1,1 0-1,0 1 1,0-1-1,0 0 1,-1 1-1,1-1 1,0 1-1,-1-1 1,1 1-64,7 3 36,1 1 44,0-2-1,0 1 0,0-1 1,1 0-1,-1-1 0,1 0 1,-1-1-1,1 0 0,5 0-79,15-1 194,1-2-1,12-2-193,-23 1 261,0 0 0,0 2 0,1 1 0,-1 1 0,1 0 0,7 3-261,-20-2 28,0 1 0,-1 0 0,1 0 0,-1 1 0,0 0 0,0 0 0,0 0 0,-1 1 0,1 0 0,-1 1 0,-1 0 0,1 0 1,-1 0-1,0 0 0,0 1 0,0-1 0,-1 2-28,7 10-133,-1 1 0,-1 0 0,-1 0 0,-1 1 1,0 0-1,-1 1 133,-4-13 173,-1 0 0,0 0 1,0 0-1,0 1 0,-1-1-173,0-5-276,-1-1 1,1 0-1,0 1 0,-1-1 0,1 1 0,-1-1 0,0 0 0,1 1 0,-2-1 276,2-1-403,-1 0-1,1-1 0,0 1 1,-1 0-1,1-1 1,-1 1-1,0 0 0,1-1 1,-1 1-1,1-1 1,-1 1-1,0-1 1,1 0-1,-1 1 0,0-1 1,0 0-1,1 1 1,-1-1-1,0 0 0,0 0 1,1 0-1,-1 1 1,0-1-1,0 0 0,0 0 404,-4-3-3610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8704,'-12'-21'2816,"12"21"-2794,0-1 0,-1 1 0,1 0 0,0-1 0,0 1 0,-1 0 0,1-1 0,0 1 0,0 0 0,0-1 0,0 1 0,-1-1 1,1 1-1,0 0 0,0-1 0,0 1 0,0-1 0,0 1 0,0 0 0,0-1 0,0 1 0,0-1 0,0 1 0,0 0 0,0-1 0,1 1 0,-1-1 1,0 1-1,0 0 0,0-1 0,0 1 0,1 0 0,-1-1 0,0 1 0,0 0 0,1-1 0,-1 1 0,0 0 0,1-1 0,-1 1 0,0 0 0,1 0 1,-1 0-1,0-1 0,1 1 0,-1 0 0,0 0 0,1 0 0,-1 0 0,1 0 0,-1-1 0,0 1 0,1 0 0,-1 0 0,1 0 0,-1 0 1,0 0-1,1 0 0,-1 1 0,1-1 0,-1 0 0,0 0 0,1 0 0,-1 0-22,24 9 582,-19-5-359,0 0-1,-1 1 0,0-1 1,1 1-1,-2 0 0,1 0 0,-1 0 1,3 5-223,21 49 591,-20-43-443,69 192 904,-37-96-819,-30-89-164,-4-12 37,0 0 0,-1 0 0,-1 1 0,0-1 0,0 1 1,-2 0-1,1-1 0,-1 1 0,-1 8-106,0-18 43,0-1 0,0 0-1,0 0 1,0 0 0,0 0 0,-1 1 0,1-1 0,0 0 0,-1 0 0,1 0 0,-1 0 0,1 0-1,-1 0 1,0 0 0,0 0 0,1 0 0,-1 0 0,0 0 0,0-1 0,0 2-43,0-2 27,0 0 0,0 1 0,0-1 0,0 0-1,0 0 1,1 0 0,-1 0 0,0 0 0,0 0 0,0 0 0,0 0 0,0 0 0,0 0 0,0 0 0,0-1 0,1 1 0,-1 0 0,0-1 0,0 1 0,0-1-27,-3-1 18,-1-1-1,1 0 1,0 0 0,1 0 0,-1 0 0,1 0-1,-1-1 1,1 0 0,-1-1-18,-15-26-385,2-1 0,1-1-1,1 0 1,-7-25 385,9 24-400,7 17 175,-10-23-618,-9-40 843,22 70 98,0-1-1,1 0 1,1 0 0,0 0 0,0 0-1,1 0 1,0 0 0,1 0-1,1 0 1,0-1-98,-1 8 25,1-1-1,0 1 1,0-1-1,0 1 1,1 0 0,-1 0-1,1 0 1,0 0-1,0 1 1,1-1 0,-1 1-1,1 0 1,-1 0-1,1 0 1,0 0 0,0 1-1,1-1 1,-1 1-1,0 0 1,1 0 0,-1 1-1,1-1 1,-1 1-1,1 0 1,1 0-25,10-2-23,1 1-1,-1 1 1,1 0-1,0 1 1,-1 1 0,13 2 23,-8-1-400,0 2 0,-1 0 0,12 5 400,-27-8-54,0 0-1,0 1 1,-1 0-1,1 0 1,-1 0-1,1 1 1,-1-1-1,0 1 0,0 0 1,0 0-1,-1 1 1,1-1-1,-1 1 1,1 0-1,-1-1 1,0 2-1,-1-1 1,2 1 54,-3-2 13,-1 0 0,1 0 1,0 1-1,-1-1 0,0 0 1,0 0-1,0 0 1,0 0-1,0 1 0,-1-1 1,1 0-1,-1 0 1,0 0-1,0 0 0,0 0 1,0 0-1,0 0 1,-1-1-1,1 1 0,-1 0 1,0-1-1,0 1 1,0-1-1,0 1 0,-2 1-13,-5 5-86,-1-1 0,1 0 0,-2 0 0,1-1 0,-10 6 86,3-3-590,-1-1 0,0 0 0,0-2 0,-1 0 0,0-1 0,0 0 1,-1-2-1,0 0 0,1-2 0,-6 1 590,-13-5-565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11008,'19'20'4897,"-13"-11"-4710,-1 0 1,0 0-1,0 1 1,-1-1-1,2 7-187,50 139-244,26 69-829,-80-220 1060,14 31-86,-16-34 168,1 1 1,-1-1-1,1 0 0,0 0 1,0 1-1,0-1 0,0 0 1,-1 0-1,2 0 0,-1 0 1,0 0-1,0 0 0,0 0 1,0 0-1,1 0 0,-1-1 1,0 1-1,1 0 0,-1-1 0,1 1-69,-2-1 41,1 0-1,-1-1 0,1 1 1,-1 0-1,0 0 0,1-1 1,-1 1-1,0 0 0,0 0 0,1-1 1,-1 1-1,0 0 0,0-1 1,1 1-1,-1 0 0,0-1 1,0 1-1,0 0 0,0-1 0,1 1 1,-1 0-1,0-1 0,0 1 1,0-1-1,0 1 0,0 0 1,0-1-1,0 1 0,0-1 0,0 1 1,0 0-1,0-1 0,0 1 1,-1 0-1,1-1-40,-3-19 247,2 15-123,-2-18-441,0-1 1,2 1-1,1-1 1,1 1-1,1-1 0,1 1 1,1-1-1,1 1 1,0 1-1,5-9 317,2-1-148,1 0 0,2 1 0,1 1 0,1 1 0,2 0 1,18-22 147,-30 43 302,0 0 0,1 0 1,0 1-1,0 0 0,0 0 1,1 1-1,9-6-302,-16 11 13,1-1 1,-1 1-1,1-1 0,0 1 1,0 0-1,-1 0 0,1 0 1,0 1-1,0-1 1,0 1-1,0-1 0,0 1 1,0 0-1,0 0 0,0 0 1,0 1-1,0-1 0,0 1 1,0-1-1,0 1 1,0 0-1,-1 0 0,1 1 1,0-1-1,-1 0 0,1 1 1,0 0-1,-1-1 0,0 1 1,1 1-14,-1-1-26,0 1-1,-1-1 1,0 0 0,0 1 0,0-1-1,0 1 1,0-1 0,0 1 0,0 0-1,-1-1 1,0 1 0,1 0 0,-1-1-1,0 1 1,0 0 0,0 0 0,-1-1-1,1 1 1,-1 0 0,1-1 0,-1 1 0,0-1-1,0 1 1,0-1 0,-2 3 26,-1 5-24,-1 0 1,-1 0-1,0 0 1,0-1 0,-6 6 23,-22 23 121,-8 4-121,16-16 38,0 1-1,2 1 1,-1 2-38,23-27 0,0 0-1,0 0 1,0 0-1,0 0 1,1 1-1,-1-1 1,1 0-1,0 1 1,0-1-1,0 1 1,0-1-1,1 1 1,-1 0 0,1-1-1,0 1 1,0 0-1,1 0 1,-1-1-8,1 0-1,0 0 1,1-1 0,-1 1-1,0 0 1,1-1-1,-1 1 1,1-1 0,0 1-1,0-1 1,0 0-1,0 0 1,0 0 0,1 0-1,-1 0 1,0 0-1,1-1 1,0 1 0,-1-1-1,3 1 9,5 2-110,-1-1 0,1 1 0,0-2 0,0 0 0,0 0 0,0-1 0,0 0 0,0 0 0,0-1 0,0-1 0,0 0 0,2 0 110,23-5-916,-1-1 0,29-10 916,-22 3-1770,38-18 1770,-33 11-336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28 156 16128,'-27'-10'5205,"26"6"-2092,8 0-1259,8-2-642,-15 6-1194,41-11 688,0 2 0,29-1-706,3-1-63,321-67-2150,-378 74 2114,1 1 1,0 0-1,0 1 0,14 1 99,-28 1 11,0 1-1,-1-1 0,1 1 1,0 0-1,-1-1 1,1 1-1,0 1 0,-1-1 1,1 0-1,-1 0 1,0 1-1,1-1 0,-1 1 1,0 0-1,0 0 1,0 0-1,0 0 0,0 0 1,-1 0-1,1 0 0,-1 1 1,1-1-1,-1 1 1,0-1-1,0 1 0,1 0-10,3 12 182,0-1 0,-1 0 0,-1 1 0,1 6-182,-1-6 112,2 9 33,2 1 1,0-1-1,2-1 1,0 1-1,2-1 1,0-1 0,12 17-146,-15-28 16,0 0 0,0 0 1,1-1-1,1 0 0,-1-1 1,1 0-1,1 0 0,0-1 1,0-1-1,1 0 0,0 0 1,0-1-1,0-1 0,1 0 0,4 1-16,3-1-9,1-1 0,-1 0 0,1-2 0,0 0 0,0-1 0,1-2 0,-1 0-1,0-1 1,-1-1 0,1-1 0,13-4 9,-23 5-12,0-1 1,0 0-1,0-1 0,0 0 0,-1 0 1,1-1-1,-2-1 0,1 1 1,-1-2-1,0 1 0,0-1 0,-1-1 1,0 1-1,0-2 0,-1 1 0,-1-1 1,1 0-1,-1 0 0,-1 0 1,0-1-1,2-7 12,-5 11 9,0-1 0,0 1 0,-1-1 0,0 1 0,-1-1 0,1 1 0,-1-1 0,-1 0 0,1 1 0,-1-1 0,-1 1 0,1-1 0,-1 1 0,-1-1 0,0 0-9,-1-2-27,-1 1 0,0 0 0,0 0 0,-1 0 1,-1 0-1,1 1 0,-1 0 0,0 1 0,-1 0 0,-5-5 27,-5-1-326,-18-18-2398,36 30 2535,0 1 1,-1 0-1,1-1 0,0 1 1,-1 0-1,1-1 0,0 1 1,0 0-1,-1-1 0,1 1 1,0-1-1,0 1 0,0 0 0,-1-1 1,1 1-1,0-1 0,0 1 1,0-1-1,0 1 0,0-1 1,0 1-1,0-1 0,0 1 1,0-1-1,0 1 0,0 0 1,0-1-1,1 1 0,-1-1 1,0 1-1,0-1 0,0 1 1,1 0-1,-1-1 0,0 1 1,0-1-1,1 1 0,-1 0 1,0-1-1,1 1 0,-1 0 1,0 0-1,1-1 0,-1 1 1,1 0 188,22-10-6019,-21 9 6155,24-7-1501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9728,'1'41'4594,"0"5"-3722,2 59-1208,-3-90 409,-1 3 72,1 1 1,1 0 0,0-1 0,2 0 0,0 1 0,1-1 0,3 9-146,-5-23 69,1 1 0,-1 0 1,1-1-1,0 1 0,0-1 1,0 0-1,1 0 0,-1 0 1,1 0-1,0-1 0,0 1 1,1-1-1,-1 0 0,1 0 1,-1-1-1,1 1 0,0-1 1,0 0-1,0-1 0,0 1 1,0-1-1,0 0 0,1 0 1,-1 0-1,0-1 0,1 0 1,-1 0-1,4-1-69,2 0 36,-1 0 0,0 0 0,0-2 1,0 1-1,0-1 0,0-1 0,0 1 0,-1-2 1,1 1-1,-1-1 0,0-1 0,-1 0 0,1 0 0,1-3-36,-4 3 17,0-1 0,0 1-1,-1-1 1,0-1-1,0 1 1,-1-1-1,0 1 1,0-1 0,-1-1-1,0 1 1,0 0-1,-1-1 1,0 1-1,0-1 1,-1 0-1,-1 0 1,1 1 0,-1-1-1,-1 0 1,1 0-1,-3-5-16,2 7-31,0 0 0,-1 0 0,0 0-1,-1 1 1,0-1 0,1 1-1,-2 0 1,1 0 0,-1 0 0,0 0-1,0 1 1,-1-1 0,0 1 0,0 0-1,0 0 1,0 1 0,-1 0 0,0 0-1,1 0 1,-2 0 0,1 1 0,0 0-1,-1 0 1,1 1 0,-1 0 0,0 0-1,-2 0 32,-9 0-243,1 1-1,-1 1 0,0 0 1,0 1-1,1 1 0,-1 1 0,-13 4 244,-40 5-1056,38-11 795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92 4352,'-44'-19'1664,"26"7"-1312,-5 0-128,14 7-160,0-3-832,5-4-384,4 0 512,0 0 352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 7040,'3'-3'464,"-1"1"0,0-1 0,-1 0 0,1 0 0,-1 0 0,1 0 0,-1 0 0,0 0 0,0 0 0,0-1 0,0 1 0,-1 0 0,1-1 0,-1 1 0,0 0 0,0-1 0,0 1 0,0 0 0,-1-2-464,0 4 229,0 0 0,1 0 1,-1 0-1,0 1 0,0-1 1,0 0-1,0 0 0,0 1 1,0-1-1,0 0 0,0 1 1,0 0-1,0-1 1,0 1-1,0-1 0,0 1 1,-1 0-230,-22-4 2111,12 3-1953,-1 1-1,0 1 1,1 0 0,-1 0 0,0 2-1,1-1 1,0 2 0,0-1 0,0 2-1,0 0 1,0 0 0,1 1 0,-7 4-158,6-2 118,0 0 0,1 1 0,0 0 0,0 1 0,0 0 0,2 0 0,-1 1 0,1 1 0,1-1 0,0 2 0,-5 10-118,7-11-39,2 0 0,-1 1 0,1-1 0,1 1 0,1 0 1,0 0-1,0 0 0,1 0 0,1 0 0,0 1 0,1-1 0,0 0 0,1 0 0,1 1 39,-2-8-35,1 1-1,0 0 1,0-1 0,0 0-1,1 1 1,0-1 0,1 0-1,-1-1 1,1 1 0,0 0 0,1-1-1,-1 0 1,1 0 0,0-1-1,0 1 1,0-1 0,1 0-1,0 0 1,0-1 0,0 1-1,0-1 1,0-1 0,0 1 0,1-1-1,-1 0 1,1-1 0,5 1 35,-5-1-195,-1 0 1,1-1-1,0 0 1,0 0 0,-1-1-1,1 0 1,0 0-1,-1 0 1,1-1-1,-1 0 1,1 0 0,-1-1-1,0 0 1,1 0 194,1-2-262,-1 0 0,1-1-1,-1 1 1,0-1 0,0-1 0,-1 1 0,1-1 0,-2-1 0,1 1 0,-1-1 262,1-1-311,0-1-1,0-1 1,-1 1-1,-1-1 1,0 0 0,0 0-1,-1 0 1,0 0-1,-1-1 1,-1 1 0,0-1-1,0 1 1,-1-1-1,0 1 1,-1-1 0,-2-8 311,2 14-108,-1 1 0,0 0 1,0-1-1,0 1 0,-1 0 0,0 0 1,0 0-1,0 0 0,0 1 1,-1 0-1,0-1 0,0 1 1,0 0-1,0 1 108,1 0 125,1 1 0,-1 0 0,0 1 0,0-1 1,0 0-1,0 1 0,0 0 0,-1-1 0,1 1 0,0 1 0,0-1 1,-1 0-1,1 1 0,-1 0 0,1-1 0,0 2 0,-1-1 0,1 0 1,-1 0-1,1 1 0,0 0 0,-1 0 0,-1 1-125,4-2 141,0 0 0,0 0-1,0 1 1,0-1 0,0 0 0,0 1-1,1-1 1,-1 1 0,0-1 0,0 1-1,0 0 1,1-1 0,-1 1 0,0 0-1,0-1 1,1 1 0,-1 0-1,1 0 1,-1 0 0,0 0-141,1 0 103,1-1 1,-1 1-1,0-1 0,0 1 1,0-1-1,0 1 1,0-1-1,1 1 0,-1-1 1,0 1-1,0-1 0,1 1 1,-1-1-1,0 0 0,1 1 1,-1-1-1,1 0 1,-1 1-1,0-1 0,1 0 1,-1 1-1,1-1 0,-1 0 1,1 1-1,0-1-103,3 2 345,1 0 0,-1 0 0,1-1 0,0 1 0,0-1-1,0 0 1,2 0-345,19 0 353,0-2-1,0 0 0,-1-1 1,1-2-1,20-5-352,29-11-18,20-10 18,-93 29 6,0 0-9,0 0 0,0 1 0,0-1 1,1 1-1,-1-1 0,0 1 1,0 0-1,0 0 0,0 0 0,0 0 1,0 0-1,0 1 0,0-1 0,2 1 3,-3-1-14,-1 1-1,1-1 1,0 1-1,0 0 1,0-1-1,0 1 0,-1 0 1,1 0-1,0 0 1,0-1-1,-1 1 0,1 0 1,-1 0-1,1 0 1,-1 0-1,1 0 0,-1 0 1,0 0-1,0 0 1,1 1-1,-1-1 1,0 0-1,0 0 0,0 0 1,0 0-1,0 0 1,0 1 14,-6 141-154,2-74-174,3 2-1,3 2 329,-1-69-354,-1-1 1,0 0-1,1 0 1,0 0-1,0 1 0,0-1 1,1 2 353,-2-5-75,0 1 1,0-1-1,1 1 1,-1-1-1,0 0 1,1 1-1,-1-1 1,0 1-1,1-1 1,-1 1-1,1-1 1,-1 0-1,1 1 0,-1-1 1,1 0-1,-1 0 1,1 1-1,-1-1 1,1 0-1,-1 0 1,1 0-1,0 0 1,-1 0-1,1 1 1,-1-1-1,1 0 1,-1 0-1,1 0 0,-1-1 1,1 1-1,0 0 1,-1 0-1,1 0 1,-1 0-1,1 0 1,-1-1-1,1 1 1,-1 0-1,1-1 1,-1 1-1,1 0 1,-1-1-1,1 1 0,-1-1 75,21-17-784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10880,'-4'5'533,"-2"2"471,0 0 1,1 1-1,0-1 1,0 1-1,0 1 0,-2 7-1004,6-13 243,1 0-1,0-1 0,1 1 0,-1 0 0,0 0 0,1 0 0,0 0 1,-1-1-1,1 1 0,0 0 0,0-1 0,1 1 0,-1-1 1,1 1-1,-1-1 0,1 1 0,1 0-242,6 13 475,0 4-293,0 1-1,-2 0 0,0 0 1,-2 0-1,0 1 0,-1 3-181,1 22 206,-2 0-1,-2 16-205,0-78 41,0 0 0,2 0 0,0 0 0,1 1 0,0 0 0,1-1-41,39-98-323,-24 65 245,-12 26 65,1 0 0,2 0-1,0 1 1,1 0 0,1 1-1,8-9 14,-20 27 0,0 1 0,0 0 0,0 0 0,0 0 0,1 0 0,-1 0 0,0 0 0,1 0 0,-1 0 0,1 0 0,-1 0 0,1 1 0,-1-1 0,1 1 0,-1-1 0,2 1 0,-2 0 0,0 0 0,0 0 0,-1 0 0,1 0 0,0 0 0,0 0 0,0 1 0,0-1 0,0 0 0,-1 1 0,1-1 0,0 1 0,0-1 0,0 1 0,-1-1 0,1 1 0,0-1 0,-1 1 0,1 0 0,0-1 0,-1 1 0,2 2 0,0 1 0,0-1 0,-1 0 0,1 0 0,-1 1 0,0-1 0,0 1 0,0-1 0,0 1 0,-1-1 0,1 1 0,-1 0 0,0 0 0,-1 6 7,0 1 0,-1-1-1,0 1 1,0-1 0,-1 1-1,-1-1 1,0 0 0,-5 9-7,-4 6 104,-1 0 0,-13 15-104,-7 0-2,26-32-25,1 0-1,0 1 0,0 0 1,-2 5 27,9-14 2,0 0 1,0 1-1,0-1 1,0 0 0,0 0-1,0 1 1,0-1-1,0 0 1,0 0-1,0 0 1,0 1 0,0-1-1,1 0 1,-1 0-1,0 0 1,0 1-1,0-1 1,0 0 0,0 0-1,1 0 1,-1 0-1,0 1 1,0-1 0,0 0-1,0 0 1,1 0-1,-1 0 1,0 0-1,0 0 1,0 1 0,1-1-1,-1 0 1,0 0-1,0 0 1,1 0 0,-1 0-1,0 0 1,0 0-1,1 0 1,-1 0-1,0 0 1,0 0 0,0 0-1,1 0 1,-1 0-1,0-1 1,0 1-1,1 0 1,-1 0 0,0 0-1,0 0 1,0 0-3,19-3 49,-16 3-40,32-2-31,-1 2 1,1 2 0,14 3 21,58 1-262,-86-6 22,66-2-3124,-75 0 1738,0 0 0,0 0 0,-1-1 0,1 0 1,-1-1-1,4-2 1626,11-6-4741,-2 0 1770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7296,'8'-53'3309,"-7"30"1312,-1 20-1025,-2 6-1727,1 10-891,8 24-483,1-1 0,11 26-495,-7-23 177,-2 0 0,1 10-177,9 140 1114,-20-189-1108,0 0 0,0 1 0,0-1 0,0 0 0,0 0 0,0 1-1,0-1 1,0 0 0,0 0 0,0 1 0,0-1 0,0 0 0,0 0-1,0 1 1,0-1 0,0 0 0,0 0 0,0 1 0,1-1 0,-1 0 0,0 0-1,0 1 1,0-1 0,0 0 0,0 0 0,1 0 0,-1 1 0,0-1 0,0 0-1,0 0 1,1 0 0,-1 0 0,0 0 0,0 1 0,1-1 0,-1 0-6,5-10 148,4-24-11,-8 30-132,21-101-46,-10 45-30,2 0 1,11-21 70,-23 74-1,0 1 1,1 1-1,-1-1 0,1 0 0,1 1 1,0-2 0,-4 7 1,1-1 1,-1 0-1,1 1 1,-1-1-1,1 0 1,0 1-1,-1-1 1,1 1-1,0-1 1,-1 1 0,1-1-1,0 1 1,-1 0-1,1-1 1,0 1-1,0 0 1,-1-1-1,1 1 1,0 0-1,0 0 1,0 0 0,0 0-1,-1 0 1,1 0-1,0 0 1,0 0-1,0 0 1,-1 0-1,1 0 1,0 1-1,0-1 1,0 0-1,-1 0 1,1 1 0,0-1-1,0 1 1,-1-1-1,1 1 1,0-1-1,-1 1 1,1-1-1,-1 1 1,1-1-1,-1 1 1,1 0-1,-1-1 1,1 1 0,0 1-2,7 11 22,1 1 1,-2 0 0,0 1 0,0 0-1,-2 0 1,0 0 0,1 8-23,11 26 27,-9-27-26,-1 0 9,1 0 0,1-1-1,1 0 1,1-1 0,0 0 0,2-1 0,4 4-10,-16-21 9,1 0 1,-1 0 0,1 0 0,0 0 0,0 0 0,0-1 0,0 1-1,0-1 1,0 0 0,0 1 0,0-1 0,1 0 0,-1 0-1,0-1 1,1 1 0,-1 0 0,1-1 0,-1 1 0,1-1-1,-1 0 1,1 0 0,-1 0 0,1 0 0,-1 0 0,1-1 0,-1 1-1,1-1 1,-1 0-10,6-2 16,-1-1-1,1 0 1,-1 0-1,0-1 1,-1 1-1,1-2 1,-1 1 0,0-1-16,7-5-446,6-6-23,-13 11-4450,0 1-4346,-2 0 5975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 10368,'-3'1'163,"-12"8"4672,15-4-1434,10-1-521,12-3-2291,0 0 0,0-1 1,0-1-1,0-1 0,10-2-589,14-2-284,11-2-1388,-18-1-3858,0-2 1,14-6 5529,-13 2-1210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13312,'-2'2'712,"0"0"1,0 1 0,0-1-1,1 0 1,-1 1 0,1-1 0,0 1-1,0-1 1,0 1 0,-1 1-713,-2 31 2979,5-18-2936,1 0 0,1 0-1,2 5-42,1 7 347,5 54-338,-7-44-64,1 0 1,3 0-1,7 21 55,-11-53 75,0-10 65,1-13 8,9-58 164,-10 41-136,3 0 1,0 0 0,3 1-1,8-22-176,-16 51 32,-1-1-1,1 0 0,1 1 1,-1-1-1,0 1 0,2-2-31,-3 4 7,-1 1-1,1-1 1,-1 1 0,0-1-1,1 1 1,-1 0-1,1-1 1,-1 1-1,1 0 1,-1-1-1,1 1 1,-1 0-1,1 0 1,-1-1-1,1 1 1,-1 0-1,1 0 1,0 0-1,-1 0 1,1 0-1,-1 0 1,1 0-1,-1 0 1,1 0 0,0 0-1,-1 0 1,1 0-1,-1 0 1,1 1-1,-1-1 1,1 0-1,-1 0 1,1 0-1,0 1 1,-1-1-1,0 0 1,1 1-1,-1-1 1,1 1-1,-1-1 1,1 0-1,-1 1 1,0-1-1,1 1 1,-1-1-1,0 1 1,1-1 0,-1 1-7,4 8 10,-1 0 0,0 0 0,0 0 0,-1 0 0,0 1 0,-1-1 0,0 1 0,0-1 0,-1 1 0,0 1-10,1 19 6,10 51-260,-9-73 207,-1 0 0,2 0 0,-1 0 0,1-1 0,0 1 0,1-1 0,0 0 0,0 0 0,1 1 47,-5-7-26,1-1 1,-1 1-1,1 0 1,0 0-1,-1-1 1,1 1-1,0-1 1,0 1-1,0-1 1,0 1-1,-1-1 1,1 1-1,0-1 1,0 1-1,0-1 0,0 0 1,0 0-1,0 0 1,0 1-1,0-1 1,0 0-1,0 0 1,0 0-1,0 0 1,0-1-1,0 1 1,0 0-1,0 0 1,0-1-1,0 1 1,-1 0-1,1-1 0,0 1 1,0-1-1,0 1 1,0-1-1,-1 1 1,2-1 25,3-4-99,0 1 1,-1-1 0,1 1-1,-1-1 1,2-3 98,-2 4-5,174-237 80,-174 236-51,0 0 1,1 0-1,0 0 0,-1 0 0,1 1 1,1 0-1,-1 0 0,6-3-24,-9 6 17,-1 1-1,1-1 1,0 0-1,0 1 0,-1 0 1,1-1-1,0 1 1,0 0-1,0 0 0,0 0 1,-1 0-1,1 0 1,0 0-1,0 0 1,0 1-1,0-1 0,-1 1 1,1-1-1,0 1 1,-1 0-1,1 0 0,0 0 1,-1 0-1,1 0 1,-1 0-1,1 0 0,-1 0 1,0 1-1,1-1 1,-1 0-1,0 1 1,0-1-1,1 2-16,7 11 30,-1 0-1,0 0 1,-1 1-1,0 0 1,-1 1 0,-1 0-1,1 6-29,18 48-1364,-24-68 1043,1-1 0,-1 0 0,1 0 1,-1 1-1,1-1 0,-1 0 0,1 0 1,0 0-1,0 0 0,0 0 0,-1 0 1,1 0-1,0 0 0,0 0 0,0-1 1,0 1-1,0 0 0,1 0 0,-1-1 1,0 1-1,0-1 0,0 1 0,0-1 0,1 1 322,1-2-721,0 1 0,-1 0 0,1-1 0,0 1 1,-1-1-1,1 0 0,0 0 0,-1 0 1,1 0-1,-1 0 0,1-1 720,19-9-1765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40 11648,'-32'-12'4696,"17"6"-3162,0 1 0,0 1 0,0 0-1,-11-1-1533,0 3 532,-1 1 0,1 1-1,-1 2 1,1 0 0,-16 5-532,-8 3 262,0 3 1,-19 8-263,64-20 16,-5 2-1,0 1 0,0 0 0,1 0 1,-1 1-1,-6 5-15,14-10-6,1 1 0,0 0 0,-1 0 1,1 0-1,0 0 0,0 0 0,-1 1 1,1-1-1,0 0 0,0 0 0,1 1 1,-1-1-1,0 1 0,0-1 0,1 1 1,-1-1-1,1 1 0,-1-1 0,1 1 1,-1-1-1,1 1 0,0 0 0,0-1 1,0 1-1,0 0 0,0-1 0,0 1 1,1-1-1,-1 1 0,0 0 0,1-1 1,-1 1-1,1-1 0,0 1 0,-1-1 1,1 0-1,0 1 0,0-1 0,0 0 1,1 2 5,3 3-51,1 1 0,0-1 0,0 0 0,0 0 0,1 0 1,0-1-1,0 0 0,1-1 0,-1 0 0,4 1 51,15 7-142,2-2-1,13 3 143,-22-7-45,0 0 0,0 1 0,-1 1 0,1 1 0,8 6 45,-22-12-24,-1 0 0,0 1 0,0-1 0,0 1 1,0 0-1,-1 0 0,1 0 0,-1 0 0,0 1 0,0-1 0,-1 1 0,1 0 1,-1 0-1,0 0 0,-1 0 0,1 0 0,-1 0 0,0 0 0,0 1 1,0-1-1,-1 0 0,0 1 0,0-1 0,0 0 0,-1 1 0,0-1 0,0 0 1,-1 4 23,0-1 6,-1 0 0,0-1 0,0 1 0,-1-1 0,0 0 0,0 0 0,-1 0 0,0-1 0,0 1 0,0-1 0,-1 0 0,0-1 0,0 1 0,-1-1 0,1-1 0,-1 1 0,0-1 0,-5 2-6,3-2-69,0-1 1,0 0-1,0 0 0,-1-1 1,1 0-1,-1-1 1,1 0-1,-1 0 0,1-1 1,-1 0-1,0-1 1,1 0-1,-1-1 0,1 0 1,-1 0-1,1-1 1,-7-3 68,10 4-287,0-1 0,0-1 1,0 1-1,0-1 1,0 0-1,1 0 1,0-1-1,0 1 0,0-1 1,0 0-1,1-1 1,0 1-1,0-1 1,0 0-1,1 0 1,0 0-1,0 0 0,1 0 1,-1-1-1,1 1 1,1-1-1,-1 0 1,1 1-1,0-1 1,1-4 286,2-33-832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9856,'-1'7'1010,"-1"1"0,2 0 0,-1 0 0,1 0 1,0 0-1,1 0 0,0 0 0,0 0 0,1 0 1,0 0-1,0-1 0,2 4-1010,8 28 390,-2 1 1,-1 0-1,-3 0 1,-1 1-1,-1 9-390,2 12-981,8 37 981,-9-82-1343,0-14-2200,4-26-1027,0-3 3557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10880,'5'24'4032,"0"5"-3136,4 18 607,-9-23 1,4 12-512,1 3-128,4 5-288,0 4-96,0 3-288,0 2-128,-5-4 32,-4-6-224,0-8 32,-9-11-1536,-4-7-576,-5-14-2111,-10-11-865,1-7 2720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17791,'12'11'6814,"-3"6"-3312,0 24-2238,-3-13-1121,26 64-323,-6-19 120,-2 1 1,9 64 59,-31-129 14,0 1 0,-1 0-1,0-1 1,0 1 0,-1 0-1,-1 0 1,-1 8-14,2-18 18,0 1-1,0-1 1,0 1 0,0-1-1,0 0 1,-1 1-1,1-1 1,0 1 0,0-1-1,0 0 1,-1 1 0,1-1-1,0 0 1,-1 1-1,1-1 1,0 0 0,0 1-1,-1-1 1,1 0-1,-1 1 1,1-1 0,0 0-1,-1 0 1,1 0 0,-1 0-1,1 1 1,0-1-1,-1 0 1,1 0 0,-1 0-1,1 0 1,-1 0 0,1 0-1,0 0 1,-1 0-1,1 0 1,-1 0 0,1 0-1,-1 0 1,1 0-1,0-1 1,-1 1 0,1 0-1,-1 0 1,1 0 0,0-1-1,-1 1 1,1 0-1,0 0 1,-1-1 0,1 1-18,-18-18 269,14 10-255,0-1-1,0-1 1,1 1-1,0 0 1,0-1-1,1 0 1,1 1-1,-1-1 0,2 0 1,-1 0-1,1 0 1,1-6-14,2-15-143,2 1 0,0-1 0,5-9 143,-3 11-147,2 1 0,0 1 0,2-1-1,2 1 1,0 1 147,-5 12-37,0 1 0,0 1-1,2-1 1,-1 1 0,2 1-1,-1 0 1,2 0 0,-1 1-1,2 0 1,3-1 37,-12 8-17,1 1 0,0-1 0,0 1 0,1 0 0,-1 0 0,0 1 0,1-1 0,-1 1 0,0 0 0,1 1 0,0 0 0,-1-1 0,1 2 0,2-1 17,-6 0 3,1 1-1,-1-1 0,1 1 0,-1 0 0,0-1 1,1 1-1,-1 0 0,0 0 0,0 0 0,0 1 1,0-1-1,0 0 0,0 1 0,0 0 0,0-1 1,0 1-1,-1 0 0,1 0 0,-1 0 0,1 0 1,-1 0-1,0 0 0,0 0 0,0 0 0,0 1 0,0-1 1,0 0-1,0 1 0,-1-1 0,0 1 0,1-1 1,-1 1-1,0-1-2,0 6 10,0-1 0,-1 0 0,0 1 0,0-1 0,0 0 1,-1 1-1,0-1 0,-1 0 0,0-1 0,-1 4-10,-9 15 85,-1 0 0,-4 3-85,5-7 34,1-1 0,0 1 0,2 1-34,9-19-4,0-1 1,0 1-1,0 0 0,0-1 1,0 1-1,1 0 0,0 0 0,-1-1 1,1 1-1,0 0 0,0 0 1,1-1-1,-1 1 0,1 0 0,-1 0 1,1-1-1,0 1 0,0 0 0,0-1 1,1 2 3,0-1-14,0 1 0,1-1 0,0 0 0,-1 0 0,1 0 0,0 0 0,1-1 0,-1 1 0,0-1-1,1 0 1,0 0 0,2 1 14,8 3-41,0-2-1,0 1 1,0-2-1,0 0 1,0-1-1,1 0 1,1-1 41,21 2-507,-1-3 1,34-3 506,-13-9-9995,-40 5 2289,1-2 2666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5 128 7168,'-4'-18'3144,"15"32"2113,9 10-2176,-13-17-2999,1-1-1,0 0 1,0-1 0,1 0-1,-1 0 1,1-1-1,1 0 1,-1-1 0,0 1-1,1-2 1,-1 0-1,1 0 1,0 0 0,0-1-1,0-1 1,0 0-1,8-1-81,15-1-1478,1-2-1,-1-2 0,0-1 0,20-7 1479,90-30-4580,26-7 131,-153 47 4185,80-21 857,-33 14 3899,-62 10-4008,1 1 0,0 0-1,0 0 1,0-1-1,0 1 1,0-1 0,0 0-1,-1 0 1,1 1 0,0-1-1,-1 0 1,1 0-1,0-1-483,-2 2 100,0 0-1,0 0 1,0 0-1,0 0 1,0 0-1,0 0 1,0-1-1,0 1 1,0 0-1,0 0 1,0 0-1,0 0 1,0 0-1,0 0 1,0-1-1,0 1 1,0 0-1,0 0 1,0 0-1,0 0 1,0 0-1,0 0 1,0-1-1,-1 1 1,1 0-1,0 0 1,0 0-1,0 0 1,0 0-1,0 0 1,0 0-1,0 0 1,0 0-1,0-1 1,-1 1-1,1 0 1,0 0-1,0 0 1,0 0-1,0 0 1,0 0-1,0 0 1,0 0-1,-1 0 1,1 0-1,0 0 1,0 0-100,-16-2 2044,13 3-1968,0-1 0,1 1 0,-1 0-1,0 0 1,1 0 0,-1 0 0,1 0 0,0 1 0,-1-1-1,1 1 1,0 0 0,0-1 0,0 1 0,0 0 0,0 0 0,1 0-1,-1 1 1,0-1 0,1 0 0,0 1 0,-1-1 0,1 1-1,0-1 1,0 1-76,-3 7 0,0 0 0,0 1-1,1-1 1,1 1 0,-2 6 0,4-12-4,-1-1 0,1 1 1,0 0-1,0 0 0,0-1 1,0 1-1,1 0 0,0 0 1,0-1-1,0 1 0,1 0 1,0-1-1,0 0 0,0 1 1,0-1-1,0 0 0,1 0 0,0 0 1,0 0-1,0-1 0,0 1 1,1-1-1,-1 0 0,1 0 1,0 0-1,0 0 0,0-1 1,0 1-1,0-1 0,1 0 1,-1 0-1,5 1 4,3 0-4,1 1 0,0-1 1,-1-1-1,1 0 0,0-1 0,0-1 0,0 0 0,0 0 0,0-1 0,-1-1 1,11-2 3,-12 1 7,0 0 0,-1-1 0,1 0 0,-1 0 0,0-1 0,0-1 0,1 0-7,-9 4 12,1 1 0,-1-1 0,0 1 0,0-1-1,0 0 1,0 0 0,0 0 0,0 0 0,0 0 0,-1 0-1,1 0 1,-1-1 0,1 1 0,-1 0 0,0-1-1,0 0 1,0 1 0,0-1 0,-1 1 0,1-1-1,-1 0 1,0 0 0,1 1 0,-1-1 0,0 0 0,-1 1-1,1-1 1,0 0 0,-1 0 0,1 1 0,-1-2-12,-2-2-9,0 0 0,0-1 0,-1 1 0,0 1 0,0-1 0,0 0 0,0 1 0,-1 0 0,0 0 0,0 0 0,-2-1 9,-11-8-1889,-1 1 0,-14-7 1889,14 8-2897,19 12 2705,-1 0-1,1 0 1,-1 0-1,1 0 0,-1 0 1,1 0-1,0 0 1,-1-1-1,1 1 0,-1 0 1,1 0-1,0-1 1,-1 1-1,1 0 0,0-1 1,-1 1-1,1 0 1,0-1-1,0 1 0,-1 0 1,1-1-1,0 1 1,0 0-1,0-1 1,-1 1-1,1-1 0,0 1 1,0 0-1,0-1 1,0 1-1,0-1 0,0 1 1,0-1-1,0 1 1,0-1-1,0 1 0,0 0 1,0-1-1,0 1 1,0-1-1,1 1 0,-1 0 1,0-1-1,0 1 1,0-1-1,1 1 0,-1 0 1,0-1-1,0 1 1,1 0-1,-1-1 0,0 1 1,1 0 192,11-12-2192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11264,'-4'46'5997,"2"-33"-4560,1-1 0,0 1 1,1 12-1438,2 1 256,1 1 1,2-1 0,0 0-1,2-1 1,1 1 0,1-1-1,2 3-256,-6-19 54,-1 0-1,1-1 1,1 1-1,0-1 0,0 0 1,0-1-1,1 0 0,0 0 1,6 4-54,-8-7 68,0 0 0,1-1 1,-1 0-1,1 0 0,0 0 0,0-1 1,0 0-1,0 0 0,1-1 1,-1 0-1,0 0 0,1 0 0,-1-1 1,0 1-1,5-2-68,0 0 28,0-1-1,-1 0 1,1-1 0,0 0-1,-1 0 1,0-1 0,0-1-1,0 1 1,-1-2 0,1 1-1,-1-2 1,0 1 0,-1-1-1,0 0 1,0-1 0,0 0-1,-1 0 1,0-1 0,-1 1 0,0-1-1,2-5-27,-6 10 17,0-1 0,0 1 0,0-1 0,-1 0 0,0 1 1,0-1-1,0 0 0,0 0 0,-1 0 0,0 0 0,0 0 0,0 0 0,-1 0 0,0 0 0,1 0 0,-2 0 0,0-2-17,-4-10-604,-1 1 0,0 0 0,-1 1 1,-4-6 603,-12-23-5075,20 31 3667,7 1 689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8320,'-4'6'427,"-2"2"498,0 0 1,1 0-1,0 0 1,0 1-1,1-1 1,0 1-1,1 0 1,0 1-1,0-1 1,1 0-1,0 1 1,1-1-1,0 8-925,1-6 344,0 42 1571,6 51-1915,-4-88 117,1 0 0,0-1 0,1 1 0,1-1 0,0 0 0,1 0 0,1 0 0,7 10-117,-8-16 55,1-1 1,1-1-1,-1 1 0,1-1 1,0-1-1,1 1 1,0-2-1,0 1 1,0-1-1,8 3-55,-14-8-149,0 0 0,-1 0 0,1-1 0,0 1 0,0-1 0,-1 1 0,1-1 0,0 0 1,-1 0-1,1 0 0,-1-1 0,1 1 0,-1 0 0,1-1 0,0-1 149,5-1-203,0 0 220,1 0 0,0 1 1,0 0-1,1 0 0,-1 1 0,1 0 0,4 0-17,69-1 85,-55 4-292,-1-2 1,6-2 206,-33 3-230,1 0 0,0-1 0,0 1 0,0 0 0,0-1 0,-1 1 0,1 0 0,0-1 0,0 1 1,-1-1-1,1 1 0,0-1 0,0 0 0,-1 1 0,1-1 0,-1 0 0,1 1 0,-1-1 0,1 0 0,-1 0 0,1 0 0,-1 1 0,1-2 230,1-3-844,3-3 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9216,'-4'8'10025,"6"3"-5793,9 16-4022,-6-16 597,8 33-566,-1 1 0,-2 1 0,2 31-241,-3-14-152,-7-55 159,1 7-317,-1 0 0,0 0 1,-1 1-1,-1-1 0,-1 13 310,-2-18-145,-2-11-115,3 0 238,2-1-1,-1 1 0,0-1 0,0 0 0,0 1 0,1-1 1,-1 0-1,1 1 0,-1-1 0,1 0 0,0-1 23,-1-11 13,1 0-1,1 0 0,0 1 0,1-1 1,1 0-1,0 0 0,1 1 0,0 0 1,5-10-13,7-14 30,2 0 0,16-23-30,-27 49-12,0-1 0,1 1 0,1 1 0,0-1 0,0 1 0,1 1 1,0 0-1,5-3 12,-11 9-8,-1 1 1,0-1-1,1 1 0,0 0 1,-1 0-1,1 1 1,0-1-1,0 1 1,0 0-1,0 0 0,0 0 1,0 1-1,0-1 1,0 1-1,1 0 1,-1 0-1,0 0 1,0 1-1,0-1 0,0 1 1,0 0-1,0 0 1,0 1-1,0-1 1,0 1-1,-1 0 0,1 0 1,0 0-1,-1 1 8,4 2 0,0 1-1,0 1 1,-1-1-1,0 1 0,0 0 1,-1 1-1,1-1 1,-2 1-1,1 0 1,-1 1-1,-1-1 0,1 0 1,1 9 0,-3-12 3,-1 0 1,0 0-1,0 0 0,0 0 1,0 1-1,-1-1 1,0 0-1,0 1 1,-1-1-1,1 0 0,-1 0 1,0 1-1,0-1 1,-1 0-1,0 0 1,0 0-1,0 0 0,0-1 1,-1 1-1,1-1 1,-1 1-1,-1-1 1,1 0-1,-2 1-3,-1 1 17,-1-1 1,0 0-1,-1 0 1,1-1-1,-1 0 1,0 0-1,0-1 1,0 0-1,0-1 0,-1 1 1,-7 0-18,5-1-249,0-1-1,0 0 1,-1-1 0,1 0-1,0 0 1,0-1 0,0-1-1,-11-2 250,17 3-219,1-1 0,0 1 0,0-1 0,0 0 0,0 0 0,0-1 0,1 1 0,-1-1 0,1 1 0,-1-1 0,1 0 0,0-1 0,0 1 0,-2-4 219,-11-27-582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10496,'2'2'431,"0"-1"1,1 1 0,-1 0-1,0 0 1,0 0 0,0 0-1,-1 0 1,1 0 0,0 1-1,-1-1 1,0 0 0,1 1-1,-1-1 1,0 1 0,0 0-432,15 44 2580,17 73-1213,11 36-1123,-36-130-495,19 60 75,-14-28-4805,-13-58 4888,0 0 0,0 1 0,1-1 0,-1 0 0,0 0 0,0 0 0,0 1 0,0-1 0,0 0 0,0 1 0,1-1 0,-1 0 0,0 0 0,0 1 0,0-1 0,0 0 0,0 0 0,0 1 1,0-1-1,0 0 0,0 0 0,-1 1 0,1-1 0,0 0 0,0 1 0,0-1 0,0 0 0,0 0 0,0 0 0,0 1 0,-1-1 0,1 0 0,0 0 0,0 1 0,0-1 0,0 0 0,-1 0 0,1 0 0,0 0 0,0 1 0,-1-1 0,1 0 0,0 0 0,0 0 0,-1 0 0,1 0 0,0 0 0,0 0 0,-1 0 0,1 0 0,0 0 0,0 0 0,-1 0 0,1 0 0,0 0 0,-1 0 0,1 0 0,0 0 0,0 0 0,-1 0 0,1 0 0,0 0 0,0 0 0,-1 0 0,1 0 0,0-1 0,0 1 0,0 0 0,-1 0 93,-10-10-1274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1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87 9344,'-36'-66'3061,"21"47"-1446,15 18-1564,0 1-1,0 0 0,0 0 1,0 0-1,-1 0 1,1 0-1,0 0 0,0 0 1,0 0-1,0-1 1,0 1-1,0 0 0,-1 0 1,1 0-1,0 0 1,0 0-1,0 0 0,0 0 1,0 0-1,-1 0 1,1 0-1,0 0 0,0 0 1,0 0-1,0 0 1,0 0-1,-1 0 0,1 0 1,0 0-1,0 0 1,0 0-1,0 0 1,0 1-1,-1-1 0,1 0 1,0 0-1,0 0 1,0 0-1,0 0 0,0 0 1,0 0-1,0 0 1,-1 1-1,1-1 0,0 0 1,0 0-1,0 0 1,0 0-1,0 0 0,0 0 1,0 1-1,0-1 1,0 0-51,0 2 201,0 0 1,0 0-1,0 0 0,0 0 1,0 0-1,0 0 1,1 0-1,-1 0 0,1 0 1,0 0-1,-1 0 1,1 0-202,3 4 120,0 0-1,0-1 1,1 0 0,-1 1 0,1-1 0,0-1-1,0 1 1,1-1 0,-1 0 0,1 0-1,0-1 1,0 0 0,0 0 0,1 0 0,0 0-120,11 4 197,1-1 0,0-1 1,0-1-1,14 1-197,-13-3 131,1 0 0,-1-2-1,1-1 1,16-2-131,83-18 11,-33 5-513,7 1-927,103-14-4357,-194 29 5983,0-1 0,0 1 0,0 0 0,0-1 0,0 1 1,0 0-1,0 1 0,0-1 0,0 1 0,0-1 1,0 1-1,0 0 0,-1 0 0,1 0 0,0 0 0,0 1 1,-1-1-1,1 1 0,-1-1 0,1 1 0,-1 0 1,0 0-1,0 0 0,0 0 0,0 1 0,0-1 1,0 1-1,0-1 0,-1 1 0,0-1 0,1 1 0,-1 0 1,0 0-1,0 0 0,0-1 0,-1 1 0,1 2-197,8 41 1090,-2 1 0,0 34-1090,1 5 338,-2 1 48,-5-57-161,1 0 0,2 0 0,1 4-225,-2-33 302,0-7-198,2-10-41,5-23-90,43-149-51,-42 157 27,2-1 0,0 2 0,3 0 0,14-22 51,-26 46-12,-1 1 0,1 0 0,0 0 0,1 0 0,-1 0 0,1 1 0,5-4 12,-9 7-7,0 0 0,0 1 0,0-1 0,1 0 0,-1 1 0,0-1 0,0 1 0,1 0 0,-1-1 0,0 1 0,1 0 0,-1 0 0,0 0 0,1 0 0,-1 0 1,0 0-1,1 0 0,-1 0 0,0 1 0,1-1 0,-1 0 0,0 1 0,1-1 0,-1 1 0,0 0 0,0-1 0,0 1 0,0 0 0,0 0 0,0-1 0,0 1 0,0 0 0,0 0 0,0 0 0,0 0 0,0 1 0,0-1 0,-1 0 0,1 0 0,-1 0 7,10 15-59,-1 0-1,-1 1 1,0 0-1,4 15 60,20 75-297,-25-81 150,5 12-440,7 32-1887,-13-23-5761,-8-40 5782,-5-12 1173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13824,'12'22'5183,"6"-10"-4031,14 8 160,-14-8-224,9-3-864,5 3-160,-2-9-320,11 2-64,4-10 160,5-7-576,3-3-192,-4-9-1376,6-5-511,-7-5 1471,6-3 704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12928,'4'24'4831,"1"0"-3775,-1 15 512,1-18-32,4 11-736,0 7-96,5 2-448,-2 3-96,1 3-96,1-4-64,-1-2 32,-4-5-192,0-4-32,1-8-1312,-1-9-608,4-7-2879,1-11-1249,4-14 3328</inkml:trace>
  <inkml:trace contextRef="#ctx0" brushRef="#br0" timeOffset="1">583 22 12672,'2'-7'3430,"-4"6"-1155,-9 10-211,-15 23-1012,-2 2-203,-24 25-849,18-22 1031,-4 10-1031,28-34 101,0 1 1,1 0 0,1 1 0,1 0 0,-4 10-102,9-21-52,0 0-1,1 0 1,0 1-1,-1-1 1,2 0-1,-1 1 1,0-1 0,1 0-1,0 1 1,0-1-1,0 0 1,1 1 0,-1-1-1,1 1 1,0-1-1,0 0 1,1 0-1,-1 0 1,1 0 0,0 0-1,0 0 1,0 0-1,1 0 1,-1-1 0,1 1-1,0-1 1,0 0-1,0 0 1,0 0-1,0 0 1,1 0 0,0-1-1,-1 1 1,1-1-1,1 0 53,8 3-234,-1 0-1,1-1 0,0 0 0,1-1 0,-1-1 0,0 0 1,1-1-1,-1 0 0,1-1 0,7-1 235,15-3-1272,0-1 0,-1-1-1,14-6 1273,33-11-1258,5-5 586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13568,'1'0'383,"0"1"1,-1-1-1,1 1 1,0-1-1,-1 1 1,1-1-1,0 1 1,-1 0-1,1-1 1,-1 1-1,1 0 1,-1 0-1,1-1 1,-1 1 0,1 0-1,-1 0 1,0 0-1,1 0 1,-1 0-384,0 20 2744,-14 25-2210,12-41-182,-4 11-305,0 1 0,1 0 0,2-1 0,-1 2 1,2-1-1,0 0 0,1 1 0,2 16-47,-1-24-1,1-1 0,1 1 0,0-1 0,0 0-1,1 0 1,0 0 0,0 0 0,1 0 0,1 0-1,-1-1 1,1 0 0,1 0 0,-1 0-1,1-1 1,1 1 0,-1-2 0,3 3 1,2 0 7,1 0 1,0 0-1,0-1 0,1-1 1,0 0-1,1-1 0,-1 0 1,1-1-1,0 0 1,7 0-8,-15-3-59,0-1 1,1 0-1,-1-1 1,0 1-1,1-1 1,-1 0 0,0-1-1,1 1 1,-1-1-1,0-1 1,1 1 0,-1-1-1,0 0 1,0 0-1,0-1 1,-1 0 0,1 0-1,-1 0 1,1-1-1,-1 0 1,0 0-1,0 0 1,-1 0 0,1-1-1,-1 0 59,1-2-661,1 0-1,-2-1 0,1 0 0,-1 0 0,0 0 1,-1 0-1,0 0 0,0-1 0,-1 1 1,0-1-1,0 0 0,-1-2 662,1-33-1082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13 423 12800,'-1'4'499,"1"0"1,0 0-1,1-1 1,-1 1-1,1 0 1,-1 0-1,1-1 1,0 1-1,0-1 1,1 1 0,-1-1-1,1 1 1,0-1-1,0 0 1,0 0-1,0 1 1,0-2-1,2 3-499,-3-5 39,0 1-1,0-1 1,-1 1-1,1-1 0,0 1 1,0-1-1,0 1 0,0-1 1,0 0-1,0 1 1,0-1-1,0 0 0,0 0 1,0 0-1,0 0 1,0 0-1,0 0 0,0 0 1,0 0-1,0-1 1,0 1-1,0 0 0,0 0 1,0-1-1,0 1 0,0-1 1,0 1-1,0-1 1,0 1-1,0-1 0,-1 0 1,1 1-1,0-1 1,0 0-1,0 0-38,24-30-374,-23 28 386,3-4-241,0-1 0,-1 0 0,0 1 0,-1-1 1,1-1-1,-2 1 0,1 0 0,-1-1 0,0 1 0,-1-1 1,0 0-1,0 0 0,-1 1 0,0-1 0,-1 0 1,0 0-1,0 1 0,-1-1 0,0 0 0,0 1 0,-4-8 229,0 2-47,0 0-1,-1 1 0,0 0 1,-1 1-1,-7-10 48,2 7 854,0 0 0,0 1 1,-1 1-1,-2-1-854,16 13 43,0 1 0,0 0 0,0 0 0,0 0 0,0-1 0,0 1 0,0 0-1,0 0 1,0 0 0,0-1 0,0 1 0,0 0 0,0 0 0,0 0 0,0 0 0,1-1 0,-1 1 0,0 0 0,0 0 0,0 0 0,0 0-1,0 0 1,1-1 0,-1 1 0,0 0 0,0 0 0,0 0 0,1 0 0,-1 0 0,0 0 0,0 0 0,0 0 0,0 0 0,1 0 0,-1 0 0,0 0-1,0 0 1,0 0 0,1 0 0,-1 0 0,0 0 0,0 0 0,0 0 0,1 0 0,-1 0 0,0 0-43,12-2 382,59-9 238,-29 0-3850,-1-2-1,0-2 1,0-2 3230,21-10-1344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 16767,'-19'-6'5515,"18"6"-5335,1 0 1,-1 1-1,1-1 0,-1 0 0,1 1 1,-1-1-1,1 1 0,-1-1 1,1 0-1,-1 1 0,1-1 0,-1 1 1,1 0-1,0-1 0,-1 1 0,1-1 1,0 1-1,0-1 0,-1 1 1,1 0-1,0-1 0,0 1 0,0 0 1,0-1-1,0 1 0,0 0-180,-4 15 566,-4 31-147,1 0-1,2 1 1,3-1 0,2 5-419,0-27 119,1 0 1,1 0-1,1-1 0,2 1 1,0-1-1,2 0 0,0 0 1,7 12-120,-9-25 7,0 0 0,1-1 1,0 0-1,0 0 0,1 0 0,1-1 1,0 0-1,0-1 0,0 1 1,1-2-1,0 1 0,1-1 0,0 0 1,0-1-1,0-1 0,1 1 1,-1-2-1,1 1 0,1-1-7,3 0-440,0-1 0,0 0 0,1-1 0,-1-1-1,1 0 1,0-1 0,13-2 440,-14 0-1393,0 0 0,0-1 0,0-1 0,0 0 0,0-1 0,-1-1 0,14-7 1393,-3-2-1343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13440,'-2'2'639,"1"-1"0,0 1 0,0 0 1,0-1-1,0 1 0,1 0 0,-1 0 1,0-1-1,1 1 0,-1 0 0,1 0 1,0 0-1,-1 0 0,1 1-639,1 32 1992,0-16-1291,-4 223 652,1 3-3874,2-244 2470,2 24-1640,2-15-288,-4-10 1892,0 0-1,0 0 0,0 1 0,1-1 0,-1 0 0,0 0 1,0 0-1,0 0 0,1 0 0,-1 0 0,0 0 0,0 0 0,1 0 1,-1 0-1,0 0 0,0 0 0,0 0 0,1 0 0,-1 0 1,0 0-1,0 0 0,1 0 0,-1 0 0,0 0 0,0 0 0,0 0 1,1 0-1,-1 0 0,0 0 0,0 0 0,0-1 0,0 1 1,1 0-1,-1 0 0,0 0 0,0 0 0,0 0 0,0-1 0,1 1 88,7-16-1663,-3-14 799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3328,'0'19'1216,"-4"-16"-928,4 2-96,0-5-96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10752,'-3'-17'5843,"3"16"-1594,3 10-2768,-2 3-1180,1 1 0,-2-1 0,0 0 0,0 0 0,-1 2-301,-1 20 143,5 55-159,3 1 0,16 72 16,-15-138-257,-7-23 251,0-1 0,0 0 0,0 0 0,1 0 0,-1 1 0,0-1 0,0 0 0,0 0 0,0 0 0,1 1 0,-1-1 0,0 0 0,0 0 0,0 0 0,1 0 0,-1 0 0,0 1 0,0-1 0,1 0 0,-1 0 0,0 0-1,0 0 1,1 0 0,-1 0 0,0 0 0,0 0 0,1 0 0,-1 0 0,0 0 0,0 0 0,1 0 0,-1 0 0,0 0 0,0 0 0,0 0 0,1 0 0,-1 0 0,0-1 0,0 1 0,1 0 0,-1 0 6,3-3-25,0-1 0,0 0 0,0 0 0,-1 0 0,0 0 0,1 0 0,0-3 25,0 1 33,30-55 246,24-34-279,-43 75 122,1 1 1,0 0-1,2 0 1,0 2-1,1 0 1,7-4-123,-21 18 14,0 0 1,0 0 0,1 0 0,-1 1-1,1 0 1,0 0 0,-1 0 0,1 0-1,0 1 1,0-1 0,1 1-15,-3 1-1,0 0 0,-1 0 0,1 0 1,0 0-1,-1 1 0,1-1 0,0 1 0,-1-1 0,1 1 1,-1 0-1,1 0 0,-1 0 0,0 0 0,1 1 0,-1-1 1,0 0-1,0 1 0,0 0 0,0 0 0,0-1 0,0 1 1,0 1 0,13 17-121,-2 0 0,0 1 0,-1 0 1,-1 1-1,-1 0 121,-2-3-814,1 0-1,1-1 1,0-1 0,2 1-1,0-1 1,1-1 0,6 6 814,12 3-742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4 397 14720,'-3'6'4837,"4"-4"-1580,14-9-359,33-23-3668,-31 18 1593,38-22-682,-2-2 0,-2-3 1,-1-2-1,-1-3-141,85-98-187,-113 124-135,-20 18 310,-1-1-1,1 1 0,-1 0 1,1 0-1,-1 0 0,1-1 0,-1 1 1,1 0-1,-1 0 0,1 0 1,-1 0-1,1 0 0,-1 0 1,1 0-1,0 0 0,-1 0 0,1 0 1,-1 1-1,1-1 0,-1 0 1,1 0-1,-1 0 0,1 1 1,-1-1-1,1 0 0,-1 0 1,0 1-1,1-1 0,-1 0 0,1 1 1,-1-1-1,0 1 0,1-1 1,-1 1-1,0-1 0,1 0 1,-1 1-1,0-1 0,0 1 0,0-1 1,1 1-1,-1-1 0,0 1 1,0 0-1,0-1 0,0 1 1,0-1-1,0 1 0,0 0 13,2 14-48,-1 0 1,-1 1-1,0-1 0,-1 1 0,-1-1 1,0 0-1,-5 13 48,-1 18-34,-1 39-258,3 1-1,5 38 293,17 172-1201,-16-247-5194,0-40 1905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13056,'-9'40'4831,"9"-33"-3775,13 10 1152,1-10 192,13-2-768,17-5-128,19 0-800,5-9-352,12 1-224,-3-4-960,-1-3-320,5-2-1120,-5-2-416,-4-5 1440,-6-8 704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12544,'-9'11'1276,"2"0"1,0 1 0,0 0 0,1 0 0,0 0 0,0 5-1277,0 0 536,1 0 0,1 0 0,1 0 1,-1 12-537,2 0-73,2 1 1,1-1 0,1 1 0,1-1 0,6 22 72,-4-28-1153,0-1 0,5 7 1153,10 17-7203,-19-46 6958,-1 1 0,0-1 0,0 1 0,0-1 1,1 0-1,-1 1 0,0-1 0,0 1 0,1-1 1,-1 0-1,0 1 0,1-1 0,-1 0 1,0 1-1,1-1 0,-1 0 0,0 0 0,1 1 1,-1-1-1,1 0 0,-1 0 0,1 0 0,-1 0 1,0 1-1,1-1 0,-1 0 0,1 0 0,-1 0 1,1 0-1,-1 0 245,1-8-2256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9984,'0'-53'3285,"0"51"-3092,1 0 1,-1 0 0,0 0-1,1 0 1,-1 0-1,1 0 1,-1 1-1,1-1 1,0 0-1,0 0 1,0 0 0,0 1-1,0-1 1,0 0-1,0 1 1,1-1-1,-1 1 1,1 0-1,-1-1 1,1 1-1,0-1-193,3 0 621,0-1 0,1 1 0,-1 0 0,0 0 0,1 0 0,1 0-621,14-4 231,18-11 461,-5 3 106,34-10-798,-56 21 30,0 0 0,0 0 0,0 2 1,0 0-1,1 0 0,-1 1 0,12 1-30,-21-1-3,0 0 0,0 1-1,0-1 1,0 1 0,0 0-1,0 0 1,0 0 0,-1 0-1,1 0 1,0 1 0,-1-1-1,1 1 1,-1-1 0,1 1-1,-1 0 1,0 0 0,1 1-1,-1-1 1,0 0 0,-1 1-1,1-1 1,0 1 0,-1-1-1,1 1 1,-1 0 0,0 0-1,0 0 5,0 1-8,0 0 1,-1 0 0,1 0 0,-1 0 0,0 0-1,-1 0 1,1 0 0,-1 0 0,1 0 0,-1 0 0,0 0-1,-1 0 1,1 0 0,-1-1 0,1 1 0,-1 0 0,0-1-1,-1 0 1,1 1 0,-2 1 6,-2 1-21,0 1 0,-1-1 1,0 0-1,0 0 0,0-1 0,-1 0 1,0 0-1,0-1 0,0 0 0,-1-1 1,1 1-1,-6 0 21,-4 1-1069,0-1 0,0-1 0,0 0 0,0-1-1,-15-1 1070,18-1-672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10112,'-23'16'1286,"-4"3"2036,-27 14-3322,43-28 197,1 1 0,0 0 1,0 0-1,0 1 0,1 0 1,0 1-1,0 0 0,1 1 0,0 0 1,0 0-1,1 1 0,0-1 1,1 2-1,-2 2-197,3 0 115,0 0-1,1 1 1,0-1-1,1 1 0,1 0 1,0-1-1,1 1 1,0 11-115,1-19 32,0 1-1,1 0 1,0 0 0,1-1-1,-1 1 1,1 0 0,0-1 0,4 6-32,-4-8 10,0 0 0,0-1 0,0 1 0,1-1 1,-1 0-1,1 0 0,0 0 0,0 0 0,0 0 0,1-1 1,-1 1-1,1-1 0,-1 0 0,4 2-10,4-1-6,0 1-1,-1-1 1,1-1-1,0 0 1,0-1 0,1 0-1,-1 0 1,0-1-1,0-1 1,0 0 0,11-2 6,2-2-397,1 0 0,-2-2-1,1-1 1,21-9 397,-36 12-128,1 0 0,0 0 0,-1-1 0,0 0 0,-1 0 0,1-1 0,-1-1 0,1-1 128,-6 7 50,-1-1-1,0 0 1,1 0-1,-1 0 1,0 0-1,0 0 1,-1 0-1,1-1 1,-1 1-1,1 0 1,-1-1-1,0 1 1,0-1-1,-1 0 1,1 1-1,-1-1 1,0 0-1,0 1 1,0-1-1,0 0 1,-1 1-1,1-1 1,-1 0-1,0 1 1,-1-4-50,-1 0 6,-1 0 0,0 0 0,0 1 0,-1-1 0,0 1 0,0 0 0,0 0 1,-1 1-1,1 0 0,-1 0 0,-1 0 0,1 0 0,-2 1-6,-6-5-838,0 2 0,-1 0-1,0 0 1,0 2 0,-14-4 838,-4 0-725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12160,'-5'5'607,"2"-2"-216,-1 0 1,1 0 0,-1 0 0,0 0 0,0 0 0,0-1 0,0 0-1,-1 0 1,1 0 0,0 0 0,-1-1 0,1 0 0,-5 1-392,-161 20 5638,12-1-5778,158-21 137,0 0 0,-1 0-1,1 0 1,0 0 0,-1 0-1,1 1 1,0-1 0,-1 0-1,1 0 1,0 0 0,-1 0-1,1 0 1,0 0 0,0 0-1,-1 0 1,1 0 0,0 0-1,-1-1 1,1 1 0,0 0-1,-1 0 1,1 0 0,0 0-1,-1 0 1,1 0 0,0-1-1,0 1 1,-1 0 0,1 0-1,0 0 1,0-1 3,10-4-153,8 1 95,0 1 0,0 1 0,0 1 0,1 1 0,-1 0 0,17 3 58,-24-2-32,0 1-1,0 0 0,-1 1 0,1 0 0,-1 0 1,0 1-1,0 0 0,0 1 0,0 1 1,-1-1-1,0 1 0,2 3 33,-6-5-30,-1 0 0,0 0 0,0 1 0,0 0 0,-1 0 0,0 0 0,0 0 0,0 0 0,0 1 0,-1-1 0,0 1 0,0 0 0,-1-1-1,1 1 1,-1 0 0,-1 0 0,1 5 30,-1-3 58,0 1-1,-1-1 0,0 0 0,0 1 0,-1-1 1,0 0-1,-1 0 0,0 0 0,0 0 0,0 0 0,-1-1 1,-2 2-58,2-1-20,-1-1 1,0 0-1,-1-1 0,1 1 1,-1-1-1,0 0 1,-1-1-1,0 1 1,0-1-1,0-1 0,0 1 1,-2-1 19,4-1-193,-1-1 1,1 0-1,-1 0 0,0 0 1,0-1-1,1 0 1,-1 0-1,0-1 0,0 1 1,0-1-1,0-1 1,0 1-1,0-1 1,0 0-1,0 0 0,0-1 1,-3-1 192,5 2-402,0-1 1,0 0 0,0 0-1,1 0 1,-1 0-1,1 0 1,-1-1-1,1 0 1,0 0 0,0 0-1,0 0 1,1 0-1,-1 0 1,1-1 0,-2-1 401,-11-30-1232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9472,'9'48'3520,"-9"-33"-2752,14 14 1056,-14-14 287,0 6-639,0 6-192,0 9-832,0 0-256,0-1-160,5-2-192,-1-6-32,1-7-352,-1-8-32,1-12-4639,4-12-2017,0-8 3712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16895,'22'0'6336,"-22"0"-4928,64 0-192,-55 0-384,17-3-2688,-4-2-960,23-11 1408,-4 5 672</inkml:trace>
  <inkml:trace contextRef="#ctx0" brushRef="#br0" timeOffset="1.002">153 76 17791,'-9'0'6688,"9"0"-5216,36-7-128,-13 2-448,22-7-2240,22 0-736,14-3 960,22-9 544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8448,'4'10'890,"-1"-1"1,0 1-1,-1-1 1,0 1-1,0 0 1,-1 0-1,-1 0 1,0 0-1,0-1 1,-1 1-1,0 1-890,0 23 1495,4 44 1001,9 44-2496,-3-46-1909,-3 44 1909,-11-124-4949,-4-11 3311,-2-8 828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8704,'-18'-6'3439,"18"8"-104,10 2-67,0-1-2719,0-1 0,0 0 0,0 0 0,1-2-1,-1 1 1,0-1 0,0 0 0,5-2-549,2 1 308,34-3 1351,40-8-1659,-23 2 335,-12 2-455,0-2 0,-1-3 0,0-2 0,13-7 120,-65 21-34,0 0 0,0 0 0,0 0 0,0 0 0,1 1 0,-1-1 0,0 1 0,0 0 0,0 0 0,1 0 0,-1 0 0,0 1 0,0-1 0,0 1 0,0 0 0,1 0 0,0 0 34,0 1-17,0 1 1,0-1-1,0 1 0,-1 0 0,1 0 0,0 0 0,-1 0 1,0 1-1,0-1 0,0 1 0,0 0 17,8 13 52,-2 1 0,0-1 0,-1 1 0,0 1 0,0 5-52,-3-10 55,53 174-203,-49-154-674,-9-34 805,7 16-3538,-7-16 3475,0 0 1,0 0 0,0 1-1,0-1 1,1 0-1,-1 0 1,0 1 0,0-1-1,0 0 1,1 0 0,-1 0-1,0 0 1,0 1-1,1-1 1,-1 0 0,0 0-1,0 0 1,1 0 0,-1 0-1,0 0 1,1 0 0,-1 0-1,0 0 1,0 0-1,1 0 1,-1 0 0,0 0-1,1 0 1,-1 0 0,0 0-1,0 0 1,1 0-1,-1 0 1,0 0 0,1 0-1,-1-1 1,0 1 0,0 0-1,0 0 1,1 0 0,-1 0-1,0-1 1,0 1-1,1 0 1,-1 0 0,0-1-1,0 1 1,0 0 0,0-1 79,10-13-1040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10368,'-3'9'1902,"-1"1"1,2 0 0,-1-1 0,1 1 0,0 5-1903,2-8 443,0 0 1,0 1-1,1-1 1,0 0-1,0 1 0,1-1 1,2 6-444,6 14 349,1-2-1,2 0 1,0 0-1,2-1 1,16 20-349,26 45 636,-30-37-483,-15-28-71,1 0 0,2-1 1,0 1-83,-15-24 8,0 1-1,1-1 1,-1 0 0,0 1 0,1-1 0,-1 1 0,0-1 0,1 0 0,-1 1 0,0-1 0,1 0 0,-1 1 0,1-1 0,-1 0 0,0 0 0,1 0 0,-1 1 0,1-1 0,-1 0 0,1 0 0,-1 0 0,1 0 0,-1 0 0,1 0 0,-1 0 0,1 0 0,-1 0 0,1 0 0,-1 0 0,1 0 0,-1 0-1,1 0 1,-1 0 0,1 0 0,-1-1 0,1 1 0,-1 0 0,1 0 0,-1-1 0,0 1 0,1 0 0,-1-1 0,1 1 0,-1 0 0,0-1 0,1 1 0,-1 0 0,0-1 0,0 1 0,1-1 0,-1 1 0,0-1 0,0 1 0,1-1-8,11-29 404,-11 29-385,38-140-254,-1-18 235,-38 156-225,0 2-50,0-1-1,1 1 0,-1 0 0,0-1 0,0 1 0,1 0 1,-1 0-1,1-1 0,-1 1 0,1 0 0,-1 0 0,1 0 1,0 0-1,-1 0 0,1 0 0,0 0 0,0 0 0,0 0 1,0 0-1,0 0 0,0 0 0,1 0 276,10 0-859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12800,'-12'49'4349,"-13"31"-4349,7-26 3965,1 8-3965,13-45 359,1 1 1,1-1-1,0 0 1,1 1-1,1 13-359,1-26-7,-1 1 0,1 0 0,0-1 0,0 1 0,0-1-1,1 1 1,0-1 0,0 0 0,0 1 0,1-1 0,0 0 0,0-1 0,0 1-1,1 0 1,-1-1 0,1 0 0,4 4 7,-3-4-21,1 0-1,0-1 1,-1 0-1,1 0 1,0 0-1,1-1 1,-1 0 0,0 0-1,1 0 1,-1-1-1,1 0 1,-1 0-1,1-1 1,0 0 0,0 0 21,19-1-330,0-1 0,0-1 0,-1-2 0,1 0 0,2-3 330,25-8-1892,45-22 1892,-78 30-754,-14 6 238,1 0-1,-1-1 1,0 1-1,0-2 0,0 1 1,0-1-1,0 0 1,0 0-1,-1 0 1,3-4 516,2-8-816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98 379 13696,'14'24'5183,"-1"-27"-4031,14-6 320,-18 1-192,10-8-1952,-1-11-640,-2-10-3807,-2-6-1537,-5-9 3424,-9 0 1664</inkml:trace>
  <inkml:trace contextRef="#ctx0" brushRef="#br0" timeOffset="1">0 0 12032,'5'36'4479,"-1"-24"-3487,10 1 0,-5-9-192,9-4-896,12-9-288,11-6 64,4-9 160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11904,'0'25'4480,"0"-18"-3489,4 10 865,-4-5 160,0 3-800,5 9-224,-1 5-640,1 5-256,-5 3-64,0 3-128,4 4 0,1 0-576,-1-5-224,1-3-1696,-1-12-735,5-12 1663,0-12 832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11520,'5'44'4474,"-7"20"-2029,0 14-42,8-14-737,12 47-1666,-8-59 177,-3 0 1,1 54-178,11-152-688,-4-6 364,26-74 216,-34 107 394,2 0 0,0 1 0,0 0 0,2 0 0,4-4-286,-15 22 18,0-1 0,1 0 0,-1 0 0,0 1 0,1-1 0,-1 1 0,1-1 1,-1 0-1,1 1 0,0-1 0,-1 1 0,1-1 0,-1 1 0,1-1 0,0 1 0,-1 0 1,1-1-1,0 1 0,0 0 0,-1 0 0,1-1 0,0 1 0,0 0 0,-1 0 0,1 0 1,0 0-1,0 0 0,0 0 0,-1 0 0,1 0 0,0 0 0,0 0 0,-1 1 1,1-1-1,0 0 0,0 1 0,-1-1 0,1 0 0,0 1 0,-1-1 0,1 0 0,0 1 1,-1-1-1,1 1 0,-1 0 0,1-1 0,-1 1 0,1-1 0,-1 1 0,1 0-18,3 5 23,-1 0 0,0 0-1,0 0 1,0 0 0,1 4-23,-3-9 5,7 20-79,10 27 131,2-1 1,5 3-58,-18-36-425,1-1 1,0 0-1,1-1 0,1 0 0,0 0 1,0-1-1,1 0 0,1-1 0,2 1 425,-12-9-173,-1-1 0,1 0-1,-1 0 1,1 0 0,0 0-1,-1 0 1,1-1 0,0 1-1,0-1 1,0 1 0,0-1-1,-1 1 1,1-1 0,0 0-1,0 0 1,0 0 0,0 0-1,0 0 1,0 0 0,0-1-1,0 1 1,-1-1 0,1 1 0,0-1 173,21-10-800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11392,'0'12'1352,"0"19"6653,3 25-8005,-1-44 633,0 0 0,1 1 1,0-1-1,1 0 0,1-1 1,0 1-634,14 27 1084,23 33-1084,-25-45-147,-1 1 0,-2 0 0,0 1 0,1 10 147,-13-35-275,-1 0 0,0 0 0,0 0 0,-1 1 0,1-1 0,-1 0 0,0 1 0,0-1 0,0 1 275,0-5-126,0 1-1,0-1 1,0 0-1,0 1 1,0-1-1,0 0 1,0 0-1,0 1 1,-1-1-1,1 0 1,0 1-1,0-1 1,0 0 0,0 0-1,0 1 1,0-1-1,-1 0 1,1 0-1,0 1 1,0-1-1,0 0 1,-1 0-1,1 0 1,0 1 0,0-1-1,-1 0 1,1 0-1,0 0 1,0 0-1,-1 0 1,1 0-1,0 1 1,0-1-1,-1 0 1,1 0 0,0 0-1,-1 0 1,1 0-1,0 0 1,-1 0-1,1 0 1,0 0-1,0 0 1,-1 0-1,1 0 1,0-1-1,-1 1 1,1 0 0,0 0-1,0 0 1,-1 0-1,1 0 1,0-1-1,0 1 1,-1 0-1,1 0 1,0 0-1,0-1 1,0 1 0,-1 0-1,1 0 1,0 0-1,0-1 127,-15-15-6577,-2-10 2583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14208,'4'24'5343,"14"-9"-4127,10 2 544,-10-14 32,13-6-896,18-9-160,14-5-512,9 2-160,8-6-64,-3 1-2560,3 1-1120,-3 2 1760,-6 6 992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576 341 10752,'0'-5'691,"0"-1"1,0 1 0,0 0 0,-1 0 0,1 0-1,-1-1 1,-1 1 0,1 0 0,-1 0 0,0 0-1,0 1 1,0-1 0,-1 0 0,0 1 0,0 0-1,0-1 1,0 1 0,0 0 0,-1 1-1,0-1 1,-3-2-692,-2-2 248,-1 0 1,-1 0-1,1 1 0,-1 0 0,0 1 1,-1 0-1,0 1 0,0 0 0,0 1 0,0 0 1,-1 1-1,1 0 0,-7 0-248,4 2-31,-1 1 0,1 0 0,0 1 0,0 1 0,-1 0 0,1 1 0,1 0 0,-1 1 0,0 1 0,1 1-1,-3 1 32,2 0-35,0 1 0,1 0 0,0 1-1,0 1 1,1 0 0,0 0 0,0 2-1,2-1 1,-1 2 0,0 1 35,8-9-10,0 0 1,0 0 0,1 1-1,0-1 1,0 1 0,1-1 0,-1 1-1,1 0 1,0 0 0,1 0-1,-1 0 1,1 0 0,1 1-1,-1-1 1,1 0 0,0 0-1,0 1 1,1-1 0,0 0 0,0 0-1,0 0 1,1 0 0,0 0-1,0 0 1,0 0 0,1 0-1,0-1 1,2 3 9,-2-3-9,0 0 0,1-1 0,0 1 0,0-1 0,0 0 0,1 1 0,-1-2 0,1 1 0,0-1 0,0 1 0,1-2 1,-1 1-1,6 2 9,-2-2 0,0 0 1,0-1 0,0 0-1,1-1 1,-1 0 0,0 0-1,1-1 1,6-1-1,2 0 10,0-2 1,0 0 0,0-1-1,0-1 1,-1-1-1,0 0 1,0-2-1,16-8-10,-23 11 10,0-2 0,0 1-1,0-1 1,-1-1-1,0 0 1,-1 0-1,0-1 1,5-5-10,-10 10 10,0 0 1,-1 0-1,0 0 0,0 0 1,0 0-1,0-1 0,0 1 1,-1-1-1,0 1 0,0-1 1,0 1-1,0-1 0,-1 0 1,0 1-1,0-1 0,0 0 1,-1 1-1,1-1 0,-1 0 1,0 1-1,-1-1 0,-1-4-10,-2-1 12,0 0 0,-1 0-1,0 1 1,-1 0-1,0 0 1,0 0-1,-1 1 1,0 0-1,0 0 1,-1 1 0,0 0-1,-1 0 1,1 1-1,-1 1 1,0 0-1,-1 0 1,1 1-1,-8-2-11,16 5 3,0 1 0,0-1 0,0 1 0,0 0-1,0 0 1,0 0 0,0 0 0,-1 0 0,1 0-1,0 1 1,0-1 0,0 1-3,1-1 3,1 0-1,0 0 1,-1 0-1,1 1 1,0-1-1,-1 0 1,1 0-1,0 0 1,0 1 0,-1-1-1,1 0 1,0 0-1,0 1 1,-1-1-1,1 0 1,0 1-1,0-1 1,0 0 0,-1 1-1,1-1 1,0 0-1,0 1 1,0-1-1,0 0 1,0 1-3,6 11 89,-4-11-75,-1 1 0,1-1 0,0 0 0,-1 0 1,1-1-1,0 1 0,0 0 0,0-1 0,0 1 0,0-1 0,-1 1 0,1-1 0,0 0 0,0 0 0,0 0 0,0 0 0,1 0-14,39-5 120,-30 3-106,51-10 4,-1-3 0,0-2 0,19-11-18,178-77 21,-258 105-21,5-3 0,0 0 0,0 1 0,0 0 0,1 0 0,-1 1 0,3-1 0,-8 2 0,0 0 0,0 0 0,0 0 0,0 0 0,0 0 0,0 0 0,0 0 0,0 1 0,0-1 0,0 0 0,0 1 0,0-1 0,0 0 0,0 1 0,0-1 0,0 1 0,-1 0 0,1-1 0,0 1 0,0-1 0,-1 1 0,1 0 0,0 0 0,-1 0 0,1-1 0,0 1 0,-1 0 0,1 0 0,-1 0 0,0 0 0,1 0 0,-1 0 0,0 0 0,0 0 0,1 0 0,-1 0 0,0 0 0,0 0 0,0 0 0,0 0 0,0 0 0,0 0 0,-1 0 0,1 12-3,-2 0 1,1 0-1,-2-1 0,0 1 0,0-1 1,-1 0-1,-1 2 3,-14 31-46,-8 11 46,9-19-20,-178 329-109,83-161-1454,7 8 1583,92-182-506,-16 37-4332,29-64 3958,2-4 256,11-8-171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9216,'68'0'5701,"-13"1"-4434,0-2 1,0-2-1,33-8-1267,941-128 2222,15 52-1558,-987 83-656,1245-95 58,-616 58-70,-410 39 19,134 21-15,-176-9-656,-232-10 132,1 0 0,-1 0 0,0 0 0,0-1 0,0 1 0,1-1 0,-1 0 0,0 0 0,0 0 0,0 0 0,0 0 0,0 0 0,-1 0 0,1 0 0,0-1 0,0 1 0,-1-1 0,2 0 524,-1-1 99,20-16-1432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12288,'-30'44'4620,"-2"-3"1,-1 0-4621,-7 7 2548,-7 16-2548,37-48-38,0 0 0,1 1 0,1-1 1,1 2-1,0-1 0,-1 7 38,6-16-1,0 1 1,1-1-1,-1 1 0,2-1 0,-1 1 1,1-1-1,1 1 0,0-1 1,0 1-1,0-1 0,1 1 0,1-1 1,1 5 0,-2-8 20,0 0 0,1 0 0,-1 0 0,1 0 0,0-1 0,1 0 0,-1 1 0,1-1 0,0 0 0,0-1 0,0 1 0,0-1 0,0 1 0,1-1 0,0-1 0,0 1 0,-1-1 0,2 1 0,-1-1 0,0-1 0,4 2-20,3-1 51,-1-1 1,1 0-1,0 0 1,0-1 0,0-1-1,0 0 1,0 0-1,-1-1 1,1-1 0,2-1-52,9-3 104,0-1 0,-1-1 1,0-1-1,13-8-104,-23 11 92,0 0 0,0-1 1,0-1-1,-1 0 0,3-4-92,-8 7 68,-1 1 0,-1-1-1,1 0 1,-1-1-1,0 1 1,0-1 0,-1 0-1,0 0 1,0 0 0,0 0-1,-1-1-67,1-3 51,-1 1-1,-1-1 0,0 0 1,0 0-1,-1 1 1,0-1-1,-1 0 0,0 0 1,-1 0-1,0 1 1,-1-1-1,0 1 0,0 0 1,-1 0-1,-1 0 1,-4-8-51,1 5-435,-1 0 1,0 0-1,0 1 1,-1 1-1,-1 0 1,0 0-1,0 1 1,-1 0-1,0 1 0,-1 0 1,-11-5 434,15 10-1647,-1-1 0,-1 1 0,1 1 0,0 0 0,-8-1 1647,-10-3-3695,17 2 2191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7040,'17'9'1134,"1"0"1,-2 1 0,1 0-1,-2 1 1,1 1 0,-1 1-1,-1 0 1,6 9-1135,-7-9 169,-2 0 0,0 1-1,-1 1 1,0 0 0,-1 0 0,0 1 0,-2 0 0,0 1 0,-1 0 0,0 0 0,-2 0-1,0 0 1,0 1 0,-2 0 0,0-1 0,-1 1 0,-1 0 0,-2 17-169,0-21 65,0 1 0,-1-1-1,-1 1 1,0-1 0,-1 0 0,0 0 0,-2-1 0,1 1 0,-1-1 0,-1-1-1,0 1 1,-6 4-65,7-8-69,0-1 0,-1 0-1,-1-1 1,1 0 0,-1 0-1,0-1 1,-1 0 0,1 0-1,-1-1 1,0-1 0,-1 1-1,1-2 1,-1 1 0,1-2-1,-1 1 1,-10 0 69,8-2-215,1 0-1,-1-1 1,1-1-1,-1 0 1,1-1-1,-1 0 1,1 0-1,0-2 1,0 0-1,-7-2 216,-53-30-447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13056,'32'9'4831,"-28"-1"-3775,-4 4 1408,0 0 352,-4-5-1152,-1 1-448,1 1-832,-1-1-256,1-1-96,4 2-1312,0-1-576,9-4-3264,9 4-1439,9-1 3423,9-7 1600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81 12928,'-2'-4'621,"0"-1"0,0 1 0,0-1 0,-1 1 0,0 0 0,0 0 0,0 0 0,0 0 0,-1 1 0,1-1 0,-1 1 0,0 0 0,0 0 0,0 0 0,0 0-621,-3 0 390,1 0-1,-1 0 0,0 1 1,0-1-1,0 1 1,0 1-1,0 0 0,0 0 1,-7 0-390,1 0 43,0 2-1,0 0 1,0 0 0,0 2-1,0-1 1,0 2 0,1-1 0,0 2-1,-1 0 1,2 0 0,-6 3-43,1 2-30,1 1 0,-1 0 0,2 2 0,0-1 0,0 1 0,1 1-1,1 1 1,0 0 0,-7 13 30,13-18-32,0 0 0,1 1-1,0-1 1,1 1-1,0 0 1,1 1 0,-2 7 32,4-12-39,0 1 0,1 0 1,-1-1-1,2 1 0,-1 0 1,1-1-1,0 1 0,0-1 1,1 1-1,0-1 0,3 7 39,-4-10-12,1-1 0,0 1 0,0 0 0,0-1 0,0 0 0,1 0 0,-1 0 0,1 0 0,0 0 0,0 0 0,0 0 0,0-1 0,1 0 0,-1 1 0,4 0 12,-1 0-2,0-1 0,0 1 0,1-2-1,-1 1 1,0-1 0,1 0 0,-1 0 0,1-1 0,3 0 2,6 0 11,1-2 1,-1 0 0,0-1 0,0-1-1,0 0 1,0-1 0,7-3-12,-4 0 5,-1-1 0,0 0 1,0-1-1,-1-1 0,0-1 0,-1 0 0,0-1 1,0-2-6,-7 6 61,-1-1 1,0 1-1,0-1 1,-1-1 0,0 1-1,-1-1 1,-1 0-1,1-1 1,-2 1 0,1-1-1,-2 0 1,0 0 0,2-9-62,-4-14 350,-1 29-235,0 0 0,0 0 0,0-1 0,1 1 0,0 0 0,1-1-115,1 12 98,0 0 0,0 0 0,-1 1 0,0-1 0,2 4-98,16 41-116,2-1 0,3-1 0,1-1 0,6 4 116,-25-41-677,0-1 1,0 0-1,1 0 0,0 0 0,1-1 0,0 0 0,0-1 1,0 0-1,1-1 0,0 0 0,5 2 677,7 2-795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12544,'1'-11'4685,"2"26"-1364,2 17-549,4-11-2373,0 0 0,2 0-1,0-1 1,1-1 0,1 0 0,1 0 0,0-1-1,9 7-398,2 0 61,1-1 0,1-1-1,0-1 1,2-2-1,7 3-60,-28-18 28,-1-1 0,1 0 1,0-1-1,0 1 0,0-2 0,0 1 0,0-1 0,0 0 0,1-1 0,1 0-28,-6-1 26,1 0 0,0 0 0,-1 0 0,1-1 0,-1 0 0,1 0 0,-1 0 0,1-1-1,-1 1 1,0-1 0,1 0 0,-1 0 0,0 0 0,0-1 0,-1 0 0,1 1 0,0-1 0,-1-1 0,2-1-26,6-7 102,-1-2 0,0 0 0,-1 0 0,0 0 0,-1-1 0,-1 0 0,0-1 0,-1 0 0,3-13-102,5-28-220,-2 0 0,-2-13 220,2-5-1086,-10 66 183,4-24-568,0 21-2587,-6 11 3716,1 1 0,-1 0 0,0 0 0,1-1-1,-1 1 1,0 0 0,1 0 0,-1 0 0,1-1 0,-1 1-1,0 0 1,1 0 0,-1 0 0,1 0 0,-1 0 0,0 0-1,1 0 1,-1 0 0,1 0 0,-1 0 0,0 0 0,1 0-1,-1 0 1,1 0 0,-1 0 0,0 0 342,14 7-3467,2 0 1681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498 121 11648,'-49'-40'6622,"18"19"-1010,-22-10-5612,44 26 109,-1 1-1,1 0 1,-1 1 0,0-1-1,0 2 1,-1 0 0,1 0-1,0 1 1,-1 0 0,1 0-1,-1 2 1,1-1 0,-1 1-1,1 1 1,0-1 0,-5 3-109,2 0-10,0 0 1,1 1 0,-1 0-1,1 1 1,0 0 0,1 1-1,0 1 1,0-1 0,0 2-1,1 0 1,0 0 0,-6 8 9,13-14-8,0 1 1,-1 0 0,1 0 0,1 1-1,-1-1 1,1 1 0,-1-1 0,1 1-1,1 0 1,-1 0 0,1 0 0,-1 0-1,2 0 1,-1 0 0,0 0 0,1 0-1,0 0 1,0 1 0,1-1 0,-1 0-1,1 0 1,0 0 0,0 0 0,1 0-1,0 0 1,0-1 0,0 1 0,0 0-1,1-1 1,-1 1 0,1-1 0,0 0-1,1 0 1,-1 0 0,1-1 0,-1 1-1,1-1 1,0 0 0,5 3 7,1 1 5,1-1 1,0-1-1,0 0 0,0 0 1,1-1-1,-1 0 0,1-1 1,0-1-1,0 0 0,0 0 1,1-1-1,-1-1 0,0 0 1,4-1-6,3 0 95,-1-1-1,0-1 1,1 0 0,-1-2 0,-1 0-1,1-1 1,-1 0 0,0-2 0,3-2-95,-14 7 99,0-1 0,-1 0 0,0 0 0,0 0 0,0-1 0,0 1 0,-1-1 0,1-1 0,-1 1 0,-1 0 0,1-1 0,-1 0 0,0 0 0,0 0 0,-1 0 0,1 0 0,-2-1 0,1 1 0,0-5-99,0 1 159,-1-1-1,-1 1 1,1-1 0,-2 1-1,1-1 1,-2 1 0,1-1-1,-1 1 1,-1 0 0,0-1-1,-4-8-158,6 17 16,1 1-1,-1-1 1,1 1-1,-1 0 0,0 0 1,0-1-1,0 1 1,1 0-1,-1 0 1,0 0-1,0 0 0,-1-1-15,1 2 3,1 0 0,0 0 0,-1-1 0,1 1-1,0 0 1,0 0 0,-1 0 0,1 0 0,0 0 0,-1 0-1,1 0 1,0 0 0,-1 0 0,1 0 0,0 0-1,-1 0 1,1 0 0,0 0 0,0 0 0,-1 0 0,1 1-1,0-1 1,-1 0 0,1 0 0,0 0 0,0 0 0,-1 1-1,1-1 1,0 0 0,0 0 0,-1 0 0,1 1-1,0-1-2,-1 2-1,-1 0 0,1 0 0,0 1-1,0-1 1,1 0 0,-1 0-1,0 1 1,1-1 0,-1 1 0,1-1-1,0 0 1,0 1 0,0 1 1,1 10-67,0 1 1,1 0-1,1-1 0,0 0 1,1 1-1,1-2 1,0 1-1,1 0 0,1 1 67,5 8 14,2 0 0,0-1 0,1 0 0,13 13-14,-8-12-1196,1 0 0,1-2-1,2 1 1197,-15-15-869,1 1 0,-1-2-1,1 1 1,0-1-1,1-1 1,-1 0 0,1-1-1,0 0 1,8 2 869,21 0-1094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837 252 12800,'1'-2'328,"0"0"1,0 0-1,0 0 1,-1-1-1,1 1 1,-1 0-1,1-1 1,-1 1-1,0-1 1,0 1-1,0 0 0,-1-1 1,1 1-1,0 0 1,-1-1-1,0 1 1,1 0-1,-1 0 1,0-1-1,0 1 1,0 0-1,0 0 1,-1 0-1,1 0 1,-1 0-1,1 0 1,-1 1-1,0-1 1,1 0-1,-1 1 1,0-1-1,0 1-328,-34-30 2558,0 2 0,-22-13-2558,40 31 192,-1 0 1,0 1 0,0 1 0,-1 1-1,0 1 1,-17-4-193,20 7 0,0 0 0,0 2-1,0 0 1,-1 1 0,1 0-1,-1 2 1,1 0 0,-1 1 0,1 0-1,0 2 1,0 0 0,0 1 0,0 0-1,1 2 1,0 0 0,0 1 0,1 0-1,0 1 1,0 1 0,1 0 0,-3 4-111,1 0 0,1 1 1,0 0-1,0 1 0,2 1 1,0 0-1,1 1 0,1 1 1,1-1-1,0 2 1,1-1-1,2 1 0,0 1 1,-2 10 110,6-17-97,1-1 0,0 0 0,1 1 0,0-1 1,1 1-1,1-1 0,0 1 0,1-1 0,0 1 1,4 10 96,-2-13-62,0 0 0,1 0 0,0-1 0,0 1 0,1-1 0,1-1 0,0 1 0,0-1 0,1 0 0,0-1 0,0 0 0,1 0 0,6 4 62,4 1-261,0-1 0,1 0 0,1-2-1,0 0 1,0-1 0,17 3 261,1 0-1488,2-3 0,-1-1-1,14 0 1489,-30-5-899,-1-2 0,1-1 0,0 0 0,0-2 0,23-4 899,29-12-784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32 9728,'-1'-2'323,"-1"-1"496,0 0 0,1 0-1,-1 0 1,0 1 0,-1-1 0,1 1 0,0-1 0,-1 1 0,0-1-819,1 2 210,1 1 0,0-1 1,-1 1-1,1 0 0,0-1 0,-1 1 0,1 0 1,-1 0-1,1 0 0,0 0 0,-1 0 1,1 0-1,-1 1 0,1-1 0,0 0 1,-1 1-1,1-1 0,0 1 0,-1-1 0,1 1 1,0-1-1,0 1 0,-1 0 0,1 0 1,0 0-211,-24 14 199,2 1 1,0 1 0,1 1-1,0 1 1,2 0 0,-5 8-200,19-20 10,1-1 1,0 2 0,0-1-1,1 0 1,0 1 0,0 0-1,1 0 1,0 0 0,1 0-1,-2 6-10,4-9 28,-1 1-1,1 0 0,0-1 0,0 1 0,0 0 0,1-1 0,0 1 0,0 0 0,0-1 0,1 1 0,0-1 1,0 0-1,0 0 0,1 0 0,0 0 0,0 0 0,0 0-27,2 1-14,0 0 0,1 0 0,0 0 0,0-1-1,1 0 1,-1 0 0,1 0 0,0-1 0,0 0 0,1-1 0,-1 1 0,1-1 0,-1-1 0,1 1-1,0-2 1,0 1 0,0-1 0,0 0 0,1 0 0,-1-1 0,0 0 0,6-2 14,-6 2-34,-1-1 1,0 1 0,1-2 0,-1 1-1,0-1 1,0 0 0,0-1 0,0 1 0,-1-2-1,1 1 1,-1-1 0,0 1 0,0-2-1,0 1 1,0-1 0,-1 0 0,1 0-1,-1 0 1,-1-1 0,1 0 0,-1 0-1,0 0 1,0 0 0,-1-1 0,2-2 33,-4 4 94,0 0 0,0 1-1,0-1 1,-1 0 0,1 0 0,-1 0 0,0 0 0,-1 0 0,1 0 0,-1 0 0,0 0 0,0 0 0,-1 0 0,1 0 0,-1 1 0,0-1 0,0 1 0,-1-1 0,1 1 0,-1 0 0,0 0 0,0 0 0,-1 0 0,1 1 0,-2-2-94,-9-8 26,-1 0 0,-1 0 0,0 2 0,0 0 1,-15-7-27,-48-25-2992,55 29 373,23 13 2480,0 0-1,0 0 0,1 0 1,-1 0-1,0 0 1,1 0-1,-1-1 1,0 1-1,1 0 1,0 0-1,-1-1 0,1 0 140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10496,'5'-56'3936,"-5"32"-3040,0 4 1503,0 16 449,0-1-864,0 5-320</inkml:trace>
  <inkml:trace contextRef="#ctx0" brushRef="#br0" timeOffset="1">9 10 25599,'5'15'992,"4"17"-64,4 13-384,1 9-96,0 14-320,4 12-96,0 5-192,0-2 32,0-3-288,-1-8-128,1-13-928,0-11-320,0-12-832,-4-16-352,-1-12 1600,-4-20 736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16256,'9'16'6047,"-4"17"-4703,-1 6 416,-4-19-192,5 16-736,4 8-128,-2 11-352,7 18-96,4 10-128,0 4-160,0 1 0,0-8-608,5-12-224,0-12-1184,-1-13-448,0-11 1248,0-12 640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8704,'0'0'104,"0"-1"1,0 1 0,0 0 0,0 0-1,0-1 1,0 1 0,0 0-1,-1-1 1,1 1 0,0 0 0,0 0-1,0-1 1,1 1 0,-1 0-1,0-1 1,0 1 0,0 0 0,0 0-1,0-1 1,0 1 0,0 0-1,0 0 1,0-1 0,1 1 0,-1 0-1,0 0 1,0-1 0,0 1-1,1 0 1,-1 0 0,0 0 0,0-1-1,0 1 1,1 0 0,-1 0-1,0 0 1,0 0 0,1 0 0,-1-1-1,0 1 1,1 0 0,-1 0-1,0 0 1,0 0 0,1 0 0,-1 0-1,0 0 1,1 0 0,-1 0-1,0 0 1,0 0 0,1 0-105,25 0 1477,-11 1-591,282 3 2548,1291-29-764,-930 10-2076,-295 7-280,437-7 273,346 7-149,532 34-284,-1174-15-232,-116-4 39,-365-7 57,-9 2-522,0-2-1,0 0 1,0 0 0,0-1 0,0-1 0,0 0-1,0-1 1,10-4 504,-22 6-97,0 0-1,0 0 0,0 0 1,-1 0-1,1 0 1,0-1-1,-1 1 1,1 0-1,-1-1 1,1 1-1,-1-1 1,0 1-1,1-1 1,-1-1 97,18-40-742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617 332 5888,'-44'-51'8524,"4"-1"-3497,3 3-3064,22 31-1369,0 1 1,-1 1-1,-1 1 0,0 0 1,-1 1-1,-1 1 0,0 1 1,0 0-1,-1 2 0,-12-5-594,20 10 54,0 1 0,0 1-1,0 0 1,-1 0-1,1 1 1,-1 1-1,1 0 1,-1 1-1,-2 0-53,6 1-17,1 0-1,-1 1 1,0 0-1,1 0 1,-1 1-1,1 0 0,0 0 1,0 1-1,0 0 1,0 1-1,1-1 1,-1 1-1,-3 4 18,7-6-6,0 1 1,1-1-1,-1 1 0,1 0 0,-1 0 1,1 1-1,1-1 0,-1 1 0,0-1 0,1 1 1,0 0-1,0 0 0,1 0 0,-1 0 1,1 0-1,0 2 6,0-3-6,1 0 1,0 0-1,0 0 1,1 0-1,-1 0 1,1 0-1,0 0 1,0 0-1,0 0 1,1 0-1,-1 0 1,1 0-1,0-1 1,0 1-1,0 0 1,1-1-1,-1 0 1,1 0-1,0 0 0,3 3 7,2 1 7,1 0 1,0-1 0,0 0-1,1-1 1,0 0 0,0 0-1,0-1 1,0 0 0,1-1-1,2 1-8,8 1 15,1-1-1,-1-1 0,1-1 0,17-1-14,-30-1 16,0 0-1,-1-1 1,1 0-1,0 0 1,0-1-1,0 0 1,-1 0-1,1-1 1,-1-1-1,0 1 1,0-1-1,0-1 1,3-1-16,-7 2 67,0 0 0,1 1-1,-1-2 1,-1 1 0,1 0 0,-1-1 0,1 1 0,-1-1 0,-1 0-1,1 0 1,-1-1 0,1 1 0,-2 0 0,1-1 0,-1 1 0,1-1-1,-1 0 1,-1 1 0,1-1 0,-1 0 0,0-2-67,-1-6 154,1-1-1,-2 0 1,0 0 0,-1 0 0,-1 1-1,-1-4-153,6 54 550,4-17-787,0-1 0,1 0 1,1 0-1,1 0 0,1-1 1,0 0-1,1-1 0,1 0 1,0-1-1,1 0 0,1 0 1,0-2-1,1 1 1,1-2-1,0 0 0,5 3 237,-15-12-565,0 0 0,0 0 0,1 0 0,-1-1 0,1 0 0,4 2 565,-8-4-175,1 1 1,-1-1-1,1 1 0,-1-1 0,1 0 0,-1 0 0,1 0 0,-1-1 1,1 1-1,-1 0 0,1-1 0,-1 0 0,1 1 0,-1-1 0,0 0 1,1 0-1,-1-1 175,25-19-758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14720,'-3'11'1699,"0"-1"1,0 0 0,1 1-1,1 0 1,0 1-1700,-1 22 2042,4 34-2042,-2-54 409,5 46 133,2 1 1,3-1-1,13 42-542,60 174-1471,-42-148-3597,-36-113 3633,-4-12 704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14592,'18'23'5439,"0"-14"-4223,16 3 576,-11-9-64,9-6-576,9-6-32,4-3-640,-1 1-288,5-1-128,-3 3-1920,-7 6-736,-3-1 1312,-4 4 640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14464,'4'2'649,"-1"-1"0,1 1 1,0-1-1,-1 0 1,1 0-1,0 0 1,0-1-1,-1 0 1,1 1-1,0-1 0,0 0 1,0-1-1,0 1 1,0-1-650,10-2 883,0 0 0,0-1-1,3-2-882,8-2 771,11-3-136,23-7 522,50-8-1157,-65 16 82,-30 6-52,0 1 0,0 0 0,0 1-1,1 1 1,-1 0 0,9 1-30,-23 0 2,1 0-1,0 0 1,-1 1-1,1-1 1,-1 0-1,1 0 0,0 0 1,-1 0-1,1 1 1,-1-1-1,1 0 0,0 1 1,-1-1-1,1 0 1,-1 1-1,1-1 1,-1 1-1,0-1 0,1 1 1,-1-1-1,1 1 1,-1-1-1,0 1 0,1-1 1,-1 1-1,0-1 1,0 1-1,1-1 1,-1 1-1,0 0 0,0-1 1,0 1-1,0 0 1,0-1-1,0 1 0,0-1 1,0 1-1,0 0 1,0-1-1,0 1 1,0 0-1,0-1 0,-1 1 1,1-1-1,0 1 1,0 0-1,-1-1 0,1 1-1,-16 28-36,-42 42-34,29-36-228,-9 14 298,11-8-270,1 0 0,-5 16 270,23-41-40,1 0 0,1 0 0,0 0 1,1 1-1,1 0 0,0 0 1,2 0-1,-1 6 40,3-19-14,0 0 1,0 0 0,0 1-1,0-1 1,1 0-1,0 0 1,0 0-1,0 0 1,0 0-1,1 0 1,-1 0 0,1 0-1,0 0 1,0 0-1,0-1 1,1 1-1,-1-1 1,1 0 0,0 0-1,0 0 1,0 0-1,0 0 1,3 1 13,0-1-13,0 0 1,0 0-1,1 0 0,-1-1 1,1 0-1,-1 0 1,1 0-1,0-1 0,0 0 1,0-1-1,0 1 1,-1-1-1,1-1 1,2 0 12,19-2-497,-1-1 1,1-1 0,-2-2-1,10-3 497,-18 3-1561,0 0 0,-1 0 0,0-2 0,3-2 1561,-15 8-507,0 0 0,-1-1 0,1 1 0,-1-1-1,0 0 1,0 0 0,0 0 0,-1 0 0,1-1 0,0-2 507,11-21-928</inkml:trace>
  <inkml:trace contextRef="#ctx0" brushRef="#br0" timeOffset="1">153 362 13952,'9'20'5279,"0"-16"-4127,18-4 960,-9 0 192,12-7-864,15-5-160,10-1-832,-2 1-352,1-4-96,5 1-1504,-6-2-672,1 2-3104,0-2-1343,-1 2 3455,-3-1 1728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3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32 12416,'-3'-2'565,"1"0"1,0 1-1,-1-1 1,0 1-1,1-1 1,-1 1 0,0 0-1,0 0 1,1 0-1,-1 1 1,0-1-1,0 0 1,-3 1-566,-40 1 3653,7 1-1597,-57-11 201,58 4-1827,0 2 0,1 1 1,-1 2-1,-20 4-430,24 0 56,1 3 1,-18 5-57,38-8 0,-1 0 0,1 1 0,0 1-1,1 0 1,-1 1 0,1 0 0,-6 5 0,17-11-3,-1 1 1,1-1-1,-1 0 0,1 1 0,0-1 0,0 1 1,0-1-1,0 1 0,0 0 0,0-1 0,0 1 1,0 0-1,1 0 0,-1 0 0,1 0 1,-1-1-1,1 1 0,0 0 0,-1 2 3,2 2-18,-1 1 0,1-1 1,0 1-1,0-1 0,1 2 18,4 23 14,-6 5-17,0 0 0,-3 0 0,-1 0-1,-1 0 1,-10 29 3,13-58-51,1-4 48,1-1 0,-1 1 0,0 0 1,1 0-1,0-1 0,-1 1 0,1 0 0,0 0 0,1-1 3,-1-1 2,0-1-1,0 0 0,0 1 0,0-1 1,0 0-1,0 0 0,1 1 1,-1-1-1,0 0 0,0 0 1,0 1-1,1-1 0,-1 0 0,0 0 1,0 0-1,0 1 0,1-1 1,-1 0-1,0 0 0,1 0 0,-1 0 1,0 0-1,0 1 0,1-1 1,-1 0-1,0 0 0,1 0 0,-1 0 1,0 0-2,17-5 12,3-2-16,0 0-1,0 1 0,1 1 0,-1 1 0,1 1 0,0 1 0,0 0 1,0 2-1,0 0 0,0 2 0,2 0 5,1 2 8,0 0 1,1 1-1,-2 2 0,1 0 1,-1 2-1,0 0 0,-1 1 0,0 2 1,5 4-9,-17-10 10,-1 1 1,0 0 0,0 1-1,0 0 1,-1 0 0,-1 1-1,0 0 1,0 0-1,0 0 1,-1 1 0,-1 0-1,1 1 1,-2-1-11,-1-2-4,0 0 0,-1-1 0,0 1-1,0 0 1,-1 0 0,0 0 0,-1 0 0,1 0 0,-2 0 0,1 0 0,-1 0 0,0 0-1,-1 0 1,0 0 0,0 0 0,-1-1 0,1 1 0,-5 6 4,2-5-7,0 1 1,-1-1-1,-1-1 1,0 1 0,0-1-1,0 0 1,-1 0-1,0-1 1,0 0-1,-1-1 1,-2 2 6,-3 0 16,0 0 0,-1-1 1,0-1-1,0 0 0,-1-1 1,1 0-1,-5-1-16,-11 1-674,0-1 1,0-1-1,-1-2 1,1-1-1,0-1 0,0-2 1,-20-5 673,21 3-2644,1-1-1,0-2 1,1 0-1,0-2 1,0-1 0,-23-14 2644,-4-12-2000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23 203 7040,'-22'-40'8048,"25"94"-3313,0 0-2791,8 49-1944,-4-48 776,0 49-776,-7-17 523,1-172-1419,11-74 896,-5 109-281,3 1 0,1 1 0,16-43 281,-22 78 32,0 0 0,1 1 1,1 0-1,0 0 0,0 1 0,1 0 0,6-6-32,-11 13 33,1 0 0,0 1 0,-1 0 1,1 0-1,0 0 0,1 0 0,-1 0 0,0 1 1,1 0-1,2-1-33,-4 2 21,0 1 1,-1-1-1,1 0 1,0 1 0,0 0-1,0 0 1,0 0-1,0 0 1,0 0-1,0 1 1,0-1-1,0 1 1,0 0-1,0 0 1,0 0-1,-1 0 1,1 0-1,0 1-21,2 1 28,0 1-1,0-1 0,0 1 0,-1 1 1,0-1-1,0 1 0,0 0 0,0 0 1,0 0-1,-1 0 0,2 6-27,8 13 99,-2 2 1,0 2-100,-5-12 45,42 131 504,-6-17-2655,-44-134-3477,-3-4 1400,-1-2 872,-7-13-326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10880,'0'2'417,"1"0"1,0 0 0,1 1-1,-1-1 1,0-1-1,1 1 1,-1 0 0,1 0-1,-1 0 1,1-1-1,0 1 1,0-1 0,-1 1-1,1-1 1,0 0 0,1 1-418,1-1 235,1 1 1,-1 0 0,0-1 0,1 0 0,-1 0 0,1 0 0,0-1 0,1 1-236,8-1-6,1-1-1,-1 0 1,0-1-1,14-3 7,1-2 378,1-1 0,26-12-378,-25 7-1222,0-2 1,-1-1 0,-1-1-1,-1-2 1,0 0-1,-1-2 1,-2-2-1,0 0 1,0-2 1221,-3 0-278,-1 0 0,-1-2 0,6-11 278,-26 36 301,14-16 3336,-8 14-927,-3 13 700,3 152 889,0-100-4019,2-1 0,16 57-280,-22-109 8,7 24 28,-9-31-24,1 1-1,-1 0 0,1-1 1,0 1-1,0 0 0,0-1 0,0 1 1,0-1-1,0 0 0,0 1 0,1-1 1,-1 0-1,0 0 0,2 1-11,-2-2 10,0 0-1,-1 0 0,1 0 1,0 0-1,0-1 1,0 1-1,-1 0 0,1 0 1,0-1-1,0 1 1,-1-1-1,1 1 0,0-1 1,-1 1-1,1-1 1,0 1-1,-1-1 1,1 0-1,-1 1 0,1-1 1,-1 0-1,1 1 1,-1-1-1,0 0 0,1 0 1,-1 1-1,0-1 1,1-1-10,12-27 13,-12 27-12,17-51-466,6-27 465,-17 48-116,3 0-1,0 1 1,2 0 0,1 1-1,2 0 1,5-7 116,-19 36 3,-1 1 0,1-1-1,-1 0 1,1 0 0,-1 0 0,1 1 0,0-1-1,-1 0 1,1 0 0,0 1 0,0-1-1,-1 1 1,1-1 0,0 1 0,0-1 0,0 1-1,0-1 1,0 1 0,0 0 0,0 0-3,-1 0 5,1 0-1,-1 0 1,1 0 0,0 0 0,-1 1 0,1-1 0,-1 0 0,1 0-1,-1 1 1,1-1 0,-1 0 0,1 1 0,-1-1 0,0 1-1,1-1 1,-1 1 0,0-1 0,1 1 0,-1-1 0,0 1 0,1-1-1,-1 1 1,0-1 0,0 1-5,3 5 49,-1 0 0,-1 1-1,1-1 1,-1 1 0,1 5-49,0 8 25,8 71-208,3-2 0,16 46 183,-29-132-365,1-1 0,0 1 0,0 0 0,1 0 0,-1-1 0,0 1 0,1 0 0,0-1 0,-1 0 0,1 1 0,2 1 365,-3-4-156,0 1-1,-1-1 0,1 1 1,0-1-1,0 0 1,-1 1-1,1-1 1,0 0-1,0 0 1,0 1-1,-1-1 0,1 0 1,0 0-1,0 0 1,0 0-1,0 0 1,-1 0-1,1 0 1,0-1-1,0 1 1,0 0-1,-1 0 0,1-1 1,0 1-1,0 0 1,-1-1-1,1 1 1,0-1-1,-1 1 1,1-1-1,0 1 0,-1-1 1,1 1-1,-1-1 1,1 0-1,-1 1 1,1-1-1,-1 0 1,1 1-1,-1-1 0,0 0 1,1 0-1,-1 0 157,14-25-1194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12032,'-5'20'1780,"1"-1"0,1 1 1,0 0-1,1 8-1780,2 4 1336,0-1-1,4 17-1335,9 34 332,15 52-332,-26-126 46,10 52-11,7 29 394,-23-111-684,1 1 0,1-1 0,1 0-1,1 0 1,2-20 255,-1 32-57,0-20-148,2-1 0,1 1 0,2-1 205,-3 19-5,0 0 0,0 0 0,2 0-1,-1 1 1,2 0 0,-1 0 0,1 0 0,8-9 5,-12 17 12,0 1 0,-1 0 1,1 0-1,0 0 0,1 0 0,-1 0 1,0 1-1,0-1 0,1 1 1,-1-1-1,1 1 0,0 0 0,-1 0 1,1 0-1,0 0 0,-1 0 1,1 1-1,0-1 0,0 1 0,0 0 1,0 0-1,-1 0 0,1 0 0,0 0 1,0 1-1,0-1 0,0 1 1,-1 0-1,1 0 0,0 0 0,-1 0 1,1 0-1,-1 0 0,3 2-12,4 3 42,0 0-1,0 0 0,-1 1 1,0 0-1,0 1 0,-1 0 0,0 0 1,-1 0-1,1 2-41,4 6 91,-1 0 0,0 0 0,-1 1 0,-1 1 0,-1 0 0,-1 0 0,0 0 0,2 13-91,-6-23 75,-1 1 0,0-1 0,-1 1-1,0-1 1,0 1 0,0-1 0,-1 1-1,-1-1 1,1 1 0,-1-1 0,-1 0 0,1 0-1,-2 0 1,1 0 0,-1 0 0,0-1 0,0 0-1,-1 1 1,0-2 0,-3 4-75,-1-1-116,1-1 0,-2 0 0,1 0 0,-1-1 0,0-1-1,0 1 1,-1-2 0,0 1 0,0-2 0,-1 1 116,5-2-450,0-1 1,0 0-1,0 0 0,0-1 0,0 0 1,-1 0-1,1 0 0,-1-1 0,1 0 0,-1-1 1,1 1-1,0-2 0,-1 1 0,1-1 1,0 0-1,-5-2 450,9 2-196,-1 0-1,1 0 1,0 0 0,0 0 0,0 0-1,0-1 1,1 1 0,-1-1 0,1 0-1,-1 0 197,-16-32-1018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326 134 11136,'-2'-2'557,"0"1"0,0-1 0,0 1 1,0-1-1,0 0 0,0 0 1,0 0-1,1 0 0,-1 0 0,1 0 1,-1-1-1,1 1 0,0 0 0,0-1 1,-1-1-558,-12-22 3571,11 22-3449,0 1-1,0-1 1,0 1-1,0 0 1,-1 0 0,1 0-1,-1 0 1,0 0-1,0 1 1,0 0 0,0 0-1,0 0 1,0 0-1,-1 1 1,1-1 0,-1 1-1,1 0 1,-1 0-1,1 1 1,-4-1-122,2 2 14,0-1 0,0 1 1,0 0-1,0 0 0,0 1 0,0-1 1,0 2-1,0-1 0,1 0 0,-1 1 0,1 0 1,0 0-1,-1 1 0,2 0 0,-4 2-14,-3 3-21,1 2 0,0-1 0,1 1 1,0 0-1,0 1 0,1 0 0,-3 8 21,6-11-25,1 0 1,0 0-1,0 1 1,1-1-1,1 1 1,-1 0-1,2 0 1,-1 0-1,1 0 1,1 0-1,0 3 25,1-8-2,-1 1 0,1-1-1,1 1 1,-1-1 0,1 0-1,0 0 1,0 1 0,1-1-1,-1-1 1,1 1 0,0 0 0,1-1-1,-1 1 1,1-1 0,-1 0-1,1 0 1,1 0 0,-1-1-1,0 0 1,1 1 0,0-1-1,0-1 1,0 1 0,0-1 0,0 0-1,4 1 3,2 1-1,-1-1-1,1 0 0,0-1 1,0-1-1,1 1 0,-1-1 1,0-1-1,0 0 0,0-1 1,1 0-1,-1-1 0,8-2 2,-10 1 9,-1 0-1,0-1 1,0 1 0,0-2-1,0 1 1,-1-1-1,1 0 1,-1-1-1,-1 1 1,1-1 0,-1-1-1,0 1 1,0-1-1,-1 0 1,0-1 0,0 1-1,-1-1 1,0 0-1,0 0 1,0-1-1,-1 1 1,-1 0 0,0-1-1,0 0 1,0 0-1,-1 1 1,-1-1-1,1 0 1,-1 0 0,-1 0-1,0 0 1,0 0-1,0 0 1,-1 1 0,-1-1-1,0 1 1,0-1-1,0 1 1,-1 0-1,0 0 1,-1 0 0,0 1-1,0 0 1,0 0-1,-1 0 1,-2-2-9,-3-2-399,-1 1 0,0 1 0,-2-2 399,11 9-302,0 0 0,0 0 0,0 0 0,0 1 0,0-1 1,-1 1-1,1 0 0,0 0 0,-1 0 0,1 0 1,0 0-1,-1 1 0,1 0 0,-1-1 0,1 1 0,-2 1 302,4-1-196,1 0-1,-1 0 0,1 0 0,-1 0 0,0 0 0,1 0 0,-1 0 0,1 1 1,-1-1-1,1 0 0,-1 0 0,1 1 0,-1-1 0,1 0 0,-1 1 0,1-1 0,-1 1 1,1-1-1,-1 0 0,1 1 0,0-1 0,-1 1 0,1-1 0,0 1 0,-1-1 1,1 1 196,0 0-132,1-1 0,-1 1 1,0-1-1,0 1 0,1-1 1,-1 1-1,1-1 0,-1 1 1,1-1-1,-1 1 0,0-1 1,1 0-1,-1 1 0,1-1 1,0 0-1,-1 1 1,1-1-1,-1 0 0,1 0 1,-1 0-1,1 1 0,0-1 1,-1 0-1,1 0 0,-1 0 1,1 0-1,0 0 0,0 0 132,27 1-986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11776,'-8'15'1938,"0"1"1,-1-1 0,-6 6-1939,7-9 703,-1 1 0,2 0 1,-1 0-1,2 1 1,-5 12-704,1 8 423,1 0 0,1 1 0,2 0 0,-1 32-423,7-55 43,-1 1 0,2 0 0,-1 0-1,2 0 1,0-1 0,0 1 0,1 0 0,1-1 0,0 0 0,1 0 0,0 0 0,1-1 0,0 1 0,0-1 0,4 2-43,-7-9 64,0 0 1,0 0-1,1-1 1,0 1 0,0-1-1,0 0 1,0 0-1,0 0 1,0 0 0,1-1-1,0 0 1,-1 0-1,1 0 1,0-1 0,0 1-1,0-1 1,0 0-1,0 0 1,0-1 0,0 0-1,0 0 1,4 0-65,-2-1 51,0-1 0,-1 1-1,1-1 1,0 0 0,0-1 0,-1 0 0,1 0 0,-1 0-1,0-1 1,0 0 0,0 0 0,-1 0 0,1-1 0,-1 0-1,0 0 1,0 0-51,10-13 84,0-1 0,-2 0 0,0 0-1,7-15-83,-14 23 30,-1-1-1,0 1 0,-1-1 0,0 0 0,-1 0 0,0 0 0,-1 0 0,0-1 1,-1-8-30,-1 15-1,-1 0 0,1 1 0,-1-1 0,-1 0 0,1 1 0,-1-1 1,0 1-1,0-1 0,-1 1 0,0 0 0,1 0 0,-2 0 1,1 0-1,-1 1 0,1-1 0,-1 1 0,0 0 0,-1 0 1,1 0-1,-2 0 1,1 1-480,1 0 0,-1 0 0,0 0 0,0 1 0,-1 0 0,1 0 1,0 0-1,-4 0 480,1-2-5931,17-2 1585,6-2 3146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620 149 7680,'8'-5'1239,"-7"5"-936,0 0 0,0-1 0,1 1 0,-1-1 0,0 1 0,0-1 0,0 1 0,-1-1 0,1 0 0,0 0 0,0 1 0,0-1 0,0 0 0,-1 0 0,1 0 0,0 0 0,-1 0 0,1 0 0,-1 0 0,1 0 0,-1 0 0,1 0 0,-1 0-303,7-11 4524,-1 4-3977,-6 4-372,1 1 0,-1-1-1,0 1 1,0-1 0,-1 1-1,1-1 1,-1 1 0,1-1-1,-1 1 1,0 0 0,-1-1-1,1 1 1,0 0 0,-1 0-1,0 0 1,0 0 0,0 0-1,0 0 1,-2-2-175,1 2 48,0-1 0,0 1 1,-1 0-1,1 0 0,-1 0 1,1 1-1,-1-1 0,0 1 0,0 0 1,0 0-1,-1 0 0,1 1 0,0-1 1,-1 1-1,0 0-48,-3 0 12,0 1 1,0 0-1,0 1 0,0 0 1,0 0-1,0 0 0,0 1 1,0 1-1,-4 1-12,-10 5 3,0 0 0,-19 13-3,22-11-6,1 0-1,0 1 1,1 1 0,0 1-1,-8 9 7,-15 21 137,2 1 0,1 3 0,-22 39-137,41-57 129,2 0-1,1 0 1,1 1 0,1 1 0,2 1-1,2 0 1,-2 9-129,7-20 89,0 0-1,2 0 0,0 0 1,2 1-1,1 10-88,0-22 35,0 0 0,1-1 0,0 1 1,0 0-1,1-1 0,1 0 0,0 0 0,0 0 1,1 0-1,1-1 0,-1 1 0,6 5-35,-4-7 11,1 0-1,0 0 0,1 0 1,0-1-1,0-1 0,0 0 1,1 0-1,0 0 1,0-1-1,1-1 0,-1 0 1,1 0-1,0-1 1,0-1-1,0 1 0,0-2 1,0 0-1,0 0 1,10-1-12,0-1-155,1-2-1,-1 0 1,0-1-1,-1-2 1,5-1 156,-11 2-221,0 0 0,-1-1 0,0 0 0,0-1 1,0 0-1,-1-1 0,0-1 0,2-2 221,-11 8-80,1-1 0,-1 0-1,1 1 1,-1-1 0,0-1 0,-1 1 0,1 0-1,-1-1 1,1 1 0,-2-1 0,1 0-1,0 1 1,-1-1 0,0 0 0,0 0-1,0 0 1,-1 0 0,1 0 0,-1 0-1,-1-1 81,1 2 19,-1 0 0,0 0 1,0 0-1,0 0 0,0 0 0,-1 0 0,1 0 0,-1 0 0,0 1 0,0-1 0,-1 1 0,1 0 1,-1-1-1,1 1 0,-1 0 0,0 0 0,0 1 0,-1-1 0,1 1 0,0-1 0,-1 1 0,0 0 1,1 0-1,-4-1-19,-36-13 1701,43 16-1687,-1 0 1,1 0-1,0-1 1,0 1 0,0 0-1,0 0 1,-1 0-1,1 0 1,0 0-1,0-1 1,0 1-1,0 0 1,0 0-1,0 0 1,0-1-1,-1 1 1,1 0 0,0 0-1,0 0 1,0-1-1,0 1 1,0 0-1,0 0 1,0-1-1,0 1 1,0 0-1,0 0 1,0 0-1,0-1 1,0 1-1,0 0 1,1 0 0,-1 0-1,0-1 1,0 1-1,0 0 1,0 0-1,0 0 1,0-1-1,0 1 1,1 0-1,-1 0 1,0 0-1,0 0 1,0 0-1,0-1 1,1 1 0,-1 0-1,0 0 1,0 0-1,0 0-14,62-50 203,1 3 0,3 2-1,60-29-202,19-15-256,-134 83 237,-1-2-65,1 1 0,1 1 0,8-5 84,-17 10-9,-1 0 1,1 1-1,-1-1 0,1 0 1,0 1-1,-1 0 0,1-1 1,-1 1-1,2 0 9,-3 0 3,0 0 1,0 1-1,0-1 0,0 0 0,0 0 1,0 1-1,0-1 0,0 0 0,0 1 1,0-1-1,0 1 0,0 0 0,-1-1 1,1 1-1,0 0 0,0-1 1,-1 1-1,1 0 0,0 0 0,-1-1 1,1 1-1,-1 0-3,7 16 124,-1 0-1,0 0 1,-2 0 0,0 0 0,2 16-124,5 22 144,34 91 134,-8-54-5911,-36-88 4926,0-1 1,1 1-1,0-1 0,0 0 1,0 0-1,0 0 0,0 0 1,2 1 706,5-4-1093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8 13952,'-3'5'1006,"0"-1"0,0 0 0,1 1 1,-1 0-1,1-1 0,0 1 0,-1 3-1006,0 6 794,0 0 0,0 0 0,0 11-794,0 0 809,-2 32-722,3 1 0,2-1 0,8 58-87,-3-93-309,-1-4-1313,-5-16-741,-4-8-1588,-3-5 3045</inkml:trace>
  <inkml:trace contextRef="#ctx0" brushRef="#br0" timeOffset="1">0 137 12288,'5'-5'4639,"4"13"-3583,13 1 448,-13-6-32,13-6-544,9-2-160,1-7-576,9-7-256,2-1 0,7-4-1760,9 0-672,7-1 1248,7 6 608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8064,'-2'10'1016,"1"0"-1,1 0 1,0 0 0,1 0 0,-1 0-1,2 0 1,-1 0 0,2 1-1016,7 25 4636,8 21-4636,-1-6 107,-6-16 45,0-1 185,4 24-337,-13-48 6,-1-1-1,0 1 1,0 0-1,-1-1 1,0 1-1,-1 0 1,0-1-1,-1 5-5,2-13-16,0 0-1,0 0 1,-1 0-1,1 0 1,0 0-1,0 0 1,-1 0-1,1 0 1,-1 0-1,1 0 1,-1 0-1,1 0 1,-1 0-1,0 0 1,1-1-1,-1 1 1,0 0-1,0-1 1,0 1-1,1 0 1,-1-1-1,0 1 1,0-1-1,0 1 1,0-1 0,0 0-1,0 1 1,0-1 16,0 0-17,0 0 0,-1 0 0,1-1 1,0 1-1,0 0 0,0-1 0,0 1 1,0-1-1,0 1 0,0-1 0,0 1 1,0-1-1,0 0 0,0 0 0,0 1 1,0-1-1,1 0 0,-1 0 1,0 0-1,1 0 0,-1 0 0,0 0 1,1 0-1,-1 0 0,1-1 17,-8-14-67,2-1 0,0 0 0,1 0 0,0 0 0,0-9 67,-10-89-113,12 79 95,1 0-1,3-31 19,0 51 120,1-1 1,0 1-1,2-1 0,0 1 1,0 0-1,2 0 0,2-4-120,-7 16 40,1 1-1,0 0 0,0 0 0,-1 0 1,2 0-1,-1 0 0,0 0 0,1 1 1,-1-1-1,1 1 0,0-1 0,0 1 1,0 0-1,0 0 0,0 1 1,0-1-1,0 1 0,1-1 0,-1 1 1,1 0-1,2-1-39,-1 2 20,0-1 0,0 1 1,0 0-1,0 1 0,0-1 1,0 1-1,-1 0 0,1 0 1,0 0-1,0 1 0,-1 0 1,1 0-1,-1 0 0,4 2-20,-2-1 14,-1 1-1,0-1 0,0 1 1,-1 0-1,1 0 0,-1 1 1,0-1-1,0 1 1,0 0-1,-1 0 0,1 0 1,0 2-14,-3-3 24,1 0-1,-1-1 1,1 1 0,-1 0 0,0 0 0,0-1 0,-1 1 0,1 0-1,-1 0 1,0 0 0,0 0 0,0 0 0,-1 0 0,1 0 0,-1 0-1,0 0 1,0-1 0,0 1 0,-1 1-24,-1 0 13,1 1 0,-2-1-1,1 0 1,-1 0 0,1-1 0,-1 1 0,0-1-1,-1 1 1,1-1 0,-1-1 0,-1 2-13,2-3-223,1 1 0,-1-1 0,1 0 1,-1 0-1,0-1 0,0 1 0,0-1 0,0 0 1,0 0-1,0 0 0,0 0 0,0-1 0,0 1 1,0-1-1,0 0 0,-2-1 223,5 1-175,1 0-1,0 0 1,-1 0-1,1 0 1,-1 0-1,1 0 1,0 0-1,-1 0 1,1 0-1,0 0 1,-1 0-1,1-1 1,0 1-1,-1 0 1,1 0-1,0 0 1,-1-1-1,1 1 1,0 0-1,0 0 1,-1-1-1,1 1 1,0 0-1,0-1 1,-1 1-1,1 0 1,0-1-1,0 1 1,0 0-1,0-1 1,-1 1-1,1 0 1,0-1 175,5-12-5067,7-5 2443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9984,'0'14'1232,"-1"0"0,-1 0 0,0 0 0,-1 0 0,0 0-1,-3 7-1231,3-13 372,2 1-1,-1 0 1,1 0-1,0 0 1,1 0-1,0 0 1,1 1-1,0 2-371,4 19 1377,7 24-1377,-6-26 275,-1-9-54,0 1 0,1-1 0,1 0 0,1 0-1,1-1 1,10 17-221,-15-30 37,0 0-1,0-1 0,1 1 1,0-1-1,0 0 0,0 0 1,1-1-1,-1 0 0,1 0 1,2 2-37,-3-4 38,-1 0 1,1 0 0,-1-1 0,1 1 0,0-1-1,0 0 1,0 0 0,-1-1 0,1 1 0,0-1 0,0 0-1,0-1 1,0 1 0,0-1 0,-1 0 0,1 0-39,5-2 74,-1 0 1,0 0 0,1-1 0,-2 0-1,1 0 1,0-1 0,-1 0 0,0-1-1,0 0 1,-1 0 0,0-1-1,0 0 1,0 0 0,-1-1 0,3-4-75,-4 5 34,0 0 1,-1 0-1,0-1 0,0 0 1,-1 0-1,0 0 1,-1 0-1,1 0 1,-2-1-1,1 1 1,-1-1-1,0 1 0,-1-1 1,0 1-1,0-1 1,-1 1-1,-1-6-34,-2-1-42,-1-1 0,0 1-1,-1 0 1,-5-8 42,-2-6-631,12 28 374,1-1 1,-1 0-1,1 0 0,-1 1 0,1-1 0,-1 0 0,1 0 0,0 0 1,0 0-1,0 1 0,0-1 0,0 0 0,1 0 0,-1 0 0,0 0 1,1 1-1,-1-1 0,1 0 0,0-1 257,2-2-1015,0 1-1,0-1 1,1 1 0,-1 0 0,5-4 1015,0-1-123,12-14-645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12544,'13'124'9801,"-3"-1"-7619,12 108-2454,-19-208 955,2 14-4476,-5-37 3651,-1 0 1,1 0-1,0 0 0,0 0 0,0 0 0,0 0 0,0 0 0,0 0 0,0 0 0,0 0 0,0 0 0,0 0 0,0 0 1,0 0-1,0 0 0,0 0 0,0 0 0,-1 0 0,1 0 0,0 0 0,0 0 0,0 0 0,0 0 0,0 0 1,0 0-1,0 0 0,0 0 142,-7-24-4770,-2-8 2247,-4-6 1206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10 124 10880,'-5'8'4032,"1"-1"-3136,8 15 799,-4-15 225,9 1-416,10 4-96,3-5-416,8-2-160,7-10-480,8-7-224,8-7-64,10-9-1632,5-3-608,3-3-2304,6 7-895,3 3 2815,1 5 1344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11264,'14'0'4224,"-14"4"-3296,0 8 575,0 0 33,-5 12-768,1 8-192,-1 12-352,1 7-160,4 5-32,0 4-128,4 4 0,1-8-288,4-13-96,-5-7-1024,5-11-384,-4-10-2879,-1-11-1249,-4-11 3136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12 109 11136,'-1'1'159,"0"-1"1,0 1 0,1-1-1,-1 1 1,0 0 0,1-1 0,-1 1-1,0 0 1,1-1 0,-1 1-1,1 0 1,-1 0 0,1-1-1,0 1 1,-1 0 0,1 0 0,0 0-1,0 0 1,-1-1 0,1 1-1,0 0 1,0 0 0,0 0-1,0 0 1,0 0 0,0 0 0,0 0-1,0-1 1,1 1 0,-1 0-1,0 0 1,0 0 0,1 0-1,-1 0 1,0-1 0,1 1 0,-1 0-1,1 0 1,-1-1 0,1 1-1,0 0 1,-1-1 0,1 1-1,0-1 1,-1 1 0,1 0 0,0-1-1,0 0 1,-1 1 0,1-1-1,0 1 1,0-1 0,0 0-1,0 0-159,8 3 181,1-1 0,-1 0 0,1-1 0,0 0 0,-1-1 0,1 0 0,6-1-181,70-10-331,-67 7 249,248-46-2130,-92 13-2285,-45 10-245,-79 18 3836</inkml:trace>
  <inkml:trace contextRef="#ctx0" brushRef="#br0" timeOffset="1">1030 1 11136,'-4'13'2720,"-6"26"2382,1 21-2429,-11 127-1001,0 3-1722,22-152-1160,-2-37 991,0-1-1,0 1 1,0 0-1,1 0 0,-1-1 1,0 1-1,0 0 1,1 0-1,-1-1 0,1 1 1,-1 0-1,0-1 1,1 1-1,-1-1 1,1 1-1,0 0 0,-1-1 1,1 1 219,-1-1-298,1 0 0,-1 0 1,1 0-1,0 0 0,-1 0 0,1 0 1,-1 0-1,1 0 0,0 0 0,-1-1 1,1 1-1,-1 0 0,1 0 1,-1 0-1,1-1 0,-1 1 0,1 0 1,-1-1-1,1 1 0,-1 0 0,1-1 1,-1 1-1,0-1 0,1 1 1,-1-1-1,0 1 0,1 0 0,-1-1 298,13-13-3546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12800,'4'29'4735,"-4"2"-3679,0 21 0,-4-28-256,4 15-352,0 5 0,0 4-128,0 4-32,0 3-160,4 1-96,1-12 64,-5-8-352,0-12-128,0-7-2432,-5-14-1055,-8-11 1855,-5-4 1056</inkml:trace>
  <inkml:trace contextRef="#ctx0" brushRef="#br0" timeOffset="1">1 323 12416,'14'12'4639,"4"5"-3583,22-10 384,-17-7-64,12 0-1440,10-4-512,9-4-2784,8-8-1183,15-7 2335,12-13 1120,11-5 832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 8320,'2'-4'825,"-5"1"5803,-5 5 186,4 4-5658,-13 32-1062,1 0-1,2 1 0,2 0 1,2 1-1,1 0 0,3 1 1,1 0-1,0 16-93,5-47-76,0-1-1,0 1 1,1 0-1,0 0 1,1-1 0,1 4 76,-3-10-38,1 0 0,0 0 1,0 0-1,0 0 1,1-1-1,-1 1 0,1 0 1,-1-1-1,1 1 1,0-1-1,0 0 0,0 0 1,0 1-1,0-1 1,1-1-1,-1 1 1,1 0-1,-1-1 0,1 1 1,-1-1-1,1 1 1,2-1 37,4 1-108,1 0-1,0 0 1,0-1 0,0-1 0,0 0 0,0 0 0,-1-1 0,1 0 0,3-1 108,25-6-2215,27-9 2215,-49 12-599,159-53-7214,-129 41 6896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8448,'0'1'101,"0"-1"1,0 0-1,0 1 1,0-1-1,0 1 1,0-1-1,0 0 1,0 1-1,0-1 1,0 0-1,0 1 1,0-1-1,0 0 1,0 1 0,1-1-1,-1 0 1,0 1-1,0-1 1,0 0-1,0 1 1,1-1-1,-1 0 1,0 0-1,0 1 1,1-1-1,-1 0 1,0 0-1,0 1 1,1-1-1,-1 0 1,0 0-1,1 0 1,-1 0-1,0 0 1,1 1-1,-1-1 1,0 0-1,1 0 1,-1 0-1,0 0 1,1 0-1,-1 0 1,0 0 0,1 0-1,-1 0-101,20-8 2781,-1 0-712,41-5-15,-13 2-999,38-14-1055,-70 20-497,-1-1 1,0 0-1,0-1 0,-1-1 1,0 0-1,0-1 0,9-8 497,-19 14-469,1 0 1,-1 0-1,0 0 0,0 0 0,-1-1 0,1 1 1,-1-1-1,1 0 0,-1 0 0,0 0 0,-1 0 0,1 0 1,-1 0-1,0 0 0,0-1 0,0 1 0,0-3 469,-1 5-220,0-1 0,0 1 0,0-1 0,-1 0 0,0 1 0,1-1 0,-1 1-1,0-1 1,0 1 0,0 0 0,0-1 0,0 1 0,-1 0 0,1 0 0,-1 0 0,0-1 220,-1 0 254,-1 0 0,1 0 0,0 0 1,-1 0-1,1 1 0,-1-1 0,-3 0-254,-26-11 3010,0 1 0,-1 2-1,-20-4-3009,54 15 41,-1 0-1,1 0 0,0 0 0,0 0 1,0 0-1,0 0 0,0 0 0,-1 0 1,1 0-1,0 0 0,0 0 0,0 0 1,0 0-1,0 0 0,-1 0 0,1 0 0,0 0 1,0 0-1,0 0 0,0 0 0,0 0 1,0 0-1,-1 0 0,1 0 0,0-1 1,0 1-1,0 0 0,0 0 0,0 0 1,0 0-1,0 0 0,0 0 0,-1 0 0,1-1 1,0 1-1,0 0 0,0 0 0,0 0 1,0 0-1,0 0 0,0-1 0,0 1 1,0 0-1,0 0 0,0 0 0,0 0 1,0 0-1,0-1 0,0 1 0,0 0 0,0 0 1,0 0-1,0 0 0,0 0-40,11-6 784,22-4-885,-28 9 152,246-69-10712,-159 46 9312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14720,'1'5'5536,"2"12"-3180,6 35-2515,-9-18-242,0 0 0,-3 1 0,0-1 0,-8 29 401,-40 133-1108,7-34 945,39-142 355,1 0 0,1 1 0,0-1 0,2 1 0,1 18-192,0-33 77,0-1 1,1 1-1,0 0 0,1 0 1,-1-1-1,1 1 0,0-1 1,0 1-1,1-1 0,-1 0 1,1 0-1,0 0 0,1 0 1,-1 0-1,1-1 0,0 0 1,0 0-1,1 0 0,-1 0 1,1 0-1,0-1 0,3 2-77,4 1 107,1-1 0,0 0 0,0 0 0,0-2 0,0 1 0,0-2 0,1 0 0,-1 0 0,5-1-107,31 0 275,47-6-275,-72 3 26,357-34 127,-292 26-87,142-18-759,-230 28 668,1 0 1,-1 0-1,1 0 1,-1 0-1,0 0 1,1 0 0,-1 0-1,0 1 1,1-1-1,-1 0 1,0 1-1,1-1 1,0 1 24,-2-1-158,1 1 0,-1-1-1,0 0 1,1 1 0,-1-1 0,1 0-1,-1 1 1,0-1 0,1 1 0,-1-1-1,0 0 1,0 1 0,1-1 0,-1 1-1,0-1 1,0 1 0,0-1 0,0 1-1,1-1 1,-1 1 0,0-1 0,0 1-1,0 0 159,0 0-293,-1 1-1,1-1 0,-1 0 0,1 0 0,0 1 1,-1-1-1,0 0 0,1 0 0,-1 0 0,0 0 1,0 1-1,1-1 0,-1 0 0,0-1 1,0 1-1,0 0 0,0 0 0,0 0 0,-1 0 1,1-1-1,0 1 0,0-1 0,-1 1 294,-12 1-1178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13440,'-1'3'788,"0"0"1,0 0 0,1 0 0,-1 0 0,1 0 0,0 1 0,0-1 0,0 3-789,10 41 2415,-3-21-891,12 49 438,10 22-1962,-7-25-3205,2 22 3205,-20-78-3289,-4-14 2621,0-1 1,1 1-1,-1-1 1,0 1-1,1-1 1,-1 0-1,1 1 1,0-1-1,-1 1 1,1-1-1,0 0 1,0 0-1,0 0 1,0 1 667,4-14-1653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9344,'4'62'7077,"5"2"-3617,1 10-2552,-3 52-621,-5 31-287,-2-134-298,-1-15-382,2-1-1,-1 1 0,1-1 1,0 0-1,1 3 681,-2-10-121,0 0 0,0 0-1,0-1 1,0 1-1,1 0 1,-1 0 0,0 0-1,0-1 1,0 1-1,0 0 1,0 0-1,0 0 1,1 0 0,-1 0-1,0-1 1,0 1-1,0 0 1,0 0 0,1 0-1,-1 0 1,0 0-1,0 0 1,0 0 0,1 0-1,-1-1 1,0 1-1,0 0 1,0 0-1,1 0 1,-1 0 0,0 0-1,0 0 1,0 0-1,1 0 1,-1 0 0,0 1-1,0-1 1,1 0-1,-1 0 1,0 0-1,0 0 1,0 0 0,0 0-1,1 0 1,-1 0-1,0 0 1,0 1 0,0-1-1,0 0 1,1 0-1,-1 0 1,0 0-1,0 1 1,0-1 0,0 0-1,0 0 1,0 0-1,0 1 1,1-1 0,-1 0-1,0 0 1,0 1 121,8-23-2497,-8 19 2420,9-31-1117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10880,'0'0'161,"1"0"0,0 1 0,-1-1 0,1 0 0,-1 0 0,1 1 0,-1-1 0,1 0 0,-1 1 0,1-1 1,-1 0-1,1 1 0,-1-1 0,0 1 0,1-1 0,-1 1 0,0-1 0,1 1 0,-1-1 0,0 1 0,0-1 0,1 1 1,-1-1-1,0 1 0,0-1 0,0 1 0,0 0 0,0-1 0,0 1 0,0-1 0,0 1 0,0 0 0,0-1 0,0 1 0,0-1 1,0 1-1,0 0-161,-5 30 2166,4-27-1413,-9 69 323,2-1 0,3 2 0,4-1 0,3 12-1076,7 11 452,-4-49-2120,-1 24 1668,-4-70-97,-2 22-3084,2-23 2989,0 0 0,0 1 1,0-1-1,0 0 1,0 1-1,0-1 1,0 0-1,0 1 0,0-1 1,0 0-1,0 1 1,0-1-1,0 0 1,0 0-1,0 1 0,-1-1 1,1 0-1,0 1 1,0-1-1,0 0 1,0 0-1,-1 1 0,1-1 1,0 0-1,0 0 1,-1 0-1,1 1 1,0-1-1,0 0 1,-1 0-1,1 0 0,0 0 1,-1 0-1,1 1 1,0-1-1,-1 0 1,1 0-1,0 0 0,0 0 1,-1 0-1,1 0 1,0 0-1,-1 0 1,1 0-1,0 0 0,-1 0 1,1 0-1,0-1 1,-1 1-1,1 0 1,0 0-1,0 0 0,-1 0 1,1 0-1,0-1 1,0 1-1,-1 0 1,1 0-1,0 0 0,0-1 192,-13-15-4330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9344,'-45'31'3520,"22"-6"-2752,-4 11 704,13-21 127,5 1-447,6-1-96,6-2-192,15-4-64,18-9-448,23-9 224,17-7 128,5-8-224,8 0-96,6 0-1280,-6 0-544,-7 4-2016,-20 8-895,-31 9 2271</inkml:trace>
  <inkml:trace contextRef="#ctx0" brushRef="#br0" timeOffset="1">85 272 11648,'-9'56'4288,"13"-53"-3329,19 5 865,-10-8 128,19 4-1216,16-4-416,16-7-1056,7-17-320,19-1 512,17-6-1344,14-9-447,1 0 1183,8-4 576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10368,'-17'5'5992,"-2"7"-3951,-13 15-1451,19-12-533,1 1-1,0 1 0,1-1 0,1 2 0,0 0 0,1 0 1,1 0-1,1 1 0,1 0 0,0 1 0,1 0 1,2-1-1,0 1 0,1 1 0,0 13-56,2-26 6,0 0 0,1 0 0,0-1 0,0 1 0,1 0 1,0-1-1,0 1 0,1-1 0,1 5-6,-2-10 14,-1 1 1,1-1-1,-1 1 1,1-1 0,0 0-1,-1 0 1,1 0-1,1 0 1,-1 0-1,0 0 1,0 0 0,1-1-1,-1 1 1,1-1-1,-1 0 1,1 1-1,-1-1 1,1 0 0,0-1-1,0 1 1,-1 0-1,1-1 1,0 0-1,0 0 1,0 1-1,0-2 1,0 1-15,8-1 78,0-1 1,0 0-1,0-1 0,0 0 0,-1-1 1,1 0-1,-1-1 0,0 0 0,8-5-78,5-6 132,0 0-1,0-1 1,5-8-132,-16 15 94,-1-2-1,0 1 1,0-2 0,-2 1 0,0-1 0,0-1 0,-1 0 0,0 0 0,-2 0 0,4-10-94,-8 18 54,0 0 0,0-1-1,-1 1 1,0 0 0,0-1 0,0 1 0,-1 0 0,0-1 0,0 1 0,-1-1 0,1 1 0,-2-1 0,1 1-1,-1 0 1,1 0 0,-2 0 0,1 0 0,-1 0 0,0 0 0,0 1 0,0-1 0,-1 1 0,0 0 0,0 0-1,0 0 1,-1 1 0,-1-2-54,-6-4-77,1 2 0,-1 0 0,-1 0 0,1 1-1,-1 0 1,0 1 0,-1 1 0,-9-3 77,13 5-486,0 1-1,1 0 1,-1 0 0,0 1-1,0 0 1,-1 0 0,1 2-1,0-1 1,0 1 0,0 0-1,0 1 1,-9 3 486,18-5-318,-1 1-1,1 0 0,0-1 1,-1 1-1,1 0 0,0 0 1,0-1-1,-1 1 0,1 0 1,0 0-1,0 0 1,0 1 318,2 3-2435,11-2 992,16-5 590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13440,'-10'66'7094,"3"1"-4173,-7 45-1283,-2 14-764,4 24-874,9-48-2149,1-130-2974,-1-1-1,-1 1 1,-6-23 5123,-3-9-3360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4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9984,'-18'-12'3680,"18"17"-2848,5-1 1024,-5-1 319,4 6-95,5-1 96,5-8-640,13-5-288,5-2-704,7-1-576,11-1-128,-5 1-608,-6 1-128,2-1-1184,-5-1-416,-4 6-3423,-10-1-1441,-8-1 3840</inkml:trace>
  <inkml:trace contextRef="#ctx0" brushRef="#br0" timeOffset="1">153 463 13056,'-22'49'4831,"26"-34"-3775,1-3 448,-1-12-128,19-5-736,4-7-192,9-10-3296,4-19-1503,9-7 2175,6-11 1056,11-9 928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70 12288,'-3'-6'527,"-1"1"0,0 0 1,0 0-1,-1 1 1,1-1-1,-1 1 0,0 0 1,0 1-1,-1-1 0,1 1 1,-1 0-1,0 0 1,-2-1-528,-1 2 399,0-1 1,0 1-1,0 0 1,0 1 0,0 0-1,0 0 1,-1 1 0,-6 1-400,-13 3 212,0 1 0,0 1 0,1 1 1,0 2-1,-10 5-212,-15 7 339,0 3-1,-36 22-338,86-45 13,1 1-1,0-1 0,-1 0 1,1 1-1,0 0 0,0 0 1,0 0-1,0-1 0,0 2 0,0-1 1,1 0-1,-1 0 0,1 1 1,-1-1-13,2-1 8,0-1 0,0 1 1,0 0-1,0-1 0,-1 1 1,1 0-1,0 0 0,0-1 0,0 1 1,0 0-1,1-1 0,-1 1 1,0 0-1,0-1 0,0 1 0,1 0 1,-1-1-1,0 1 0,0 0 1,1-1-1,-1 1-8,1 0 18,1 1 0,-1-1 0,0 0 0,1 0 0,-1 0 0,1 1-1,-1-1 1,1 0 0,-1-1 0,1 1 0,1 0-18,25 9-1,1-1 0,0-2 0,0-1 0,1-1 0,2-1 1,26 4-229,-36-4 155,10 1-323,0 1 0,18 7 397,-42-10-69,0 0-1,0 0 1,0 0-1,-1 1 1,1 0-1,-1 1 1,0-1-1,0 2 1,-1-1-1,1 1 1,-1-1-1,1 4 70,-5-8 2,-1 1-1,1 0 0,-1 0 1,0 0-1,0 0 0,0 0 1,0 0-1,0 0 1,0 0-1,-1 0 0,1 1 1,0-1-1,-1 0 0,0 0 1,0 1-1,0-1 0,0 0 1,0 0-1,0 1 1,0-1-1,-1 0 0,0 2-1,0-1 17,-1 1 0,0-1 0,1 1 0,-2-1-1,1 0 1,0 0 0,-1 0 0,1 0 0,-1 0 0,0-1-1,0 1 1,-3 1-17,-4 3 66,-2 0 0,1-1 0,-1 0 0,0-1 0,0 0 0,0-1 0,-9 2-66,6-3-70,0-1 0,0 0 0,-1-1 0,1-1 1,0-1-1,-1 0 0,1 0 0,0-2 0,0 0 0,0 0 1,-9-5 69,21 7-284,-1 0 1,1 0 0,0-1 0,-1 0 0,1 1-1,0-1 1,0 0 0,0-1 0,0 1 0,0-1-1,0 1 1,1-1 0,0 0 0,-1 0-1,1 0 1,-1-1 283,2 1-617,0 0 1,0 0-1,0 0 0,1 0 0,-1 0 1,0 0-1,1 0 0,0 0 0,0 0 0,0 0 1,0 0-1,1 0 0,-1 0 0,1 0 1,0 0-1,-1 0 0,1 0 0,1 0 0,0-2 617,17-33-4122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11136,'0'6'630,"1"0"1,-2 0-1,1 0 1,-1 0-1,0 1 1,0-1-1,0 0 1,-1 0-1,0-1 1,0 1-1,-1 0 1,1-1-631,-12 38 2369,10-21-1990,1 0-1,1 0 0,1 0 1,2 0-1,0 0 0,1-1 1,4 21-379,5 5 29,1 0 0,3-1 0,2 2-29,-13-36-1305,-5-10-3316,-11-20-3266,0-12 4613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11904,'0'0'73,"0"0"1,0 0 0,0 0 0,0-1-1,0 1 1,0 0 0,-1 0 0,1 0 0,0 0-1,0 0 1,0 0 0,0 0 0,0 0-1,0 0 1,0 0 0,0 0 0,0 0-1,0 0 1,0 0 0,-1 0 0,1 0 0,0 0-1,0 0 1,0 0 0,0 0 0,0 0-1,0 0 1,0 0 0,0 0 0,0 0-1,0 0 1,-1 0 0,1 0 0,0 0 0,0 0-1,0 0 1,0 0 0,0 0 0,0 0-1,0 0 1,0 0 0,0 0 0,0 0-1,0 0 1,-1 0 0,1 0 0,0 1 0,0-1-1,0 0 1,0 0 0,0 0 0,0 0-1,0 0 1,0 0 0,0 0 0,0 0-1,0 0 1,0 0 0,0 1 0,0-1 0,0 0-1,0 0 1,0 0 0,0 0 0,0 0-1,0 0 1,0 0 0,0 0 0,0 0-1,0 1-72,7 7 2429,-4-5-2057,-1-1 1,1 0-1,0 1 0,0-1 1,0 0-1,0-1 0,3 2-373,16 2 576,-1 0 0,1-2-1,0-1 1,1 0 0,-1-2-1,10-1-575,-2 1 189,33-3-209,-1-3 1,40-9 19,-24 3-116,21 1 116,-97 11 0,0 0 0,-1 0 0,1 0 0,0 0 0,0 0 0,0 0 0,0 1 0,0-1 0,-1 0 0,1 1 0,0 0 0,0-1 0,-1 1 0,1 0 0,0 0 0,-1 0 0,1 0 0,-1 0 0,0 0 0,0 0 0,-1 1 0,1-1 0,0 0 0,-1 1 0,1-1 0,-1 0 0,1 1 0,-1-1 0,1 1 0,-1-1 0,0 0 0,0 1 0,0-1 0,0 1 0,0-1 0,0 1 0,0-1 0,-1 1 0,1-1 0,0 1 0,-5 14-19,1 0 0,-2-1 1,0 0-1,-1 0 0,-4 6 19,-7 16-28,14-28 25,-16 35-60,-12 41 63,28-72-41,1 0 0,0 0-1,0 0 1,2 1 0,-1-1-1,2 0 1,0 1 0,0-1-1,2 3 42,-2-14-32,0 0 0,1 1 0,-1-1-1,1 0 1,0 1 0,-1-1 0,1 0 0,0 0 0,1 0-1,-1 0 1,0 0 0,1 0 0,-1 0 0,1 0-1,-1 0 1,1-1 0,0 1 0,0-1 0,-1 1 0,1-1-1,1 0 1,-1 1 0,0-1 0,0 0 0,0 0-1,0-1 1,1 1 0,-1 0 0,0-1 0,1 0 0,-1 1-1,1-1 1,-1 0 0,0 0 0,1 0 0,-1 0-1,0-1 1,1 1 32,7-2-538,-1 1-1,0-2 1,0 1-1,1-1 1,-1-1 0,-1 1-1,1-2 1,7-4 538,7-4-1715,-10 6 620,-1-1 0,0 1 1,-1-2-1,0 0 0,6-6 1095,6-12-768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10624,'0'36'3936,"0"-21"-3040,9-3 703,-4-5 129,8-7-448,5-7-96,5-8-896,4-9-320,-1-5-32,1-3-1696,-4-4-640,-5 4-2175,-5 5-929,-13-1 2912</inkml:trace>
  <inkml:trace contextRef="#ctx0" brushRef="#br0" timeOffset="1">100 1 6144,'7'4'2272,"2"-4"-1760,5-4-64,-9 4-192,4 0-192,4 0 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12672,'1'-1'216,"-1"1"1,1-1 0,0 1 0,-1-1 0,1 1-1,0 0 1,0-1 0,-1 1 0,1-1-1,0 1 1,0 0 0,-1 0 0,1 0 0,0-1-1,0 1 1,0 0 0,0 0 0,-1 0 0,1 0-1,0 0 1,0 1 0,0-1 0,0 0-1,-1 0 1,1 0 0,0 1 0,0-1 0,0 0-1,-1 1 1,1-1 0,0 1 0,-1-1 0,1 1-1,0-1 1,-1 1 0,1-1 0,-1 1-1,1 0 1,0 0-217,2 3 320,1 1 0,-1 0-1,0 1 1,0-1 0,1 3-320,0 2 538,40 83 1444,-27-52-774,17 28-1208,74 148 720,-108-216-718,20 27 220,-20-27-212,1 0 1,-1-1 0,1 1-1,-1-1 1,1 1 0,-1 0-1,1-1 1,0 1 0,-1-1-1,1 0 1,0 1 0,-1-1-1,1 1 1,0-1 0,-1 0-1,1 0 1,0 1 0,0-1-1,0 0 1,-1 0 0,1 0-1,0 0 1,0 0 0,0 0-1,-1 0 1,1 0 0,0 0-1,0 0 1,-1-1 0,1 1-1,0 0 1,0 0 0,-1-1-1,1 1 1,0-1 0,-1 1-1,1 0 1,0-1-1,-1 1 1,1-1 0,0 0-11,2-3 20,1-1-1,-1 0 1,0 0 0,0 0 0,-1 0 0,1 0 0,-1-1-1,1-2-19,13-54-48,-9 34-25,14-69-174,-11 45-1232,3 0 0,6-13 1479,-18 62-424,8-18-4079,-8 20 3936,-1 0 0,1 0 0,-1 0 0,1 0 0,0 0 1,0 0-1,-1 1 0,1-1 0,0 0 0,0 1 0,0-1 1,0 0-1,0 1 0,0-1 0,0 1 0,0-1 1,0 1-1,0 0 567,12-1-3616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38 142 10240,'13'-26'5877,"-12"25"-4736,-1 1 54,0 12 2175,23 85-1740,12 59-1000,-31-129-731,-1 1 0,-1 0 0,-1-1 0,-2 19 101,0-40 39,1 1-1,-1-1 1,-1 0-1,1 0 1,-3 6-39,4-11-8,0 0 1,-1-1-1,1 1 1,0 0 0,-1 0-1,1-1 1,0 1-1,-1 0 1,1-1 0,-1 1-1,1-1 1,-1 1-1,1 0 1,-1-1 0,1 1-1,-1-1 1,0 1-1,1-1 1,-1 0 0,0 1-1,0-1 1,1 0-1,-1 1 1,0-1-1,0 0 1,1 0 0,-1 0-1,0 1 1,0-1-1,0 0 1,1 0 0,-1 0-1,0-1 1,0 1-1,1 0 1,-1 0 0,0 0-1,0 0 1,0-1-1,1 1 1,-1 0-1,0-1 1,1 1 0,-1-1-1,0 1 1,1 0-1,-1-1 1,1 0 0,-1 1 7,-6-6-34,0 0 0,1 0 0,0-1 0,0 0 0,1 0 1,-1 0-1,2-1 0,-1 1 0,1-1 0,0 0 0,0-1 0,1 1 1,1-1-1,-1 1 0,1-1 0,1 0 0,-1 0 0,2 0 1,-1-4 33,1-7 45,0 1 1,1-1 0,1 0-1,1 1 1,1-1 0,0 1 0,2 0-1,3-7-45,-1 6 94,1 1 0,0 0 0,2 0 0,0 1 0,1 1 0,0-1 0,2 2 0,3-3-94,-10 11 35,0 1 0,1 0 0,0 0 0,1 1-1,-1 0 1,1 0 0,0 1 0,1 0 0,-1 1 0,1 0-1,0 0 1,0 1 0,0 0 0,1 1 0,-1 0-1,1 1 1,4 0-35,-11 1 0,0 1 0,0-1 0,0 1 0,0 0 0,0 0 0,0 0 0,0 0 0,0 1 0,0 0 0,-1 0 0,3 1 0,-5-3 0,0 1 0,0 0 0,0 0 0,1 0 0,-1 0 0,0 0 0,0 0 0,0 0 0,0 0 0,-1 0 0,1 0 0,0 1 0,0-1 0,-1 0 0,1 0 0,-1 1 0,1-1 0,-1 1 0,1-1 0,-1 0 0,0 1 0,0-1 0,0 1 0,0-1 0,0 1 0,0-1 0,0 0 0,0 1 0,0-1 0,-1 1 0,1-1 0,-1 0 0,1 1 0,-1 0 0,-2 3-4,-1 1 0,0 0 0,0-1 0,0 0 0,0 0 0,-1 0 0,0 0-1,0-1 1,0 0 0,-1 0 0,1 0 0,-1-1 0,0 0 4,-11 7-82,-1-2 0,0 0 1,-16 3 81,24-7-290,0-2 1,0 0-1,0 0 1,-1 0 0,1-2-1,-2 1 290,5-1-779,1-1 0,-1 1 0,1-1 0,-1-1 0,1 1 0,-2-1 779,-6-6-1616,8-1 758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3 11392,'-38'-1'5110,"20"0"-3272,-1 1 0,1 0-1,-7 2-1837,-32 8 624,1 2 0,0 2 0,1 3 0,1 3 0,-37 18-624,68-23 60,23-15-59,-1 0-1,1 0 0,0 0 0,-1 0 1,1 0-1,0 0 0,0 0 1,-1 1-1,1-1 0,0 0 0,0 0 1,-1 0-1,1 1 0,0-1 1,0 0-1,-1 0 0,1 1 0,0-1 1,0 0-1,0 1 0,0-1 1,0 0-1,-1 0 0,1 1 0,0-1 1,0 0-1,0 1 0,0-1 1,0 0-1,0 1 0,0-1 0,0 0 1,0 1-1,0-1 0,0 0 1,0 1-1,0-1 0,0 0 1,1 0-1,-1 1 0,0-1 0,0 0 1,0 1-1,0-1 0,1 0 1,-1 0-1,0 1 0,0-1 0,0 0 1,1 0-1,-1 1 0,0-1 1,0 0-1,1 0 0,-1 0 0,0 0 1,0 1-1,1-1 0,-1 0 1,0 0-1,1 0 0,-1 0 0,0 0 1,1 0-1,-1 0 0,0 0 1,1 0-1,-1 0 0,1 0 0,54 9-123,-33-6-37,0 0 0,0 2 1,-1 0-1,0 1 0,13 6 160,-30-10-22,1 0 0,-1 1-1,0-1 1,0 1 0,0 0-1,0 0 1,0 0 0,0 0-1,-1 0 1,0 1 0,1 0-1,-1 0 1,-1 0 0,1 0-1,0 0 1,-1 1-1,0-1 1,0 1 0,-1-1-1,1 1 1,-1 0 0,0-1-1,0 1 1,0 0 0,-1 0-1,0 0 1,0 0 22,0 1 0,0-1 0,0 0 0,-1 1 0,0-1 0,0 0 0,-1 0-1,1 0 1,-1 1 0,0-2 0,-1 1 0,1 0 0,-1 0 0,0-1 0,0 1 0,-1 0 0,-1 0 54,0 1 0,0-1 0,-1-1 1,0 1-1,0-1 0,0 0 0,-1 0 0,1-1 0,-1 1 1,-3 0-55,-3 0 48,1 0 1,0-1 0,-1 0-1,1-1 1,-1-1 0,0 0 0,0 0-1,1-1 1,-1-1 0,0 0 0,0-1-1,-10-3-48,10 1-428,0 0 1,1-1-1,-1 0 0,1-1 0,-8-5 428,16 8-637,0 1-1,0-1 1,1 0-1,-1-1 0,1 1 1,0-1-1,0 1 1,-2-4 637,4 6-620,-1-1 1,1-1-1,0 1 1,1 0-1,-1 0 1,0 0 0,0 0-1,1 0 1,0-1-1,-1 1 1,1 0-1,0-1 1,0 1-1,0 0 1,0 0 0,1-1-1,-1-1 620,12-27-4517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10368,'-3'50'11622,"-15"21"-8861,13-48-2569,0 0-1,1 1 0,2-1 0,0 15-191,4 97-41,1-37-1093,-1-83-586,-2-15 1615,0 0 0,0 0 1,1 0-1,-1 0 0,0 1 0,0-1 0,0 0 0,0 0 0,0 0 0,0 0 0,1 0 0,-1 0 0,0 0 0,0 0 0,0 0 0,0 0 1,1 0-1,-1 0 0,0 0 0,0 0 0,0 0 0,0 0 0,1 0 0,-1 0 0,0 0 0,0 0 0,0 0 0,0 0 0,1 0 0,-1 0 1,0 0-1,0 0 0,0 0 0,0 0 0,0 0 0,1 0 0,-1 0 0,0-1 0,0 1 0,0 0 105,18-22-6466,-17 21 6460,17-30-2560,8-7 1244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11776,'2'-1'290,"0"1"1,0 1-1,-1-1 1,1 0-1,0 0 1,0 1-1,0-1 1,-1 1-1,1-1 1,0 1-1,-1 0 1,1-1-1,0 1 1,-1 0-1,1 0 1,-1 0-1,0 1 1,1-1-1,-1 0 1,0 0-1,1 1 1,0 1-291,-1 0 348,1 0 0,-1 1 1,1-1-1,-1 1 0,0 0 0,0-1 1,-1 1-1,1 0 0,-1-1 0,1 1 1,-1 0-1,-1 0-348,-8 240 2565,10-203-2604,0-12-296,-1 0-1,-1 1 0,-2-1 0,-1 0 1,-1-1-1,-2 4 336,7-32-73,0 0 1,0 0-1,0 0 1,0 0-1,0 0 1,0 0-1,0 1 1,0-1-1,0 0 1,0 0-1,0 0 1,0 0-1,0 0 1,0 0-1,0 1 1,0-1-1,0 0 0,0 0 1,0 0-1,0 0 1,0 0-1,0 0 1,0 0-1,0 1 1,0-1-1,0 0 1,-1 0-1,1 0 1,0 0-1,0 0 1,0 0-1,0 0 1,0 0-1,0 0 1,0 0-1,-1 0 0,1 0 1,0 0-1,0 0 1,0 0-1,0 1 1,0-1-1,0 0 1,-1 0-1,1 0 1,0-1-1,0 1 1,0 0-1,0 0 1,0 0-1,0 0 1,-1 0-1,1 0 0,0 0 1,0 0-1,0 0 73,-5-10-2739,-2-21 183,6 26 2340,-7-30-621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84 12928,'-18'19'4831,"18"-7"-3775,4-4 448,5-3-64,8-5-192,19 0 32,18-8-1376,22-4-608,10-5 288,7 2-3072,7-4-1279,3-6 2431,8-6 1216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11008,'-4'12'4128,"4"-12"-3200,0 8 767,0-8 225,0 0-416,4 4-96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23999,'18'7'960,"-4"6"-192,-1 6-416,-5 5-160,5 8-128,-8 4 32,-1 3-224,1 5-32,-1 4-224,1-4 0,-1-3-224,1-9-96,4-8-672,-4-9-320,-5-11-3327,0-16-1601,-10-7 3424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12544,'0'0'123,"0"0"1,0 0-1,-1 0 1,1 0-1,0 0 0,0 0 1,0 0-1,0 1 1,0-1-1,0 0 1,-1 0-1,1 0 1,0 0-1,0 0 1,0 0-1,0 0 1,0 0-1,0 0 1,0 0-1,0 0 1,-1 1-1,1-1 0,0 0 1,0 0-1,0 0 1,0 0-1,0 0 1,0 0-1,0 1 1,0-1-1,0 0 1,0 0-1,0 0 1,0 0-1,0 0 1,0 0-1,0 1 1,0-1-1,0 0 1,0 0-1,0 0 0,0 0 1,0 0-1,0 1 1,0-1-1,0 0 1,0 0-1,0 0 1,0 0-1,0 0 1,1 0-124,5 12 2701,-4-10-2490,-1 0 0,1 0 1,0 0-1,-1 0 1,1 0-1,0-1 1,1 1-1,-1-1 1,1 2-212,14 0 109,1 0 0,-1-1 1,1 0-1,-1-1 1,1-2-1,-1 1 0,15-4-109,-2 2-205,58-4-2389,0-4 1,0-3 0,-1-5 0,17-8 2593,-49 7-1332,-1-2 1,-1-3-1,21-14 1332,-46 19 2140,-27 17 444,-16 12-818,-31 25 1872,-16 17-3638,17-9 629,2 1 0,-14 20-629,47-51 36,0 0-1,0 1 0,2 0 1,-1 0-1,2 1 0,0 0 0,1 0 1,-1 3-36,6-13-6,-1-1 0,1 1 1,0 0-1,0-1 0,1 1 1,0 0-1,-1-1 0,1 1 1,1 0-1,-1 0 0,1-1 1,0 1-1,0 0 0,0-1 1,0 1-1,1-1 0,0 1 1,0-1-1,0 0 0,1 0 0,-1 0 1,1 0-1,0 0 0,0-1 1,0 1-1,1-1 0,-1 0 1,1 0-1,0 0 0,0 0 6,5 2-133,-1 0 0,1-1-1,0-1 1,0 0 0,1 0-1,-1 0 1,0-1 0,1-1-1,0 0 1,-1 0 0,1-1-1,0 0 1,-1 0 0,1-1 133,21-3-343,-1-1 0,0-1-1,25-9 344,-35 9 195,1-1-1,-1-1 1,0-1-1,-1-1 0,0 0 1,-1-2-1,3-2-194,-14 9 159,0 0 0,-1-1 0,1 0-1,-1 0 1,0 0 0,-1-1 0,0 0 0,0 0 0,0 0-1,-1-1 1,0 1 0,0-1 0,-1 0 0,0 0 0,0 0-1,-1-1 1,0 1 0,-1-1 0,1-1-159,-2 4 30,0 1 0,-1-1 0,1 1 1,-1 0-1,0-1 0,-1 1 0,1 0 0,-1 0 0,0-1 0,0 2 0,-1-1 1,1 0-1,-1 0 0,0 1 0,0-1 0,-1 1 0,1 0 0,-1 0 0,0 0 1,0 1-1,0-1 0,-1 1 0,-2-2-30,-2 0-290,-1 0-1,1 0 1,-1 1-1,1 0 1,-1 1 0,0 0-1,0 0 1,-1 1 0,1 1-1,0 0 1,-11 0 290,16 1-502,0 1-1,0-1 1,0 1 0,0 0 0,0 1 0,0 0 0,0-1-1,1 1 1,-3 2 502,6-4-151,0 0 0,0 1 0,0-1 0,0 1 0,0-1 0,1 1-1,-1-1 1,0 1 0,0-1 0,0 1 0,1 0 0,-1 0 0,0-1-1,1 1 1,-1 0 0,0 0 0,1 0 0,-1 0 0,1 0 0,-1 0-1,1 0 1,0 0 0,0 0 0,-1 0 0,1 0 0,0 0 0,0 0 0,0 0-1,0 0 1,0 0 0,0 0 0,0 0 0,0 0 0,0 0 0,1 0-1,-1 0 1,0 0 0,1 0 0,-1 0 0,1 0 0,-1 0 0,1 0-1,-1 0 1,1-1 0,0 1 0,-1 0 151,20 13-1157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 14080,'-12'-1'1470,"-1"0"0,1 2 0,0-1 0,-9 3-1470,9-1 293,1 0 0,-1 2 0,1-1 0,0 1 0,0 1 0,1 0-1,-1 1 1,-2 1-293,-8 7 98,0 1 0,1 1 0,0 1-1,1 0 1,1 1 0,1 1 0,1 1 0,1 0-1,-8 14-97,20-29 26,0 1-1,0 0 1,0 0-1,1 0 0,-1 0 1,2 0-1,-1 0 1,1 1-1,0-1 1,0 0-1,0 1 0,1-1 1,0 1-1,1 5-25,0-8 10,0 0 0,0-1 1,0 1-1,1-1 0,-1 1 0,1-1 0,0 1 0,0-1 0,0 0 0,1 0 0,-1 0 1,1 0-1,-1-1 0,1 1 0,0-1 0,0 0 0,0 1 0,1-1 0,-1 0 0,0-1 0,1 1 1,-1-1-1,1 1 0,-1-1 0,1 0 0,0 0-10,12 2-122,1 1 0,-1-2 0,1 0 0,0-1 1,-1-1-1,6-1 122,18-2-616,-1-2 0,4-2 616,-15 2-174,0-2-1,1-1 175,-20 5 134,-1 0 1,1 0-1,-1-1 0,0 0 1,0-1-1,0 0 0,0 0 1,1-2-135,-8 5 35,1 1 0,-1-1 0,0 1 0,0-1 0,0 0 1,0 0-1,0 1 0,0-1 0,0 0 0,-1 0 0,1 0 0,-1 0 1,1 0-1,-1 0 0,0 0 0,0 0 0,0 0 0,0 0 1,0 0-1,0 0 0,0 0 0,-1 0 0,1 0 0,-1 1 0,1-1 1,-1 0-1,0 0 0,0 0 0,0 0 0,-1-1-35,-4-7-72,0 0 0,-1 0 0,0 0-1,-6-5 73,12 14-29,-16-17-1765,-1 1 1,-1 1 0,-13-10 1793,-17-13-5676,30 19 3553,13 5 1057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12928,'13'27'4831,"-4"-3"-3775,5 20 96,-10-24-288,1 13-608,2 6-64,2 5-128,5 4-64,0 3 32,4 5-384,0-5-96,0-2-1184,0-10-448,-4-10 1057,-1-17 511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13440,'0'-1'121,"0"1"1,0 0 0,0 0 0,0-1 0,0 1 0,0 0 0,0 0 0,0-1 0,0 1 0,0 0 0,0 0-1,0-1 1,0 1 0,0 0 0,0 0 0,-1-1 0,1 1 0,0 0 0,0 0 0,0-1 0,0 1 0,0 0-1,0 0 1,-1 0 0,1-1 0,0 1 0,0 0 0,0 0 0,-1 0 0,1 0 0,0 0 0,0-1 0,0 1-1,-1 0 1,1 0 0,0 0 0,0 0 0,-1 0 0,1 0 0,0 0 0,0 0 0,-1 0 0,1 0-1,0 0 1,-1 0-122,-13 8 2488,-11 17-435,14-7-1503,0 0-1,1 1 1,1 0 0,1 1 0,1 0-1,-1 4-549,5-13 100,0 1 0,1-1 0,0 0 0,1 1-1,0-1 1,1 0 0,1 1 0,-1-1-1,2 1 1,0-1 0,0 0 0,2 5-100,-1-9 13,0 0 0,0 0 0,1 0 0,-1 0 0,2-1 0,-1 1 0,1-1 0,0 0 0,0-1 0,1 1 0,-1-1 0,1 0 0,1-1 0,-1 1 0,0-1 0,1 0 0,0-1 0,0 1 0,0-2 0,0 1 0,2 0-13,2 0-238,0-1 0,0 0 0,0 0-1,0-1 1,0 0 0,0-1 0,1-1 0,-1 0-1,0 0 1,0-1 0,0 0 0,0-1 0,0 0 0,5-3 238,20-12-3030,-29 14 1931,-1 0 0,0 0 0,0-1 0,0 1 0,0-1 0,-1-1 0,0 1 0,0-1 0,0 0 0,-1 0-1,0-1 1,0 1 1099,6-22-1610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13696,'-22'32'5989,"-21"30"-3093,31-47-2743,-2 0 0,0 0 1,0-1-1,-2-1 1,-2 2-154,-86 56-540,57-41-61,-24 22 601,67-49-2,1 0-1,-1 1 0,1-1 1,-1 1-1,1-1 1,0 1-1,1 0 0,-1 0 1,1 0-1,-1 1 0,1 0 3,1-3 2,1-1-1,0 1 0,-1 0 0,1-1 0,0 1 0,0-1 1,0 1-1,0 0 0,1-1 0,-1 1 0,0-1 0,1 1 1,-1-1-1,1 1 0,-1-1 0,1 1 0,0-1 0,-1 1 1,1-1-1,0 0 0,0 1 0,0-1 0,0 0 0,0 0 1,1 0-1,-1 0 0,0 0 0,0 0 0,1 0 0,-1 0 1,1 0-1,-1-1 0,1 1 0,0 0-1,11 5-190,0-1 0,0 0 0,1-1 0,-1-1 0,1 0 0,0 0 0,11 0 190,29 0-4285,24-2 4285,-51-2-918,94 1-1141,15 0 945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228 131 11776,'0'0'125,"0"0"1,0 1-1,0-1 1,0 0-1,0 0 1,0 0-1,0 0 1,0 0-1,0 0 1,0 0-1,0 0 1,0 0-1,0 0 1,0 0-1,0 0 1,0 0-1,0 1 1,0-1-1,0 0 1,0 0-1,0 0 1,0 0-1,0 0 1,0 0-1,0 0 1,0 0-1,-1 0 1,1 0-1,0 0 1,0 0-1,0 0 1,0 0-1,0 0 1,0 0-1,0 0 1,0 0-1,0 0 1,0 0-1,0 0 1,0 0-1,-1 0 1,1 0-1,0 0 1,0 0-1,0 0 1,0 0-1,0 0 1,0 0-1,0 0 1,0 0-1,0 0 1,0 0-1,0 0 1,0 0-1,0 0 1,-1 0-1,1 0 1,0 0-1,0 0 1,0 0-1,0 0 1,0-1-1,0 1 1,0 0-1,0 0 1,0 0-1,0 0 1,0 0-126,1 11 2300,6 15-1215,0 2-446,-2 1 0,2 24-639,6 35-1059,-6-51-2059,3 0 0,1-1 0,1-1 3118,-3-19-1360,0-10 704</inkml:trace>
  <inkml:trace contextRef="#ctx0" brushRef="#br0" timeOffset="1">41 15 12544,'-31'-15'4735,"21"20"-3679,10 2 480,5 1 0,9-1-640,17 2-128,18-1-1376,18-1-512,9-7 512,14-3-1824,8-6-639,7 2 1567,6-5 736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10752,'-15'3'971,"5"-2"-396,0 1-1,1 0 0,-1 1 1,1 0-1,0 1 0,0 0 1,-6 3-575,-50 29 2342,1 3 0,-24 21-2342,68-45 4,0 1-1,2 1 0,0 1 0,0 0 1,2 1-1,1 1 0,0 0 1,1 1-1,0 4-3,12-22-13,1 0 1,-1 0-1,1 1 1,-1-1-1,1 1 0,0-1 1,1 0-1,-1 1 1,0 0-1,1-1 1,0 1-1,0-1 0,0 1 1,0-1-1,1 1 1,-1 0-1,1-1 0,0 1 1,0-1-1,1 1 13,0 1-42,1-1 0,-1 0 0,1 0 0,1 0 0,-1 0 0,0 0-1,1-1 1,0 1 0,0-1 0,0 0 0,0 0 0,0 0 0,2 0 42,10 4-280,0 1 0,0-2 1,1 0-1,0-2 0,0 1 1,0-2-1,14 1 280,9 0-708,-1-2-1,23-3 709,-41 0 80,0-1-1,0-2 1,0 1 0,-1-2-1,13-5-79,-28 8 111,0 1 0,-1-1 0,1 0 0,-1-1 0,0 1-1,0-1 1,0 1 0,0-1 0,0-1 0,0 1 0,-1 0 0,1-1 0,-1 0-1,0 0 1,-1 0 0,1 0 0,0 0 0,-1 0 0,0-1 0,0 1 0,0-1-1,-1 0 1,0 1 0,0-1 0,0 0 0,0 0 0,-1 0 0,1 0-1,-1 0 1,-1 1 0,1-1 0,-1 0 0,0 0 0,0 0 0,0 0 0,0 1-1,-1-1 1,0 0-111,-3-6-115,0 0-1,-1 1 1,0 0-1,0 0 1,-1 1 0,0 0-1,-1 0 1,0 0 115,-15-14-2960,-2 2 1,-7-6 2959,-35-21-6560,-8 4 2235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37 9216,'2'-3'790,"1"1"0,-1-1 0,0 1 0,-1-1 0,1 0 0,0 0 0,0-1-790,-2 3 160,0 1 0,0 0 0,0-1 1,0 1-1,0 0 0,1-1 0,-1 1 0,0-1 1,0 1-1,0 0 0,0-1 0,-1 1 1,1-1-1,0 1 0,0 0 0,0-1 0,0 1 1,0 0-1,0-1 0,0 1 0,-1 0 0,1-1 1,0 1-1,0 0 0,-1-1-160,1 1 235,-1-1 0,0 1 0,0-1 0,0 1 0,0 0 0,1-1 0,-1 1 0,0 0 0,0 0 0,0 0 1,0-1-1,0 1 0,0 0 0,0 0 0,-1 0-235,-19 2 649,0 1 1,0 1 0,1 0 0,-1 2-1,-16 7-649,9-5 304,18-5-297,1 0 1,0 0 0,1 0-1,-1 1 1,1 0 0,-1 1 0,1 0-1,0 0 1,1 1 0,0 0 0,-1 0-1,2 1 1,-1 0 0,1 0 0,0 1-1,1-1 1,-1 1 0,2 0-1,-1 1 1,1-1-8,-6 16-114,1 0-1,1 1 1,2 0-1,0 0 1,2 0-1,0 1 1,2-1-1,1 1 1,1 0-1,1-1 1,1 1-1,1 0 1,2-1-1,0 0 1,9 22 114,-10-36-502,0 0 0,1 0 1,1-1-1,0 1 0,0-1 0,1 0 0,0-1 1,1 0-1,0 0 0,0 0 0,1-1 1,0-1-1,0 1 0,1-1 0,0-1 0,0 0 1,1 0-1,0-1 0,0-1 0,0 0 1,0 0-1,1-1 0,4 1 502,-12-3-383,0 0 0,1-1-1,-1 1 1,0-1 0,1 0 0,-1 0 0,1 0 0,-1-1-1,1 1 1,-1-1 0,0 0 0,0-1 0,3 0 383,15-8-1728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3 130 10880,'0'0'250,"-1"1"1,1 0 0,-1 0 0,1 0-1,0 0 1,0 0 0,-1 0-1,1-1 1,0 1 0,0 0 0,0 0-1,0 0 1,0 0 0,0 0 0,0 0-1,0 0 1,1 0 0,-1 0-1,0-1 1,1 1 0,-1 0 0,0 0-1,1 0 1,-1 0 0,1 0-251,0 0 197,0-1 1,0 1-1,0 0 1,0-1-1,1 1 1,-1-1-1,0 1 0,0-1 1,0 0-1,1 1 1,-1-1-1,0 0 1,0 0-1,1 0 1,-1 0-1,1 0-197,9-1 461,0-1-1,-1 0 0,1 0 0,4-2-460,-7 1 273,55-17 227,-1-3-1,54-29-499,-23 10 89,-90 40-100,0 1 0,-1 0 0,1 0 0,0 1 0,0-1 0,0 0 0,0 1 1,-1 0-1,1-1 0,0 1 0,0 0 0,0 1 0,2-1 11,-4 1-3,1-1 0,0 1-1,0 0 1,-1 0 0,1 0 0,-1 0-1,1 0 1,-1 0 0,1 0-1,-1 0 1,0 1 0,1-1 0,-1 1-1,0-1 1,0 1 0,0-1 0,0 1-1,0-1 1,0 1 0,-1 0 0,1 0-1,0 0 4,2 9-8,0 0 1,-1 1-1,0-1 0,0 1 0,-1-1 0,-1 1 0,0 10 8,-4 21-944,-4 21 944,3-28-985,2-20 35,2-11 505,0 0 0,0 0 0,1 0 0,-1 0 0,1 0 0,0-1 0,1 1 0,-1 0 0,1 0 0,0 0 0,0 0 445,6 1-746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12800,'-11'17'2357,"1"1"1,1 0 0,0 2-2358,-11 30 1754,-2 17-1754,18-55 228,4-11-224,-9 27 172,1 1 0,1 0 0,1 2-176,5-23 15,0-1 0,0 1-1,1 0 1,0-1-1,1 1 1,-1-1-1,1 1 1,1-1-1,-1 1 1,1-1 0,1 0-1,-1 0 1,1 0-1,3 5-14,-3-8-100,0 0 1,1 0-1,-1 0 0,1-1 0,0 1 0,0-1 0,0 0 1,0 0-1,0-1 0,1 1 0,-1-1 0,1 0 0,0 0 1,0 0-1,0-1 0,-1 1 0,1-1 0,1-1 0,-1 1 0,0-1 1,0 0-1,0 0 0,3 0 100,4-1-877,1 0 1,-1-1-1,1-1 0,-1 0 1,0 0-1,0-1 0,0-1 1,-1 0-1,3-2 877,34-23-2267,-2-6 1089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10240,'0'17'3872,"9"-17"-3040,4-9-64,-4 6-288,5-9-2048,9-9-768,4-7-192,0-3 0,-1-5 1408,-4-1 608</inkml:trace>
  <inkml:trace contextRef="#ctx0" brushRef="#br0" timeOffset="1">41 1 9472,'-22'12'3520,"22"-9"-2752,4 9 768,1-8 223,4 1-799,4-5-192,10 0-1952,4 0-799,3-5 959,2-2 512,4-2 384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72 10624,'0'24'4032,"-4"-9"-3136,-5 14 543,4-10-31,-2 6-416,-2 11-32,0 8-480,0 4-128,0 3-224,-1-3-160,1-1 0,0-6-544,5-6-160,-1-11-1472,1-3-639,4-21 1471</inkml:trace>
  <inkml:trace contextRef="#ctx0" brushRef="#br0" timeOffset="1">14 132 12160,'-13'8'4575,"13"4"-3583,0 0 160,0-5-128,9-2-192,9-5 128,9-5-384,14-2-160,16-5-256,11-8-480,12-1-160,10-1-2752,13-7-1183,9 2 2143,19-5 1184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13312,'1'0'221,"-1"-1"0,0 1 1,0 0-1,1 0 1,-1 0-1,0 0 1,0 0-1,1 0 1,-1 0-1,0 0 0,0 0 1,1 0-1,-1 0 1,0 0-1,1 0 1,-1 0-1,0 0 1,0 0-1,1 0 0,-1 0 1,0 0-1,1 0 1,-1 0-1,0 0 1,0 0-1,1 0 1,-1 1-1,0-1 0,0 0 1,0 0-1,1 0 1,-1 0-1,0 1 1,0-1-1,0 0 1,1 0-222,5 14 2396,0 17-1682,1 207 228,-8-135-4789,1-44-1811,0-1-3437,0-72 7959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12288,'-4'15'4575,"8"2"-3583,5 3 672,-4-8 0,8 0-736,10 3-160,9-3-768,11 0-256,12-4 128,8-4-1088,13-8-448,5-7-1120,4-6-479,1 1-1025,-6-4-416,-13 1 2592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14 108 14208,'-13'17'5343,"13"-17"-4127,9 10 64,-9-10-288,9 0-416,0 0 64,13-7-640,-5-1-288,15-9 128,-10 2-1792,5-4-672,1-5-2111,-10-1-929,-9 6 3008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11520,'-41'14'3266,"18"-6"-712,0 1 1,-7 4-2555,23-10 401,-1 2 1,1-1 0,0 1 0,0 0-1,0 0 1,1 1 0,-1 0 0,-3 5-402,-5 9 165,1 0 0,1 0 0,0 1 0,2 1 0,-5 14-165,9-21-79,2 0 0,0 1-1,0 0 1,2 0 0,0 0 0,1 0 0,0 0 0,1 15 79,1-26-32,1 0 1,-1-1 0,1 1-1,0 0 1,0-1 0,0 1-1,0 0 1,1-1 0,0 1-1,0-1 1,0 0 0,1 0-1,-1 0 1,1 0 0,0 0-1,0 0 1,0-1 0,2 2 31,0-2-46,0 1-1,-1-2 1,1 1 0,0 0 0,0-1-1,1 0 1,-1 0 0,0-1 0,1 1-1,-1-1 1,1 0 0,-1-1 0,1 1-1,0-1 47,8 0-115,0-1 0,0-1 0,0 0 0,0 0 0,-1-2 0,1 1 0,-1-2 0,0 0 0,0-1 0,0 0 0,-1 0 0,2-3 115,1-1 4,-1-1 0,-1 0 0,1-1 0,6-9-4,-15 15 85,0 1 1,0-1-1,0 0 0,-1-1 1,0 1-1,-1-1 0,1 0 1,-1 0-1,-1 0 0,1 0 0,-1 0 1,0-3-86,-2 6 42,0 1 0,0-1 1,0 0-1,0 1 1,-1-1-1,0 0 1,1 1-1,-1-1 0,-1 1 1,1-1-1,0 1 1,-1 0-1,0 0 0,0-1 1,0 1-1,0 0 1,0 1-1,-1-1 1,1 0-1,-1 1 0,0-1 1,1 1-1,-2-1-42,-7-5-298,-1 0-1,0 1 0,-1 1 1,0-1-1,-5 0 299,-96-36-3061,64 27 2426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24 412 12800,'-19'8'4735,"15"-8"-3679,4 4 768,0-4 64</inkml:trace>
  <inkml:trace contextRef="#ctx0" brushRef="#br0" timeOffset="1">15 420 24671,'21'-9'890,"0"0"1,0-1-1,-1 0 0,13-11-890,74-56 640,-84 60-441,170-143 384,-104 83-926,-85 74 321,0-1 0,0 1 0,0 0 1,1 0-1,-1 0 0,1 1 0,0 0 0,0 0 0,0 0 0,1 0 22,-5 2-9,0-1-1,1 1 0,-1 0 1,0 0-1,0 0 1,0 0-1,1 1 0,-1-1 1,0 0-1,0 0 1,0 1-1,0-1 0,0 1 1,0-1-1,1 1 1,-1-1-1,0 1 0,0 0 10,1 1-14,0 0 0,-1-1 0,1 1 0,-1 0 0,0 0-1,1 0 1,-1 0 0,0 0 0,0 0 0,-1 1-1,1-1 1,0 0 0,-1 1 14,8 31-56,-3 1-1,-1 0 0,0 29 57,-1-17 37,2 301 35,-6-219-811,1-125 612,1-3-83,-1 1-1,0 0 1,0 0-1,-1 0 1,1-1-1,0 1 1,0 0-1,-1 0 1,1-1-1,-1 1 1,0 1 210,-2-5-2820,-5-9 2008,-5-11 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15104,'21'7'5631,"6"-7"-4383,14-7 480,-18 2-96,9-2-864,7-5-256,6-1-416,5-3-64,0-4-32,2 5-352,3-1-160,-1 3-1088,-1 1-416,-3 0-3168,-5-3-1439,-6-4 3455,-12-10 1632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9088,'4'-14'2187,"-1"3"5666,-1 24-3318,-1-5-4264,0 0 0,0 0 0,1 0 0,1 0 0,-1 0 0,3 3-271,3 14-106,-3-10-1029,1 0-1,0 0 1,6 10 1135,-8-18-1962,1 1 1,0 0-1,0-1 0,4 3 1962,0-2-1658,0-7 874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12160,'-5'19'4575,"10"-4"-3583,0 9 800,-1-7 160,1-2-864,4 6-224,0 2-512,0 5-160,0 4-128,0 0-1024,0 0-416,0-1-2528,5-7-1087,-2-12 2591,6-15 1248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8576,'3'3'6220,"-1"5"-3749,-2 11-2330,-1-13 578,2 57-32,1-17 631,-3 1 0,-5 29-1318,-8 82-2773,8-130 448,6-27 2202,0-1 0,0 1 0,-1 0 0,1 0 0,0-1 0,0 1 0,-1 0 0,1-1 0,0 1 0,-1 0 0,1-1 0,0 1 0,-1-1 0,1 1 0,-1 0 0,1-1 0,-1 1 0,1-1 0,-1 0 0,0 1 0,1-1 0,-1 1 0,1-1 0,-1 0 0,0 1 0,0-1 0,1 0 0,-1 0 0,0 0 0,1 1 0,-1-1 0,0 0 123,-8-4-640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4 120 7552,'-1'-7'491,"0"0"315,0-1 0,1 1 0,-1-1 0,2 1 0,-1-1 1,2-5-807,-1 10 1941,4 3 2217,7 4-2789,-11-4-1030,10 1-33,0-1-1,0 0 1,-1 0-1,1-1 0,0-1 1,-1 0-1,1 0 1,8-3-306,20-4 314,149-20 591,-149 25-882,-1 2 1,1 1 0,36 5-24,-69-3-21,1-1 1,0 2-1,-1-1 1,1 1-1,-1 0 1,1 0 0,-1 0-1,0 1 1,0 0-1,0 1 1,-1-1-1,1 1 1,1 1 20,-4-1 13,1 0 0,-1 0-1,1 0 1,-1 0 0,-1 1 0,1-1 0,-1 1-1,1 0 1,-1-1 0,0 1 0,-1 0 0,0 0-1,1 1 1,-2-1 0,1 0 0,0 0 0,-1 2-13,0 32-13,-1-1 0,-6 37 13,2-27-2588,2 21 2588,3-68-91,2 15-3477,-2-16 3493,0 0 1,0 0-1,0 1 0,0-1 1,0 0-1,1 0 0,-1 1 1,0-1-1,0 0 0,0 0 1,1 0-1,-1 1 0,0-1 1,0 0-1,0 0 1,1 0-1,-1 0 0,0 1 1,1-1-1,-1 0 0,0 0 1,0 0-1,1 0 0,-1 0 1,0 0-1,1 0 0,-1 0 1,0 0-1,0 0 1,1 0-1,-1 0 0,0 0 1,1 0-1,-1 0 0,0 0 1,0 0-1,1 0 0,-1 0 1,0-1-1,0 1 0,1 0 1,-1 0-1,0 0 1,0 0-1,1-1 0,-1 1 75,13-10-906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12416,'1'14'5165,"-10"14"-4004,5-17-362,-8 42 134,1 1 0,3 0 1,2 0-1,2 19-933,5-10 67,0-3-2289,-4 16 2222,3-72-697,0-1-1,-1 1 0,1 0 0,-1-1 0,0 1 0,0-1 1,0 1-1,-1-1 0,1 1 0,-1-1 0,0 0 0,0 0 1,-2 3 697,-4-4-1200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12 278 10624,'-2'7'1246,"-7"26"1944,9-33-3095,0 1 0,0-1 0,0 1 0,0-1 0,0 1 0,0-1 0,0 1 0,0 0 0,0-1 0,0 1 0,0-1 1,0 1-1,0-1 0,1 1 0,-1-1 0,0 1 0,0-1 0,1 1 0,-1-1 0,0 1 0,1-1 0,-1 1 0,0-1 0,1 1 0,-1-1 0,1 0 0,-1 1 0,0-1 0,1 0 0,-1 1 0,1-1 0,-1 0 0,1 0 0,-1 0 0,1 1 0,0-1 0,-1 0 0,1 0 0,-1 0 0,1 0 0,-1 0 0,1 0 1,-1 0-1,1 0 0,0 0 0,-1 0 0,1 0 0,-1 0 0,1-1-95,60-10 3308,35-13-3308,-28 3 101,-1-3-1,25-15-100,-62 25-39,-1-1 1,0-1-1,-2-2 1,1-1-1,-2-1 1,-1-1-1,-1-1 1,0-1-1,16-22 39,-59 93 448,-5 27-448,19-56 1,0 1-1,2-1 0,0 1 0,2 0 0,0 0 1,1 0-1,1 0 0,0 0 0,2 2 0,-1-14-28,0-1 0,0 0 0,0 1 0,1-1 0,0 0 0,1 0 0,-1-1 0,1 1 0,0-1 0,1 1-1,2 2 29,-2-5-77,-1 0 0,1 0 0,0 0-1,0-1 1,0 0 0,0 0-1,1 0 1,-1 0 0,1-1-1,0 0 1,-1 0 0,1 0-1,0-1 1,0 0 0,6 0 77,-2 0-653,0-1 0,0 0 0,0 0 0,0-1 0,0-1 0,0 0 0,0 0 0,0-1 0,0 0 0,-1 0 0,0-1 0,0-1 1,0 0-1,0 0 0,0 0 0,-1-1 0,0 0 0,0-1 0,-1 0 0,0 0 0,2-3 653,14-21-917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153 222 6528,'14'-3'2464,"-10"-2"-1920,4-10-160,-4 6-192</inkml:trace>
  <inkml:trace contextRef="#ctx0" brushRef="#br0" timeOffset="1">1 0 10240,'0'39'3872,"4"-22"-3040,8 3 576,-3-13-1,9 1-575,14-8-64,9-8-2016,4 1-799,3-10 991,11 2 512,5-9 480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 11136,'-1'0'471,"1"0"-321,-1-1 0,1 1 1,0 0-1,-1 0 0,1-1 1,-1 1-1,1 0 0,0 0 1,-1 0-1,1-1 0,-1 1 1,1 0-1,-1 0 0,1 0 1,-1 0-1,1 0 0,-1 0 1,1 0-1,0 0 0,-1 0 1,1 0-1,-1 0 0,1 0 1,-1 1-1,1-1 0,-1 0 1,1 0-1,0 0 0,-1 1 1,1-1-1,-1 0 0,1 0 1,0 1-1,-1-1 0,1 0 0,0 1 1,-1-1-1,1 0 0,0 1 1,0-1-1,-1 1-150,8 4 3070,9-1-2566,-16-4-441,11 2-160,-1 0-1,1-1 1,-1 0-1,1-1 1,6 0 97,11-3-3175,-1-1 1,21-6 3174,11-2-1744,0 7 4858,-55 5-2799,-1 1-1,1 0 1,-1 0-1,1 0 1,-1 0 0,1 0-1,-1 1 1,1 0 0,-1-1-1,0 1 1,0 0 0,0 1-1,0-1 1,-1 0 0,1 1-1,0 0 1,-1 0 0,0 0-1,0 0 1,0 0 0,0 0-1,0 0 1,0 1-315,6 12 683,-1 0-1,0 0 1,-1 0 0,0 6-683,27 101 1423,9 31-788,-37-134-549,-5-16-49,1-1 0,0 0 1,-1 1-1,2-1 0,-1 0 0,0 0 1,1 0-1,0 2-37,-2-5 5,1 0 0,-1 0 0,1 0-1,-1 0 1,0 0 0,1 0 0,-1 0 0,0 0-1,1 0 1,-1 0 0,1 0 0,-1-1 0,0 1 0,1 0-1,-1 0 1,0 0 0,1-1 0,-1 1 0,0 0-1,0 0 1,1-1 0,-1 1 0,0 0 0,0 0-1,1-1 1,-1 1 0,0 0 0,0-1 0,0 1 0,1-1-1,-1 1 1,0 0 0,0-1 0,0 1 0,0 0-1,0-1 1,0 1 0,0-1-5,9-18 35,-9 19-34,21-54-109,4-9-627,2 0-1,10-10 736,-27 55-163,0 1 0,1 1 0,1 0 0,0 1 0,1 0 0,1 0 0,0 2 1,1 0-1,15-10 163,-25 19 30,1 1 1,0 0-1,1 0 1,-1 0-1,0 1 1,1 0-1,0 0 1,-1 0 0,1 1-1,0 0 1,6 0-31,-8 1 63,0 0 0,0 1 1,0-1-1,0 1 1,-1 0-1,1 0 0,0 1 1,-1 0-1,1-1 0,-1 1 1,1 1-1,-1-1 0,0 1 1,0 0-1,0 0 0,0 0 1,0 0-64,7 9 166,-1 0 0,0 0 1,-1 1-1,0 0 0,-1 0 0,0 1 1,-1 0-1,4 12-166,7 26 440,10 49-440,-4-15-202,-20-71 60,9 24-2045,-13-37 1733,1 0-1,0 0 1,-1 0-1,1-1 1,0 1-1,0 0 1,0-1-1,0 1 1,1-1-1,-1 1 0,0-1 1,1 1-1,-1-1 1,1 0-1,0 1 455,-1-2-82,-1 0-1,1 0 0,-1 0 1,1 0-1,-1 0 0,0 0 1,1 0-1,-1 0 0,1 0 1,-1 0-1,0 0 0,1-1 1,-1 1-1,0 0 0,1 0 1,-1 0-1,0-1 0,1 1 1,-1 0-1,0 0 0,1-1 1,-1 1-1,0 0 0,0-1 1,1 1-1,-1 0 0,0-1 1,0 1-1,0 0 0,1-1 1,-1 1-1,0-1 0,0 1 1,0 0 82,13-28-1445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9 14592,'-18'-8'5439,"-4"11"-4223,-24 6-352,19 3-384,-7 3-448,-3 9 64,-3 8-128,3 0-64,7 4 64,3 3-64,9 6-32,9 2-128,13 1-64,14-4-1696,10-5-704,11-10 1281,15-9 767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7 13312,'-6'-2'884,"-1"0"0,1 1 0,0 0 0,-1 1 0,-3-1-884,4 1 303,0 1 0,0-1 0,0 1 0,0 1 0,0-1 0,0 1 0,1 0 0,-1 0 0,1 0 0,-1 1 0,1 0 0,0 0 0,0 0 0,0 1 0,-4 3-303,-3 5 356,0 1-1,0 0 1,1 1 0,1 0 0,1 1 0,-6 10-356,-4 11 186,2 2-1,-3 11-185,13-30 13,1 0 0,0 1 0,1 0 0,2 0 0,0 0 0,0 14-13,3-27-5,0 0 1,0 0-1,1 0 1,0 0-1,1 0 1,-1 0-1,1 0 1,1-1-1,1 6 5,-2-8-22,1 0 0,-1 0 0,1-1 0,0 1 0,-1 0 0,2-1 0,-1 0 0,0 0 0,1 0 0,-1 0 0,1 0 0,0-1 0,0 0 0,0 1 0,3 0 22,3 0-45,0 0 0,0 0 1,1-1-1,-1 0 0,1-1 0,-1 0 1,1-1-1,-1 0 0,1-1 0,-1 0 0,1 0 1,-1-1-1,0-1 0,0 0 0,9-3 45,-3 0-46,-1-1 0,0 0 0,0-1-1,0-1 1,-1 0 0,0-1-1,-1 0 1,0-1 0,6-8 46,-13 13 77,0 0 0,-1-1-1,0 0 1,0 0 0,-1 0 0,0-1-1,0 1 1,-1-1 0,1 0 0,-2 0 0,1 0-1,-1-1 1,-1 1 0,1-5-77,-1 6 91,-1 0 1,-1-1-1,1 1 1,-1 0-1,0 0 1,-1 0-1,0 0 0,0 0 1,0 1-1,-1-1 1,0 1-1,0-1 1,-1 1-1,0 0 0,0 0 1,0 1-1,-2-3-91,-1 0 13,-1 0-1,-1 0 0,1 1 1,-1 0-1,0 1 1,-1-1-1,0 2 1,0-1-1,0 2 0,0-1 1,-1 1-13,4 2-294,0 0 1,0 0-1,0 1 1,-1 0-1,1 0 0,0 1 1,-1 0-1,0 0 294,3 1-628,0-1 0,0 1 0,0 0 0,0 1 0,0-1 0,0 1 0,1 0 0,-1 0-1,1 1 1,0-1 0,-1 1 0,0 0 628,-3 8-4672,8-11 4576,0 1 0,0-1-1,0 0 1,0 1 0,1-1-1,-1 0 1,0 1 0,0-1 0,0 0-1,0 0 1,0 1 0,0-1-1,1 0 1,-1 1 0,0-1 0,0 0-1,0 0 1,1 1 0,-1-1-1,0 0 1,0 0 0,1 0 0,-1 1-1,0-1 1,1 0 0,-1 0-1,0 0 1,1 0 0,-1 0-1,0 1 1,1-1 0,-1 0 0,0 0-1,1 0 1,-1 0 0,0 0 96,21 1-1552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15360,'-29'43'2095,"1"1"1,2 1 0,-5 17-2096,20-36 574,0 0-1,2 1 0,1 0 1,1 1-1,1 0 0,-1 25-573,6-42-31,0 0-1,1-1 0,1 1 1,0 0-1,0-1 0,1 1 1,0-1-1,1 1 1,0-1-1,1 0 0,2 6 32,-3-11-30,0 0 0,0-1 0,0 1 0,1 0 0,-1-1 0,1 0 0,0 0 0,1 0 0,-1-1 0,1 1 0,-1-1 0,1 0 0,0 0 0,0 0 0,0-1 0,1 0 0,-1 0 0,0 0 0,1-1 0,0 0 0,-1 0 0,2 0 30,6 0-583,1-1 0,0-1-1,0 0 1,0 0 0,-1-1-1,1-1 1,-1-1 0,0 0-1,1 0 1,-2-1 0,1-1-1,4-3 584,26-15-4601,0-2 0,26-22 4601,-18 7-1221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13952,'-10'9'1858,"1"1"0,-1 0 0,2 0 0,-8 12-1858,7-8 656,1 0-1,0 1 0,1 0 1,-2 6-656,5-12 69,1 1 1,0-1-1,0 1 1,1 0 0,1 0-1,-1 0 1,1 0 0,1 0-1,0 1 1,1-1-1,-1 0 1,2 0 0,0 0-1,0 0 1,3 7-70,-2-10-114,0 1-1,1-1 1,0 0 0,1-1-1,-1 1 1,1-1 0,1 0-1,-1 0 1,1 0 0,0-1-1,0 0 1,0 0 0,1 0-1,0-1 1,0 0 0,0-1-1,0 1 1,1-1 0,-1-1-1,1 1 1,0-1 114,1 0-586,0-1 1,0 1-1,0-2 0,1 1 0,-1-1 1,0-1-1,0 0 0,0 0 1,0-1-1,0 0 0,0 0 1,0-1-1,-1 0 0,1-1 0,-1 0 1,0 0-1,0-1 0,3-1 586,28-25-1130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13952,'-17'48'5959,"14"-36"-5170,0 0 0,1 0 0,1 1-1,0-1 1,0 3-789,2 33 864,5 36-864,-4-67-257,1 0 0,0 0 0,1-1 1,1 0-1,1 0 0,5 11 257,-10-25-49,0 1-1,0-1 1,1-1 0,-1 1-1,0 0 1,1 0 0,-1 0 0,1-1-1,0 1 1,0 0 49,-1-2-6,-1 0 0,1 1 1,-1-1-1,1 0 0,-1 0 0,1 0 1,-1 0-1,1 0 0,-1 0 0,1 1 1,-1-1-1,1 0 0,0-1 0,-1 1 1,1 0-1,-1 0 0,1 0 0,-1 0 0,1 0 1,-1 0-1,1-1 0,-1 1 0,1 0 1,-1 0-1,1-1 0,-1 1 0,1 0 1,-1-1-1,0 1 0,1-1 0,-1 1 1,1 0-1,-1-1 0,0 1 0,1-1 0,-1 1 1,0-1-1,0 1 0,0-1 0,1 1 1,-1-1-1,0 1 0,0-1 0,0 0 6,8-18 77,-1-1 0,-2 0 0,0 0-1,0-5-76,6-22 328,1-3 143,-5 15 91,2 1 1,1 1-1,2 0 0,9-18-562,-20 51 22,-1-1-1,0 0 1,0 0 0,1 0 0,-1 0-1,1 1 1,-1-1 0,1 0-1,-1 0 1,1 1 0,-1-1 0,1 0-1,-1 1 1,1-1 0,0 1 0,-1-1-1,1 1 1,0-1 0,0 1 0,0-1-1,-1 1 1,1 0 0,0-1-1,0 1 1,0 0 0,0 0-22,0 0 9,0 1 1,0-1-1,0 1 1,0-1 0,0 1-1,-1 0 1,1-1-1,0 1 1,-1 0-1,1 0 1,0-1-1,-1 1 1,1 0-1,-1 0 1,1 0-1,-1 0 1,1 0-1,-1 0 1,0 0-10,4 11-17,0 0 1,-1 1 0,1 7 16,-4-17 7,40 198-619,-8-67-2637,-19-66-1839,-12-59 3451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19 482 11520,'-7'25'2657,"5"-16"-1893,-1 0 1,1 0-1,0 1 1,1-1-1,0 0 1,1 0-1,0 1 1,0 0-765,1-9 125,0 1-1,-1-1 1,1 1 0,0 0 0,0-1 0,0 1-1,0-1 1,0 0 0,0 1 0,1-1 0,-1 0 0,0 0-1,1 0 1,-1 0 0,1 0 0,-1 0 0,1 0-1,-1 0 1,1 0 0,0-1 0,-1 1 0,1-1 0,0 1-1,-1-1 1,1 0 0,0 0 0,0 1 0,-1-1 0,1 0-1,1-1-124,9 1 245,1 0-1,0-1 0,11-2-244,-17 2 99,31-6-820,0-2 1,0-2 0,-1-1 0,-1-1-1,0-2 1,1-3 720,53-30-10462,57-41 10462,-37 14-4312,2-3 4405,-110 77 134,-1 0 0,1 0 0,-1 0-1,1 0 1,-1 1 0,1-1 0,-1 1-1,1-1 1,0 1 0,-1-1-1,1 1 1,0 0-227,-1 0 182,-1 0 0,1 0-1,-1 0 1,1 0 0,-1 0-1,1 1 1,-1-1 0,1 0-1,-1 0 1,0 0 0,1 1-1,-1-1 1,1 0 0,-1 0 0,0 1-1,1-1 1,-1 1 0,0-1-1,1 0 1,-1 1 0,0-1-1,1 0 1,-1 1 0,0-1 0,0 1-182,1 3 896,0 0 1,0 0 0,-1 0 0,1 0 0,-1 0 0,0 0 0,0 0 0,-1 1-897,1 9-236,2 24 827,3-1 1,1 1-1,2-1 1,1-1-1,7 16-591,0 3-877,-14-48 411,8 26-334,-10-32 469,1 0 1,-1 1 0,1-1 0,-1 0 0,1 0 0,0 0 0,-1 0 0,1 0 0,0 0 0,0 0 0,0 0 0,0-1 0,0 2 330,-1-2-127,1 0 0,-1-1 0,0 1 0,0 0 0,0 0 0,1 0 0,-1 0 0,0 0 0,0 0 0,0 0 0,0 0 0,1 0 0,-1 0 0,0-1 0,0 1 0,0 0 0,0 0 0,0 0 0,1 0 0,-1 0 0,0-1 0,0 1 0,0 0 0,0 0 0,0 0 0,0-1 0,0 1 0,0 0 0,0 0 0,0 0 0,0-1 1,0 1-1,0 0 0,0 0 0,0 0 0,0-1 0,0 1 0,0 0 0,0 0 0,0 0 0,0-1 127,1-11-1100,-1 11 755,0-24-1244</inkml:trace>
  <inkml:trace contextRef="#ctx0" brushRef="#br0" timeOffset="1">624 151 11520,'-3'4'623,"0"0"-1,0 0 1,0 0 0,1 1 0,0-1 0,0 1 0,0-1 0,0 1 0,1 0 0,0-1-1,-1 4-622,2-7 109,0 1 0,-1-1 0,1 0-1,0 1 1,0-1 0,1 1 0,-1-1-1,0 1 1,0-1 0,1 0-1,-1 1 1,1-1 0,-1 0 0,1 1-1,-1-1 1,1 0 0,0 0 0,0 1-1,0-1 1,0 0 0,-1 0-1,1 0 1,1 0 0,-1 0 0,0 0-1,0 0 1,0-1 0,0 1 0,1 0-1,-1-1 1,0 1 0,1-1-1,-1 1 1,0-1 0,1 1 0,-1-1-1,1 0 1,-1 0 0,1 0 0,-1 0-1,0 0 1,1 0-109,7 0 81,-1 0-1,1-1 1,-1 0 0,1 0-1,-1-1 1,0 0 0,0-1 0,0 0-1,2 0-80,18-10-419,24-14 419,-25 12-190,19-10-42,52-27-6245,72-26 6477,-120 59-602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30 11008,'-2'1'289,"1"0"1,0 0-1,0 0 1,0 1 0,0-1-1,0 0 1,0 1-1,0-1 1,0 0 0,1 1-1,-1-1 1,1 1-1,-1-1 1,1 1-1,-1 0 1,1-1 0,0 1-1,0-1 1,0 1-1,0 0 1,0-1 0,0 1-1,0-1 1,0 1-1,1 0 1,-1-1 0,0 1-1,1-1 1,0 1-1,-1-1 1,1 1 0,0-1-1,0 0 1,0 1-1,0-1 1,0 1-290,2 1 253,0 0 0,0-1 1,0 1-1,0-1 0,0 0 0,0 0 0,1 0 1,-1 0-1,1 0 0,0-1 0,-1 0 1,1 1-1,0-1 0,0-1 0,1 1-253,12 0 331,-1 0-1,1-1 1,0-1 0,0-1-1,-1-1 1,4-1-331,38-9 960,5-6-960,3 0 160,136-31-293,-196 49 120,0 0 0,-1 0 0,1 1 0,0 0 0,0 0 0,0 0 1,-1 1-1,1 0 0,3 1 13,-8-2-4,1 0 1,-1 1-1,0-1 1,0 1-1,0-1 1,1 1 0,-1-1-1,0 1 1,0 0-1,0 0 1,0-1-1,0 1 1,0 0-1,0 0 1,-1 0-1,1 0 1,0 0-1,0 0 1,-1 0-1,1 1 1,-1-1 0,1 0-1,-1 0 1,1 0-1,-1 1 1,0-1-1,1 0 1,-1 0-1,0 1 1,0-1-1,0 0 1,0 1-1,0-1 1,0 0-1,-1 0 1,1 1 0,0-1-1,-1 0 1,1 0-1,0 1 1,-1-1-1,0 0 1,1 0-1,-1 0 1,0 1 3,-10 17-148,-1 0-1,0-1 1,-1 0 0,-3 1 148,-34 51-452,30-36 207,1 0 0,2 1 1,-3 13 244,14-34-86,1 1 1,1 0-1,1 0 0,0 0 1,1 0-1,0 0 1,1 0-1,1 1 1,1 14 85,0-25-23,0 1 1,0-1 0,0 0 0,1 1 0,0-1 0,0 0-1,0 0 1,0 0 0,1 0 0,0 0 0,0 0 0,0-1-1,1 0 1,-1 1 0,1-1 0,0-1 0,1 1 0,-1 0-1,0-1 1,4 2 22,-2-2-149,1 0 0,0 0-1,0 0 1,1-1 0,-1 0 0,0-1-1,1 1 1,-1-1 0,1-1-1,-1 1 1,1-1 0,0-1 0,-1 1-1,8-3 150,5-1-1153,0-2 0,-1 0-1,1-1 1,-1-1 0,-1-1 0,1 0-1,-2-1 1,6-5 1153,28-25-1205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13184,'14'39'4927,"2"-34"-3839,21-1 544,-10-8-64,18-8-576,12-8-128,7-9-832,8-5-320,-5-2 96,0-5-2592,0 2-1056,-4-1 1921,-8-5 959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359 111 9216,'3'-1'495,"-1"-1"0,0 1 0,0-1 0,0 1 1,0-1-1,0 0 0,0 0 0,0 0 0,0 0 0,-1 0 1,1 0-1,-1-1 0,0 1 0,1-1 0,-1 1 1,0 0-1,-1-1 0,1 0 0,0 1 0,-1-1 0,1 1 1,-1-1-1,0 0 0,0-1-495,0 2 330,-1 1 1,1-1 0,-1 0-1,1 0 1,-1 0-1,0 1 1,1-1-1,-1 0 1,0 1-1,0-1 1,-1 1-1,1-1 1,0 1-1,-2-2-330,1 1 43,-1 0 0,0 0-1,0 0 1,0 0 0,0 1-1,0-1 1,0 1 0,0 0-1,-1 0 1,0-1-43,-12-1 30,-1 0 1,0 0-1,1 2 1,-1 0-1,0 1 1,0 1-1,0 0 1,0 1 0,1 1-1,-1 1 1,1 0-1,0 1 1,0 1-1,0 0 1,1 1-1,0 1 1,0 1-1,-2 2-30,13-9-13,1 0 1,-1 1-1,1-1 0,0 1 0,0 0 1,1 0-1,-1 0 0,1 0 0,-1 1 13,3-3-4,-1 0 1,1 0-1,-1 0 0,1 0 0,0-1 0,-1 1 0,1 0 1,0 0-1,0 0 0,0 0 0,0 0 0,0 0 0,0 0 1,0 0-1,0 0 0,0 0 0,0 0 0,1 0 1,-1 0-1,0-1 0,1 1 0,-1 0 0,0 0 0,1 0 1,-1 0-1,1-1 0,0 1 0,-1 0 0,1 0 0,0-1 1,-1 1-1,1 0 0,0-1 0,-1 1 0,1-1 0,0 1 1,0-1-1,0 0 0,0 1 0,0-1 0,0 1 4,8 3-21,1 0 0,-1-1 0,1 0-1,0 0 1,0-1 0,6 1 21,67 4-140,-54-5 50,-16-1 75,9 0-274,1 2 0,-1 0 0,0 1-1,20 7 290,-36-9-91,-1 0-1,1 0 0,-1 1 1,0 0-1,1 0 0,-2 1 1,1-1-1,0 1 1,2 2 91,-5-3-42,1 0 1,-1 0-1,0 0 1,0 0-1,0 1 1,0-1-1,0 0 1,-1 1-1,0 0 1,1-1-1,-1 1 1,-1 0-1,1-1 1,0 1-1,-1 2 42,0 0-8,0 0 0,0 0-1,0 0 1,-1 0-1,0 0 1,0 0 0,-1 0-1,0 0 1,0-1 0,0 1-1,-1-1 1,1 1 0,-1-1-1,-4 4 9,2-1 15,-1-2 1,0 1-1,-1-1 0,1 0 1,-1 0-1,0 0 0,-1-1 0,0 0 1,-5 2-16,-1-1-14,0 1 1,0-2-1,-1 0 1,0-1-1,0 0 1,-1-1-1,1-1 1,-1 0-1,1-1 1,-1-1-1,-8-1 14,17 0-237,1 0-1,0 0 1,0 0 0,-1-1-1,1 0 1,0-1 0,1 1-1,-1-1 1,0 0-1,1 0 1,0-1 0,-1 0-1,-1-2 238,5 4-438,0 0 0,0 0-1,0 0 1,0 0 0,1-1 0,-1 1-1,1-1 1,-1 1 0,1-1-1,0 0 1,0 1 0,0-1 0,1 0-1,-1 0 1,0 0 0,1 0 0,0 0-1,0 1 1,0-1 0,0 0 0,0 0-1,0 0 1,1 0 0,0 0-1,-1 0 1,1 1 0,0-1 0,0 0-1,1 1 1,0-3 438,26-38-3861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 8576,'44'-12'2816,"-44"12"-2768,0 0 1,1 0 0,-1 0-1,0-1 1,0 1 0,1 0 0,-1 0-1,0 0 1,1 0 0,-1 0-1,0 0 1,0 0 0,1 0-1,-1 0 1,0 0 0,1 1 0,-1-1-1,0 0 1,0 0 0,1 0-1,-1 0 1,0 0 0,0 0-1,1 1 1,-1-1 0,0 0 0,0 0-1,0 0 1,1 0 0,-1 1-1,0-1 1,0 0 0,0 0 0,0 1-1,1-1 1,-1 0 0,0 0-1,0 1 1,0-1 0,0 0-1,0 0 1,0 1 0,0-1 0,0 0-1,0 1 1,0-1 0,0 0-49,-1 10 1289,1-10-1177,-2 8 1053,-1 0-1,1 0 0,-1-1 0,-1 1 1,0-1-1,0 1 0,0-1-1164,-9 17 1450,-4 10-869,3 0 1,0 2-1,3-1 0,0 1 0,-2 27-581,11-52 12,1-1-1,0 0 0,1 0 0,0 0 0,1 0 0,0 0 1,1 0-1,0 0 0,0 0 0,1 0 0,0-1 0,1 1 0,0-1 1,5 9-12,-5-12-65,1 0 0,-1 0 0,1 0 0,0-1 0,0 0 1,0 0-1,1 0 0,0-1 0,0 1 0,0-1 0,0-1 1,1 1-1,0-1 0,-1 0 0,1-1 0,0 0 0,0 0 1,1 0-1,-1-1 0,0 0 0,1 0 65,1-1-283,-1 0 0,1 0 0,0-1 0,-1 0 1,1-1-1,-1 1 0,1-2 0,-1 1 0,0-1 0,0 0 0,1-2 283,9-4-1449,0-1 1,-1-1-1,-1-1 1,5-4 1448,7-7-902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35 131 14592,'-6'3'6138,"2"4"-4454,-1 12-1331,4-14 922,-1 21-497,1-1 0,0 1 1,3 11-779,-1 8 177,0 12-32,-1 40 102,-3-1 1,-8 30-248,7-85 22,5-32-81,6-23-53,76-213-1355,-50 151 1192,2 2 1,3 2-1,4 1 0,22-26 275,-51 78-43,2 1 0,0 0 0,13-11 43,-25 26 9,0 0 1,0 0-1,0 0 0,1 0 0,0 1 1,-1-1-1,1 1 0,0 0 0,0 0 1,0 1-1,0-1 0,0 1 0,1 0 1,-1 0-1,0 0 0,1 1 1,-1-1-1,1 1 0,-1 0 0,0 0 1,1 1-1,0-1-9,-2 2 34,0-1 0,1 1-1,-1 0 1,0 0 0,0 0 0,0 1 0,0-1 0,0 1 0,-1-1-1,1 1 1,-1 0 0,1 0 0,-1 0 0,0 0 0,0 2-34,30 59 249,-20-38-195,18 41-357,-2 2 0,-4 1 0,-2 1 0,-4 1 0,3 38 303,-19-103-290,3 28-2269,-5-33 2293,1 0 0,-1 0 0,0 0-1,0 0 1,0 0 0,0 0 0,-1 0 0,1 0 0,0 0 0,-1 0 0,0 0-1,0 2 267,-7-5-752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2 398 12288,'0'2'393,"-1"0"0,1 0 0,0 0 0,0 0 0,0 0 0,0 0 0,0 0 0,0 0 0,1 0 0,-1 0 0,0-1 0,1 1 0,0 0-393,-1-1 73,0-1 1,0 0-1,1 1 0,-1-1 0,0 1 1,1-1-1,-1 0 0,0 1 0,1-1 1,-1 0-1,0 0 0,1 1 1,-1-1-1,1 0 0,-1 0 0,0 0 1,1 1-1,-1-1 0,1 0 0,-1 0 1,1 0-1,0 0-73,16-5 569,-5-2-675,-1-2 0,1 1 0,-2-1 0,1-1 0,-1 0-1,-1 0 1,0-1 0,-1-1 0,0 1 0,0-1 0,-1 0 0,-1-1 0,0 0 0,-1 0 0,0 0-1,-1 0 1,0-1 0,-1 0 0,0-5 106,-3 14 17,1 0 1,-1 1-1,0-1 0,-1 1 0,1-1 1,-1 1-1,0-1 0,0 1 0,-1-1 0,1 1 1,-1 0-1,0 0 0,0 0 0,0 0 1,-1 0-1,1 0 0,-2-1-17,1 2 218,0 1 0,0-1 0,0 0 0,0 1 0,-1 0 1,1 0-1,-1 0 0,0 0 0,0 0 0,1 1 0,-1 0 0,0-1 0,0 2 0,0-1 0,0 0 0,0 1 1,0 0-1,-4 0-218,17 3 2073,-8-3-2049,1 1 1,-1-1-1,0 1 0,0-1 1,0 0-1,0 1 0,0-1 0,0 0 1,1 0-1,-1 1 0,0-1 1,0 0-1,1-1-24,45-9-1149,-6-4-7640,26-14 8789,-20 9-2158,6-1 1060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442 129 10112,'2'-4'631,"-1"1"0,1-1 0,0 0 0,-1 0 0,0 0 1,0 0-1,0 0 0,-1 0 0,1-1-631,-1 4 239,0-1 0,-1 1 1,1 0-1,-1-1 0,1 1 0,-1 0 1,1-1-1,-1 1 0,1 0 0,-1 0 1,0-1-1,0 1 0,0 0 0,0 0 1,0 0-1,0 0 0,0 0 0,0 0 1,0 1-1,0-1 0,0 0 0,-1 1 1,1-1-1,0 0 0,0 1 0,-1-1 0,1 1 1,-1 0-1,1-1-239,-12-2 188,1-1 1,-1 1-1,0 1 1,0 1-1,0 0 1,1 0-1,-1 1 0,0 1 1,0 0-1,0 1 1,0 0-1,0 1 1,1 0-1,0 1 1,-11 5-189,4-1-9,2 1 0,-1 0 1,1 1-1,1 1 1,0 1-1,0 1 1,1 0-1,1 0 1,0 2-1,-5 7 9,15-17-7,0 0 0,1 0 0,0 0 0,0 0 0,1 0 0,-1 1 1,1-1-1,0 1 0,1 0 0,0 0 0,-1-1 0,2 1 0,-1 0 0,1 0 0,0 0 0,0 0 0,0 0 0,1 0 0,0 0 0,0 0 0,1-1 0,-1 1 0,1 0 0,1-1 0,-1 1 0,1-1 0,0 0 0,0 0 0,0 0 1,1 0-1,-1-1 0,1 1 0,1-1 0,-1 0 0,0 0 0,1 0 0,0-1 0,0 0 0,0 0 0,0 0 0,1 0 0,-1-1 0,1 0 0,-1 0 0,1 0 0,2 0 7,8 1-80,0-1 0,0 0 0,0-1 0,0 0 0,0-1 0,0-1 0,0-1 0,14-3 80,-10 1-167,0-2 0,0 0 0,-1-1 0,1-1 0,-2 0 0,14-9 167,-25 13 46,0-1 0,0 1 1,-1-1-1,1-1 0,-1 1 1,0-1-1,-1 0 0,0-1 1,1 1-1,-2-1 0,1 0 1,-1 0-1,2-6-46,-4 7 75,1 0 1,-2-1-1,1 1 0,-1-1 0,0 1 1,0-1-1,-1 0 0,0 1 1,0-1-1,0 0 0,-1 1 1,0-1-1,-1 1 0,1-1 1,-1 1-1,0-1 0,-2-1-75,-1-3-79,0 1 1,0 0-1,-1 1 0,-1-1 0,0 1 0,0 1 0,0-1 0,-1 1 1,0 0-1,-1 1 0,0 0 0,0 0 0,-1 1 0,1 1 1,-1-1-1,-1 1 0,-9-3 79,7 4-740,0 0-1,0 0 1,-1 1 0,0 1-1,1 0 1,-12 1 740,12 1-1212,0 0 0,0 1 0,1 1 0,-1 0 0,0 1 0,1 0 0,-4 2 1212,-14 7-1365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13568,'-27'9'5087,"23"-9"-3967,8 0 416,1 3-64,-1 4-992,5 5-320,0 5-416,5 3-192,4 4 256,5 3-288,-1-3-32,5-7-1952,-1-5-831,1-12 1599,-4-8 896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154 107 6784,'-31'-26'3022,"14"15"-3350,0 0-1,0 1 1,-17-6 328,32 15 162,1 0-1,-1 1 1,0-1-1,0 1 1,0-1-1,0 1 1,0 0 0,0 0-1,0-1 1,0 2-1,0-1 1,0 0-1,0 0 1,0 1 0,0-1-1,0 1 1,0-1-162,0 12 4742,7 11-2194,-4-20-1967,12 57 2290,-9-39-2725,0 0 0,2 0 1,0 0-1,1-1 0,1 0 0,1 0 0,11 17-146,-12-25-42,1 0 0,0-1 0,1 0 1,0-1-1,0 0 0,1-1 1,1 0-1,-1-1 0,1 0 0,1-1 1,2 2 41,-10-7 59,0 0-1,0 0 1,0 0 0,0 0 0,0-1 0,0 0 0,0 0-1,1 0 1,-1-1 0,0 0 0,1 0 0,-1 0 0,0 0 0,1-1-1,-1 0 1,0 0 0,0-1 0,1 1 0,-1-1 0,-1 0-1,1 0 1,0-1 0,0 0 0,-1 1 0,1-2 0,-1 1 0,0 0-1,0-1 1,0 0 0,-1 0 0,1-1-59,4-5 167,-1 0 0,0-1 0,-1 0 0,0-1 0,-1 1 0,0-1 0,-1 0 0,0 0 0,1-8-167,-1-1 68,-1 0 1,0 0-1,-2 0 1,0 0-1,-2-9-68,1 22-115,-1 1 0,0-1-1,-1 0 1,0 1 0,0-1 0,0 1-1,-2-3 116,-17-27-3779,13 22-766,8 14 4380,0 0 1,0 1 0,1-1-1,-1 0 1,0 1-1,0-1 1,0 0 0,0 1-1,1-1 1,-1 1-1,0-1 1,1 1 0,-1-1-1,0 0 1,1 1-1,-1-1 1,1 1 0,-1-1-1,1 1 1,-1 0-1,1-1 1,-1 1 0,1-1-1,0 1 165,11-8-986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9216,'-25'1'2025,"16"-1"-1293,0 1-1,0 0 0,0 0 1,-2 1-732,9-1 286,0-1 1,-1 1 0,1 0-1,0 0 1,0 0 0,-1 0-1,1 1 1,0-1-1,0 0 1,0 1 0,1 0-1,-1-1 1,0 1 0,0 0-1,1 0 1,-1 0-1,0 1-286,-3 7 294,1 0 1,0 1-1,0-1 0,1 1 0,0 0 0,1 0 0,0 0 0,1 0 0,0 0 0,1 0 0,0 0 0,1 1 0,0-1 0,0 0 0,1 0 0,3 7-293,-2-7-106,0 0 0,1 0 0,1 0 0,-1-1 0,2 1 0,0-1 0,0 0 0,0-1 0,1 0 0,1 0 0,0 0 0,0-1 0,0 0 0,1 0 0,9 5 105,-7-6-200,1 0-1,0-1 1,1-1-1,-1 0 1,1-1-1,0 0 1,0 0 0,1-2-1,1 1 201,-7-2-425,1-1-1,0 0 1,-1 0 0,1 0-1,-1-1 1,1 0-1,-1-1 1,1 0-1,-1 0 1,0-1 0,1 0-1,-2-1 1,1 0-1,6-4 426,26-22-1616,-3-5 758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11520,'0'2'184,"0"-1"0,1 1-1,-1-1 1,1 0 0,0 1 0,-1-1 0,1 1 0,0-1 0,0 0 0,0 1 0,0-1 0,0 0 0,0 0 0,0 0 0,1 0 0,-1 0-1,0 0 1,1 0 0,-1 0 0,0-1 0,1 1 0,-1-1 0,1 1 0,-1-1 0,1 1 0,-1-1 0,1 0 0,-1 1 0,1-1 0,0 0 0,-1 0-1,1 0 1,-1 0 0,1-1 0,-1 1 0,1 0 0,0-1 0,-1 1 0,1-1 0,-1 1 0,0-1 0,1 0 0,0 0-184,12-9-150,-1 0 0,0 0 0,-1-2 0,-1 1 0,0-1 0,0-1 0,-1 0 0,-1 0 0,1-3 150,-4 7-310,-1 0 0,-1 0 0,0 0-1,0-1 1,-1 0 0,0 1-1,1-8 311,-3 12-448,0 0-1,-1 0 0,0 0 1,0-1-1,0 1 1,0 0-1,-1 0 1,0 0-1,0 0 0,0 0 1,-1 0-1,0 0 1,0 0-1,0 0 0,-3-3 449,4 6 56,-1-1 0,0 1 0,0 0 0,0 0 0,0 0 0,0 1 0,0-1 0,-1 0-1,1 1 1,-1-1 0,1 1 0,-1 0 0,1 0 0,-1 0 0,0 0 0,0 0 0,1 1-1,-1-1 1,0 1 0,0 0 0,0 0 0,0 0 0,0 0-56,-3 0 734,-1 1 0,1 0-1,0 0 1,0 0 0,0 1 0,0 0 0,0 0-1,0 1 1,0-1 0,-1 2-734,-5 6 1958,12-10-1950,0 0 0,0 1 0,0-1 0,0 0 1,0 0-1,0 0 0,0 0 0,0 1 0,0-1 0,0 0 0,0 0 0,0 0 0,0 1 1,-1-1-1,2 0 0,-1 0 0,0 0 0,0 0 0,0 1 0,0-1 0,0 0 1,0 0-1,0 0 0,0 0 0,0 1 0,0-1 0,0 0 0,0 0 0,0 0 0,0 0 1,1 1-1,-1-1 0,0 0 0,0 0 0,0 0 0,0 0 0,0 0-8,1 1-149,1-1 0,-1 0 0,0 0 1,0 0-1,0 0 0,0 0 0,0 0 0,0 0 0,0 0 0,0 0 0,0 0 0,0-1 0,0 1 0,0 0 0,0-1 0,0 1 1,0 0-1,0-1 0,0 0 0,0 1 0,1-1 149,15-11-1344,9-3 603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8320,'0'1'193,"1"0"1,0 0-1,-1 0 1,1-1 0,-1 1-1,1 0 1,-1 0-1,0 0 1,1 0-1,-1 0 1,0 0-1,0 0 1,1 0 0,-1 0-1,0 0 1,0 0-1,0 0 1,0 0-1,0 0 1,-1 0-1,1 0 1,0 1-194,-9 27 2445,4-12-295,1-2-885,2 0 0,0 1 1,0-1-1,2 7-1265,1 22 2704,7 39-2704,-2-37 656,-2 28-656,-4 44-384,2-104-212,4-22 423,8-36 429,-10 30-164,17-47 721,12-21-813,-24 63 224,1 0 1,0 0-1,2 1 1,0 0-1,1 1 1,1-1-225,-13 17 25,-1 0 1,1 1 0,0-1 0,-1 0 0,1 1 0,0-1 0,-1 0 0,1 1 0,0-1-1,0 1 1,-1-1 0,1 1 0,0-1 0,0 1 0,0 0 0,0 0 0,0-1 0,-1 1 0,1 0-1,0 0 1,0 0 0,0 0 0,0 0 0,0 0 0,0 0 0,0 0 0,0 0-26,0 1 10,1 0 1,-1 0-1,0 0 1,0 0 0,0 0-1,1 0 1,-1 0-1,0 0 1,0 0-1,-1 0 1,1 1 0,0-1-1,0 0 1,-1 1-1,1 0-10,4 9-82,-1 0 1,-1 1-1,0 0 0,0 3 82,-2-8-34,7 28-924,2 0 0,12 28 958,-15-46-1470,1 0 1,1 0 0,0-1 0,1 0 0,0-1 0,8 7 1469,-15-18-336,0-1 0,1 0 0,-1 0 0,1 0 0,-1-1 0,1 1 0,0-1 0,0 0 0,0 0 0,0 0 0,0-1 0,1 1 0,-1-1 0,0 0 0,4 0 336,32-1-826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47 12544,'-1'-3'423,"1"1"1,-1 0 0,0-1 0,0 1 0,0 0 0,0 0 0,-1-1-1,1 1 1,-1 0 0,1 0 0,-1 0 0,1 1 0,-1-1-1,0 0 1,0 1 0,0-1 0,0 1 0,0 0 0,0-1 0,-1 1-424,-1 0 320,0 0 1,0-1 0,0 2 0,0-1 0,0 0 0,0 1 0,0 0 0,0 0 0,0 0 0,0 0 0,-4 1-321,-2 1 103,-1 1 0,0 0 0,0 1 0,1 0 0,0 0 0,0 1 0,0 0 0,-8 7-103,5-3-48,1 2 0,0 0-1,1 0 1,0 1 0,1 0-1,0 1 1,1 0 0,0 0 0,1 1-1,-5 12 49,10-18-88,0-1 0,1 1-1,0 0 1,0 0 0,0 0-1,1 0 1,0 0 0,1 0 0,0 0-1,0 3 89,1-5-94,0-1 1,0 1-1,0-1 0,1 0 0,0 1 0,0-1 1,0 0-1,1 0 0,0 0 0,-1 0 0,2-1 0,-1 1 1,1-1-1,-1 0 0,4 3 94,0-1-504,0 0 0,1-1 0,-1 1 0,1-2 0,0 1 0,0-1 0,1 0 0,-1-1 0,1 0 0,6 1 504,-1-1-895,0 0 0,0-2 0,-1 1 0,1-2 0,0 0 0,10-1 895,44-9-1248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11392,'-74'67'5738,"38"-31"-3834,1 2 0,1 1-1904,28-30 133,0 0 0,0 0 0,1 1 0,0 0-1,1 0 1,0 0 0,0 0 0,1 0 0,0 1 0,0 5-133,2-11-74,1 0 0,-1 0 0,1 0 0,-1 0 0,2 0 0,-1 0 0,0 0 0,1 0 0,0 0 0,0 0 0,1-1 0,-1 1 0,1 0 0,0-1 0,0 1 0,1-1 0,-1 1 0,1-1 0,0 0 0,0 0 0,1 0 0,-1-1 0,2 2 74,6 2-608,-1 0 1,1-1 0,0-1 0,0 0 0,0-1-1,1 0 1,-1 0 0,1-1 0,0-1 0,0 0-1,0 0 1,0-2 0,1 1 0,0-1 607,44-3-896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139 319 10368,'18'31'3872,"-4"-31"-3040,16-3-1312,-17-1-832,1-8 544,4-12 448</inkml:trace>
  <inkml:trace contextRef="#ctx0" brushRef="#br0" timeOffset="1">162 0 7552,'-46'20'2880,"19"-3"-2240,-14 10 320,25-11-32,2-1 64,1 2 128,8-5 287,10 0 225,8-12-864,13-9 224,15-3 64,8-8-3776,6 1-1759,11-10 2207,16-2 1088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45 321 13696,'-29'10'4426,"28"-10"-4362,1 0 0,0 0 1,-1 0-1,1 0 0,0 0 0,-1 0 0,1 0 1,0 0-1,0 0 0,-1 1 0,1-1 0,0 0 0,-1 0 1,1 0-1,0 0 0,0 1 0,-1-1 0,1 0 1,0 0-1,0 1 0,0-1 0,-1 0 0,1 1 0,0-1 1,0 0-1,0 0 0,0 1 0,0-1 0,-1 1-64,-5 15 1504,5-15-1424,1 0-1,0-1 1,0 1-1,0 0 1,0-1-1,0 1 1,0 0-1,-1-1 1,2 1 0,-1-1-1,0 1 1,0 0-1,0-1 1,0 1-1,0 0 1,0-1-1,1 1 1,-1-1-1,0 1 1,0 0-1,1-1 1,-1 1-1,1-1 1,-1 1-1,0-1 1,1 1-1,-1-1 1,1 1-1,-1-1 1,1 0-1,-1 1 1,1-1-1,-1 0 1,1 1 0,0-1-1,-1 0 1,1 0-1,-1 1 1,1-1-1,0 0 1,-1 0-1,1 0 1,0 0-1,-1 0 1,1 0-1,0 0-79,32 2 661,-31-2-574,31-2 78,-1-1 1,0-2-1,0-2 1,-1 0 0,14-7-166,19-3 57,-61 16-58,183-51-348,-143 37-176,0-1 0,-2-2 0,11-8 525,45-31-4038,86-69 4038,-182 125 58,0 1-1,0-1 0,0 0 0,0 0 0,0 0 0,0 1 1,1-1-1,-1 0 0,0 1 0,1-1 0,-1 1 1,0 0-1,1-1 0,-1 1 0,0 0 0,1 0 0,-1 0 1,1 0-1,-1 0 0,0 0 0,1 0 0,-1 0 1,1 1-1,-1-1-57,1 1 138,0 1 1,0-1-1,-1 1 1,1 0-1,0-1 1,-1 1-1,1 0 1,-1 0 0,0 0-1,1 0 1,-1 0-1,0 0 1,0 0-1,0 2-138,11 29 859,-2 1 1,-1 0-1,-2 0 0,3 33-859,0-8 376,-4 5-160,-6-50-166,1 0-1,1 0 0,0-1 1,1 1-1,1-1 0,2 7-49,-6-19 5,0-1-1,0 1 1,0-1-1,0 1 1,0-1-1,0 1 1,0-1-1,1 1 1,-1-1-1,0 1 0,0-1 1,1 1-1,-1-1 1,0 0-1,0 1 1,1-1-1,-1 1 1,1-1-1,-1 0 1,0 1-1,1-1 1,-1 0-1,1 0 0,-1 1 1,1-1-1,-1 0 1,1 0-1,-1 1 1,1-1-1,-1 0 1,1 0-1,-1 0 1,1 0-1,-1 0 0,1 0 1,-1 0-1,1 0 1,0 0-5,13-16 12,-10 11-18,84-130-938,5-20 944,-91 152-20,14-25-274,1 1 0,5-5 294,-17 26-49,-1 0 0,1 0-1,0 1 1,0 0 0,1 0-1,0 0 1,-1 1 0,2 0 0,-1 0-1,0 0 1,1 1 0,2-1 49,-6 3 0,-1 1 1,0 0-1,1-1 1,-1 1-1,0 0 1,1 0 0,-1 0-1,0 1 1,1-1-1,-1 1 1,0-1 0,1 1-1,-1 0 1,0 0-1,0 0 1,0 0-1,0 0 1,0 0 0,0 0-1,0 1 1,0-1-1,0 1 1,-1 0-1,1-1 1,0 2-1,5 4 66,-1 1 1,0 1-1,-1-1 1,1 1-1,-1 1-66,7 15 170,-2 1-1,-1 0 1,-1 0-1,-1 1 1,1 7-170,-3-6-529,2-1-1,1-1 1,1 1 0,12 23 529,-21-49-169,0-1 0,0 1 0,1 0 0,-1 0 1,1-1-1,-1 1 0,1 0 0,-1 0 0,1-1 0,-1 1 0,1-1 1,-1 1-1,1 0 0,0-1 0,-1 1 0,1-1 0,0 1 0,0-1 1,-1 0-1,1 1 0,0-1 0,0 0 0,0 1 169,0-2-212,0 1 0,0 0 1,-1 0-1,1-1 0,0 1 0,-1 0 0,1-1 0,0 1 0,-1-1 1,1 1-1,-1-1 0,1 1 0,-1-1 0,1 0 0,-1 1 1,1-1-1,-1 0 0,1 1 0,-1-1 0,1 0 212,3-8-1359,0-1-1,-1 1 0,0-1 0,0-1 1360,-1 3-34,10-37-990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13696,'-3'-9'6046,"8"18"-2622,6 24-948,-1 16-2231,-2 0 1,1 49-246,-7-54-2835,-3-1 0,-1 2 2835,2-44 238,-2 11-4827,0-11 314,-1-7 1739,-2-13 1075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63 111 12288,'-3'-1'303,"1"0"0,0 0 1,-1 1-1,1-1 0,-1 1 1,1 0-1,-1 0 0,1 0 1,-1 0-1,0 0 0,1 0 1,0 1-1,-1-1 0,1 1 0,-1 0 1,1-1-1,-1 1 0,1 1 1,0-1-1,0 0 0,0 0 1,0 1-1,0-1 0,-2 2-303,4-2 90,0-1 0,0 1-1,-1-1 1,1 1-1,0-1 1,0 1-1,0 0 1,0-1-1,0 1 1,-1-1-1,1 1 1,0 0 0,1-1-1,-1 1 1,0-1-1,0 1 1,0 0-1,0-1 1,0 1-1,1-1 1,-1 1 0,0 0-1,0-1 1,1 1-1,-1-1 1,0 1-1,1-1 1,-1 1-1,1-1 1,-1 1-90,14 13 1511,-10-12-1325,0 0 0,0 0 1,0 0-1,0-1 0,0 1 1,0-1-1,1 0 0,-1 0 1,1-1-1,-1 1 0,0-1 0,3 0-186,59-3 466,-50 2-394,27-3-26,0-3-1,38-10-45,84-30 0,-155 44 5,92-31 331,12-11-336,-112 44-4,1 0 0,-1 0 1,1 0-1,0 0 0,0 0 1,-1 1-1,1-1 0,0 1 1,0 0-1,0 0 0,0 0 0,0 0 1,-1 0-1,2 1 4,-2 0 8,0 0 0,0 0 0,1 0 0,-1 1 0,0-1-1,0 1 1,0-1 0,0 1 0,-1 0 0,1 0 0,0 0 0,-1 0 0,1 0 0,-1 0 0,0 0 0,1 2-8,4 7 31,-1 1 1,0 0-1,-1-1 1,0 2-1,-1-1 1,0 0-1,-1 1 1,0-1 0,-1 3-32,1 28-348,-3 0 1,-1 3 347,-1 31-709,3-75 685,3 30-283,-3-31 304,0 0 0,0-1 0,0 1 1,0 0-1,0-1 0,0 1 0,1-1 0,-1 1 1,0 0-1,0-1 0,1 1 0,-1-1 1,0 1-1,0-1 0,1 1 0,-1-1 0,1 1 1,-1-1-1,1 1 0,-1-1 0,1 1 0,-1-1 1,1 0-1,-1 1 0,1-1 0,-1 0 1,1 1-1,-1-1 0,1 0 0,0 0 0,-1 0 1,1 0-1,-1 1 0,1-1 0,0 0 0,-1 0 1,1 0-1,0 0 0,-1 0 0,1 0 1,-1-1-1,1 1 0,0 0 0,0 0 3,0-1 3,1 0-1,0-1 0,-1 1 1,0 0-1,1 0 1,-1-1-1,0 1 1,0-1-1,0 1 0,0-1 1,0 0-1,0 1 1,0-1-1,0 0 0,0 1 1,-1-1-3,12-36 214,-8 21-45,2-1-1,5-19 420,2 1 1,15-27-589,-24 53 114,1 1-1,0 0 1,1 0 0,0 1-1,1-1 1,0 1 0,0 1-1,0-1 1,1 1-1,0 1 1,1-1 0,5-2-114,-13 8-2,0 1 0,0 0 1,0 0-1,-1-1 0,1 1 1,0 0-1,0 0 1,0 0-1,0 0 0,-1 0 1,1 0-1,0 0 0,0 0 1,0 0-1,0 1 0,-1-1 1,1 0-1,0 1 0,0-1 1,0 0-1,-1 1 0,1-1 1,0 1-1,-1-1 0,1 1 1,0-1-1,-1 1 0,1-1 1,-1 1-1,1 0 0,-1-1 1,1 1-1,-1 0 0,1 0 1,-1-1-1,0 1 0,1 0 1,-1 0-1,0 0 1,0-1-1,1 2 2,11 42-268,-10-35 225,44 179-2861,-16-68-3194,-25-95 5340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2 313 13312,'0'4'792,"-2"29"3289,2-32-3939,1 0-1,-1 0 0,0 0 0,0 0 0,1 0 1,-1 0-1,1 0 0,-1 0 0,1 0 0,-1 0 0,1 0 1,-1 0-1,1 0 0,0-1 0,-1 1 0,1 0 0,0 0 1,0-1-1,0 1 0,0 0 0,0-1 0,0 1 0,0-1 1,0 1-1,0-1 0,0 0 0,0 1 0,0-1 0,0 0 1,1 0-142,9 1 336,0 0 1,0-1-1,0-1 1,0 0 0,0-1-1,0 0 1,1-1-337,79-23-90,-71 19 96,65-23-3553,-1-4 1,64-36 3546,33-32-5440,-67 29 4842,-82 50 1990,-40 26 1971,-10 4-449,16-5-2551,0 1-1,0-1 1,0 1 0,0 0-1,1-1 1,-1 1-1,1 0 1,0 0-1,0 0 1,0 0-1,0 1 1,0-1-1,1 0 1,-1 0-1,1 0 1,0 1-1,0 1-362,0 10 537,2 1 0,-1-1 0,3 5-537,0 7 344,-2-4-535,5 37-21,7 24 212,6-14-2530,-15-56 331,1 0-1,1-1 1,5 10 2199,2-6-4572,-13-17 4427,-1 0 0,1 1 1,0-1-1,-1 1 0,1-1 1,0 0-1,-1 1 0,1-1 0,0 0 1,0 0-1,-1 0 0,1 0 1,0 0-1,0 0 0,-1 1 1,1-2-1,0 1 0,0 0 1,-1 0-1,1 0 0,0 0 1,0 0-1,-1-1 0,1 1 0,0 0 1,-1-1-1,1 1 0,0-1 145,21-19-1610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14720,'-3'9'1424,"0"-1"0,-1 1 0,0-1 0,-4 8-1424,3-9 464,0-1 0,0 1 0,-1-1 0,0 0-1,-1 2-463,-63 53 1254,20-18-998,-27 32-256,63-60 1,0 2 0,1 0 0,0 0-1,2 2 1,0-1 0,-8 20-1,17-33 2,0 0 0,0 1 1,0-1-1,1 0 0,0 1 0,0-1 0,0 1 1,0-1-1,1 1 0,0 0 0,1-1 0,-1 1 1,1-1-1,0 1 0,0-1 0,1 3-2,0-4-57,0 0 1,0 1-1,1-1 0,-1-1 0,1 1 0,0 0 0,0-1 0,0 1 0,1-1 1,-1 0-1,1 0 0,-1 0 0,1 0 0,0-1 0,0 0 0,0 0 0,1 0 1,-1 0-1,3 0 57,3 1-441,-1-1 0,0 0 1,0-1-1,1 0 0,-1-1 1,1 1-1,-1-2 0,0 0 1,1 0-1,-1 0 0,1-1 441,21-6-2096,-2-1 0,22-9 2096,24-12-1045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12800,'-8'5'986,"-65"41"5316,0 3-3994,44-28-2175,1 2-1,1 0 1,-21 24-133,42-40 38,1-1 0,0 1-1,0-1 1,1 2 0,0-1 0,0 0 0,0 1 0,1 0-1,0-1 1,1 1 0,0 1 0,0-1 0,0 0 0,1 6-38,1-9 9,0 0 1,0 0 0,1-1 0,0 1 0,-1 0 0,2-1 0,-1 1 0,1 0 0,-1-1 0,1 0 0,0 1 0,1-1 0,-1 0 0,1 0 0,0 0 0,0 0 0,0-1 0,0 1 0,1-1 0,-1 0 0,1 0 0,0 0 0,0-1 0,0 1 0,0-1 0,2 1-10,6 3-191,0-1-1,0 0 0,0-1 1,3 0 191,-3-1-820,-1-1-1,0-1 1,0 0 0,1 0 0,-1-1 0,0 0 0,1-1 0,-1-1 0,0 1 0,0-2 0,0 0 0,10-3 820,24-14-1200</inkml:trace>
  <inkml:trace contextRef="#ctx0" brushRef="#br0" timeOffset="1">3 270 11392,'0'36'4224,"9"-24"-3297,9 0 33,-5-8-192,8-8-2560,7-8-1055,3-12 1407,1-7 672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13440,'-41'19'4991,"18"10"-3871,-4 10 96,18-22-160,5-2-576,8 1-32,10-4-256,8-4-64,15-8-64,6-3-2720,7-14-1248,9-7 1889,7-7 1023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2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14720,'4'2'628,"-1"-1"0,0 1 0,0-1 1,0 1-1,0 0 0,0 1 0,0-1 1,-1 0-1,1 1 0,1 2-628,-3-4 178,0 0 1,-1 0-1,1 1 0,-1-1 1,0 0-1,1 1 0,-1-1 1,0 0-1,0 1 0,0-1 0,0 0 1,0 1-1,0-1 0,0 1 1,0-1-1,-1 0 0,1 1 1,0-1-1,-1 0 0,1 0 0,-1 1 1,0-1-1,1 0 0,-1 0 1,0 0-1,0 0 0,1 0 1,-1 0-1,0 0 0,-1 1-178,-5 5 136,1-1 0,-1 0-1,0 0 1,-1-1 0,1 0 0,-1 0-1,0-1 1,0 0 0,-1 0-1,1-1 1,-2 1-136,-22 5 100,0 0 1,-12 0-101,38-8 61,-70 11 603,-21-1-664,5-1 242,69-4-204,15-1 63,8-4-95,0-1 1,0 0-1,0 0 0,0 1 0,0-1 1,0 0-1,0 0 0,0 1 1,0-1-1,0 0 0,0 0 0,0 1 1,0-1-1,0 0 0,0 0 1,0 1-1,0-1 0,1 0 0,-1 0 1,0 1-1,0-1 0,0 0 0,0 0 1,1 0-1,-1 0 0,0 1 1,0-1-1,0 0 0,1 0 0,-1 0 1,0 0-1,0 0 0,1 0 0,-1 1-6,8 2 36,0 1-1,1-1 0,-1-1 0,1 0 0,-1 0 1,1 0-1,0-1 0,4 0-35,20 3 81,14 5-183,-1 2-1,6 3 103,-35-8-228,0 0 0,0 1 0,0 1 0,-1 1 0,0 0 0,14 11 228,-27-17-121,0-1-1,0 1 1,0 0 0,-1 0-1,1 0 1,-1 0 0,0 0 0,0 0-1,0 1 1,0-1 0,0 1 0,-1 0-1,0-1 1,0 1 0,1 3 121,-2-5-176,1 0 0,-1 0 1,0 0-1,0 0 1,-1 0-1,1 0 0,0 0 1,-1 0-1,1 0 0,-1 0 1,1-1-1,-1 1 0,0 0 1,0 0-1,0 0 1,0-1-1,0 1 0,0-1 1,-1 1-1,1-1 0,0 1 1,-1-1-1,1 0 0,-1 1 1,0-1-1,1 0 1,-1 0-1,0 0 0,0 0 1,1-1-1,-2 1 176,-2 1-248,0 0 1,0-1-1,-1 1 1,1-2-1,0 1 0,0 0 1,-1-1 247,-47-2-854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32 11008,'0'1'304,"0"0"1,0 0 0,-1 1-1,1-1 1,0 0 0,-1 0-1,1 0 1,-1-1 0,1 1-1,-1 0 1,0 0 0,1 0-1,-1 0 1,0 0 0,0-1 0,0 1-1,1 0 1,-1-1 0,0 1-1,0-1 1,0 1 0,0-1-1,0 1 1,0-1 0,0 0-1,0 1 1,0-1 0,0 0-1,0 0 1,-1 0-305,-3 1 845,1 0-1,-1 0 1,0-1-1,0 0 1,0 0-1,-2 0-844,-14-4 1099,0-1 1,0 0-1,-12-6-1099,11 3 261,1 2-1,-2 1 1,-7-1-261,-2 3 120,0 1 0,-1 2 0,1 1 1,0 2-1,-1 1-120,-17 4-5,0 3 1,-40 14 4,81-22-57,-1 0 0,1 0 1,0 1-1,0 1 0,0 0 0,1 0 0,-8 6 57,15-10-18,-1 0-1,1 1 0,0-1 1,0 1-1,-1-1 0,1 1 1,0-1-1,0 1 0,0 0 1,0-1-1,1 1 0,-1 0 1,0 0-1,1-1 0,0 1 1,-1 0-1,1 0 0,0 1 19,0-1-9,0 0 0,1 1 0,-1-1 0,1 0 0,0 1 0,0-1 0,0 0 0,0 0 0,0 0 0,0 0 0,1 0 0,-1 0 0,1 0 0,-1 0 0,1 0 0,0-1 0,0 1 0,0 0 9,3 2-33,0 1 0,-1-1-1,0 1 1,0 0 0,0 0 0,0 0 0,0 3 33,-3-6-20,0 0 0,0 0 0,0 1 0,0-1 1,-1 1-1,1-1 0,-1 0 0,1 1 0,-1-1 1,0 1-1,0-1 0,0 1 0,0-1 0,-1 1 1,1-1-1,-1 1 0,1-1 0,-1 1 0,0-1 1,0 0-1,0 0 0,0 1 0,-1 0 20,4-6 6,1 0 0,-1 1-1,1-1 1,0 1 0,0-1 0,0 1-1,0 0 1,0 0 0,0 0 0,0 1-1,1-1 1,-1 1 0,1 0-1,-1 0 1,1 0 0,0 0 0,-1 1-1,3-1-5,7 0-25,-1 0 1,1 0-1,0 1 0,0 1 0,0 0 25,10 3-36,1 1 1,-1 1-1,0 1 1,-1 1-1,0 0 0,0 2 1,0 1-1,-2 0 1,19 15 35,-34-23-15,-1 0-1,0 1 1,0 0 0,-1 0 0,1 0 0,-1 0 0,0 0 0,0 1-1,0 0 1,0-1 0,-1 1 0,0 0 0,0 0 0,0 0-1,-1 1 1,1-1 0,-1 0 0,-1 1 0,1-1 0,-1 3 15,0-1-9,-1 0 1,0 0 0,0 0 0,0 0-1,-1 0 1,0-1 0,-1 1 0,1-1 0,-1 1-1,0-1 1,-1 0 0,0 0 0,0-1-1,0 1 1,-4 4 8,-5 2 19,0 0 1,0-1-1,-1 0 0,0-1 1,-1-1-1,0 0 0,-1-1 1,1 0-1,-2-2 0,1 0 0,-9 2-19,8-3 5,-1-1 0,0 0 0,0-2 0,0 0 0,0-1 0,-1-1 0,1 0 0,0-2 0,0 0 0,-18-4-6,25 3-288,0-1-1,0 0 0,0-1 0,0 0 0,1 0 0,0-1 0,0 0 0,1-1 0,-1 0 0,0-2 290,7 7-307,1 0 0,-1-1-1,1 0 1,0 1 0,-1-1 0,1 0 0,0 0 0,1 0-1,-1 0 1,0-1 0,1 1 0,0 0 0,0-1-1,0 1 1,0-1 0,0 1 0,1-1 0,0 1 0,-1-1-1,1 1 1,1-1 0,-1 0 0,0 1 0,1-1-1,0 1 1,0-1 0,0 1 0,0 0 0,0-1 0,1 1-1,0 0 1,-1 0 0,1 0 0,2-2 307,29-37-1141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472 118 12288,'1'-3'796,"1"0"-1,0 1 1,-1-1 0,1 0 0,-1 0 0,0 0 0,0 0 0,0 0 0,-1-1-1,1 1 1,-1 0 0,1-3-796,-2 4 216,1 0 0,-1 0 0,1-1 0,-1 1 0,0 0 0,0 0 0,0 0-1,0 0 1,0 0 0,-1 1 0,1-1 0,-1 0 0,1 0 0,-1 1 0,1-1 0,-1 1 0,0 0 0,0-1 0,0 1-216,-6-5 95,-1 1 0,0 1 0,0-1 0,0 1 0,0 1 0,-1 0 0,1 0 0,-1 1 0,0 0 0,0 1 0,0 0 0,0 0 0,0 1 0,0 1 1,0-1-1,0 2 0,0-1-95,-7 2-35,0 1 0,1 0 0,-1 1 0,1 1 0,0 1 0,0 0 0,0 1 0,1 1 0,-6 4 35,20-12-22,-1 0 1,0 0 0,1 0-1,0 1 1,-1-1 0,1 0-1,0 1 1,-1-1 0,1 1-1,0-1 1,0 1 0,0-1-1,0 1 1,1 0-1,-2 0 22,2-1-17,0 1 0,1-1 0,-1 0 0,0 0-1,0 0 1,0 0 0,1 0 0,-1 0 0,1 0-1,-1 0 1,1 0 0,-1 0 0,1 0-1,-1 0 1,1 0 0,0 0 0,-1 0 0,1 0-1,0-1 1,0 1 0,0 0 0,0-1 0,0 1-1,0 0 1,0-1 0,0 1 17,44 24-197,-33-19 62,-1 0 0,0 0 0,0 1 0,-1 1 0,4 3 135,-11-8-52,0 0 0,0 0 0,-1 1 0,1-1 0,-1 1 0,0-1 0,0 1 0,0 0 0,0 0 0,-1 0 0,1 0 0,-1 0 0,0 0 0,0 0 0,0 0 0,-1 1 0,0-1 0,0 2 52,0 2-29,-1 0 0,-1-1 1,0 1-1,0-1 0,0 1 1,-1-1-1,0 0 0,0 0 0,0 0 1,-1-1-1,0 1 0,-1-1 0,0 0 1,0 0-1,0 0 0,0-1 0,-1 0 1,-3 3 28,2-3-16,1 0 1,0 0 0,-1-1-1,0 0 1,0 0-1,0-1 1,-1 1 0,1-2-1,-1 1 1,1-1 0,-1 0-1,0-1 1,0 1-1,0-2 1,0 1 0,0-1-1,-6-1 16,11 1-131,0-1-1,1 1 1,-1-1-1,1 0 1,0 0 0,-1 0-1,1 0 1,0 0-1,-1-1 1,1 1-1,0-1 1,0 1-1,0-1 1,0 0 0,1 0-1,-1 0 1,0 0-1,1 0 1,-1 0-1,1 0 1,0 0-1,0-1 1,0 1 0,0-1-1,0 0 132,-1-1-997,1-1 0,0 0-1,1 0 1,-1 0 0,1 1 0,0-1-1,0 0 1,0 0 0,1 0 0,0 0 0,0 0-1,0 1 1,1-2 997,10-23-4117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13056,'-3'6'1110,"1"-2"-458,-1 0 1,1 1 0,0-1 0,0 1 0,1 0 0,-1-1 0,1 1 0,0 0 0,0 0-1,1 0 1,-1 0 0,1 0 0,0 0 0,1 4-653,3 17 456,-2 0-1,0 0 1,-2 0 0,-2 27-456,0-36-999,-1-1 1,-1 1 0,0 0 0,-1-1 0,-1 2 998,4-14-1018,-3 10-2911,3-11 1151,1-4-595,1-6 2013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11392,'4'-24'3674,"-4"24"-3597,0 0 0,0 0 0,0 0 0,0 0 1,0 0-1,0 0 0,1 1 0,-1-1 0,0 0 0,0 0 0,0 0 0,0 0 0,0 0 0,0 0 0,1 0 0,-1 0 0,0 0 0,0 0 1,0 0-1,0 0 0,0 0 0,0 0 0,1 0 0,-1 0 0,0 0 0,0 0 0,0 0 0,0 0 0,0 0 0,1 0 0,-1 0 0,0 0 1,0 0-1,0 0 0,0 0 0,0 0 0,0-1 0,1 1 0,-1 0 0,0 0 0,0 0 0,0 0 0,0 0 0,0 0 0,0 0 0,0 0 1,0-1-1,0 1 0,0 0 0,0 0 0,0 0 0,1 0 0,-1 0 0,0-1 0,0 1 0,0 0 0,0 0 0,0 0 0,0 0 0,0 0 0,0 0 1,0-1-1,0 1 0,-1 0 0,1 0 0,0 0 0,0 0-77,5 7 1375,8 29 295,2 0 1,5 5-1671,-13-28 153,1-1-1,0 0 1,0-1 0,1 0 0,1 0-1,0 0 1,7 5-153,5 2 211,0 0 0,1-1 0,1-2 0,5 2-211,-21-12 32,0-1 1,1-1 0,0 1-1,0-1 1,0-1 0,0 0 0,0 0-1,1-1 1,-1 0 0,0 0-1,1-1 1,-1 0 0,1-1-1,4-1-32,-6 1 3,0-1 0,0 0 0,0-1 0,0 0 0,0 0 0,-1-1 0,1 1 0,-1-2 0,0 1 0,0-1 0,0 0 0,-1 0 0,0-1 0,0 0 0,0 0 0,-1-1 0,0 1 0,0-1 0,0 0 0,-1-1 0,0 1 0,-1-1 0,0 1 0,0-1 0,0-3-3,9-37 19,-3-2-1,1-28-18,1-6-90,-11 82 89,1 1 0,-1-1 0,0 1 0,1-1 0,-1 1 0,1-1 0,-1 1 0,1-1 0,0 1 0,0-1 0,0 1 0,-1 0 0,1-1 0,1 1 0,-1 0 0,1-1 1,-2 2 2,0 0 0,1 0 0,-1-1 0,0 1 0,0 0-1,1 0 1,-1 0 0,0 0 0,1 0 0,-1 0 0,0 0-1,1 0 1,-1 0 0,0 0 0,1 0 0,-1 0 0,0 0 0,0 0-1,1 0 1,-1 0 0,0 1 0,1-1 0,-1 0 0,0 0-1,0 0 1,1 0 0,-1 0 0,0 1 0,0-1 0,1 0-2,7 17 88,-2 9 95,-2 1 0,-1 0 1,-1 0-1,-1 6-183,2 21 307,4 95 307,-3-45-674,12 57 60,-10-119-855,2-1 0,1 0 0,13 33 855,-21-72-274,10 20-4270,-11-21 4078,1 0 0,0-1 0,-1 1 0,1 0-1,0-1 1,0 1 0,-1-1 0,1 1 0,0-1 0,0 1-1,0-1 1,0 1 0,0-1 0,0 0 0,0 0-1,0 1 1,0-1 0,0 0 0,0 0 0,0 0 0,0 0 466,12 0-5456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64 11520,'-10'-2'2977,"10"4"674,1-1-3171,1 0 1,0 0-1,-1 0 1,1 0 0,0 0-1,0-1 1,-1 1 0,1-1-1,0 1 1,1-1-481,22 2 994,0-1 0,-1-1 0,1-1 0,11-2-994,101-20 216,-52 8 130,69-4 737,29 6-1083,-175 13 11,-5 0-16,-1-1 0,1 1 0,-1 0 0,1 0 0,-1 0 1,1 1-1,-1-1 0,1 1 0,-1-1 0,0 1 0,1 0 0,-1 0 1,0 0-1,1 0 0,-1 0 0,0 0 0,0 1 0,0-1 0,1 2 5,-1-1 3,-1 0 0,0 0 0,0 0-1,0 0 1,-1 0 0,1 0 0,0 0-1,-1 0 1,1 0 0,-1 0 0,0 1-1,1-1 1,-1 0 0,0 0 0,-1 0-1,1 0 1,0 0 0,0 1 0,-1-1-1,0 0 1,1 0 0,-2 2-3,-6 16-41,0 1-1,-2-1 1,-4 6 41,-21 46-176,32-64 113,0 0 0,0 1 0,1 0 0,0 0 0,1-1 0,0 1-1,0 6 64,1-11-16,0-1 0,0 1 0,0 0 0,1-1 0,0 1 0,-1-1 0,1 1 0,1-1 0,-1 1 0,0-1 0,1 0 0,-1 0 0,1 1 0,0-1 0,0 0 0,1-1 0,-1 1 0,2 2 16,0-2-34,0 0 0,0-1 0,0 1 0,1-1-1,-1 0 1,1 0 0,-1 0 0,1 0-1,-1-1 1,1 0 0,0 0 0,3 0 34,7 0-303,0 0-1,0-1 1,0-1 0,-1 0-1,1-1 1,0-1 0,-1 0-1,10-4 304,-7 1-1020,1-1 0,-1 0-1,-1-1 1,7-5 1020,-16 9-613,-1 0 0,0 0 1,0-1-1,0 1 0,-1-1 0,0-1 1,0 1-1,0-1 0,-1 0 0,1 0 1,-1-1-1,1-1 613,4-21-965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9 307 12800,'-9'12'4831,"9"-7"-3775,9 2 96,-4-2-224,13-2-800,0-3-160,9-3-480,5-9-128,3-9 320,5-7-1408,1-3-479,0-5-2401,-7-1-1056,-6-2 2976</inkml:trace>
  <inkml:trace contextRef="#ctx0" brushRef="#br0" timeOffset="0.722">284 8 10624,'-5'20'3936,"10"-12"-3040,7 1 351,-8-9 33,10 0-1472,9-5-512,4-2-3103,5-1-1281,8-4 2624,4 0 1248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62 13056,'2'0'552,"1"1"341,1 0 0,0 1-1,-1-1 1,1 1 0,-1-1-1,1 1 1,-1 0 0,0 1-893,-1-2 109,-1 1 0,0 0 0,1 0 0,-1-1 0,0 1 0,0 0 0,0 0 0,0 0 1,0 0-1,-1 1 0,1-1 0,-1 0 0,1 0 0,-1 0 0,0 0 0,1 1-109,1 27 486,-1 1 0,-1-1-1,-2 0 1,-2 8-486,-7 34 468,-5 13-468,14-76-33,-6 24-130,8-33 160,0 1 0,-1 0-1,1 0 1,0 0 0,-1 0-1,1 0 1,0 0 0,-1 0-1,0 0 1,1-1 0,-1 1-1,1 0 1,-1 0-1,0-1 1,1 1 0,-1 0-1,0-1 1,0 1 0,0-1-1,1 1 1,-1-1 0,0 1-1,0-1 1,0 0 0,0 1-1,0-1 4,0 0 26,0 0 1,0-1-1,0 1 0,1-1 0,-1 1 1,0 0-1,0-1 0,0 0 0,1 1 1,-1-1-1,0 1 0,1-1 0,-1 0 0,0 1 1,1-1-1,-1 0 0,1 0 0,-1 0 1,1 1-1,0-1 0,-1 0 0,1 0 0,0 0 1,-1 0-1,1 0 0,0 0 0,0 1 1,0-1-1,0 0 0,0-1-26,-2-35 484,2 32-411,1-13 58,0 0 0,2 0 0,0 0 0,1 0-1,1 0 1,0 1 0,2 0 0,0 0 0,0 1 0,2 0 0,4-6-131,0 1 146,2 0 1,0 2 0,1 0-1,1 0 1,0 2 0,2 0 0,0 1-1,3-1-146,28-14 160,-46 29-170,0 0 0,0 0 0,1 1 0,-1-1 0,1 1-1,0 0 1,-1 0 0,1 1 0,0-1 0,3 1 10,-6 0-12,-1 0 0,0 0 1,0 1-1,0-1 0,1 0 0,-1 1 0,0-1 0,0 1 1,0-1-1,0 1 0,1-1 0,-1 1 0,0 0 0,0-1 1,0 1-1,0 0 0,-1 0 0,1 0 0,0 0 0,0 0 1,0 0-1,-1 0 0,1 0 0,-1 0 0,1 0 0,-1 0 1,1 1-1,-1-1 0,1 0 0,-1 0 0,0 0 0,0 1 1,0-1-1,0 0 0,0 0 0,0 1 12,0 3-37,0-1 0,0 1 1,-1-1-1,0 0 0,0 1 0,0-1 0,0 0 1,-1 1-1,-1 2 37,-5 6-216,0 0 1,-1 0-1,0-1 1,-1 0 0,-1-1-1,1 0 1,-2-1-1,0 0 1,0-1-1,0 0 1,-1-1-1,0 0 1,-1-1-1,0-1 1,-10 4 215,18-8-527,0-1 0,0 1 1,0-1-1,-1-1 0,1 1 0,0-1 1,-5 0 526,9 0-185,0 0 0,1-1 1,-1 1-1,0 0 1,1 0-1,-1-1 0,1 1 1,-1 0-1,1-1 1,-1 0-1,1 1 0,-1-1 1,1 0-1,0 0 1,-1 0-1,1 0 0,0 0 1,0 0-1,-1 0 1,1 0-1,0 0 0,0-1 1,0 1-1,1 0 1,-1-1-1,0 1 1,0-1-1,1 1 0,-1-1 1,1 1-1,-1-1 1,1 0 184,2-17-912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9856,'2'4'935,"1"0"1,-1-1 0,0 1 0,0 0 0,0 0-1,-1 1 1,0-1 0,1 0 0,-2 0 0,1 1-1,0-1 1,-1 2-936,0-4 177,1 0-1,-1 0 1,-1 0-1,1 0 1,0 1-1,0-1 1,-1 0-1,0 0 1,1 0-1,-1 0 1,0 0-1,0 0 1,0 0-1,0 0 1,0 0-1,0 0 1,-1-1-1,1 1 1,-1 0-1,1-1 1,-1 1-1,1-1 1,-1 0-1,0 1 1,-1 0-177,-10 3 110,1-1 0,-1 0-1,0-1 1,1 0 0,-2 0 0,1-2 0,0 0 0,0 0 0,-9-1-110,-39 3-120,81 3-75,3-1 63,0 1 0,0 1-1,2 3 133,-20-8-80,-1 1-1,1-1 0,-1 1 0,0 0 1,0 1-1,0-1 0,0 1 1,0-1-1,-1 1 0,0 0 1,0 1-1,0-1 0,0 0 1,0 1-1,-1 0 0,0-1 1,0 1-1,-1 0 0,1 0 1,0 3 80,-1-2-67,-1 0 1,1 0 0,-1 1-1,-1-1 1,1 0 0,-1 0-1,0 0 1,0-1 0,-1 1-1,0 0 1,0 0 0,0-1-1,0 1 1,-1-1 0,0 1-1,0-1 1,-4 4 66,-3 4-225,-1-1-1,0 0 1,0-1 0,-1 0 0,-1-1-1,-2 1 226,10-7-352,0-1-1,0 1 0,0-1 0,-1 0 0,1-1 1,-1 1-1,0-1 0,0 0 0,0-1 0,0 0 1,0 1-1,0-2 0,0 1 0,0-1 0,0 0 1,0 0-1,-4-1 353,-14-9-901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 13440,'-5'-3'2663,"-3"1"4769,5 10-3306,1 2-4742,-20 99 1587,9-44-1196,10-49-165,0-1 0,2 1 0,-1 0 0,2 1 1,0-1-1,1 0 0,1 0 0,0 0 0,2 6 390,-4-21-255,0 0 0,0-1 0,1 1 0,-1 0 0,0 0 0,0 0 0,1-1 0,-1 1 0,0 0 0,1 0 0,-1-1 0,0 1 0,1 0 0,-1-1 0,1 1 0,-1 0 0,1-1 0,0 1 0,-1-1 255,4-10-5739,-2-15 699,-2 13 4520,-4-18-706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11008,'0'1'233,"0"0"0,0 0 1,-1 0-1,1 0 0,0 0 1,0 0-1,0 0 0,0 0 1,1 0-1,-1 0 1,0 0-1,0 0 0,1 0 1,-1 0-1,0 0 0,1 0 1,-1 0-1,1 0 0,-1-1 1,1 1-1,0 0 0,-1 0 1,1 0-1,0-1 0,-1 1 1,1 0-1,0-1 1,0 1-1,0 0-233,4 2 773,-1 0 1,0 1-1,1-2 1,-1 1-1,6 2-773,1-1 296,-1-1 0,1 0 0,1-1 0,-1 0 0,0-1 0,0 0 0,10-1-296,22-1-342,18-4 342,-42 3-215,193-26-3537,27-3 784,-234 31 3160,-1 0 1,1 0-1,0 0 1,-1 0-1,1 1 1,0 0-1,4 1-192,-9-2 97,1 1 0,0-1-1,0 0 1,0 0 0,0 1-1,-1-1 1,1 1 0,0-1-1,0 1 1,-1-1 0,1 1-1,0-1 1,-1 1 0,1 0-1,-1-1 1,1 1 0,-1 0-1,1-1 1,-1 1 0,1 0-1,-1 0 1,0-1-1,1 1 1,-1 0 0,0 0-1,0 0 1,1 0 0,-1 0-1,0-1 1,0 1 0,0 0-1,0 0 1,0 0 0,0 0-1,0 0 1,-1-1 0,1 1-1,0 0 1,0 0 0,-1 0-1,1 0 1,0-1 0,-1 2-97,-3 2 308,1 0 0,-1 0 0,1 0 0,-1 0 0,0 0 0,-1-1 0,1 0 0,0 0 0,-4 2-308,-12 10 449,-20 16-134,12-9-266,1 1 0,-15 16-49,35-32-35,1 0-1,0 1 1,0-1 0,1 1-1,0 0 1,0 1 0,1-1-1,0 1 1,0 0 0,1 0 0,0 0-1,1 0 36,1-4-8,0 1-1,0-1 1,1 1 0,0-1-1,0 1 1,0-1-1,1 0 1,-1 1 0,1-1-1,0 0 1,1 1-1,0-1 1,-1 0-1,2 0 1,-1 0 0,0 0-1,1-1 1,0 1-1,0-1 1,1 1 0,-1-1-1,1 0 1,0 0-1,0-1 1,0 1-1,0-1 1,1 0 0,-1 0-1,1 0 1,4 1 8,2 1 92,1 0 1,-1-1-1,1-1 1,0 0-1,1 0 0,-1-1 1,0-1-1,1 0 1,-1-1-1,0 0 1,1-1-1,-1 0 1,3-1-93,-2-1 218,0 0 1,0-1 0,0 0 0,-1-1 0,1 0 0,-1-1 0,-1-1 0,1 1 0,1-4-219,-9 7 98,0 0 0,0 0 0,-1 0 0,1-1 0,-1 0 0,0 0 0,0 0 0,-1 0 0,1 0 1,-1 0-1,0-1 0,1 0-98,-2 1 15,0 0 0,-1 1 0,1-1 0,0 0 0,-1 0 0,0 1 0,0-1 0,0 0 0,-1 0 0,1 1 0,-1-1 0,0 0 0,0 1 0,0-1 0,-1 0 0,1 1 0,-1-2-15,-4-5-395,-1-1-1,1 1 1,-1 1-1,-1 0 1,0 0-1,0 0 1,-9-7 395,-18-13-5944,-19-11 5944,5 5-3576,-28-24 403,-11-5 1515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 15488,'-37'11'7734,"0"-1"-4118,9-3-3005,0 1 0,1 2 0,-10 5-611,14-3 69,0 1 0,1 2 0,0 0-1,1 1 1,1 1 0,0 1 0,2 1 0,0 1 0,1 0-1,1 1 1,1 1 0,0 1-69,2-2-65,2 0 1,0 1-1,1 0 0,1 1 0,1 0 0,1 0 1,1 1-1,1 0 0,1 0 0,2 0 1,0 1-1,1-1 0,2 3 65,-1-17-6,2-1-1,-1 0 1,1 0-1,0 0 1,1 0 0,0 0-1,1 0 1,0-1-1,0 1 1,3 3 6,-4-7-8,1 0 0,-1-1-1,1 1 1,0-1 0,0 0 0,1 0 0,-1 0 0,1-1 0,0 0-1,0 0 1,0 0 0,0 0 0,1-1 0,-1 0 0,1 0 0,-1 0-1,1-1 9,7 1-162,0 0-1,0-1 0,0-1 0,0 0 0,0-1 0,0 0 0,0-1 0,-1 0 0,1-1 0,0-1 0,-1 0 0,0-1 0,11-5 163,-1-1-1106,-2 0 0,1-2 0,-1 0 0,-1-2 0,0 0 0,-2-1-1,2-2 1107,18-25-1840,-8 3 897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55 133 12928,'-27'29'4831,"18"-12"-3775,0 5 864,4-10 64,1 0-544,4-4-96</inkml:trace>
  <inkml:trace contextRef="#ctx0" brushRef="#br0" timeOffset="1">19 237 27135,'76'-37'1329,"-2"-5"-1,35-27-1328,3-1-54,-104 65 10,-6 3 32,1 1 1,-1-1-1,1 1 1,-1-1-1,1 1 1,0 0-1,0 0 1,-1 0-1,1 0 1,0 1-1,2-1 12,-5 1 0,0 0 0,1 1 0,-1-1 0,0 0 0,1 0 0,-1 1 0,0-1 0,1 0 0,-1 1 0,0-1 0,1 0 0,-1 1 0,0-1 0,0 0 0,0 1 0,1-1 0,-1 1 0,0-1 0,0 0 0,0 1 0,0-1 0,0 1 0,0-1 0,0 1 0,0-1 0,0 0 0,0 1 0,0-1 0,0 1 0,0 18 0,0-15 0,-2 34-18,-1 0-1,-6 20 19,4-29-224,1 1 0,1 0 0,2-1 0,1 17 224,1-44-207,-1 0 1,0 0-1,0 1 0,1-1 1,-1 0-1,1 0 1,0 0-1,0 1 1,0-1-1,0 0 207,-1-2-180,0 1 1,1-1-1,-1 0 1,0 1 0,1-1-1,-1 0 1,0 1-1,1-1 1,-1 0-1,0 1 1,1-1-1,-1 0 1,1 0-1,-1 0 1,0 1-1,1-1 1,-1 0-1,1 0 1,-1 0-1,1 0 1,-1 0-1,1 0 1,-1 0-1,1 0 1,-1 0-1,0 0 1,1 0 179,1 0-367,-1-1 0,0 1 0,0-1 0,1 0 0,-1 1 0,0-1-1,0 0 1,0 0 0,0 0 0,0 0 0,0 0 0,0 0 0,0 0 0,0 0 367,9-15-546,2-12-387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7552,'-4'8'1063,"1"1"1,0-1 0,1 0 0,0 1-1,-1 5-1063,3-11 580,0 0 0,0 0 0,0 1 0,0-1 0,0 0 0,1 0 0,0 1 0,-1-1 0,1 0 0,0 0 0,1 0 0,-1 0 0,0 0 0,1 0 0,0-1 0,0 1 0,1 1-580,1 4 283,0 0 1,0 0-1,-1 0 0,0 1 1,0-1-1,-1 1 1,0 0-1,-1 0 0,1 7-283,6 25-17,-1-17-80,0-1 1,2 0-1,1 0 0,1 0 1,2 0 96,-8-14-70,0 0 1,1-1-1,0 1 1,0-1-1,1-1 1,0 1-1,0-1 1,1-1-1,0 1 1,0-1 0,1-1-1,0 1 1,5 1 69,-7-4-233,0-1 0,1 0-1,-1-1 1,0 0 0,1 0 0,-1-1 0,0 0 0,1 0 0,-1 0 0,1-1 0,-1 0 0,0-1 0,0 0 0,1 0 0,-1 0 0,0-1 0,4-2 233,9-5-2498,0-1-1,-1-1 1,-1 0 0,0-1 0,6-7 2498,8-9-3328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36 200 11392,'-13'19'4224,"13"-7"-3297,4 0 513,1-9 64,4 2-704,4-5-192,5-8-1632,1-4-736,-1 0-2047,-2-4-769,-7 1 2400,0-2 1152</inkml:trace>
  <inkml:trace contextRef="#ctx0" brushRef="#br0" timeOffset="1">27 28 10240,'-18'0'3872,"14"-5"-3040,-1 10 512,5-5-33,0 0-671,0 7-192,0-2-2528,5-5-1055,4-5 1535,13-7 800,10-11 608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22 239 13312,'0'0'220,"0"-1"0,0 1 0,-1 0 1,1 0-1,0 0 0,0-1 1,0 1-1,0 0 0,0 0 0,-1 0 1,1 0-1,0 0 0,0-1 1,0 1-1,-1 0 0,1 0 0,0 0 1,0 0-1,0 0 0,-1 0 1,1 0-1,0 0 0,0 0 0,-1 0 1,1 0-1,0 0 0,0 0 1,0 0-1,-1 0 0,1 0 0,0 0 1,0 0-1,-1 0 0,1 0 0,0 0-220,-2 9 3309,8 26-2780,-3-18 339,6 42-279,27 221 966,-27 53 299,-9-327-1852,-1-22-256,-1 1 0,0-1 1,-4-10 253,0-7-423,-18-103-494,-7-54 506,29 162 396,1 1 1,1-1-1,1 1 0,1-1 1,2 1-1,1 0 0,1 0 1,1 0-1,1 1 1,1 0-1,2 0 0,8-13 15,-10 23-15,1 1 0,0 0-1,1 0 1,0 2 0,2-1-1,-1 1 1,2 1 0,-1 0-1,6-2 16,-11 9-3,0-1-1,1 2 1,0-1-1,0 1 1,0 0-1,0 1 1,1 0 0,2 0 3,-6 1-7,-1 2 1,1-1-1,0 1 1,0-1-1,0 2 1,0-1-1,-1 1 1,1-1-1,0 2 1,0-1 0,-1 1-1,1-1 1,-1 2-1,1-1 7,-2 0-5,1 1 0,-1-1 0,0 1 0,0 0 0,0 1 0,0-1 0,0 1 0,-1-1 0,0 1 0,0 0 0,0 0 0,0 1 0,0-1 0,-1 0 0,0 1 0,0 0 0,0-1 1,0 1-1,-1 2 5,2 6 38,0 0 1,-1 1 0,-1-1 0,-1 1 0,0-1 0,0 5-39,-2-5 49,0 0 0,0-1 0,-1 1 0,0-1 0,-1 0 0,-1 0 1,0 0-1,0 0 0,-1-1 0,-1 0 0,0 0 0,-6 6-49,0 0 10,0-2-1,-2 0 1,0 0-1,0-1 1,-1-1-1,-1-1 1,-8 4-10,16-10-123,0-1 0,-1-1 0,0 0 0,-9 3 123,15-6-219,0 0 1,0 0-1,0 0 1,0 0-1,0-1 1,0 0-1,-1 0 0,1 0 1,0 0-1,0 0 1,0-1-1,0 0 1,-1 0 218,4 0-163,0 1 0,0 0 0,0-1 0,1 1 0,-1-1 0,0 1 0,0-1 0,1 0 0,-1 1 0,0-1 0,1 0 0,-1 1 0,1-1 0,-1 0 0,1 0 0,-1 0 0,1 1 0,0-1 0,-1 0 0,1 0 0,0 0 0,-1 0 0,1 0 0,0 0 0,0 1 0,0-1 1,0 0-1,0 0 0,0 0 0,0 0 0,0 0 0,1 0 0,-1 0 0,0 0 0,0 0 0,1 1 0,-1-1 0,1 0 0,-1 0 0,0 0 0,2 0 163,0-3-395,0 0 0,1 0 1,0 0-1,0 0 0,0 0 0,0 1 1,0-1-1,1 1 0,1-1 395,38-23-826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9984,'-1'4'477,"0"0"1,0 0 0,-1 0 0,1 0-1,-1 0 1,0-1 0,0 1 0,0-1-1,-1 2-477,0-1 485,1-1 0,0 1-1,0 0 1,0 0-1,0 0 1,1 0 0,0 0-1,0 0 1,-1 1-485,2-1 560,1 0 0,-1 0 0,0 1 0,1-1 0,0 0 0,0 0 0,0 0 0,0-1 0,1 1 0,-1 0 0,3 3-560,5 15 1104,-4-2-929,0 0 1,-2 0 0,0 1-1,-1-1 1,-1 1 0,-2 7-176,0 6-814,-3 1 1,0-1-1,-6 14 814,10-47-110,0 1-1,-1-1 1,1 1 0,0-1 0,-1 0-1,1 1 1,-1-1 0,0 0 0,1 1-1,-1-1 1,0 0 0,0 0 0,0 0-1,0 0 1,-1 1 110,2-2-228,-1 1 0,1-1 0,-1 0-1,1 0 1,-1 1 0,1-1 0,-1 0 0,1 0 0,-1 0-1,0 0 1,1 0 0,-1 0 0,1 0 0,-1 0-1,1 0 1,-1 0 0,0 0 0,1-1 0,-1 1 0,1 0-1,-1 0 1,1 0 0,-1-1 0,1 1 0,-1-1 228,-17-16-6562,8 2 5560,-3-11 42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 13184,'-5'0'4927,"5"0"-3839,9 4 832,-4-1 64,4 7-672,4-3-192,9-2-512,9-5-224,10-5-224,9-2-1120,3-10-384,1-3-2848,9-8-1215,8 0 2815,6-3 1312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12544,'0'0'265,"1"1"1,-1-1-1,1 1 1,-1-1-1,1 1 1,-1-1-1,0 1 1,0 0-1,1-1 1,-1 1-1,0-1 1,0 1-1,1 0 1,-1-1-1,0 1 1,0 0-1,0-1 1,0 1-1,0 0 1,0-1 0,0 1-1,0 0 1,0-1-1,-1 1-265,-4 21 634,1-11 487,-4 23-763,2 1 0,1 0 0,2 0 0,1 0 0,1 0 0,2 1 0,2-1 0,5 22-358,-6-23-2689,-2-33 2494,0-1-1,0 1 0,0-1 0,0 1 1,0 0-1,0-1 0,-1 1 1,1-1-1,0 1 0,0-1 0,0 1 1,-1 0-1,1-1 0,0 1 0,-1-1 1,1 1-1,-1-1 0,1 0 0,0 1 1,-1-1-1,1 1 196,-1-1-213,0 0 0,1 0 0,-1 0 0,0 0 0,1 0 1,-1 0-1,0-1 0,1 1 0,-1 0 0,0 0 0,1 0 0,-1-1 0,0 1 0,1 0 0,-1-1 1,1 1-1,-1 0 0,1-1 0,-1 1 0,1-1 0,-1 1 0,1-1 0,-1 1 0,1-1 213,-9-10-1162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132 299 9728,'-5'-5'546,"0"0"0,-1 0 0,1 1 0,-1-1 0,0 1 1,0 0-1,0 1 0,-7-3-546,10 5 232,1 0 1,-1 0-1,1 0 0,-1 1 1,1 0-1,-1-1 0,0 1 1,1 0-1,-1 0 0,0 0 1,1 1-1,-1-1 0,1 0 1,-1 1-1,0 0 1,1 0-1,-1 0 0,1 0 1,0 0-1,-1 0 0,1 1 1,0-1-1,0 1 0,0-1 1,0 1-1,0 0-232,1-2 86,1 0 0,-1 1 0,1-1 0,0 0 0,-1 1 0,1-1 0,-1 0 0,1 1 0,0-1 0,-1 1 0,1-1 0,0 0 0,-1 1 1,1-1-1,0 1 0,0-1 0,0 1 0,-1-1 0,1 1 0,0-1 0,0 1 0,0-1 0,0 1 0,0 0 0,0-1 0,0 1 0,0-1 0,0 1 0,0-1 0,0 1 0,0-1 0,1 1 0,-1 0-86,1 0 81,0-1 1,0 1-1,0 0 0,0 0 1,0-1-1,0 1 0,0 0 1,0-1-1,0 0 0,1 1 1,-1-1-1,0 1 0,0-1 1,1 0-82,5 1 219,1 0-1,-1 0 1,0-1 0,8 0-219,45-10 447,-1-2 0,0-2 0,10-7-447,5-1-375,57-13-1337,1 1-3416,74-20-5467,-150 39 9369</inkml:trace>
  <inkml:trace contextRef="#ctx0" brushRef="#br0" timeOffset="1">1105 1 11776,'-87'69'10089,"50"-41"-8987,0 2 0,-3 7-1102,17-15-19,1 1 0,2 2 1,0 0-1,2 1 0,-2 5 19,14-21-28,1 0 0,1 0 0,0 0 0,0 0 0,1 1 0,1-1 0,-2 11 28,3-15 2,1 1 0,0 0 1,0-1-1,0 1 0,1 0 0,0-1 0,0 1 0,1-1 1,0 1-1,0-1 0,0 0 0,1 0 0,1 2-2,-1-2 24,0-1-1,1 0 1,0 0 0,-1-1-1,1 1 1,1-1-1,-1 0 1,1 0 0,0 0-1,-1-1 1,2 1-1,-1-1 1,1 0-24,3 1 25,-1-1 1,2 1-1,-1-2 1,0 1-1,1-1 1,-1-1-1,1 1 0,-1-2-25,13 1 44,-1-2 0,0 0-1,0-1 1,0-1 0,0-1 0,0-1-1,3-2-43,-13 3 137,1 0 0,-1-1 0,1 0 0,-1 0 0,-1-1 0,1 0 1,6-6-138,-14 10 76,-1-1 1,1 1 0,0 0 0,-1-1 0,0 0 0,0 1 0,1-1 0,-2 0 0,1 0 0,0 0 0,-1 0 0,1-1 0,-1 1 0,0 0 0,0 0 0,0-1 0,0 1 0,-1-1 0,0 1 0,1-1 0,-1 1 0,0-1 0,-1 1 0,1-1 0,-1 1 0,1-1 0,-1 1 0,-1-3-77,-2-4 88,-1 1 0,0 0 0,0 0-1,-1 0 1,0 1 0,0 0 0,-1 0 0,0 0 0,0 1 0,-6-4-88,-16-12-104,-1 0 1,-8-2 103,-70-38-3083,59 36-8036,-26-20 11119,55 32-1312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2 346 13568,'-1'2'6573,"8"-1"-3668,10-5-512,8-7-1680,-1 0-1,-1-2 1,0 0-1,0-2 1,-2 0-1,3-4-712,39-35-321,15-21 321,6-5 174,-77 74-174,-3 2 0,-1 0 0,1 1 0,0 0 0,0 0 0,0 0 0,1 0 0,-1 0 0,0 1 0,1 0 0,2-1 0,-7 3 1,1 1 1,0-1-1,-1 0 0,1 0 1,0 0-1,0 0 0,-1 0 1,1 1-1,0-1 0,-1 0 1,1 1-1,0-1 0,-1 0 1,1 1-1,-1-1 0,1 1 0,-1-1 1,1 1-1,-1-1 0,1 1 1,-1-1-1,1 1 0,-1 0 1,1-1-1,-1 1 0,0 0 1,0-1-1,1 1-1,9 24 6,-8-18-28,14 42-42,-1 0-1,-3 0 0,-3 2 1,-1-1-1,0 33 65,-4 41-1037,-9 91 1037,4-168-38,2-20-1900,-2-23-3304,0-9-4488,-3-11 6183,-8-3 1702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12800,'0'7'862,"0"-1"0,0 0 0,1 1 1,0-1-1,0 0 0,0 0 1,1 0-1,2 6-862,-2-10 272,-1 1-1,0-1 1,1 1-1,0-1 1,0 0 0,0 1-1,0-1 1,0 0-1,0 0 1,0 0 0,1-1-1,-1 1 1,1-1 0,-1 1-1,1-1 1,0 0-1,-1 0 1,1 0 0,0 0-1,0 0 1,0-1-272,21 3 507,0-1-1,0-1 1,1-1 0,-1-2-1,0 0 1,21-5-507,-2 1 325,110-17-622,-51 0-2731,-53 10-3723,0-3 1,18-9 6750,5-7-4101,0 1 1957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11392,'-4'16'4288,"4"-4"-3329,4 8 929,-4-5 160,5 6-384,4 3-96,4 8-768,1 12-320,4 7-288,0 0-224,-1 2 0,1-6-384,0-11-160,0-4-1440,0-11-608,-9-13-3039,0-16-1217,-4-13 3584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3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97 8832,'-36'-35'2896,"34"34"-2693,1-1 1,-1 1 0,1 0-1,-1 0 1,0 0 0,1 0 0,-1 0-1,0 0 1,0 0 0,0 0-1,0 1 1,0-1 0,0 1-1,0 0 1,0-1 0,0 1 0,1 0-1,-1 0 1,0 0 0,0 0-1,0 1 1,0-1 0,0 0-1,0 1 1,0 0 0,0-1 0,0 1-1,0 0 1,1 0 0,-1 0-1,0 0 1,0 0 0,1 0-1,-1 0 1,1 1 0,0-1 0,-1 1-1,1-1 1,-1 1-204,1 0 160,0-1-1,-1 1 1,1 0-1,0 0 1,0-1 0,0 1-1,1 0 1,-1 0-1,0 0 1,1 0 0,-1 0-1,1 0 1,-1 0-1,1 0 1,0 0 0,0 0-1,0 0 1,0 0 0,0 1-1,1-1 1,-1 0-1,1 0 1,-1 0 0,1 0-1,0 0 1,-1-1-1,1 1 1,0 0 0,0 0-1,1 0 1,-1-1-1,0 1 1,0-1 0,1 1-1,-1-1 1,2 2-160,2 0 149,0 0 0,0-1-1,1 1 1,-1-1 0,1 0 0,-1 0 0,1-1 0,0 0-1,-1 0 1,1 0 0,0-1 0,0 1 0,0-1 0,0-1-1,-1 1 1,4-2-149,9 0 94,0-2 0,-1 0 0,0-1 0,15-7-94,63-29-2329,-33 11-7763,13-11 10092,-47 25-874</inkml:trace>
  <inkml:trace contextRef="#ctx0" brushRef="#br0" timeOffset="1">215 348 13312,'13'4'4927,"-1"-1"-3839,15-6 320,-13-1-64,4 1-992,9-9-288,5 0-1248,0-5-480,-2 2 832,1-6 416,6 1 320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27 139 7936,'-9'1'1160,"-9"3"1578,20 3 3754,5 9-4287,-6-15-1782,10 21 1371,3 5-808,-2 1-1,9 26-985,48 138 151,-63-175-184,5 6 23,-11-22 13,0 0 0,0-1 0,1 1 0,-1 0 0,0-1 0,1 1 1,-1 0-1,0-1 0,1 1 0,-1-1 0,1 1 0,-1-1 0,1 1 0,-1-1 1,1 1-1,0-1 0,-1 1 0,1-1 0,0 0 0,-1 1 0,1-1 1,0 0-1,-1 0 0,1 0 0,0 1 0,-1-1 0,2 0-3,-2-1 19,0 0 0,0-1 1,1 1-1,-1 0 0,0 0 0,0 0 0,0 0 0,-1-1 0,1 1 0,0 0 0,0 0 0,0 0 0,-1 0 1,1 0-1,-1 0 0,1-1 0,-1 1-19,0-2 49,-7-22 133,2 1 1,0-1-1,2 0 1,0-1-1,2 1 1,1-1-1,1 1 1,1-1-1,1 1 1,2 0-1,0 0 1,2 0-1,0 0 1,2 1-1,1 0 1,0 0-1,2 1 1,6-9-183,-14 27 36,0 1 0,0-1 0,1 1-1,-1-1 1,1 1 0,3-2-36,-6 5 2,0 0 0,-1 1 0,1-1 0,0 0 0,0 1 0,0-1 0,0 1 0,-1-1 0,1 1 0,0 0 0,0-1 0,0 1 0,0 0 0,0-1 0,0 1 0,0 0 0,0 0 0,0 0 0,0 0 0,0 0 0,0 0 0,0 0 0,0 1 0,0-1 0,0 0 0,0 0 0,0 1 0,0-1 0,0 1 0,0-1 0,-1 1 0,1-1 0,0 1 0,0-1 0,0 1 0,-1 0 0,1-1 0,0 1 0,0 0-2,0 2-11,1 0-1,0 1 1,-1-1 0,0 0 0,0 0-1,0 0 1,0 1 0,0-1-1,-1 1 1,1-1 0,-1 0-1,0 1 1,0-1 0,0 1-1,-1 2 12,-10 53-118,0-19-230,-13 30 348,10-34-191,12-31 158,1 1 0,-1-1 0,1 1 0,0-1 0,0 1 0,1 0 0,0-1 0,0 1 0,0-1 0,1 1 0,-1 0 0,1-1 0,2 5 33,-2-6-11,1 0-1,-1 0 0,1 0 1,0 0-1,1-1 0,-1 1 0,1-1 1,-1 1-1,1-1 0,0 0 1,0 0-1,1 0 0,-1 0 0,1-1 1,-1 1-1,1-1 0,0 0 0,1 1 12,16 4-3,1 0-1,-1-2 0,1 0 0,0-1 0,0-2 0,1 0 0,7-1 4,22 3-154,-24-1 391,54 2-2324,-73-4 1234,1-2 1,-1 0-1,0 0 1,0 0-1,1-1 0,-1-1 1,4-1 852,11-8-1222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64 9088,'-4'2'308,"1"0"-1,-1-1 1,0 0 0,1 0 0,-1 0 0,0 0 0,0-1-1,0 0 1,0 1 0,0-1 0,0-1 0,0 1 0,0-1-1,0 1 1,1-1 0,-4-1-308,-9-3 733,1-1 1,0-1-1,-9-4-733,-22-11 2842,38 19-2465,-1 0 0,0 0 0,0 1 0,1 0 0,-1 0 0,-1 1 0,1 0-1,0 1 1,0 0 0,0 0 0,0 1 0,0 0 0,0 0 0,0 1 0,0 1-1,0 0 1,1 0 0,-1 0 0,1 1 0,0 0 0,-4 3-377,-5 5 58,0 0 0,1 0 0,1 1 1,0 1-1,0 1 0,2 0 0,0 1 1,1 0-1,0 1-58,7-9-5,-1 0 1,2 1 0,-1 0 0,1-1-1,0 1 1,1 1 0,0-1 0,1 0-1,0 1 1,0-1 0,1 1-1,0 0 1,1-1 0,0 1 0,0 0-1,1 0 1,1-1 0,-1 1 0,3 5 3,-2-10 0,0 0 0,0 0 0,0-1-1,0 1 1,1-1 0,-1 1-1,1-1 1,1 0 0,-1 0 0,0-1-1,1 1 1,0-1 0,0 1-1,0-1 1,0 0 0,0-1-1,1 1 1,-1-1 0,1 0 0,0 0-1,-1 0 1,1-1 0,0 1-1,0-1 1,0 0 0,0-1-1,0 1 1,0-1 0,0 0 0,1 0-1,-1-1 1,0 0 0,0 0-1,0 0 1,0 0 0,-1-1 0,2 0 0,9-3 21,0-1-1,0-1 0,-1 0 0,0-1 0,0-1 0,-1 0 0,2-3-19,-7 7-1,-1-2-1,0 1 0,-1-1 1,0 0-1,0 0 0,0 0 1,-1-1-1,0 0 0,0 0 1,-1-1-1,0 1 0,0-1 0,-1-1 2,-2 4-63,0 0-1,0 0 1,-1 0-1,0 0 0,0 0 1,0 0-1,-1 0 1,0 0-1,0 0 0,-1 0 1,1 1-1,-1-1 1,-1 0-1,1 1 0,-2-3 64,-8-13-1757,-1 0-1,0 1 0,-6-4 1758,16 20-535,2 2 215,0 1 132,0 1-1,1-1 0,-1 0 1,0 0-1,1 1 1,-1-1-1,0 0 1,1 0-1,-1 0 1,1 0-1,0 0 0,-1 0 1,1 1-1,0-1 1,-1 0-1,1 0 1,0 0-1,0 0 1,0 0-1,0 0 0,0 0 1,0 0-1,0 0 1,0 0-1,0 0 1,1 0-1,-1 0 1,0 0-1,1 0 0,-1 0 1,1-1 188,11-10-1877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 12544,'0'0'142,"1"0"1,-1 0 0,0 0-1,0-1 1,0 1 0,0 0-1,0 0 1,0 0 0,0-1-1,0 1 1,1 0 0,-1 0-1,0 0 1,0-1 0,0 1-1,0 0 1,0 0 0,0 0-1,0-1 1,0 1 0,0 0-1,0 0 1,0 0 0,-1-1-1,1 1 1,0 0 0,0 0-1,0 0 1,0-1 0,0 1-1,0 0 1,0 0 0,0 0-1,-1 0 1,1 0 0,0-1-1,0 1 1,0 0 0,0 0-1,-1 0-142,-11-8 2355,-16 0-326,20 8-1865,0 0-1,-1 0 1,1 1 0,0 1-1,0-1 1,1 1 0,-1 1-1,0-1 1,1 1 0,-1 1-1,1-1 1,0 1 0,0 0-1,0 1-163,-12 8 174,0 1 0,1 1 0,0 0 0,-3 6-174,2-1 186,1 0 1,1 1-1,1 1 1,1 1 0,1 0-187,9-15 49,0 1 0,1-1 0,0 1 0,0 0 0,1 0 0,1 0 0,-1 0 0,2 1 0,-1-1 0,1 1 0,0-1 1,1 1-1,0-1 0,1 1 0,1 6-49,-1-13 16,0 1 1,1-1-1,-1 1 1,1-1-1,0 0 1,0 1 0,0-1-1,0 0 1,1 0-1,-1-1 1,1 1-1,0 0 1,0-1-1,0 0 1,0 1-1,0-1 1,0-1-1,0 1 1,1 0-1,-1-1 1,2 1-17,6 2 33,1 0 0,0-1 0,-1-1 0,1 0 0,12 1-33,-5-2 1,1-1-1,-1-1 1,1-1 0,-1 0 0,0-2 0,0 0 0,0-1-1,12-5 0,-20 6-2,1-1 0,-2 1-1,1-2 1,-1 0 0,0 0-1,0 0 1,0-1-1,-1-1 1,0 0 0,0 0-1,-1-1 1,-1 0 0,1 0-1,3-6 3,-8 9-10,-1-1-1,1 1 0,-1 0 1,0-1-1,0 0 1,-1 1-1,0-1 1,0 0-1,0 0 0,-1 0 1,0 0-1,-1 1 1,1-1-1,-2-6 11,-2-5-95,-1 0 0,0 1 0,-1 0 0,-8-16 95,10 26-204,0-1-1,0 1 1,-1 0 0,0 0-1,0 1 1,0 0 0,-1-1 204,-25-22-4500,31 29 4372,0 0-1,0 0 1,0-1 0,0 1 0,0 0 0,0 0 0,0 0 0,0-1-1,0 1 1,0 0 0,0 0 0,0 0 0,0-1 0,0 1 0,1 0 0,-1 0-1,0 0 1,0 0 0,0-1 0,0 1 0,0 0 0,0 0 0,1 0-1,-1 0 1,0 0 0,0-1 0,0 1 0,0 0 0,1 0 0,-1 0 0,0 0-1,0 0 1,0 0 0,1 0 0,-1 0 0,0 0 0,0 0 0,0 0-1,1 0 1,-1 0 0,0 0 0,0 0 0,0 0 0,1 0 0,-1 0-1,0 0 1,0 0 128,16-4-3481,-14 4 2510,22-4-3530,10 0 1712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12160,'1'6'541,"-1"0"0,-1-1 0,1 1 0,-1 0 0,0 0 0,0-1 0,0 1 0,-1 0 0,0-1 0,0 0 0,0 1 0,-1-1 0,-2 3-541,-6 16 1649,7-15-1258,0 1-1,1-1 1,1 1-1,-1 0 1,2-1-1,-1 1 1,1 0-1,1 0 1,0 0-391,1 9 534,1 0 1,0 0 0,2 0-1,2 6-534,-1-5 230,9 34 111,12 30-341,-26-124 133,3-12 174,1 1 1,3-1-1,2 1 0,2 0 0,10-27-307,-19 75 38,9-30 192,-11 31-210,1 0 0,-1 1 0,1-1 1,0 1-1,0-1 0,0 1 1,0-1-1,0 1 0,0-1 0,0 1 1,0 0-1,0 0 0,1 0 1,-1-1-1,0 1 0,1 0-20,-1 1 2,-1 0 0,1 1 1,-1-1-1,1 0 0,0 0 0,-1 0 0,1 0 0,-1 1 0,1-1 0,-1 0 1,1 0-1,-1 1 0,1-1 0,-1 1 0,0-1 0,1 0 0,-1 1 1,1-1-1,-1 1 0,0-1 0,1 1 0,-1-1 0,0 1 0,0-1 1,1 1-1,-1-1 0,0 1 0,0-1 0,0 1 0,0-1 0,0 1 0,0 0 1,0 0-3,5 25-94,-4-22 69,5 45-168,-3-23 71,0-1-1,2 0 1,0 0-1,2 0 1,1 0-1,1-1 123,-8-21-35,0-1-1,0 1 1,1-1-1,-1 0 1,1 1 0,-1-1-1,1 0 1,0 0-1,0 0 1,0 0-1,1 1 36,-2-3-6,0 1 0,0-1 0,0 0 0,0 1 0,0-1 0,0 0 0,1 0 0,-1 0 0,0 0 0,0 0 0,0 0 0,0 0 0,0 0 0,0 0 0,0-1 0,0 1 0,0 0 0,0-1 0,0 1 0,0-1 0,0 1 0,-1-1 0,1 1 0,0-1 0,0 1 0,0-1 0,0 0 0,-1 0 0,1 1-1,0-2 7,18-18 47,0-1 0,-2-1 0,0-1 0,0-2-47,9-14 154,-3 6-22,-12 17 15,0-1 0,1 2-1,1 0 1,0 0 0,1 1 0,9-7-147,-21 20 14,0 0 1,-1-1-1,1 1 1,0 0-1,0 0 0,0 0 1,0 0-1,0 0 0,0 1 1,0-1-1,0 1 1,0-1-1,1 1 0,-1 0 1,0-1-1,0 1 0,0 1 1,1-1-1,-1 0 0,0 0 1,0 1-1,0-1 1,0 1-1,0 0 0,0-1 1,0 1-1,0 0 0,0 0 1,0 0-1,0 1 0,0-1 1,-1 0-1,1 1 1,0-1-1,-1 1 0,1 0-14,5 7-16,0 1 0,0-1 0,-1 1 0,0 1 0,-1-1 0,1 4 16,0-3-21,3 7 161,-1 1-624,1-2 0,1 1-1,0-1 1,2 0 0,0-1 484,-8-11-350,-1-1 1,1-1-1,0 1 0,0 0 0,0-1 1,1 0-1,-1 0 0,1 0 0,0-1 0,-1 1 1,1-1-1,0 0 0,1-1 0,-1 1 0,0-1 1,0 0-1,1 0 0,-1-1 0,0 0 1,1 0-1,0 0 350,33-6-902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11776,'-30'36'5150,"15"-20"-2965,-2 1 1,0-2-1,-16 12-2185,21-20 452,0 0 0,0-1 0,0 0 0,-1 0 0,0-2 1,0 1-1,0-2 0,-1 0 0,1 0 0,-1-1 0,-5-1-452,-27 1 396,0-2 0,-35-6-396,15 1 176,12 2-126,-30-2-194,-11 5 144,70 1-111,-1 1 1,1 1 0,-1 1 0,1 1 0,-21 8 110,45-13-12,-1 1 1,1 0-1,-1-1 1,1 1 0,-1 0-1,1 0 1,-1-1-1,1 1 1,0 0-1,-1 1 1,1-1-1,0 0 1,0 0 0,0 1 11,0-2-8,1 1 1,-1 0 0,1 0 0,0-1-1,0 1 1,-1 0 0,1 0-1,0 0 1,0 0 0,0-1 0,0 1-1,0 0 1,0 0 0,0 0 0,0 0-1,0 0 1,0-1 0,0 1 0,1 1 6,1 2-39,1 1-1,-1 0 1,1-1-1,0 1 1,0-1-1,1 0 0,2 2 41,7 10-164,-11-14 145,16 21-465,-1 1 1,0 1-1,-2 1 0,-1 0 1,10 26 483,-19-35-59,-3-9 89,1-1 0,0 1 0,0-1 0,0 1 0,5 5-30,-8-13 29,1 1 0,-1-1 0,0 0 0,1 0 0,-1 1 1,0-1-1,1 0 0,-1 0 0,1 0 0,-1 0 1,1 1-1,-1-1 0,0 0 0,1 0 0,-1 0 1,1 0-1,-1 0 0,1 0 0,-1 0 0,1 0 0,-1 0 1,0-1-1,1 1 0,-1 0 0,1 0 0,-1 0 1,0 0-1,1-1 0,-1 1 0,1 0 0,-1 0 1,0-1-1,1 1 0,-1 0-29,19-15 665,-2 2-365,2 6-293,0 1 0,1 0 0,0 1 0,0 1-1,1 1 1,-1 1 0,1 1 0,-1 1 0,1 1 0,10 1-7,-14 0-69,1 1 0,-1 1-1,0 0 1,-1 1 0,1 1 0,-1 0-1,0 2 1,9 5 69,-19-10-49,-1 0-1,1 1 1,-1 0 0,0 0-1,0 0 1,-1 0 0,1 1-1,-1 0 1,0 0 0,0 0-1,0 0 1,-1 1-1,0 0 1,0-1 0,0 1-1,-1 0 1,0 0 0,0 1-1,0-1 1,-1 0 0,0 1-1,0-1 1,-1 0 0,0 6 49,0-4-5,-1 1 0,-1-1 1,1 0-1,-1 0 1,-1 0-1,1-1 1,-1 1-1,-1 0 1,1-1-1,-1 0 0,-1 0 1,1 0-1,-3 1 5,-1 2 22,0-1 0,-1 0 0,0-1-1,-1 0 1,0-1 0,0 0 0,0 0 0,-9 3-22,2-2-55,0 0 1,-1-1-1,0-1 0,0-1 1,0-1-1,-1 0 1,1-2-1,-1 0 0,0-1 1,0 0-1,-17-3 55,18 0-472,0-2 0,1 0 0,-1 0-1,1-2 1,-9-4 472,8 2-946,1 0 0,0-2 0,1 0 0,0-1-1,0 0 1,1-2 0,0 0 0,1 0 0,1-1 0,0-1 0,1 0-1,1-1 1,-1-3 946,-22-44-1354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13440,'0'7'4991,"-4"-2"-3871,-10 2 320,6 1-160,-5 4-448,-5 5-96,0-2-160,-5 9-32,0 8-288,1 4-160,-1 0-64,7 0-1024,2 3-384,0-2-1760,5-10-735,9-6 2047,5-9 928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15488,'-4'33'5791,"-5"-13"-4511,-9 19 0,4-19-256,-4 11-2080,-5 6-672,2 6-2496,-6 6-959,5-1 2687,-1-9 1312,5-10 896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1:2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3328,'0'19'1216,"-4"-16"-928,4 2-96,0-5-96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2:1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153 222 6528,'14'-3'2464,"-10"-2"-1920,4-10-160,-4 6-192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11648,'0'0'181,"0"-1"0,-1 1 1,1 0-1,0-1 0,-1 1 1,1 0-1,0 0 0,-1-1 1,1 1-1,-1 0 0,1 0 1,0 0-1,-1 0 0,1-1 1,-1 1-1,1 0 0,-1 0 1,1 0-1,0 0 0,-1 0 1,1 0-1,-1 0 0,1 0 1,-1 0-1,1 0 0,-1 0-181,-5 1 2144,5-1-613,2 16 842,21 98-1580,-5 1 1,-4 1-1,-6 0 0,-5 27-793,-3-111-1360,1-31 1183,0-1 0,0 0 0,0 1 0,0-1 0,0 1 0,0-1 0,0 0 0,0 1 0,0-1 0,0 0 0,0 1 0,0-1 0,0 1 0,0-1 0,0 0 0,-1 1 0,1-1 0,0 0 0,0 1 0,0-1 0,-1 0 0,1 1 0,0-1 0,0 0 0,-1 0 0,1 1 0,0-1 0,-1 0 0,1 0 0,-1 1 177,-6-12-5815,-2-23 2013,-4-23 1802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11392,'0'2'308,"0"0"0,0 0 0,0 0 0,1 0 0,-1-1 0,0 1 0,1 0 0,-1 0 0,1 0 0,0 0 0,-1 0 1,1-1-1,0 1 0,0 0 0,0-1 0,1 1 0,-1 0 0,0-1 0,0 1 0,1-1 0,1 1-308,0 0 351,-1-1 0,1 1 0,0-1-1,0 0 1,0 0 0,0 0 0,0 0 0,0-1-1,1 1 1,-1-1 0,0 0 0,3 0-351,10-1 569,-1-1 1,1-1-1,-1 0 1,1-1 0,1-1-570,-14 4-24,74-21 242,0 3-1,3 4-217,-50 11-132,-1 0 0,1 3 0,0 0 0,0 2 0,0 1 0,29 6 132,-53-8-3,-1 1 0,0 1 0,1-1-1,-1 1 1,0 0 0,0 0 0,0 1 0,0-1 0,0 1 0,-1 0 0,1 1-1,-1-1 1,0 1 0,0 0 0,0 0 0,0 0 0,-1 0 0,1 1 0,-1-1-1,0 1 1,-1 0 0,1 0 0,-1 0 0,0 0 0,0 0 0,-1 1-1,1-1 1,-1 0 0,0 1 3,8 52 328,-2 0 0,-2 0 1,-3 11-329,2 24 119,-2-45-237,1 9 155,5 15-37,-5-54-930,0 0 1,2 0 0,3 8 929,-7-23-808,0 0 0,0 0 0,1 0 1,-1 0-1,1 0 0,-1-1 0,1 1 0,0-1 0,2 3 808,-4-5-180,1 0-1,0 1 0,-1-1 0,1 1 0,-1-1 1,1 0-1,0 0 0,-1 1 0,1-1 1,0 0-1,-1 0 0,1 0 0,0 0 1,0 1-1,-1-1 0,1 0 0,0 0 0,-1-1 1,1 1-1,0 0 0,0 0 0,-1 0 1,1 0-1,0-1 0,-1 1 0,1 0 1,-1 0-1,1-1 0,0 1 0,-1-1 0,1 1 1,-1 0-1,1-1 0,-1 1 0,1-1 1,-1 0-1,1 1 0,-1-1 0,1 1 1,-1-1-1,1 0 181,13-24-1952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12032,'-2'18'2051,"1"0"1,1 1-1,1-1 1,2 13-2052,1 7 2279,13 124-1111,8-2 0,26 83-1168,-45-196-828,-6-45 693,0 0 1,0 0-1,0 0 1,0 0-1,-1 0 1,1 0-1,-1 0 1,1 0-1,-1 0 1,0 0 134,0-1-60,1-1 0,0 1 0,-1 0 0,1-1 0,-1 1 0,1-1 0,-1 0 0,1 1 0,-1-1 0,1 1 0,-1-1 0,1 0 0,-1 1 0,0-1 0,1 0 0,-1 0 0,1 1 0,-1-1 0,0 0 0,1 0 0,-1 0 1,0 0-1,1 0 0,-1 0 0,0 0 0,1 0 0,-2 0 60,-23-7-486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11136,'9'17'4224,"0"-14"-3296,12-6 447,-3-6-31,23-6-928,18-10-256,12 1-3871,1 0-1729,-5 2 2720,1 0 1344</inkml:trace>
  <inkml:trace contextRef="#ctx0" brushRef="#br0" timeOffset="1">795 1 11520,'4'20'4288,"1"4"-3329,-1 7 865,-4-11 192,5 13-800,2 14-288,-2 18-288,4 10-96,-5-11-288,5-1-96,-4-10-32,4-9-704,0-10-256,0-10-5728,0-11-2463,0-21 4543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13952,'0'0'134,"0"0"1,0 0 0,0 0 0,0 0-1,0 0 1,0 0 0,1 0 0,-1 0-1,0 0 1,0 0 0,0 0 0,0 0-1,0 0 1,0 0 0,0 0 0,0 0-1,0 0 1,0 0 0,1 0 0,-1 0-1,0 0 1,0 0 0,0 0 0,0 0-1,0 0 1,0 0 0,0 0 0,0 0-1,0 0 1,0 0 0,0 0 0,0 0-1,1 0 1,-1 0 0,0 0 0,0 0-1,0 0 1,0-1 0,0 1 0,0 0-1,0 0 1,0 0 0,0 0-1,0 0 1,0 0-135,7 16 1482,6 29-1737,4 102 191,-2 75 64,-13-170 144,2 31 440,-3 0 0,-4 0 0,-4 0 0,-4 6-584,5-73 269,6-16-261,0 0-1,0 0 0,-1 0 0,1 0 0,0 0 1,0 0-1,0 0 0,-1-1 0,1 1 0,0 0 0,0 0 1,0 0-1,-1 0 0,1-1 0,0 1 0,0 0 1,0 0-1,0 0 0,0-1 0,-1 1 0,1 0 0,0 0 1,0 0-1,0-1 0,0 1 0,0 0 0,0 0 1,0-1-1,0 1 0,0 0 0,0 0 0,0-1 0,0 1 1,0 0-8,-3-40 89,7-8-375,2-1 1,13-46 285,33-97-949,-25 106 397,4 1-1,3 2 1,25-39 552,-42 90 142,1 0 1,2 2-1,1 1 0,1 0 0,2 2 0,1 0 0,0 2 1,2 1-1,1 1 0,6-2-142,-21 16 56,0 2 1,0 0-1,0 0 1,1 1-1,0 1 1,1 0-1,-1 1 1,2 0-57,-5 2 15,0 1 0,0 0 0,1 0 0,-1 1 1,0 1-1,0 0 0,0 0 0,0 1 0,0 1 0,0 0 1,2 1-16,9 5 6,-1 1 0,0 1 0,0 0 1,-1 2-1,-1 1 0,0 0 0,0 1 1,-2 1-1,0 1 0,-1 1-6,37 43 36,-2 3-1,6 17-35,-56-81 0,51 76 104,-2 2 0,-4 2 0,-4 2 0,-3 2 0,-4 1 0,15 62-104,-43-124 33,-1 0 0,-1 0 0,-1 0-1,-1 1 1,-2 0 0,0 15-33,-1-35-152,0 0 0,-1 0-1,1 0 1,-1 0 0,0 0-1,0 0 1,-1 0-1,1 0 1,-1-1 0,0 2 152,1-4-155,1 0 1,-1 0 0,0 0-1,0 0 1,0 0 0,0 0-1,0 0 1,0 0-1,0-1 1,0 1 0,0 0-1,-1-1 1,1 1 0,0-1-1,0 1 1,-1-1-1,1 0 1,0 1 0,0-1-1,-1 0 1,1 0 0,0 0-1,-1 0 1,1 0-1,0 0 1,-1 0 0,1-1-1,0 1 1,-1 0-1,1-1 1,0 1 154,-7-4-713,0 1 0,1-1 1,-1 0-1,1 0 0,0-1 0,1 0 0,-1-1 0,1 1 0,-3-4 713,-35-36-1242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15 7424,'49'-4'2847,"-29"4"6119,-103-5-3610,56 2-4869,0 1-1,0 2 0,0 0 0,-3 3-486,15-2 37,0 2 1,0 0-1,1 0 0,-1 1 1,1 1-1,0 1 0,0 0 1,1 0-1,-4 4-37,15-9 0,1 0 1,-1 0-1,1 0 1,0 0-1,0 0 0,0 0 1,0 0-1,-1 0 1,2 1-1,-1-1 1,0 0-1,0 1 1,0-1-1,0 1 0,1-1 1,-1 1-1,1-1 1,-1 1-1,1-1 2,0 0 0,0 0 0,1 0 0,-1 0 0,0 1 0,0-1 0,0 0 0,1 0 0,-1 0 0,1 0 0,-1 0 0,1 0 0,-1 0 0,1 0 0,0 0 0,-1 0 0,1 0 0,0 0 0,0 0-2,6 4 11,-1 0 0,1 0 0,0 0 0,1-1 0,-1 0 0,3 1-11,4 2-5,63 32-4,57 33-47,-111-57 47,-1 0 0,0 1-1,-1 1 1,9 10 9,-27-24 16,1 1-1,-1-1 0,0 1 1,-1-1-1,1 1 1,-1 0-1,0 0 0,1 0 1,-2 0-1,1 0 1,0 1-1,-1-1 0,0 0 1,0 1-1,0-1 1,-1 1-1,1 0 0,-1-1 1,0 1-1,-1 3-15,0-2 34,-1 1 0,0 0 1,0-1-1,0 0 0,-1 1 0,0-1 0,0 0 0,-1-1 1,0 1-1,0 0 0,0-1 0,0 0 0,-5 3-34,1 1 55,-1-1 0,0 0 0,-1-1 0,1 0 0,-2 0 0,1-1 0,-1-1 0,0 1 0,0-2 0,0 0 0,-7 2-55,10-4-146,0-1 0,0 1 0,0-2 0,0 1 0,0-1 0,0 0 0,0-1 0,-1 0 0,1 0 0,0-1 0,1 0 0,-1 0 0,0-1 0,1 0 0,-1 0 0,1-1 0,-5-3 146,8 5-437,0-1 0,0 0-1,0 0 1,1-1 0,0 1 0,0-1 0,0 1 0,0-1 0,0 0 0,1 0-1,-1 0 1,1-1 0,0 1 0,1-1 0,-1 1 0,1-1 0,0 1-1,0-1 1,0 0 0,0 0 0,1 1 0,0-1 0,0 0 0,0 0-1,1 1 1,0-1 0,0 0 0,0 0 0,1-2 437,14-38-1205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55 14720,'-8'-6'1453,"-6"-3"371,0 1 0,0 0 0,-1 1-1,-8-2-1823,17 7 163,0 0 0,0 1 0,-1 0-1,1 0 1,0 1 0,-1-1-1,1 1 1,0 1 0,0-1-1,-1 1 1,1 0 0,0 1-1,-5 1-162,-1 1 37,0 1 0,1 1 1,-1 0-1,1 1 0,0 0 0,1 0 0,0 1 0,0 0 0,-1 3-37,-3 3-31,0 1-1,1 1 0,0 0 1,2 0-1,-6 11 32,14-22-15,0 0 0,1 0 1,0 0-1,0 0 0,0 0 0,0 1 0,1-1 0,0 1 0,0 0 0,0-1 1,1 1-1,0 2 15,0-5-18,0-1 0,1 1 0,0-1 1,-1 0-1,1 1 0,0-1 0,0 0 1,0 0-1,0 1 0,1-1 0,-1 0 1,1 0-1,-1 0 0,1-1 0,0 1 1,-1 0-1,1 0 0,0-1 0,0 0 1,0 1-1,0-1 0,1 0 0,-1 0 1,0 0-1,0 0 0,1 0 0,-1 0 1,1-1-1,1 1 18,25 4-174,0-1-1,28 1 175,-22-3-96,0 2 0,-1 1 96,-23-3-18,-1 0 0,0 1-1,0 1 1,0 0-1,0 0 1,0 1-1,-1 0 1,5 4 18,-10-7 5,0 1 0,0 0 0,-1 0 0,1 0-1,-1 0 1,0 1 0,0-1 0,0 1 0,0 0 0,-1 0 0,1 0 0,-1 0 0,0 0-1,-1 1 1,1-1 0,-1 0 0,1 1 0,-1 0 0,-1-1 0,1 1 0,-1-1 0,1 1 0,-1 0-1,-1-1 1,1 1 0,-1 0 0,0-1 0,0 1 0,0-1 0,0 1 0,-2 1-5,-3 9 48,-1 1 0,-1-2 1,-1 1-1,0-1 1,0 0-1,-2-1 0,1 0 1,-3 0-49,-13 14-179,-1-2 1,-2 0 0,0-2-1,-2-2 1,0 0 0,-1-2 0,-10 3 178,-54 20-214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32 159 12416,'-1'7'784,"0"1"1,1-1-1,0 0 1,0 0 0,1 0-1,0 0 1,0 1 0,1-1-1,1 5-784,6 14 1265,0-2 1,2 2-1266,-9-22 274,24 54 779,13 32 397,1 12-1450,-30-72 117,-1 0 0,-2 1 0,-1 1 0,-1-1 0,-1 16-117,-3-37 39,-2-1 1,1 0 0,-1 1-1,0-1 1,-1 0-1,0 0 1,-3 5-40,5-11 12,-1-1 0,0 0 0,0 0 0,0 0 0,-1 0 0,1 0 0,0 0 0,-1 0 0,1 0 0,-1-1 0,0 1 0,0-1 0,1 1 0,-3 0-12,3-1 6,-1 0-1,1-1 1,-1 1 0,0-1-1,1 0 1,-1 1 0,0-1 0,1 0-1,-1 0 1,0 0 0,0 0-1,1 0 1,-1-1 0,0 1 0,1 0-1,-1-1 1,0 1 0,1-1-1,-1 0 1,0 1 0,1-1 0,-1 0-6,-3-2-17,-1-1 1,1 0 0,0 0 0,0 0 0,1 0 0,-1-1 0,1 0 0,0 0 0,0 0 0,0 0 0,-1-5 16,-6-9-395,1-1 1,-5-18 394,3 6-1190,2-2 0,1 1-1,2-1 1,2-1 0,0 1-1,3-1 1,1 1 0,2-23 1190,1 28-583,1-1 1,2 1-1,1-1 0,1 2 1,2-1-1,4-9 583,-6 23 89,0 0 0,0 0 0,2 1 0,0 0 0,0 1 0,1 0 0,6-5-89,-8 9 170,0 1 0,1 0 1,0 1-1,0 0 0,1 1 0,0 0 1,0 0-1,0 1 0,1 0 0,7-2-170,-14 6 99,-1 0-1,1 0 1,0 0 0,0 0-1,0 1 1,1 0-1,-1-1 1,0 2-1,0-1 1,0 0 0,0 1-1,0 0 1,0 0-1,0 0 1,0 0-1,-1 0 1,1 1-1,0 0 1,-1 0 0,1 0-1,-1 0 1,1 1-99,1 1 172,0 1 0,-1-1 0,0 1 0,0 0 0,0 0-1,-1 1 1,0-1 0,0 0 0,0 1 0,0 0 0,-1 0 0,0 0 0,0 0 0,-1 1-172,1 2 219,-1 1 0,0 0-1,-1 0 1,0 0 0,0 1 0,-1-1-1,-1-1 1,1 1 0,-2 0-1,1 0 1,-1-1 0,-1 1 0,0-1-1,0 0 1,-1 0 0,0 0 0,-1 1-219,-6 7 190,0 0 0,-1 0 1,-1-1-1,-1-1 0,0 0 0,-1-1 1,-13 9-191,23-19-41,-34 22-823,38-25 803,0 0-1,0 0 0,0-1 0,1 1 1,-1 0-1,0-1 0,0 1 1,0-1-1,0 1 0,0-1 0,-1 0 1,1 0-1,0 0 0,0 0 1,0 0-1,0-1 0,0 1 0,0-1 1,0 1-1,0-1 62,-14-16-331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52 119 13696,'-4'9'763,"0"1"1,1 0-1,0 0 1,1 0 0,0 1-1,1-1 1,0 1-1,1-1 1,0 0 0,1 1-1,1 9-763,8 33 986,21 127 591,-27-140-1218,-1 0-1,-2 0 0,-3 21-358,3-59 34,-1 0 0,0-1 0,-1 1 1,1 0-1,0 0 0,0-1 1,-1 1-1,1-1 0,-1 1 1,1 0-1,-1-1 0,0 1 1,0-1-1,1 1 0,-1-1 1,0 1-1,0-1 0,-1 0 0,1 0 1,0 1-1,-1-1-34,2-1 17,-1 0-1,1 0 0,0 0 1,-1 0-1,1 1 1,-1-1-1,1 0 0,-1 0 1,1 0-1,-1-1 1,1 1-1,-1 0 1,1 0-1,-1 0 0,1 0 1,-1 0-1,1 0 1,-1-1-1,1 1 1,-1 0-1,1 0 0,0-1 1,-1 1-1,1 0 1,0-1-17,-13-17 154,4-3-343,2-1 1,0 0-1,1 0 1,2 0-1,0-1 1,1 1-1,1-9 189,1-14-1160,1 0 0,3 0 0,3-12 1160,-2 28-390,2 0 0,1 0 1,1 0-1,1 0 390,-4 15-27,1 1 0,0-1-1,1 1 1,0 0 0,1 0 0,1 1 0,0 0 0,10-10 27,-16 19 32,0 1 1,0-1-1,0 0 0,0 1 1,0 0-1,0 0 0,1 0 0,-1 0 1,1 1-1,-1-1 0,1 1 1,0 0-1,-1 0 0,1 0 0,0 0 1,0 1-1,0-1 0,0 1 1,0 0-1,0 1 0,3-1-32,-3 2 38,1-1 0,-1 1 0,1 0 0,-1 0 0,0 0 0,1 0 0,-1 1-1,0 0 1,-1-1 0,1 1 0,0 1 0,-1-1 0,0 1 0,0-1 0,0 1 0,0 0 0,1 2-38,5 10 150,-1 0 0,-1 0 0,0 1-1,-1 0 1,0 0 0,-2 1 0,0 0 0,-1-1 0,0 1 0,-2 2-150,1 18 473,-1 0 0,-3 0 0,-1 0 1,-3 10-474,3-30 299,0 1 0,-2-1 1,-6 18-300,10-33 32,0 1 1,0-1-1,-1 1 0,1-1 1,-1 0-1,0 0 0,0 0 1,0 0-1,0 0 1,0 0-1,-1 0 0,1 0 1,-1-1-1,0 0 1,0 1-1,0-1 0,0 0 1,0 0-1,0-1 0,-1 1 1,1-1-1,-3 1-32,4-2-44,1 1 1,0-1-1,-1 0 0,1 0 0,-1 0 1,1 0-1,0-1 0,-1 1 0,1 0 0,-1-1 1,1 1-1,0-1 0,-1 1 0,1-1 1,0 1-1,0-1 0,-1 0 0,1 0 0,0 0 1,0 0-1,0 0 0,0 0 0,0 0 1,0 0-1,0 0 0,0 0 0,1 0 1,-1-1-1,0 1 0,1 0 0,-1-1 0,1 1 1,-1 0-1,1-1 0,0 1 0,-1-1 44,0-3-285,1 1 0,-1-1-1,0 0 1,1 0 0,0 0-1,0 0 1,1 0 0,0 0-1,0-4 286,1 2-204,1 0 0,-1 0 0,1 1 0,1-1 0,-1 0 1,1 1-1,0 0 0,1 0 0,-1 0 0,1 1 0,0-1 0,1 1 0,-1 0 0,1 1 0,0 0 0,0-1 0,0 2 0,2-1 204,-4 1 68,0 1 1,1 0-1,0 0 1,-1 1-1,1 0 0,0-1 1,0 2-1,0-1 1,0 0-1,0 1 1,0 0-1,0 0 0,0 1 1,0-1-1,0 1 1,0 0-1,-1 0 1,1 1-1,0-1 0,0 1 1,-1 0-1,1 1 1,-1-1-1,0 1 1,0-1-1,0 1 0,1 2-68,4 3 156,-1 0 0,0 1 0,-1 0-1,0 1 1,0 0 0,-1 0-1,1 2-155,11 25 401,6 17-401,5 13 168,-29-67-167,14 31-647,1-1 1,2 0-1,1-1 1,1-1-1,14 14 646,-11-20-448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 13952,'-1'0'154,"1"-1"1,-1 1 0,0-1 0,1 1 0,-1 0 0,0-1-1,0 1 1,0 0 0,1-1 0,-1 1 0,0 0 0,0 0 0,0 0-1,0 0 1,1 0 0,-1 0 0,0 0 0,0 0 0,0 0-1,0 0 1,0 0 0,1 0 0,-1 1 0,0-1 0,0 0 0,0 1-1,1-1 1,-1 0 0,0 1 0,0-1 0,1 1 0,-1-1-1,1 1 1,-1 0 0,0-1 0,1 1 0,-1 0 0,1-1 0,-1 1-1,1 0 1,-1 0 0,1-1 0,0 2-155,-13 11 771,4-4-681,1-1 1,1 1-1,0 0 0,0 0 1,0 1-1,2-1 1,-1 2-1,1-1 0,0 0 1,1 1-1,1 0 1,-1 0-1,2 0 0,0 1 1,0-1-1,1 1 1,0-1-1,1 1 1,0-1-1,1 1 0,2 9-90,-1-6 32,0 1 0,2-1 0,0 0 0,1 0 0,0 0 0,1-1 0,1 0 0,0 0 0,1 0 0,0-1 0,1 0 0,1-1 0,0 0 0,1 0 0,7 5-32,-13-13 63,-1 0 0,1-1 0,0 0 0,0 0-1,1 0 1,-1-1 0,1 1 0,-1-1 0,1-1-1,-1 1 1,1-1 0,0 0 0,0 0 0,2-1-63,-4 0 56,-1 0 0,1 0 0,-1 0 1,0-1-1,1 0 0,-1 0 0,0 0 1,0 0-1,1 0 0,-1 0 0,0-1 1,0 0-1,0 0 0,-1 1 0,1-2 1,0 1-1,-1 0 0,1 0 0,-1-1 1,0 0-1,0 1 0,0-1 0,0 0 1,1-3-57,3-5 143,-1-1 0,-1 0-1,0 0 1,0-1 0,-1 1 0,-1-1 0,0 0 0,-1 1 0,-1-1 0,0 0 0,0 0 0,-1 0 0,-1-2-143,-1-3 73,0 0 1,-2 0-1,0 1 0,-1 0 0,0 0 0,-1 0 0,-1 1 1,-1 0-1,-2-3-73,1 6 29,1 0 0,-2 1 0,0 0 0,0 1 0,-1 0 0,0 1 0,-1 0 0,-1 0-29,9 6-195,-1 0 0,1 1 0,-1 0 0,1 0 0,-1 1 0,0 0 0,0 0 0,0 0 0,0 0 0,0 1 1,-1 0-1,1 0 0,0 1 0,0 0 0,-1 0 0,1 1 0,0-1 0,-1 1 0,1 0 0,0 1 1,-4 1 194,8-2-342,1-1 0,-1 0 0,1 1 0,0 0 1,-1-1-1,1 1 0,-1 0 0,1 0 0,0 0 0,0 0 1,0 0-1,-1 0 0,1 0 0,0 0 0,0 0 1,1 1-1,-1-1 0,0 0 0,0 1 0,0-1 1,1 1-1,-1-1 0,1 0 0,-1 1 0,1-1 1,0 1-1,0 0 0,-1-1 0,1 1 0,0-1 1,0 1-1,0-1 0,1 2 342,6 16-1429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308 143 7296,'11'-13'1316,"-5"6"-646,0 1 1,-1-1-1,0 0 1,-1-1-1,1 1 1,-1-1-1,-1 1 1,1-1-1,-1-1 1,-1 1-671,-1 6 175,-1 1 1,0-1-1,0 1 1,0-1-1,0 1 0,0-1 1,0 1-1,-1-1 1,1 1-1,0-1 0,-1 1 1,1-1-1,-1 1 1,0-1-1,1 1 0,-1 0 1,0-1-1,0 1 1,0 0-1,0 0 0,0-1 1,0 1-1,0 0 1,0 0-1,-1 0 0,1 0 1,0 1-1,0-1 1,-1 0-1,1 0 1,-1 1-1,1-1 0,-1 1 1,1-1-1,-1 1-175,-4-2 257,0 1 1,1 0-1,-1 0 0,0 1 0,0-1 1,0 1-1,0 1 0,-5 0-257,-9 2 243,1 2 1,-1 0-1,1 1 1,0 1-1,1 0 0,-1 2 1,2 0-1,-1 1 0,1 1 1,1 0-1,-8 8-243,19-14 6,0 0-1,0 0 0,1 1 0,0-1 1,0 1-1,0 0 0,0 0 1,1 0-1,0 0 0,1 1 1,0-1-1,-1 1 0,2 0 1,-1 2-6,0 1-1,2 1 0,-1-1 0,1 0 0,1 1 0,-1-1 0,2 0 0,0 0 1,0 0-1,1 4 1,4 5 9,0 0 1,1 0 0,1 0 0,1-1 0,0-1-1,2 0 1,0 0 0,0-1 0,11 9-10,-16-17 14,2-1 0,-1 1 0,1-2 0,0 1 0,0-1 0,1-1 0,-1 0 0,1 0 1,1-1-1,-1 0 0,0 0 0,5 0-14,-11-4-90,1 1 1,-1 0-1,1-1 1,-1 0 0,1 0-1,-1 0 1,1-1-1,-1 0 1,0 1-1,1-2 1,-1 1 0,0 0-1,4-2 90,-4 0-279,-1 1 0,1 0-1,-1-1 1,0 0 0,1 1 0,-1-1 0,-1-1-1,1 1 1,0 0 0,-1-1 0,1 1 0,-1-1-1,0 0 1,-1 0 0,1 0 0,0-2 279,0 1-624,0-1 0,0 1 0,-1-1 0,0 0 0,0 1 0,-1-1 0,1 0 0,-1 1 0,-1-3 624,-2-16-1093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16 139 14848,'-15'4'4738,"14"-4"-1670,26-17-485,-11 5-2483,1 2 1,0-1-1,1 2 1,0 0 0,1 0-1,17-5-100,23-6 373,26-5-373,-77 24 15,0-1 0,0 1 0,0 0 0,-1 0 0,1 1 0,0-1 1,0 1-1,2 1-15,-5-1 2,0 1 0,1 0 0,-1 0 0,0 0 0,0 1 0,1-1 0,-1 1 0,0-1 0,0 1 0,-1 0 0,1 0 0,0 1 0,-1-1 0,2 2-2,8 9 23,-1 0 0,-1 1 1,0 0-1,0 1 0,-2 0 1,4 8-24,13 33 372,1 13-372,-8-22 149,2 5-1653,1 15 1504,-15-43-1850,-6-24 1828,0 0 1,0 0 0,0 0-1,0 1 1,0-1 0,0 0-1,-1 0 1,1 0 0,0 0-1,0 0 1,0 0 0,0 0-1,0 0 1,0 0 0,0 0-1,-1 0 1,1 0 0,0 1-1,0-1 1,0 0 0,0 0-1,0 0 1,-1 0 0,1 0-1,0 0 1,0 0 0,0 0-1,0 0 1,0-1 0,-1 1-1,1 0 1,0 0 0,0 0-1,0 0 1,0 0 0,0 0-1,0 0 1,-1 0 0,1 0-1,0 0 1,0 0 0,0 0-1,0-1 1,0 1 0,0 0-1,0 0 1,0 0 0,0 0-1,-1 0 1,1 0 0,0 0-1,0-1 1,0 1 0,0 0-1,0 0 1,0 0 0,0 0-1,0-1 22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9728,'1'-2'392,"0"1"0,0 0 0,1 0 0,-1 0 1,1 0-1,-1 0 0,0 1 0,1-1 0,0 0 0,-1 1 1,1-1-1,-1 1 0,1-1 0,0 1 0,-1 0 1,2 0-393,0 0 532,-1 0 0,1 1 0,0 0 0,-1-1 0,1 1 0,-1 0 0,1 0 0,-1 1 0,1-1 0,-1 0 0,2 2-532,3 2 142,1 0 0,-2 1-1,1-1 1,-1 1 0,1 0-1,-2 1 1,1 0 0,-1 0-1,0 0 1,0 0 0,-1 1-1,0 0 1,0 0 0,-1 0-1,0 0 1,2 9-142,1 8 68,0 0 0,-2 1 0,-1 0-1,-1 0 1,-1 0 0,-1 1 0,-1-1 0,-1 0 0,-2 0 0,-1 0 0,-5 17-68,7-36 30,0 0 0,0 0 0,-1 0 0,0 0 0,0-1 0,0 0 0,-1 1 0,0-2 0,-2 3-30,5-6 11,1-1 0,-1 0-1,1 1 1,-1-1 0,1 0-1,-1 0 1,0 0 0,0 0 0,1-1-1,-1 1 1,0 0 0,0-1 0,0 0-1,0 1 1,0-1 0,0 0 0,-1 0-11,1 0 8,1 0 1,-1-1 0,0 0-1,0 1 1,0-1-1,0 0 1,1 0 0,-1 0-1,0 0 1,1 0 0,-1 0-1,1-1 1,-1 1 0,1-1-1,0 1 1,-1-1 0,1 1-1,0-1 1,0 1 0,0-1-1,0 0-8,-4-8 10,0 0-1,1 0 1,0 0 0,1 0-1,0 0 1,1-1 0,-1-6-10,-2-23-281,0-21 281,4 25-359,2 0 0,1-1 1,2 1-1,1 0 0,2 0 0,1 1 0,2 0 1,2 0-1,1 1 0,1 1 0,8-11 359,-21 42-20,11-18-201,0 0 0,7-7 221,-15 22-22,-1 1 1,1 0-1,0-1 1,0 1 0,1 1-1,-1-1 1,1 1-1,0-1 1,0 2-1,0-1 1,6-2 21,-10 4-2,0 1 0,1 0 0,-1-1 1,0 1-1,1 0 0,-1 0 1,0 0-1,1 0 0,-1 0 0,0 0 1,1 0-1,-1 0 0,0 1 0,1-1 1,-1 0-1,0 1 0,0-1 0,1 1 1,-1-1-1,0 1 0,0 0 1,1 0 1,0 1 11,0 0 0,0 0 0,0 1 0,0-1 0,0 0 0,0 1 0,-1-1 0,0 1 0,1 0 0,0 1-11,2 8 155,0 0 1,-1 1-1,-1-1 0,2 10-155,-3-5 297,0 0 0,-1 0 1,-1 0-1,-1 0 0,0 0 0,-1 0 0,-1-1 1,-1 1-1,0-1-297,-3 7 285,-1 0-1,-1-1 1,-1 0 0,-1 0 0,0-2 0,-3 2-285,0-4 44,15-18-239,10-9-145,4-3 7,0 0-1,1 1 1,0 1-1,1 0 1,0 2-1,1-1 1,0 2-1,0 0 1,11-2 333,-21 7-4,-1 0 0,1 1 0,0 0 0,0 0 0,0 1 0,-1 0 0,1 0 0,0 0 0,0 1 0,0 0 0,0 0 0,-1 1 0,1 0 0,-1 0 0,1 0 0,-1 1 0,0 0 0,0 0 0,0 1 0,0 0 0,0 0 0,-1 0 0,0 1 0,0-1 0,0 1 0,-1 1 0,2 1 4,3 5 62,-2-1 0,0 1-1,-1 1 1,0-1 0,5 14-62,17 71 229,-11-38-148,-11-35-122,7 21-1001,-12-43 685,0 1 0,0 0 1,1 0-1,-1 0 0,1 0 0,0-1 0,-1 1 0,1-1 1,1 1-1,-1-1 0,2 2 357,-4-4-56,1 0 1,-1 1-1,0-1 0,1 0 1,-1 0-1,1 0 0,-1 1 1,0-1-1,1 0 0,-1 0 1,1 0-1,-1 0 0,1 0 1,-1 0-1,1 0 1,-1 0-1,0 0 0,1 0 1,-1 0-1,1 0 0,-1 0 1,1 0-1,-1 0 0,0 0 1,1-1-1,-1 1 0,1 0 1,-1 0-1,0 0 1,1-1 55,9-13-896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13824,'4'11'2460,"15"42"3639,-13-35-5710,-1 1 1,-1 0-1,1 7-389,4 49 332,-2-16 75,2-1 1,11 37-408,-19-94 17,-1 1 1,0-1-1,1 1 1,0 0 0,-1-1-1,1 1 1,0-1-1,0 1 1,0-1-1,0 1 1,0-1-1,0 1-17,0-2 5,-1 0 0,0 0 1,0 0-1,1 1 0,-1-1 0,0 0 0,1 0 0,-1 0 1,0 0-1,0 0 0,1 0 0,-1 0 0,0 0 0,1 0 1,-1 0-1,0 0 0,0 0 0,1 0 0,-1 0 0,0 0 1,1 0-1,-1-1 0,0 1 0,0 0 0,1 0 0,-1 0 1,0 0-1,0 0 0,1-1 0,-1 1 0,0 0 0,0 0 1,0-1-1,1 1 0,-1 0 0,0 0 0,0-1-5,2-2 5,0 0-1,-1-1 1,1 1 0,-1 0-1,0-1 1,0 0-1,0 1 1,0-1 0,0-1-5,11-103-1724,9-53-3771,-15 129 4543,2 1 0,0-1 0,13-27 952,-19 54 68,1-1-1,-1 1 0,1 0 1,0 0-1,1 0 1,-1 0-1,1 1 0,0-1 1,0 1-1,5-3-67,-8 5 90,1 1-1,0 0 1,0 0-1,0 0 1,0 0-1,0 0 1,0 0-1,0 1 1,0-1-1,0 1 1,0-1-1,0 1 1,0 0 0,0 0-1,1 0 1,-1 0-1,0 0 1,0 0-1,0 1 1,0-1-1,0 1 1,0 0-1,0-1 1,0 1-1,0 0 1,0 0 0,0 0-1,0 0 1,0 0-1,0 2-89,4 2 288,0 0 0,0 1 0,-1 0-1,0 0 1,0 1 0,0 0 0,-1-1 0,0 2-1,0-1 1,-1 0 0,1 3-288,8 22 747,-2 1 0,0 2-747,-5-16 188,40 128 1599,52 108-1787,-96-251-22,8 21-200,-8-16-881,-2-8 1036,1-1 0,0 0 1,0 0-1,0 0 0,0 0 0,0 0 0,-1 1 1,1-1-1,0 0 0,0 0 0,0 0 0,-1 0 0,1 0 1,0 0-1,0 0 0,0 0 0,-1 0 0,1 0 1,0 0-1,0 0 0,-1 0 0,1 0 0,0 0 1,0 0-1,0 0 0,-1 0 0,1 0 0,0 0 0,0 0 1,0 0-1,-1 0 0,1 0 0,0-1 0,0 1 1,0 0-1,0 0 0,-1 0 67,-21-14-1387,-11-9 635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14208,'-9'35'5343,"14"-2"-4127,8-1-160,-4-17-288,5-3-96,4 0 160,9-7-320,18-2-64,8-3-256,11 0-128,-2-3-32,-4-10-1600,1-3-672,-6-8 1120,-8-3 544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13952,'-4'23'5143,"8"11"-2940,0 4-302,-3 41-274,4 0-1,4 12-1626,-2-45 181,2 0 1,2-1-1,2 0 1,7 13-182,-18-54 33,6 14 151,-4-15-41,1-10 41,0-18-168,-1-1 0,-1 0 0,-1-19-16,2-18-256,-1 35 98,3-25-954,8-38 1112,-11 77-115,1 0 1,0 0-1,1 0 0,0 1 1,1-1-1,1 1 1,0 1-1,5-8 115,-10 17 11,0 0 0,1 0 0,-1 0 1,0 1-1,1-1 0,0 1 0,-1-1 0,1 1 0,0 0 0,0 0 0,0 1 0,0-1 0,1 0 0,-1 1 0,0 0 1,1 0-1,-1 0 0,1 0 0,-1 0 0,1 1 0,0 0 0,-1-1 0,1 1 0,-1 1 0,1-1 0,-1 0 0,1 1 0,-1 0 1,1 0-1,-1 0-11,3 1 73,-1 1 1,1 0-1,-1 0 1,0 0 0,0 1-1,0-1 1,-1 1 0,0 0-1,1 1 1,-1-1-1,-1 1 1,1 0 0,-1 0-1,1 0 1,-1 0 0,-1 1-1,3 4-73,8 27 329,-2 1 0,-2 0-1,5 38-328,10 41 529,-17-100-324,-7-17-199,0 0-1,1 0 0,-1 0 1,0 0-1,0 0 1,0 0-1,1 0 1,-1 0-1,0 0 0,0-1 1,0 1-1,1 0 1,-1 0-1,0 0 1,0 0-1,0 0 0,1 0 1,-1-1-1,0 1 1,0 0-1,0 0 1,0 0-1,0 0 1,1-1-1,-1 1 0,0 0 1,0 0-1,0 0 1,0-1-1,0 1 1,0 0-1,0 0 0,0 0 1,0-1-1,0 1 1,0 0-1,0 0 1,0-1-1,0 1-5,6-38 190,-5 34-211,15-126-1072,6 0 0,19-52 1093,-37 168-104,1-6-84,1 0 0,8-18 188,-12 33-2,0 1 1,1-1-1,-1 1 1,1-1-1,0 1 1,0 0-1,1 0 1,-1 0-1,1 1 1,0-1-1,0 1 1,0 0-1,0 0 1,0 0 1,-1 2 15,0 0 0,0 0 0,-1 0 0,1 1 1,0-1-1,0 1 0,0-1 0,0 1 1,0 0-1,-1 0 0,1 1 0,0-1 1,0 0-1,0 1 0,0 0 0,-1 0 0,1 0 1,0 0-1,-1 0 0,1 0 0,0 1 1,-1-1-1,2 2-15,8 5 101,-1 1 1,0 0-1,-1 0 1,3 5-102,-9-10 38,30 34 282,-3 1 0,-1 1-1,-2 2 1,19 39-320,-11-20 129,41 53-129,-71-107-304,0 1-1,0-1 1,1 0 0,0 0-1,8 5 305,-13-11-387,-1 0-1,1 0 1,0 0-1,0 0 0,1 0 1,-1 0-1,0-1 0,0 1 1,0 0-1,0-1 0,1 0 1,0 1 387,-1-2-540,-1 1 1,1 0-1,-1 0 0,1-1 1,-1 1-1,1-1 0,-1 1 1,0-1-1,1 1 1,-1-1-1,0 0 0,1 0 1,-1 0-1,0 0 0,0 0 1,0 0-1,1 0 1,-1 0-1,0-1 540,14-26-5189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14720,'0'0'265,"-1"1"0,0-1-1,1 1 1,-1-1 0,1 1 0,-1 0 0,1-1 0,-1 1 0,1-1 0,-1 1 0,1 0 0,0 0 0,-1-1 0,1 1 0,0 0 0,0-1 0,0 1 0,-1 0 0,1 0 0,0 0 0,0-1 0,0 1 0,0 0 0,0 0 0,0-1 0,0 1 0,1 0 0,-1 0 0,0-1 0,0 1 0,1 0 0,-1 0 0,1 0-265,12 35 1211,-7-24-575,16 45-24,-5-17-485,-2 2 0,-2 0 0,-2 0 0,4 30-127,-13-55-108,6 35-1767,-7-49 1187,0 1 0,0-1 0,1 1-1,-1-1 1,1 0 0,0 1 0,1 1 688,-3-5-149,1 1 0,-1-1-1,0 1 1,1-1 0,-1 1-1,1-1 1,-1 1 0,1-1-1,-1 0 1,1 1 0,0-1-1,-1 0 1,1 1 0,-1-1-1,1 0 1,0 0 0,-1 0-1,1 1 1,-1-1 0,1 0-1,0 0 1,-1 0 0,1 0-1,0 0 1,-1 0 0,1 0 0,0 0-1,-1-1 1,1 1 0,0 0-1,-1 0 1,1 0 0,-1-1-1,1 1 1,0 0 0,-1-1-1,1 1 1,0-1 149,12-8-1061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718 144 10112,'-10'-3'1067,"1"0"1,-1 0 0,1-1-1,0 0 1,0 0-1,0-1 1,1 0 0,0-1-1,0 0 1,0 0-1,-3-5-1067,2 3 220,0 0-1,0 0 1,-1 1-1,0 0 1,-1 0-1,1 1 1,-1 1 0,0 0-1,-1 0 1,1 1-1,-1 1 1,0 0-1,0 0 1,0 1-1,-2 1-219,-2 0 13,0 1-1,0 0 0,0 1 1,0 1-1,0 1 1,0 0-1,1 1 0,-1 1 1,1 1-1,0 0 1,-3 2-13,-6 4-19,1 1 0,0 2 0,1 0 0,0 1 0,0 2 19,9-7-12,1 1 1,0 0-1,0 1 1,1 1-1,1-1 1,0 2-1,1-1 1,-2 7 11,10-19 0,0 0 0,0-1 1,0 1-1,0-1 0,1 1 0,-1 0 1,1 0-1,-1-1 0,1 1 0,0 0 1,-1 0-1,1 0 0,0 0 0,0-1 1,0 1-1,0 0 0,1 0 0,-1 0 0,1-1 1,-1 1-1,1 0 0,-1 0 0,1-1 1,0 1-1,0 0 0,0-1 0,0 1 1,0-1-1,0 1 0,0-1 0,0 0 1,1 1-1,-1-1 0,1 0 0,-1 0 1,1 0-1,-1 0 0,1 0 0,6 3-12,0-1 0,0-1 0,0 1 0,0-1 0,1-1 0,-1 1 0,8-1 12,28 1-34,-1-2 0,17-3 34,-2 1 5,2 1-5,-43 2 2,1 1 0,-1 0 0,0 1 0,0 1 0,9 3-2,-23-7 5,0 1 0,-1 0 0,1 0 0,0 0 0,-1 0 0,1 0-1,-1 1 1,1-1 0,-1 1 0,0 0 0,0 0 0,0-1 0,0 1 0,0 0 0,0 1 0,0-1 0,-1 0 0,1 1 0,-1-1 0,1 0 0,-1 1 0,0 0-1,0-1 1,0 1 0,-1 0 0,1-1 0,-1 1 0,1 0 0,-1 0 0,0 0 0,0-1 0,0 1 0,0 0 0,-1 0 0,1 0 0,-1-1 0,1 1 0,-2 1-5,-1 4 18,0 0 1,0 0-1,-1-1 1,0 0-1,0 0 1,-1 0 0,0 0-1,0-1 1,-1 1-1,0-2 1,0 1 0,-6 4-19,-11 6-96,-2-1 1,0-1 0,0-1-1,-1-1 1,-6 0 95,-55 18-3409,3-7-3948,60-18 5827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14080,'1'0'190,"0"0"1,-1-1 0,1 1-1,0 0 1,-1 0 0,1 0 0,0 0-1,0 0 1,-1 0 0,1 0 0,0 0-1,-1 1 1,1-1 0,0 0-1,-1 0 1,1 0 0,0 1 0,-1-1-1,1 0 1,-1 1 0,1-1-1,-1 1 1,1-1 0,-1 1 0,1-1-1,-1 1 1,1-1 0,-1 1 0,1-1-1,-1 1 1,0-1 0,1 1-1,-1 0 1,0-1 0,1 1 0,-1 0-1,0-1 1,0 1 0,0 0-1,0-1 1,0 1 0,0 0-191,6 40 935,-5-26-281,60 577 2029,-59-567-2764,-2-16-273,1 0 0,0-1 1,0 1-1,1-1 1,0 1-1,1-1 0,0 1 1,0-1-1,1 1 354,-4-8-119,0-1 0,0 0-1,1 0 1,-1 0 0,0 0 0,0 1-1,0-1 1,0 0 0,0 0 0,0 0 0,0 0-1,0 0 1,1 1 0,-1-1 0,0 0-1,0 0 1,0 0 0,0 0 0,1 0 0,-1 0-1,0 0 1,0 0 0,0 0 0,0 1-1,1-1 1,-1 0 0,0 0 0,0 0 0,0 0-1,1 0 1,-1 0 0,0 0 0,0 0-1,0 0 1,0 0 0,1 0 0,-1-1 0,0 1-1,0 0 1,0 0 0,1 0 0,-1 0-1,0 0 1,0 0 0,0 0 0,0 0 0,0 0-1,1-1 1,-1 1 0,0 0 0,0 0-1,0 0 1,0 0 0,0-1 0,0 1 119,6-11-2900,-5 10 2336,8-31-2748,4-26 1579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14336,'-5'32'5343,"10"-8"-4127,-10 20-288,5-8-448,5 20-288,8 19 96,6 5-128,3 3-32,-4 2-64,5-7-64,-5-6 96,0-8 0,-10-16 32,1-9-64,-21-30-1952,-16-13-800,-12-16 1280,-10-16 704</inkml:trace>
  <inkml:trace contextRef="#ctx0" brushRef="#br0" timeOffset="1">10 435 11008,'-9'19'4128,"13"-7"-3200,10 0 479,-1-9 33,17-3-736,25-3-160,13-1-1440,7-4-672,7-4 768,-2-4 321,6-7 319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26 11136,'-2'-2'288,"0"0"0,1 0 0,-1 0 0,0 0 1,0 0-1,-1 1 0,1-1 0,0 1 0,0 0 1,-1-1-1,1 1 0,-1 0 0,1 0 0,-1 1 1,1-1-1,-1 0 0,-1 1-288,-1-1 324,-1 1 1,1 0-1,0 0 0,0 1 1,-1-1-1,1 1 0,0 1 1,0-1-1,-1 1-324,-4 2 337,-1 0-1,1 1 1,0 0 0,1 0-1,0 1 1,-1 1 0,2-1-1,-9 9-336,2 1 150,1 0 0,1 2-1,0 0 1,1 0 0,1 1 0,0 0-1,2 1 1,0 0 0,1 4-150,2-9 83,2 0 1,0 0 0,0 1 0,2 0-1,0 0 1,1-1 0,0 1-1,1 0 1,1 0 0,1 0 0,0 0-1,5 15-83,-5-24 47,0 1 1,1-1-1,1 0 0,-1 0 0,1-1 0,0 1 0,1-1 0,-1 0 0,1 0 1,0 0-1,1-1 0,-1 1 0,1-1 0,0-1 0,1 1 0,-1-1 0,1 0 1,0-1-1,0 1 0,0-1 0,0-1 0,7 2-47,-6-2 73,0 0 0,1-1 0,-1 0 0,1 0 0,-1-1 0,0 0 0,1-1 0,-1 0 0,1 0 0,-1-1 0,0 0 1,0 0-1,0-1 0,0 0 0,0 0 0,-1-1 0,1 0 0,-1-1 0,0 1 0,-1-1 0,2-1-73,1-3 85,0-1 0,0 0 0,-1 0 0,0-1 1,-1 0-1,0 0 0,0-1 0,-2 0 0,1 0 0,-2 0 0,1 0 0,-2-1 1,0 0-1,0 0 0,-1 0 0,-1 0 0,0-12-85,0 15-148,-1-1-1,-1 0 1,1 1-1,-2-1 1,0 1-1,0 0 1,-1-1-1,0 1 1,0 0 0,-1 1-1,-1-1 1,0 1-1,0-1 1,-1 1-1,0 1 1,0-1-1,-1 1 1,0 0 0,0 1-1,-1 0 1,0 0-1,-2-1 149,6 6-336,1 0-1,0 0 1,0 0-1,-1 1 1,1 0-1,-1-1 1,1 1-1,-1 0 1,0 1-1,0-1 1,-1 0 336,3 1-269,1 0 0,0 0 0,-1 1 0,1-1 0,0 0 0,0 0 0,-1 1 0,1-1 0,0 1 0,0-1 0,-1 1 0,1-1 0,0 1 0,0 0 0,0 0 0,0-1 0,0 1 0,0 0 0,0 0 0,0 0 0,0 0 0,1 0 0,-1 0 0,0 1 0,1-1 0,-1 0 0,1 0 0,-1 0 0,1 1 0,-1-1 0,1 0 0,0 1 269,0 18-2245,7-1 1104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12032,'1'-1'176,"-1"1"0,1-1 0,-1 1 0,1-1 1,-1 1-1,1-1 0,-1 1 0,1-1 0,-1 1 1,1 0-1,0-1 0,-1 1 0,1 0 0,0-1 0,-1 1 1,1 0-1,0 0 0,-1 0 0,1 0 0,0-1 1,-1 1-1,1 0 0,0 0 0,0 0 0,-1 1 1,1-1-1,0 0 0,0 0-176,0 1 92,0 0 1,0-1 0,0 1-1,-1 0 1,1 0-1,0 0 1,0 0-1,-1 0 1,1 0 0,0 0-1,-1 0 1,1 1-1,-1-1 1,0 0-1,1 1-92,2 10-119,-1-1 0,0 1 0,0 9 119,-1-13 387,2 31 110,2 1 1,3-1-1,0 0 0,3 0 0,6 13-497,-12-39 173,0 0 1,1 0 0,1 0-1,0-1 1,1 0 0,0 0-1,1-1 1,0 0 0,1 0-1,0-1 1,1 0 0,0-1-1,0-1 1,1 1 0,0-2-1,10 5-173,-18-10 46,1 0 0,-1 0 1,1 0-1,0-1 0,0 1 0,0-1 0,0 0 0,0-1 0,0 1 0,0-1 0,0 0 1,0 0-1,0-1 0,0 0 0,0 0 0,0 0 0,0 0 0,0-1 0,0 1 0,0-1 0,-1-1 1,1 1-1,-1-1 0,0 1 0,4-4-46,-4 2 25,1 0 1,-1-1-1,0 0 0,-1 1 1,1-1-1,-1-1 0,0 1 1,0 0-1,-1-1 1,1 1-1,-1-1 0,0 0 1,-1 0-1,0 0 0,1 0 1,-2 0-1,1 0 0,-1 0 1,0 0-1,0 0 1,-1-3-26,-1-7 6,-1 1 0,0-1 0,-1 1 0,0 0 0,-1 0 0,-1 1 0,-1 0 0,0 0 0,-1 0 0,0 1 0,-1 0 0,0 0 0,-1 1 0,-1 0 0,-4-3-6,15 15-172,-1 0 0,1 0 0,0-1-1,-1 1 1,1 0 0,0 0 0,-1 0-1,1-1 1,0 1 0,-1 0 0,1-1 0,0 1-1,0 0 1,-1-1 0,1 1 0,0 0-1,0-1 1,-1 1 0,1 0 0,0-1 0,0 1-1,0-1 1,0 1 0,0 0 0,0-1 0,0 1-1,0-1 1,0 1 0,0 0 0,0-1-1,0 1 1,0-1 0,0 1 0,0 0 0,0-1-1,0 1 1,0-1 0,0 1 0,1 0-1,-1-1 1,0 1 0,0 0 0,1-1 0,-1 1-1,0 0 1,0-1 0,1 1 0,-1 0-1,0 0 1,1-1 0,-1 1 0,0 0 0,1 0-1,-1-1 1,0 1 0,1 0 172,26-6-7947,-22 5 8387,21-2-1992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71 7808,'8'-19'2421,"-6"11"-1344,2 0 1,-1 0-1,1 1 0,0 0 1,3-4-1078,-7 11 56,0 0 0,0 0 0,0 0 1,0-1-1,0 1 0,0 0 1,1 0-1,-1 0 0,0 0 0,0-1 1,0 1-1,0 0 0,0 0 1,1 0-1,-1 0 0,0 0 0,0 0 1,0 0-1,0-1 0,1 1 1,-1 0-1,0 0 0,0 0 0,0 0 1,1 0-1,-1 0 0,0 0 1,0 0-1,0 0 0,1 0 1,-1 0-1,0 0 0,0 0 0,0 0 1,1 0-1,-1 0 0,0 1 1,0-1-1,0 0 0,1 0 0,-1 0 1,0 0-1,0 0 0,0 0 1,0 0-1,0 1 0,1-1 0,-1 0 1,0 0-1,0 0 0,0 0 1,0 1-1,0-1 0,0 0 0,0 0-56,4 14 1358,-6 9-717,0 0 0,-2-1 0,-1 1 0,-2 3-641,-8 44 1153,13-58-971,-2 13 216,1 0-1,0 1 1,2 22-398,2-40 21,-1-1 0,1 0 0,0 1 0,1-1 0,0 0 0,0 0 0,1 0 0,-1-1 0,1 1 0,1-1 0,-1 1 0,1-1 0,0 0 1,1 0-1,4 4-21,0-1 39,0-1 0,1 1 1,0-2-1,0 1 0,1-2 1,0 1-1,0-1 1,1-1-1,0 0 0,0-1 1,0 0-1,0-1 0,13 2-39,-15-4-191,1 0 0,-1 0 0,1-1 0,-1-1 0,1 0 0,-1 0 0,9-3 191,-9 1-758,-1 0 0,1 0 0,-1-1 0,0-1-1,0 1 1,0-1 0,-1-1 0,5-3 758,28-27-2197,0-4 1008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13312,'-12'-5'4292,"15"11"-659,11 15-2081,29 67-376,-4 2 0,12 52-1176,-42-116 99,-1 0 0,-2 1 0,-1 0 0,-1 0 0,-1 0 0,-1 0 0,-3 28-99,2-54 32,-1 0 0,0 0 1,0 0-1,-1 0 0,1 0 0,0 0 1,0 0-1,0 0 0,-1 0 0,1 1 1,-1-1-1,1 0 0,0-1 0,-1 1 1,0 0-1,1 0 0,-1 0 1,0 0-1,1 0 0,-1 0 0,0-1 1,0 1-1,0 0 0,0-1 0,0 1 1,1-1-1,-1 1 0,-1 0-32,1-2 21,0 1 1,0 0-1,-1 0 0,1 0 0,0-1 1,0 1-1,0-1 0,0 1 0,0-1 1,0 1-1,0-1 0,0 1 0,0-1 1,0 0-1,0 0 0,0 0 1,0 1-1,1-1 0,-1 0 0,0 0 1,1 0-1,-1 0 0,0 0 0,1 0 1,-1 0-1,1-1 0,0 1-21,-5-10-4,1 0-1,0 0 0,1 0 1,0-1-1,1 1 1,0-1-1,1 1 0,1-1 1,0-7 4,1-16-318,2 0 0,4-22 318,1 18-475,0 1 1,3 0-1,1 0 0,2 1 1,5-9 474,-15 38-62,1-1 0,0 1 0,1 0 0,-1 0 0,1 0 0,1 1 0,0 0 0,0 0 0,0 1 0,1 0 0,-1 0 1,2 1-1,-1 0 0,2-1 62,-6 4-1,0 0 1,0 1 0,1-1 0,-1 1-1,1 0 1,-1 0 0,1 0 0,-1 1-1,1 0 1,-1 0 0,1 0 0,-1 0-1,1 1 1,-1-1 0,1 1 0,-1 0-1,1 1 1,-1-1 0,0 1 0,0-1-1,0 2 1,0-1 0,0 0 0,0 1-1,0-1 1,-1 1 0,1 0-1,-1 0 1,0 1 0,2 2 0,3 3 76,-1 1 0,-1 0 0,0 1 0,0-1 0,-1 1 0,0 0 0,-1 0-1,0 1 1,-1-1 0,0 1 0,-1 0 0,0 0 0,-1 0 0,0 0 0,-1 10-76,-1-6 158,0 1 0,-1-1-1,-1 0 1,0-1 0,-1 1 0,-1 0-1,0-1 1,-2 0 0,1-1 0,-2 1 0,-5 8-158,3-9-60,0-1 0,0 0 0,-1 0 0,-1-1 0,0-1 0,-1 0 0,0 0 0,0-1 0,-5 1 60,7-4-325,0-2 0,0 1 0,-1-2 0,1 1 1,-1-1-1,0-1 0,0-1 0,-1 1 1,1-2-1,0 0 0,-1 0 0,-8-1 325,7-2-234,0 0-1,0-1 0,-9-2 235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 10368,'-5'-17'5172,"4"32"-130,1 11-4131,-7 38 449,6 108-523,0-112-654,3-1-1,2 1 1,3-1 0,10 38-183,-15-85 23,2-1 1,-1-1-1,1 1 0,4 6-23,-6-13 8,0-1-1,-1 0 0,1-1 0,1 1 0,-1 0 0,0-1 0,1 1 1,-1-1-1,1 1 0,0-1 0,0 0 0,0 0 0,0-1 0,0 1 0,0-1 1,1 1-8,-2-1 0,0-1 1,0 1 0,0-1 0,1 1-1,-1-1 1,0 0 0,0 0 0,1 0 0,-1 0-1,0 0 1,0-1 0,1 1 0,-1-1 0,0 1-1,0-1 1,0 0 0,0 0 0,0 0-1,0 0 1,0 0 0,0-1 0,0 1 0,0 0-1,0-1 0,7-5-29,1 1-174,-2-1-1,1 0 1,-1 0 0,0-1-1,0 0 1,-1-1 0,0 1 0,-1-1-1,0-1 1,0 1 0,-1-1-1,2-6 204,7-17-1256,-2-1 0,-2-1-1,0-3 1257,-3 10-207,6-22-408,-2 7-259,2 0 1,9-19 873,-21 59-55,0-1 1,1 1 0,-1 0 0,1 1 0,0-1 0,0 0 0,0 0 0,0 1 0,1-1 0,-1 1 54,-1 1 5,0 1 0,0-1 0,-1 1-1,1-1 1,0 1 0,0 0 0,0-1 0,-1 1-1,1 0 1,0 0 0,0 0 0,0 0 0,0 0-1,0 0 1,0 0 0,-1 0 0,1 0 0,0 0-1,0 0 1,0 0 0,0 1 0,-1-1 0,1 0-1,0 0 1,0 1 0,0-1 0,-1 1 0,1-1-1,0 1 1,-1-1 0,1 1 0,0-1 0,-1 1-1,1 0 1,-1-1 0,1 1 0,0 0-5,6 9 491,1 1 0,-1 0 0,-1 0 1,0 0-1,-1 0 0,3 10-491,13 25 1533,-11-27-802,1 0 1,1 0-1,0-1 0,1 0 1,1-1-1,3 1-731,-11-12 197,0 0 0,0-1-1,1 0 1,0 0 0,0 0 0,0-1-1,1 0 1,0 0 0,-1-1 0,1 0-1,0 0 1,1-1 0,-1 0 0,0-1-1,1 1 1,-1-2 0,3 1-197,-7-1 43,0 0 1,0-1 0,0 1-1,0-1 1,0 0-1,0 0 1,0 0-1,-1 0 1,1-1 0,-1 0-1,1 1 1,-1-1-1,1-1 1,-1 1 0,0 0-1,2-3-43,0 0 36,-1 0 1,1 0-1,-1-1 1,0 1-1,-1-1 0,1 0 1,-1-1-1,0 1 0,0-2-36,4-14 18,-2 0 0,0 1 0,-1-2 0,-1 1 0,0-8-18,-2 6-104,0 1 0,-1-1 0,-2 1 0,0-1 0,-2 1 0,0 0 0,-2 0 0,0 1 0,-2-1 0,-6-12 104,11 28-299,0 1-1,-1 1 1,0-1-1,0 0 1,0 1-1,-5-5 300,9 10-99,-1-1-1,1 0 0,-1 1 1,1-1-1,-1 0 0,0 1 1,0-1-1,1 1 0,-1-1 1,0 1-1,0-1 0,1 1 1,-1-1-1,0 1 1,0 0-1,0-1 0,0 1 1,0 0-1,1 0 0,-1 0 1,0 0-1,0 0 0,0 0 1,0 0-1,0 0 0,0 0 1,0 0-1,1 0 0,-1 1 1,0-1-1,0 0 0,0 1 1,0-1-1,1 0 0,-1 1 1,0-1-1,0 1 1,1 0-1,-1-1 0,0 1 1,1-1-1,-1 1 0,0 0 1,1 0-1,-1-1 0,1 1 1,-1 0-1,1 0 0,0-1 1,-1 1-1,1 0 0,0 0 1,0 0-1,-1 1 100,0 2-283,0 0 0,0 0 0,0 0 0,1 1 0,0-1 0,0 0 0,0 0-1,0 1 1,0-1 0,1 0 0,0 0 0,0 0 0,1 4 283,14 31-650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53 11520,'-18'-36'3733,"17"35"-3670,1 1 1,0-1-1,0 1 1,0-1 0,-1 1-1,1-1 1,0 1-1,0-1 1,-1 1-1,1 0 1,0-1-1,-1 1 1,1-1-1,-1 1 1,1 0-1,0-1 1,-1 1-1,1 0 1,-1 0 0,1-1-1,-1 1 1,1 0-1,-1 0-63,-2-2 74,0 1-1,1 0 0,-1 0 1,0 0-1,0 1 1,0-1-1,0 1 0,0-1 1,0 1-1,0 0 0,0 0 1,0 1-1,1-1 1,-1 0-1,0 1 0,0 0 1,0 0-1,0 0 1,0 0-1,1 0 0,-1 0-73,-7 6 264,0 0 0,0 0 0,1 0-1,0 1 1,1 1 0,-1 0 0,2 0-1,-1 0 1,1 1 0,1 0 0,0 0 0,-5 11-264,-1 6 527,0 1 0,2 0 1,1 1-1,-2 15-527,6-20 469,1 0-1,1 0 1,0 21-469,3-33 105,0 0 0,1 0 0,0 0 0,1 1 0,1-1-1,0-1 1,1 1 0,1 3-105,-2-9 29,0 0 0,0-1-1,0 1 1,1-1 0,-1 0 0,2 0-1,-1 0 1,0-1 0,1 1 0,0-1-1,0 0 1,0 0 0,6 3-29,-1-2 47,0 0 0,0-1 1,1 0-1,0 0 0,0-1 0,0-1 0,2 1-47,-8-2 48,1 0 1,-1-1-1,1 1 0,-1-1 0,1 0 0,-1-1 0,1 1 1,-1-1-1,0 0 0,1-1 0,-1 1 0,0-1 0,0 0 1,0 0-1,0-1 0,0 1 0,-1-1 0,1 0 0,-1 0 1,0-1-1,1 1 0,-2-1 0,1 0 0,0 0 0,-1 0 1,0-1-1,0 1 0,0-1 0,0 0 0,-1 0 0,2-5-48,1-1 10,-2-1-1,1-1 0,-1 1 0,-1-1 0,0 1 0,-1-1 0,-1 1 0,0-1 0,0 0 0,-1 1 0,-1-1 0,0 0 0,-1 1 0,0 0 0,-1 0 1,0 0-1,-1 0 0,0 1 0,-1-1 0,-6-8-9,1 4-719,-1-1 1,-1 2-1,0 0 0,-1 0 1,-3-1 718,8 9-1185,0 0 0,0 1-1,0 0 1,-1 0 0,1 1 0,-4 0 1185,10 3-907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13440,'11'10'1472,"-2"0"0,1 1 0,-1 0 0,-1 1 0,2 4-1472,3 6 1145,-2 0 1,7 18-1146,5 24 409,11 49-409,-33-111 41,7 28 263,0 1 0,-2 0 0,-2 1 0,0 0 0,-2 12-304,-2-39 155,0-1 1,-1 1 0,1 0-1,-1 0 1,0 0 0,-1 0-1,0 1-154,2-5 15,0-1 0,0 1 0,0-1 0,-1 1 0,1-1 0,0 1 1,0-1-1,-1 1 0,1-1 0,0 1 0,0-1 0,-1 1 0,1-1 1,-1 0-1,1 1 0,0-1 0,-1 0 0,1 1 0,-1-1 0,1 0 1,-1 0-1,1 1 0,-1-1 0,1 0 0,-1 0 0,1 0 0,-1 0 1,1 1-1,-1-1 0,1 0 0,-1 0 0,1 0 0,-1 0 0,1 0 1,-1 0-1,0-1 0,1 1 0,-1 0 0,1 0 0,-1 0 0,1 0 1,-1-1-1,1 1 0,-1 0 0,1 0 0,0-1 0,-1 1 0,1 0 1,-1-1-1,1 1 0,0-1 0,-1 1 0,1 0 0,0-1 0,-1 1 1,1-1-1,0 1 0,0-1 0,-1 1 0,1-1-16,-1 0 8,0 0-1,0 0 1,1-1 0,-1 1-1,0 0 1,1-1 0,-1 1-1,1 0 1,-1-1-1,1 1 1,-1-1 0,1 1-1,0 0 1,0-2-8,-1-18-129,0-1 0,2 1 0,0 0 0,2 0-1,0 0 1,5-13 129,3-8-815,2 0 0,16-35 815,-12 37-958,19-32 958,-30 63-8,-1-1 0,2 1 0,-1 0 0,1 1 0,0 0 0,1 0 0,0 0 0,0 1 0,9-6 8,-16 12 26,0 0 0,0 0 1,1 0-1,-1 1 0,0-1 0,0 0 0,1 1 0,-1-1 0,1 1 0,-1-1 1,0 1-1,1 0 0,-1 0 0,1 0 0,-1-1 0,1 1 0,-1 0 0,0 1 1,1-1-1,-1 0 0,1 0 0,-1 1 0,1-1 0,-1 1 0,0-1 0,1 1 0,-1-1 1,0 1-1,0 0 0,1 0 0,-1 0 0,0 0 0,0 0 0,0 0 0,0 0 1,0 0-1,0 0 0,0 0 0,-1 0 0,1 0 0,0 1 0,-1-1 0,1 0 0,-1 1 1,1-1-1,-1 1 0,1-1 0,-1 1-26,3 7 127,-1 0 0,-1 0 0,1 0 1,-1 0-1,-1 0 0,0 1 0,0 0-127,-4 31 339,-2 0 0,-2-1 0,-6 19-339,0-5 274,-1 27-274,14-74-13,1 0 0,-1 0 0,1 0 0,1-1 0,-1 1 0,1 0 0,0 0 0,1-1 0,0 1 0,0-1 0,0 1 0,2 3 13,-2-6-67,0-1 1,1 1 0,-1-1-1,0 1 1,1-1 0,0 0-1,0 0 1,0 0 0,0-1-1,1 1 1,-1-1 0,1 1-1,-1-1 1,1 0 0,0 0 0,0-1-1,-1 1 1,1-1 0,1 0-1,2 1 67,3-1-473,-1 0 0,1-1 0,0 0 0,0-1 0,-1 0-1,1 0 1,0-1 0,-1 0 0,5-2 473,13-5-5657,1-1-1,12-8 5658,-12 2-3045,-1-12 1488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12800,'1'-2'415,"0"1"1,0 0 0,1 0-1,-1 0 1,0 0 0,1 1-1,-1-1 1,0 0 0,1 0-1,-1 1 1,1-1 0,-1 1-1,1-1 1,-1 1 0,1 0-1,-1 0 1,1 0 0,0 0-1,-1 0 1,1 0 0,-1 0-1,1 0 1,0 0-416,0 1 146,0 0-1,0 0 1,0 0 0,1 1-1,-1-1 1,0 0-1,0 1 1,-1-1 0,1 1-1,0 0 1,1 1-146,3 5 173,0 0 0,0 1 0,-1 0-1,0 0 1,0 0 0,-1 1 0,1 2-173,22 75 661,-18-56-388,9 30-130,25 76 34,-33-112-2084,0-1 1,9 12 1906,-12-28-4111,-7-8 3984,1 0 1,-1 0-1,0 0 0,0-1 1,0 1-1,0 0 0,1 0 1,-1 0-1,0 0 0,0 0 1,0-1-1,0 1 0,0 0 0,1 0 1,-1 0-1,0-1 0,0 1 1,0 0-1,0 0 0,0 0 1,0-1-1,0 1 0,0 0 1,0 0-1,0 0 0,0-1 0,0 1 1,0 0-1,0 0 0,0-1 1,0 1-1,0 0 0,0 0 1,0 0-1,0-1 0,0 1 1,0 0-1,0 0 0,-1 0 0,1-1 1,0 1-1,0 0 0,0 0 1,0 0-1,0 0 0,-1-1 1,1 1-1,0 0 127,-9-20-2229,-8-6 1093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14720,'0'-20'5439,"-4"25"-4223,4-5 416,0 7-96</inkml:trace>
  <inkml:trace contextRef="#ctx0" brushRef="#br0" timeOffset="1">10 49 25663,'13'34'768,"-3"19"-448,3 18-96,1 13 0,-1 4-96,-8-25-32,-1-10-32,1 6 32,4 13-224,-5-28 32,1-8-1184,4-13-480,0-6-2784,5-22-1215,-7-27 3007,7-19 1472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15104,'-7'9'6742,"-9"7"-3520,-38 45-1443,38-41-1747,1 2 0,1 0 0,1 1 0,1 0 0,1 1 0,2 0 0,0 1 0,1 0 0,1 0 0,2 1 0,1 0 0,0 0 0,2 15-32,2-34-1,0 1 0,0-1-1,1 1 1,0-1 0,1 0-1,0 1 1,0-1 0,1 0-1,-1 0 1,2 1 1,-2-4-19,1 0 1,-1-1-1,1 1 0,0 0 1,0-1-1,0 0 0,0 0 1,1 0-1,-1 0 0,1 0 0,0-1 1,0 0-1,0 1 0,0-1 1,0-1-1,0 1 0,2 0 19,6 2-283,0 0 0,0-1 0,1-1 0,-1 0 0,1-1 0,-1 0 0,1 0-1,-1-2 1,1 1 0,-1-2 0,13-2 283,29-18-363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13440,'18'30'5254,"16"13"-2374,-1-2-903,-18-17-1629,-1 1-1,-2 0 1,9 24-348,-9-19 67,5 8-32,-2 1 0,-1 0 0,-2 1 0,-2 0 1,2 22-36,-12-62-13,2 44-183,-2-43 18,0 0-1,0 0 1,0 1 0,0-1-1,0 0 1,0 0 0,0 0-1,-1 0 1,1 0 0,0 0-1,0 0 1,-1 0 0,1 0-1,-1 0 1,1 0 0,-1 0-1,0 0 1,1 0 0,-1 0-1,0 0 1,1 0 0,-1-1-1,0 1 1,0 0 0,0-1-1,0 1 1,0 0 0,0-1-1,0 1 1,0-1 0,0 0-1,0 1 1,0-1 0,-1 1 178,2-1-82,-1 0 1,1-1-1,-1 1 0,1 0 1,-1 0-1,1 0 0,-1 0 1,0 0-1,1 0 1,-1-1-1,1 1 0,-1 0 1,1-1-1,0 1 0,-1 0 1,1-1-1,-1 1 1,1 0-1,-1-1 0,1 1 1,0-1-1,-1 1 1,1-1 80,-20-29-1006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10752,'9'-24'4032,"-4"16"-3136,20 1 1311,-6 2 321,26-7-768,18-8-192,4-8-864,10-7-288,7 3-256,2 4-192,-10 8-64,-9 8-1632,-27 7-768,-9 5 1280,-13 9 576</inkml:trace>
  <inkml:trace contextRef="#ctx0" brushRef="#br0" timeOffset="1">282 532 11136,'37'7'4128,"-16"-4"-3200,24-3 127,-40 0-127,22-10-192,32-7 96,11 0-736,7 7-256,3 1 32,-3-3-2016,-1-3-831,-4-10 1503,-5 1 704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53 9216,'0'-4'306,"-1"1"0,0-1 0,-1 1 0,1 0-1,0 0 1,-1-1 0,0 1 0,0 0 0,0 0 0,0 0 0,0 1 0,-2-2-306,2 3 106,1-1-1,0 1 1,-1 0-1,0 1 1,1-1-1,-1 0 1,1 0-1,-1 1 0,0-1 1,1 1-1,-1-1 1,0 1-1,0 0 1,1 0-1,-1 0 1,0 0-1,0 0 1,1 0-1,-1 0 1,0 0-1,0 1 1,1-1-1,-1 1 1,0-1-1,1 1 1,-1 0-1,1 0 1,-1 0-1,0 0-105,-8 5 301,1 1-1,0 0 0,0 0 1,0 1-1,1 1 1,0-1-1,1 1 0,0 0 1,0 1-1,1 0 1,0 0-1,-1 3-300,-5 12 275,1 1-1,1 0 1,1 0 0,-1 11-275,3-10 304,2 0-1,0 0 1,2 0 0,0 11-304,3-27 104,1 0 0,-1 0 1,2 0-1,-1-1 0,2 1 1,-1 0-1,2-1 1,-1 1-1,1-1 0,1 0 1,4 9-105,-6-16 54,0 1 1,-1 0 0,1 0 0,0-1 0,1 0-1,-1 1 1,1-1 0,-1 0 0,1-1 0,0 1-1,0-1 1,0 0 0,0 0 0,1 0 0,-1 0-1,1-1 1,-1 1 0,1-1 0,-1-1-55,5 2 87,0-1 1,0-1 0,0 0-1,0 0 1,0-1-1,0 0 1,0-1-1,0 0 1,0 0-88,3-2 60,-1-1 1,0 0 0,0 0-1,0-1 1,-1-1-1,0 1 1,0-2-1,-1 1 1,1-1-1,-2-1 1,1 0-1,-1 0 1,-1-1-1,0 1 1,0-2-1,-1 1 1,0-1-1,-1 0 1,0 0 0,0-3-61,-2 8 8,-1-1 0,-1 1 0,1 0 0,-1-1 0,0 1 0,-1 0 0,0-1 0,0 1 0,0-1 1,-1 1-1,1-1 0,-2 1 0,1-1-8,-2-2-67,0 0 1,0 0-1,-1 1 1,0-1-1,-1 1 1,0 0-1,0 0 1,-4-4 66,-5-4-848,-1 0 0,0 1 0,-1 1 0,-1 1 0,0 0 0,-1 1 0,-10-5 848,-13-3-4234,38 19 3724,0 0 0,0 0 1,0 0-1,-1 0 0,1 1 0,0-1 0,0 1 1,-1 0-1,1 0 0,0 0 0,-1 0 0,0 1 510,1 3-1178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12288,'5'3'773,"0"1"0,0-1 0,0 1 1,-1 1-1,0-1 0,0 0 0,0 1 0,0 0 1,-1 0-1,1 0-773,1 5 485,0 0-1,0 0 1,-1 1 0,0 0 0,0 3-485,4 19 7,-2 1-1,-1-1 1,-2 8-7,-2-27 341,4 35-136,-3 0 0,-3 26-205,0-60 140,0 0 0,-1 0-1,0-1 1,-2 1 0,1-1 0,-2 1-1,0-1 1,-1 0 0,0-1 0,-5 7-140,9-16 111,-1 0 0,-1 0 0,1 0 0,0-1 0,-1 1 0,0-1 0,0 0 0,0 0-111,3-2 22,1-1-1,-1 0 1,1 1-1,-1-1 1,0 0 0,1 1-1,-1-1 1,1 0-1,-1 0 1,0 0 0,0 1-1,1-1 1,-1 0-1,0 0 1,1 0 0,-1 0-1,0 0 1,1 0-1,-1-1 1,0 1 0,1 0-1,-1 0 1,0-1-22,0 1 12,0-1 0,1 0 0,-1 0 0,0 0 0,1 0 0,-1 0 0,1 0 0,-1 0 0,1 0 1,-1 0-1,1 0 0,0 0 0,-1 0 0,1 0 0,0 0 0,0 0 0,0 0 0,0-1 0,0 1 0,0 0-12,0-15-119,2 0 0,-1 0 0,2 0-1,0 1 1,1-1 0,0 1 0,1 0-1,1 0 1,1-1 119,19-39-2152,25-36 2152,-40 71-247,5-8-131,47-76-670,-53 89 1011,1 0 0,1 1 0,0 0 0,1 1 1,6-5 36,-16 16 21,-1 0 0,0 0 0,1 0 0,-1 1 0,1-1 0,0 1 0,-1 0 1,1-1-1,0 1 0,0 0 0,0 1 0,0-1 0,0 0 0,0 1 0,0 0 0,0 0 1,0 0-1,0 0 0,0 0-21,-1 1 17,0-1 1,1 1-1,-1 0 1,0 0-1,0 0 0,-1 1 1,1-1-1,0 0 1,0 1-1,0-1 1,-1 1-1,1-1 1,-1 1-1,1 0 0,-1 0 1,0 0-1,0-1 1,0 1-1,0 0 1,0 1-1,0-1 1,0 0-1,-1 0 1,1 0-1,-1 1-17,4 17 122,-2 1 0,-1-1-1,0 1 1,-1-1 0,-2 0 0,0 1 0,-3 9-122,-1 32 198,5-47-137,-2 28 223,2 31-284,1-61 43,1-1 0,1 0 0,0 0-1,1 0 1,0-1 0,0 1 0,1-1 0,3 6-43,-5-13 2,1-1 0,-1 1-1,1 0 1,0-1 0,0 1 0,0-1 0,1 0 0,-1 0 0,1 0 0,-1-1 0,1 1 0,0-1 0,0 0 0,0 0 0,0 0 0,1-1 0,-1 1 0,0-1 0,1 0 0,-1 0 0,1-1 0,0 1-2,10 0 51,0-1 1,-1 0-1,1-1 1,-1 0-1,1-1 1,4-2-52,9-3-854,0-1-1,-1-1 1,-1-1 0,19-10 854,99-59-5481,-144 78 5472,74-43-1217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4992,'-1'1'399,"-1"0"1,1 0-1,0 0 1,0 0-1,0 0 1,0 0-1,-1-1 0,1 1 1,0 0-1,-1-1 1,1 1-1,0-1 1,-1 1-1,1-1 1,-1 0-1,1 0 1,-1 0-1,1 0 1,-1 0-1,1 0 0,-1 0 1,1 0-1,-1 0 1,1-1-1,-1 1-399,0-1 131,0 1 1,0 0-1,0-1 0,0 1 0,0 0 0,0 0 0,0 0 1,0 1-1,0-1 0,1 0 0,-1 1 0,0-1 0,0 1 1,0 0-1,0 0 0,1-1 0,-1 1 0,0 0 0,1 0 1,-1 1-1,0 0-131,0 0 112,1 0 1,1 0-1,-1 0 1,0 1-1,0-1 1,1 0-1,0 1 1,-1-1-1,1 0 1,0 1-1,0-1 1,0 1-1,0-1 1,1 0-1,-1 2-112,1 8 377,-5 677 3500,8-519-3189,-1-261-858,3-1 0,5 1 1,4 1-1,3 0 0,5 1 0,32-82 170,-45 142-156,2 1 0,1 1 0,6-7 156,-16 27-14,1 1 0,0 0 1,0-1-1,1 2 1,0-1-1,0 1 1,0-1-1,1 1 1,0 1-1,0-1 1,0 1-1,0 0 0,1 0 1,-1 1-1,5-2 14,-9 5 6,0-1-1,0 1 0,1-1 1,-1 1-1,0 0 0,0 0 1,1 0-1,-1 0 0,0 1 1,1-1-1,-1 0 0,0 1 1,0 0-1,0-1 0,1 1 1,-1 0-1,0 0 0,0 0 1,0 1-1,-1-1 0,1 0 1,0 1-1,0-1 0,-1 1 1,1-1-1,1 3-5,3 4 38,-1-1 1,0 2-1,0-1 1,-1 0-1,4 9-38,14 38 197,-3 0 0,3 21-197,26 121 271,-16-58-253,-28-126-290,0 4-642,-3-4-3186,-5-11-1131,-18-4 2015,-20-5 1520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12288,'7'1'764,"-1"-1"1,0 0-1,1 1 1,-1-2-1,1 1 1,-1-1-1,0 0 1,1 0-1,1-2-764,58-20 1830,-43 14-1037,11-5-456,-1-2 0,0-2 0,25-17-337,90-71-128,-32 22-888,-16 16-435,-99 67 1453,0 1-1,-1-1 0,1 1 0,0 0 0,0 0 1,0-1-1,0 1 0,0 0 0,0 0 0,-1 0 1,1 0-1,0 0 0,0 0 0,0 0 1,0 0-1,0 0 0,0 1 0,0-1 0,-1 0 1,1 1-1,0-1 0,0 0 0,0 1 0,-1-1 1,1 1-1,0-1 0,0 1 0,-1-1 0,1 1 1,-1 0-1,1-1 0,0 1 0,-1 0 0,1 0 1,-1-1-1,1 1-1,17 35 314,-16-34-288,28 81 1070,-2 0 0,-5 2 0,-3 1 0,6 67-1096,-26-151 15,5 21 245,-5-23-255,0 0 0,0 0 0,0 1 0,0-1 0,1 0 0,-1 0 0,0 1 0,0-1 0,0 0 0,0 0 0,0 1 1,1-1-1,-1 0 0,0 0 0,0 0 0,0 1 0,0-1 0,1 0 0,-1 0 0,0 0 0,0 0 0,1 1 0,-1-1 0,0 0 0,0 0 0,1 0 1,-1 0-1,0 0 0,0 0 0,1 0 0,-1 0 0,0 0 0,0 0 0,1 0 0,-1 0 0,0 0 0,1 0 0,-1 0 0,0 0 0,0 0 0,1 0 0,-1 0 1,0 0-1,0-1 0,1 1 0,-1 0 0,0 0 0,0 0 0,0 0 0,1-1 0,-1 1 0,0 0 0,0 0 0,0 0 0,1-1 0,-1 1 0,0 0 1,0 0-1,0 0 0,0-1 0,0 1 0,0 0 0,0-1 0,1 1 0,-1 0 0,0 0 0,0-1 0,0 1 0,0 0-5,15-30-238,-1 1 0,-1-2 1,-2 0-1,-1 0 0,0-5 238,0 1-690,1 0 0,2 0 1,15-27 689,-26 57-34,0 1-1,1 0 1,-1 1 0,1-1 0,0 0 0,0 1 0,1-1-1,-1 1 1,1 0 0,-1 0 0,4-2 34,-5 4 1,0 1 0,0-1 0,-1 0 0,1 1 0,0-1 0,0 1 0,0 0 0,0-1 0,0 1 0,0 0 0,0 0 0,0 0 1,0 0-1,0 1 0,0-1 0,-1 1 0,1-1 0,0 1 0,0-1 0,0 1 0,0 0 0,-1 0 0,1 0 0,0 0 0,-1 0 0,1 0 0,-1 1 0,2 0-1,11 13 55,-1 0-1,0 1 1,-2 1-1,1 0 1,-2 0-1,0 1 1,4 12-55,19 33 173,-31-60-191,43 67-249,-40-63-513,1-1 1,-1 0 0,1 0 0,0-1-1,4 3 780,3-1-1429,-3-8 651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13056,'1'23'5476,"4"6"-3634,2 10-638,-4-12-811,2-1-1,0 1 1,2-1-1,1-1 1,8 20-393,-11-34 45,-1-1 1,2 0-1,0-1 1,0 1-1,0-1 1,1 0-1,0-1 1,1 0-1,0 0 1,1 0-1,-1-1 1,1-1-1,0 1 1,1-1-1,5 2-45,-12-6 18,1-1 0,0 1 0,0-1 0,0 0-1,0 0 1,1 0 0,-1 0 0,0 0 0,0-1-1,1 0 1,-1 0 0,0 0 0,0-1 0,1 1 0,-1-1-1,0 0 1,0 0 0,0-1 0,0 1-18,1-2 27,-1 1 0,1-1 0,-1 0 1,1 0-1,-1 0 0,0-1 0,0 0 0,-1 0 1,1 0-1,-1 0 0,0 0 0,0 0 1,0-1-1,-1 0 0,1 0-27,3-9 44,0 0 1,-1-1-1,0 0 1,-2 0-1,0 0 1,0 0-1,-1 0 0,-1-2-44,0-31-219,-4-44 219,0 4-397,4 84 198,1 12 107,3 19 20,20 160-80,17 101 256,-41-283-103,56 292 167,-34-203-1261,3-2 1,10 14 1092,-18-56-331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585 114 11392,'-5'-11'1450,"1"1"279,-1 0-1,-1 1 0,1 0 0,-1 0 0,-4-3-1728,6 8 265,1 1-1,-1-1 0,0 1 0,0 1 1,0-1-1,0 0 0,0 1 1,-1 0-1,1 0 0,-1 0 0,0 1 1,1 0-1,-1 0 0,-1-1-264,-14-1 111,0 0 1,0 2-1,-1 0 0,1 1 0,0 1 1,-1 0-1,1 2 0,0 1 0,1 0 0,-20 7-111,24-5 6,0 0-1,1 0 0,0 2 0,0-1 0,0 2 0,1 0 0,1 0 0,0 1 1,0 1-1,0 0 0,2 1 0,-1 0 0,2 0 0,-4 7-5,6-10-23,1 1 0,0 0 0,0 0 0,1 1 0,1 0 0,-1 0-1,2 0 1,0 0 0,0 2 23,3-13-7,0 1 0,-1 0 0,1-1 0,1 1 0,-1 0 0,0-1-1,0 1 1,0 0 0,0-1 0,0 1 0,1 0 0,-1-1 0,0 1 0,0-1 0,1 1-1,-1 0 1,0-1 0,1 1 0,-1-1 0,1 1 0,-1-1 0,1 1 0,-1-1 0,1 0 0,-1 1-1,1-1 1,-1 0 0,1 1 0,0-1 0,-1 0 0,1 1 0,0-1 0,-1 0 0,1 0-1,-1 0 1,1 0 0,0 0 0,-1 0 0,1 0 0,0 0 0,-1 0 0,1 0 0,0 0 7,35-6-126,-27 4 104,3-1 4,55-10-83,12 0 101,-58 11-21,0 1 1,0 0 0,0 1 0,1 2 0,-1 0 0,0 1 20,-15-1-11,0 0 0,0 0 1,0 0-1,0 1 0,0 0 1,0 0-1,0 1 0,-1-1 1,0 1-1,0 0 0,0 1 0,0-1 1,-1 1-1,0 0 0,1 0 1,-2 1-1,1-1 0,-1 1 0,0-1 1,0 1-1,1 4 11,1 2 4,-1 1 1,0 0-1,0 0 0,-2 1 1,1-1-1,-2 0 0,0 1 1,-1 0-1,0-1 1,-1 2-5,0-4 18,-1-1 1,-1 1 0,0-1 0,-1 1-1,0-1 1,0 0 0,-1 0-1,0-1 1,-1 0 0,0 0 0,0 0-1,-1 0 1,0-1 0,-1 0 0,1-1-1,-2 0-18,-10 10-84,-1-2-1,-1 0 0,0-1 1,-1-2-1,0 0 1,-9 2 84,21-9-643,0-1 0,0 0 1,-1-1-1,1 0 0,-1-1 1,0 0-1,0-1 0,-3 0 643,12-1-131,1 0-1,-1 0 0,0 0 0,0 0 0,0 0 1,0-1-1,0 1 0,0-1 0,0 1 0,1-1 1,-1 0-1,0 0 0,1 0 0,-2 0 132,1-1-125,0 0-1,0 0 1,1-1 0,-1 1-1,0 0 1,1-1 0,0 0-1,-1-1 126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78 193 12288,'-53'-6'4952,"29"5"-86,73 0-88,24-5-4778,-10-3 59,0-2 0,-1-3 0,33-13-59,-78 21-28,141-43-3358,59-6 3386,-209 53-139,1 0 1,-1 1-1,1 0 0,-1 0 0,1 1 0,3 0 139,-9 1 18,0-1-1,0 1 1,0 0-1,-1 0 0,1 0 1,0 0-1,0 0 0,-1 1 1,1-1-1,-1 1 1,1 0-1,-1 0 0,0 0 1,0 0-1,0 0 0,0 0 1,0 0-1,0 1 1,0-1-1,-1 1-17,13 20 719,-2 1 0,-1 1-1,5 14-718,12 28 1007,38 77-258,-28-45-3306,-36-93 2495,11 25-6541,-13-31 6319,0 1-1,1 0 0,-1 0 0,1-1 0,-1 1 0,1-1 0,-1 1 1,1 0-1,0-1 0,-1 1 0,1-1 0,0 1 0,-1-1 0,1 1 1,0-1-1,-1 0 0,1 1 0,0-1 0,0 0 0,0 0 0,-1 1 1,1-1-1,0 0 0,0 0 0,0 0 0,-1 0 0,1 0 0,0 0 1,0 0-1,0 0 0,-1-1 0,1 1 0,0 0 0,0 0 0,0-1 285,12-9-1770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10880,'0'10'4128,"0"-1"-3200,0 3 1055,0 0 321,0 8-864,5 12-256,-1 16-704,-1 8-256,6 3-128,5-7 0,-5-8 0,9 0-192,-9-9 0,-4-2-1952,4-6-768,-9-3 1408,0-12 768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 9600,'-10'-6'1961,"-12"-5"760,4 8 5279,24 11-5280,2-6-2631,-1 0 0,1-1 0,0 0 1,-1-1-1,1 1 0,0-2 0,0 1 0,-1-1 1,8-1-90,10-1 82,63-5 16,-12 1 28,21 2-126,-91 5 10,1 1 0,-1-1 1,0 1-1,0 0 0,1 1 0,-1-1 0,0 1 0,0 0 0,0 1 0,-1-1 0,1 1 1,2 2-11,-6-3 6,1-1 0,-1 1 0,0 0 0,1 1 1,-1-1-1,0 0 0,0 1 0,0-1 0,-1 1 1,1-1-1,-1 1 0,1 0 0,-1 0 0,0 0 1,0 0-1,0 0 0,-1 0 0,1 0 0,0 0 1,-1 0-1,0 0 0,0 0 0,0 0 0,0 0 1,-1 0-1,1 2-6,-3 6 26,0 0 1,0-1-1,-1 0 0,0 1 1,-1-1-1,-4 7-26,-41 60 79,24-37-33,-50 70-2,34-51-77,2 2 0,-20 44 33,55-95-29,1 0 0,0 1 0,0-1 0,1 1-1,0 0 1,1 0 0,0 0 0,0 3 29,2-11-6,0 1-1,0-1 1,0 0-1,1 1 1,-1-1-1,1 0 1,-1 0-1,1 0 1,0 0 0,0 1-1,1-1 1,-1 0-1,1-1 1,-1 1-1,1 0 1,0 0-1,0-1 1,0 1-1,1-1 1,-1 0 0,0 1-1,1-1 1,-1 0-1,1 0 1,0-1-1,0 1 1,0-1-1,0 1 1,0-1 0,0 0 6,8 2-4,0 0 0,-1-1 0,1 0 1,0-1-1,0 0 0,0-1 0,0 0 1,0-1-1,0 0 0,0-1 0,-1 0 1,1 0-1,3-3 4,8-2-827,0-1 1,-1 0-1,0-2 1,0-1-1,16-12 827,21-10-5376,-35 17 4289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8 168 10880,'-7'3'4032,"10"-3"-3136,6 0 671,0 0 129,9-3-576,18-6-96,9-3-576,-1-3-288,1-2-96,1 2-224,-1-2-32,-6 2-3712,2-6-1599,0-2 2751,-5-1 1376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10624,'-4'5'1679,"1"0"0,-1 1 1,1-1-1,0 1 1,-1 5-1680,-10 34 3569,9-11-2984,-1 28-585,3-27 606,-1 5-307,2 0 1,1 0 0,6 38-300,-3-60 45,1 0-1,0 0 1,2 0 0,0 0-1,1-1 1,1 0 0,0 0-1,2 0 1,9 13-45,-14-23 12,2 0 0,-1 0 0,1 0 0,0-1 0,0 0 1,0 0-1,1-1 0,0 0 0,0 0 0,1 0 0,-1-1 0,1 0 0,0-1 0,0 0 0,0 0 1,1 0-1,0-1-12,-2-1-258,0 0 0,0 0 0,0-1 0,0 0 0,1-1 0,-1 1 0,-1-1 0,1-1 0,0 1 0,0-1 0,0 0 0,-1-1 0,1 1-1,-1-1 1,0-1 0,0 1 0,0-1 0,0 0 0,0-1 0,4-4 258,17-19-1424,1-3 672</inkml:trace>
  <inkml:trace contextRef="#ctx0" brushRef="#br0" timeOffset="1">92 503 10880,'5'24'4128,"4"-16"-3200,9-1 415,-9-7 1,9-3-416,3-14-64,11-10-288,0-9-96,4-5-288,-5 2-416,-5-2-96,-12 10-3072,-10 4-1343,-8 7 2399,-10 8 1184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 12160,'-9'0'4575,"14"0"-3583,4-3 320,-5-1-96,10-4-704,8-4-128,6-4-1632,6-4-704,12 0 992,8 4 448,-1-4 417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9984,'-2'12'4286,"11"10"-2514,-2-8 255,29 80 1383,-21-46-3017,-2 0 1,-2 1-394,9 67 1131,-3 21-1131,-15-126 169,-1-1 1,-1 1 0,1 0 0,-2-1-1,0 1 1,-1 10-170,0-20 126,-1-6-12,0-7-142,0 0 0,1 0 0,0 0 0,1 0 0,0 0 1,1-1-1,1 1 0,1-10 28,-1-7-155,1-24-256,2 0 0,2 0 1,3 1-1,2 0 0,2 0 1,4-3 410,-15 47-25,1 1 0,0 0 0,0-1 1,1 2-1,0-1 0,0 0 1,2 0 24,-5 6 6,0-1 0,0 1 1,0 0-1,1 0 1,-1 0-1,0 0 0,1 0 1,-1 0-1,1 0 1,-1 0-1,1 1 0,0-1 1,-1 0-1,1 1 1,0 0-1,-1-1 1,1 1-1,0 0 0,-1 0 1,1 0-1,0 0 1,0 0-1,-1 0 0,1 0 1,0 1-1,-1-1 1,1 0-1,0 1 0,-1 0 1,1-1-1,-1 1 1,1 0-7,2 2 54,0-1 1,0 1 0,0 0 0,0 0 0,-1 1-1,1-1 1,-1 1 0,0-1 0,0 1 0,-1 0-1,1 0 1,-1 1 0,0-1 0,0 0 0,0 1-55,5 15 348,0-1 0,3 20-348,-7-27 103,14 71 1231,-1 15-1334,-3-11 751,5 1-751,-16-81-232,0-1 0,0 1-1,1 0 1,0-1-1,2 4 233,-5-9-148,1 0 0,-1 0 0,1 0 0,0 0 0,0 0 0,0 0 0,-1 0 0,1-1 0,0 1 0,0 0 0,0 0 0,0-1-1,0 1 1,0-1 0,2 1 148,-3-1-108,1 0 0,0 0 0,0 0 0,-1 0 0,1 0 0,0 0 0,0 0 0,0 0 0,-1-1 0,1 1 0,0 0 0,-1-1 0,1 1 0,0 0 0,0-1 0,-1 1 0,1-1 0,-1 1 0,1-1 0,0 1 0,-1-1 0,1 1 0,-1-1-1,1 0 1,-1 1 0,1-2 108,12-23-864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3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10624,'-14'54'5347,"9"-41"-4369,1 1 0,1 0-1,1 0 1,-1 8-978,2 8 402,2 0 0,1 1-1,1-1 1,2 0 0,1 0 0,1-1-1,1 0 1,2 0 0,1 0 0,1-2-1,2 1 1,10 14-402,-19-34 67,0-1-1,1 1 1,0-1-1,0 1 1,1-2 0,0 1-1,0-1 1,0 0-1,1-1 1,8 5-67,-13-8 23,1 0 1,0-1 0,0 0-1,0 1 1,0-1 0,-1-1-1,2 1 1,-1-1-1,0 1 1,0-1 0,0 0-1,0 0 1,0-1 0,0 1-1,0-1 1,0 0 0,0 0-1,0-1 1,-1 1-1,1-1 1,0 0 0,-1 1-1,1-2 1,-1 1 0,1 0-1,-1-1-23,5-4 46,-1 0 0,0 0-1,0-1 1,-1 0-1,0 0 1,0-1 0,-1 1-1,0-1 1,0-1 0,-1 1-1,2-9-45,2-6 59,-1 0-1,-1-1 1,-1 0-1,-1-6-58,-2 12 21,-1 0 0,0 0 0,-2 0-1,0 0 1,-2-2-21,1 11-57,1-1-1,-2 1 1,0 0 0,0 0-1,0 1 1,-2-1 0,1 1 0,-1-1-1,0 2 1,-1-1 57,-7-2-2228,12 14-1119,6 4 1194,7 4 1326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 11776,'-2'-3'5034,"5"10"-1839,14 34 367,-8-4-2852,-2 0 0,-2 1-1,1 36-709,-2-29 266,4 107 1563,-6 6-1829,3-198 11,3-68-2512,5 1-1,9-23 2502,-20 119-171,3-15-376,0 0 1,2 1-1,0 0 1,8-14 546,-14 37 22,-1 0-1,1 0 0,0 0 1,1 0-1,-1 0 1,0 0-1,0 1 1,1-1-1,-1 1 1,1-1-1,-1 1 1,1-1-1,0 1 1,-1 0-1,1 0 1,0 0-1,0 0 0,0 0 1,1 0-22,-1 0 60,-1 1 0,1 0 0,-1 0 0,1 0 0,0 0 0,-1 1 0,1-1 0,-1 0 0,1 1 0,-1-1 0,1 1 0,-1-1 0,1 1 0,-1 0 0,1 0 0,-1 0 0,0-1 0,1 1 0,-1 0 0,0 1 0,0-1 0,0 0 0,0 0 0,0 0 0,0 1 0,1 0-60,5 10 279,-1 0-1,1 1 1,-2-1 0,0 1-1,0 0 1,-1 1 0,1 8-279,4 9 348,12 49 315,-7-27-64,1-1 0,16 32-599,-23-69 113,-8-15-111,0 0 0,1 1 0,-1-1 1,0 0-1,0 1 0,0-1 0,0 0 0,0 0 1,0 1-1,0-1 0,0 0 0,1 0 0,-1 1 1,0-1-1,0 0 0,0 0 0,1 1 1,-1-1-1,0 0 0,0 0 0,1 0 0,-1 0 1,0 1-1,0-1 0,1 0 0,-1 0 0,0 0 1,1 0-1,-1 0 0,0 0 0,0 0 1,1 0-1,-1 0 0,0 0 0,1 0 0,-1 0 1,0 0-1,1 0 0,-1 0 0,0 0 0,0 0 1,1 0-1,-1 0-2,4-12-71,0 1 0,-1-1 1,-1 0-1,0 0 0,0-4 71,3-22-361,5-11-1577,2-1-1,18-44 1939,-20 69-266,0 1 0,2 0 1,1 0-1,1 1 0,1 1 0,7-9 266,-17 25 67,0 1 0,0-1 0,0 1 0,1 0 1,-1 1-1,1-1 0,0 1 0,1 0 0,-1 1 0,2-1-67,-5 3 85,-1 0 0,1 0 1,0 0-1,1 0 1,-1 1-1,0-1 0,0 1 1,0 0-1,0 0 1,0 0-1,0 0 0,0 1 1,1-1-1,-1 1 1,0 0-1,0 0 0,0 0 1,0 0-1,-1 0 1,1 1-1,0-1 0,0 1 1,-1 0-1,2 0-85,1 3 182,1 0 0,-1 1 0,0-1 0,-1 1 0,1 0 0,-1 0-1,0 1 1,0-1 0,-1 1 0,0 0 0,0 0 0,0 1-182,5 19 548,-2 0 0,3 18-548,-6-28 156,7 40 105,3-2 1,1 0-1,3 0 0,6 5-261,-16-42-97,-7-14-158,1 0 1,1-1-1,-1 1 1,0 0-1,1-1 1,0 0-1,0 1 1,0-1-1,0 0 1,0 0-1,1 0 1,-1 0 0,1-1-1,0 1 1,2 1 254,-5-4-68,1 0 0,0 1 1,-1-1-1,1 0 0,0 0 1,-1 0-1,1 0 0,0 0 1,-1 0-1,1 0 0,0 0 1,0 0-1,-1 0 1,1 0-1,0 0 0,-1 0 1,1-1-1,0 1 0,-1 0 68,14-10-704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9 121 5888,'0'0'153,"0"0"0,0-1 0,-1 1 0,1 0 0,0 0 0,0 0 0,0 0 0,-1 0 0,1-1 0,0 1 0,0 0 0,-1 0 0,1 0 0,0 0 0,0 0 0,0 0 0,-1 0 0,1 0 0,0 0 0,0 0 0,-1 0 0,1 0 0,0 0 1,0 0-1,-1 0 0,1 0 0,0 0 0,0 0 0,-1 0 0,1 1 0,0-1 0,0 0 0,0 0 0,-1 0 0,1 0 0,0 0 0,0 1 0,0-1 0,-1 0-153,2 0 159,-1 1 1,0-1-1,0 0 0,0 0 0,0 1 1,0-1-1,0 0 0,1 0 1,-1 1-1,0-1 0,0 0 0,0 0 1,1 0-1,-1 1 0,0-1 1,0 0-1,1 0 0,-1 0 0,0 0 1,0 1-1,1-1 0,-1 0 1,0 0-1,1 0 0,-1 0 0,0 0 1,1 0-1,-1 0 0,0 0 1,0 0-1,1 0 0,-1 0 0,0 0 1,1 0-1,-1 0 0,0 0 0,0 0 1,1-1-160,3 2 271,0 0 0,0 0 0,0 0 0,0 0 1,0 0-1,0 1 0,-1-1 0,1 1 0,-1 0 0,1 1 1,-1-1-1,1 0 0,-1 1 0,0 0 0,0 0 0,-1 0 1,1 0-1,0 0 0,-1 0 0,2 4-271,6 8 356,-2 1 0,1-1 0,-2 1 1,2 5-357,18 63 454,-3 0 0,-3 1 0,-1 22-454,-9-46 94,6 48 375,-17-108-458,1 0-1,-1-1 1,0 1 0,0-1 0,0 1 0,0-1-1,0 1 1,0 0 0,0-1 0,0 1-1,0-1 1,0 1 0,0 0 0,0-1 0,0 1-1,0-1 1,-1 1 0,1 0 0,0-1-1,0 1 1,-1-1 0,1 1 0,0-1 0,-1 1-11,0-1 3,0-1 1,1 1-1,-1-1 1,0 1 0,1-1-1,-1 1 1,0-1-1,1 1 1,-1-1 0,1 0-1,-1 1 1,1-1-1,-1 0 1,1 1 0,-1-1-1,1 0 1,0 0-1,-1 0 1,1 1 0,0-1-4,-4-10-37,0 1 0,1-1 0,0 0 1,-1-10 36,0-2-99,-7-30-468,2-1-1,3 0 0,2-1 0,2 1 1,3-1-1,2 1 0,3 0 1,2 0-1,12-40 568,-18 84-38,2-4-16,0-1-1,0 1 1,5-7 54,-8 18-3,0 0-1,1 0 0,0 0 1,-1 0-1,1 0 0,0 1 1,0-1-1,0 1 0,1 0 1,-1-1-1,1 1 0,-1 0 1,1 0-1,0 1 0,-1-1 1,1 0-1,0 1 0,1 0 4,-2 0 6,0 1-1,-1-1 1,1 1-1,0 0 1,-1 0-1,1 0 1,0 0-1,0 0 1,-1 0-1,1 0 1,0 1-1,-1-1 1,1 1-1,0-1 1,-1 1-1,1 0 1,0 0-1,-1-1 1,1 2-6,1 0 21,1 1 1,-1-1 0,0 1 0,0 0 0,0 0-1,-1 1 1,1-1 0,0 2-22,4 5 96,-2 0-1,1 1 1,-1 0 0,-1 0 0,2 7-96,-3-5 148,-1 0 1,0 1 0,0-1-1,-1 1 1,-1-1 0,0 1 0,-1 0-1,-1-1 1,-1 7-149,-5 17 696,-2-1 0,-12 30-696,3-26 291,13-29-280,5-9-88,2-3-73,9-10 57,0 1 0,0 0 0,1 0 0,0 1 0,0 0 1,1 1-1,0 0 0,1 1 0,0 0 0,0 1 0,0 1 0,1 0 0,-1 1 0,1 0 1,1 1-1,-1 1 0,0 0 0,0 1 0,1 0 0,-1 1 0,1 1 0,-1 0 1,0 1-1,11 3 93,-20-3 25,0-1 1,0 1-1,0 0 1,0 1-1,0-1 0,-1 1 1,1 0-1,-1 0 1,0 0-1,0 1 1,0 0-1,0 0 1,-1 0-1,1 0 1,-1 0-1,2 4-25,-2-2 76,0 1-1,0-1 1,-1 1-1,0 0 0,0-1 1,0 1-1,-1 0 1,0 0-1,-1 0 0,1 0 1,-1 0-1,-1 0-75,0 5 111,0-1-1,-1 0 1,0 1-1,-1-1 1,0 0-1,-1 0 1,0-1 0,-1 1-1,0-1 1,0 0-1,-2 0 1,1-1-1,-1 0 1,0 0-1,-5 5-110,6-9-29,1-1 0,-1 1 0,0-1 0,0 0 0,-1 0 0,1-1 1,-1 1-1,0-2 0,1 1 0,-1-1 0,-1 0 0,1 0 0,0-1 0,-7 1 29,10-2-190,0 0 1,-1 0 0,1-1-1,0 1 1,1-1-1,-1 0 1,0 0-1,0 0 1,0-1 0,0 1-1,1-1 1,-1 0-1,1 0 1,-1 0-1,1 0 1,0-1 0,0 1-1,0-1 1,0 0-1,0 0 1,1 0-1,-1 0 1,1-1 0,0 1-1,0-1 1,0 1-1,0-2 190,-13-34-816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11904,'1'0'194,"0"0"1,0 1-1,-1-1 1,1 0-1,0 1 1,0-1-1,-1 1 1,1-1-1,0 1 1,-1-1-1,1 1 1,0 0-1,-1-1 1,1 1-1,-1 0 1,1-1-1,-1 1 1,1 0-1,-1-1 1,0 1-1,1 0 1,-1 0-1,0 0 1,0-1-1,1 1 1,-1 0-1,0 0 1,0 0-1,0 0 1,0 0-195,6 33 511,-6-31-47,8 64 2396,-4 1-1,-2 9-2859,5 84 793,-5-137-722,0 5 38,2 0-1,0-1 0,2 0 1,3 5-109,-7-27 11,0 0 0,0 1 1,1-1-1,0 0 0,0 0 1,0 0-1,1 0 0,0-1 0,0 0 1,0 0-1,1 0 0,0 0 1,0 0-1,0-1 0,0 0 0,1 0 1,0-1-1,0 1 0,0-1 1,0 0-12,4 0-26,-1 0 1,1-1 0,-1 0-1,1-1 1,0 0 0,0-1 0,0 1-1,-1-2 1,1 0 0,0 0-1,0 0 1,-1-1 0,1-1-1,2-1 26,-1 1-382,0-2 0,0 1 0,-1-2 0,0 1 0,0-1 0,0-1 0,-1 0 0,0 0 0,0-1 0,-1 0 0,0 0 0,0-1 382,12-19-667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14720,'2'0'539,"1"1"1,-1-1 0,0 1 0,0-1-1,0 1 1,0 0 0,0 0-1,0 0 1,-1 0 0,1 0 0,0 0-1,0 0 1,-1 1 0,1-1 0,-1 1-1,2 1-539,24 31 2121,-23-28-1512,36 57 1401,31 65-2010,20 33 245,-83-149-228,1 4 0,0-2 0,1 1-1,1-1 1,1-1 0,0 0-1,0 0 1,7 4-17,-17-15 1,1-1 0,-1 0-1,0 1 1,0-1 0,0 0 0,1 0 0,-1 0 0,0 0 0,1-1 0,-1 1 0,1-1-1,-1 1 1,1-1 0,-1 0 0,1 0 0,-1 0 0,1 0 0,2-1-1,-1 0-11,-1 0 0,1-1 0,0 1 0,-1-1 0,1 0 1,-1 0-1,0 0 0,1 0 0,-1-1 0,0 1 0,1-2 11,5-7-34,0 1 0,0-1-1,-1-1 1,0 0 0,-1 0-1,1-5 35,29-64-518,-5-1 0,16-63 518,-18 50-1710,-27 88 1538,3-7-4499,-6 14 4362,0-1 1,1 1 0,-1 0-1,0 0 1,1 0 0,-1 0-1,0 0 1,1 0 0,-1 0-1,0 0 1,1 0 0,-1 0-1,1 0 1,-1 0 0,0 0-1,1 0 1,-1 0 0,0 0-1,1 0 1,-1 0 0,0 0 0,1 1-1,-1-1 1,0 0 0,1 0-1,-1 0 1,0 1 0,1-1-1,-1 0 1,0 0 0,0 1-1,1-1 1,-1 0 0,0 1-1,0-1 1,0 0 0,1 1-1,-1-1 309,12 12-3930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27 427 12416,'-27'15'4639,"27"-6"-3583,0-1 448,0-8-32,5 0-352,8-8 0,10-8-512,18-1-128,9-3-288,-2-4-768,2-3-256,-10-5-2976,-5-4-1247,-17-3 2591,-9 3 1312</inkml:trace>
  <inkml:trace contextRef="#ctx0" brushRef="#br0" timeOffset="1">127 0 11392,'-9'17'4288,"13"-5"-3329,9 7 225,-4-11-64,9 4-544,9 0-64,9 0-288,9-4-160,-1 4-32,1 0-128,1 0 64,-6-5-480,-5 1-128,1-8-1504,-9-3-703,1-5 1503,-6-4 672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30 165 8064,'-4'-25'2004,"3"18"-1186,1 0-1,-1 0 0,-1 0 1,1 0-1,-1 0 1,-1 1-1,1-1 1,-3-4-819,-2 6 3572,5 13-2461,7 17-857,38 131 1388,-18-75-723,-5 2 0,2 27-918,-13-42 172,-2 1 1,-4 0-1,-4 36-172,1-100 28,0-1 1,-1 0-1,0 1 0,0-1 0,0 0 1,0 0-1,-1 0 0,0 0 0,-1 2-28,3-5 10,0-1 0,-1 1-1,1 0 1,-1-1 0,1 1 0,0-1-1,-1 1 1,0-1 0,1 1 0,-1-1-1,1 0 1,-1 1 0,1-1-1,-1 0 1,0 1 0,1-1 0,-1 0-1,0 0 1,1 0 0,-1 1-1,0-1 1,0 0 0,1 0-10,-2 0 9,1-1-1,0 1 1,0-1-1,-1 1 1,1-1 0,0 1-1,0-1 1,0 1-1,0-1 1,0 0 0,0 0-1,0 0 1,0 0-1,0 0 1,0 0 0,0 0-1,0 0-8,-6-10 8,0 1 1,0-1-1,1 0 0,1-1 1,0 1-1,0-1 0,1 0 1,1 0-1,-1-5-8,-5-30-149,-3-40 149,6 25-406,3 1 1,4-62 405,2 87-283,1-1 1,2 1-1,1 1 0,2-1 1,10-24 282,-13 44-119,1 0 0,0 0 0,2 1 0,9-14 119,-16 25-15,1 0 0,0 1-1,0-1 1,0 1-1,0-1 1,0 1-1,1 0 1,-1 0 0,1 1-1,0-1 1,0 1-1,0 0 1,0 0-1,1 0 1,-1 0-1,0 1 1,1-1 0,-1 1-1,1 1 1,2-1 15,-3 1-1,0 0 0,-1 1 0,1 0 1,-1 0-1,1 0 0,-1 0 0,1 1 1,-1-1-1,0 1 0,0 0 0,0 0 1,0 0-1,0 0 0,0 1 0,0-1 0,-1 1 1,1 0-1,-1-1 0,0 1 0,0 0 1,2 3 0,3 7 41,1 0 0,-2 1 1,0 0-1,3 11-41,-3-7 174,-1 0-1,-1 0 1,0 1 0,-2-1-1,0 1 1,-1 0-1,-1 5-173,0-12 147,-1-1 0,-1 1 0,1 0-1,-2-1 1,0 1 0,0-1-1,-1 0 1,0 0 0,-1-1-1,0 1 1,-1-1 0,-3 4-147,6-10-16,1-2-26,1 0 0,-1 1-1,0-1 1,1 0 0,0 1 0,-1-1 0,1 1-1,0-1 1,0 1 0,1 0 0,-1 1 42,1-3-40,0 0 0,1-1 0,-1 1 0,0-1 0,1 1-1,-1 0 1,1-1 0,-1 1 0,1-1 0,-1 1 0,1-1 0,-1 1 0,1-1 0,-1 0 0,1 1 0,0-1 0,-1 0 0,1 1 0,0-1 0,-1 0 0,1 0-1,0 0 1,-1 1 0,1-1 40,23 5-315,-16-3 205,7 3 91,-1 0 0,0 1-1,0 0 1,0 2 0,-1-1 0,0 2-1,0-1 1,3 5 19,23 21-101,29 31 101,-15-13-17,-32-31-832,-14-13-234,1 0-1,0-1 1,0 0 0,1 0 0,0-1 0,0 0 0,10 5 1083,-19-11-137,1 1 1,0-1 0,-1 0-1,1 0 1,-1 0 0,1 0 0,0 1-1,-1-1 1,1 0 0,-1 0 0,1 0-1,0 0 1,-1-1 0,1 1 0,0 0-1,-1 0 1,1 0 0,-1 0 0,1-1-1,0 1 137,5-10-1482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12 15360,'-4'-12'5791,"-10"17"-4511,-9-2 288,16 6-224,-7-2-2560,1 1-960,-1-4 1056,1 4 576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18 12544,'-33'-4'7158,"-3"0"-4151,-195-5 651,221 9-3643,1 1-1,-1 1 0,0-1 0,1 1 1,-1 1-1,1 0 0,0 0 1,0 1-1,0 0 0,0 1 1,1 0-1,0 0 0,0 1 1,0-1-1,1 2 0,-1-1 1,2 1-1,-1 1 0,1-1 1,0 1-1,0 0 0,-2 6-14,1-3-22,1 0-1,0 1 0,1-1 1,0 1-1,1 0 0,1 1 0,0-1 1,0 1-1,2-1 0,-1 1 1,1 0-1,1 0 0,0-1 1,1 1-1,1 0 0,2 11 23,-3-20-6,1 0-1,0 0 0,0 1 1,0-1-1,0 0 1,1-1-1,-1 1 1,1 0-1,0-1 0,0 1 1,0-1-1,1 0 1,-1 0-1,1 0 1,0-1-1,0 1 0,0-1 1,0 0-1,0 0 1,0 0-1,0-1 0,2 1 8,13 3-31,0 0 0,0-1 0,1-1 1,10 0 29,-10-1-19,10 1-13,0 2 1,-1 0-1,1 3 1,-1 0 0,7 4 31,-28-9 2,0 1 0,0 0 1,0 0-1,0 0 0,-1 1 1,0 0-1,0 0 1,0 1-1,-1 0 0,1 0 1,-2 1-1,1 0 0,-1 0 1,0 0-1,0 0 0,-1 1 1,0 0-1,0 0 1,2 8-3,-4-11 14,-1-1 1,0 1 0,-1 0-1,1 0 1,-1 0 0,0 0 0,0 0-1,0 0 1,-1 0 0,0 0 0,0-1-1,0 1 1,0 0 0,-1 0-15,-1 2 23,0 0 0,-1 0 0,0 0 0,0-1 0,-1 1 1,1-1-1,-2 0 0,-2 3-23,-8 6 34,-1-2 1,0 1-1,-1-2 0,0 0 1,-1-2-1,-2 1-34,-1 0-145,0-1 0,-17 5 145,31-13-566,0 1 1,0-1-1,0-1 0,-1 1 1,1-1-1,0-1 0,-1 0 0,1 0 1,-4-1 565,-6-6-1718,11-4 790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 11264,'-31'24'6503,"-3"-5"-3444,22-12-2561,-1 0-1,1 1 0,0 1 0,0 0-497,-8 10 205,1 0 0,1 1 0,1 1 0,1 1 0,1 0 0,1 1 0,-4 9-205,1 2 75,2 1-1,1 0 1,2 2 0,-7 35-75,14-54 34,2 0 0,1-1 0,0 1 1,1 0-1,1 1 0,0-1 0,2 0 1,1 5-35,-3-19 11,1 1 0,0-1 0,0 1 0,1-1 0,-1 1 0,1-1 0,0 0 0,0 0 0,1 0 1,-1 0-1,1 0 0,0 0 0,0-1 0,0 1 0,0-1 0,0 0 0,1 0 0,0 0 0,-1-1 0,1 1 1,0-1-1,0 0 0,1 0 0,-1 0 0,0 0 0,1-1 0,-1 0 0,1 0 0,-1 0 0,1 0 0,0-1 1,-1 0-1,4 0-11,3 0 20,-1-1 0,0 0 0,0 0 0,0-1 0,0 0 0,-1-1 0,1 0 0,-1-1 0,1 0 0,-1 0 0,0-1 0,4-3-20,-2 0 31,0-1-1,0 0 1,-1 0-1,-1-1 1,1 0-1,-2-1 0,1 0 1,4-9-31,0-4 85,0 0 1,-2-1-1,-1 0 1,-1-1-1,-1 0 1,-1 0-1,-1-1 0,-2 0 1,0-3-86,-3 23 23,0 0-1,0 0 1,-1 0 0,0 0 0,-1 0 0,1 0-1,-1 0 1,-1 0 0,1 0 0,-1 1 0,0-1-1,-1 0 1,1 1 0,-1-1 0,-1 1-1,1 0 1,-1 0 0,0 0 0,-1 1 0,1-1-1,-1 1 1,-3-2-23,-6-4-346,-1 1 0,-1 0 0,0 1-1,-1 1 1,1 0 0,-1 1 0,-1 1-1,1 1 1,-1 0 0,0 1 0,0 1 0,-3 1 346,15 2-178,1-1 1,-1 2-1,1-1 1,-1 1-1,0-1 1,1 2-1,-2-1 178,1 1-124,1 1 1,-1-1-1,0 1 0,1 0 0,-1 1 124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49 10752,'-2'-2'283,"1"-2"272,-1 1 0,0-1 0,0 1 0,0 0 0,-1 0 0,1 0 0,-1 0 0,1 0 0,-1 0 0,0 1 0,0-1 0,-1 1 0,1 0-1,0 0 1,-2-1-555,4 3 103,1 0-1,-1 0 0,1 0 0,-1 0 0,0 0 1,1 0-1,-1 0 0,0 0 0,1 0 1,-1 1-1,1-1 0,-1 0 0,0 0 0,1 0 1,-1 1-1,1-1 0,-1 0 0,1 1 0,-1-1 1,1 1-1,-1-1 0,1 0 0,-1 1 1,1-1-1,0 1 0,-1-1 0,1 1 0,0-1 1,-1 1-1,1-1 0,0 1 0,0 0 1,0-1-1,-1 1-102,-5 22 327,1 24-121,3 0 0,2 0 0,2 0-1,2 0 1,6 30-206,-6-52 48,0 0 0,2 0 0,1-1 0,1 0 0,0 0 0,2-1 0,11 20-48,-15-34 8,0 0 1,0 0-1,1 0 0,0-1 0,0 0 0,1 0 0,0 0 0,1-1 1,0-1-1,0 0 0,0 0 0,0 0 0,1-1 0,0-1 0,0 1 1,1-2-1,-1 0 0,1 0 0,1 0-8,-5-1 19,0-1 0,1 0-1,-1 0 1,0-1 0,1 0 0,-1 0 0,1 0 0,-1-1 0,0 0-1,1-1 1,-1 0 0,0 0 0,0 0 0,0-1 0,0 0-1,-1 0 1,1-1 0,-1 0 0,0 0 0,0 0 0,0-1-1,0 0 1,-1 0 0,0-1 0,0 1 0,0-1 0,-1 0 0,0 0-1,0-1 1,2-5-19,6-14 50,-1-1 0,-2-1 0,0 0-1,-2 0 1,-1-1 0,1-23-50,0-27 101,-3-69-101,-4 4-1456,1 144 1223,0 0 0,-1 0-1,1 0 1,0 1 0,-1-1 0,1 0-1,0 1 1,-1-1 0,1 0 0,0 1-1,-1-1 1,1 1 0,-1-1 0,1 1-1,-1-1 1,1 1 0,-1-1 0,1 1-1,-1-1 1,1 1 0,-1 0 233,7 5-451,14 13-88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21 10880,'-3'-2'630,"-1"0"0,1 0 1,0 0-1,-1 0 0,1 0 1,-1 1-1,1-1 1,-1 1-1,0 0 0,1 0 1,-1 0-1,0 1 0,0-1 1,0 1-1,-1 0-630,-10 0 1238,-1 2 0,1-1-1,-6 3-1237,6-1 42,-45 7 1210,-40 13-1252,78-17 21,0 2 1,0 0-1,1 1 1,0 1 0,0 1-1,0 2-21,17-11-6,0 1-1,0 0 1,0 0 0,1 0-1,-1 0 1,1 0-1,0 1 1,-1 0 0,2-1-1,-1 1 1,0 0-1,1 1 1,0-1 0,0 0-1,-1 2 7,3-5-4,0-1 0,0 1 0,0-1-1,0 0 1,0 1 0,0-1 0,1 1-1,-1-1 1,0 1 0,0-1 0,0 1-1,0-1 1,1 1 0,-1-1 0,0 1-1,0-1 1,1 0 0,-1 1 0,0-1-1,1 0 1,-1 1 0,0-1 0,1 0-1,-1 1 1,0-1 0,1 0 0,-1 0-1,1 1 1,-1-1 0,1 0 0,-1 0-1,1 0 5,16 4-60,-15-4 48,27 2-45,1-1-1,-1-2 0,2 0 58,5-1-27,1 1 0,1 2 27,-27 0-19,-1 1 0,1-1 0,0 2 0,-1-1 0,1 1 0,-1 1 1,0 0-1,9 5 19,-11-4 6,0 1 1,-1-1-1,0 1 1,0 1-1,0-1 1,0 1-1,-1 1 1,-1-1-1,1 1 1,-1 0-1,0 0 1,-1 0 0,0 1-1,0 0 1,-1 0-1,0 0 1,-1 0-1,1 2-6,0 8 47,0 1-1,-1 0 1,0-1 0,-2 1-1,0 0 1,-2 0 0,0-1-1,-2 7-46,2-17-2,1 0 1,-1 0-1,-1 0 0,0 0 0,0 0 0,-1-1 0,0 1 0,-1-1 1,0 0-1,0 0 0,0-1 0,-1 1 0,0-1 0,-1-1 0,1 1 1,-1-1-1,-1 0 0,1 0 0,-1-1 0,0 0 0,0-1 0,0 0 1,-2 1 1,-3 1-561,-1-1 0,0 0 0,-1-1 0,1-1 0,-1 0 0,0 0 0,0-2 0,1 0 0,-1-1 0,0 0 0,-2-1 561,-29-13-539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60 10880,'-51'-32'5029,"32"19"-4240,17 11-641,0 0 0,0 1 0,0 0 0,0-1 0,-1 1 0,1 0-1,0 0 1,-1 1 0,1-1 0,-1 0 0,1 1 0,-1-1 0,1 1 0,-1 0 0,1 0-1,-1 0 1,1 0 0,-1 0 0,1 1 0,-1-1 0,1 1 0,-1-1 0,1 1 0,-1 0 0,1 0-1,0 0 1,-1 0 0,1 1 0,0-1 0,0 1 0,0-1 0,0 1 0,0 0 0,1-1 0,-1 1-1,0 0 1,1 0 0,-1 1-148,-3 5 224,-1 1-1,1 0 1,1 0-1,-1 0 1,2 1-1,-1 0 0,2-1 1,-3 9-224,1 7 67,1-1 1,1 1 0,1-1-1,1 1 1,1-1-1,2 1 1,0-1-1,2 0 1,0 0-1,1 0 1,2 0 0,2 2-68,-3-12-4,1 0 0,0-1 0,1 1 0,1-2 0,0 1 0,0-1 0,1-1 1,1 0-1,0-1 0,1 0 0,11 7 4,-15-12 13,1 0 0,-1-1 1,1 0-1,0-1 0,0 0 0,0-1 1,1 0-1,-1 0 0,0-1 0,1 0 0,-1-1 1,1 0-1,-1-1-13,9-1-135,-1 0 1,0-2 0,0 0-1,0-1 1,0 0-1,13-8 135,-22 9-710,0 0-1,-1-1 1,1 0-1,-1-1 0,2-2 711,-4 3-1798,0 0 0,0-1 0,-1 0 0,0 0 0,0 0 0,2-5 1798,4-13-4650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148 355 9600,'5'12'3584,"-1"-12"-2784,19-9 992,-14 1 287,9-7-831,3-6-224,11-1-1472,0-7-544,-1-3 448,1 1 256,-5 2 224</inkml:trace>
  <inkml:trace contextRef="#ctx0" brushRef="#br0" timeOffset="1">23 20 12288,'-23'5'4639,"32"-2"-3583,14 1-192,-9-4-320,11-4-1632,11-4-608,14 0 865,5-4 383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417 284 10880,'-1'-1'227,"0"0"1,0 0 0,0 0 0,0 0-1,0 0 1,0 0 0,0 0 0,-1 0-1,1 0 1,0 1 0,-1-1 0,1 0-1,0 1 1,-1-1 0,1 1 0,-1 0-1,1-1 1,-1 1 0,1 0 0,-1 0-1,1 0 1,-1 0 0,0 0-228,-1 1 300,1 0 0,-1-1 1,0 1-1,0 0 1,1 1-1,-1-1 0,1 0 1,-1 1-1,1-1 0,0 1 1,0 0-1,-2 2-300,3-3 102,0 0 0,0 0 0,0 0 0,1 0 0,-1 0 0,0 0 0,1 0-1,-1 0 1,1 1 0,-1-1 0,1 0 0,0 0 0,0 1 0,-1-1 0,1 0 0,0 1 0,0-1 0,0 0 0,0 1-1,0-1 1,1 0 0,-1 0 0,0 1 0,1-1 0,-1 0 0,1 0 0,-1 1-102,21 36 617,-13-25-338,16 35 109,-3 0 0,-1 2 1,-3 0-1,-2 2 0,4 25-388,-4-10 282,0 20-282,-12-60 73,0 1 1,-2 0 0,-1 0-1,-3 15-73,3-39 17,0-1-1,-1 0 1,1 0 0,-1 0-1,0 1 1,0-1-1,0 0 1,0 0 0,0 0-1,-1 0 1,1-1-1,-1 1 1,0 0 0,0 0-1,-1 0-16,2-2 1,-1 0 1,0 0-1,0 0 0,0 0 0,1-1 0,-1 1 0,0 0 1,0-1-1,0 1 0,0-1 0,-1 0 0,1 0 1,0 0-1,0 0 0,0 0 0,0 0 0,0 0 0,0-1 1,0 1-1,0-1 0,0 1 0,0-1 0,0 0 1,0 0-2,-11-5-225,0 0 1,1 0 0,0-2 0,0 1 0,1-1 0,0-1 0,1 0-1,-1-1 1,0-2 224,-19-21-1215,2-1 0,-7-12 1215,-6-9-1049,3-2 0,2-1 1,3-2-1,-22-56 1049,46 91 77,0 0 1,2-1-1,1 0 0,1 0 1,1-1-1,1-12-77,3 21 370,0-1-1,1 1 1,1-1-1,1 1 0,0 0 1,1 0-1,2 0 1,-1 1-1,8-16-369,-9 25 37,1-1-1,0 1 1,0 0 0,0 1-1,1-1 1,0 1-1,0 0 1,1 0-1,0 1 1,0 0 0,1 0-1,-1 1 1,1-1-1,1 2 1,-1-1-1,0 1 1,1 1 0,0 0-1,0 0 1,0 0-1,0 1 1,1 1-1,-1-1 1,1 1 0,-1 1-1,0 0 1,1 0-1,-1 1 1,1 1-1,-1-1 1,0 1 0,0 1-1,0 0 1,0 0-1,0 0 1,0 1-1,-1 1 1,0-1 0,0 2-1,0-1 1,-1 1-1,2 1-36,2 4 71,-1-1-1,-1 1 1,0 0-1,0 1 1,-1 0-1,-1 0 1,0 1-1,0 0 1,-1 0-1,-1 1 1,-1 0-1,0 0 0,0 0 1,-1 0-1,-1 0 1,-1 1-1,0-1 1,0 1-1,-2-1 1,0 1-1,0-1 1,-2 0-1,0 1 1,0-1-1,-1-1 1,-1 1-1,0 0 1,-5 7-71,10-20 8,-1 1-1,0-1 1,0 1 0,0-1 0,0 0 0,0 1 0,0-1 0,0 0 0,0 0 0,-1 1 0,1-1 0,0 0 0,-1 0 0,0 0-8,2-1 0,0 0 0,0 0 1,0 0-1,0 0 0,0 0 1,0 0-1,-1 0 1,1 0-1,0 0 0,0 0 1,0 0-1,0 0 0,0 0 1,0 0-1,0 0 1,0 0-1,0 0 0,0 0 1,-1-1-1,1 1 1,0 0-1,0 0 0,0 0 1,0 0-1,0 0 0,0 0 1,0 0-1,0 0 1,0 0-1,0 0 0,0 0 1,0-1-1,0 1 0,0 0 1,0 0-1,0 0 1,0 0-1,0 0 0,0 0 1,0 0-1,0 0 0,0 0 1,0-1-1,0 1 1,0 0-1,0 0 0,0 0 1,0 0-1,0 0 1,0 0-1,0 0 0,0 0 1,0 0-1,0-1 0,0 1 1,0 0-1,0 0 0,8-14-20,12-16-186,2 2-1,1 0 1,15-13 206,-32 35-41,1-1-1,0 1 0,1 0 1,0 0-1,0 1 1,0 0-1,0 1 0,1 0 1,0 0-1,0 0 0,0 1 1,0 1-1,0 0 1,1 0-1,7 0 42,-7 1-21,0 1-1,-1 1 1,1 0-1,-1 0 1,1 1 0,-1 0-1,1 1 1,-1 0-1,0 1 1,0-1 0,-1 2-1,1-1 1,-1 1-1,0 0 1,4 4 21,-6-4 39,0 1 0,-1-1-1,0 1 1,0 0 0,-1 0 0,1 1 0,-1-1-1,-1 1 1,1 0 0,-1 0 0,0 0-1,-1 1 1,0-1 0,0 1 0,0-1 0,-1 1-1,0 0 1,-1-1 0,1 5-39,-3 15 130,0 0 0,-2-1 1,-1 1-1,-1-1 0,-1 0 0,-1-1 0,-2 0 1,0 0-1,-2-1 0,0 0 0,-2-1 1,-3 3-131,12-18-347,-1-1 1,0 0 0,0 0 0,-1-1 0,1 1 0,-1-2 0,-5 4 346,8-7-518,1 0 0,0 0 0,-1 0 1,1-1-1,-1 0 0,0 1 0,1-1 0,-1-1 1,0 1-1,0-1 0,0 1 0,0-1 0,0 0 1,1 0-1,-1-1 0,0 1 0,0-1 0,0 0 1,-1 0 517,-1-1-624,0 0 0,1-1 0,-1 0 0,0 0 0,-3-3 624,-24-21-1648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14720,'-2'0'466,"0"0"0,1 1 0,-1-1 0,1 1 1,-1-1-1,1 1 0,-1-1 0,1 1 0,0 0 1,-1 0-1,1 0 0,0 0 0,-1 0 1,1 0-1,0 0 0,0 0 0,-1 1-466,-19 28 1714,16-23-1135,-8 15-225,1 0 1,0 1-1,2 0 0,1 1 1,1 0-1,0 0 0,2 1 1,1 0-1,0 14-354,4-31 26,1 0 0,0 0-1,1 0 1,-1 0 0,2 0 0,-1 0-1,1 0 1,0-1 0,1 1 0,0-1-1,0 1 1,1-1 0,0 0 0,0 0-1,1 1-25,4 4-20,0-1 0,1 0 0,0 0 0,0-1 0,1 0 0,1-1-1,9 6 21,-14-11-98,-1 0-1,1-1 0,0 1 0,0-2 1,0 1-1,0-1 0,1 0 0,-1-1 1,1 1-1,5-1 99,10 0-1313,0-2 0,20-2 1313,-33 2-493,6 0-653,0-1 0,-1-1 0,1-1 0,-1 0 1,0-1-1,0 0 0,9-6 1146,20-14-949</inkml:trace>
  <inkml:trace contextRef="#ctx0" brushRef="#br0" timeOffset="1">96 324 15104,'18'0'5631,"-18"0"-4383,67-20-512,-35 8-448,8-5-5856,15-7-2367,-12 5 3967,-6 4 1984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76 11904,'1'3'571,"0"0"0,0-1 0,0 1 0,0 0-1,1-1 1,-1 0 0,1 1 0,0-1 0,0 0 0,2 2-571,-2-1 332,0-1-1,0 1 1,0-1-1,0 1 1,0 0-1,0 0 1,-1 0-1,1 0 1,0 2-332,11 42 614,-2 1 0,-2 0 0,-1 0 1,-4 0-1,-1 1 0,-2 14-614,-1-46 245,-1-1-1,0 1 1,-1-1-1,-1 2-244,2-15 30,1 0 0,-1 1 0,0-1 0,0 0 0,0 0 0,0 0 0,0 0 0,0-1 0,-1 1 0,0 0 0,1 0 0,-1-1 0,0 1 0,0-1 0,0 0 0,-1 0 0,1 0 0,-1 0 0,1 0 0,-1 0 0,0 0 0,1-1 0,-1 1 0,0-1 0,0 0-30,1-1 2,1 1 1,-1-1-1,1 0 1,-1 0-1,1 0 1,-1 0-1,1-1 1,-1 1-1,1 0 1,-1-1-1,1 1 1,-1 0-1,1-1 0,0 0 1,-1 1-1,1-1 1,0 0-1,-1 0 1,1 0-1,0 0 1,0 0-1,0 0 1,0 0-1,0 0 1,0 0-1,0-1 1,0 0-3,-3-3-50,1-1 1,0 0 0,0 0-1,1 0 1,0 0 0,0-2 49,-5-17-568,2-2 0,0 1 0,2 0 0,1-1 0,1 1 1,1-1-1,2-5 568,3-21-1040,3 1 1,2 0-1,4-8 1040,-10 44-41,1-1-1,0 1 0,2 0 0,0 1 0,2-3 42,-7 15 41,0-1-1,0 1 1,0 0-1,1 0 1,0 0-1,-1 0 0,1 0 1,0 0-1,0 1 1,1 0-1,1-2-40,-3 3 44,0 1 1,0-1-1,0 0 1,0 1-1,0-1 0,0 1 1,0-1-1,0 1 1,0 0-1,0 0 0,1 0 1,-1 0-1,0 1 1,0-1-1,0 0 0,0 1 1,0 0-1,0-1 1,0 1-1,0 0 0,1 1-44,2 0 122,-1 1 0,0 0 0,0 0-1,-1 1 1,1-1 0,-1 1 0,1 0-1,-1 0 1,0 0 0,-1 0 0,1 0-1,-1 1 1,0-1 0,0 1 0,0 0-1,0-1 1,-1 1 0,1 4-122,2 11 345,-1 1 0,-1 0 0,0 17-345,-3 20 494,-2-1 0,-8 43-494,0-11 377,11-87-377,0-1 0,0 1 0,0 0 0,0-1 0,0 1 1,0-1-1,0 1 0,1 0 0,-1-1 0,0 1 0,1-1 0,0 2 0,-1-3-5,1 1 1,-1-1 0,0 1 0,1-1-1,-1 0 1,0 1 0,1-1-1,-1 0 1,1 1 0,-1-1-1,0 0 1,1 1 0,-1-1-1,1 0 1,-1 0 0,1 0-1,-1 0 1,1 1 0,0-1-1,-1 0 1,1 0 0,-1 0 0,1 0-1,-1 0 5,5-1-34,-1 0 0,0 0 0,0 0 0,0 0 0,0-1 0,0 0 0,-1 0 0,1 0 34,11-5-46,4 0 1,0 0 1,1 2-1,0 0 1,0 1 0,0 1-1,0 0 1,1 2-1,14 1 45,17 3-2766,0 2 0,42 10 2766,-62-10-1307,-1-5 604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13696,'-21'12'1814,"14"-8"-1260,1-1-1,-1 2 0,1-1 0,0 1 0,0 0 0,0 0 0,0 0 0,-3 6-553,1 0 358,0 1 0,1 0 0,1 0-1,0 1 1,0 0 0,1 0 0,1 0-1,0 1 1,1-1 0,1 1 0,-1 6-358,1 2 165,1 0 0,0 0 1,2 0-1,0 0 1,2 0-1,5 21-165,-7-36 36,1 0 0,0 0 0,1 0 0,0-1-1,0 1 1,0-1 0,1 1 0,0-1 0,0 0 0,0-1 0,1 1-1,0-1 1,3 3-36,-3-4 38,0 0 0,0-1 0,0 0 0,1 0 0,-1 0 0,1 0 0,0-1 0,0 0-1,0 0 1,0-1 0,0 0 0,1 0 0,-1 0 0,0-1 0,4 0-38,-1 0 26,-1-1 0,1 0 0,-1-1 0,0 1 1,1-2-1,-1 1 0,0-1 0,0-1 0,-1 1 0,1-1 0,-1-1 0,0 1 1,0-1-1,0 0 0,-1-1 0,1 0 0,-1 0 0,-1 0 0,1-1 1,-1 0-1,0 0 0,-1 0 0,0 0 0,0-1 0,0 0 0,-1 1 0,0-2 1,-1 1-1,0 0 0,0 0 0,-1-1 0,0 1 0,0-1 0,-1 1 0,0-1 1,0 1-1,-1-1 0,0 1 0,-1 0 0,-2-8-26,-2 1-144,0 0 1,-2 0-1,0 1 0,0-1 0,-1 2 0,-1 0 0,-10-11 144,1 4-1653,0 1-1,-1 0 1,0 2-1,-11-6 1654,11 10-859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53 11136,'4'5'724,"1"0"0,-1 1 0,0-1-1,0 1 1,0 0 0,-1 0 0,0 0 0,0 1 0,-1-1 0,0 1 0,0 0-724,4 15 1397,-1 1 0,2 15-1397,3 45 1413,-4 0 0,-4 6-1413,-5-37 518,3-50-493,0 1 0,-1 0 0,1 0 0,-1 0 0,0-1 0,0 1 0,0 0 0,0-1 0,0 1 0,-1-1 0,1 1 0,-1-1 0,1 0 0,-1 1 0,0-1 0,-1 1-25,2-3 4,0 1 0,1-1 1,-1 0-1,0 1 1,0-1-1,0 0 0,0 0 1,0 1-1,0-1 1,0 0-1,0 0 0,0 0 1,0 0-1,0 0 0,0 0 1,0 0-1,1-1 1,-1 1-1,0 0 0,0-1 1,0 1-1,0 0 1,0-1-1,0 1 0,1-1 1,-1 1-1,0-1 1,0 1-1,1-1 0,-1 0 1,0 1-1,1-1 1,-1 0-1,0 0 0,1 0 1,-1 1-1,1-1 1,0 0-1,-1 0 0,1 0 1,0 0-5,-4-6-49,0-1 1,1 0 0,0 0-1,0-3 49,2 9-13,-6-28-389,1-1 0,1-1 0,1 1-1,2-1 1,2 1 0,0-1 0,2 0 0,2 1 0,1 0 0,2-4 402,-5 23-39,2-1 1,-1 1-1,2 0 0,0 1 1,0-1-1,1 1 1,0 0-1,1 0 1,2-1 38,-7 9 14,1 0 0,-1 0 1,1 0-1,0 1 0,-1-1 1,1 1-1,0 0 0,1 0 1,-1 0-1,0 0 0,1 0 1,-1 1-1,1-1 0,-1 1 1,1 0-1,-1 0 1,1 1-1,0-1 0,0 1 1,-1-1-1,1 1 0,0 1 1,0-1-1,-1 0 0,1 1 1,0 0-1,-1-1 0,1 2 1,-1-1-1,1 0 0,-1 1 1,1 0-15,2 1 86,0 0 0,-1 0 0,1 1 0,-1 0 0,0 0 0,0 1 0,0 0 0,-1-1 0,1 1 0,-1 1 0,0-1 0,-1 1 1,0-1-1,1 1 0,-2 0 0,1 0 0,-1 0 0,0 1 0,0-1 0,-1 1 0,1-1 0,-1 1 0,-1 3-86,1-2 120,-1 0 0,0-1-1,-1 1 1,1 0 0,-2 0-1,1-1 1,-1 1 0,0-1-1,-1 1 1,1-1 0,-2 0-1,1 0 1,-1 0 0,0-1-1,0 1 1,-1-1 0,0 0 0,0 0-1,0 0 1,-1-1-120,4-3 25,-1 0 0,1 0 0,-1 0 0,0-1 0,0 1 0,1-1 1,-1 0-1,0 1 0,-1-1-25,4-1-25,-1 0 0,0 0 1,0 1-1,0-1 0,1 0 1,-1 0-1,0 0 0,0 0 1,0 0-1,0 0 0,0 0 1,1 0-1,-1-1 0,0 1 1,0 0-1,0 0 0,0-1 0,1 1 1,-1 0-1,0-1 0,0 1 1,1-1-1,-1 1 0,0-1 1,1 1-1,-1-1 0,1 0 1,-1 1-1,1-1 0,-1 0 1,1 1-1,-1-1 0,1 0 1,-1 0 24,1 0-82,0-1 0,0 0 0,0 0 1,0 1-1,0-1 0,0 0 0,1 1 1,-1-1-1,0 0 0,1 1 0,0-1 1,-1 0-1,1 1 0,0-1 0,0 1 1,-1-1-1,1 1 0,1 0 0,-1-1 1,0 1-1,0 0 0,1-1 82,30-28-692,-24 25 669,1 0 0,-1 0 1,2 0-1,-1 1 0,0 0 0,1 1 0,0 0 1,-1 1-1,1 0 0,0 0 0,0 1 1,0 0-1,1 1 0,-1 0 0,0 1 0,0 0 1,0 0-1,0 1 0,0 1 0,-1-1 0,1 2 1,0 0 22,-6-3 30,1 2 1,-1-1-1,0 0 1,0 1 0,0 0-1,-1 0 1,1 0-1,0 0 1,-1 1 0,0-1-1,0 1 1,0 0 0,0 0-1,-1 0 1,0 0-1,0 0 1,0 1 0,0-1-1,0 1 1,-1-1-1,0 1 1,0 0 0,0-1-1,-1 1 1,1 4-31,-1-1 65,0 1 1,-1-1 0,1 1 0,-2-1-1,1 0 1,-1 1 0,-1-1 0,1 0-1,-1 0 1,-1 0 0,1-1-1,-2 1 1,1-1 0,-2 2-66,-6 7-13,-2-1 0,0 0-1,0-1 1,-1-1 0,-10 6 13,-48 31-2947,65-44 2416,-1 0 1,-1-1 0,1 0 0,-1 0 0,0-1-1,0-1 1,0 0 0,0 0 0,-1-1 0,1 0-1,-1-1 1,-2 0 530,-61-6-1338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12288,'-4'8'4639,"8"4"-3583,5 12 320,-9-9-128,3 9-416,6 8-32,5 4-160,0 15-32,-1 2-320,1 3-96,-5-5-64,0-2-224,0-15 0,0-5-2496,-5-9-1152,-4-13 1921,0-10 895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9856,'-4'-11'4237,"6"19"-709,9 21-574,2 6-2241,-1 2 0,-2-1-1,-2 1 1,0 4-713,9 41 573,-10-44-296,-5-25-161,0 0 0,1-1 0,1 1 1,1 1-117,-6-14 3,1 0 0,0 0 0,0 0 1,0 0-1,1 1 0,-1-1 0,0 0 0,0 0 1,0 0-1,0 0 0,0 0 0,0 0 1,0 1-1,0-1 0,0 0 0,0 0 1,0 0-1,0 0 0,0 0 0,0 0 1,0 0-1,1 0 0,-1 0 0,0 1 1,0-1-1,0 0 0,0 0 0,0 0 1,0 0-1,0 0 0,1 0 0,-1 0 1,0 0-1,0 0 0,0 0 0,0 0 0,0 0 1,0 0-1,1 0 0,-1 0 0,0 0 1,0 0-1,0 0 0,0 0 0,0 0 1,0 0-1,1 0 0,-1 0 0,0 0 1,0 0-1,0 0-3,4-9 48,1-13-117,9-58-2582,3 1 0,4 1 1,8-12 2650,-26 80-127,1 1 0,0 0-1,0 0 1,1 0 0,0 0 0,1 1 0,-1 0 0,2 0 0,-1 1 0,3-2 127,-6 6 57,1 0 1,0 0-1,-1 0 1,1 1-1,0 0 1,0 0-1,1 0 1,-1 0-1,0 0 1,1 1 0,-1 0-1,1 0 1,-1 0-1,1 1 1,0-1-1,-1 1 1,1 0-1,-1 0 1,1 1-1,0 0 1,-1-1-1,5 2-57,2 2 278,0 1 0,0 0 0,0 0 0,0 1 0,-1 1 0,0-1 0,-1 2 0,1-1-1,-1 1 1,0 1 0,-1-1 0,0 2 0,1 1-278,11 16 598,-1 0 0,-1 2 0,-2 0 1,2 5-599,15 37 460,-9-17-526,4 0 66,-27-52-283,0 0 0,1 0 0,-1 0 0,0 0 0,1-1 0,-1 1 0,1 0 0,0-1 0,-1 1 0,3 1 283,-3-3-129,-1 0 1,1 1-1,0-1 1,0 0 0,-1 0-1,1 0 1,0 0-1,0 1 1,0-1 0,0 0-1,-1 0 1,1 0-1,0-1 1,0 1 0,0 0-1,0 0 1,-1 0-1,1-1 1,0 1-1,0 0 1,-1-1 0,1 1-1,0-1 1,0 1-1,-1-1 1,1 1 0,-1-1-1,1 1 1,0-1 128,13-14-965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4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13056,'0'52'4927,"4"-9"-3839,10 22 480,-10-33-32,4 7-640,5 5-128,10 0-448,4 4-128,5 3-128,4-2-64,-9-6 96,-1 1-128,-8-8-64,-4-8-1504,-10-7-608,-13-11 1120,-14-13 544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14720,'0'-28'5439,"9"21"-4223,13-17-64,-8 12-352,4-5-224,14-3 96,11-4-416,21 5-160,8 7-64,4 4-2016,1 4-800,-11 8 1376,-7 8 704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5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10368,'60'-13'2443,"-17"3"-278,0 2 0,41-2-2165,-40 10 2042,0 2 1,35 7-2043,14 1 1259,188 4 157,0-12 1,-1-12 0,201-37-1417,274-76 414,-601 95-262,577-83 831,-1 53-15,-298 61-1453,-406-2-432,-1 1 0,1 1-1,0 2 1,-1 0 0,7 3 917,-28-6-521,0-1 0,0 1 1,0 0-1,0 0 1,0 0-1,2 2 521,-5-3-70,-1-1-1,1 0 1,-1 1 0,1-1 0,-1 0-1,0 1 1,1-1 0,-1 1-1,0-1 1,1 1 0,-1-1-1,0 1 1,0-1 0,1 1 0,-1-1-1,0 1 1,0-1 0,0 1-1,0 0 1,0-1 0,0 1 0,0-1-1,0 1 1,0-1 0,0 1-1,0 0 1,0-1 0,0 1-1,0-1 1,0 1 0,-1-1 0,1 1-1,0-1 1,0 1 0,-1-1-1,1 1 1,0-1 0,-1 1 0,1-1-1,0 1 1,-1-1 0,1 0-1,-1 1 1,1-1 0,-1 0-1,0 1 71,-23 12-1280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 10752,'-8'-3'2150,"-7"-3"279,15 4 488,9 1 2776,-7 1-5597,-1 0 1,0 1 0,1-1 0,-1 0 0,0 1 0,1-1 0,-1 1 0,0-1 0,0 1-1,1 0 1,-1 0 0,0-1 0,0 1 0,0 0 0,0 0 0,0 0 0,0 0 0,0 0 0,0 0-1,0 1 1,-1-1 0,1 0 0,0 0 0,-1 1 0,1-1 0,-1 1-97,12 40 17,-11-36 156,21 132 793,-5 25-966,12 78 154,-7-73-50,1 0-692,-2-58-3504,-11-73 2673,3-4 667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43:5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88 18431,'-49'24'6848,"45"-21"-5312,4 6 128,0-9-352,0 0-768,0 0-128,0-4-704,4-4-256,5-4 256,-1 0-1568,5-8-576,1-8 1184,0-12 608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71 16767,'-50'-10'6240,"50"10"-4864,0 3-32,5 1-288,13-4-1120,14 0-224,13-4-3936,21-8-1695,16 0 2975,-2-4 1472,6-8 1184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16128,'0'0'344,"-1"1"0,0 0 1,1-1-1,0 1 1,-1 0-1,1-1 1,-1 1-1,1 0 1,0 0-1,-1-1 1,1 1-1,0 0 1,0 0-1,0 0 1,0-1-1,0 1 1,0 0-1,0 0 1,0 0-1,0-1 1,0 1-1,0 0 1,0 0-1,0 0-344,7 28 2067,-4-16-1122,8 58 294,9 37-777,3-18-289,3 11-132,-5 2-41,-15-39-526,-6-22-2728,0-26 410,1-20-1336,2-6 3539,2-18-277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15872,'-3'-8'7215,"5"20"-3070,9 22-2770,69 199-1172,-75-213-173,0 0 1,-1 1 0,-1 0-1,0 7-30,-2-17 1,-1-1 0,0 1-1,-1 0 1,0-1-1,-1 1 1,0 0 0,-1-1-1,0 0 1,-1 3-1,-5 3 41,1-13-86,8-4 35,-1 0 0,0 0 0,1 0 0,-1-1 0,0 1 0,1 0 0,-1 0 1,1-1-1,0 1 0,-1 0 0,1-1 0,0 1 0,0 0 0,0-1 0,0 1 0,0 0 0,0-1 0,1 1 0,-1-1 0,0 0 10,3-16-77,0-1 1,1 1-1,1 0 1,1 0-1,4-10 77,9-15-310,15-26 310,-34 68-1,18-31-188,0 0 0,17-19 189,-30 43-22,1 0 1,0 1-1,1 0 0,0 0 0,0 1 1,0-1-1,1 2 0,0-1 0,0 1 1,1 0-1,-1 1 0,1 0 1,0 0 21,-5 3-1,1 0 1,-1 0 0,0 1 0,0-1 0,1 1-1,-1 0 1,0 0 0,0 1 0,1-1 0,-1 1-1,0 0 1,0 0 0,0 0 0,0 1 0,0-1 0,0 1-1,0 0 1,0 0 0,-1 1 0,1-1 0,-1 1-1,1-1 1,-1 1 0,2 2 0,8 9 70,-1 1-1,0 1 1,0-1 0,8 18-70,-5-9 19,8 14-99,-1 1 0,-2 1 0,-2 0 0,-2 2 0,9 37 80,-7-28-4133,-12-42 2682,2-8 720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14208,'-10'-9'5625,"12"19"-2781,12 26-908,8 23-310,7 29-1626,0 2 304,-16-54-272,3 5-216,-2 0 0,-2 1 0,-2 0 0,0 10 184,-12-40-2637,-5-15-3552,-4-10-583,5 4 5688,-12-25-2889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2 352 15104,'0'0'97,"0"0"0,1 0 0,-1 0 0,0 0 0,0 0 0,0 0 0,0 0 0,0 0 0,0 0 0,0 0 0,0 1 0,0-1 0,0 0 0,0 0 0,0 0 0,0 0 0,0 0 0,0 0 0,0 0 0,0 0 0,0 0 0,0 1 0,0-1 0,0 0 0,0 0 0,0 0 0,0 0 0,0 0 0,0 0 0,0 0 0,-1 0 0,1 0 0,0 0 0,0 0 0,0 0 0,0 1 0,0-1 0,0 0 0,0 0 0,0 0 0,0 0 0,0 0 0,0 0 0,0 0 0,0 0 0,-1 0 0,1 0 0,0 0 0,0 0 0,0 0 0,0 0 1,0 0-1,0 0 0,0 0 0,0 0 0,0 0 0,-1 0 0,1 0 0,0 0 0,0 0 0,0 0 0,0 0-97,11 7 1572,15 5-1186,-14-7-218,1-2 0,-1 1 1,1-2-1,0 0 0,0 0 1,10-1-169,15-1-14,23-3 14,-23 0 76,73-7-519,0-5 0,-2-4 1,0-5-1,34-16 443,60-27-8096,151-76 8096,-268 108-1461,0 1 704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14848,'-9'-3'1087,"5"1"-549,0 0 1,-1 0 0,1 1-1,-1 0 1,1 0 0,-1 0 0,1 1-1,-1-1 1,0 1 0,0 0-1,1 0 1,-1 1 0,1-1 0,-2 1-539,6 2 2162,8 0-1307,10 2-262,9-5-413,1-1 0,-1-1-1,1-1 1,-1-2 0,9-3-180,28-4 93,283-49 140,84-13-29,-425 73-203,2-1 13,0 1 0,1 0 0,-1 1 0,3 0-14,-10 0 0,0 0 0,0 0-1,0 0 1,0 0 0,0 0-1,0 0 1,-1 0 0,1 0-1,0 0 1,0 0 0,0 1-1,0-1 1,-1 0 0,1 1-1,0-1 1,0 1 0,0-1-1,-1 1 1,1-1-1,0 1 1,-1-1 0,1 1-1,0 0 1,-1-1 0,1 1-1,-1 0 1,1-1 0,-1 1-1,0 0 1,1 0 0,-1 0-1,0-1 1,1 1 0,-1 0-1,0 0 1,0 0 0,0 0-1,0 0 1,0 0 0,0-1-1,0 2 1,-2 8 35,-1-1-1,0 1 0,-1-1 1,0 0-1,0 0 1,-6 8-35,-2 6 65,11-20-59,-29 56 361,-13 42-367,36-82 45,1 0 1,1 0 0,1 0 0,0 1 0,1-1 0,2 1-1,-1 18-45,3-31-2,-1 1 0,1-1 0,1 0-1,-1 0 1,1-1 0,0 1 0,0 0 0,1 0-1,0-1 1,0 0 0,1 0 0,0 0-1,0 0 1,3 3 2,-1-2 7,1-1 0,0 1 0,0-2 0,0 1 0,1-1 0,0 0 0,0-1 0,0 1 0,1-2 0,3 2-7,9 2-185,1-2-1,0 0 1,-1-1-1,2-1 1,-1-1-1,0-2 1,0 0-1,20-3 186,-39 3-39,51-5-4082,10-5 4121,-47 7-795,-1-1-1,0 0 1,0-2-1,0 0 1,-1 0-1,1-2 796,25-19-971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50 370 15616,'-45'9'5887,"40"2"-4575,5-11 320,5 4-96,9-4-928,13 0-160,14-4-288,11-4-128,3-7 0,7-6-1440,-4-6-640,1-5-4896,-11 1-2175,-7 2 4703</inkml:trace>
  <inkml:trace contextRef="#ctx0" brushRef="#br0" timeOffset="1">378 8 13952,'-68'-7'5183,"41"14"-4031,4-2 160,19-2-224,-1 1-704,14 4-160,9-1-1600,9 2-704,10-6 1056,12-3 512,9 5 448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21 12288,'1'-1'202,"-1"1"1,1 0 0,-1-1 0,0 1 0,1-1 0,-1 1 0,0-1 0,0 1-1,1-1 1,-1 1 0,0-1 0,0 1 0,0-1 0,0 1 0,1-1 0,-1 1-1,0-1 1,0 1 0,0-1 0,0 0 0,0 1 0,0-1 0,-1 1 0,1-1-1,0 1 1,0-1 0,0 1-203,-1-1 149,0 0 0,1 1 0,-1-1 0,0 1 0,0-1 0,0 1 0,0 0 0,0-1 0,1 1 0,-1 0 0,0-1 1,0 1-1,0 0 0,0 0 0,0 0 0,0 0 0,0 0 0,0 0 0,-1 0-149,-20 1 501,0 1 1,0 2 0,1 0 0,-1 0-1,1 2 1,0 1 0,0 1-1,-6 3-501,-2 3 408,0 2 0,1 0 0,0 2 0,1 0 0,-8 10-408,22-17 75,0 1 0,1 1 1,1 0-1,0 1 0,0 0 0,1 0 0,1 1 1,1 0-1,-2 6-75,5-11-4,1 0 1,1 1-1,0-1 1,0 1-1,1 0 1,0 0-1,1 0 1,0 0-1,1 0 1,0 0-1,1 0 0,0 0 1,0 0-1,1 0 1,2 2 3,-1-2-96,1 1 0,0-1 0,1 1 1,0-1-1,1-1 0,0 1 0,0-1 0,1 0 1,1 0-1,0-1 0,0 0 0,1 0 0,0-1 0,0 0 1,1-1-1,0 0 0,0 0 0,1-1 0,0-1 1,0 0-1,0 0 0,1-1 0,0 0 0,-1-1 1,1-1-1,0 0 0,0 0 0,1-1 0,10-1 96,-8 1-400,1-1-1,-1-1 1,1 0-1,-1-1 1,0-1-1,1 0 1,-1-1-1,-1-1 1,1 0-1,4-3 401,-17 7 26,1 0 0,-1-1 0,0 1 0,0 0 0,0-1 0,0 1 0,-1-1 0,1 0 0,0 0 1,-1 0-1,1 1 0,-1-1 0,1-1 0,-1 1 0,0 0 0,0 0 0,0 0 0,0-1 0,-1 1 0,1 0 0,-1-1 0,1 1 0,-1-1 0,0 1 0,0 0 0,0-1 0,0 1 0,0-1 0,0 1 0,-1-1 0,1 1 1,-1 0-1,0-1 0,1 1 0,-1 0 0,0 0 0,-1-1 0,1 1 0,0 0 0,-1 0 0,1 0 0,-1 0 0,0 0-26,-6-7 367,-1 0 0,0 1 0,0 0 0,-1 0 0,0 1 0,0 1 0,0-1 0,-1 2 0,0-1 0,0 2 1,-1-1-1,1 2 0,-1-1 0,0 2 0,0 0 0,0 0 0,-3 0-367,12 1 438,9-3-269,11-3-67,71-26 15,79-40-117,18-15-138,-176 84 124,1 0 0,-1 1 0,1 0-1,0 1 1,0 0 0,1 0 0,1 1 14,-8 0 1,0 1-1,0 1 0,0-1 1,0 0-1,0 1 1,0 0-1,-1 0 0,1 0 1,0 0-1,0 1 1,-1-1-1,1 1 0,-1 0 1,0 0-1,1 0 1,-1 1-1,0-1 0,0 1 1,0 0-1,1 2 0,11 15 44,-2 1-1,0 0 1,-1 1-1,-2 1 0,0 0 1,-1 0-1,1 7-43,27 67-309,-29-81 257,-7-11-656,1 0 0,1 1 0,-1-2 0,1 1-1,-1 0 1,1 0 0,1-1 0,-1 0-1,1 1 1,0-1 0,0-1 0,0 1-1,4 3 709,6-2-1136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 16128,'-17'-10'5263,"16"9"-5125,1 1 0,-1 0-1,1 0 1,0 0-1,-1-1 1,1 1 0,-1 0-1,1 0 1,-1 0-1,1 0 1,-1 0 0,1 0-1,0 0 1,-1 0-1,1 0 1,-1 0 0,1 0-1,-1 0 1,1 1-1,-1-1 1,1 0 0,0 0-1,-1 0 1,1 1-1,-1-1 1,1 0 0,0 0-1,-1 1 1,1-1-1,0 0 1,-1 1 0,1-1-1,0 0 1,0 1-1,-1-1 1,1 0 0,0 1-138,-7 15 951,4 1-859,1-1 1,0 1-1,2 0 0,0 0 1,0-1-1,4 13-92,-2 8 128,-1-11-68,0 2 53,1 1 1,1-1-1,6 20-113,-8-41 16,1 0-1,0 0 0,1 0 1,0 0-1,0 0 0,0-1 1,1 1-1,0-1 0,0 0 1,0 0-1,1-1 0,0 1 1,0-1-1,1 0 0,-1 0 1,5 2-16,2 0-34,0 0-1,1-1 1,0-1 0,0 0 0,0-1-1,1 0 1,-1-1 0,1-1 0,0 0 0,0-1-1,0 0 1,10-1 34,23-3-1711,0-2-1,17-4 1712,-46 6-1552,-1-1 0,1-1 0,0-1 0,-1 0 0,0-1 0,-1-1 0,14-8 1552,-1-11-1360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33 311 16384,'-32'4'6047,"32"-4"-4703,0 9 0,0-9-320,14 0-672,-1 0-96,28-9-1088,-6 5-416,23-8 640,-12 0-3808,7-7-1503,-8 2 2975,-4-2 1472</inkml:trace>
  <inkml:trace contextRef="#ctx0" brushRef="#br0" timeOffset="1">265 1 12800,'-17'0'4831,"17"0"-3775,8 7-192,-8-7-352,14 5-2240,-1-2-895,19 1 1311,-5 1 640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1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6 114 13440,'6'10'3128,"-1"1"1,0 0-1,3 10-3128,10 42 3322,4 10-2616,-11-44-645,2 4-7,-2 0 1,3 17-55,-12-42-1,-1 0 0,1 1 0,-1-1 0,-1 1 0,0-1 1,0 1-1,0-1 0,-1 1 0,0-1 0,-1 1 0,0-1 1,-2 6 0,3-12-2,1-1 1,-1 1 0,0 0-1,0 0 1,0 0 0,0 0 0,0-1-1,-1 1 1,1-1 0,0 1 0,-1-1-1,1 1 1,-1-1 0,0 0 0,1 1-1,-1-1 1,0 0 0,0 0-1,0 0 1,0 0 1,0-1-2,0 0-1,0 0 1,1 0-1,-1 0 1,0 0-1,0 0 1,0 0-1,0 0 1,1-1-1,-1 1 0,0-1 1,0 1-1,0-1 1,1 0-1,-1 0 1,0 0-1,1 0 1,-2 0 2,-1-3-4,0 1 0,0 0 0,1-1 0,-1 0 0,1 0 0,-1 0 0,1 0 1,1-1-1,-1 1 0,1-1 0,-1 0 0,1 0 0,1 0 0,-1 0 0,1 0 0,-1-2 4,0-7-41,1-1 0,1 1 0,0-1-1,1 0 1,0 1 0,1 0 0,1-1 0,4-13 41,-1 8-122,2 0 0,0 0 0,1 1 0,1 0 0,1 1 0,2-2 122,2-2-113,2 1 1,0 1-1,1 1 1,0 0-1,2 1 1,0 1-1,1 1 1,1 1-1,0 1 1,13-5 112,-24 14-8,-1 0 0,1 1 0,0 0 0,0 1 0,0 0 1,1 1-1,-1 0 0,1 1 0,-1 0 0,1 1 1,-1 0-1,1 1 0,-1 1 0,1-1 0,8 4 8,-17-5 18,-1 1 0,1-1 0,0 1 0,-1 0 0,1 0 0,-1 0 0,1 1 0,-1-1-1,1 0 1,-1 1 0,0 0 0,0-1 0,0 1 0,0 0 0,0 0 0,0 0 0,0 1 0,-1-1 0,1 0 0,-1 0-1,0 1 1,1-1 0,-1 1 0,0 0 0,0-1 0,-1 1 0,1 0 0,-1-1 0,1 1 0,-1 0 0,0-1-1,0 1 1,0 0 0,0 0 0,0 0 0,-1-1 0,1 1 0,-1 0 0,0 0-18,-5 11 239,0-1-1,-1 1 1,-1-2 0,0 1-1,0-1 1,-1 0 0,-1 0 0,0-1-1,-8 5-238,7-5 79,1-1 0,0 2 0,1-1 0,0 1 0,0 1 0,1-1 0,1 2 0,0-1-1,-3 10-78,9-20-1,1 1 0,-1 0-1,0-1 1,1 1-1,0 0 1,0 0 0,0-1-1,0 1 1,1 0-1,-1 0 1,1-1-1,0 1 1,0 0 0,0-1-1,1 2 2,1 1-17,1 0-1,-1 0 1,1 0-1,0-1 1,0 0 0,0 0-1,1 0 1,4 3 17,3 2-209,1-1 0,-1-1 1,2 0-1,-1 0 1,1-1-1,0-1 0,15 4 209,-6-3-1581,0-1 0,0-1 0,1-1 1,0-1-1,-1-2 0,1 0 0,6-2 1581,7-7-1237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2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13440,'3'5'9073,"-1"6"-5322,-2 17-3082,-1-19 456,1 29 203,-4 28-1328,-10 4-2070,14-69 2067,-4 26-4309,4-26 4019,-1 0-1,1 0 1,0 0 0,0 0 0,0-1 0,1 1 0,-1 0 0,0 0 0,0 0 0,0 0 0,1 0-1,-1 0 1,0 0 0,1-1 0,-1 1 0,1 0 0,-1 0 0,1 0 0,-1-1 0,1 1 0,0 0 0,-1-1-1,1 1 1,0-1 0,0 1 0,-1-1 0,1 1 0,0-1 0,0 1 293,19 0-1317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2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10240,'-1'0'348,"-1"-1"1,1 0-1,0 0 1,0 0-1,-1 1 0,1-1 1,0 1-1,-1-1 1,1 1-1,0-1 1,-1 1-1,1 0 1,-1 0-1,1-1 1,-1 1-1,1 0 1,-1 1-1,1-1 0,-1 0 1,1 0-1,0 1 1,-1-1-1,1 0 1,-1 1-1,1-1 1,0 1-1,0 0 1,-1 0-1,0 0-348,1 0 396,0 1 0,0-1-1,0 1 1,0-1 0,0 1 0,0-1 0,0 1-1,1 0 1,-1 0 0,0-1 0,1 1 0,-1 1-396,-1 18 334,2 50 2070,-2-2-719,7 45-1685,-3-94-11,1 0-1,0 0 1,2 0 0,0-1 0,1 0-1,1 0 1,8 15 11,-13-31 2,0 1 1,0-1-1,-1 0 0,2-1 1,-1 1-1,0 0 0,1 0 1,-1-1-1,1 0 0,-1 1 1,2-1-3,-2-1-5,0 0 0,0 0 1,0 0-1,0 0 0,0-1 1,1 1-1,-1-1 0,0 1 1,0-1-1,1 0 0,-1 0 1,0 0-1,0 0 0,1 0 1,-1-1-1,0 1 0,0-1 0,1 1 5,3-3-56,1 1 0,0-1-1,-1-1 1,0 1-1,0-1 1,0 0-1,0 0 1,0-1-1,-1 1 1,0-1-1,0-1 1,0 1-1,-1-1 1,0 0 0,3-3 56,8-17-301,0 0 0,-1-2 1,-1-2 300,-5 12-108,16-37-263,-11 21 7,3 1 1,10-17 363,-18 41 215,-4 11 237,-1 17 582,-3-11-783,3 5-175,-1 0 1,2 1-1,0-1 1,0-1-1,2 1 0,-1 0 1,1-1-1,1 0 1,0-1-1,1 0 1,0 0-1,1 0 0,9 8-76,7 6 231,1-2-1,1-1 0,1-1 0,30 17-230,-47-32 38,0 0 0,0 0 0,1-1 0,-1 0 0,1-1-1,0-1 1,1 0 0,-1 0 0,1-1 0,-1-1 0,1 0 0,8-1-38,-13 0 7,0-1 1,0 0-1,-1 0 1,1-1-1,-1 0 1,1-1 0,-1 0-1,0 0 1,0 0-1,0-1 1,-1 0 0,1 0-1,-1-1 1,0 0-1,0 0 1,0 0-1,-1-1 1,0 0 0,0 0-1,0 0 1,0-1-8,1-5-46,1 1 0,-2-1 1,1 0-1,-2-1 1,1 1-1,-2-1 0,0 0 1,0 0-1,-1 0 0,-1 0 1,0 0-1,-1-6 46,-1-11-1435,-2 1 0,-1-1 0,-1 1 0,-8-28 1435,12 55-240,0-1-392,0 1 0,1 0 1,-1-1-1,0 1 0,1-1 0,0 1 0,-1-1 0,1 1 0,0-1 1,0 1-1,0-1 0,1 1 0,-1-1 0,1 1 0,-1-1 0,1 1 1,0 0-1,0-1 0,1-1 632,10-4-1493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3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16384,'-2'1'806,"0"0"1,1 0-1,-1 0 1,1 1-1,0-1 1,-1 0-1,1 1 1,0-1-1,0 1 1,-1 1-807,-10 20 3364,-1 28-2294,12-47-909,-5 26-14,1 2-1,1-1 0,2 1 1,1-1-1,1 1 0,2-1 0,2 6-146,-3-29-33,1-1 0,0 1 0,0-1 0,1 1-1,0-1 1,0 0 0,1 0 0,0-1 0,0 1-1,0-1 1,1 0 0,0 0 0,0 0 0,1 0-1,0-1 1,0 0 0,0 0 0,0-1 0,1 0-1,-1 0 1,1 0 0,0-1 0,1 0 0,-1 0-1,0-1 1,1 0 0,-1 0 0,1-1-1,0 0 1,0 0 0,4-1 33,4 0-232,0-1 0,1-1-1,-1 0 1,2-2 232,-3 0-1213,-2 0 0,1-1 0,0 0 0,-1-1-1,0 0 1,0-1 0,-1-1 0,2-1 1213,13-14-1158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28 404 15872,'-27'19'5887,"27"-11"-4575,9 1 544,-5-6-96,10 1-672,17-4-160,13-4-960,15-4-416,-14 1 192,-5-2-2240,14-6-928,9-14 1664,-27 9 896</inkml:trace>
  <inkml:trace contextRef="#ctx0" brushRef="#br0" timeOffset="1">10 81 18175,'-9'4'6752,"18"4"-5248,18-4-64,-5-4-416,13 0-992,-8 0-224,50-12-5984,-15 0-2623,47-17 4415,-25 10 2208,23-5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14720,'4'-11'5634,"-3"26"-2802,-1 5-2803,7 38-72,3-1-1,13 40 44,39 111-89,-17-60 137,46 179-405,-90-322 80,3 14 231,-4-20-20,0 1 0,0 0 0,0 0 0,0 0 0,0 0 0,-1 0 0,1-1 0,0 1 0,0 0 0,0 0 0,0 0 0,0 0 0,0 0 0,-1 0 0,1 0 0,0-1 0,0 1 0,0 0 0,0 0 0,-1 0 0,1 0 0,0 0 0,0 0 0,0 0 0,0 0 0,-1 0 0,1 0 0,0 0 0,0 0 0,0 0 0,0 0 0,-1 0 0,1 0 0,0 0 0,0 0-1,0 0 1,0 1 0,-1-1 0,1 0 0,0 0 0,0 0 0,0 0 0,0 0 0,0 0 0,0 0 0,-1 0 0,1 1 0,0-1 0,0 0 0,0 0 0,0 0 0,0 0 0,0 1 0,0-1 0,0 0 0,0 0 0,0 0 0,0 0 0,0 1 0,0-1 0,-1 0 0,1 0 66,-21-23-2293,-5-14 992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10240,'-5'-29'3872,"19"17"-3040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49 9216,'-17'-47'5957,"16"46"-4176,1 1-1556,-1 0-1,1 0 1,-1 0-1,1 0 1,-1 1-1,1-1 1,0 0-1,-1 0 1,1 1-1,-1-1 1,1 0-1,0 1 1,-1-1-1,1 0 1,0 1-1,-1-1 1,1 1-1,0-1 1,-1 1-1,1-1 1,0 1-1,0-1 1,0 1-1,0-1 1,-1 1-1,1-1 1,0 1-1,0-1 1,0 1-1,0-1 0,0 1 1,0-1-225,0 25 29,0-16 646,0 344 1975,0-345-2646,1-1-1,-1 1 0,1 0 0,1 0 0,0 1-3,-2-8-4,0 1-1,0-1 0,1 0 0,-1 1 0,1-1 0,-1 0 0,1 1 0,0-1 0,-1 0 0,1 0 0,0 0 0,0 0 0,0 0 0,0 0 0,0 0 0,0 0 0,0 0 0,0 0 0,0 0 0,0 0 0,0-1 0,1 1 0,-1-1 0,0 1 0,0-1 0,1 1 0,-1-1 0,0 0 0,1 1 0,-1-1 5,1 0-16,0-1 1,0 1-1,0 0 0,-1-1 0,1 1 1,0-1-1,-1 1 0,1-1 0,-1 0 1,1 0-1,0 0 0,-1 0 0,0 0 1,1 0-1,-1 0 0,0 0 0,1-1 0,-1 1 1,0 0-1,0-1 0,0 1 0,0-1 1,0 0 15,5-6-96,12-18-163,0 0 0,-2-1 0,-1-1 0,-2 0 0,0-1 0,-1-4 259,7-14-862,14-22 862,-33 68-24,1-1 0,0 1 0,0-1 1,0 1-1,-1 0 0,1-1 1,0 1-1,1 0 0,-1 0 1,0 0-1,0 0 0,0 0 0,1 0 1,-1 0-1,0 0 0,1 0 24,-2 1-2,1 0 0,0 0-1,-1 0 1,1 0 0,-1 0-1,1 0 1,0 0-1,-1 0 1,1 0 0,-1 1-1,1-1 1,0 0 0,-1 0-1,1 1 1,-1-1 0,1 0-1,-1 0 1,1 1 0,-1-1-1,1 1 1,-1-1 0,1 0-1,-1 1 1,0-1-1,1 1 1,-1-1 0,0 1 2,4 5 89,-1 0 1,1 0 0,-2 0-1,1 1 1,-1-1-1,1 3-89,0 0 199,9 23 122,1-1 1,1 0-1,2 0 0,3 1-321,-13-23 43,0 0 0,1-1 0,0 0 0,1 0 0,0-1 0,0 0 0,0 0 0,1-1 0,0 0 0,10 5-43,-12-8 14,0 1 0,0-1 0,0 0 0,1-1 0,0 0-1,-1 0 1,1 0 0,0-1 0,0 0 0,0-1 0,0 0-1,0 0 1,0-1 0,5 0-14,-3-2 19,-1 0 0,0 0 0,0 0 0,-1-1-1,1-1 1,-1 1 0,0-1 0,0-1 0,0 1 0,-1-1 0,0-1 0,0 0-1,0 0 1,-1 0 0,0 0 0,-1-1 0,3-4-19,6-12-71,-2-1 1,0 0-1,-2-1 1,-1 0-1,1-9 71,-7 28-119,0-1 1,-1 1-1,-1 0 0,1-1 0,-1 1 0,0-1 1,-1 1-1,0-1 0,0 1 0,0-1 1,-2-5 118,2 12-96,0 1 0,0-1 0,0 0 1,-1 1-1,1-1 0,0 1 0,0-1 1,0 1-1,-1-1 0,1 1 1,0-1-1,-1 1 0,1-1 0,0 1 1,-1-1-1,1 1 0,-1 0 0,1-1 1,-1 1-1,1 0 0,-1-1 1,1 1 95,-9 5-3018,8-4 2465,0 1 1,0 0 0,0-1-1,0 1 1,0 0 0,0 0-1,0 0 1,1 0 0,-1 0-1,1 0 1,-1 1 552,5 12-2261,4 2 1093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8064,'1'0'433,"0"-1"0,0 1-1,1-1 1,-1 1 0,0 0 0,0-1 0,1 1 0,-1 0 0,0 0 0,0 0 0,1 0 0,-1 0 0,0 0-1,1 0 1,-1 0 0,0 1 0,0-1 0,1 0 0,-1 1 0,0-1 0,0 1 0,1 0-433,0 0 529,1 1-1,-1 0 1,1 0 0,-1 0 0,0 0 0,0 1-1,0-1 1,0 0 0,-1 1 0,1 0-529,4 6 536,-1 1 0,-1 0 0,1 1 0,-1-1 1,0 4-537,3 17 426,-1-1 1,-1 1 0,1 27-427,-3 97 131,-3-141-129,0-12-99,-3 66-186,3-62-663,-1-1-1,0 1 1,-1-1-1,1 1 1,-1-1-1,-1 2 947,2-12-9669,-3-10 2811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17 9216,'0'0'-47,"13"-15"5652,-8 14-1056,-6 10-1579,-5 13-2158,-2-1 1,-1 0 0,0 0 0,-10 13-813,-9 22 482,21-40-379,0 0 0,2 0 0,0 1 0,0 0 1,2 0-1,0 0 0,1 0 0,1 0 0,0 1-103,1-12 9,0-1 1,1 1-1,-1-1 0,1 1 0,0 0 0,0-1 0,1 0 1,0 1-1,0-1 0,0 0 0,1 0 0,-1 0 1,1 0-1,0 0 0,1-1 0,-1 0 0,1 1 0,0-1 1,0 0-1,0-1 0,1 1 0,-1-1 0,1 0 1,0 0-1,0 0 0,0-1 0,0 1 0,0-1 1,3 0-10,4 1-25,0 0 1,1-1-1,-1-1 1,0 0-1,1 0 1,-1-1 0,1-1-1,-1 0 1,8-2 24,8-3-1461,0 0 0,-1-2 0,17-8 1461,24-16-11301,-50 23 9872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 13824,'0'0'138,"0"-1"0,0 1 0,0 0 0,0 0 0,0 0 0,-1 0 0,1 0 0,0-1 0,0 1 0,0 0 0,0 0 0,0 0 0,0 0 0,-1 0 0,1 0 0,0 0 1,0-1-1,0 1 0,0 0 0,-1 0 0,1 0 0,0 0 0,0 0 0,0 0 0,-1 0 0,1 0 0,0 0 0,0 0 0,0 0 0,0 0 0,-1 0 0,1 0 0,0 0 0,0 0 1,0 0-1,0 0 0,-1 0 0,1 1 0,0-1 0,0 0 0,0 0 0,0 0 0,-1 0 0,1 0 0,0 0 0,0 0 0,0 1 0,0-1 0,0 0 0,0 0 0,-1 0 1,1 0-1,0 0 0,0 1 0,0-1 0,0 0 0,0 0 0,0 0 0,0 1 0,0-1 0,0 0 0,0 0-138,-12 22 2234,-9 32-1710,12-28-198,1 0 0,1 1 0,2 0 1,0 1-1,0 19-326,5-37 40,0 1-1,0-1 1,1 0-1,1 0 1,-1 0-1,1 0 1,1 0-1,0 0 1,1 0 0,0-1-1,0 1 1,1-1-1,0 0 1,0 0-1,1-1 1,0 0-1,1 0-39,1 1-14,0-2 0,0 1-1,0-1 1,1 0 0,0-1-1,1 0 1,-1 0 0,1-1-1,0 0 1,0-1 0,1 0-1,0 0 1,-1-2 0,4 1 14,2 0-335,0-2 1,0 0-1,0-1 1,0 0 0,0-2-1,1 0 1,-2 0-1,1-2 1,9-2 334,46-18-1019,-4-4 459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 12800,'-22'-20'4735,"13"20"-3679,0 0 768,9 0 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24319,'6'27'1002,"4"18"-271,-1 1 0,2 32-731,-2 266 443,-7-329-495,-2-15 47,1 0 1,-1 0-1,0 0 1,0 0-1,1 0 1,-1 0 0,0 0-1,0 0 1,1 0-1,-1 0 1,0 0-1,0 0 1,0 0-1,1 0 1,-1-1 0,0 1-1,0 0 1,0 0-1,1 0 1,-1 0-1,0 0 1,0-1 0,0 1-1,0 0 1,0 0-1,1 0 1,-1-1-1,0 1 1,0 0-1,0 0 1,0 0 0,0-1-1,0 1 1,0 0-1,0 0 5,15-34-401,-12 25 295,23-54-603,2 2 0,3 0-1,3 2 1,39-52 709,-67 103-13,1 0-1,-1 0 1,2 1 0,-1 0 0,1 0-1,0 1 1,1 0 0,3-2 13,-10 7 19,0-1 0,1 1 0,-1 0 0,0 0 0,1 1 0,-1-1 0,1 0 0,-1 1-1,1 0 1,-1-1 0,1 1 0,-1 0 0,1 0 0,-1 1 0,1-1 0,-1 0 0,1 1 0,-1 0 0,1-1 0,-1 1 0,1 0 0,-1 0 0,0 0 0,0 1 0,1-1 0,-1 0-1,0 1 1,0 0 0,0-1 0,-1 1 0,1 0 0,0 0 0,-1 0 0,1 0 0,-1 0 0,1 1-19,14 23 268,-1 0 1,-1 1-1,-2 0 0,0 1 1,1 10-269,15 53-94,-4 2 94,-20-74-562,7 27-1350,-8-16-5470,-3-30 5158,-4-7 1062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63 433 14336,'-11'3'1485,"-19"9"1600,28-11-2851,0-1 0,1 1 0,-1 0 0,1 0 0,-1 0 0,1 0 0,0 1 0,-1-1 0,1 0-1,0 0 1,0 1 0,0-1 0,0 1 0,0-1 0,-1 2-234,3-3 92,-1 1 0,0-1 0,1 0 1,-1 1-1,0-1 0,1 0 0,-1 1 0,0-1 0,1 0 0,-1 0 0,1 0 0,-1 1 0,0-1 0,1 0 0,-1 0 0,1 0 0,-1 0 0,1 0 0,-1 0 0,1 0 0,-1 0 1,1 0-1,-1 0 0,1 0 0,-1 0 0,0 0 0,1 0 0,0 0-92,19 0 405,-19-1-305,44-3 180,0-3 0,-1-2 0,19-7-280,30-6-61,18-3-4410,37-15 4471,-98 23-3677,-1-2 0,0-2 0,-1-2 0,1-3 3677,-37 19 1610,-1-1 0,1 0 0,-2-1-1,1 0 1,-1-1 0,5-6-1610,-14 14 205,0 1-1,-1 0 1,1 0 0,0 0 0,0 0 0,0 0-1,0 0 1,1 0 0,-1 0 0,0 0 0,0 1-1,1-1 1,-1 0 0,0 1 0,1-1 0,-1 1-1,0 0 1,1-1 0,-1 1 0,1 0 0,-1 0 0,0 0-1,1 0 1,-1 0 0,1 0 0,-1 0 0,1 0-1,-1 0 1,0 1 0,2-1-205,-1 2 173,1 0 0,-1 0 0,1 0 0,-1 0 0,0 1 1,0-1-1,0 1 0,0-1 0,0 1 0,0 0 0,-1 0 0,1-1 0,-1 3-173,15 31 378,-3 1 0,-1 0 0,-1 1 0,-3 0 0,-1 1 0,-1 0-1,-2 4-377,-4 1 160,0-44-159,0 0-1,0 0 0,0 0 0,0 1 0,0-1 0,0 0 1,0 0-1,0 1 0,0-1 0,0 0 0,0 0 0,0 0 1,0 1-1,0-1 0,0 0 0,0 0 0,0 0 0,0 1 1,0-1-1,0 0 0,0 0 0,-1 0 0,1 1 0,0-1 1,0 0-1,0 0 0,0 0 0,0 0 0,-1 1 0,1-1 1,0 0-1,0 0 0,0 0 0,0 0 0,-1 0 0,1 0 1,0 1-1,0-1 0,0 0 0,-1 0 0,1 0 0,0 0 1,0 0-1,0 0 0,-1 0 0,1 0 0,0 0 0,0 0 1,-1 0-1,1 0 0,0 0 0,0 0 0,0 0 0,-1 0 1,1 0-1,0-1 0,0 1 0,0 0 0,-1 0 0,1 0 1,0 0-1,0 0 0,-5-6-37,2 1 5,1 1 1,0-1 0,0 0-1,1 1 1,-1-1 0,1 0-1,0 0 1,1 0-1,-1 0 1,1-3 31,3-60-662,0 36 382,3 0 0,0 0 0,2 1 0,1 0 0,2 0 0,8-15 280,-13 31-56,1 2 0,0-1 0,1 1 0,1 0 0,0 0 0,0 1 0,2 0 0,-1 1 0,1 0 0,1 1 0,0 0 0,0 1 0,1 0 0,14-6 56,-25 14 2,1 0 1,-1 0-1,1 0 0,-1 0 1,1 0-1,-1 1 0,1-1 0,0 1 1,-1 0-1,1 0 0,0 0 1,-1 0-1,1 0 0,0 0 1,-1 1-1,1-1 0,0 1 1,-1 0-1,3 1-2,-3-1 8,0 0-1,0 1 1,0-1-1,-1 0 1,1 1-1,-1 0 1,1-1 0,-1 1-1,1 0 1,-1 0-1,0 0 1,0 0 0,0 0-1,0 0 1,0 0-1,0 0 1,-1 0 0,1 0-1,-1 1 1,1-1-1,-1 0 1,0 0 0,0 1-8,0 9 68,0 0 1,-1 0 0,-1 0 0,0 0 0,0 0 0,-2 0 0,1-1 0,-1 0 0,-3 6-69,-13 25 731,-23 35-731,0-1 425,41-72-416,0-1 1,1 1 0,-1 0 0,1-1 0,0 1 0,0 0 0,0 0 0,0 0 0,1 0 0,-1 0 0,1 0 0,0 0 0,1 0 0,-1-1 0,1 3-10,0-3-2,0 0 1,0 0-1,1-1 1,-1 1-1,1-1 1,-1 1-1,1-1 1,0 0-1,0 1 1,0-1-1,0 0 1,1 0-1,-1-1 0,0 1 1,1 0-1,0-1 1,-1 1-1,1-1 1,0 0-1,-1 0 1,3 0 1,14 5-90,-1-1-1,1 0 1,0-2 0,0 0-1,0-2 1,15 0 90,26-2-2503,31-7 2503,-24 2-3798,-21 6-415,-28 4 3419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 12800,'-7'-14'3906,"8"14"-3800,-1 0 0,0 0 1,0 0-1,0 0 1,1 0-1,-1 0 1,0 0-1,0 1 1,0-1-1,1 0 1,-1 0-1,0 0 1,0 0-1,0 0 1,1 0-1,-1 0 0,0 0 1,0 0-1,0 0 1,1 0-1,-1-1 1,0 1-1,0 0 1,0 0-1,1 0 1,-1 0-1,0 0 1,0 0-1,0 0 0,1 0 1,-1-1-1,0 1 1,0 0-1,0 0 1,0 0-1,0 0 1,1 0-1,-1-1 1,0 1-1,0 0 1,0 0-1,0 0 1,0-1-1,0 1 0,0 0 1,0 0-1,0 0 1,0-1-1,0 1 1,0 0-1,0 0 1,0-1-1,0 1 1,0 0-1,0 0 1,0 0-1,0-1 1,0 1-1,0 0 0,0 0 1,0 0-1,0-1 1,0 1-1,-1 0-106,6 4 168,0 1-1,0-1 0,-1 1 1,1 0-1,-1 0 0,-1 1 1,1-1-1,-1 1 1,0 0-1,0 0 0,-1 0 1,1 0-168,2 5 119,14 33 131,-2 1 0,-1 1 0,-3 1 0,-1 0 0,-3 1 0,-1 0 0,-3 0 0,-1 25-250,-4-69 17,0-1 17,0 1 0,0 0 0,0 0 0,-1 0 0,1 0-1,-1-1 1,0 1 0,-1 2-34,2-6 3,0 0 0,0 1-1,0-1 1,0 0 0,0 0 0,0 1 0,-1-1-1,1 0 1,0 0 0,0 0 0,0 1-1,0-1 1,-1 0 0,1 0 0,0 0 0,0 0-1,0 0 1,-1 1 0,1-1 0,0 0 0,0 0-1,0 0 1,-1 0 0,1 0 0,0 0-1,0 0 1,-1 0 0,1 0 0,0 0 0,0 0-1,-1 0 1,1 0 0,0 0 0,0 0-1,0 0 1,-1 0 0,1 0 0,0 0 0,0 0-1,-1 0 1,1 0 0,0 0 0,0 0-1,-1-1 1,1 1 0,0 0 0,0 0 0,0 0-1,0 0 1,-1-1 0,1 1 0,0 0-1,0 0 1,0 0 0,0-1 0,0 1 0,0 0-1,-1 0 1,1 0 0,0-1 0,0 1-1,0 0 1,0 0 0,0-1 0,0 1 0,0 0-3,-7-19-3,3-7-53,2 1-1,0 0 0,2-1 0,1 1 0,1-6 57,5-28-377,10-35 377,-12 68-112,1 1 0,2 0 0,0 0 0,2 0 0,9-15 112,-15 32-15,0 0 0,1 0 0,0 1 0,0 0 1,1 0-1,0 0 0,0 1 0,0 0 1,1 0-1,0 1 0,0-1 0,0 2 0,1-1 1,0 1-1,0 0 0,0 0 0,0 1 1,4-1 14,-7 3 1,1 0 0,0-1 0,-1 2 0,1-1 0,-1 1 0,1 0 0,0 0 1,0 0-1,-1 1 0,1 0 0,-1 0 0,2 1-1,-4-1 8,1 1 1,-1-1-1,0 1 0,0 0 0,0 0 1,0 0-1,0 1 0,-1-1 0,1 1 1,-1-1-1,1 1 0,-1 0 1,0 0-1,0 0 0,0 0 0,-1 0 1,1 1-1,-1-1 0,1 3-8,2 5 38,-2 0 1,1 0-1,-1 1 0,-1-1 0,0 1 0,-1-1 0,0 1 1,0 0-1,-2-1 0,1 1 0,-1-1 0,-1 0 1,0 0-1,-1 0 0,0 0 0,0 0 0,-4 4-38,-9 18 49,-2 0-1,-2-1 0,0 0 1,-19 17-49,34-42-21,-7 10-136,13-11-61,11-3-149,166-14-934,-139 11 958,103-1 115,-47-6-3446,-66 2 399,0-6 1153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13824,'-18'-10'4511,"17"10"-4438,1 0 0,0 0 0,0 0-1,0 0 1,0 0 0,0 0-1,0 0 1,-1 0 0,1 0 0,0 0-1,0 0 1,0 0 0,0 0-1,0 0 1,0 0 0,-1 0-1,1 0 1,0 0 0,0 1 0,0-1-1,0 0 1,0 0 0,0 0-1,-1 0 1,1 0 0,0 0 0,0 0-1,0 0 1,0 0 0,0 1-1,0-1 1,0 0 0,0 0-1,0 0 1,0 0 0,0 0 0,0 0-1,0 1 1,0-1 0,0 0-1,0 0 1,0 0 0,0 0 0,0 0-1,0 0 1,0 1 0,0-1-1,0 0 1,0 0 0,0 0-1,0 0 1,0 0 0,0 1 0,0-1-1,0 0 1,0 0 0,0 0-1,0 0 1,0 0 0,0 0 0,0 0-1,1 0 1,-1 1 0,0-1-1,0 0 1,0 0 0,0 0 0,0 0-1,0 0-72,4 9 1191,20 30 1922,8 22-3113,-5-3 246,-3 1 0,-2 1 0,0 12-246,-11-28 40,3 36-40,-7-33-611,1-23-1931,-8-23 2406,0-1 1,0 0-1,1 0 0,-1 0 0,0 0 1,0 1-1,0-1 0,0 0 1,0 0-1,1 0 0,-1 0 0,0 0 1,0 0-1,0 0 0,1 1 0,-1-1 1,0 0-1,0 0 0,0 0 0,1 0 1,-1 0-1,0 0 0,0 0 0,0 0 1,1 0-1,-1 0 0,0 0 1,0 0-1,0 0 0,1 0 0,-1 0 1,0-1-1,0 1 0,0 0 0,1 0 1,-1 0-1,0 0 0,0 0 0,0 0 1,0 0-1,1-1 0,-1 1 0,0 0 1,0 0-1,0 0 0,0 0 0,0-1 1,0 1-1,1 0 136,9-21-6905,-4 1 6646,7-24-1287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15104,'6'0'4959,"10"6"-3854,0 1-717,0-2-1,0 0 0,0-1 1,0-1-1,0 0 1,5 0-388,19 0 37,0-1 1,0-3 0,12-1-38,125-18 211,-152 17-167,148-24 279,109-33-323,163-62 376,-402 110-345,15-5-108,25-8-1042,1 4 1,84-11 1118,-167 32-204,1 0 1,-1-1 0,1 1-1,-1 0 1,0 0 0,1 0 0,-1 0-1,0 0 1,1 0 0,-1 1-1,1-1 1,-1 0 0,0 1 0,0-1-1,1 1 1,-1-1 0,0 1-1,0 0 1,1-1 0,-1 1-1,0 0 1,0 0 0,0 0 0,0 0-1,0 0 1,0 1 203,0-1-238,-1 0-1,0 0 1,0 0 0,0 0-1,0 0 1,0 1 0,0-1-1,0 0 1,0 0 0,-1 0-1,1 0 1,0 0 0,-1 0-1,1 1 1,-1-1 0,1 0 0,-1 0-1,0 0 1,1 0 0,-1-1-1,0 1 1,0 0 0,1 0-1,-1 0 1,0-1 0,0 1-1,0 0 1,0-1 0,-1 1 238,-15 8-1248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14848,'-3'3'4777,"6"4"-2408,14 14-1184,-6-6 142,1 4-704,-1 1-1,-1 1 1,-1 0-1,3 10-622,1 3 235,-10-26-192,69 158 939,-55-132-726,2-1-1,0-1 1,21 24-256,-37-52 4,0 1 0,1-1 0,0 0 0,0 0-1,1 0 1,-1-1 0,1 0 0,3 3-4,-7-6 0,1 1 1,0 0-1,0 0 1,0-1-1,0 1 1,0-1-1,0 1 1,0-1-1,0 0 1,0 0-1,0 0 1,0 0-1,0 0 1,0 0-1,0-1 0,0 1 1,0-1-1,0 1 1,0-1-1,0 0 1,0 0-1,-1 0 1,1 0-1,0 0 1,1-1-1,3-3 2,1-1 1,-1 0-1,0 0 1,0-1-1,-1 0 1,0 0-1,0 0 1,0 0-1,2-6-2,7-18-77,10-28 77,-14 33-20,38-112-1109,4-40 1129,-44 150-348,-4 11-324,-4 12-547,-3 10-767,2-3 1521,0 0 1,1 0-1,-1-1 1,1 1-1,-1 0 0,1 0 1,0 0-1,0 0 1,0-1-1,0 1 1,0 0-1,0 0 1,0 0-1,1 0 1,-1 0-1,1-1 1,-1 1-1,1 0 1,0 0-1,0 0 465,10 14-1226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15360,'-11'12'9388,"-7"9"-6718,-15 24-2670,23-28 156,1 0 1,1 1-1,0 0 0,2 0 1,0 1-1,1 0 1,0 0-1,2 0 0,0 1 1,2 0-157,0-10 41,1 1 0,0-1 0,1 0 1,0 1-1,0-1 0,1 0 0,1 0 0,0 0 0,0 0 1,1 0-1,0 0 0,1-1 0,0 0 0,0 0 1,1 0-1,0-1 0,1 0 0,0 0 0,6 5-41,-4-5-49,0-1 0,0 0 0,0-1-1,1 0 1,0-1 0,0 0 0,1-1-1,0 0 1,-1 0 0,1-1 0,0 0-1,0-1 1,1-1 0,-1 1-1,0-2 1,1 0 0,-1 0 0,5-1 49,-5-1-684,0 0 1,-1 0-1,1-1 1,-1 0 0,0-1-1,0 0 1,0-1-1,-1 0 1,0-1 0,0 0-1,0 0 1,7-7 683,-11 9-739,0-1 0,-1 0 1,1 0-1,-1 0 0,0-1 1,0 0-1,-1 1 1,2-4 738,5-20-1104</inkml:trace>
  <inkml:trace contextRef="#ctx0" brushRef="#br0" timeOffset="1">37 224 13696,'-27'19'5087,"18"-7"-3967,18 0 640,0-3-64,4-5-608,10 0-160,9-4-608,13-4-192,3-9-96,2-2-1792,-5-6-800,-1 2 1280,-8-1 640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16000,'-14'-4'5983,"19"8"-4671,4-4-128,0 3-448,4-6-1792,6-1-608,12-4 832,8-4 384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44 133 11776,'0'-2'367,"0"1"1,0 0 0,0-1 0,0 1-1,0 0 1,0-1 0,-1 1-1,1 0 1,0-1 0,-1 1 0,1 0-1,-1 0 1,1-1 0,-1 1-1,1 0 1,-1 0 0,0 0 0,0 0-1,0 0 1,0-1-368,-4 8 3477,1 6-3040,1 0-1,0 1 1,0-1-1,2 1 1,-1-1-1,2 1 1,0 4-437,-2 17 278,-3 146 433,5-94-820,-6 31 109,6-104-130,3-11-133,11-19-304,15-34-522,-3-2-1,13-39 1090,28-57-775,-60 135 716,62-112-336,-55 103 447,1 0 0,1 1 0,2 1 0,3-3-52,-19 21 51,1 0 0,0 1 0,0-1 0,0 1 0,1-1 0,-1 1 0,0 0 0,1 0 0,0 0 0,-1 0-1,1 1 1,0 0 0,0 0 0,0 0 0,-1 0 0,1 0 0,0 1 0,0 0 0,2 0-51,-2 0 84,-1 1 0,1 0 0,-1 0 0,1 0 0,-1 1 0,0-1 0,0 1 0,1 0-1,-1-1 1,0 2 0,0-1 0,-1 0 0,1 1 0,0-1 0,-1 1 0,0 0 0,1-1 0,-1 1 0,0 0 0,0 1 0,0 0-84,12 26 249,-2-1 0,-1 2 0,-1-1-1,-2 1 1,2 17-249,-4-21 68,19 80-2089,5 71 2021,-30-168-383,-2-6-4837,-11-19-5902,-3-9 6194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49 124 14080,'-32'9'5279,"25"3"-4127,-2-1 480,9-7-64,9 1-672,12-2-192,11-3-352,17 0-160,6-8-96,2 1-224,11-10-64,7-2-1536,7-1-672,-2-4-1696,-3 0-671,-11 0 2527,-2-1 1184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224 229 10880,'-5'-14'3594,"16"43"6595,14 73-8064,38 235-2844,-65-343-4765,-5-6 3155,-2-4 1432,-4-18-142</inkml:trace>
  <inkml:trace contextRef="#ctx0" brushRef="#br0" timeOffset="1">23 224 14464,'-23'-7'5439,"23"7"-4223,9 0 416,0 0-32,9 0-800,17 0-192,6-8-352,9-1-128,12-2-64,5 2-256,1 2-128,-6 2-1568,-3 5-768,-6 0-3135,10 0-1409,-8 0 3776</inkml:trace>
  <inkml:trace contextRef="#ctx0" brushRef="#br0" timeOffset="2">1278 5 4352,'-4'-4'1664,"-1"4"-1312,5 4-1824,0-4-896,0 8 1056,-4 1 640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27 10240,'-10'-12'1077,"-3"-2"7776,10 18-5060,1 12-3079,5 184 1256,-1 0-4271,-3-199-1471,-2-4 780,-5-13-999,-4-6 1776,-9-5 1015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143 171 10880,'-25'2'2318,"0"1"0,0 1 0,-23 7-2318,28-6 3765,33-10-1410,35-10-1302,27-2-403,0 3-1,53-2-649,13-2 216,80-18-419,57-23 203,-266 56-9,-1 0-9,0 0-1,0 1 1,0 0 0,0 1 0,9-1 18,-16 3-6,-1-1 0,0 0 0,0 1 0,0-1-1,1 1 1,-1 0 0,0 0 0,0 1 0,0-1 0,0 0 0,-1 1 0,1 0 0,0 0-1,-1-1 1,1 2 0,-1-1 0,1 0 0,-1 0 0,0 1 0,0-1 0,0 1 0,0 0 6,5 10 138,0 0 0,-2 1 0,1 0 1,-1-1-1,1 10-138,7 19 274,-3-9-169,-2 1 1,-1 0 0,-2 1-1,0 23-105,0-11-2155,10 44 2155,-12-88-3756,2-9 360,4-13-1436,-8 17 4389,14-29-2757,6-7 1542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13440,'1'0'262,"1"0"1,-1 1-1,0-1 1,1 0-1,-1 1 1,0-1-1,0 0 1,1 1-1,-1 0 1,0-1-1,0 1 1,0 0 0,0-1-1,0 1 1,0 0-1,0 0 1,0 0-1,0 0 1,0 0-1,0 0 1,-1 0-1,1 0 1,0 0-1,-1 1 1,1-1-1,-1 0 1,1 0 0,-1 1-1,0-1 1,1 1-263,1 6 502,-1 1 1,1-1 0,-2 1 0,1 4-503,0-4 619,16 202 1711,5 77-2084,-23-198-2538,1-73-6941,-8-35 8252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90 255 11776,'-45'15'4480,"22"-10"-3489,6 7 417,13-8 32,8 0-416,8-4 32,16-8-576,21-12-224,19-4-160,8 5-1056,5-3-480,-1 3 736,2 4 416</inkml:trace>
  <inkml:trace contextRef="#ctx0" brushRef="#br0" timeOffset="1">847 0 12032,'-3'0'398,"-1"0"0,0 0 0,1 1 1,-1-1-1,0 1 0,1 0 1,-1 0-1,1 0 0,-1 0 0,1 1 1,0-1-1,-1 1 0,1 0 0,0 0 1,0 0-1,0 0 0,1 0 1,-1 1-1,0 0 0,1-1 0,-1 1 1,1 0-1,0 0 0,0 0 0,0 0 1,1 1-1,-1-1 0,0 3-398,-1 4 185,0 1-1,1-1 0,0 1 1,1-1-1,0 1 0,1 0 1,0-1-1,1 1 0,0 0 1,0 0-185,2 7 95,1 0 0,1 0 1,0-1-1,1 0 0,4 7-95,-3-8 39,1-1 0,1 0 0,0-1 0,1 0-1,1 0 1,0-1 0,1-1 0,0 0 0,1 0 0,9 6-39,-14-12-171,0-1 1,0 0 0,0 0-1,0-1 1,1 0 0,0-1-1,0 0 1,0 0 0,0-1-1,0 0 1,1 0 0,-1-1-1,0-1 1,1 1 0,-1-1-1,1-1 1,-1 0 0,0 0-1,9-3 171,33-15-1002,2-7 500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3:1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16767,'5'-5'451,"0"1"0,1 0 0,-1 0 0,1 0 0,0 1-1,0-1 1,0 2 0,0-1 0,0 0 0,1 1-1,-1 0 1,1 1 0,-1 0 0,1 0 0,0 0-1,0 1 1,6 0-451,11-1 291,17 0 608,37 3-899,-2 1-1156,0-3 1,14-5 1155,154-19-940,-99 8 2313,92 3-1373,-224 13 84,6-1-3,0 1 0,0 1 0,0 0 0,0 2 0,0 0 0,0 1 0,1 2-81,-17-5-3,-1 0-1,1 0 1,-1 0 0,1 0-1,-1 1 1,0-1 0,1 1-1,-1 0 1,0 0 0,0-1-1,0 1 1,0 0 0,0 1-1,-1-1 1,1 0 0,-1 1-1,1-1 1,-1 0 0,0 1-1,0 0 1,0-1 0,0 1-1,-1-1 1,1 1 0,-1 0-1,1 0 1,-1-1 0,0 1-1,0 0 1,-1 1 3,0 7-15,0-1 1,-2 0-1,1 0 0,-1 0 1,-1 0-1,1 0 0,-6 7 15,-9 18-15,-2 0 0,-2-1 0,-1-2 0,-3 2 15,-109 123-56,54-66 44,17-18 35,-15 18 134,3 3-1,-35 60-156,107-146 17,-34 58 109,35-60-109,0 1 0,0-1 0,1 1-1,0 0 1,0 0 0,1 0 0,0 1 0,-1 6-17,2-12 15,1 1 1,-1-1 0,0 1 0,1-1-1,0 1 1,0-1 0,-1 1 0,1-1-1,1 0 1,-1 1 0,0-1 0,1 0-1,-1 0 1,1 0 0,-1 0 0,1 0-1,0 0 1,0 0 0,0-1 0,0 1-1,0-1 1,0 1 0,0-1 0,1 0-1,-1 0 1,0 0 0,1 0 0,-1 0-1,1-1 1,0 1-16,11 2 128,0 0 0,0-1 0,0 0 0,14 0-128,-19-2 40,161 2 1082,34-8-1122,-2-1 83,164 0-3176,-362 7 3304,12-2-4020,-16 1 3505,0 0-1,0 1 1,-1-1 0,1 0-1,0 0 1,-1 1 0,1-1-1,-1 0 1,1 1-1,-1-1 1,1 0 0,-1 1-1,1-1 1,-1 1-1,1-1 1,-1 1 0,0-1-1,1 1 1,-1 0 0,-1-1 304,-25-22-2688,-11-7 1264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23 343 15104,'-23'12'5695,"32"-5"-4415,9 2-96,-1-9-288,15-4-1280,18-4-352,8-4-4384,4-7-1855,11-5 3519,-16-1 1760</inkml:trace>
  <inkml:trace contextRef="#ctx0" brushRef="#br0" timeOffset="1">184 112 15488,'-54'4'5791,"36"7"-4511,0-6 0,18-1-320,4-4-928,19 3-128,13-6-3808,22-14-1695,28-10 2847,-2-16 1344,2-6 1152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11520,'-23'-8'4288,"28"8"-3329,-5 0 801,0 0 160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22847,'8'15'485,"0"1"0,-1 1-1,-1-1 1,0 1-1,-2 0 1,0 0 0,-1 1-1,2 16-484,-3 7 103,-1 0 1,-2 0-1,-2 10-103,0-25 37,-1-1 1,-1 0-1,-1 0 0,-1 0 1,-4 9-38,0-17-24,6-11-36,5-6 57,0 0-1,0 0 0,0 0 0,0 0 0,0 0 0,0 0 1,0 0-1,0 0 0,0 0 0,0 0 0,0 0 0,0 0 1,0 0-1,0 0 0,0-1 0,0 1 0,0 0 0,0 0 1,0 0-1,0 0 0,0 0 0,0 0 0,0 0 0,0 0 1,0 0-1,0 0 0,0 0 0,0 0 0,0 0 0,0 0 1,0 0-1,0 0 0,-1 0 0,1 0 0,0 0 0,0 0 1,0 0-1,0 0 0,0 0 0,0 0 0,0 0 0,0 0 1,0 0-1,0 0 0,0 0 0,0 0 0,0 0 0,0 0 1,0 0-1,0 0 0,0 0 0,0 0 0,0 0 0,-1 0 1,1 0-1,0 0 0,0 0 0,0 0 0,0 0 4,9-36-362,1 0-1,2 0 1,5-7 362,-6 12-139,4-7-66,1 1 0,2 1 0,20-30 205,-27 48-53,0 2 0,2 0-1,0 0 1,1 1 0,0 1 0,1 0 0,1 1 0,12-8 53,-24 18-5,1 0-1,-1 1 1,1-1 0,0 1 0,-1 0 0,1 1 0,0-1 0,0 1 0,0 0 0,0 0 0,0 1 0,1-1 0,-1 1 0,0 0 0,1 0 5,-2 1 4,0 0 0,0 0 0,0 1 1,0-1-1,0 1 0,-1 0 0,1-1 0,0 2 1,-1-1-1,0 0 0,1 1 0,-1 0 0,0-1 1,0 1-1,0 0 0,-1 1 0,1-1 1,1 4-5,11 19 41,-2 0 0,-1 1 0,-1 1 0,-1 0 0,-2 0 0,3 16-41,3 9-428,-13-50 336,10 26-2272,-10-28 2264,-1 0 1,0 0-1,1-1 1,-1 1-1,1 0 0,-1-1 1,1 1-1,-1-1 0,1 1 1,-1 0-1,1-1 1,-1 1-1,1-1 0,0 0 1,-1 1-1,1-1 1,0 0-1,0 1 0,-1-1 1,1 0-1,0 1 0,0-1 1,-1 0-1,1 0 1,0 0-1,0 0 0,0 0 1,-1 0-1,1 0 0,0 0 1,0 0-1,0 0 1,-1-1-1,1 1 0,0 0 1,0-1 99,16-11-854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4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12800,'-8'35'6172,"7"23"-3434,1-38-1366,1 8-1032,0-1 0,2 1 0,2-1-1,0 0 1,2 0 0,0 0 0,8 15-340,-10-29 38,1 1 1,1-1-1,-1 0 1,2-1-1,0 0 0,1 0 1,0 0-1,0-1 0,1-1 1,1 0-1,0 0 0,0-1 1,1 0-1,0-1 1,2 1-39,-9-6 5,0-1 1,0 1 0,1-1 0,-1 0 0,0-1 0,1 0 0,-1 1 0,1-2 0,0 1 0,-1-1 0,1 1 0,0-2-1,-1 1 1,1 0 0,-1-1 0,1 0 0,-1-1 0,1 1 0,2-2-6,1-2 14,1 0 1,-1 0-1,-1-1 0,1 0 1,-1 0-1,0-1 0,0 0 1,-1-1-1,0 0 1,0 0-15,6-8 16,-1 0 1,-1-1 0,0 0 0,-1 0 0,-1-1-1,0-1 1,-1-3-17,-4 12-28,-1 0 0,0 0 0,-1 0 0,0 0 0,0 0 0,-1-1-1,-1 1 1,1 0 0,-2-1 0,0 1 0,0 0 0,0-1 0,-2 1 0,1 0 0,-1 0 28,1 7-78,1 0 0,-1 1 0,0-1 1,0 0-1,0 1 0,0-1 1,0 1-1,-1-1 0,1 1 1,-1 0-1,1 0 0,-4-1 78,-2-2-7302,11 6 6783,-1-1-1,0 1 0,1-1 1,-1 0-1,0 0 1,1 0-1,-1 0 1,0 0-1,2-1 520,4 0-540,22-3-414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13696,'0'1'5379,"4"7"-4337,2 12 574,-1 0 0,-2 1 0,0-1 0,0 18-1616,0-5 293,10 81 187,15 49-480,-27-159-9,0 0 1,0 0-1,0-1 0,0 1 1,1 0-1,-1 0 1,1-1-1,0 1 0,0-1 1,0 0-1,1 1 0,-1-1 1,4 3 8,-6-6-5,0 0 0,0 0 0,0 0-1,1 0 1,-1 0 0,0 0 0,0 1 0,0-1 0,1 0 0,-1 0 0,0 0 0,0 0 0,1 0 0,-1 0-1,0 0 1,0 0 0,1 0 0,-1 0 0,0 0 0,0 0 0,0 0 0,1 0 0,-1 0 0,0 0 0,0-1 0,1 1-1,-1 0 1,0 0 0,0 0 0,0 0 0,0 0 0,1 0 0,-1-1 0,0 1 0,0 0 5,9-11-150,6-23-134,-11 26 181,18-43-302,0-5-178,4 1 1,1 2-1,3 1 0,8-8 583,-32 51-46,0 1 0,0 1 0,1-1 0,0 1-1,1 0 1,0 1 0,6-5 46,-12 10 24,1-1 0,-1 1 0,0 0 0,0 0 0,1 0 0,-1 0 0,1 1 0,-1-1-1,1 1 1,-1-1 0,1 1 0,-1 0 0,1 0 0,-1 0 0,1 0 0,-1 1 0,1-1 0,-1 0 0,1 1 0,-1 0 0,1 0 0,-1 0 0,0 0-1,1 0 1,-1 0 0,0 1 0,0-1 0,0 1 0,0-1 0,0 1 0,0 0 0,1 1-24,4 5 163,-1 1 0,1-1 1,-2 1-1,1 1 0,-1-1 0,0 1 1,-1 0-1,0 0 0,-1 1-163,9 30 839,4 25-839,-16-65 1,46 192 687,-41-180-669,-1-14-6,5-20-24,-5 10-15,87-199-1510,-85 196 1450,14-36-807,7-6 893,-20 42-93,0 1-1,1 0 0,1 1 0,0 0 0,1 0 1,6-4 93,-15 14 21,0 1 1,0 0 0,0-1-1,0 1 1,1 0 0,-1 0 0,0 0-1,1 0 1,-1 0 0,0 1-1,1-1 1,0 0 0,-1 1 0,1-1-1,-1 1 1,1-1 0,0 1-1,-1 0 1,1-1 0,0 1-1,-1 0 1,1 0 0,0 0 0,-1 1-1,1-1 1,-1 0 0,1 1-1,0-1 1,-1 1 0,1-1 0,-1 1-1,1 0 1,-1-1 0,1 1-1,-1 0 1,1 0 0,-1 0 0,0 0-1,0 0 1,0 1 0,1-1-1,-1 0 1,0 1 0,-1-1-1,1 0 1,0 1 0,0-1 0,0 1-22,5 11 287,0 0 0,0 0 0,-1 1 1,-1-1-1,2 8-287,-3-9 108,95 295 20,-86-366-10096,1 15 8134,4-10 917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12800,'17'23'7549,"3"23"-4131,-12-26-2343,58 121 1036,-34-75-1782,-2 0 0,-3 2 0,1 18-329,-11-15 176,-22-120-543,1 0 0,3 0 0,2 0 0,2 0-1,2 0 1,3 0 0,5-14 367,-10 50-2,2 1 0,-1-1 0,2 1 0,0 0 1,0 1-1,1 0 0,0 0 0,1 0 0,0 1 0,1 0 0,0 0 1,5-2 1,-10 8 5,0 0 0,0 1 0,1 0 0,0 0 0,0 0 0,0 0 0,0 1 0,0 0 0,0 0 0,0 0 0,1 1 0,-1-1 0,1 1 0,-1 1 0,1-1 0,0 1 0,-1 0 0,1 0 0,-1 0 0,1 1 0,-1 0 0,1 0 0,-1 1 0,1-1 0,-1 1 0,0 0 0,0 1 0,0-1 0,3 3-5,-3-2 27,0 0 0,-1 0 1,1 1-1,-1 0 0,0 0 1,0 0-1,0 0 0,-1 1 1,1-1-1,-1 1 0,0 0 1,0 0-1,-1 0 0,1 0 1,-1 0-1,-1 1 0,1-1 1,-1 1-1,0-1 0,0 1 1,0 5-28,-1-4 55,0 0 0,-1 0 1,0 0-1,0 0 0,0 0 1,-1 0-1,0 0 0,-1-1 1,1 1-1,-1-1 0,-1 1 1,1-1-1,-1 0 0,0-1 1,0 1-1,-1-1 0,-3 4-55,-20 16 117,-1-2 1,-2 0-1,0-2 0,-1-2 1,-25 12-118,44-24 5,7-4-37,1 1 0,-1-1 0,-1 0 0,1-1 0,0 1 0,-1-1 0,1-1 0,-1 1 0,-4 0 32,11-2-5,0 0 1,-1 0-1,1 0 0,0 0 0,0 0 0,-1 0 0,1 0 1,0 0-1,0 0 0,-1 0 0,1 0 0,0 0 1,0 0-1,-1 0 0,1 0 0,0 0 0,0 0 1,-1-1-1,1 1 0,0 0 0,0 0 0,0 0 0,-1 0 1,1 0-1,0-1 0,0 1 0,0 0 0,0 0 1,-1 0-1,1-1 0,0 1 0,0 0 0,0 0 0,0-1 1,0 1-1,0 0 0,0 0 0,0 0 0,0-1 1,0 1-1,0 0 0,-1 0 0,1-1 0,0 1 1,1 0 4,6-15-174,19-10-60,-11 16 209,0 0-1,0 1 0,1 1 1,0 1-1,0 0 1,1 1-1,-1 0 0,1 2 1,9-1 25,10 0 0,-1 1 0,1 2 1,-1 2-1,6 1 0,-27-1 27,-1 1 0,0 0 0,0 0 0,0 1 1,0 1-1,0 0 0,-1 1 0,0 0 0,0 1 0,0 1 1,4 2-28,-14-7 6,0 0 0,0-1 1,0 1-1,0 0 1,0 0-1,-1 0 0,1 1 1,0-1-1,-1 0 1,0 0-1,0 1 0,1-1 1,-1 1-1,-1-1 1,1 1-1,0 0 0,-1-1 1,1 1-1,-1 0-6,0 1 9,0 0-1,-1 0 0,1 0 1,-1-1-1,0 1 1,0 0-1,0 0 1,0-1-1,-1 1 1,0-1-1,0 0 0,-1 3-8,-4 4 12,-2 1 0,1-1-1,-1 0 1,-1 0-1,0-1 1,0-1 0,-3 2-12,-3 1 32,1-2 1,-1 1 0,0-2 0,-1 0 0,0-1-1,0-1 1,-7 1-33,14-4-200,0-1 0,0 0 0,-1 0-1,1-1 1,-1 0 0,1-1 0,-1 0-1,0-1 1,1 0 0,0-1 0,-1 0-1,1 0 1,-3-2 200,7 1-968,0 0-1,0 0 0,0 0 1,0-1-1,1 0 0,-3-2 969,6 5-559,0-1 0,0 0 0,1 1 0,-1-1-1,0 0 1,1 0 0,-1 0 0,1 0 0,0-1 0,-1 1 0,1 0-1,0 0 1,0-1 0,1 1 0,-1-1 0,0 1 0,1-1-1,0 0 560,3-13-1626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13824,'-3'0'5881,"-2"7"-3908,-6 11 167,0 23-507,1 2 0,-2 30-1633,11-68 62,-2 16 106,0-1 0,2 1 0,0 0 0,1 0-1,1-1 1,1 1 0,2 9-168,-2-22 25,0-1 0,0 1 0,1-1-1,0 0 1,0 0 0,0 0 0,1 0 0,0-1-1,1 1 1,-1-1 0,1 0 0,1 0-1,-1-1 1,1 1 0,0-1 0,0-1 0,0 1-1,1-1 1,0 0 0,-1 0 0,4 0-25,-1 0 48,1 0 0,0-1 0,0-1 1,0 1-1,1-2 0,-1 1 0,0-2 0,4 1-48,3-1-622,0-1 0,0-1-1,-1-1 1,1 0 0,0-1 622,11-4-2814,0-2 1,-1 0-1,0-2 0,-1-1 1,21-15 2813,-6 1-1808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 15232,'-45'8'5695,"36"1"-4415,4-6 416,5 6-160,5-9-832,8 0-224,15 0-512,6-4-160,12-4 96,-6-9-2560,1-2-1088,-14-5 1888,-10 4 992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83 13056,'-52'-16'4202,"46"15"-3462,0 0 0,0 0 0,0 1 0,0 0 0,0 0 0,0 1 0,-5 0-740,5 1 2111,6 0-326,24-1-498,68-9-5885,30-9 4598,70-7-7648,-152 21 6928,0 3 1,8 2 719,-40-2 748,-1 1 1,1 1 0,-1-1 0,1 1 0,-1 1 0,0-1 0,0 1 0,0 0-1,0 1 1,-1 0 0,4 2-749,-1 1 684,0 1 0,0-1-1,-1 2 1,0-1 0,0 1 0,-1 0-1,2 3-683,5 11 448,-1 0 0,-1 1 0,-1 0 0,-1 1 0,-2 1 0,2 7-448,-3 3-139,-2 0 1,-1 1-1,-1 28 139,-2-91-129,1-1-1,1 1 1,2 0-1,0 0 1,2 0 0,0 1-1,2-1 1,1 2-1,1 0 1,1 0 0,1 1-1,2 0 1,0 1-1,1 1 1,10-10 129,-18 23-50,1 0 0,-1 0 0,2 1 1,-1 0-1,1 1 0,0 0 0,1 0 0,-1 1 0,1 0 50,-7 4-5,0 0 0,0 0 0,-1 0 0,1 0 0,0 1 0,0-1 0,0 1 0,0 0 0,-1 0 0,1 0 0,0 1 0,0-1 0,0 1 5,-1 0 3,-1 0 0,1 0 0,-1 1 0,1-1 0,-1 0 0,0 1 0,0 0-1,1-1 1,-1 1 0,0 0 0,0 0 0,-1 0 0,1 0 0,0 1 0,-1-1 0,1 0-1,-1 1 1,0-1 0,1 2-3,0 2 30,0-1 0,-1 1-1,0 0 1,0-1 0,0 1-1,0 0 1,-1 0 0,0 0-1,0-1 1,-1 1 0,0 0-1,0 0 1,0-1 0,-1 1-1,0 0-29,-6 18 134,-1-1-1,-1 0 0,-2 0-133,-2 6 110,6-12-9,1 1 1,0-1 0,1 1-1,1 1 1,1-1-1,0 1-101,3-13 14,1 1 0,-1-1 0,1 0 1,1 0-1,-1 0 0,1 0 0,0 0 0,0 0 0,1 0 0,-1 0 0,2 0 0,-1 0 0,0-1 0,1 1 0,0-1 0,1 0 0,-1 1 0,1-2 0,0 1 0,0 0-14,1 1-53,1 0-1,0-1 0,0 0 1,0 0-1,1 0 0,0-1 1,0 0-1,0 0 0,0-1 1,6 3 53,-4-4-735,1 1 1,0-1 0,-1-1 0,1 0 0,9 0 734,24-1-6395,42-7 6395,-8-4-1307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4T20:04:5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55 315 9472,'-8'4'2006,"4"-3"-1461,1 0 0,-1 0-1,1 1 1,-1-1 0,1 1-1,0 0 1,-1 0 0,1 0 0,0 1-1,0-1 1,1 1 0,-1 0-1,0 0-544,3-3 99,0 0-1,-1 0 1,1 0-1,0 1 0,0-1 1,0 0-1,0 0 1,0 0-1,0 0 0,0 0 1,0 0-1,0 0 0,0 1 1,0-1-1,0 0 1,0 0-1,0 0 0,-1 0 1,1 0-1,0 1 0,0-1 1,0 0-1,0 0 1,0 0-1,1 0 0,-1 0 1,0 0-1,0 1 1,0-1-1,0 0 0,0 0 1,0 0-1,0 0 0,0 0 1,0 0-1,0 1 1,0-1-1,0 0 0,0 0 1,0 0-1,1 0 1,-1 0-1,0 0 0,0 0 1,0 0-1,0 0 0,0 0 1,0 1-99,9-3 1436,9-7-699,108-102 1476,-70 66-2205,1 2 0,3 3 0,1 3 0,29-12-8,-85 46-32,0 1 0,0-1 0,1 1-1,-1 1 1,1-1 0,0 1 0,0-1-1,2 1 33,-6 1-8,-1 1 0,1-1-1,0 0 1,-1 1 0,1-1-1,-1 1 1,1-1 0,-1 1-1,1 0 1,-1 0-1,1-1 1,-1 1 0,0 0-1,1 0 1,-1 0 0,0 1-1,0-1 1,0 0 0,0 0-1,0 1 1,0-1-1,0 1 1,0-1 0,0 1-1,-1-1 1,1 1 0,-1-1-1,1 1 1,-1-1 0,1 1-1,-1 0 9,5 23 93,-1 0 0,-1 1 0,-1-1 0,-1 1 0,-2 15-93,1 11 180,5 121 365,2 125-738,-7-290 345,0-1-616,0-1-1,0 1 0,-1-1 0,1 0 1,-1 0-1,-1 1 0,0 0 465,2-6-187,-1 0-1,1 0 0,-1 0 1,1 0-1,-1 0 1,0 0-1,0 0 0,1 0 1,-1 0-1,0 0 1,0 0-1,0 0 0,0-1 1,0 1-1,0 0 1,0-1-1,-1 1 1,1 0-1,0-1 0,0 0 1,0 1-1,-1-1 1,1 0-1,0 1 0,0-1 1,-1 0-1,1 0 1,0 0-1,0 0 0,-1 0 1,1-1-1,0 1 1,0 0-1,-1-1 0,1 1 1,0 0-1,-1-1 188,-23-6-859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66C-713D-471B-B93A-52C4B44B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223C6-63A8-4F2A-8AF0-A1A58C69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4912-3526-4B79-996B-F53C0852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5832-E817-46B0-AE6F-E773B6A7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F99F-BCE9-4FEB-B1B1-EEFD8942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1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7D79-A5D8-43B3-ACBE-28D3D6E0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5806F-5FFD-4930-B117-802E1B488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98C6-99D4-4C57-850D-03DD5AA1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FC23-5454-4CD1-A647-A6DE89D2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0C88-2F0E-4D7B-BEE3-AD49DC6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632ED-7749-49A3-A7E9-745F05781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2A43F-5C4F-4E38-943A-0CE5E59A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D2F4-B6EF-4376-ADAF-6B50555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4CC6-2C93-477E-B65F-6534245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C8B5-1C6B-4337-81BD-A1919F71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5878-E460-47C2-BB1C-4D50025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7256-045E-4089-B5BA-EBA80277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1E7E-C362-4572-BF12-2D97F667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5E48-4091-46BE-B9FC-BC4E30A2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2065-277D-49A3-A517-6F32828A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F4CB-DB8B-4B7B-A20B-D5163E7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08834-1EBF-49A3-B2EA-6D18CB94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1E64-D449-4746-98C0-C64BE799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03BE-10F5-4B0A-A568-148F39C7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57CD-F049-4D1A-8D93-D8B71994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6D4F-3457-4F85-BD67-97BF694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8743-E1C7-41B4-B7B4-D27641513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9324-70E4-4B00-AB42-7B540B4CE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A407F-1873-43D0-9925-80F21B56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5AB26-0E88-4628-BC76-9D337A74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E6731-F3F2-40B3-BBAA-64E25FB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2457-39AE-4E9C-B28E-AD24FD8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6ADEF-4E0D-4E12-8DFA-207C17B7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DFBC-7080-40DD-A128-F7F4B282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86617-FFE0-4F46-AB41-898A0AC8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ED253-29DF-4E8C-94E8-57DB36735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3BCE1-F96C-4A15-9F11-A8648D4B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28D24-DDF3-4835-85F9-E7C2A1B1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BC44E-B08A-48F9-834D-4BB5F585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29AD-90E5-4D96-A846-F38DDD70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CFE7C-B826-491E-92A2-7D063C53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5EAEB-C46C-4D11-B026-2E9604F1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9FC5D-3CF1-42C7-B123-1A065441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5373F-2DC0-4FF1-804F-52700B19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82ECF-2C5D-4A4D-A2E3-05913D50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9A7A3-B89B-4356-A547-DE82B721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1F9C-1AB6-42F4-A309-CAEF294A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F66C-05D8-4843-A4E7-EA0B06A7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5FA2-2A33-4D08-A723-F3414224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BF62-642B-461F-93E5-57D28662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C812-6DCA-42B2-B713-847831E6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4469-33E6-40E8-BCD2-B7A9A7E5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0CF-BB27-4DBE-B5E8-81926ABA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5FAEE-0553-41A8-B451-023A7379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2CA00-D932-448C-89A6-FC5EC92D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AA82-F482-46B6-BD53-9C080910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DDA40-9F47-44A5-975C-470C62BD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71EA6-458F-48B7-B800-25DCA968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F7ADC-524C-46C1-B47F-075160B2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A7027-EBC8-4692-8210-6EC12B9E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B866-2364-41E3-A77D-4B3EFD38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6271-CF31-451C-AA3D-1ADB2E652B9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BE076-FF56-4C86-A958-7C4BD3E20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59C8-9CC2-4E28-951E-97D92605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3220-A7AF-4102-B132-B395E100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99" Type="http://schemas.openxmlformats.org/officeDocument/2006/relationships/customXml" Target="../ink/ink160.xml"/><Relationship Id="rId303" Type="http://schemas.openxmlformats.org/officeDocument/2006/relationships/customXml" Target="../ink/ink162.xml"/><Relationship Id="rId21" Type="http://schemas.openxmlformats.org/officeDocument/2006/relationships/image" Target="../media/image20.png"/><Relationship Id="rId42" Type="http://schemas.openxmlformats.org/officeDocument/2006/relationships/customXml" Target="../ink/ink31.xml"/><Relationship Id="rId63" Type="http://schemas.openxmlformats.org/officeDocument/2006/relationships/image" Target="../media/image41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59" Type="http://schemas.openxmlformats.org/officeDocument/2006/relationships/image" Target="../media/image89.png"/><Relationship Id="rId324" Type="http://schemas.openxmlformats.org/officeDocument/2006/relationships/image" Target="../media/image171.png"/><Relationship Id="rId345" Type="http://schemas.openxmlformats.org/officeDocument/2006/relationships/customXml" Target="../ink/ink183.xml"/><Relationship Id="rId366" Type="http://schemas.openxmlformats.org/officeDocument/2006/relationships/image" Target="../media/image192.png"/><Relationship Id="rId170" Type="http://schemas.openxmlformats.org/officeDocument/2006/relationships/customXml" Target="../ink/ink95.xml"/><Relationship Id="rId191" Type="http://schemas.openxmlformats.org/officeDocument/2006/relationships/image" Target="../media/image105.png"/><Relationship Id="rId205" Type="http://schemas.openxmlformats.org/officeDocument/2006/relationships/image" Target="../media/image112.png"/><Relationship Id="rId226" Type="http://schemas.openxmlformats.org/officeDocument/2006/relationships/customXml" Target="../ink/ink123.xml"/><Relationship Id="rId247" Type="http://schemas.openxmlformats.org/officeDocument/2006/relationships/image" Target="../media/image133.png"/><Relationship Id="rId107" Type="http://schemas.openxmlformats.org/officeDocument/2006/relationships/image" Target="../media/image63.png"/><Relationship Id="rId268" Type="http://schemas.openxmlformats.org/officeDocument/2006/relationships/customXml" Target="../ink/ink144.xml"/><Relationship Id="rId289" Type="http://schemas.openxmlformats.org/officeDocument/2006/relationships/customXml" Target="../ink/ink155.xml"/><Relationship Id="rId11" Type="http://schemas.openxmlformats.org/officeDocument/2006/relationships/image" Target="../media/image15.png"/><Relationship Id="rId32" Type="http://schemas.openxmlformats.org/officeDocument/2006/relationships/customXml" Target="../ink/ink26.xml"/><Relationship Id="rId53" Type="http://schemas.openxmlformats.org/officeDocument/2006/relationships/image" Target="../media/image36.png"/><Relationship Id="rId74" Type="http://schemas.openxmlformats.org/officeDocument/2006/relationships/customXml" Target="../ink/ink47.xml"/><Relationship Id="rId128" Type="http://schemas.openxmlformats.org/officeDocument/2006/relationships/customXml" Target="../ink/ink74.xml"/><Relationship Id="rId149" Type="http://schemas.openxmlformats.org/officeDocument/2006/relationships/image" Target="../media/image84.png"/><Relationship Id="rId314" Type="http://schemas.openxmlformats.org/officeDocument/2006/relationships/image" Target="../media/image166.png"/><Relationship Id="rId335" Type="http://schemas.openxmlformats.org/officeDocument/2006/relationships/customXml" Target="../ink/ink178.xml"/><Relationship Id="rId356" Type="http://schemas.openxmlformats.org/officeDocument/2006/relationships/image" Target="../media/image187.png"/><Relationship Id="rId5" Type="http://schemas.openxmlformats.org/officeDocument/2006/relationships/image" Target="../media/image12.png"/><Relationship Id="rId95" Type="http://schemas.openxmlformats.org/officeDocument/2006/relationships/image" Target="../media/image57.png"/><Relationship Id="rId160" Type="http://schemas.openxmlformats.org/officeDocument/2006/relationships/customXml" Target="../ink/ink90.xml"/><Relationship Id="rId181" Type="http://schemas.openxmlformats.org/officeDocument/2006/relationships/image" Target="../media/image100.png"/><Relationship Id="rId216" Type="http://schemas.openxmlformats.org/officeDocument/2006/relationships/customXml" Target="../ink/ink118.xml"/><Relationship Id="rId237" Type="http://schemas.openxmlformats.org/officeDocument/2006/relationships/image" Target="../media/image128.png"/><Relationship Id="rId258" Type="http://schemas.openxmlformats.org/officeDocument/2006/relationships/customXml" Target="../ink/ink139.xml"/><Relationship Id="rId279" Type="http://schemas.openxmlformats.org/officeDocument/2006/relationships/customXml" Target="../ink/ink150.xml"/><Relationship Id="rId22" Type="http://schemas.openxmlformats.org/officeDocument/2006/relationships/customXml" Target="../ink/ink21.xml"/><Relationship Id="rId43" Type="http://schemas.openxmlformats.org/officeDocument/2006/relationships/image" Target="../media/image31.png"/><Relationship Id="rId64" Type="http://schemas.openxmlformats.org/officeDocument/2006/relationships/customXml" Target="../ink/ink42.xml"/><Relationship Id="rId118" Type="http://schemas.openxmlformats.org/officeDocument/2006/relationships/customXml" Target="../ink/ink69.xml"/><Relationship Id="rId139" Type="http://schemas.openxmlformats.org/officeDocument/2006/relationships/image" Target="../media/image79.png"/><Relationship Id="rId290" Type="http://schemas.openxmlformats.org/officeDocument/2006/relationships/image" Target="../media/image154.png"/><Relationship Id="rId304" Type="http://schemas.openxmlformats.org/officeDocument/2006/relationships/image" Target="../media/image161.png"/><Relationship Id="rId325" Type="http://schemas.openxmlformats.org/officeDocument/2006/relationships/customXml" Target="../ink/ink173.xml"/><Relationship Id="rId346" Type="http://schemas.openxmlformats.org/officeDocument/2006/relationships/image" Target="../media/image182.png"/><Relationship Id="rId367" Type="http://schemas.openxmlformats.org/officeDocument/2006/relationships/customXml" Target="../ink/ink194.xml"/><Relationship Id="rId85" Type="http://schemas.openxmlformats.org/officeDocument/2006/relationships/image" Target="../media/image52.png"/><Relationship Id="rId150" Type="http://schemas.openxmlformats.org/officeDocument/2006/relationships/customXml" Target="../ink/ink85.xml"/><Relationship Id="rId171" Type="http://schemas.openxmlformats.org/officeDocument/2006/relationships/image" Target="../media/image95.png"/><Relationship Id="rId192" Type="http://schemas.openxmlformats.org/officeDocument/2006/relationships/customXml" Target="../ink/ink106.xml"/><Relationship Id="rId206" Type="http://schemas.openxmlformats.org/officeDocument/2006/relationships/customXml" Target="../ink/ink113.xml"/><Relationship Id="rId227" Type="http://schemas.openxmlformats.org/officeDocument/2006/relationships/image" Target="../media/image123.png"/><Relationship Id="rId248" Type="http://schemas.openxmlformats.org/officeDocument/2006/relationships/customXml" Target="../ink/ink134.xml"/><Relationship Id="rId269" Type="http://schemas.openxmlformats.org/officeDocument/2006/relationships/image" Target="../media/image144.png"/><Relationship Id="rId12" Type="http://schemas.openxmlformats.org/officeDocument/2006/relationships/customXml" Target="../ink/ink16.xml"/><Relationship Id="rId33" Type="http://schemas.openxmlformats.org/officeDocument/2006/relationships/image" Target="../media/image26.png"/><Relationship Id="rId108" Type="http://schemas.openxmlformats.org/officeDocument/2006/relationships/customXml" Target="../ink/ink64.xml"/><Relationship Id="rId129" Type="http://schemas.openxmlformats.org/officeDocument/2006/relationships/image" Target="../media/image74.png"/><Relationship Id="rId280" Type="http://schemas.openxmlformats.org/officeDocument/2006/relationships/image" Target="../media/image149.png"/><Relationship Id="rId315" Type="http://schemas.openxmlformats.org/officeDocument/2006/relationships/customXml" Target="../ink/ink168.xml"/><Relationship Id="rId336" Type="http://schemas.openxmlformats.org/officeDocument/2006/relationships/image" Target="../media/image177.png"/><Relationship Id="rId357" Type="http://schemas.openxmlformats.org/officeDocument/2006/relationships/customXml" Target="../ink/ink189.xml"/><Relationship Id="rId54" Type="http://schemas.openxmlformats.org/officeDocument/2006/relationships/customXml" Target="../ink/ink37.xml"/><Relationship Id="rId75" Type="http://schemas.openxmlformats.org/officeDocument/2006/relationships/image" Target="../media/image47.png"/><Relationship Id="rId96" Type="http://schemas.openxmlformats.org/officeDocument/2006/relationships/customXml" Target="../ink/ink58.xml"/><Relationship Id="rId140" Type="http://schemas.openxmlformats.org/officeDocument/2006/relationships/customXml" Target="../ink/ink80.xml"/><Relationship Id="rId161" Type="http://schemas.openxmlformats.org/officeDocument/2006/relationships/image" Target="../media/image90.png"/><Relationship Id="rId182" Type="http://schemas.openxmlformats.org/officeDocument/2006/relationships/customXml" Target="../ink/ink101.xml"/><Relationship Id="rId217" Type="http://schemas.openxmlformats.org/officeDocument/2006/relationships/image" Target="../media/image118.png"/><Relationship Id="rId6" Type="http://schemas.openxmlformats.org/officeDocument/2006/relationships/customXml" Target="../ink/ink13.xml"/><Relationship Id="rId238" Type="http://schemas.openxmlformats.org/officeDocument/2006/relationships/customXml" Target="../ink/ink129.xml"/><Relationship Id="rId259" Type="http://schemas.openxmlformats.org/officeDocument/2006/relationships/image" Target="../media/image139.png"/><Relationship Id="rId23" Type="http://schemas.openxmlformats.org/officeDocument/2006/relationships/image" Target="../media/image21.png"/><Relationship Id="rId119" Type="http://schemas.openxmlformats.org/officeDocument/2006/relationships/image" Target="../media/image69.png"/><Relationship Id="rId270" Type="http://schemas.openxmlformats.org/officeDocument/2006/relationships/customXml" Target="../ink/ink145.xml"/><Relationship Id="rId291" Type="http://schemas.openxmlformats.org/officeDocument/2006/relationships/customXml" Target="../ink/ink156.xml"/><Relationship Id="rId305" Type="http://schemas.openxmlformats.org/officeDocument/2006/relationships/customXml" Target="../ink/ink163.xml"/><Relationship Id="rId326" Type="http://schemas.openxmlformats.org/officeDocument/2006/relationships/image" Target="../media/image172.png"/><Relationship Id="rId347" Type="http://schemas.openxmlformats.org/officeDocument/2006/relationships/customXml" Target="../ink/ink184.xml"/><Relationship Id="rId44" Type="http://schemas.openxmlformats.org/officeDocument/2006/relationships/customXml" Target="../ink/ink32.xml"/><Relationship Id="rId65" Type="http://schemas.openxmlformats.org/officeDocument/2006/relationships/image" Target="../media/image42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51" Type="http://schemas.openxmlformats.org/officeDocument/2006/relationships/image" Target="../media/image85.png"/><Relationship Id="rId368" Type="http://schemas.openxmlformats.org/officeDocument/2006/relationships/image" Target="../media/image193.png"/><Relationship Id="rId172" Type="http://schemas.openxmlformats.org/officeDocument/2006/relationships/customXml" Target="../ink/ink96.xml"/><Relationship Id="rId193" Type="http://schemas.openxmlformats.org/officeDocument/2006/relationships/image" Target="../media/image106.png"/><Relationship Id="rId207" Type="http://schemas.openxmlformats.org/officeDocument/2006/relationships/image" Target="../media/image113.png"/><Relationship Id="rId228" Type="http://schemas.openxmlformats.org/officeDocument/2006/relationships/customXml" Target="../ink/ink124.xml"/><Relationship Id="rId249" Type="http://schemas.openxmlformats.org/officeDocument/2006/relationships/image" Target="../media/image134.png"/><Relationship Id="rId13" Type="http://schemas.openxmlformats.org/officeDocument/2006/relationships/image" Target="../media/image16.png"/><Relationship Id="rId109" Type="http://schemas.openxmlformats.org/officeDocument/2006/relationships/image" Target="../media/image64.png"/><Relationship Id="rId260" Type="http://schemas.openxmlformats.org/officeDocument/2006/relationships/customXml" Target="../ink/ink140.xml"/><Relationship Id="rId281" Type="http://schemas.openxmlformats.org/officeDocument/2006/relationships/customXml" Target="../ink/ink151.xml"/><Relationship Id="rId316" Type="http://schemas.openxmlformats.org/officeDocument/2006/relationships/image" Target="../media/image167.png"/><Relationship Id="rId337" Type="http://schemas.openxmlformats.org/officeDocument/2006/relationships/customXml" Target="../ink/ink179.xml"/><Relationship Id="rId34" Type="http://schemas.openxmlformats.org/officeDocument/2006/relationships/customXml" Target="../ink/ink27.xml"/><Relationship Id="rId55" Type="http://schemas.openxmlformats.org/officeDocument/2006/relationships/image" Target="../media/image37.png"/><Relationship Id="rId76" Type="http://schemas.openxmlformats.org/officeDocument/2006/relationships/customXml" Target="../ink/ink48.xml"/><Relationship Id="rId97" Type="http://schemas.openxmlformats.org/officeDocument/2006/relationships/image" Target="../media/image58.png"/><Relationship Id="rId120" Type="http://schemas.openxmlformats.org/officeDocument/2006/relationships/customXml" Target="../ink/ink70.xml"/><Relationship Id="rId141" Type="http://schemas.openxmlformats.org/officeDocument/2006/relationships/image" Target="../media/image80.png"/><Relationship Id="rId358" Type="http://schemas.openxmlformats.org/officeDocument/2006/relationships/image" Target="../media/image188.png"/><Relationship Id="rId7" Type="http://schemas.openxmlformats.org/officeDocument/2006/relationships/image" Target="../media/image13.png"/><Relationship Id="rId162" Type="http://schemas.openxmlformats.org/officeDocument/2006/relationships/customXml" Target="../ink/ink91.xml"/><Relationship Id="rId183" Type="http://schemas.openxmlformats.org/officeDocument/2006/relationships/image" Target="../media/image101.png"/><Relationship Id="rId218" Type="http://schemas.openxmlformats.org/officeDocument/2006/relationships/customXml" Target="../ink/ink119.xml"/><Relationship Id="rId239" Type="http://schemas.openxmlformats.org/officeDocument/2006/relationships/image" Target="../media/image129.png"/><Relationship Id="rId250" Type="http://schemas.openxmlformats.org/officeDocument/2006/relationships/customXml" Target="../ink/ink135.xml"/><Relationship Id="rId271" Type="http://schemas.openxmlformats.org/officeDocument/2006/relationships/image" Target="../media/image145.png"/><Relationship Id="rId292" Type="http://schemas.openxmlformats.org/officeDocument/2006/relationships/image" Target="../media/image155.png"/><Relationship Id="rId306" Type="http://schemas.openxmlformats.org/officeDocument/2006/relationships/image" Target="../media/image162.png"/><Relationship Id="rId24" Type="http://schemas.openxmlformats.org/officeDocument/2006/relationships/customXml" Target="../ink/ink22.xml"/><Relationship Id="rId45" Type="http://schemas.openxmlformats.org/officeDocument/2006/relationships/image" Target="../media/image32.png"/><Relationship Id="rId66" Type="http://schemas.openxmlformats.org/officeDocument/2006/relationships/customXml" Target="../ink/ink43.xml"/><Relationship Id="rId87" Type="http://schemas.openxmlformats.org/officeDocument/2006/relationships/image" Target="../media/image53.png"/><Relationship Id="rId110" Type="http://schemas.openxmlformats.org/officeDocument/2006/relationships/customXml" Target="../ink/ink65.xml"/><Relationship Id="rId131" Type="http://schemas.openxmlformats.org/officeDocument/2006/relationships/image" Target="../media/image75.png"/><Relationship Id="rId327" Type="http://schemas.openxmlformats.org/officeDocument/2006/relationships/customXml" Target="../ink/ink174.xml"/><Relationship Id="rId348" Type="http://schemas.openxmlformats.org/officeDocument/2006/relationships/image" Target="../media/image183.png"/><Relationship Id="rId152" Type="http://schemas.openxmlformats.org/officeDocument/2006/relationships/customXml" Target="../ink/ink86.xml"/><Relationship Id="rId173" Type="http://schemas.openxmlformats.org/officeDocument/2006/relationships/image" Target="../media/image96.png"/><Relationship Id="rId194" Type="http://schemas.openxmlformats.org/officeDocument/2006/relationships/customXml" Target="../ink/ink107.xml"/><Relationship Id="rId208" Type="http://schemas.openxmlformats.org/officeDocument/2006/relationships/customXml" Target="../ink/ink114.xml"/><Relationship Id="rId229" Type="http://schemas.openxmlformats.org/officeDocument/2006/relationships/image" Target="../media/image124.png"/><Relationship Id="rId240" Type="http://schemas.openxmlformats.org/officeDocument/2006/relationships/customXml" Target="../ink/ink130.xml"/><Relationship Id="rId261" Type="http://schemas.openxmlformats.org/officeDocument/2006/relationships/image" Target="../media/image140.png"/><Relationship Id="rId14" Type="http://schemas.openxmlformats.org/officeDocument/2006/relationships/customXml" Target="../ink/ink17.xml"/><Relationship Id="rId35" Type="http://schemas.openxmlformats.org/officeDocument/2006/relationships/image" Target="../media/image27.png"/><Relationship Id="rId56" Type="http://schemas.openxmlformats.org/officeDocument/2006/relationships/customXml" Target="../ink/ink38.xml"/><Relationship Id="rId77" Type="http://schemas.openxmlformats.org/officeDocument/2006/relationships/image" Target="../media/image48.png"/><Relationship Id="rId100" Type="http://schemas.openxmlformats.org/officeDocument/2006/relationships/customXml" Target="../ink/ink60.xml"/><Relationship Id="rId282" Type="http://schemas.openxmlformats.org/officeDocument/2006/relationships/image" Target="../media/image150.png"/><Relationship Id="rId317" Type="http://schemas.openxmlformats.org/officeDocument/2006/relationships/customXml" Target="../ink/ink169.xml"/><Relationship Id="rId338" Type="http://schemas.openxmlformats.org/officeDocument/2006/relationships/image" Target="../media/image178.png"/><Relationship Id="rId359" Type="http://schemas.openxmlformats.org/officeDocument/2006/relationships/customXml" Target="../ink/ink190.xml"/><Relationship Id="rId8" Type="http://schemas.openxmlformats.org/officeDocument/2006/relationships/customXml" Target="../ink/ink14.xml"/><Relationship Id="rId98" Type="http://schemas.openxmlformats.org/officeDocument/2006/relationships/customXml" Target="../ink/ink59.xml"/><Relationship Id="rId121" Type="http://schemas.openxmlformats.org/officeDocument/2006/relationships/image" Target="../media/image70.png"/><Relationship Id="rId142" Type="http://schemas.openxmlformats.org/officeDocument/2006/relationships/customXml" Target="../ink/ink81.xml"/><Relationship Id="rId163" Type="http://schemas.openxmlformats.org/officeDocument/2006/relationships/image" Target="../media/image91.png"/><Relationship Id="rId184" Type="http://schemas.openxmlformats.org/officeDocument/2006/relationships/customXml" Target="../ink/ink102.xml"/><Relationship Id="rId219" Type="http://schemas.openxmlformats.org/officeDocument/2006/relationships/image" Target="../media/image119.png"/><Relationship Id="rId230" Type="http://schemas.openxmlformats.org/officeDocument/2006/relationships/customXml" Target="../ink/ink125.xml"/><Relationship Id="rId251" Type="http://schemas.openxmlformats.org/officeDocument/2006/relationships/image" Target="../media/image135.png"/><Relationship Id="rId25" Type="http://schemas.openxmlformats.org/officeDocument/2006/relationships/image" Target="../media/image22.png"/><Relationship Id="rId46" Type="http://schemas.openxmlformats.org/officeDocument/2006/relationships/customXml" Target="../ink/ink33.xml"/><Relationship Id="rId67" Type="http://schemas.openxmlformats.org/officeDocument/2006/relationships/image" Target="../media/image43.png"/><Relationship Id="rId272" Type="http://schemas.openxmlformats.org/officeDocument/2006/relationships/customXml" Target="../ink/ink146.xml"/><Relationship Id="rId293" Type="http://schemas.openxmlformats.org/officeDocument/2006/relationships/customXml" Target="../ink/ink157.xml"/><Relationship Id="rId307" Type="http://schemas.openxmlformats.org/officeDocument/2006/relationships/customXml" Target="../ink/ink164.xml"/><Relationship Id="rId328" Type="http://schemas.openxmlformats.org/officeDocument/2006/relationships/image" Target="../media/image173.png"/><Relationship Id="rId349" Type="http://schemas.openxmlformats.org/officeDocument/2006/relationships/customXml" Target="../ink/ink185.xml"/><Relationship Id="rId88" Type="http://schemas.openxmlformats.org/officeDocument/2006/relationships/customXml" Target="../ink/ink54.xml"/><Relationship Id="rId111" Type="http://schemas.openxmlformats.org/officeDocument/2006/relationships/image" Target="../media/image65.png"/><Relationship Id="rId132" Type="http://schemas.openxmlformats.org/officeDocument/2006/relationships/customXml" Target="../ink/ink76.xml"/><Relationship Id="rId153" Type="http://schemas.openxmlformats.org/officeDocument/2006/relationships/image" Target="../media/image86.png"/><Relationship Id="rId174" Type="http://schemas.openxmlformats.org/officeDocument/2006/relationships/customXml" Target="../ink/ink97.xml"/><Relationship Id="rId195" Type="http://schemas.openxmlformats.org/officeDocument/2006/relationships/image" Target="../media/image107.png"/><Relationship Id="rId209" Type="http://schemas.openxmlformats.org/officeDocument/2006/relationships/image" Target="../media/image114.png"/><Relationship Id="rId360" Type="http://schemas.openxmlformats.org/officeDocument/2006/relationships/image" Target="../media/image189.png"/><Relationship Id="rId220" Type="http://schemas.openxmlformats.org/officeDocument/2006/relationships/customXml" Target="../ink/ink120.xml"/><Relationship Id="rId241" Type="http://schemas.openxmlformats.org/officeDocument/2006/relationships/image" Target="../media/image130.png"/><Relationship Id="rId15" Type="http://schemas.openxmlformats.org/officeDocument/2006/relationships/image" Target="../media/image17.png"/><Relationship Id="rId36" Type="http://schemas.openxmlformats.org/officeDocument/2006/relationships/customXml" Target="../ink/ink28.xml"/><Relationship Id="rId57" Type="http://schemas.openxmlformats.org/officeDocument/2006/relationships/image" Target="../media/image38.png"/><Relationship Id="rId262" Type="http://schemas.openxmlformats.org/officeDocument/2006/relationships/customXml" Target="../ink/ink141.xml"/><Relationship Id="rId283" Type="http://schemas.openxmlformats.org/officeDocument/2006/relationships/customXml" Target="../ink/ink152.xml"/><Relationship Id="rId318" Type="http://schemas.openxmlformats.org/officeDocument/2006/relationships/image" Target="../media/image168.png"/><Relationship Id="rId339" Type="http://schemas.openxmlformats.org/officeDocument/2006/relationships/customXml" Target="../ink/ink180.xml"/><Relationship Id="rId10" Type="http://schemas.openxmlformats.org/officeDocument/2006/relationships/customXml" Target="../ink/ink15.xml"/><Relationship Id="rId31" Type="http://schemas.openxmlformats.org/officeDocument/2006/relationships/image" Target="../media/image25.png"/><Relationship Id="rId52" Type="http://schemas.openxmlformats.org/officeDocument/2006/relationships/customXml" Target="../ink/ink36.xml"/><Relationship Id="rId73" Type="http://schemas.openxmlformats.org/officeDocument/2006/relationships/image" Target="../media/image46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71.xml"/><Relationship Id="rId143" Type="http://schemas.openxmlformats.org/officeDocument/2006/relationships/image" Target="../media/image81.png"/><Relationship Id="rId148" Type="http://schemas.openxmlformats.org/officeDocument/2006/relationships/customXml" Target="../ink/ink84.xml"/><Relationship Id="rId164" Type="http://schemas.openxmlformats.org/officeDocument/2006/relationships/customXml" Target="../ink/ink92.xml"/><Relationship Id="rId169" Type="http://schemas.openxmlformats.org/officeDocument/2006/relationships/image" Target="../media/image94.png"/><Relationship Id="rId185" Type="http://schemas.openxmlformats.org/officeDocument/2006/relationships/image" Target="../media/image102.png"/><Relationship Id="rId334" Type="http://schemas.openxmlformats.org/officeDocument/2006/relationships/image" Target="../media/image176.png"/><Relationship Id="rId350" Type="http://schemas.openxmlformats.org/officeDocument/2006/relationships/image" Target="../media/image184.png"/><Relationship Id="rId355" Type="http://schemas.openxmlformats.org/officeDocument/2006/relationships/customXml" Target="../ink/ink188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80" Type="http://schemas.openxmlformats.org/officeDocument/2006/relationships/customXml" Target="../ink/ink100.xml"/><Relationship Id="rId210" Type="http://schemas.openxmlformats.org/officeDocument/2006/relationships/customXml" Target="../ink/ink115.xml"/><Relationship Id="rId215" Type="http://schemas.openxmlformats.org/officeDocument/2006/relationships/image" Target="../media/image117.png"/><Relationship Id="rId236" Type="http://schemas.openxmlformats.org/officeDocument/2006/relationships/customXml" Target="../ink/ink128.xml"/><Relationship Id="rId257" Type="http://schemas.openxmlformats.org/officeDocument/2006/relationships/image" Target="../media/image138.png"/><Relationship Id="rId278" Type="http://schemas.openxmlformats.org/officeDocument/2006/relationships/image" Target="../media/image148.png"/><Relationship Id="rId26" Type="http://schemas.openxmlformats.org/officeDocument/2006/relationships/customXml" Target="../ink/ink23.xml"/><Relationship Id="rId231" Type="http://schemas.openxmlformats.org/officeDocument/2006/relationships/image" Target="../media/image125.png"/><Relationship Id="rId252" Type="http://schemas.openxmlformats.org/officeDocument/2006/relationships/customXml" Target="../ink/ink136.xml"/><Relationship Id="rId273" Type="http://schemas.openxmlformats.org/officeDocument/2006/relationships/customXml" Target="../ink/ink147.xml"/><Relationship Id="rId294" Type="http://schemas.openxmlformats.org/officeDocument/2006/relationships/image" Target="../media/image156.png"/><Relationship Id="rId308" Type="http://schemas.openxmlformats.org/officeDocument/2006/relationships/image" Target="../media/image163.png"/><Relationship Id="rId329" Type="http://schemas.openxmlformats.org/officeDocument/2006/relationships/customXml" Target="../ink/ink175.xml"/><Relationship Id="rId47" Type="http://schemas.openxmlformats.org/officeDocument/2006/relationships/image" Target="../media/image33.png"/><Relationship Id="rId68" Type="http://schemas.openxmlformats.org/officeDocument/2006/relationships/customXml" Target="../ink/ink44.xml"/><Relationship Id="rId89" Type="http://schemas.openxmlformats.org/officeDocument/2006/relationships/image" Target="../media/image54.png"/><Relationship Id="rId112" Type="http://schemas.openxmlformats.org/officeDocument/2006/relationships/customXml" Target="../ink/ink66.xml"/><Relationship Id="rId133" Type="http://schemas.openxmlformats.org/officeDocument/2006/relationships/image" Target="../media/image76.png"/><Relationship Id="rId154" Type="http://schemas.openxmlformats.org/officeDocument/2006/relationships/customXml" Target="../ink/ink87.xml"/><Relationship Id="rId175" Type="http://schemas.openxmlformats.org/officeDocument/2006/relationships/image" Target="../media/image97.png"/><Relationship Id="rId340" Type="http://schemas.openxmlformats.org/officeDocument/2006/relationships/image" Target="../media/image179.png"/><Relationship Id="rId361" Type="http://schemas.openxmlformats.org/officeDocument/2006/relationships/customXml" Target="../ink/ink191.xml"/><Relationship Id="rId196" Type="http://schemas.openxmlformats.org/officeDocument/2006/relationships/customXml" Target="../ink/ink108.xml"/><Relationship Id="rId200" Type="http://schemas.openxmlformats.org/officeDocument/2006/relationships/customXml" Target="../ink/ink110.xml"/><Relationship Id="rId16" Type="http://schemas.openxmlformats.org/officeDocument/2006/relationships/customXml" Target="../ink/ink18.xml"/><Relationship Id="rId221" Type="http://schemas.openxmlformats.org/officeDocument/2006/relationships/image" Target="../media/image120.png"/><Relationship Id="rId242" Type="http://schemas.openxmlformats.org/officeDocument/2006/relationships/customXml" Target="../ink/ink131.xml"/><Relationship Id="rId263" Type="http://schemas.openxmlformats.org/officeDocument/2006/relationships/image" Target="../media/image141.png"/><Relationship Id="rId284" Type="http://schemas.openxmlformats.org/officeDocument/2006/relationships/image" Target="../media/image151.png"/><Relationship Id="rId319" Type="http://schemas.openxmlformats.org/officeDocument/2006/relationships/customXml" Target="../ink/ink170.xml"/><Relationship Id="rId37" Type="http://schemas.openxmlformats.org/officeDocument/2006/relationships/image" Target="../media/image28.png"/><Relationship Id="rId58" Type="http://schemas.openxmlformats.org/officeDocument/2006/relationships/customXml" Target="../ink/ink39.xml"/><Relationship Id="rId79" Type="http://schemas.openxmlformats.org/officeDocument/2006/relationships/image" Target="../media/image49.png"/><Relationship Id="rId102" Type="http://schemas.openxmlformats.org/officeDocument/2006/relationships/customXml" Target="../ink/ink61.xml"/><Relationship Id="rId123" Type="http://schemas.openxmlformats.org/officeDocument/2006/relationships/image" Target="../media/image71.png"/><Relationship Id="rId144" Type="http://schemas.openxmlformats.org/officeDocument/2006/relationships/customXml" Target="../ink/ink82.xml"/><Relationship Id="rId330" Type="http://schemas.openxmlformats.org/officeDocument/2006/relationships/image" Target="../media/image174.png"/><Relationship Id="rId90" Type="http://schemas.openxmlformats.org/officeDocument/2006/relationships/customXml" Target="../ink/ink55.xml"/><Relationship Id="rId165" Type="http://schemas.openxmlformats.org/officeDocument/2006/relationships/image" Target="../media/image92.png"/><Relationship Id="rId186" Type="http://schemas.openxmlformats.org/officeDocument/2006/relationships/customXml" Target="../ink/ink103.xml"/><Relationship Id="rId351" Type="http://schemas.openxmlformats.org/officeDocument/2006/relationships/customXml" Target="../ink/ink186.xml"/><Relationship Id="rId211" Type="http://schemas.openxmlformats.org/officeDocument/2006/relationships/image" Target="../media/image115.png"/><Relationship Id="rId232" Type="http://schemas.openxmlformats.org/officeDocument/2006/relationships/customXml" Target="../ink/ink126.xml"/><Relationship Id="rId253" Type="http://schemas.openxmlformats.org/officeDocument/2006/relationships/image" Target="../media/image136.png"/><Relationship Id="rId274" Type="http://schemas.openxmlformats.org/officeDocument/2006/relationships/image" Target="../media/image146.png"/><Relationship Id="rId295" Type="http://schemas.openxmlformats.org/officeDocument/2006/relationships/customXml" Target="../ink/ink158.xml"/><Relationship Id="rId309" Type="http://schemas.openxmlformats.org/officeDocument/2006/relationships/customXml" Target="../ink/ink165.xml"/><Relationship Id="rId27" Type="http://schemas.openxmlformats.org/officeDocument/2006/relationships/image" Target="../media/image23.png"/><Relationship Id="rId48" Type="http://schemas.openxmlformats.org/officeDocument/2006/relationships/customXml" Target="../ink/ink34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34" Type="http://schemas.openxmlformats.org/officeDocument/2006/relationships/customXml" Target="../ink/ink77.xml"/><Relationship Id="rId320" Type="http://schemas.openxmlformats.org/officeDocument/2006/relationships/image" Target="../media/image169.png"/><Relationship Id="rId80" Type="http://schemas.openxmlformats.org/officeDocument/2006/relationships/customXml" Target="../ink/ink50.xml"/><Relationship Id="rId155" Type="http://schemas.openxmlformats.org/officeDocument/2006/relationships/image" Target="../media/image87.png"/><Relationship Id="rId176" Type="http://schemas.openxmlformats.org/officeDocument/2006/relationships/customXml" Target="../ink/ink98.xml"/><Relationship Id="rId197" Type="http://schemas.openxmlformats.org/officeDocument/2006/relationships/image" Target="../media/image108.png"/><Relationship Id="rId341" Type="http://schemas.openxmlformats.org/officeDocument/2006/relationships/customXml" Target="../ink/ink181.xml"/><Relationship Id="rId362" Type="http://schemas.openxmlformats.org/officeDocument/2006/relationships/image" Target="../media/image190.png"/><Relationship Id="rId201" Type="http://schemas.openxmlformats.org/officeDocument/2006/relationships/image" Target="../media/image110.png"/><Relationship Id="rId222" Type="http://schemas.openxmlformats.org/officeDocument/2006/relationships/customXml" Target="../ink/ink121.xml"/><Relationship Id="rId243" Type="http://schemas.openxmlformats.org/officeDocument/2006/relationships/image" Target="../media/image131.png"/><Relationship Id="rId264" Type="http://schemas.openxmlformats.org/officeDocument/2006/relationships/customXml" Target="../ink/ink142.xml"/><Relationship Id="rId285" Type="http://schemas.openxmlformats.org/officeDocument/2006/relationships/customXml" Target="../ink/ink153.xml"/><Relationship Id="rId17" Type="http://schemas.openxmlformats.org/officeDocument/2006/relationships/image" Target="../media/image18.png"/><Relationship Id="rId38" Type="http://schemas.openxmlformats.org/officeDocument/2006/relationships/customXml" Target="../ink/ink29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24" Type="http://schemas.openxmlformats.org/officeDocument/2006/relationships/customXml" Target="../ink/ink72.xml"/><Relationship Id="rId310" Type="http://schemas.openxmlformats.org/officeDocument/2006/relationships/image" Target="../media/image164.png"/><Relationship Id="rId70" Type="http://schemas.openxmlformats.org/officeDocument/2006/relationships/customXml" Target="../ink/ink45.xml"/><Relationship Id="rId91" Type="http://schemas.openxmlformats.org/officeDocument/2006/relationships/image" Target="../media/image55.png"/><Relationship Id="rId145" Type="http://schemas.openxmlformats.org/officeDocument/2006/relationships/image" Target="../media/image82.png"/><Relationship Id="rId166" Type="http://schemas.openxmlformats.org/officeDocument/2006/relationships/customXml" Target="../ink/ink93.xml"/><Relationship Id="rId187" Type="http://schemas.openxmlformats.org/officeDocument/2006/relationships/image" Target="../media/image103.png"/><Relationship Id="rId331" Type="http://schemas.openxmlformats.org/officeDocument/2006/relationships/customXml" Target="../ink/ink176.xml"/><Relationship Id="rId352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6.xml"/><Relationship Id="rId233" Type="http://schemas.openxmlformats.org/officeDocument/2006/relationships/image" Target="../media/image126.png"/><Relationship Id="rId254" Type="http://schemas.openxmlformats.org/officeDocument/2006/relationships/customXml" Target="../ink/ink137.xml"/><Relationship Id="rId28" Type="http://schemas.openxmlformats.org/officeDocument/2006/relationships/customXml" Target="../ink/ink24.xml"/><Relationship Id="rId49" Type="http://schemas.openxmlformats.org/officeDocument/2006/relationships/image" Target="../media/image34.png"/><Relationship Id="rId114" Type="http://schemas.openxmlformats.org/officeDocument/2006/relationships/customXml" Target="../ink/ink67.xml"/><Relationship Id="rId275" Type="http://schemas.openxmlformats.org/officeDocument/2006/relationships/customXml" Target="../ink/ink148.xml"/><Relationship Id="rId296" Type="http://schemas.openxmlformats.org/officeDocument/2006/relationships/image" Target="../media/image157.png"/><Relationship Id="rId300" Type="http://schemas.openxmlformats.org/officeDocument/2006/relationships/image" Target="../media/image159.png"/><Relationship Id="rId60" Type="http://schemas.openxmlformats.org/officeDocument/2006/relationships/customXml" Target="../ink/ink40.xml"/><Relationship Id="rId81" Type="http://schemas.openxmlformats.org/officeDocument/2006/relationships/image" Target="../media/image50.png"/><Relationship Id="rId135" Type="http://schemas.openxmlformats.org/officeDocument/2006/relationships/image" Target="../media/image77.png"/><Relationship Id="rId156" Type="http://schemas.openxmlformats.org/officeDocument/2006/relationships/customXml" Target="../ink/ink88.xml"/><Relationship Id="rId177" Type="http://schemas.openxmlformats.org/officeDocument/2006/relationships/image" Target="../media/image98.png"/><Relationship Id="rId198" Type="http://schemas.openxmlformats.org/officeDocument/2006/relationships/customXml" Target="../ink/ink109.xml"/><Relationship Id="rId321" Type="http://schemas.openxmlformats.org/officeDocument/2006/relationships/customXml" Target="../ink/ink171.xml"/><Relationship Id="rId342" Type="http://schemas.openxmlformats.org/officeDocument/2006/relationships/image" Target="../media/image180.png"/><Relationship Id="rId363" Type="http://schemas.openxmlformats.org/officeDocument/2006/relationships/customXml" Target="../ink/ink192.xml"/><Relationship Id="rId202" Type="http://schemas.openxmlformats.org/officeDocument/2006/relationships/customXml" Target="../ink/ink111.xml"/><Relationship Id="rId223" Type="http://schemas.openxmlformats.org/officeDocument/2006/relationships/image" Target="../media/image121.png"/><Relationship Id="rId244" Type="http://schemas.openxmlformats.org/officeDocument/2006/relationships/customXml" Target="../ink/ink132.xml"/><Relationship Id="rId18" Type="http://schemas.openxmlformats.org/officeDocument/2006/relationships/customXml" Target="../ink/ink19.xml"/><Relationship Id="rId39" Type="http://schemas.openxmlformats.org/officeDocument/2006/relationships/image" Target="../media/image29.png"/><Relationship Id="rId265" Type="http://schemas.openxmlformats.org/officeDocument/2006/relationships/image" Target="../media/image142.png"/><Relationship Id="rId286" Type="http://schemas.openxmlformats.org/officeDocument/2006/relationships/image" Target="../media/image152.png"/><Relationship Id="rId50" Type="http://schemas.openxmlformats.org/officeDocument/2006/relationships/customXml" Target="../ink/ink35.xml"/><Relationship Id="rId104" Type="http://schemas.openxmlformats.org/officeDocument/2006/relationships/customXml" Target="../ink/ink62.xml"/><Relationship Id="rId125" Type="http://schemas.openxmlformats.org/officeDocument/2006/relationships/image" Target="../media/image72.png"/><Relationship Id="rId146" Type="http://schemas.openxmlformats.org/officeDocument/2006/relationships/customXml" Target="../ink/ink83.xml"/><Relationship Id="rId167" Type="http://schemas.openxmlformats.org/officeDocument/2006/relationships/image" Target="../media/image93.png"/><Relationship Id="rId188" Type="http://schemas.openxmlformats.org/officeDocument/2006/relationships/customXml" Target="../ink/ink104.xml"/><Relationship Id="rId311" Type="http://schemas.openxmlformats.org/officeDocument/2006/relationships/customXml" Target="../ink/ink166.xml"/><Relationship Id="rId332" Type="http://schemas.openxmlformats.org/officeDocument/2006/relationships/image" Target="../media/image175.png"/><Relationship Id="rId353" Type="http://schemas.openxmlformats.org/officeDocument/2006/relationships/customXml" Target="../ink/ink187.xml"/><Relationship Id="rId71" Type="http://schemas.openxmlformats.org/officeDocument/2006/relationships/image" Target="../media/image45.png"/><Relationship Id="rId92" Type="http://schemas.openxmlformats.org/officeDocument/2006/relationships/customXml" Target="../ink/ink56.xml"/><Relationship Id="rId213" Type="http://schemas.openxmlformats.org/officeDocument/2006/relationships/image" Target="../media/image116.png"/><Relationship Id="rId234" Type="http://schemas.openxmlformats.org/officeDocument/2006/relationships/customXml" Target="../ink/ink127.xml"/><Relationship Id="rId2" Type="http://schemas.openxmlformats.org/officeDocument/2006/relationships/customXml" Target="../ink/ink11.xml"/><Relationship Id="rId29" Type="http://schemas.openxmlformats.org/officeDocument/2006/relationships/image" Target="../media/image24.png"/><Relationship Id="rId255" Type="http://schemas.openxmlformats.org/officeDocument/2006/relationships/image" Target="../media/image137.png"/><Relationship Id="rId276" Type="http://schemas.openxmlformats.org/officeDocument/2006/relationships/image" Target="../media/image147.png"/><Relationship Id="rId297" Type="http://schemas.openxmlformats.org/officeDocument/2006/relationships/customXml" Target="../ink/ink159.xml"/><Relationship Id="rId40" Type="http://schemas.openxmlformats.org/officeDocument/2006/relationships/customXml" Target="../ink/ink30.xml"/><Relationship Id="rId115" Type="http://schemas.openxmlformats.org/officeDocument/2006/relationships/image" Target="../media/image67.png"/><Relationship Id="rId136" Type="http://schemas.openxmlformats.org/officeDocument/2006/relationships/customXml" Target="../ink/ink78.xml"/><Relationship Id="rId157" Type="http://schemas.openxmlformats.org/officeDocument/2006/relationships/image" Target="../media/image88.png"/><Relationship Id="rId178" Type="http://schemas.openxmlformats.org/officeDocument/2006/relationships/customXml" Target="../ink/ink99.xml"/><Relationship Id="rId301" Type="http://schemas.openxmlformats.org/officeDocument/2006/relationships/customXml" Target="../ink/ink161.xml"/><Relationship Id="rId322" Type="http://schemas.openxmlformats.org/officeDocument/2006/relationships/image" Target="../media/image170.png"/><Relationship Id="rId343" Type="http://schemas.openxmlformats.org/officeDocument/2006/relationships/customXml" Target="../ink/ink182.xml"/><Relationship Id="rId364" Type="http://schemas.openxmlformats.org/officeDocument/2006/relationships/image" Target="../media/image191.png"/><Relationship Id="rId61" Type="http://schemas.openxmlformats.org/officeDocument/2006/relationships/image" Target="../media/image40.png"/><Relationship Id="rId82" Type="http://schemas.openxmlformats.org/officeDocument/2006/relationships/customXml" Target="../ink/ink51.xml"/><Relationship Id="rId199" Type="http://schemas.openxmlformats.org/officeDocument/2006/relationships/image" Target="../media/image109.png"/><Relationship Id="rId203" Type="http://schemas.openxmlformats.org/officeDocument/2006/relationships/image" Target="../media/image111.png"/><Relationship Id="rId19" Type="http://schemas.openxmlformats.org/officeDocument/2006/relationships/image" Target="../media/image19.png"/><Relationship Id="rId224" Type="http://schemas.openxmlformats.org/officeDocument/2006/relationships/customXml" Target="../ink/ink122.xml"/><Relationship Id="rId245" Type="http://schemas.openxmlformats.org/officeDocument/2006/relationships/image" Target="../media/image132.png"/><Relationship Id="rId266" Type="http://schemas.openxmlformats.org/officeDocument/2006/relationships/customXml" Target="../ink/ink143.xml"/><Relationship Id="rId287" Type="http://schemas.openxmlformats.org/officeDocument/2006/relationships/customXml" Target="../ink/ink154.xml"/><Relationship Id="rId30" Type="http://schemas.openxmlformats.org/officeDocument/2006/relationships/customXml" Target="../ink/ink25.xml"/><Relationship Id="rId105" Type="http://schemas.openxmlformats.org/officeDocument/2006/relationships/image" Target="../media/image62.png"/><Relationship Id="rId126" Type="http://schemas.openxmlformats.org/officeDocument/2006/relationships/customXml" Target="../ink/ink73.xml"/><Relationship Id="rId147" Type="http://schemas.openxmlformats.org/officeDocument/2006/relationships/image" Target="../media/image83.png"/><Relationship Id="rId168" Type="http://schemas.openxmlformats.org/officeDocument/2006/relationships/customXml" Target="../ink/ink94.xml"/><Relationship Id="rId312" Type="http://schemas.openxmlformats.org/officeDocument/2006/relationships/image" Target="../media/image165.png"/><Relationship Id="rId333" Type="http://schemas.openxmlformats.org/officeDocument/2006/relationships/customXml" Target="../ink/ink177.xml"/><Relationship Id="rId354" Type="http://schemas.openxmlformats.org/officeDocument/2006/relationships/image" Target="../media/image186.png"/><Relationship Id="rId51" Type="http://schemas.openxmlformats.org/officeDocument/2006/relationships/image" Target="../media/image35.png"/><Relationship Id="rId72" Type="http://schemas.openxmlformats.org/officeDocument/2006/relationships/customXml" Target="../ink/ink46.xml"/><Relationship Id="rId93" Type="http://schemas.openxmlformats.org/officeDocument/2006/relationships/image" Target="../media/image56.png"/><Relationship Id="rId189" Type="http://schemas.openxmlformats.org/officeDocument/2006/relationships/image" Target="../media/image104.png"/><Relationship Id="rId3" Type="http://schemas.openxmlformats.org/officeDocument/2006/relationships/image" Target="../media/image11.png"/><Relationship Id="rId214" Type="http://schemas.openxmlformats.org/officeDocument/2006/relationships/customXml" Target="../ink/ink117.xml"/><Relationship Id="rId235" Type="http://schemas.openxmlformats.org/officeDocument/2006/relationships/image" Target="../media/image127.png"/><Relationship Id="rId256" Type="http://schemas.openxmlformats.org/officeDocument/2006/relationships/customXml" Target="../ink/ink138.xml"/><Relationship Id="rId277" Type="http://schemas.openxmlformats.org/officeDocument/2006/relationships/customXml" Target="../ink/ink149.xml"/><Relationship Id="rId298" Type="http://schemas.openxmlformats.org/officeDocument/2006/relationships/image" Target="../media/image158.png"/><Relationship Id="rId116" Type="http://schemas.openxmlformats.org/officeDocument/2006/relationships/customXml" Target="../ink/ink68.xml"/><Relationship Id="rId137" Type="http://schemas.openxmlformats.org/officeDocument/2006/relationships/image" Target="../media/image78.png"/><Relationship Id="rId158" Type="http://schemas.openxmlformats.org/officeDocument/2006/relationships/customXml" Target="../ink/ink89.xml"/><Relationship Id="rId302" Type="http://schemas.openxmlformats.org/officeDocument/2006/relationships/image" Target="../media/image160.png"/><Relationship Id="rId323" Type="http://schemas.openxmlformats.org/officeDocument/2006/relationships/customXml" Target="../ink/ink172.xml"/><Relationship Id="rId344" Type="http://schemas.openxmlformats.org/officeDocument/2006/relationships/image" Target="../media/image181.png"/><Relationship Id="rId20" Type="http://schemas.openxmlformats.org/officeDocument/2006/relationships/customXml" Target="../ink/ink20.xml"/><Relationship Id="rId41" Type="http://schemas.openxmlformats.org/officeDocument/2006/relationships/image" Target="../media/image30.png"/><Relationship Id="rId62" Type="http://schemas.openxmlformats.org/officeDocument/2006/relationships/customXml" Target="../ink/ink41.xml"/><Relationship Id="rId83" Type="http://schemas.openxmlformats.org/officeDocument/2006/relationships/image" Target="../media/image51.png"/><Relationship Id="rId179" Type="http://schemas.openxmlformats.org/officeDocument/2006/relationships/image" Target="../media/image99.png"/><Relationship Id="rId365" Type="http://schemas.openxmlformats.org/officeDocument/2006/relationships/customXml" Target="../ink/ink193.xml"/><Relationship Id="rId190" Type="http://schemas.openxmlformats.org/officeDocument/2006/relationships/customXml" Target="../ink/ink105.xml"/><Relationship Id="rId204" Type="http://schemas.openxmlformats.org/officeDocument/2006/relationships/customXml" Target="../ink/ink112.xml"/><Relationship Id="rId225" Type="http://schemas.openxmlformats.org/officeDocument/2006/relationships/image" Target="../media/image122.png"/><Relationship Id="rId246" Type="http://schemas.openxmlformats.org/officeDocument/2006/relationships/customXml" Target="../ink/ink133.xml"/><Relationship Id="rId267" Type="http://schemas.openxmlformats.org/officeDocument/2006/relationships/image" Target="../media/image143.png"/><Relationship Id="rId288" Type="http://schemas.openxmlformats.org/officeDocument/2006/relationships/image" Target="../media/image153.png"/><Relationship Id="rId106" Type="http://schemas.openxmlformats.org/officeDocument/2006/relationships/customXml" Target="../ink/ink63.xml"/><Relationship Id="rId127" Type="http://schemas.openxmlformats.org/officeDocument/2006/relationships/image" Target="../media/image73.png"/><Relationship Id="rId313" Type="http://schemas.openxmlformats.org/officeDocument/2006/relationships/customXml" Target="../ink/ink16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1.png"/><Relationship Id="rId21" Type="http://schemas.openxmlformats.org/officeDocument/2006/relationships/image" Target="../media/image203.png"/><Relationship Id="rId42" Type="http://schemas.openxmlformats.org/officeDocument/2006/relationships/customXml" Target="../ink/ink215.xml"/><Relationship Id="rId63" Type="http://schemas.openxmlformats.org/officeDocument/2006/relationships/image" Target="../media/image224.png"/><Relationship Id="rId84" Type="http://schemas.openxmlformats.org/officeDocument/2006/relationships/customXml" Target="../ink/ink236.xml"/><Relationship Id="rId138" Type="http://schemas.openxmlformats.org/officeDocument/2006/relationships/customXml" Target="../ink/ink263.xml"/><Relationship Id="rId159" Type="http://schemas.openxmlformats.org/officeDocument/2006/relationships/image" Target="../media/image272.png"/><Relationship Id="rId170" Type="http://schemas.openxmlformats.org/officeDocument/2006/relationships/customXml" Target="../ink/ink279.xml"/><Relationship Id="rId191" Type="http://schemas.openxmlformats.org/officeDocument/2006/relationships/image" Target="../media/image288.png"/><Relationship Id="rId205" Type="http://schemas.openxmlformats.org/officeDocument/2006/relationships/image" Target="../media/image295.png"/><Relationship Id="rId226" Type="http://schemas.openxmlformats.org/officeDocument/2006/relationships/customXml" Target="../ink/ink307.xml"/><Relationship Id="rId247" Type="http://schemas.openxmlformats.org/officeDocument/2006/relationships/image" Target="../media/image316.png"/><Relationship Id="rId107" Type="http://schemas.openxmlformats.org/officeDocument/2006/relationships/image" Target="../media/image246.png"/><Relationship Id="rId11" Type="http://schemas.openxmlformats.org/officeDocument/2006/relationships/image" Target="../media/image198.png"/><Relationship Id="rId32" Type="http://schemas.openxmlformats.org/officeDocument/2006/relationships/customXml" Target="../ink/ink210.xml"/><Relationship Id="rId53" Type="http://schemas.openxmlformats.org/officeDocument/2006/relationships/image" Target="../media/image219.png"/><Relationship Id="rId74" Type="http://schemas.openxmlformats.org/officeDocument/2006/relationships/customXml" Target="../ink/ink231.xml"/><Relationship Id="rId128" Type="http://schemas.openxmlformats.org/officeDocument/2006/relationships/customXml" Target="../ink/ink258.xml"/><Relationship Id="rId149" Type="http://schemas.openxmlformats.org/officeDocument/2006/relationships/image" Target="../media/image267.png"/><Relationship Id="rId5" Type="http://schemas.openxmlformats.org/officeDocument/2006/relationships/image" Target="../media/image195.png"/><Relationship Id="rId95" Type="http://schemas.openxmlformats.org/officeDocument/2006/relationships/image" Target="../media/image240.png"/><Relationship Id="rId160" Type="http://schemas.openxmlformats.org/officeDocument/2006/relationships/customXml" Target="../ink/ink274.xml"/><Relationship Id="rId181" Type="http://schemas.openxmlformats.org/officeDocument/2006/relationships/image" Target="../media/image283.png"/><Relationship Id="rId216" Type="http://schemas.openxmlformats.org/officeDocument/2006/relationships/customXml" Target="../ink/ink302.xml"/><Relationship Id="rId237" Type="http://schemas.openxmlformats.org/officeDocument/2006/relationships/image" Target="../media/image311.png"/><Relationship Id="rId22" Type="http://schemas.openxmlformats.org/officeDocument/2006/relationships/customXml" Target="../ink/ink205.xml"/><Relationship Id="rId43" Type="http://schemas.openxmlformats.org/officeDocument/2006/relationships/image" Target="../media/image214.png"/><Relationship Id="rId64" Type="http://schemas.openxmlformats.org/officeDocument/2006/relationships/customXml" Target="../ink/ink226.xml"/><Relationship Id="rId118" Type="http://schemas.openxmlformats.org/officeDocument/2006/relationships/customXml" Target="../ink/ink253.xml"/><Relationship Id="rId139" Type="http://schemas.openxmlformats.org/officeDocument/2006/relationships/image" Target="../media/image262.png"/><Relationship Id="rId85" Type="http://schemas.openxmlformats.org/officeDocument/2006/relationships/image" Target="../media/image235.png"/><Relationship Id="rId150" Type="http://schemas.openxmlformats.org/officeDocument/2006/relationships/customXml" Target="../ink/ink269.xml"/><Relationship Id="rId171" Type="http://schemas.openxmlformats.org/officeDocument/2006/relationships/image" Target="../media/image278.png"/><Relationship Id="rId192" Type="http://schemas.openxmlformats.org/officeDocument/2006/relationships/customXml" Target="../ink/ink290.xml"/><Relationship Id="rId206" Type="http://schemas.openxmlformats.org/officeDocument/2006/relationships/customXml" Target="../ink/ink297.xml"/><Relationship Id="rId227" Type="http://schemas.openxmlformats.org/officeDocument/2006/relationships/image" Target="../media/image306.png"/><Relationship Id="rId248" Type="http://schemas.openxmlformats.org/officeDocument/2006/relationships/customXml" Target="../ink/ink318.xml"/><Relationship Id="rId12" Type="http://schemas.openxmlformats.org/officeDocument/2006/relationships/customXml" Target="../ink/ink200.xml"/><Relationship Id="rId33" Type="http://schemas.openxmlformats.org/officeDocument/2006/relationships/image" Target="../media/image209.png"/><Relationship Id="rId108" Type="http://schemas.openxmlformats.org/officeDocument/2006/relationships/customXml" Target="../ink/ink248.xml"/><Relationship Id="rId129" Type="http://schemas.openxmlformats.org/officeDocument/2006/relationships/image" Target="../media/image257.png"/><Relationship Id="rId54" Type="http://schemas.openxmlformats.org/officeDocument/2006/relationships/customXml" Target="../ink/ink221.xml"/><Relationship Id="rId70" Type="http://schemas.openxmlformats.org/officeDocument/2006/relationships/customXml" Target="../ink/ink229.xml"/><Relationship Id="rId75" Type="http://schemas.openxmlformats.org/officeDocument/2006/relationships/image" Target="../media/image230.png"/><Relationship Id="rId91" Type="http://schemas.openxmlformats.org/officeDocument/2006/relationships/image" Target="../media/image238.png"/><Relationship Id="rId96" Type="http://schemas.openxmlformats.org/officeDocument/2006/relationships/customXml" Target="../ink/ink242.xml"/><Relationship Id="rId140" Type="http://schemas.openxmlformats.org/officeDocument/2006/relationships/customXml" Target="../ink/ink264.xml"/><Relationship Id="rId145" Type="http://schemas.openxmlformats.org/officeDocument/2006/relationships/image" Target="../media/image265.png"/><Relationship Id="rId161" Type="http://schemas.openxmlformats.org/officeDocument/2006/relationships/image" Target="../media/image273.png"/><Relationship Id="rId166" Type="http://schemas.openxmlformats.org/officeDocument/2006/relationships/customXml" Target="../ink/ink277.xml"/><Relationship Id="rId182" Type="http://schemas.openxmlformats.org/officeDocument/2006/relationships/customXml" Target="../ink/ink285.xml"/><Relationship Id="rId187" Type="http://schemas.openxmlformats.org/officeDocument/2006/relationships/image" Target="../media/image286.png"/><Relationship Id="rId217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7.xml"/><Relationship Id="rId212" Type="http://schemas.openxmlformats.org/officeDocument/2006/relationships/customXml" Target="../ink/ink300.xml"/><Relationship Id="rId233" Type="http://schemas.openxmlformats.org/officeDocument/2006/relationships/image" Target="../media/image309.png"/><Relationship Id="rId238" Type="http://schemas.openxmlformats.org/officeDocument/2006/relationships/customXml" Target="../ink/ink313.xml"/><Relationship Id="rId254" Type="http://schemas.openxmlformats.org/officeDocument/2006/relationships/customXml" Target="../ink/ink321.xml"/><Relationship Id="rId23" Type="http://schemas.openxmlformats.org/officeDocument/2006/relationships/image" Target="../media/image204.png"/><Relationship Id="rId28" Type="http://schemas.openxmlformats.org/officeDocument/2006/relationships/customXml" Target="../ink/ink208.xml"/><Relationship Id="rId49" Type="http://schemas.openxmlformats.org/officeDocument/2006/relationships/image" Target="../media/image217.png"/><Relationship Id="rId114" Type="http://schemas.openxmlformats.org/officeDocument/2006/relationships/customXml" Target="../ink/ink251.xml"/><Relationship Id="rId119" Type="http://schemas.openxmlformats.org/officeDocument/2006/relationships/image" Target="../media/image252.png"/><Relationship Id="rId44" Type="http://schemas.openxmlformats.org/officeDocument/2006/relationships/customXml" Target="../ink/ink216.xml"/><Relationship Id="rId60" Type="http://schemas.openxmlformats.org/officeDocument/2006/relationships/customXml" Target="../ink/ink224.xml"/><Relationship Id="rId65" Type="http://schemas.openxmlformats.org/officeDocument/2006/relationships/image" Target="../media/image225.png"/><Relationship Id="rId81" Type="http://schemas.openxmlformats.org/officeDocument/2006/relationships/image" Target="../media/image233.png"/><Relationship Id="rId86" Type="http://schemas.openxmlformats.org/officeDocument/2006/relationships/customXml" Target="../ink/ink237.xml"/><Relationship Id="rId130" Type="http://schemas.openxmlformats.org/officeDocument/2006/relationships/customXml" Target="../ink/ink259.xml"/><Relationship Id="rId135" Type="http://schemas.openxmlformats.org/officeDocument/2006/relationships/image" Target="../media/image260.png"/><Relationship Id="rId151" Type="http://schemas.openxmlformats.org/officeDocument/2006/relationships/image" Target="../media/image268.png"/><Relationship Id="rId156" Type="http://schemas.openxmlformats.org/officeDocument/2006/relationships/customXml" Target="../ink/ink272.xml"/><Relationship Id="rId177" Type="http://schemas.openxmlformats.org/officeDocument/2006/relationships/image" Target="../media/image281.png"/><Relationship Id="rId198" Type="http://schemas.openxmlformats.org/officeDocument/2006/relationships/customXml" Target="../ink/ink293.xml"/><Relationship Id="rId172" Type="http://schemas.openxmlformats.org/officeDocument/2006/relationships/customXml" Target="../ink/ink280.xml"/><Relationship Id="rId193" Type="http://schemas.openxmlformats.org/officeDocument/2006/relationships/image" Target="../media/image289.png"/><Relationship Id="rId202" Type="http://schemas.openxmlformats.org/officeDocument/2006/relationships/customXml" Target="../ink/ink295.xml"/><Relationship Id="rId207" Type="http://schemas.openxmlformats.org/officeDocument/2006/relationships/image" Target="../media/image296.png"/><Relationship Id="rId223" Type="http://schemas.openxmlformats.org/officeDocument/2006/relationships/image" Target="../media/image304.png"/><Relationship Id="rId228" Type="http://schemas.openxmlformats.org/officeDocument/2006/relationships/customXml" Target="../ink/ink308.xml"/><Relationship Id="rId244" Type="http://schemas.openxmlformats.org/officeDocument/2006/relationships/customXml" Target="../ink/ink316.xml"/><Relationship Id="rId249" Type="http://schemas.openxmlformats.org/officeDocument/2006/relationships/image" Target="../media/image317.png"/><Relationship Id="rId13" Type="http://schemas.openxmlformats.org/officeDocument/2006/relationships/image" Target="../media/image199.png"/><Relationship Id="rId18" Type="http://schemas.openxmlformats.org/officeDocument/2006/relationships/customXml" Target="../ink/ink203.xml"/><Relationship Id="rId39" Type="http://schemas.openxmlformats.org/officeDocument/2006/relationships/image" Target="../media/image212.png"/><Relationship Id="rId109" Type="http://schemas.openxmlformats.org/officeDocument/2006/relationships/image" Target="../media/image247.png"/><Relationship Id="rId34" Type="http://schemas.openxmlformats.org/officeDocument/2006/relationships/customXml" Target="../ink/ink211.xml"/><Relationship Id="rId50" Type="http://schemas.openxmlformats.org/officeDocument/2006/relationships/customXml" Target="../ink/ink219.xml"/><Relationship Id="rId55" Type="http://schemas.openxmlformats.org/officeDocument/2006/relationships/image" Target="../media/image220.png"/><Relationship Id="rId76" Type="http://schemas.openxmlformats.org/officeDocument/2006/relationships/customXml" Target="../ink/ink232.xml"/><Relationship Id="rId97" Type="http://schemas.openxmlformats.org/officeDocument/2006/relationships/image" Target="../media/image241.png"/><Relationship Id="rId104" Type="http://schemas.openxmlformats.org/officeDocument/2006/relationships/customXml" Target="../ink/ink246.xml"/><Relationship Id="rId120" Type="http://schemas.openxmlformats.org/officeDocument/2006/relationships/customXml" Target="../ink/ink254.xml"/><Relationship Id="rId125" Type="http://schemas.openxmlformats.org/officeDocument/2006/relationships/image" Target="../media/image255.png"/><Relationship Id="rId141" Type="http://schemas.openxmlformats.org/officeDocument/2006/relationships/image" Target="../media/image263.png"/><Relationship Id="rId146" Type="http://schemas.openxmlformats.org/officeDocument/2006/relationships/customXml" Target="../ink/ink267.xml"/><Relationship Id="rId167" Type="http://schemas.openxmlformats.org/officeDocument/2006/relationships/image" Target="../media/image276.png"/><Relationship Id="rId188" Type="http://schemas.openxmlformats.org/officeDocument/2006/relationships/customXml" Target="../ink/ink288.xml"/><Relationship Id="rId7" Type="http://schemas.openxmlformats.org/officeDocument/2006/relationships/image" Target="../media/image196.png"/><Relationship Id="rId71" Type="http://schemas.openxmlformats.org/officeDocument/2006/relationships/image" Target="../media/image228.png"/><Relationship Id="rId92" Type="http://schemas.openxmlformats.org/officeDocument/2006/relationships/customXml" Target="../ink/ink240.xml"/><Relationship Id="rId162" Type="http://schemas.openxmlformats.org/officeDocument/2006/relationships/customXml" Target="../ink/ink275.xml"/><Relationship Id="rId183" Type="http://schemas.openxmlformats.org/officeDocument/2006/relationships/image" Target="../media/image284.png"/><Relationship Id="rId213" Type="http://schemas.openxmlformats.org/officeDocument/2006/relationships/image" Target="../media/image299.png"/><Relationship Id="rId218" Type="http://schemas.openxmlformats.org/officeDocument/2006/relationships/customXml" Target="../ink/ink303.xml"/><Relationship Id="rId234" Type="http://schemas.openxmlformats.org/officeDocument/2006/relationships/customXml" Target="../ink/ink311.xml"/><Relationship Id="rId239" Type="http://schemas.openxmlformats.org/officeDocument/2006/relationships/image" Target="../media/image312.png"/><Relationship Id="rId2" Type="http://schemas.openxmlformats.org/officeDocument/2006/relationships/customXml" Target="../ink/ink195.xml"/><Relationship Id="rId29" Type="http://schemas.openxmlformats.org/officeDocument/2006/relationships/image" Target="../media/image207.png"/><Relationship Id="rId250" Type="http://schemas.openxmlformats.org/officeDocument/2006/relationships/customXml" Target="../ink/ink319.xml"/><Relationship Id="rId255" Type="http://schemas.openxmlformats.org/officeDocument/2006/relationships/image" Target="../media/image320.png"/><Relationship Id="rId24" Type="http://schemas.openxmlformats.org/officeDocument/2006/relationships/customXml" Target="../ink/ink206.xml"/><Relationship Id="rId40" Type="http://schemas.openxmlformats.org/officeDocument/2006/relationships/customXml" Target="../ink/ink214.xml"/><Relationship Id="rId45" Type="http://schemas.openxmlformats.org/officeDocument/2006/relationships/image" Target="../media/image215.png"/><Relationship Id="rId66" Type="http://schemas.openxmlformats.org/officeDocument/2006/relationships/customXml" Target="../ink/ink227.xml"/><Relationship Id="rId87" Type="http://schemas.openxmlformats.org/officeDocument/2006/relationships/image" Target="../media/image236.png"/><Relationship Id="rId110" Type="http://schemas.openxmlformats.org/officeDocument/2006/relationships/customXml" Target="../ink/ink249.xml"/><Relationship Id="rId115" Type="http://schemas.openxmlformats.org/officeDocument/2006/relationships/image" Target="../media/image250.png"/><Relationship Id="rId131" Type="http://schemas.openxmlformats.org/officeDocument/2006/relationships/image" Target="../media/image258.png"/><Relationship Id="rId136" Type="http://schemas.openxmlformats.org/officeDocument/2006/relationships/customXml" Target="../ink/ink262.xml"/><Relationship Id="rId157" Type="http://schemas.openxmlformats.org/officeDocument/2006/relationships/image" Target="../media/image271.png"/><Relationship Id="rId178" Type="http://schemas.openxmlformats.org/officeDocument/2006/relationships/customXml" Target="../ink/ink283.xml"/><Relationship Id="rId61" Type="http://schemas.openxmlformats.org/officeDocument/2006/relationships/image" Target="../media/image223.png"/><Relationship Id="rId82" Type="http://schemas.openxmlformats.org/officeDocument/2006/relationships/customXml" Target="../ink/ink235.xml"/><Relationship Id="rId152" Type="http://schemas.openxmlformats.org/officeDocument/2006/relationships/customXml" Target="../ink/ink270.xml"/><Relationship Id="rId173" Type="http://schemas.openxmlformats.org/officeDocument/2006/relationships/image" Target="../media/image279.png"/><Relationship Id="rId194" Type="http://schemas.openxmlformats.org/officeDocument/2006/relationships/customXml" Target="../ink/ink291.xml"/><Relationship Id="rId199" Type="http://schemas.openxmlformats.org/officeDocument/2006/relationships/image" Target="../media/image292.png"/><Relationship Id="rId203" Type="http://schemas.openxmlformats.org/officeDocument/2006/relationships/image" Target="../media/image294.png"/><Relationship Id="rId208" Type="http://schemas.openxmlformats.org/officeDocument/2006/relationships/customXml" Target="../ink/ink298.xml"/><Relationship Id="rId229" Type="http://schemas.openxmlformats.org/officeDocument/2006/relationships/image" Target="../media/image307.png"/><Relationship Id="rId19" Type="http://schemas.openxmlformats.org/officeDocument/2006/relationships/image" Target="../media/image202.png"/><Relationship Id="rId224" Type="http://schemas.openxmlformats.org/officeDocument/2006/relationships/customXml" Target="../ink/ink306.xml"/><Relationship Id="rId240" Type="http://schemas.openxmlformats.org/officeDocument/2006/relationships/customXml" Target="../ink/ink314.xml"/><Relationship Id="rId245" Type="http://schemas.openxmlformats.org/officeDocument/2006/relationships/image" Target="../media/image315.png"/><Relationship Id="rId14" Type="http://schemas.openxmlformats.org/officeDocument/2006/relationships/customXml" Target="../ink/ink201.xml"/><Relationship Id="rId30" Type="http://schemas.openxmlformats.org/officeDocument/2006/relationships/customXml" Target="../ink/ink209.xml"/><Relationship Id="rId35" Type="http://schemas.openxmlformats.org/officeDocument/2006/relationships/image" Target="../media/image210.png"/><Relationship Id="rId56" Type="http://schemas.openxmlformats.org/officeDocument/2006/relationships/customXml" Target="../ink/ink222.xml"/><Relationship Id="rId77" Type="http://schemas.openxmlformats.org/officeDocument/2006/relationships/image" Target="../media/image231.png"/><Relationship Id="rId100" Type="http://schemas.openxmlformats.org/officeDocument/2006/relationships/customXml" Target="../ink/ink244.xml"/><Relationship Id="rId105" Type="http://schemas.openxmlformats.org/officeDocument/2006/relationships/image" Target="../media/image245.png"/><Relationship Id="rId126" Type="http://schemas.openxmlformats.org/officeDocument/2006/relationships/customXml" Target="../ink/ink257.xml"/><Relationship Id="rId147" Type="http://schemas.openxmlformats.org/officeDocument/2006/relationships/image" Target="../media/image266.png"/><Relationship Id="rId168" Type="http://schemas.openxmlformats.org/officeDocument/2006/relationships/customXml" Target="../ink/ink278.xml"/><Relationship Id="rId8" Type="http://schemas.openxmlformats.org/officeDocument/2006/relationships/customXml" Target="../ink/ink198.xml"/><Relationship Id="rId51" Type="http://schemas.openxmlformats.org/officeDocument/2006/relationships/image" Target="../media/image218.png"/><Relationship Id="rId72" Type="http://schemas.openxmlformats.org/officeDocument/2006/relationships/customXml" Target="../ink/ink230.xml"/><Relationship Id="rId93" Type="http://schemas.openxmlformats.org/officeDocument/2006/relationships/image" Target="../media/image239.png"/><Relationship Id="rId98" Type="http://schemas.openxmlformats.org/officeDocument/2006/relationships/customXml" Target="../ink/ink243.xml"/><Relationship Id="rId121" Type="http://schemas.openxmlformats.org/officeDocument/2006/relationships/image" Target="../media/image253.png"/><Relationship Id="rId142" Type="http://schemas.openxmlformats.org/officeDocument/2006/relationships/customXml" Target="../ink/ink265.xml"/><Relationship Id="rId163" Type="http://schemas.openxmlformats.org/officeDocument/2006/relationships/image" Target="../media/image274.png"/><Relationship Id="rId184" Type="http://schemas.openxmlformats.org/officeDocument/2006/relationships/customXml" Target="../ink/ink286.xml"/><Relationship Id="rId189" Type="http://schemas.openxmlformats.org/officeDocument/2006/relationships/image" Target="../media/image287.png"/><Relationship Id="rId219" Type="http://schemas.openxmlformats.org/officeDocument/2006/relationships/image" Target="../media/image302.png"/><Relationship Id="rId3" Type="http://schemas.openxmlformats.org/officeDocument/2006/relationships/image" Target="../media/image194.png"/><Relationship Id="rId214" Type="http://schemas.openxmlformats.org/officeDocument/2006/relationships/customXml" Target="../ink/ink301.xml"/><Relationship Id="rId230" Type="http://schemas.openxmlformats.org/officeDocument/2006/relationships/customXml" Target="../ink/ink309.xml"/><Relationship Id="rId235" Type="http://schemas.openxmlformats.org/officeDocument/2006/relationships/image" Target="../media/image310.png"/><Relationship Id="rId251" Type="http://schemas.openxmlformats.org/officeDocument/2006/relationships/image" Target="../media/image318.png"/><Relationship Id="rId256" Type="http://schemas.openxmlformats.org/officeDocument/2006/relationships/customXml" Target="../ink/ink322.xml"/><Relationship Id="rId25" Type="http://schemas.openxmlformats.org/officeDocument/2006/relationships/image" Target="../media/image205.png"/><Relationship Id="rId46" Type="http://schemas.openxmlformats.org/officeDocument/2006/relationships/customXml" Target="../ink/ink217.xml"/><Relationship Id="rId67" Type="http://schemas.openxmlformats.org/officeDocument/2006/relationships/image" Target="../media/image226.png"/><Relationship Id="rId116" Type="http://schemas.openxmlformats.org/officeDocument/2006/relationships/customXml" Target="../ink/ink252.xml"/><Relationship Id="rId137" Type="http://schemas.openxmlformats.org/officeDocument/2006/relationships/image" Target="../media/image261.png"/><Relationship Id="rId158" Type="http://schemas.openxmlformats.org/officeDocument/2006/relationships/customXml" Target="../ink/ink273.xml"/><Relationship Id="rId20" Type="http://schemas.openxmlformats.org/officeDocument/2006/relationships/customXml" Target="../ink/ink204.xml"/><Relationship Id="rId41" Type="http://schemas.openxmlformats.org/officeDocument/2006/relationships/image" Target="../media/image213.png"/><Relationship Id="rId62" Type="http://schemas.openxmlformats.org/officeDocument/2006/relationships/customXml" Target="../ink/ink225.xml"/><Relationship Id="rId83" Type="http://schemas.openxmlformats.org/officeDocument/2006/relationships/image" Target="../media/image234.png"/><Relationship Id="rId88" Type="http://schemas.openxmlformats.org/officeDocument/2006/relationships/customXml" Target="../ink/ink238.xml"/><Relationship Id="rId111" Type="http://schemas.openxmlformats.org/officeDocument/2006/relationships/image" Target="../media/image248.png"/><Relationship Id="rId132" Type="http://schemas.openxmlformats.org/officeDocument/2006/relationships/customXml" Target="../ink/ink260.xml"/><Relationship Id="rId153" Type="http://schemas.openxmlformats.org/officeDocument/2006/relationships/image" Target="../media/image269.png"/><Relationship Id="rId174" Type="http://schemas.openxmlformats.org/officeDocument/2006/relationships/customXml" Target="../ink/ink281.xml"/><Relationship Id="rId179" Type="http://schemas.openxmlformats.org/officeDocument/2006/relationships/image" Target="../media/image282.png"/><Relationship Id="rId195" Type="http://schemas.openxmlformats.org/officeDocument/2006/relationships/image" Target="../media/image290.png"/><Relationship Id="rId209" Type="http://schemas.openxmlformats.org/officeDocument/2006/relationships/image" Target="../media/image297.png"/><Relationship Id="rId190" Type="http://schemas.openxmlformats.org/officeDocument/2006/relationships/customXml" Target="../ink/ink289.xml"/><Relationship Id="rId204" Type="http://schemas.openxmlformats.org/officeDocument/2006/relationships/customXml" Target="../ink/ink296.xml"/><Relationship Id="rId220" Type="http://schemas.openxmlformats.org/officeDocument/2006/relationships/customXml" Target="../ink/ink304.xml"/><Relationship Id="rId225" Type="http://schemas.openxmlformats.org/officeDocument/2006/relationships/image" Target="../media/image305.png"/><Relationship Id="rId241" Type="http://schemas.openxmlformats.org/officeDocument/2006/relationships/image" Target="../media/image313.png"/><Relationship Id="rId246" Type="http://schemas.openxmlformats.org/officeDocument/2006/relationships/customXml" Target="../ink/ink317.xml"/><Relationship Id="rId15" Type="http://schemas.openxmlformats.org/officeDocument/2006/relationships/image" Target="../media/image200.png"/><Relationship Id="rId36" Type="http://schemas.openxmlformats.org/officeDocument/2006/relationships/customXml" Target="../ink/ink212.xml"/><Relationship Id="rId57" Type="http://schemas.openxmlformats.org/officeDocument/2006/relationships/image" Target="../media/image221.png"/><Relationship Id="rId106" Type="http://schemas.openxmlformats.org/officeDocument/2006/relationships/customXml" Target="../ink/ink247.xml"/><Relationship Id="rId127" Type="http://schemas.openxmlformats.org/officeDocument/2006/relationships/image" Target="../media/image256.png"/><Relationship Id="rId10" Type="http://schemas.openxmlformats.org/officeDocument/2006/relationships/customXml" Target="../ink/ink199.xml"/><Relationship Id="rId31" Type="http://schemas.openxmlformats.org/officeDocument/2006/relationships/image" Target="../media/image208.png"/><Relationship Id="rId52" Type="http://schemas.openxmlformats.org/officeDocument/2006/relationships/customXml" Target="../ink/ink220.xml"/><Relationship Id="rId73" Type="http://schemas.openxmlformats.org/officeDocument/2006/relationships/image" Target="../media/image229.png"/><Relationship Id="rId78" Type="http://schemas.openxmlformats.org/officeDocument/2006/relationships/customXml" Target="../ink/ink233.xml"/><Relationship Id="rId94" Type="http://schemas.openxmlformats.org/officeDocument/2006/relationships/customXml" Target="../ink/ink241.xml"/><Relationship Id="rId99" Type="http://schemas.openxmlformats.org/officeDocument/2006/relationships/image" Target="../media/image242.png"/><Relationship Id="rId101" Type="http://schemas.openxmlformats.org/officeDocument/2006/relationships/image" Target="../media/image243.png"/><Relationship Id="rId122" Type="http://schemas.openxmlformats.org/officeDocument/2006/relationships/customXml" Target="../ink/ink255.xml"/><Relationship Id="rId143" Type="http://schemas.openxmlformats.org/officeDocument/2006/relationships/image" Target="../media/image264.png"/><Relationship Id="rId148" Type="http://schemas.openxmlformats.org/officeDocument/2006/relationships/customXml" Target="../ink/ink268.xml"/><Relationship Id="rId164" Type="http://schemas.openxmlformats.org/officeDocument/2006/relationships/customXml" Target="../ink/ink276.xml"/><Relationship Id="rId169" Type="http://schemas.openxmlformats.org/officeDocument/2006/relationships/image" Target="../media/image277.png"/><Relationship Id="rId185" Type="http://schemas.openxmlformats.org/officeDocument/2006/relationships/image" Target="../media/image285.png"/><Relationship Id="rId4" Type="http://schemas.openxmlformats.org/officeDocument/2006/relationships/customXml" Target="../ink/ink196.xml"/><Relationship Id="rId9" Type="http://schemas.openxmlformats.org/officeDocument/2006/relationships/image" Target="../media/image197.png"/><Relationship Id="rId180" Type="http://schemas.openxmlformats.org/officeDocument/2006/relationships/customXml" Target="../ink/ink284.xml"/><Relationship Id="rId210" Type="http://schemas.openxmlformats.org/officeDocument/2006/relationships/customXml" Target="../ink/ink299.xml"/><Relationship Id="rId215" Type="http://schemas.openxmlformats.org/officeDocument/2006/relationships/image" Target="../media/image300.png"/><Relationship Id="rId236" Type="http://schemas.openxmlformats.org/officeDocument/2006/relationships/customXml" Target="../ink/ink312.xml"/><Relationship Id="rId257" Type="http://schemas.openxmlformats.org/officeDocument/2006/relationships/image" Target="../media/image321.png"/><Relationship Id="rId26" Type="http://schemas.openxmlformats.org/officeDocument/2006/relationships/customXml" Target="../ink/ink207.xml"/><Relationship Id="rId231" Type="http://schemas.openxmlformats.org/officeDocument/2006/relationships/image" Target="../media/image308.png"/><Relationship Id="rId252" Type="http://schemas.openxmlformats.org/officeDocument/2006/relationships/customXml" Target="../ink/ink320.xml"/><Relationship Id="rId47" Type="http://schemas.openxmlformats.org/officeDocument/2006/relationships/image" Target="../media/image216.png"/><Relationship Id="rId68" Type="http://schemas.openxmlformats.org/officeDocument/2006/relationships/customXml" Target="../ink/ink228.xml"/><Relationship Id="rId89" Type="http://schemas.openxmlformats.org/officeDocument/2006/relationships/image" Target="../media/image237.png"/><Relationship Id="rId112" Type="http://schemas.openxmlformats.org/officeDocument/2006/relationships/customXml" Target="../ink/ink250.xml"/><Relationship Id="rId133" Type="http://schemas.openxmlformats.org/officeDocument/2006/relationships/image" Target="../media/image259.png"/><Relationship Id="rId154" Type="http://schemas.openxmlformats.org/officeDocument/2006/relationships/customXml" Target="../ink/ink271.xml"/><Relationship Id="rId175" Type="http://schemas.openxmlformats.org/officeDocument/2006/relationships/image" Target="../media/image280.png"/><Relationship Id="rId196" Type="http://schemas.openxmlformats.org/officeDocument/2006/relationships/customXml" Target="../ink/ink292.xml"/><Relationship Id="rId200" Type="http://schemas.openxmlformats.org/officeDocument/2006/relationships/customXml" Target="../ink/ink294.xml"/><Relationship Id="rId16" Type="http://schemas.openxmlformats.org/officeDocument/2006/relationships/customXml" Target="../ink/ink202.xml"/><Relationship Id="rId221" Type="http://schemas.openxmlformats.org/officeDocument/2006/relationships/image" Target="../media/image303.png"/><Relationship Id="rId242" Type="http://schemas.openxmlformats.org/officeDocument/2006/relationships/customXml" Target="../ink/ink315.xml"/><Relationship Id="rId37" Type="http://schemas.openxmlformats.org/officeDocument/2006/relationships/image" Target="../media/image211.png"/><Relationship Id="rId58" Type="http://schemas.openxmlformats.org/officeDocument/2006/relationships/customXml" Target="../ink/ink223.xml"/><Relationship Id="rId79" Type="http://schemas.openxmlformats.org/officeDocument/2006/relationships/image" Target="../media/image232.png"/><Relationship Id="rId102" Type="http://schemas.openxmlformats.org/officeDocument/2006/relationships/customXml" Target="../ink/ink245.xml"/><Relationship Id="rId123" Type="http://schemas.openxmlformats.org/officeDocument/2006/relationships/image" Target="../media/image254.png"/><Relationship Id="rId144" Type="http://schemas.openxmlformats.org/officeDocument/2006/relationships/customXml" Target="../ink/ink266.xml"/><Relationship Id="rId90" Type="http://schemas.openxmlformats.org/officeDocument/2006/relationships/customXml" Target="../ink/ink239.xml"/><Relationship Id="rId165" Type="http://schemas.openxmlformats.org/officeDocument/2006/relationships/image" Target="../media/image275.png"/><Relationship Id="rId186" Type="http://schemas.openxmlformats.org/officeDocument/2006/relationships/customXml" Target="../ink/ink287.xml"/><Relationship Id="rId211" Type="http://schemas.openxmlformats.org/officeDocument/2006/relationships/image" Target="../media/image298.png"/><Relationship Id="rId232" Type="http://schemas.openxmlformats.org/officeDocument/2006/relationships/customXml" Target="../ink/ink310.xml"/><Relationship Id="rId253" Type="http://schemas.openxmlformats.org/officeDocument/2006/relationships/image" Target="../media/image319.png"/><Relationship Id="rId27" Type="http://schemas.openxmlformats.org/officeDocument/2006/relationships/image" Target="../media/image206.png"/><Relationship Id="rId48" Type="http://schemas.openxmlformats.org/officeDocument/2006/relationships/customXml" Target="../ink/ink218.xml"/><Relationship Id="rId69" Type="http://schemas.openxmlformats.org/officeDocument/2006/relationships/image" Target="../media/image227.png"/><Relationship Id="rId113" Type="http://schemas.openxmlformats.org/officeDocument/2006/relationships/image" Target="../media/image249.png"/><Relationship Id="rId134" Type="http://schemas.openxmlformats.org/officeDocument/2006/relationships/customXml" Target="../ink/ink261.xml"/><Relationship Id="rId80" Type="http://schemas.openxmlformats.org/officeDocument/2006/relationships/customXml" Target="../ink/ink234.xml"/><Relationship Id="rId155" Type="http://schemas.openxmlformats.org/officeDocument/2006/relationships/image" Target="../media/image270.png"/><Relationship Id="rId176" Type="http://schemas.openxmlformats.org/officeDocument/2006/relationships/customXml" Target="../ink/ink282.xml"/><Relationship Id="rId197" Type="http://schemas.openxmlformats.org/officeDocument/2006/relationships/image" Target="../media/image291.png"/><Relationship Id="rId201" Type="http://schemas.openxmlformats.org/officeDocument/2006/relationships/image" Target="../media/image293.png"/><Relationship Id="rId222" Type="http://schemas.openxmlformats.org/officeDocument/2006/relationships/customXml" Target="../ink/ink305.xml"/><Relationship Id="rId243" Type="http://schemas.openxmlformats.org/officeDocument/2006/relationships/image" Target="../media/image314.png"/><Relationship Id="rId17" Type="http://schemas.openxmlformats.org/officeDocument/2006/relationships/image" Target="../media/image201.png"/><Relationship Id="rId38" Type="http://schemas.openxmlformats.org/officeDocument/2006/relationships/customXml" Target="../ink/ink213.xml"/><Relationship Id="rId59" Type="http://schemas.openxmlformats.org/officeDocument/2006/relationships/image" Target="../media/image222.png"/><Relationship Id="rId103" Type="http://schemas.openxmlformats.org/officeDocument/2006/relationships/image" Target="../media/image244.png"/><Relationship Id="rId124" Type="http://schemas.openxmlformats.org/officeDocument/2006/relationships/customXml" Target="../ink/ink25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8.png"/><Relationship Id="rId299" Type="http://schemas.openxmlformats.org/officeDocument/2006/relationships/image" Target="../media/image469.png"/><Relationship Id="rId303" Type="http://schemas.openxmlformats.org/officeDocument/2006/relationships/image" Target="../media/image471.png"/><Relationship Id="rId21" Type="http://schemas.openxmlformats.org/officeDocument/2006/relationships/image" Target="../media/image331.png"/><Relationship Id="rId42" Type="http://schemas.openxmlformats.org/officeDocument/2006/relationships/customXml" Target="../ink/ink343.xml"/><Relationship Id="rId63" Type="http://schemas.openxmlformats.org/officeDocument/2006/relationships/image" Target="../media/image351.png"/><Relationship Id="rId84" Type="http://schemas.openxmlformats.org/officeDocument/2006/relationships/customXml" Target="../ink/ink364.xml"/><Relationship Id="rId138" Type="http://schemas.openxmlformats.org/officeDocument/2006/relationships/customXml" Target="../ink/ink391.xml"/><Relationship Id="rId159" Type="http://schemas.openxmlformats.org/officeDocument/2006/relationships/image" Target="../media/image399.png"/><Relationship Id="rId324" Type="http://schemas.openxmlformats.org/officeDocument/2006/relationships/customXml" Target="../ink/ink484.xml"/><Relationship Id="rId170" Type="http://schemas.openxmlformats.org/officeDocument/2006/relationships/customXml" Target="../ink/ink407.xml"/><Relationship Id="rId191" Type="http://schemas.openxmlformats.org/officeDocument/2006/relationships/image" Target="../media/image415.png"/><Relationship Id="rId205" Type="http://schemas.openxmlformats.org/officeDocument/2006/relationships/image" Target="../media/image422.png"/><Relationship Id="rId226" Type="http://schemas.openxmlformats.org/officeDocument/2006/relationships/customXml" Target="../ink/ink435.xml"/><Relationship Id="rId247" Type="http://schemas.openxmlformats.org/officeDocument/2006/relationships/image" Target="../media/image443.png"/><Relationship Id="rId107" Type="http://schemas.openxmlformats.org/officeDocument/2006/relationships/image" Target="../media/image373.png"/><Relationship Id="rId268" Type="http://schemas.openxmlformats.org/officeDocument/2006/relationships/customXml" Target="../ink/ink456.xml"/><Relationship Id="rId289" Type="http://schemas.openxmlformats.org/officeDocument/2006/relationships/image" Target="../media/image464.png"/><Relationship Id="rId11" Type="http://schemas.openxmlformats.org/officeDocument/2006/relationships/image" Target="../media/image326.png"/><Relationship Id="rId32" Type="http://schemas.openxmlformats.org/officeDocument/2006/relationships/customXml" Target="../ink/ink338.xml"/><Relationship Id="rId53" Type="http://schemas.openxmlformats.org/officeDocument/2006/relationships/image" Target="../media/image347.png"/><Relationship Id="rId74" Type="http://schemas.openxmlformats.org/officeDocument/2006/relationships/customXml" Target="../ink/ink359.xml"/><Relationship Id="rId128" Type="http://schemas.openxmlformats.org/officeDocument/2006/relationships/customXml" Target="../ink/ink386.xml"/><Relationship Id="rId149" Type="http://schemas.openxmlformats.org/officeDocument/2006/relationships/image" Target="../media/image394.png"/><Relationship Id="rId314" Type="http://schemas.openxmlformats.org/officeDocument/2006/relationships/customXml" Target="../ink/ink479.xml"/><Relationship Id="rId335" Type="http://schemas.openxmlformats.org/officeDocument/2006/relationships/image" Target="../media/image487.png"/><Relationship Id="rId5" Type="http://schemas.openxmlformats.org/officeDocument/2006/relationships/image" Target="../media/image323.png"/><Relationship Id="rId95" Type="http://schemas.openxmlformats.org/officeDocument/2006/relationships/image" Target="../media/image367.png"/><Relationship Id="rId160" Type="http://schemas.openxmlformats.org/officeDocument/2006/relationships/customXml" Target="../ink/ink402.xml"/><Relationship Id="rId181" Type="http://schemas.openxmlformats.org/officeDocument/2006/relationships/image" Target="../media/image410.png"/><Relationship Id="rId216" Type="http://schemas.openxmlformats.org/officeDocument/2006/relationships/customXml" Target="../ink/ink430.xml"/><Relationship Id="rId237" Type="http://schemas.openxmlformats.org/officeDocument/2006/relationships/image" Target="../media/image438.png"/><Relationship Id="rId258" Type="http://schemas.openxmlformats.org/officeDocument/2006/relationships/customXml" Target="../ink/ink451.xml"/><Relationship Id="rId279" Type="http://schemas.openxmlformats.org/officeDocument/2006/relationships/image" Target="../media/image459.png"/><Relationship Id="rId22" Type="http://schemas.openxmlformats.org/officeDocument/2006/relationships/customXml" Target="../ink/ink333.xml"/><Relationship Id="rId43" Type="http://schemas.openxmlformats.org/officeDocument/2006/relationships/image" Target="../media/image342.png"/><Relationship Id="rId64" Type="http://schemas.openxmlformats.org/officeDocument/2006/relationships/customXml" Target="../ink/ink354.xml"/><Relationship Id="rId118" Type="http://schemas.openxmlformats.org/officeDocument/2006/relationships/customXml" Target="../ink/ink381.xml"/><Relationship Id="rId139" Type="http://schemas.openxmlformats.org/officeDocument/2006/relationships/image" Target="../media/image389.png"/><Relationship Id="rId290" Type="http://schemas.openxmlformats.org/officeDocument/2006/relationships/customXml" Target="../ink/ink467.xml"/><Relationship Id="rId304" Type="http://schemas.openxmlformats.org/officeDocument/2006/relationships/customXml" Target="../ink/ink474.xml"/><Relationship Id="rId325" Type="http://schemas.openxmlformats.org/officeDocument/2006/relationships/image" Target="../media/image482.png"/><Relationship Id="rId85" Type="http://schemas.openxmlformats.org/officeDocument/2006/relationships/image" Target="../media/image362.png"/><Relationship Id="rId150" Type="http://schemas.openxmlformats.org/officeDocument/2006/relationships/customXml" Target="../ink/ink397.xml"/><Relationship Id="rId171" Type="http://schemas.openxmlformats.org/officeDocument/2006/relationships/image" Target="../media/image405.png"/><Relationship Id="rId192" Type="http://schemas.openxmlformats.org/officeDocument/2006/relationships/customXml" Target="../ink/ink418.xml"/><Relationship Id="rId206" Type="http://schemas.openxmlformats.org/officeDocument/2006/relationships/customXml" Target="../ink/ink425.xml"/><Relationship Id="rId227" Type="http://schemas.openxmlformats.org/officeDocument/2006/relationships/image" Target="../media/image433.png"/><Relationship Id="rId248" Type="http://schemas.openxmlformats.org/officeDocument/2006/relationships/customXml" Target="../ink/ink446.xml"/><Relationship Id="rId269" Type="http://schemas.openxmlformats.org/officeDocument/2006/relationships/image" Target="../media/image454.png"/><Relationship Id="rId12" Type="http://schemas.openxmlformats.org/officeDocument/2006/relationships/customXml" Target="../ink/ink328.xml"/><Relationship Id="rId33" Type="http://schemas.openxmlformats.org/officeDocument/2006/relationships/image" Target="../media/image337.png"/><Relationship Id="rId108" Type="http://schemas.openxmlformats.org/officeDocument/2006/relationships/customXml" Target="../ink/ink376.xml"/><Relationship Id="rId129" Type="http://schemas.openxmlformats.org/officeDocument/2006/relationships/image" Target="../media/image384.png"/><Relationship Id="rId280" Type="http://schemas.openxmlformats.org/officeDocument/2006/relationships/customXml" Target="../ink/ink462.xml"/><Relationship Id="rId315" Type="http://schemas.openxmlformats.org/officeDocument/2006/relationships/image" Target="../media/image477.png"/><Relationship Id="rId336" Type="http://schemas.openxmlformats.org/officeDocument/2006/relationships/customXml" Target="../ink/ink490.xml"/><Relationship Id="rId54" Type="http://schemas.openxmlformats.org/officeDocument/2006/relationships/customXml" Target="../ink/ink349.xml"/><Relationship Id="rId75" Type="http://schemas.openxmlformats.org/officeDocument/2006/relationships/image" Target="../media/image357.png"/><Relationship Id="rId96" Type="http://schemas.openxmlformats.org/officeDocument/2006/relationships/customXml" Target="../ink/ink370.xml"/><Relationship Id="rId140" Type="http://schemas.openxmlformats.org/officeDocument/2006/relationships/customXml" Target="../ink/ink392.xml"/><Relationship Id="rId161" Type="http://schemas.openxmlformats.org/officeDocument/2006/relationships/image" Target="../media/image400.png"/><Relationship Id="rId182" Type="http://schemas.openxmlformats.org/officeDocument/2006/relationships/customXml" Target="../ink/ink413.xml"/><Relationship Id="rId217" Type="http://schemas.openxmlformats.org/officeDocument/2006/relationships/image" Target="../media/image428.png"/><Relationship Id="rId6" Type="http://schemas.openxmlformats.org/officeDocument/2006/relationships/customXml" Target="../ink/ink325.xml"/><Relationship Id="rId238" Type="http://schemas.openxmlformats.org/officeDocument/2006/relationships/customXml" Target="../ink/ink441.xml"/><Relationship Id="rId259" Type="http://schemas.openxmlformats.org/officeDocument/2006/relationships/image" Target="../media/image449.png"/><Relationship Id="rId23" Type="http://schemas.openxmlformats.org/officeDocument/2006/relationships/image" Target="../media/image332.png"/><Relationship Id="rId119" Type="http://schemas.openxmlformats.org/officeDocument/2006/relationships/image" Target="../media/image379.png"/><Relationship Id="rId270" Type="http://schemas.openxmlformats.org/officeDocument/2006/relationships/customXml" Target="../ink/ink457.xml"/><Relationship Id="rId291" Type="http://schemas.openxmlformats.org/officeDocument/2006/relationships/image" Target="../media/image465.png"/><Relationship Id="rId305" Type="http://schemas.openxmlformats.org/officeDocument/2006/relationships/image" Target="../media/image472.png"/><Relationship Id="rId326" Type="http://schemas.openxmlformats.org/officeDocument/2006/relationships/customXml" Target="../ink/ink485.xml"/><Relationship Id="rId44" Type="http://schemas.openxmlformats.org/officeDocument/2006/relationships/customXml" Target="../ink/ink344.xml"/><Relationship Id="rId65" Type="http://schemas.openxmlformats.org/officeDocument/2006/relationships/image" Target="../media/image352.png"/><Relationship Id="rId86" Type="http://schemas.openxmlformats.org/officeDocument/2006/relationships/customXml" Target="../ink/ink365.xml"/><Relationship Id="rId130" Type="http://schemas.openxmlformats.org/officeDocument/2006/relationships/customXml" Target="../ink/ink387.xml"/><Relationship Id="rId151" Type="http://schemas.openxmlformats.org/officeDocument/2006/relationships/image" Target="../media/image395.png"/><Relationship Id="rId172" Type="http://schemas.openxmlformats.org/officeDocument/2006/relationships/customXml" Target="../ink/ink408.xml"/><Relationship Id="rId193" Type="http://schemas.openxmlformats.org/officeDocument/2006/relationships/image" Target="../media/image416.png"/><Relationship Id="rId207" Type="http://schemas.openxmlformats.org/officeDocument/2006/relationships/image" Target="../media/image423.png"/><Relationship Id="rId228" Type="http://schemas.openxmlformats.org/officeDocument/2006/relationships/customXml" Target="../ink/ink436.xml"/><Relationship Id="rId249" Type="http://schemas.openxmlformats.org/officeDocument/2006/relationships/image" Target="../media/image444.png"/><Relationship Id="rId13" Type="http://schemas.openxmlformats.org/officeDocument/2006/relationships/image" Target="../media/image327.png"/><Relationship Id="rId109" Type="http://schemas.openxmlformats.org/officeDocument/2006/relationships/image" Target="../media/image374.png"/><Relationship Id="rId260" Type="http://schemas.openxmlformats.org/officeDocument/2006/relationships/customXml" Target="../ink/ink452.xml"/><Relationship Id="rId281" Type="http://schemas.openxmlformats.org/officeDocument/2006/relationships/image" Target="../media/image460.png"/><Relationship Id="rId316" Type="http://schemas.openxmlformats.org/officeDocument/2006/relationships/customXml" Target="../ink/ink480.xml"/><Relationship Id="rId337" Type="http://schemas.openxmlformats.org/officeDocument/2006/relationships/image" Target="../media/image488.png"/><Relationship Id="rId34" Type="http://schemas.openxmlformats.org/officeDocument/2006/relationships/customXml" Target="../ink/ink339.xml"/><Relationship Id="rId55" Type="http://schemas.openxmlformats.org/officeDocument/2006/relationships/image" Target="../media/image348.png"/><Relationship Id="rId76" Type="http://schemas.openxmlformats.org/officeDocument/2006/relationships/customXml" Target="../ink/ink360.xml"/><Relationship Id="rId97" Type="http://schemas.openxmlformats.org/officeDocument/2006/relationships/image" Target="../media/image368.png"/><Relationship Id="rId120" Type="http://schemas.openxmlformats.org/officeDocument/2006/relationships/customXml" Target="../ink/ink382.xml"/><Relationship Id="rId141" Type="http://schemas.openxmlformats.org/officeDocument/2006/relationships/image" Target="../media/image390.png"/><Relationship Id="rId7" Type="http://schemas.openxmlformats.org/officeDocument/2006/relationships/image" Target="../media/image324.png"/><Relationship Id="rId162" Type="http://schemas.openxmlformats.org/officeDocument/2006/relationships/customXml" Target="../ink/ink403.xml"/><Relationship Id="rId183" Type="http://schemas.openxmlformats.org/officeDocument/2006/relationships/image" Target="../media/image411.png"/><Relationship Id="rId218" Type="http://schemas.openxmlformats.org/officeDocument/2006/relationships/customXml" Target="../ink/ink431.xml"/><Relationship Id="rId239" Type="http://schemas.openxmlformats.org/officeDocument/2006/relationships/image" Target="../media/image439.png"/><Relationship Id="rId250" Type="http://schemas.openxmlformats.org/officeDocument/2006/relationships/customXml" Target="../ink/ink447.xml"/><Relationship Id="rId271" Type="http://schemas.openxmlformats.org/officeDocument/2006/relationships/image" Target="../media/image455.png"/><Relationship Id="rId292" Type="http://schemas.openxmlformats.org/officeDocument/2006/relationships/customXml" Target="../ink/ink468.xml"/><Relationship Id="rId306" Type="http://schemas.openxmlformats.org/officeDocument/2006/relationships/customXml" Target="../ink/ink475.xml"/><Relationship Id="rId24" Type="http://schemas.openxmlformats.org/officeDocument/2006/relationships/customXml" Target="../ink/ink334.xml"/><Relationship Id="rId45" Type="http://schemas.openxmlformats.org/officeDocument/2006/relationships/image" Target="../media/image343.png"/><Relationship Id="rId66" Type="http://schemas.openxmlformats.org/officeDocument/2006/relationships/customXml" Target="../ink/ink355.xml"/><Relationship Id="rId87" Type="http://schemas.openxmlformats.org/officeDocument/2006/relationships/image" Target="../media/image363.png"/><Relationship Id="rId110" Type="http://schemas.openxmlformats.org/officeDocument/2006/relationships/customXml" Target="../ink/ink377.xml"/><Relationship Id="rId131" Type="http://schemas.openxmlformats.org/officeDocument/2006/relationships/image" Target="../media/image385.png"/><Relationship Id="rId327" Type="http://schemas.openxmlformats.org/officeDocument/2006/relationships/image" Target="../media/image483.png"/><Relationship Id="rId152" Type="http://schemas.openxmlformats.org/officeDocument/2006/relationships/customXml" Target="../ink/ink398.xml"/><Relationship Id="rId173" Type="http://schemas.openxmlformats.org/officeDocument/2006/relationships/image" Target="../media/image406.png"/><Relationship Id="rId194" Type="http://schemas.openxmlformats.org/officeDocument/2006/relationships/customXml" Target="../ink/ink419.xml"/><Relationship Id="rId208" Type="http://schemas.openxmlformats.org/officeDocument/2006/relationships/customXml" Target="../ink/ink426.xml"/><Relationship Id="rId229" Type="http://schemas.openxmlformats.org/officeDocument/2006/relationships/image" Target="../media/image434.png"/><Relationship Id="rId240" Type="http://schemas.openxmlformats.org/officeDocument/2006/relationships/customXml" Target="../ink/ink442.xml"/><Relationship Id="rId261" Type="http://schemas.openxmlformats.org/officeDocument/2006/relationships/image" Target="../media/image450.png"/><Relationship Id="rId14" Type="http://schemas.openxmlformats.org/officeDocument/2006/relationships/customXml" Target="../ink/ink329.xml"/><Relationship Id="rId35" Type="http://schemas.openxmlformats.org/officeDocument/2006/relationships/image" Target="../media/image338.png"/><Relationship Id="rId56" Type="http://schemas.openxmlformats.org/officeDocument/2006/relationships/customXml" Target="../ink/ink350.xml"/><Relationship Id="rId77" Type="http://schemas.openxmlformats.org/officeDocument/2006/relationships/image" Target="../media/image358.png"/><Relationship Id="rId100" Type="http://schemas.openxmlformats.org/officeDocument/2006/relationships/customXml" Target="../ink/ink372.xml"/><Relationship Id="rId282" Type="http://schemas.openxmlformats.org/officeDocument/2006/relationships/customXml" Target="../ink/ink463.xml"/><Relationship Id="rId317" Type="http://schemas.openxmlformats.org/officeDocument/2006/relationships/image" Target="../media/image478.png"/><Relationship Id="rId338" Type="http://schemas.openxmlformats.org/officeDocument/2006/relationships/customXml" Target="../ink/ink491.xml"/><Relationship Id="rId8" Type="http://schemas.openxmlformats.org/officeDocument/2006/relationships/customXml" Target="../ink/ink326.xml"/><Relationship Id="rId98" Type="http://schemas.openxmlformats.org/officeDocument/2006/relationships/customXml" Target="../ink/ink371.xml"/><Relationship Id="rId121" Type="http://schemas.openxmlformats.org/officeDocument/2006/relationships/image" Target="../media/image380.png"/><Relationship Id="rId142" Type="http://schemas.openxmlformats.org/officeDocument/2006/relationships/customXml" Target="../ink/ink393.xml"/><Relationship Id="rId163" Type="http://schemas.openxmlformats.org/officeDocument/2006/relationships/image" Target="../media/image401.png"/><Relationship Id="rId184" Type="http://schemas.openxmlformats.org/officeDocument/2006/relationships/customXml" Target="../ink/ink414.xml"/><Relationship Id="rId219" Type="http://schemas.openxmlformats.org/officeDocument/2006/relationships/image" Target="../media/image429.png"/><Relationship Id="rId230" Type="http://schemas.openxmlformats.org/officeDocument/2006/relationships/customXml" Target="../ink/ink437.xml"/><Relationship Id="rId251" Type="http://schemas.openxmlformats.org/officeDocument/2006/relationships/image" Target="../media/image445.png"/><Relationship Id="rId25" Type="http://schemas.openxmlformats.org/officeDocument/2006/relationships/image" Target="../media/image333.png"/><Relationship Id="rId46" Type="http://schemas.openxmlformats.org/officeDocument/2006/relationships/customXml" Target="../ink/ink345.xml"/><Relationship Id="rId67" Type="http://schemas.openxmlformats.org/officeDocument/2006/relationships/image" Target="../media/image353.png"/><Relationship Id="rId116" Type="http://schemas.openxmlformats.org/officeDocument/2006/relationships/customXml" Target="../ink/ink380.xml"/><Relationship Id="rId137" Type="http://schemas.openxmlformats.org/officeDocument/2006/relationships/image" Target="../media/image388.png"/><Relationship Id="rId158" Type="http://schemas.openxmlformats.org/officeDocument/2006/relationships/customXml" Target="../ink/ink401.xml"/><Relationship Id="rId272" Type="http://schemas.openxmlformats.org/officeDocument/2006/relationships/customXml" Target="../ink/ink458.xml"/><Relationship Id="rId293" Type="http://schemas.openxmlformats.org/officeDocument/2006/relationships/image" Target="../media/image466.png"/><Relationship Id="rId302" Type="http://schemas.openxmlformats.org/officeDocument/2006/relationships/customXml" Target="../ink/ink473.xml"/><Relationship Id="rId307" Type="http://schemas.openxmlformats.org/officeDocument/2006/relationships/image" Target="../media/image473.png"/><Relationship Id="rId323" Type="http://schemas.openxmlformats.org/officeDocument/2006/relationships/image" Target="../media/image481.png"/><Relationship Id="rId328" Type="http://schemas.openxmlformats.org/officeDocument/2006/relationships/customXml" Target="../ink/ink486.xml"/><Relationship Id="rId20" Type="http://schemas.openxmlformats.org/officeDocument/2006/relationships/customXml" Target="../ink/ink332.xml"/><Relationship Id="rId41" Type="http://schemas.openxmlformats.org/officeDocument/2006/relationships/image" Target="../media/image341.png"/><Relationship Id="rId62" Type="http://schemas.openxmlformats.org/officeDocument/2006/relationships/customXml" Target="../ink/ink353.xml"/><Relationship Id="rId83" Type="http://schemas.openxmlformats.org/officeDocument/2006/relationships/image" Target="../media/image361.png"/><Relationship Id="rId88" Type="http://schemas.openxmlformats.org/officeDocument/2006/relationships/customXml" Target="../ink/ink366.xml"/><Relationship Id="rId111" Type="http://schemas.openxmlformats.org/officeDocument/2006/relationships/image" Target="../media/image375.png"/><Relationship Id="rId132" Type="http://schemas.openxmlformats.org/officeDocument/2006/relationships/customXml" Target="../ink/ink388.xml"/><Relationship Id="rId153" Type="http://schemas.openxmlformats.org/officeDocument/2006/relationships/image" Target="../media/image396.png"/><Relationship Id="rId174" Type="http://schemas.openxmlformats.org/officeDocument/2006/relationships/customXml" Target="../ink/ink409.xml"/><Relationship Id="rId179" Type="http://schemas.openxmlformats.org/officeDocument/2006/relationships/image" Target="../media/image409.png"/><Relationship Id="rId195" Type="http://schemas.openxmlformats.org/officeDocument/2006/relationships/image" Target="../media/image417.png"/><Relationship Id="rId209" Type="http://schemas.openxmlformats.org/officeDocument/2006/relationships/image" Target="../media/image424.png"/><Relationship Id="rId190" Type="http://schemas.openxmlformats.org/officeDocument/2006/relationships/customXml" Target="../ink/ink417.xml"/><Relationship Id="rId204" Type="http://schemas.openxmlformats.org/officeDocument/2006/relationships/customXml" Target="../ink/ink424.xml"/><Relationship Id="rId220" Type="http://schemas.openxmlformats.org/officeDocument/2006/relationships/customXml" Target="../ink/ink432.xml"/><Relationship Id="rId225" Type="http://schemas.openxmlformats.org/officeDocument/2006/relationships/image" Target="../media/image432.png"/><Relationship Id="rId241" Type="http://schemas.openxmlformats.org/officeDocument/2006/relationships/image" Target="../media/image440.png"/><Relationship Id="rId246" Type="http://schemas.openxmlformats.org/officeDocument/2006/relationships/customXml" Target="../ink/ink445.xml"/><Relationship Id="rId267" Type="http://schemas.openxmlformats.org/officeDocument/2006/relationships/image" Target="../media/image453.png"/><Relationship Id="rId288" Type="http://schemas.openxmlformats.org/officeDocument/2006/relationships/customXml" Target="../ink/ink466.xml"/><Relationship Id="rId15" Type="http://schemas.openxmlformats.org/officeDocument/2006/relationships/image" Target="../media/image328.png"/><Relationship Id="rId36" Type="http://schemas.openxmlformats.org/officeDocument/2006/relationships/customXml" Target="../ink/ink340.xml"/><Relationship Id="rId57" Type="http://schemas.openxmlformats.org/officeDocument/2006/relationships/image" Target="../media/image349.png"/><Relationship Id="rId106" Type="http://schemas.openxmlformats.org/officeDocument/2006/relationships/customXml" Target="../ink/ink375.xml"/><Relationship Id="rId127" Type="http://schemas.openxmlformats.org/officeDocument/2006/relationships/image" Target="../media/image383.png"/><Relationship Id="rId262" Type="http://schemas.openxmlformats.org/officeDocument/2006/relationships/customXml" Target="../ink/ink453.xml"/><Relationship Id="rId283" Type="http://schemas.openxmlformats.org/officeDocument/2006/relationships/image" Target="../media/image461.png"/><Relationship Id="rId313" Type="http://schemas.openxmlformats.org/officeDocument/2006/relationships/image" Target="../media/image476.png"/><Relationship Id="rId318" Type="http://schemas.openxmlformats.org/officeDocument/2006/relationships/customXml" Target="../ink/ink481.xml"/><Relationship Id="rId339" Type="http://schemas.openxmlformats.org/officeDocument/2006/relationships/image" Target="../media/image489.png"/><Relationship Id="rId10" Type="http://schemas.openxmlformats.org/officeDocument/2006/relationships/customXml" Target="../ink/ink327.xml"/><Relationship Id="rId31" Type="http://schemas.openxmlformats.org/officeDocument/2006/relationships/image" Target="../media/image336.png"/><Relationship Id="rId52" Type="http://schemas.openxmlformats.org/officeDocument/2006/relationships/customXml" Target="../ink/ink348.xml"/><Relationship Id="rId73" Type="http://schemas.openxmlformats.org/officeDocument/2006/relationships/image" Target="../media/image356.png"/><Relationship Id="rId78" Type="http://schemas.openxmlformats.org/officeDocument/2006/relationships/customXml" Target="../ink/ink361.xml"/><Relationship Id="rId94" Type="http://schemas.openxmlformats.org/officeDocument/2006/relationships/customXml" Target="../ink/ink369.xml"/><Relationship Id="rId99" Type="http://schemas.openxmlformats.org/officeDocument/2006/relationships/image" Target="../media/image369.png"/><Relationship Id="rId101" Type="http://schemas.openxmlformats.org/officeDocument/2006/relationships/image" Target="../media/image370.png"/><Relationship Id="rId122" Type="http://schemas.openxmlformats.org/officeDocument/2006/relationships/customXml" Target="../ink/ink383.xml"/><Relationship Id="rId143" Type="http://schemas.openxmlformats.org/officeDocument/2006/relationships/image" Target="../media/image391.png"/><Relationship Id="rId148" Type="http://schemas.openxmlformats.org/officeDocument/2006/relationships/customXml" Target="../ink/ink396.xml"/><Relationship Id="rId164" Type="http://schemas.openxmlformats.org/officeDocument/2006/relationships/customXml" Target="../ink/ink404.xml"/><Relationship Id="rId169" Type="http://schemas.openxmlformats.org/officeDocument/2006/relationships/image" Target="../media/image404.png"/><Relationship Id="rId185" Type="http://schemas.openxmlformats.org/officeDocument/2006/relationships/image" Target="../media/image412.png"/><Relationship Id="rId334" Type="http://schemas.openxmlformats.org/officeDocument/2006/relationships/customXml" Target="../ink/ink489.xml"/><Relationship Id="rId4" Type="http://schemas.openxmlformats.org/officeDocument/2006/relationships/customXml" Target="../ink/ink324.xml"/><Relationship Id="rId9" Type="http://schemas.openxmlformats.org/officeDocument/2006/relationships/image" Target="../media/image325.png"/><Relationship Id="rId180" Type="http://schemas.openxmlformats.org/officeDocument/2006/relationships/customXml" Target="../ink/ink412.xml"/><Relationship Id="rId210" Type="http://schemas.openxmlformats.org/officeDocument/2006/relationships/customXml" Target="../ink/ink427.xml"/><Relationship Id="rId215" Type="http://schemas.openxmlformats.org/officeDocument/2006/relationships/image" Target="../media/image427.png"/><Relationship Id="rId236" Type="http://schemas.openxmlformats.org/officeDocument/2006/relationships/customXml" Target="../ink/ink440.xml"/><Relationship Id="rId257" Type="http://schemas.openxmlformats.org/officeDocument/2006/relationships/image" Target="../media/image448.png"/><Relationship Id="rId278" Type="http://schemas.openxmlformats.org/officeDocument/2006/relationships/customXml" Target="../ink/ink461.xml"/><Relationship Id="rId26" Type="http://schemas.openxmlformats.org/officeDocument/2006/relationships/customXml" Target="../ink/ink335.xml"/><Relationship Id="rId231" Type="http://schemas.openxmlformats.org/officeDocument/2006/relationships/image" Target="../media/image435.png"/><Relationship Id="rId252" Type="http://schemas.openxmlformats.org/officeDocument/2006/relationships/customXml" Target="../ink/ink448.xml"/><Relationship Id="rId273" Type="http://schemas.openxmlformats.org/officeDocument/2006/relationships/image" Target="../media/image456.png"/><Relationship Id="rId294" Type="http://schemas.openxmlformats.org/officeDocument/2006/relationships/customXml" Target="../ink/ink469.xml"/><Relationship Id="rId308" Type="http://schemas.openxmlformats.org/officeDocument/2006/relationships/customXml" Target="../ink/ink476.xml"/><Relationship Id="rId329" Type="http://schemas.openxmlformats.org/officeDocument/2006/relationships/image" Target="../media/image484.png"/><Relationship Id="rId47" Type="http://schemas.openxmlformats.org/officeDocument/2006/relationships/image" Target="../media/image344.png"/><Relationship Id="rId68" Type="http://schemas.openxmlformats.org/officeDocument/2006/relationships/customXml" Target="../ink/ink356.xml"/><Relationship Id="rId89" Type="http://schemas.openxmlformats.org/officeDocument/2006/relationships/image" Target="../media/image364.png"/><Relationship Id="rId112" Type="http://schemas.openxmlformats.org/officeDocument/2006/relationships/customXml" Target="../ink/ink378.xml"/><Relationship Id="rId133" Type="http://schemas.openxmlformats.org/officeDocument/2006/relationships/image" Target="../media/image386.png"/><Relationship Id="rId154" Type="http://schemas.openxmlformats.org/officeDocument/2006/relationships/customXml" Target="../ink/ink399.xml"/><Relationship Id="rId175" Type="http://schemas.openxmlformats.org/officeDocument/2006/relationships/image" Target="../media/image407.png"/><Relationship Id="rId340" Type="http://schemas.openxmlformats.org/officeDocument/2006/relationships/customXml" Target="../ink/ink492.xml"/><Relationship Id="rId196" Type="http://schemas.openxmlformats.org/officeDocument/2006/relationships/customXml" Target="../ink/ink420.xml"/><Relationship Id="rId200" Type="http://schemas.openxmlformats.org/officeDocument/2006/relationships/customXml" Target="../ink/ink422.xml"/><Relationship Id="rId16" Type="http://schemas.openxmlformats.org/officeDocument/2006/relationships/customXml" Target="../ink/ink330.xml"/><Relationship Id="rId221" Type="http://schemas.openxmlformats.org/officeDocument/2006/relationships/image" Target="../media/image430.png"/><Relationship Id="rId242" Type="http://schemas.openxmlformats.org/officeDocument/2006/relationships/customXml" Target="../ink/ink443.xml"/><Relationship Id="rId263" Type="http://schemas.openxmlformats.org/officeDocument/2006/relationships/image" Target="../media/image451.png"/><Relationship Id="rId284" Type="http://schemas.openxmlformats.org/officeDocument/2006/relationships/customXml" Target="../ink/ink464.xml"/><Relationship Id="rId319" Type="http://schemas.openxmlformats.org/officeDocument/2006/relationships/image" Target="../media/image479.png"/><Relationship Id="rId37" Type="http://schemas.openxmlformats.org/officeDocument/2006/relationships/image" Target="../media/image339.png"/><Relationship Id="rId58" Type="http://schemas.openxmlformats.org/officeDocument/2006/relationships/customXml" Target="../ink/ink351.xml"/><Relationship Id="rId79" Type="http://schemas.openxmlformats.org/officeDocument/2006/relationships/image" Target="../media/image359.png"/><Relationship Id="rId102" Type="http://schemas.openxmlformats.org/officeDocument/2006/relationships/customXml" Target="../ink/ink373.xml"/><Relationship Id="rId123" Type="http://schemas.openxmlformats.org/officeDocument/2006/relationships/image" Target="../media/image381.png"/><Relationship Id="rId144" Type="http://schemas.openxmlformats.org/officeDocument/2006/relationships/customXml" Target="../ink/ink394.xml"/><Relationship Id="rId330" Type="http://schemas.openxmlformats.org/officeDocument/2006/relationships/customXml" Target="../ink/ink487.xml"/><Relationship Id="rId90" Type="http://schemas.openxmlformats.org/officeDocument/2006/relationships/customXml" Target="../ink/ink367.xml"/><Relationship Id="rId165" Type="http://schemas.openxmlformats.org/officeDocument/2006/relationships/image" Target="../media/image402.png"/><Relationship Id="rId186" Type="http://schemas.openxmlformats.org/officeDocument/2006/relationships/customXml" Target="../ink/ink415.xml"/><Relationship Id="rId211" Type="http://schemas.openxmlformats.org/officeDocument/2006/relationships/image" Target="../media/image425.png"/><Relationship Id="rId232" Type="http://schemas.openxmlformats.org/officeDocument/2006/relationships/customXml" Target="../ink/ink438.xml"/><Relationship Id="rId253" Type="http://schemas.openxmlformats.org/officeDocument/2006/relationships/image" Target="../media/image446.png"/><Relationship Id="rId274" Type="http://schemas.openxmlformats.org/officeDocument/2006/relationships/customXml" Target="../ink/ink459.xml"/><Relationship Id="rId295" Type="http://schemas.openxmlformats.org/officeDocument/2006/relationships/image" Target="../media/image467.png"/><Relationship Id="rId309" Type="http://schemas.openxmlformats.org/officeDocument/2006/relationships/image" Target="../media/image474.png"/><Relationship Id="rId27" Type="http://schemas.openxmlformats.org/officeDocument/2006/relationships/image" Target="../media/image334.png"/><Relationship Id="rId48" Type="http://schemas.openxmlformats.org/officeDocument/2006/relationships/customXml" Target="../ink/ink346.xml"/><Relationship Id="rId69" Type="http://schemas.openxmlformats.org/officeDocument/2006/relationships/image" Target="../media/image354.png"/><Relationship Id="rId113" Type="http://schemas.openxmlformats.org/officeDocument/2006/relationships/image" Target="../media/image376.png"/><Relationship Id="rId134" Type="http://schemas.openxmlformats.org/officeDocument/2006/relationships/customXml" Target="../ink/ink389.xml"/><Relationship Id="rId320" Type="http://schemas.openxmlformats.org/officeDocument/2006/relationships/customXml" Target="../ink/ink482.xml"/><Relationship Id="rId80" Type="http://schemas.openxmlformats.org/officeDocument/2006/relationships/customXml" Target="../ink/ink362.xml"/><Relationship Id="rId155" Type="http://schemas.openxmlformats.org/officeDocument/2006/relationships/image" Target="../media/image397.png"/><Relationship Id="rId176" Type="http://schemas.openxmlformats.org/officeDocument/2006/relationships/customXml" Target="../ink/ink410.xml"/><Relationship Id="rId197" Type="http://schemas.openxmlformats.org/officeDocument/2006/relationships/image" Target="../media/image418.png"/><Relationship Id="rId341" Type="http://schemas.openxmlformats.org/officeDocument/2006/relationships/image" Target="../media/image490.png"/><Relationship Id="rId201" Type="http://schemas.openxmlformats.org/officeDocument/2006/relationships/image" Target="../media/image420.png"/><Relationship Id="rId222" Type="http://schemas.openxmlformats.org/officeDocument/2006/relationships/customXml" Target="../ink/ink433.xml"/><Relationship Id="rId243" Type="http://schemas.openxmlformats.org/officeDocument/2006/relationships/image" Target="../media/image441.png"/><Relationship Id="rId264" Type="http://schemas.openxmlformats.org/officeDocument/2006/relationships/customXml" Target="../ink/ink454.xml"/><Relationship Id="rId285" Type="http://schemas.openxmlformats.org/officeDocument/2006/relationships/image" Target="../media/image462.png"/><Relationship Id="rId17" Type="http://schemas.openxmlformats.org/officeDocument/2006/relationships/image" Target="../media/image329.png"/><Relationship Id="rId38" Type="http://schemas.openxmlformats.org/officeDocument/2006/relationships/customXml" Target="../ink/ink341.xml"/><Relationship Id="rId59" Type="http://schemas.openxmlformats.org/officeDocument/2006/relationships/image" Target="../media/image70.png"/><Relationship Id="rId103" Type="http://schemas.openxmlformats.org/officeDocument/2006/relationships/image" Target="../media/image371.png"/><Relationship Id="rId124" Type="http://schemas.openxmlformats.org/officeDocument/2006/relationships/customXml" Target="../ink/ink384.xml"/><Relationship Id="rId310" Type="http://schemas.openxmlformats.org/officeDocument/2006/relationships/customXml" Target="../ink/ink477.xml"/><Relationship Id="rId70" Type="http://schemas.openxmlformats.org/officeDocument/2006/relationships/customXml" Target="../ink/ink357.xml"/><Relationship Id="rId91" Type="http://schemas.openxmlformats.org/officeDocument/2006/relationships/image" Target="../media/image365.png"/><Relationship Id="rId145" Type="http://schemas.openxmlformats.org/officeDocument/2006/relationships/image" Target="../media/image392.png"/><Relationship Id="rId166" Type="http://schemas.openxmlformats.org/officeDocument/2006/relationships/customXml" Target="../ink/ink405.xml"/><Relationship Id="rId187" Type="http://schemas.openxmlformats.org/officeDocument/2006/relationships/image" Target="../media/image413.png"/><Relationship Id="rId331" Type="http://schemas.openxmlformats.org/officeDocument/2006/relationships/image" Target="../media/image4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28.xml"/><Relationship Id="rId233" Type="http://schemas.openxmlformats.org/officeDocument/2006/relationships/image" Target="../media/image436.png"/><Relationship Id="rId254" Type="http://schemas.openxmlformats.org/officeDocument/2006/relationships/customXml" Target="../ink/ink449.xml"/><Relationship Id="rId28" Type="http://schemas.openxmlformats.org/officeDocument/2006/relationships/customXml" Target="../ink/ink336.xml"/><Relationship Id="rId49" Type="http://schemas.openxmlformats.org/officeDocument/2006/relationships/image" Target="../media/image345.png"/><Relationship Id="rId114" Type="http://schemas.openxmlformats.org/officeDocument/2006/relationships/customXml" Target="../ink/ink379.xml"/><Relationship Id="rId275" Type="http://schemas.openxmlformats.org/officeDocument/2006/relationships/image" Target="../media/image457.png"/><Relationship Id="rId296" Type="http://schemas.openxmlformats.org/officeDocument/2006/relationships/customXml" Target="../ink/ink470.xml"/><Relationship Id="rId300" Type="http://schemas.openxmlformats.org/officeDocument/2006/relationships/customXml" Target="../ink/ink472.xml"/><Relationship Id="rId60" Type="http://schemas.openxmlformats.org/officeDocument/2006/relationships/customXml" Target="../ink/ink352.xml"/><Relationship Id="rId81" Type="http://schemas.openxmlformats.org/officeDocument/2006/relationships/image" Target="../media/image360.png"/><Relationship Id="rId135" Type="http://schemas.openxmlformats.org/officeDocument/2006/relationships/image" Target="../media/image387.png"/><Relationship Id="rId156" Type="http://schemas.openxmlformats.org/officeDocument/2006/relationships/customXml" Target="../ink/ink400.xml"/><Relationship Id="rId177" Type="http://schemas.openxmlformats.org/officeDocument/2006/relationships/image" Target="../media/image408.png"/><Relationship Id="rId198" Type="http://schemas.openxmlformats.org/officeDocument/2006/relationships/customXml" Target="../ink/ink421.xml"/><Relationship Id="rId321" Type="http://schemas.openxmlformats.org/officeDocument/2006/relationships/image" Target="../media/image480.png"/><Relationship Id="rId342" Type="http://schemas.openxmlformats.org/officeDocument/2006/relationships/customXml" Target="../ink/ink493.xml"/><Relationship Id="rId202" Type="http://schemas.openxmlformats.org/officeDocument/2006/relationships/customXml" Target="../ink/ink423.xml"/><Relationship Id="rId223" Type="http://schemas.openxmlformats.org/officeDocument/2006/relationships/image" Target="../media/image431.png"/><Relationship Id="rId244" Type="http://schemas.openxmlformats.org/officeDocument/2006/relationships/customXml" Target="../ink/ink444.xml"/><Relationship Id="rId18" Type="http://schemas.openxmlformats.org/officeDocument/2006/relationships/customXml" Target="../ink/ink331.xml"/><Relationship Id="rId39" Type="http://schemas.openxmlformats.org/officeDocument/2006/relationships/image" Target="../media/image340.png"/><Relationship Id="rId265" Type="http://schemas.openxmlformats.org/officeDocument/2006/relationships/image" Target="../media/image452.png"/><Relationship Id="rId286" Type="http://schemas.openxmlformats.org/officeDocument/2006/relationships/customXml" Target="../ink/ink465.xml"/><Relationship Id="rId50" Type="http://schemas.openxmlformats.org/officeDocument/2006/relationships/customXml" Target="../ink/ink347.xml"/><Relationship Id="rId104" Type="http://schemas.openxmlformats.org/officeDocument/2006/relationships/customXml" Target="../ink/ink374.xml"/><Relationship Id="rId125" Type="http://schemas.openxmlformats.org/officeDocument/2006/relationships/image" Target="../media/image382.png"/><Relationship Id="rId146" Type="http://schemas.openxmlformats.org/officeDocument/2006/relationships/customXml" Target="../ink/ink395.xml"/><Relationship Id="rId167" Type="http://schemas.openxmlformats.org/officeDocument/2006/relationships/image" Target="../media/image403.png"/><Relationship Id="rId188" Type="http://schemas.openxmlformats.org/officeDocument/2006/relationships/customXml" Target="../ink/ink416.xml"/><Relationship Id="rId311" Type="http://schemas.openxmlformats.org/officeDocument/2006/relationships/image" Target="../media/image475.png"/><Relationship Id="rId332" Type="http://schemas.openxmlformats.org/officeDocument/2006/relationships/customXml" Target="../ink/ink488.xml"/><Relationship Id="rId71" Type="http://schemas.openxmlformats.org/officeDocument/2006/relationships/image" Target="../media/image355.png"/><Relationship Id="rId92" Type="http://schemas.openxmlformats.org/officeDocument/2006/relationships/customXml" Target="../ink/ink368.xml"/><Relationship Id="rId213" Type="http://schemas.openxmlformats.org/officeDocument/2006/relationships/image" Target="../media/image426.png"/><Relationship Id="rId234" Type="http://schemas.openxmlformats.org/officeDocument/2006/relationships/customXml" Target="../ink/ink439.xml"/><Relationship Id="rId2" Type="http://schemas.openxmlformats.org/officeDocument/2006/relationships/customXml" Target="../ink/ink323.xml"/><Relationship Id="rId29" Type="http://schemas.openxmlformats.org/officeDocument/2006/relationships/image" Target="../media/image335.png"/><Relationship Id="rId255" Type="http://schemas.openxmlformats.org/officeDocument/2006/relationships/image" Target="../media/image447.png"/><Relationship Id="rId276" Type="http://schemas.openxmlformats.org/officeDocument/2006/relationships/customXml" Target="../ink/ink460.xml"/><Relationship Id="rId297" Type="http://schemas.openxmlformats.org/officeDocument/2006/relationships/image" Target="../media/image468.png"/><Relationship Id="rId40" Type="http://schemas.openxmlformats.org/officeDocument/2006/relationships/customXml" Target="../ink/ink342.xml"/><Relationship Id="rId115" Type="http://schemas.openxmlformats.org/officeDocument/2006/relationships/image" Target="../media/image377.png"/><Relationship Id="rId136" Type="http://schemas.openxmlformats.org/officeDocument/2006/relationships/customXml" Target="../ink/ink390.xml"/><Relationship Id="rId157" Type="http://schemas.openxmlformats.org/officeDocument/2006/relationships/image" Target="../media/image398.png"/><Relationship Id="rId178" Type="http://schemas.openxmlformats.org/officeDocument/2006/relationships/customXml" Target="../ink/ink411.xml"/><Relationship Id="rId301" Type="http://schemas.openxmlformats.org/officeDocument/2006/relationships/image" Target="../media/image470.png"/><Relationship Id="rId322" Type="http://schemas.openxmlformats.org/officeDocument/2006/relationships/customXml" Target="../ink/ink483.xml"/><Relationship Id="rId343" Type="http://schemas.openxmlformats.org/officeDocument/2006/relationships/image" Target="../media/image491.png"/><Relationship Id="rId61" Type="http://schemas.openxmlformats.org/officeDocument/2006/relationships/image" Target="../media/image350.png"/><Relationship Id="rId82" Type="http://schemas.openxmlformats.org/officeDocument/2006/relationships/customXml" Target="../ink/ink363.xml"/><Relationship Id="rId199" Type="http://schemas.openxmlformats.org/officeDocument/2006/relationships/image" Target="../media/image419.png"/><Relationship Id="rId203" Type="http://schemas.openxmlformats.org/officeDocument/2006/relationships/image" Target="../media/image421.png"/><Relationship Id="rId19" Type="http://schemas.openxmlformats.org/officeDocument/2006/relationships/image" Target="../media/image330.png"/><Relationship Id="rId224" Type="http://schemas.openxmlformats.org/officeDocument/2006/relationships/customXml" Target="../ink/ink434.xml"/><Relationship Id="rId245" Type="http://schemas.openxmlformats.org/officeDocument/2006/relationships/image" Target="../media/image442.png"/><Relationship Id="rId266" Type="http://schemas.openxmlformats.org/officeDocument/2006/relationships/customXml" Target="../ink/ink455.xml"/><Relationship Id="rId287" Type="http://schemas.openxmlformats.org/officeDocument/2006/relationships/image" Target="../media/image463.png"/><Relationship Id="rId30" Type="http://schemas.openxmlformats.org/officeDocument/2006/relationships/customXml" Target="../ink/ink337.xml"/><Relationship Id="rId105" Type="http://schemas.openxmlformats.org/officeDocument/2006/relationships/image" Target="../media/image372.png"/><Relationship Id="rId126" Type="http://schemas.openxmlformats.org/officeDocument/2006/relationships/customXml" Target="../ink/ink385.xml"/><Relationship Id="rId147" Type="http://schemas.openxmlformats.org/officeDocument/2006/relationships/image" Target="../media/image393.png"/><Relationship Id="rId168" Type="http://schemas.openxmlformats.org/officeDocument/2006/relationships/customXml" Target="../ink/ink406.xml"/><Relationship Id="rId312" Type="http://schemas.openxmlformats.org/officeDocument/2006/relationships/customXml" Target="../ink/ink478.xml"/><Relationship Id="rId333" Type="http://schemas.openxmlformats.org/officeDocument/2006/relationships/image" Target="../media/image486.png"/><Relationship Id="rId51" Type="http://schemas.openxmlformats.org/officeDocument/2006/relationships/image" Target="../media/image346.png"/><Relationship Id="rId72" Type="http://schemas.openxmlformats.org/officeDocument/2006/relationships/customXml" Target="../ink/ink358.xml"/><Relationship Id="rId93" Type="http://schemas.openxmlformats.org/officeDocument/2006/relationships/image" Target="../media/image366.png"/><Relationship Id="rId189" Type="http://schemas.openxmlformats.org/officeDocument/2006/relationships/image" Target="../media/image414.png"/><Relationship Id="rId3" Type="http://schemas.openxmlformats.org/officeDocument/2006/relationships/image" Target="../media/image322.png"/><Relationship Id="rId214" Type="http://schemas.openxmlformats.org/officeDocument/2006/relationships/customXml" Target="../ink/ink429.xml"/><Relationship Id="rId235" Type="http://schemas.openxmlformats.org/officeDocument/2006/relationships/image" Target="../media/image437.png"/><Relationship Id="rId256" Type="http://schemas.openxmlformats.org/officeDocument/2006/relationships/customXml" Target="../ink/ink450.xml"/><Relationship Id="rId277" Type="http://schemas.openxmlformats.org/officeDocument/2006/relationships/image" Target="../media/image458.png"/><Relationship Id="rId298" Type="http://schemas.openxmlformats.org/officeDocument/2006/relationships/customXml" Target="../ink/ink47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6.xml"/><Relationship Id="rId117" Type="http://schemas.openxmlformats.org/officeDocument/2006/relationships/image" Target="../media/image548.png"/><Relationship Id="rId21" Type="http://schemas.openxmlformats.org/officeDocument/2006/relationships/image" Target="../media/image500.png"/><Relationship Id="rId42" Type="http://schemas.openxmlformats.org/officeDocument/2006/relationships/customXml" Target="../ink/ink514.xml"/><Relationship Id="rId47" Type="http://schemas.openxmlformats.org/officeDocument/2006/relationships/image" Target="../media/image513.png"/><Relationship Id="rId63" Type="http://schemas.openxmlformats.org/officeDocument/2006/relationships/image" Target="../media/image521.png"/><Relationship Id="rId68" Type="http://schemas.openxmlformats.org/officeDocument/2006/relationships/customXml" Target="../ink/ink527.xml"/><Relationship Id="rId84" Type="http://schemas.openxmlformats.org/officeDocument/2006/relationships/customXml" Target="../ink/ink535.xml"/><Relationship Id="rId89" Type="http://schemas.openxmlformats.org/officeDocument/2006/relationships/image" Target="../media/image534.png"/><Relationship Id="rId112" Type="http://schemas.openxmlformats.org/officeDocument/2006/relationships/customXml" Target="../ink/ink549.xml"/><Relationship Id="rId133" Type="http://schemas.openxmlformats.org/officeDocument/2006/relationships/image" Target="../media/image556.png"/><Relationship Id="rId16" Type="http://schemas.openxmlformats.org/officeDocument/2006/relationships/customXml" Target="../ink/ink501.xml"/><Relationship Id="rId107" Type="http://schemas.openxmlformats.org/officeDocument/2006/relationships/image" Target="../media/image543.png"/><Relationship Id="rId11" Type="http://schemas.openxmlformats.org/officeDocument/2006/relationships/image" Target="../media/image495.png"/><Relationship Id="rId32" Type="http://schemas.openxmlformats.org/officeDocument/2006/relationships/customXml" Target="../ink/ink509.xml"/><Relationship Id="rId37" Type="http://schemas.openxmlformats.org/officeDocument/2006/relationships/image" Target="../media/image508.png"/><Relationship Id="rId53" Type="http://schemas.openxmlformats.org/officeDocument/2006/relationships/image" Target="../media/image516.png"/><Relationship Id="rId58" Type="http://schemas.openxmlformats.org/officeDocument/2006/relationships/customXml" Target="../ink/ink522.xml"/><Relationship Id="rId74" Type="http://schemas.openxmlformats.org/officeDocument/2006/relationships/customXml" Target="../ink/ink530.xml"/><Relationship Id="rId79" Type="http://schemas.openxmlformats.org/officeDocument/2006/relationships/image" Target="../media/image529.png"/><Relationship Id="rId102" Type="http://schemas.openxmlformats.org/officeDocument/2006/relationships/customXml" Target="../ink/ink544.xml"/><Relationship Id="rId123" Type="http://schemas.openxmlformats.org/officeDocument/2006/relationships/image" Target="../media/image551.png"/><Relationship Id="rId128" Type="http://schemas.openxmlformats.org/officeDocument/2006/relationships/customXml" Target="../ink/ink557.xml"/><Relationship Id="rId5" Type="http://schemas.openxmlformats.org/officeDocument/2006/relationships/image" Target="../media/image492.png"/><Relationship Id="rId90" Type="http://schemas.openxmlformats.org/officeDocument/2006/relationships/customXml" Target="../ink/ink538.xml"/><Relationship Id="rId95" Type="http://schemas.openxmlformats.org/officeDocument/2006/relationships/image" Target="../media/image537.png"/><Relationship Id="rId14" Type="http://schemas.openxmlformats.org/officeDocument/2006/relationships/customXml" Target="../ink/ink500.xml"/><Relationship Id="rId22" Type="http://schemas.openxmlformats.org/officeDocument/2006/relationships/customXml" Target="../ink/ink504.xml"/><Relationship Id="rId27" Type="http://schemas.openxmlformats.org/officeDocument/2006/relationships/image" Target="../media/image503.png"/><Relationship Id="rId30" Type="http://schemas.openxmlformats.org/officeDocument/2006/relationships/customXml" Target="../ink/ink508.xml"/><Relationship Id="rId35" Type="http://schemas.openxmlformats.org/officeDocument/2006/relationships/image" Target="../media/image507.png"/><Relationship Id="rId43" Type="http://schemas.openxmlformats.org/officeDocument/2006/relationships/image" Target="../media/image511.png"/><Relationship Id="rId48" Type="http://schemas.openxmlformats.org/officeDocument/2006/relationships/customXml" Target="../ink/ink517.xml"/><Relationship Id="rId56" Type="http://schemas.openxmlformats.org/officeDocument/2006/relationships/customXml" Target="../ink/ink521.xml"/><Relationship Id="rId64" Type="http://schemas.openxmlformats.org/officeDocument/2006/relationships/customXml" Target="../ink/ink525.xml"/><Relationship Id="rId69" Type="http://schemas.openxmlformats.org/officeDocument/2006/relationships/image" Target="../media/image524.png"/><Relationship Id="rId77" Type="http://schemas.openxmlformats.org/officeDocument/2006/relationships/image" Target="../media/image528.png"/><Relationship Id="rId100" Type="http://schemas.openxmlformats.org/officeDocument/2006/relationships/customXml" Target="../ink/ink543.xml"/><Relationship Id="rId105" Type="http://schemas.openxmlformats.org/officeDocument/2006/relationships/image" Target="../media/image542.png"/><Relationship Id="rId113" Type="http://schemas.openxmlformats.org/officeDocument/2006/relationships/image" Target="../media/image546.png"/><Relationship Id="rId118" Type="http://schemas.openxmlformats.org/officeDocument/2006/relationships/customXml" Target="../ink/ink552.xml"/><Relationship Id="rId126" Type="http://schemas.openxmlformats.org/officeDocument/2006/relationships/customXml" Target="../ink/ink556.xml"/><Relationship Id="rId8" Type="http://schemas.openxmlformats.org/officeDocument/2006/relationships/customXml" Target="../ink/ink497.xml"/><Relationship Id="rId51" Type="http://schemas.openxmlformats.org/officeDocument/2006/relationships/image" Target="../media/image515.png"/><Relationship Id="rId72" Type="http://schemas.openxmlformats.org/officeDocument/2006/relationships/customXml" Target="../ink/ink529.xml"/><Relationship Id="rId80" Type="http://schemas.openxmlformats.org/officeDocument/2006/relationships/customXml" Target="../ink/ink533.xml"/><Relationship Id="rId85" Type="http://schemas.openxmlformats.org/officeDocument/2006/relationships/image" Target="../media/image532.png"/><Relationship Id="rId93" Type="http://schemas.openxmlformats.org/officeDocument/2006/relationships/image" Target="../media/image536.png"/><Relationship Id="rId98" Type="http://schemas.openxmlformats.org/officeDocument/2006/relationships/customXml" Target="../ink/ink542.xml"/><Relationship Id="rId121" Type="http://schemas.openxmlformats.org/officeDocument/2006/relationships/image" Target="../media/image550.png"/><Relationship Id="rId3" Type="http://schemas.openxmlformats.org/officeDocument/2006/relationships/image" Target="../media/image70.png"/><Relationship Id="rId12" Type="http://schemas.openxmlformats.org/officeDocument/2006/relationships/customXml" Target="../ink/ink499.xml"/><Relationship Id="rId17" Type="http://schemas.openxmlformats.org/officeDocument/2006/relationships/image" Target="../media/image498.png"/><Relationship Id="rId25" Type="http://schemas.openxmlformats.org/officeDocument/2006/relationships/image" Target="../media/image502.png"/><Relationship Id="rId33" Type="http://schemas.openxmlformats.org/officeDocument/2006/relationships/image" Target="../media/image506.png"/><Relationship Id="rId38" Type="http://schemas.openxmlformats.org/officeDocument/2006/relationships/customXml" Target="../ink/ink512.xml"/><Relationship Id="rId46" Type="http://schemas.openxmlformats.org/officeDocument/2006/relationships/customXml" Target="../ink/ink516.xml"/><Relationship Id="rId59" Type="http://schemas.openxmlformats.org/officeDocument/2006/relationships/image" Target="../media/image519.png"/><Relationship Id="rId67" Type="http://schemas.openxmlformats.org/officeDocument/2006/relationships/image" Target="../media/image523.png"/><Relationship Id="rId103" Type="http://schemas.openxmlformats.org/officeDocument/2006/relationships/image" Target="../media/image541.png"/><Relationship Id="rId108" Type="http://schemas.openxmlformats.org/officeDocument/2006/relationships/customXml" Target="../ink/ink547.xml"/><Relationship Id="rId116" Type="http://schemas.openxmlformats.org/officeDocument/2006/relationships/customXml" Target="../ink/ink551.xml"/><Relationship Id="rId124" Type="http://schemas.openxmlformats.org/officeDocument/2006/relationships/customXml" Target="../ink/ink555.xml"/><Relationship Id="rId129" Type="http://schemas.openxmlformats.org/officeDocument/2006/relationships/image" Target="../media/image554.png"/><Relationship Id="rId20" Type="http://schemas.openxmlformats.org/officeDocument/2006/relationships/customXml" Target="../ink/ink503.xml"/><Relationship Id="rId41" Type="http://schemas.openxmlformats.org/officeDocument/2006/relationships/image" Target="../media/image510.png"/><Relationship Id="rId54" Type="http://schemas.openxmlformats.org/officeDocument/2006/relationships/customXml" Target="../ink/ink520.xml"/><Relationship Id="rId62" Type="http://schemas.openxmlformats.org/officeDocument/2006/relationships/customXml" Target="../ink/ink524.xml"/><Relationship Id="rId70" Type="http://schemas.openxmlformats.org/officeDocument/2006/relationships/customXml" Target="../ink/ink528.xml"/><Relationship Id="rId75" Type="http://schemas.openxmlformats.org/officeDocument/2006/relationships/image" Target="../media/image527.png"/><Relationship Id="rId83" Type="http://schemas.openxmlformats.org/officeDocument/2006/relationships/image" Target="../media/image531.png"/><Relationship Id="rId88" Type="http://schemas.openxmlformats.org/officeDocument/2006/relationships/customXml" Target="../ink/ink537.xml"/><Relationship Id="rId91" Type="http://schemas.openxmlformats.org/officeDocument/2006/relationships/image" Target="../media/image535.png"/><Relationship Id="rId96" Type="http://schemas.openxmlformats.org/officeDocument/2006/relationships/customXml" Target="../ink/ink541.xml"/><Relationship Id="rId111" Type="http://schemas.openxmlformats.org/officeDocument/2006/relationships/image" Target="../media/image545.png"/><Relationship Id="rId132" Type="http://schemas.openxmlformats.org/officeDocument/2006/relationships/customXml" Target="../ink/ink55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6.xml"/><Relationship Id="rId15" Type="http://schemas.openxmlformats.org/officeDocument/2006/relationships/image" Target="../media/image497.png"/><Relationship Id="rId23" Type="http://schemas.openxmlformats.org/officeDocument/2006/relationships/image" Target="../media/image501.png"/><Relationship Id="rId28" Type="http://schemas.openxmlformats.org/officeDocument/2006/relationships/customXml" Target="../ink/ink507.xml"/><Relationship Id="rId36" Type="http://schemas.openxmlformats.org/officeDocument/2006/relationships/customXml" Target="../ink/ink511.xml"/><Relationship Id="rId49" Type="http://schemas.openxmlformats.org/officeDocument/2006/relationships/image" Target="../media/image514.png"/><Relationship Id="rId57" Type="http://schemas.openxmlformats.org/officeDocument/2006/relationships/image" Target="../media/image518.png"/><Relationship Id="rId106" Type="http://schemas.openxmlformats.org/officeDocument/2006/relationships/customXml" Target="../ink/ink546.xml"/><Relationship Id="rId114" Type="http://schemas.openxmlformats.org/officeDocument/2006/relationships/customXml" Target="../ink/ink550.xml"/><Relationship Id="rId119" Type="http://schemas.openxmlformats.org/officeDocument/2006/relationships/image" Target="../media/image549.png"/><Relationship Id="rId127" Type="http://schemas.openxmlformats.org/officeDocument/2006/relationships/image" Target="../media/image553.png"/><Relationship Id="rId10" Type="http://schemas.openxmlformats.org/officeDocument/2006/relationships/customXml" Target="../ink/ink498.xml"/><Relationship Id="rId31" Type="http://schemas.openxmlformats.org/officeDocument/2006/relationships/image" Target="../media/image505.png"/><Relationship Id="rId44" Type="http://schemas.openxmlformats.org/officeDocument/2006/relationships/customXml" Target="../ink/ink515.xml"/><Relationship Id="rId52" Type="http://schemas.openxmlformats.org/officeDocument/2006/relationships/customXml" Target="../ink/ink519.xml"/><Relationship Id="rId60" Type="http://schemas.openxmlformats.org/officeDocument/2006/relationships/customXml" Target="../ink/ink523.xml"/><Relationship Id="rId65" Type="http://schemas.openxmlformats.org/officeDocument/2006/relationships/image" Target="../media/image522.png"/><Relationship Id="rId73" Type="http://schemas.openxmlformats.org/officeDocument/2006/relationships/image" Target="../media/image526.png"/><Relationship Id="rId78" Type="http://schemas.openxmlformats.org/officeDocument/2006/relationships/customXml" Target="../ink/ink532.xml"/><Relationship Id="rId81" Type="http://schemas.openxmlformats.org/officeDocument/2006/relationships/image" Target="../media/image530.png"/><Relationship Id="rId86" Type="http://schemas.openxmlformats.org/officeDocument/2006/relationships/customXml" Target="../ink/ink536.xml"/><Relationship Id="rId94" Type="http://schemas.openxmlformats.org/officeDocument/2006/relationships/customXml" Target="../ink/ink540.xml"/><Relationship Id="rId99" Type="http://schemas.openxmlformats.org/officeDocument/2006/relationships/image" Target="../media/image539.png"/><Relationship Id="rId101" Type="http://schemas.openxmlformats.org/officeDocument/2006/relationships/image" Target="../media/image540.png"/><Relationship Id="rId122" Type="http://schemas.openxmlformats.org/officeDocument/2006/relationships/customXml" Target="../ink/ink554.xml"/><Relationship Id="rId130" Type="http://schemas.openxmlformats.org/officeDocument/2006/relationships/customXml" Target="../ink/ink558.xml"/><Relationship Id="rId4" Type="http://schemas.openxmlformats.org/officeDocument/2006/relationships/customXml" Target="../ink/ink495.xml"/><Relationship Id="rId9" Type="http://schemas.openxmlformats.org/officeDocument/2006/relationships/image" Target="../media/image494.png"/><Relationship Id="rId13" Type="http://schemas.openxmlformats.org/officeDocument/2006/relationships/image" Target="../media/image496.png"/><Relationship Id="rId18" Type="http://schemas.openxmlformats.org/officeDocument/2006/relationships/customXml" Target="../ink/ink502.xml"/><Relationship Id="rId39" Type="http://schemas.openxmlformats.org/officeDocument/2006/relationships/image" Target="../media/image509.png"/><Relationship Id="rId109" Type="http://schemas.openxmlformats.org/officeDocument/2006/relationships/image" Target="../media/image544.png"/><Relationship Id="rId34" Type="http://schemas.openxmlformats.org/officeDocument/2006/relationships/customXml" Target="../ink/ink510.xml"/><Relationship Id="rId50" Type="http://schemas.openxmlformats.org/officeDocument/2006/relationships/customXml" Target="../ink/ink518.xml"/><Relationship Id="rId55" Type="http://schemas.openxmlformats.org/officeDocument/2006/relationships/image" Target="../media/image517.png"/><Relationship Id="rId76" Type="http://schemas.openxmlformats.org/officeDocument/2006/relationships/customXml" Target="../ink/ink531.xml"/><Relationship Id="rId97" Type="http://schemas.openxmlformats.org/officeDocument/2006/relationships/image" Target="../media/image538.png"/><Relationship Id="rId104" Type="http://schemas.openxmlformats.org/officeDocument/2006/relationships/customXml" Target="../ink/ink545.xml"/><Relationship Id="rId120" Type="http://schemas.openxmlformats.org/officeDocument/2006/relationships/customXml" Target="../ink/ink553.xml"/><Relationship Id="rId125" Type="http://schemas.openxmlformats.org/officeDocument/2006/relationships/image" Target="../media/image552.png"/><Relationship Id="rId7" Type="http://schemas.openxmlformats.org/officeDocument/2006/relationships/image" Target="../media/image493.png"/><Relationship Id="rId71" Type="http://schemas.openxmlformats.org/officeDocument/2006/relationships/image" Target="../media/image525.png"/><Relationship Id="rId92" Type="http://schemas.openxmlformats.org/officeDocument/2006/relationships/customXml" Target="../ink/ink539.xml"/><Relationship Id="rId2" Type="http://schemas.openxmlformats.org/officeDocument/2006/relationships/customXml" Target="../ink/ink494.xml"/><Relationship Id="rId29" Type="http://schemas.openxmlformats.org/officeDocument/2006/relationships/image" Target="../media/image504.png"/><Relationship Id="rId24" Type="http://schemas.openxmlformats.org/officeDocument/2006/relationships/customXml" Target="../ink/ink505.xml"/><Relationship Id="rId40" Type="http://schemas.openxmlformats.org/officeDocument/2006/relationships/customXml" Target="../ink/ink513.xml"/><Relationship Id="rId45" Type="http://schemas.openxmlformats.org/officeDocument/2006/relationships/image" Target="../media/image512.png"/><Relationship Id="rId66" Type="http://schemas.openxmlformats.org/officeDocument/2006/relationships/customXml" Target="../ink/ink526.xml"/><Relationship Id="rId87" Type="http://schemas.openxmlformats.org/officeDocument/2006/relationships/image" Target="../media/image533.png"/><Relationship Id="rId110" Type="http://schemas.openxmlformats.org/officeDocument/2006/relationships/customXml" Target="../ink/ink548.xml"/><Relationship Id="rId115" Type="http://schemas.openxmlformats.org/officeDocument/2006/relationships/image" Target="../media/image547.png"/><Relationship Id="rId131" Type="http://schemas.openxmlformats.org/officeDocument/2006/relationships/image" Target="../media/image555.png"/><Relationship Id="rId61" Type="http://schemas.openxmlformats.org/officeDocument/2006/relationships/image" Target="../media/image520.png"/><Relationship Id="rId82" Type="http://schemas.openxmlformats.org/officeDocument/2006/relationships/customXml" Target="../ink/ink534.xml"/><Relationship Id="rId19" Type="http://schemas.openxmlformats.org/officeDocument/2006/relationships/image" Target="../media/image4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D63CD-6008-4CE0-AE47-0048EC405C4B}"/>
              </a:ext>
            </a:extLst>
          </p:cNvPr>
          <p:cNvGrpSpPr/>
          <p:nvPr/>
        </p:nvGrpSpPr>
        <p:grpSpPr>
          <a:xfrm>
            <a:off x="2458798" y="2388439"/>
            <a:ext cx="5764320" cy="1365840"/>
            <a:chOff x="2458798" y="2388439"/>
            <a:chExt cx="576432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860DC6-9B96-47A6-A7F9-70168900A474}"/>
                    </a:ext>
                  </a:extLst>
                </p14:cNvPr>
                <p14:cNvContentPartPr/>
                <p14:nvPr/>
              </p14:nvContentPartPr>
              <p14:xfrm>
                <a:off x="2458798" y="2388439"/>
                <a:ext cx="1044360" cy="1365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860DC6-9B96-47A6-A7F9-70168900A4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49798" y="2379799"/>
                  <a:ext cx="1062000" cy="13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EAAA70-219B-4112-857C-8D98DF5A876F}"/>
                    </a:ext>
                  </a:extLst>
                </p14:cNvPr>
                <p14:cNvContentPartPr/>
                <p14:nvPr/>
              </p14:nvContentPartPr>
              <p14:xfrm>
                <a:off x="3948118" y="3178999"/>
                <a:ext cx="333360" cy="351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EAAA70-219B-4112-857C-8D98DF5A87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9478" y="3169999"/>
                  <a:ext cx="351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49DF73-81E2-4803-9A4A-41328E9B4187}"/>
                    </a:ext>
                  </a:extLst>
                </p14:cNvPr>
                <p14:cNvContentPartPr/>
                <p14:nvPr/>
              </p14:nvContentPartPr>
              <p14:xfrm>
                <a:off x="4458238" y="3169999"/>
                <a:ext cx="588960" cy="40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49DF73-81E2-4803-9A4A-41328E9B41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9598" y="3161359"/>
                  <a:ext cx="606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A1C0B7-0E0A-4978-9699-D50540FFFD6F}"/>
                    </a:ext>
                  </a:extLst>
                </p14:cNvPr>
                <p14:cNvContentPartPr/>
                <p14:nvPr/>
              </p14:nvContentPartPr>
              <p14:xfrm>
                <a:off x="5275438" y="3226159"/>
                <a:ext cx="396000" cy="331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A1C0B7-0E0A-4978-9699-D50540FFFD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6798" y="3217159"/>
                  <a:ext cx="413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4D8306-DCF3-4E2F-B0DF-5DA41BBB3C71}"/>
                    </a:ext>
                  </a:extLst>
                </p14:cNvPr>
                <p14:cNvContentPartPr/>
                <p14:nvPr/>
              </p14:nvContentPartPr>
              <p14:xfrm>
                <a:off x="5994718" y="3169279"/>
                <a:ext cx="538920" cy="44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4D8306-DCF3-4E2F-B0DF-5DA41BBB3C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6078" y="3160279"/>
                  <a:ext cx="556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17908E-07DB-4C46-8153-33D055C08E96}"/>
                    </a:ext>
                  </a:extLst>
                </p14:cNvPr>
                <p14:cNvContentPartPr/>
                <p14:nvPr/>
              </p14:nvContentPartPr>
              <p14:xfrm>
                <a:off x="6052318" y="3319039"/>
                <a:ext cx="570960" cy="14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17908E-07DB-4C46-8153-33D055C08E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43318" y="3310039"/>
                  <a:ext cx="588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6271BF-4476-41B8-AB61-B1627737AB44}"/>
                    </a:ext>
                  </a:extLst>
                </p14:cNvPr>
                <p14:cNvContentPartPr/>
                <p14:nvPr/>
              </p14:nvContentPartPr>
              <p14:xfrm>
                <a:off x="6993718" y="3178999"/>
                <a:ext cx="89640" cy="34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6271BF-4476-41B8-AB61-B1627737AB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5078" y="3170359"/>
                  <a:ext cx="107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D5AF65-7B92-414F-9B35-118111DF7F06}"/>
                    </a:ext>
                  </a:extLst>
                </p14:cNvPr>
                <p14:cNvContentPartPr/>
                <p14:nvPr/>
              </p14:nvContentPartPr>
              <p14:xfrm>
                <a:off x="6664678" y="3046879"/>
                <a:ext cx="678600" cy="12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D5AF65-7B92-414F-9B35-118111DF7F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55678" y="3037879"/>
                  <a:ext cx="696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886ED2-443F-4BF8-82D4-C0E1498B6CA0}"/>
                    </a:ext>
                  </a:extLst>
                </p14:cNvPr>
                <p14:cNvContentPartPr/>
                <p14:nvPr/>
              </p14:nvContentPartPr>
              <p14:xfrm>
                <a:off x="7445878" y="2981719"/>
                <a:ext cx="612360" cy="43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886ED2-443F-4BF8-82D4-C0E1498B6C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36878" y="2973079"/>
                  <a:ext cx="6300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C91360-3E3B-4729-B367-3A1E88C4FB01}"/>
                    </a:ext>
                  </a:extLst>
                </p14:cNvPr>
                <p14:cNvContentPartPr/>
                <p14:nvPr/>
              </p14:nvContentPartPr>
              <p14:xfrm>
                <a:off x="7764118" y="3284839"/>
                <a:ext cx="459000" cy="5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C91360-3E3B-4729-B367-3A1E88C4FB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5118" y="3275839"/>
                  <a:ext cx="476640" cy="6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8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E939-AE26-466D-9DCF-0F33138C92CB}"/>
              </a:ext>
            </a:extLst>
          </p:cNvPr>
          <p:cNvGrpSpPr/>
          <p:nvPr/>
        </p:nvGrpSpPr>
        <p:grpSpPr>
          <a:xfrm>
            <a:off x="149398" y="205456"/>
            <a:ext cx="1015920" cy="343440"/>
            <a:chOff x="149398" y="205456"/>
            <a:chExt cx="101592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C420F8-9C5E-4F27-8FB7-F905D8C92D50}"/>
                    </a:ext>
                  </a:extLst>
                </p14:cNvPr>
                <p14:cNvContentPartPr/>
                <p14:nvPr/>
              </p14:nvContentPartPr>
              <p14:xfrm>
                <a:off x="283318" y="210496"/>
                <a:ext cx="28440" cy="338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C420F8-9C5E-4F27-8FB7-F905D8C92D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678" y="201856"/>
                  <a:ext cx="46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A708D3-85BA-4D82-96B5-A264EAD41EBB}"/>
                    </a:ext>
                  </a:extLst>
                </p14:cNvPr>
                <p14:cNvContentPartPr/>
                <p14:nvPr/>
              </p14:nvContentPartPr>
              <p14:xfrm>
                <a:off x="149398" y="205456"/>
                <a:ext cx="473760" cy="318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A708D3-85BA-4D82-96B5-A264EAD41E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398" y="196456"/>
                  <a:ext cx="491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92741F-DCC3-42EF-AD1D-435C62B51836}"/>
                    </a:ext>
                  </a:extLst>
                </p14:cNvPr>
                <p14:cNvContentPartPr/>
                <p14:nvPr/>
              </p14:nvContentPartPr>
              <p14:xfrm>
                <a:off x="771478" y="238576"/>
                <a:ext cx="50760" cy="26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92741F-DCC3-42EF-AD1D-435C62B518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2478" y="229936"/>
                  <a:ext cx="68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9D8649-00F9-4FA1-848B-0DAEDB732867}"/>
                    </a:ext>
                  </a:extLst>
                </p14:cNvPr>
                <p14:cNvContentPartPr/>
                <p14:nvPr/>
              </p14:nvContentPartPr>
              <p14:xfrm>
                <a:off x="619198" y="321376"/>
                <a:ext cx="546120" cy="18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9D8649-00F9-4FA1-848B-0DAEDB7328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558" y="312736"/>
                  <a:ext cx="563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783CA0-3B89-490F-A73C-562C840CCC6E}"/>
                    </a:ext>
                  </a:extLst>
                </p14:cNvPr>
                <p14:cNvContentPartPr/>
                <p14:nvPr/>
              </p14:nvContentPartPr>
              <p14:xfrm>
                <a:off x="964798" y="256936"/>
                <a:ext cx="150120" cy="17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783CA0-3B89-490F-A73C-562C840CCC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798" y="248296"/>
                  <a:ext cx="1677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2F0CCE-5BDF-4F55-8A22-980A6C982F04}"/>
              </a:ext>
            </a:extLst>
          </p:cNvPr>
          <p:cNvGrpSpPr/>
          <p:nvPr/>
        </p:nvGrpSpPr>
        <p:grpSpPr>
          <a:xfrm>
            <a:off x="1799638" y="196456"/>
            <a:ext cx="2345400" cy="310680"/>
            <a:chOff x="1799638" y="196456"/>
            <a:chExt cx="234540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1675E7-AE55-4EB6-8B33-57D2F048A8E5}"/>
                    </a:ext>
                  </a:extLst>
                </p14:cNvPr>
                <p14:cNvContentPartPr/>
                <p14:nvPr/>
              </p14:nvContentPartPr>
              <p14:xfrm>
                <a:off x="1799638" y="297976"/>
                <a:ext cx="169200" cy="20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1675E7-AE55-4EB6-8B33-57D2F048A8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0638" y="288976"/>
                  <a:ext cx="186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181ED5-3CFE-40D5-93EE-F9F421A7BDCF}"/>
                    </a:ext>
                  </a:extLst>
                </p14:cNvPr>
                <p14:cNvContentPartPr/>
                <p14:nvPr/>
              </p14:nvContentPartPr>
              <p14:xfrm>
                <a:off x="2104198" y="265576"/>
                <a:ext cx="164520" cy="19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181ED5-3CFE-40D5-93EE-F9F421A7BD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5558" y="256936"/>
                  <a:ext cx="182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B7CA26-BEBF-4E9B-998B-F44F7B1836D6}"/>
                    </a:ext>
                  </a:extLst>
                </p14:cNvPr>
                <p14:cNvContentPartPr/>
                <p14:nvPr/>
              </p14:nvContentPartPr>
              <p14:xfrm>
                <a:off x="2415598" y="254416"/>
                <a:ext cx="152640" cy="19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B7CA26-BEBF-4E9B-998B-F44F7B1836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6598" y="245416"/>
                  <a:ext cx="17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150FBC-2940-4BA0-94C5-DC0EBFCCA621}"/>
                    </a:ext>
                  </a:extLst>
                </p14:cNvPr>
                <p14:cNvContentPartPr/>
                <p14:nvPr/>
              </p14:nvContentPartPr>
              <p14:xfrm>
                <a:off x="2672998" y="252976"/>
                <a:ext cx="228960" cy="20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150FBC-2940-4BA0-94C5-DC0EBFCCA6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4358" y="244336"/>
                  <a:ext cx="246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EF77C5-A13E-4C17-9B7A-6E9A14D4D122}"/>
                    </a:ext>
                  </a:extLst>
                </p14:cNvPr>
                <p14:cNvContentPartPr/>
                <p14:nvPr/>
              </p14:nvContentPartPr>
              <p14:xfrm>
                <a:off x="3042718" y="257656"/>
                <a:ext cx="254880" cy="20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EF77C5-A13E-4C17-9B7A-6E9A14D4D1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4078" y="249016"/>
                  <a:ext cx="272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FBE759-03FF-4BDD-BF66-E9776DAE955A}"/>
                    </a:ext>
                  </a:extLst>
                </p14:cNvPr>
                <p14:cNvContentPartPr/>
                <p14:nvPr/>
              </p14:nvContentPartPr>
              <p14:xfrm>
                <a:off x="3090958" y="392296"/>
                <a:ext cx="166680" cy="2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FBE759-03FF-4BDD-BF66-E9776DAE95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81958" y="383656"/>
                  <a:ext cx="184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6906C6-3195-48EC-9FB9-84DFCDA6ABDD}"/>
                    </a:ext>
                  </a:extLst>
                </p14:cNvPr>
                <p14:cNvContentPartPr/>
                <p14:nvPr/>
              </p14:nvContentPartPr>
              <p14:xfrm>
                <a:off x="3531598" y="232456"/>
                <a:ext cx="104040" cy="24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6906C6-3195-48EC-9FB9-84DFCDA6AB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2598" y="223816"/>
                  <a:ext cx="1216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4E3F62-A4CE-4CDB-B2BF-9EA32535F2E0}"/>
                    </a:ext>
                  </a:extLst>
                </p14:cNvPr>
                <p14:cNvContentPartPr/>
                <p14:nvPr/>
              </p14:nvContentPartPr>
              <p14:xfrm>
                <a:off x="3427918" y="196456"/>
                <a:ext cx="717120" cy="25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4E3F62-A4CE-4CDB-B2BF-9EA32535F2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18918" y="187456"/>
                  <a:ext cx="734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2FBAAF-C3A9-4C54-8529-C12938D72AD6}"/>
                    </a:ext>
                  </a:extLst>
                </p14:cNvPr>
                <p14:cNvContentPartPr/>
                <p14:nvPr/>
              </p14:nvContentPartPr>
              <p14:xfrm>
                <a:off x="3875398" y="307696"/>
                <a:ext cx="239400" cy="4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2FBAAF-C3A9-4C54-8529-C12938D72A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6398" y="298696"/>
                  <a:ext cx="2570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35180D-2BDA-43DC-AA38-A27220123C1F}"/>
              </a:ext>
            </a:extLst>
          </p:cNvPr>
          <p:cNvGrpSpPr/>
          <p:nvPr/>
        </p:nvGrpSpPr>
        <p:grpSpPr>
          <a:xfrm>
            <a:off x="4634998" y="39136"/>
            <a:ext cx="3117960" cy="421560"/>
            <a:chOff x="4634998" y="39136"/>
            <a:chExt cx="311796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F0AC5F-4C48-4BDC-89F6-0EC1C2A96B88}"/>
                    </a:ext>
                  </a:extLst>
                </p14:cNvPr>
                <p14:cNvContentPartPr/>
                <p14:nvPr/>
              </p14:nvContentPartPr>
              <p14:xfrm>
                <a:off x="4634998" y="245416"/>
                <a:ext cx="181080" cy="17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F0AC5F-4C48-4BDC-89F6-0EC1C2A96B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5998" y="236416"/>
                  <a:ext cx="198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5A0F65-68FB-45F7-88CB-78732CA5BBF0}"/>
                    </a:ext>
                  </a:extLst>
                </p14:cNvPr>
                <p14:cNvContentPartPr/>
                <p14:nvPr/>
              </p14:nvContentPartPr>
              <p14:xfrm>
                <a:off x="4847038" y="250096"/>
                <a:ext cx="185760" cy="18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5A0F65-68FB-45F7-88CB-78732CA5BB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8398" y="241096"/>
                  <a:ext cx="203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605540-23A6-4333-9524-F000827A412B}"/>
                    </a:ext>
                  </a:extLst>
                </p14:cNvPr>
                <p14:cNvContentPartPr/>
                <p14:nvPr/>
              </p14:nvContentPartPr>
              <p14:xfrm>
                <a:off x="5208838" y="232456"/>
                <a:ext cx="227880" cy="19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605540-23A6-4333-9524-F000827A41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0198" y="223816"/>
                  <a:ext cx="245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242967-CFEE-4AE7-B87B-54784367ED25}"/>
                    </a:ext>
                  </a:extLst>
                </p14:cNvPr>
                <p14:cNvContentPartPr/>
                <p14:nvPr/>
              </p14:nvContentPartPr>
              <p14:xfrm>
                <a:off x="5624998" y="205456"/>
                <a:ext cx="97200" cy="25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242967-CFEE-4AE7-B87B-54784367ED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5998" y="196456"/>
                  <a:ext cx="114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F0CF54-D650-4F29-BE00-DEE5D016284F}"/>
                    </a:ext>
                  </a:extLst>
                </p14:cNvPr>
                <p14:cNvContentPartPr/>
                <p14:nvPr/>
              </p14:nvContentPartPr>
              <p14:xfrm>
                <a:off x="5539678" y="190336"/>
                <a:ext cx="597240" cy="25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F0CF54-D650-4F29-BE00-DEE5D01628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30678" y="181336"/>
                  <a:ext cx="614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ACE759-AB3D-460C-8DF9-747BEC4D7159}"/>
                    </a:ext>
                  </a:extLst>
                </p14:cNvPr>
                <p14:cNvContentPartPr/>
                <p14:nvPr/>
              </p14:nvContentPartPr>
              <p14:xfrm>
                <a:off x="5905798" y="153976"/>
                <a:ext cx="166680" cy="16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ACE759-AB3D-460C-8DF9-747BEC4D71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6798" y="144976"/>
                  <a:ext cx="184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A67D3D-7547-46E2-981B-9056AC890819}"/>
                    </a:ext>
                  </a:extLst>
                </p14:cNvPr>
                <p14:cNvContentPartPr/>
                <p14:nvPr/>
              </p14:nvContentPartPr>
              <p14:xfrm>
                <a:off x="6239518" y="221296"/>
                <a:ext cx="156240" cy="17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A67D3D-7547-46E2-981B-9056AC8908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0518" y="212656"/>
                  <a:ext cx="173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E08CDF-A12D-4AB2-BFAC-A4853D1A1153}"/>
                    </a:ext>
                  </a:extLst>
                </p14:cNvPr>
                <p14:cNvContentPartPr/>
                <p14:nvPr/>
              </p14:nvContentPartPr>
              <p14:xfrm>
                <a:off x="6532558" y="202936"/>
                <a:ext cx="73800" cy="19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E08CDF-A12D-4AB2-BFAC-A4853D1A11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3918" y="194296"/>
                  <a:ext cx="91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AE3DEF-A872-48AF-91C0-53BD749E47BA}"/>
                    </a:ext>
                  </a:extLst>
                </p14:cNvPr>
                <p14:cNvContentPartPr/>
                <p14:nvPr/>
              </p14:nvContentPartPr>
              <p14:xfrm>
                <a:off x="6459838" y="191416"/>
                <a:ext cx="553320" cy="176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AE3DEF-A872-48AF-91C0-53BD749E47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0838" y="182416"/>
                  <a:ext cx="570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0962EE-B551-4200-90BB-F23848A5FA55}"/>
                    </a:ext>
                  </a:extLst>
                </p14:cNvPr>
                <p14:cNvContentPartPr/>
                <p14:nvPr/>
              </p14:nvContentPartPr>
              <p14:xfrm>
                <a:off x="7137718" y="155776"/>
                <a:ext cx="256680" cy="21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0962EE-B551-4200-90BB-F23848A5FA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29078" y="146776"/>
                  <a:ext cx="274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BB0D66-EE77-4E88-B9AB-B9529CD2EC46}"/>
                    </a:ext>
                  </a:extLst>
                </p14:cNvPr>
                <p14:cNvContentPartPr/>
                <p14:nvPr/>
              </p14:nvContentPartPr>
              <p14:xfrm>
                <a:off x="7528318" y="114016"/>
                <a:ext cx="182880" cy="242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BB0D66-EE77-4E88-B9AB-B9529CD2EC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19678" y="105376"/>
                  <a:ext cx="200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58E351-E027-487F-9EE4-553713E04EC1}"/>
                    </a:ext>
                  </a:extLst>
                </p14:cNvPr>
                <p14:cNvContentPartPr/>
                <p14:nvPr/>
              </p14:nvContentPartPr>
              <p14:xfrm>
                <a:off x="7573318" y="39136"/>
                <a:ext cx="179640" cy="21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58E351-E027-487F-9EE4-553713E04E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64678" y="30496"/>
                  <a:ext cx="19728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8E3DA2-C440-47E2-9BFB-1020A306898B}"/>
                  </a:ext>
                </a:extLst>
              </p14:cNvPr>
              <p14:cNvContentPartPr/>
              <p14:nvPr/>
            </p14:nvContentPartPr>
            <p14:xfrm>
              <a:off x="1973518" y="650416"/>
              <a:ext cx="1952280" cy="143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8E3DA2-C440-47E2-9BFB-1020A306898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64518" y="641416"/>
                <a:ext cx="1969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E730F9-80F8-4EB8-9AAB-524354AF57CF}"/>
                  </a:ext>
                </a:extLst>
              </p14:cNvPr>
              <p14:cNvContentPartPr/>
              <p14:nvPr/>
            </p14:nvContentPartPr>
            <p14:xfrm>
              <a:off x="5009758" y="684616"/>
              <a:ext cx="2763000" cy="3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E730F9-80F8-4EB8-9AAB-524354AF57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00758" y="675616"/>
                <a:ext cx="27806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B5FCCE0-B910-45D5-9361-E33145E4FDFF}"/>
              </a:ext>
            </a:extLst>
          </p:cNvPr>
          <p:cNvGrpSpPr/>
          <p:nvPr/>
        </p:nvGrpSpPr>
        <p:grpSpPr>
          <a:xfrm>
            <a:off x="1361518" y="1492096"/>
            <a:ext cx="1432800" cy="358560"/>
            <a:chOff x="1361518" y="1492096"/>
            <a:chExt cx="143280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241356-9066-4EF9-BA6F-A8D060361585}"/>
                    </a:ext>
                  </a:extLst>
                </p14:cNvPr>
                <p14:cNvContentPartPr/>
                <p14:nvPr/>
              </p14:nvContentPartPr>
              <p14:xfrm>
                <a:off x="1361518" y="1492096"/>
                <a:ext cx="420480" cy="35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241356-9066-4EF9-BA6F-A8D0603615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52878" y="1483096"/>
                  <a:ext cx="438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928780-90EC-442A-AF56-6F490FE9F4DE}"/>
                    </a:ext>
                  </a:extLst>
                </p14:cNvPr>
                <p14:cNvContentPartPr/>
                <p14:nvPr/>
              </p14:nvContentPartPr>
              <p14:xfrm>
                <a:off x="1889998" y="1605856"/>
                <a:ext cx="46800" cy="17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928780-90EC-442A-AF56-6F490FE9F4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81358" y="1596856"/>
                  <a:ext cx="64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EE7F68-C4BA-446D-B4E2-D9531FCDD29A}"/>
                    </a:ext>
                  </a:extLst>
                </p14:cNvPr>
                <p14:cNvContentPartPr/>
                <p14:nvPr/>
              </p14:nvContentPartPr>
              <p14:xfrm>
                <a:off x="2041558" y="1610896"/>
                <a:ext cx="164880" cy="18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EE7F68-C4BA-446D-B4E2-D9531FCDD2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2558" y="1601896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2E7BEC-A582-42FC-8221-13E336C0A57C}"/>
                    </a:ext>
                  </a:extLst>
                </p14:cNvPr>
                <p14:cNvContentPartPr/>
                <p14:nvPr/>
              </p14:nvContentPartPr>
              <p14:xfrm>
                <a:off x="2307958" y="1611616"/>
                <a:ext cx="150480" cy="16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2E7BEC-A582-42FC-8221-13E336C0A5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8958" y="1602976"/>
                  <a:ext cx="168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5EEA7D-C720-4BB7-A253-D314B619DBE8}"/>
                    </a:ext>
                  </a:extLst>
                </p14:cNvPr>
                <p14:cNvContentPartPr/>
                <p14:nvPr/>
              </p14:nvContentPartPr>
              <p14:xfrm>
                <a:off x="2345038" y="1660576"/>
                <a:ext cx="73080" cy="4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5EEA7D-C720-4BB7-A253-D314B619DB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6398" y="1651936"/>
                  <a:ext cx="90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9DE27C-8675-432B-85FF-255F78B3AEA8}"/>
                    </a:ext>
                  </a:extLst>
                </p14:cNvPr>
                <p14:cNvContentPartPr/>
                <p14:nvPr/>
              </p14:nvContentPartPr>
              <p14:xfrm>
                <a:off x="2378878" y="1597216"/>
                <a:ext cx="415440" cy="17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9DE27C-8675-432B-85FF-255F78B3AE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69878" y="1588216"/>
                  <a:ext cx="4330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FF82E4-F096-47F7-B41C-FF1CF0AFD351}"/>
              </a:ext>
            </a:extLst>
          </p:cNvPr>
          <p:cNvGrpSpPr/>
          <p:nvPr/>
        </p:nvGrpSpPr>
        <p:grpSpPr>
          <a:xfrm>
            <a:off x="3494518" y="1423336"/>
            <a:ext cx="983160" cy="309240"/>
            <a:chOff x="3494518" y="1423336"/>
            <a:chExt cx="98316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FA411C-B77C-4336-A039-0CDED34CC78E}"/>
                    </a:ext>
                  </a:extLst>
                </p14:cNvPr>
                <p14:cNvContentPartPr/>
                <p14:nvPr/>
              </p14:nvContentPartPr>
              <p14:xfrm>
                <a:off x="3494518" y="1448536"/>
                <a:ext cx="254160" cy="27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FA411C-B77C-4336-A039-0CDED34CC7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85878" y="1439896"/>
                  <a:ext cx="271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74175F-BA7E-4AC3-9F4E-A91925280C2A}"/>
                    </a:ext>
                  </a:extLst>
                </p14:cNvPr>
                <p14:cNvContentPartPr/>
                <p14:nvPr/>
              </p14:nvContentPartPr>
              <p14:xfrm>
                <a:off x="3555718" y="1499296"/>
                <a:ext cx="613800" cy="16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74175F-BA7E-4AC3-9F4E-A91925280C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6718" y="1490656"/>
                  <a:ext cx="63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367A37-46DB-4B72-BF9A-1197F3CAFEDB}"/>
                    </a:ext>
                  </a:extLst>
                </p14:cNvPr>
                <p14:cNvContentPartPr/>
                <p14:nvPr/>
              </p14:nvContentPartPr>
              <p14:xfrm>
                <a:off x="4202998" y="1423336"/>
                <a:ext cx="274680" cy="30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367A37-46DB-4B72-BF9A-1197F3CAFE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93998" y="1414696"/>
                  <a:ext cx="29232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2129A1-785C-4DE6-81E7-6B0C547F9797}"/>
              </a:ext>
            </a:extLst>
          </p:cNvPr>
          <p:cNvGrpSpPr/>
          <p:nvPr/>
        </p:nvGrpSpPr>
        <p:grpSpPr>
          <a:xfrm>
            <a:off x="5007238" y="1359256"/>
            <a:ext cx="2067840" cy="383400"/>
            <a:chOff x="5007238" y="1359256"/>
            <a:chExt cx="206784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A7033B-BCFF-45B9-8281-5B5DF0EBC246}"/>
                    </a:ext>
                  </a:extLst>
                </p14:cNvPr>
                <p14:cNvContentPartPr/>
                <p14:nvPr/>
              </p14:nvContentPartPr>
              <p14:xfrm>
                <a:off x="5007238" y="1391296"/>
                <a:ext cx="156960" cy="35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A7033B-BCFF-45B9-8281-5B5DF0EBC2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98598" y="1382296"/>
                  <a:ext cx="1746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D62578-8E57-4AD7-849C-B69B009CE8E9}"/>
                    </a:ext>
                  </a:extLst>
                </p14:cNvPr>
                <p14:cNvContentPartPr/>
                <p14:nvPr/>
              </p14:nvContentPartPr>
              <p14:xfrm>
                <a:off x="5302798" y="1433776"/>
                <a:ext cx="176400" cy="169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D62578-8E57-4AD7-849C-B69B009CE8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93798" y="1425136"/>
                  <a:ext cx="194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873106-4B5F-4F3E-8310-6E5D9CDBE4EC}"/>
                    </a:ext>
                  </a:extLst>
                </p14:cNvPr>
                <p14:cNvContentPartPr/>
                <p14:nvPr/>
              </p14:nvContentPartPr>
              <p14:xfrm>
                <a:off x="5598358" y="1402816"/>
                <a:ext cx="158400" cy="21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873106-4B5F-4F3E-8310-6E5D9CDBE4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9358" y="1394176"/>
                  <a:ext cx="176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6F8EF5-FCD3-4E5F-B439-6003DC248FCE}"/>
                    </a:ext>
                  </a:extLst>
                </p14:cNvPr>
                <p14:cNvContentPartPr/>
                <p14:nvPr/>
              </p14:nvContentPartPr>
              <p14:xfrm>
                <a:off x="5885638" y="1423696"/>
                <a:ext cx="63000" cy="17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6F8EF5-FCD3-4E5F-B439-6003DC248F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76638" y="1415056"/>
                  <a:ext cx="80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6C6A44-C192-430E-8DAA-0BDD3E9B7441}"/>
                    </a:ext>
                  </a:extLst>
                </p14:cNvPr>
                <p14:cNvContentPartPr/>
                <p14:nvPr/>
              </p14:nvContentPartPr>
              <p14:xfrm>
                <a:off x="6026758" y="1426576"/>
                <a:ext cx="89640" cy="18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6C6A44-C192-430E-8DAA-0BDD3E9B74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8118" y="1417936"/>
                  <a:ext cx="107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E3E900-8BBA-4C6C-B387-4FF563DF9013}"/>
                    </a:ext>
                  </a:extLst>
                </p14:cNvPr>
                <p14:cNvContentPartPr/>
                <p14:nvPr/>
              </p14:nvContentPartPr>
              <p14:xfrm>
                <a:off x="5960518" y="1390216"/>
                <a:ext cx="41364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E3E900-8BBA-4C6C-B387-4FF563DF90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51878" y="1381576"/>
                  <a:ext cx="431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968C8C-DE01-4744-870C-9436C73EA10F}"/>
                    </a:ext>
                  </a:extLst>
                </p14:cNvPr>
                <p14:cNvContentPartPr/>
                <p14:nvPr/>
              </p14:nvContentPartPr>
              <p14:xfrm>
                <a:off x="6475678" y="1390576"/>
                <a:ext cx="250920" cy="198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968C8C-DE01-4744-870C-9436C73EA1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66678" y="1381936"/>
                  <a:ext cx="268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A99243-AEC4-42B3-A261-873741FB8B62}"/>
                    </a:ext>
                  </a:extLst>
                </p14:cNvPr>
                <p14:cNvContentPartPr/>
                <p14:nvPr/>
              </p14:nvContentPartPr>
              <p14:xfrm>
                <a:off x="6869158" y="1390576"/>
                <a:ext cx="174960" cy="19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A99243-AEC4-42B3-A261-873741FB8B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60518" y="1381936"/>
                  <a:ext cx="192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B725B1-26F6-4063-B746-6B6F8A672621}"/>
                    </a:ext>
                  </a:extLst>
                </p14:cNvPr>
                <p14:cNvContentPartPr/>
                <p14:nvPr/>
              </p14:nvContentPartPr>
              <p14:xfrm>
                <a:off x="6926038" y="1359256"/>
                <a:ext cx="149040" cy="25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B725B1-26F6-4063-B746-6B6F8A6726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17038" y="1350256"/>
                  <a:ext cx="1666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EAEB5AA-E598-46D7-9BCD-6F72AF8799B1}"/>
              </a:ext>
            </a:extLst>
          </p:cNvPr>
          <p:cNvGrpSpPr/>
          <p:nvPr/>
        </p:nvGrpSpPr>
        <p:grpSpPr>
          <a:xfrm>
            <a:off x="7524718" y="1335856"/>
            <a:ext cx="2357640" cy="261720"/>
            <a:chOff x="7524718" y="1335856"/>
            <a:chExt cx="23576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6F8F72-EDC0-40BB-A560-D9A9710BBBD1}"/>
                    </a:ext>
                  </a:extLst>
                </p14:cNvPr>
                <p14:cNvContentPartPr/>
                <p14:nvPr/>
              </p14:nvContentPartPr>
              <p14:xfrm>
                <a:off x="7524718" y="1357456"/>
                <a:ext cx="45720" cy="23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6F8F72-EDC0-40BB-A560-D9A9710BBB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16078" y="1348816"/>
                  <a:ext cx="63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C27A37-9B60-4F34-9F5F-9952AC80DD0F}"/>
                    </a:ext>
                  </a:extLst>
                </p14:cNvPr>
                <p14:cNvContentPartPr/>
                <p14:nvPr/>
              </p14:nvContentPartPr>
              <p14:xfrm>
                <a:off x="7686718" y="1372216"/>
                <a:ext cx="244080" cy="19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C27A37-9B60-4F34-9F5F-9952AC80DD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78078" y="1363216"/>
                  <a:ext cx="261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6B5B12-E54D-4875-9B97-043013B489B7}"/>
                    </a:ext>
                  </a:extLst>
                </p14:cNvPr>
                <p14:cNvContentPartPr/>
                <p14:nvPr/>
              </p14:nvContentPartPr>
              <p14:xfrm>
                <a:off x="8088118" y="1357456"/>
                <a:ext cx="61920" cy="198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6B5B12-E54D-4875-9B97-043013B489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79118" y="1348816"/>
                  <a:ext cx="79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C9D58A-EDC3-4BB7-8313-8161B214DA0C}"/>
                    </a:ext>
                  </a:extLst>
                </p14:cNvPr>
                <p14:cNvContentPartPr/>
                <p14:nvPr/>
              </p14:nvContentPartPr>
              <p14:xfrm>
                <a:off x="8008558" y="1348816"/>
                <a:ext cx="570600" cy="231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C9D58A-EDC3-4BB7-8313-8161B214DA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99918" y="1340176"/>
                  <a:ext cx="588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6AAA7D-72A8-4D7C-B823-A9903AEE6481}"/>
                    </a:ext>
                  </a:extLst>
                </p14:cNvPr>
                <p14:cNvContentPartPr/>
                <p14:nvPr/>
              </p14:nvContentPartPr>
              <p14:xfrm>
                <a:off x="8375758" y="1376536"/>
                <a:ext cx="166680" cy="142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6AAA7D-72A8-4D7C-B823-A9903AEE64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66758" y="1367896"/>
                  <a:ext cx="184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85D941-4A2A-4EE2-9D91-1090E010AECC}"/>
                    </a:ext>
                  </a:extLst>
                </p14:cNvPr>
                <p14:cNvContentPartPr/>
                <p14:nvPr/>
              </p14:nvContentPartPr>
              <p14:xfrm>
                <a:off x="8668798" y="1350256"/>
                <a:ext cx="394920" cy="247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85D941-4A2A-4EE2-9D91-1090E010AE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0158" y="1341616"/>
                  <a:ext cx="412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C6B7C4-64F2-4020-A10D-0A296DF24787}"/>
                    </a:ext>
                  </a:extLst>
                </p14:cNvPr>
                <p14:cNvContentPartPr/>
                <p14:nvPr/>
              </p14:nvContentPartPr>
              <p14:xfrm>
                <a:off x="9190078" y="1372576"/>
                <a:ext cx="220680" cy="18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C6B7C4-64F2-4020-A10D-0A296DF2478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81438" y="1363576"/>
                  <a:ext cx="238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0E2039-78F3-4622-ADD9-5E1BC294F273}"/>
                    </a:ext>
                  </a:extLst>
                </p14:cNvPr>
                <p14:cNvContentPartPr/>
                <p14:nvPr/>
              </p14:nvContentPartPr>
              <p14:xfrm>
                <a:off x="9227878" y="1347736"/>
                <a:ext cx="124920" cy="11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0E2039-78F3-4622-ADD9-5E1BC294F2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19238" y="1339096"/>
                  <a:ext cx="142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B7729C-EC35-4B8C-BCE0-D5FA5AB6CC91}"/>
                    </a:ext>
                  </a:extLst>
                </p14:cNvPr>
                <p14:cNvContentPartPr/>
                <p14:nvPr/>
              </p14:nvContentPartPr>
              <p14:xfrm>
                <a:off x="9608398" y="1335856"/>
                <a:ext cx="273960" cy="214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B7729C-EC35-4B8C-BCE0-D5FA5AB6CC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99758" y="1326856"/>
                  <a:ext cx="2916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037A4B1-651B-49FD-8D23-1622D3ED56C0}"/>
                  </a:ext>
                </a:extLst>
              </p14:cNvPr>
              <p14:cNvContentPartPr/>
              <p14:nvPr/>
            </p14:nvContentPartPr>
            <p14:xfrm>
              <a:off x="10040038" y="1504336"/>
              <a:ext cx="11880" cy="100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037A4B1-651B-49FD-8D23-1622D3ED56C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31038" y="1495336"/>
                <a:ext cx="2952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B1359F5B-50CD-4DC5-A0D1-FA655F88C8A4}"/>
              </a:ext>
            </a:extLst>
          </p:cNvPr>
          <p:cNvGrpSpPr/>
          <p:nvPr/>
        </p:nvGrpSpPr>
        <p:grpSpPr>
          <a:xfrm>
            <a:off x="10413718" y="1290136"/>
            <a:ext cx="729000" cy="257400"/>
            <a:chOff x="10413718" y="1290136"/>
            <a:chExt cx="7290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B7AFA9-CE29-41C9-8163-3FCEBC826DB7}"/>
                    </a:ext>
                  </a:extLst>
                </p14:cNvPr>
                <p14:cNvContentPartPr/>
                <p14:nvPr/>
              </p14:nvContentPartPr>
              <p14:xfrm>
                <a:off x="10413718" y="1361776"/>
                <a:ext cx="352800" cy="18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B7AFA9-CE29-41C9-8163-3FCEBC826D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04718" y="1352776"/>
                  <a:ext cx="370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65FB54-5B9E-449D-B365-4E21C00E5363}"/>
                    </a:ext>
                  </a:extLst>
                </p14:cNvPr>
                <p14:cNvContentPartPr/>
                <p14:nvPr/>
              </p14:nvContentPartPr>
              <p14:xfrm>
                <a:off x="10919158" y="1350616"/>
                <a:ext cx="149400" cy="180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65FB54-5B9E-449D-B365-4E21C00E53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10518" y="1341616"/>
                  <a:ext cx="167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D5357A-9A9D-4291-BDAF-C31681EE5247}"/>
                    </a:ext>
                  </a:extLst>
                </p14:cNvPr>
                <p14:cNvContentPartPr/>
                <p14:nvPr/>
              </p14:nvContentPartPr>
              <p14:xfrm>
                <a:off x="10940758" y="1290136"/>
                <a:ext cx="201960" cy="161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D5357A-9A9D-4291-BDAF-C31681EE52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32118" y="1281496"/>
                  <a:ext cx="2196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DE2472B-E7E6-4702-90F0-063299BA8C9C}"/>
              </a:ext>
            </a:extLst>
          </p:cNvPr>
          <p:cNvGrpSpPr/>
          <p:nvPr/>
        </p:nvGrpSpPr>
        <p:grpSpPr>
          <a:xfrm>
            <a:off x="1436398" y="2118856"/>
            <a:ext cx="1005480" cy="223560"/>
            <a:chOff x="1436398" y="2118856"/>
            <a:chExt cx="100548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8DF7E6-724B-4E9B-A31F-61D327918FF0}"/>
                    </a:ext>
                  </a:extLst>
                </p14:cNvPr>
                <p14:cNvContentPartPr/>
                <p14:nvPr/>
              </p14:nvContentPartPr>
              <p14:xfrm>
                <a:off x="1436398" y="2277256"/>
                <a:ext cx="5400" cy="15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8DF7E6-724B-4E9B-A31F-61D327918F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27398" y="2268256"/>
                  <a:ext cx="23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D920F2-346E-4001-8AE4-511E38F78C97}"/>
                    </a:ext>
                  </a:extLst>
                </p14:cNvPr>
                <p14:cNvContentPartPr/>
                <p14:nvPr/>
              </p14:nvContentPartPr>
              <p14:xfrm>
                <a:off x="1445758" y="2165296"/>
                <a:ext cx="286920" cy="171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D920F2-346E-4001-8AE4-511E38F78C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37118" y="2156656"/>
                  <a:ext cx="304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7FC062-18C1-4CB0-B0C9-656A2BDE024C}"/>
                    </a:ext>
                  </a:extLst>
                </p14:cNvPr>
                <p14:cNvContentPartPr/>
                <p14:nvPr/>
              </p14:nvContentPartPr>
              <p14:xfrm>
                <a:off x="1844638" y="2154136"/>
                <a:ext cx="38880" cy="18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7FC062-18C1-4CB0-B0C9-656A2BDE02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5998" y="2145496"/>
                  <a:ext cx="56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A01357-000C-4C47-86CB-42C8DEA4D4AC}"/>
                    </a:ext>
                  </a:extLst>
                </p14:cNvPr>
                <p14:cNvContentPartPr/>
                <p14:nvPr/>
              </p14:nvContentPartPr>
              <p14:xfrm>
                <a:off x="1998718" y="2153776"/>
                <a:ext cx="157680" cy="17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A01357-000C-4C47-86CB-42C8DEA4D4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9718" y="2145136"/>
                  <a:ext cx="175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1DDC6C-6483-4DCD-95B8-E1DA9C849686}"/>
                    </a:ext>
                  </a:extLst>
                </p14:cNvPr>
                <p14:cNvContentPartPr/>
                <p14:nvPr/>
              </p14:nvContentPartPr>
              <p14:xfrm>
                <a:off x="2257918" y="2118856"/>
                <a:ext cx="183960" cy="18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1DDC6C-6483-4DCD-95B8-E1DA9C8496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49278" y="2109856"/>
                  <a:ext cx="2016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7012FE4-0197-43FC-801E-2D2F65BBE88F}"/>
              </a:ext>
            </a:extLst>
          </p:cNvPr>
          <p:cNvGrpSpPr/>
          <p:nvPr/>
        </p:nvGrpSpPr>
        <p:grpSpPr>
          <a:xfrm>
            <a:off x="2861638" y="2001856"/>
            <a:ext cx="1735200" cy="268200"/>
            <a:chOff x="2861638" y="2001856"/>
            <a:chExt cx="173520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BAA107-885A-4BA9-B279-E72EDBD48EA5}"/>
                    </a:ext>
                  </a:extLst>
                </p14:cNvPr>
                <p14:cNvContentPartPr/>
                <p14:nvPr/>
              </p14:nvContentPartPr>
              <p14:xfrm>
                <a:off x="2861638" y="2063776"/>
                <a:ext cx="15120" cy="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BAA107-885A-4BA9-B279-E72EDBD48E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52998" y="2054776"/>
                  <a:ext cx="32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CC4BA4C-2E20-488C-BE97-60FDFB5A3018}"/>
                    </a:ext>
                  </a:extLst>
                </p14:cNvPr>
                <p14:cNvContentPartPr/>
                <p14:nvPr/>
              </p14:nvContentPartPr>
              <p14:xfrm>
                <a:off x="2861638" y="2068096"/>
                <a:ext cx="205200" cy="20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CC4BA4C-2E20-488C-BE97-60FDFB5A30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52998" y="2059096"/>
                  <a:ext cx="222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574C13-7C6A-4B8E-BE1A-5CBD3D7C415A}"/>
                    </a:ext>
                  </a:extLst>
                </p14:cNvPr>
                <p14:cNvContentPartPr/>
                <p14:nvPr/>
              </p14:nvContentPartPr>
              <p14:xfrm>
                <a:off x="2897278" y="2051536"/>
                <a:ext cx="600840" cy="19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574C13-7C6A-4B8E-BE1A-5CBD3D7C41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88278" y="2042896"/>
                  <a:ext cx="618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B121AD-CDE9-4776-957C-FDADAA1A1CFC}"/>
                    </a:ext>
                  </a:extLst>
                </p14:cNvPr>
                <p14:cNvContentPartPr/>
                <p14:nvPr/>
              </p14:nvContentPartPr>
              <p14:xfrm>
                <a:off x="3603598" y="2045056"/>
                <a:ext cx="298080" cy="222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B121AD-CDE9-4776-957C-FDADAA1A1C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94598" y="2036416"/>
                  <a:ext cx="315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936568-8109-4E76-B238-0DB550EB8645}"/>
                    </a:ext>
                  </a:extLst>
                </p14:cNvPr>
                <p14:cNvContentPartPr/>
                <p14:nvPr/>
              </p14:nvContentPartPr>
              <p14:xfrm>
                <a:off x="3978358" y="2027056"/>
                <a:ext cx="84600" cy="20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936568-8109-4E76-B238-0DB550EB86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69718" y="2018056"/>
                  <a:ext cx="102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688E49-ED46-4F55-8E83-AAAD82CF3EC7}"/>
                    </a:ext>
                  </a:extLst>
                </p14:cNvPr>
                <p14:cNvContentPartPr/>
                <p14:nvPr/>
              </p14:nvContentPartPr>
              <p14:xfrm>
                <a:off x="4151518" y="2013016"/>
                <a:ext cx="211320" cy="20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688E49-ED46-4F55-8E83-AAAD82CF3E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42878" y="2004376"/>
                  <a:ext cx="228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390C63-B634-4B0E-A4AD-D007C6A5791F}"/>
                    </a:ext>
                  </a:extLst>
                </p14:cNvPr>
                <p14:cNvContentPartPr/>
                <p14:nvPr/>
              </p14:nvContentPartPr>
              <p14:xfrm>
                <a:off x="4422238" y="2001856"/>
                <a:ext cx="174600" cy="19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390C63-B634-4B0E-A4AD-D007C6A579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13598" y="1992856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74D498-AC44-454D-98AB-C0EBCCA25714}"/>
                    </a:ext>
                  </a:extLst>
                </p14:cNvPr>
                <p14:cNvContentPartPr/>
                <p14:nvPr/>
              </p14:nvContentPartPr>
              <p14:xfrm>
                <a:off x="4490278" y="2003296"/>
                <a:ext cx="45360" cy="1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74D498-AC44-454D-98AB-C0EBCCA257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81278" y="1994656"/>
                  <a:ext cx="630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C6FC8E3-87DF-4D82-9B56-DA0370BB8446}"/>
              </a:ext>
            </a:extLst>
          </p:cNvPr>
          <p:cNvGrpSpPr/>
          <p:nvPr/>
        </p:nvGrpSpPr>
        <p:grpSpPr>
          <a:xfrm>
            <a:off x="5042878" y="1925896"/>
            <a:ext cx="1753200" cy="313560"/>
            <a:chOff x="5042878" y="1925896"/>
            <a:chExt cx="175320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A68DC9-E0BB-47A4-A090-770FFFA29993}"/>
                    </a:ext>
                  </a:extLst>
                </p14:cNvPr>
                <p14:cNvContentPartPr/>
                <p14:nvPr/>
              </p14:nvContentPartPr>
              <p14:xfrm>
                <a:off x="5042878" y="2005816"/>
                <a:ext cx="216360" cy="233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A68DC9-E0BB-47A4-A090-770FFFA299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34238" y="1997176"/>
                  <a:ext cx="234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44BC87-8256-4877-AE24-B01AAB77279F}"/>
                    </a:ext>
                  </a:extLst>
                </p14:cNvPr>
                <p14:cNvContentPartPr/>
                <p14:nvPr/>
              </p14:nvContentPartPr>
              <p14:xfrm>
                <a:off x="5099038" y="2069176"/>
                <a:ext cx="264960" cy="6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44BC87-8256-4877-AE24-B01AAB7727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90398" y="2060176"/>
                  <a:ext cx="282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C39E40-0D37-4BB7-8BA2-9100D3861265}"/>
                    </a:ext>
                  </a:extLst>
                </p14:cNvPr>
                <p14:cNvContentPartPr/>
                <p14:nvPr/>
              </p14:nvContentPartPr>
              <p14:xfrm>
                <a:off x="5371918" y="1937056"/>
                <a:ext cx="460440" cy="246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C39E40-0D37-4BB7-8BA2-9100D38612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62918" y="1928416"/>
                  <a:ext cx="478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6FAE1A-9DCB-4BA3-8BA1-947FED7BCA39}"/>
                    </a:ext>
                  </a:extLst>
                </p14:cNvPr>
                <p14:cNvContentPartPr/>
                <p14:nvPr/>
              </p14:nvContentPartPr>
              <p14:xfrm>
                <a:off x="6098038" y="1989616"/>
                <a:ext cx="24840" cy="15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6FAE1A-9DCB-4BA3-8BA1-947FED7BCA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9398" y="1980976"/>
                  <a:ext cx="42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BE9F2AB-B3FD-4DC9-AEE0-3E2D3BA4C44E}"/>
                    </a:ext>
                  </a:extLst>
                </p14:cNvPr>
                <p14:cNvContentPartPr/>
                <p14:nvPr/>
              </p14:nvContentPartPr>
              <p14:xfrm>
                <a:off x="5880598" y="1977736"/>
                <a:ext cx="463680" cy="18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BE9F2AB-B3FD-4DC9-AEE0-3E2D3BA4C4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71598" y="1968736"/>
                  <a:ext cx="48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200075-6887-4E06-A02C-3E78227F7C19}"/>
                    </a:ext>
                  </a:extLst>
                </p14:cNvPr>
                <p14:cNvContentPartPr/>
                <p14:nvPr/>
              </p14:nvContentPartPr>
              <p14:xfrm>
                <a:off x="6461638" y="1925896"/>
                <a:ext cx="27360" cy="24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200075-6887-4E06-A02C-3E78227F7C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2638" y="1916896"/>
                  <a:ext cx="45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D9CB3F-6BDB-4626-A1C1-ABDDE9A537DE}"/>
                    </a:ext>
                  </a:extLst>
                </p14:cNvPr>
                <p14:cNvContentPartPr/>
                <p14:nvPr/>
              </p14:nvContentPartPr>
              <p14:xfrm>
                <a:off x="6293518" y="1996456"/>
                <a:ext cx="432720" cy="175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D9CB3F-6BDB-4626-A1C1-ABDDE9A537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84878" y="1987456"/>
                  <a:ext cx="450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63E0AA-D6E7-496F-B079-C7913C7D7E3E}"/>
                    </a:ext>
                  </a:extLst>
                </p14:cNvPr>
                <p14:cNvContentPartPr/>
                <p14:nvPr/>
              </p14:nvContentPartPr>
              <p14:xfrm>
                <a:off x="6626158" y="1963336"/>
                <a:ext cx="169920" cy="133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63E0AA-D6E7-496F-B079-C7913C7D7E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17158" y="1954336"/>
                  <a:ext cx="1875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D47F28F-467E-4E33-BADE-1D7F484E0722}"/>
              </a:ext>
            </a:extLst>
          </p:cNvPr>
          <p:cNvGrpSpPr/>
          <p:nvPr/>
        </p:nvGrpSpPr>
        <p:grpSpPr>
          <a:xfrm>
            <a:off x="7395838" y="1900336"/>
            <a:ext cx="2153520" cy="312480"/>
            <a:chOff x="7395838" y="1900336"/>
            <a:chExt cx="215352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B67B53-2126-4F60-80EF-F3496C5ED3D3}"/>
                    </a:ext>
                  </a:extLst>
                </p14:cNvPr>
                <p14:cNvContentPartPr/>
                <p14:nvPr/>
              </p14:nvContentPartPr>
              <p14:xfrm>
                <a:off x="7395838" y="2020936"/>
                <a:ext cx="8640" cy="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B67B53-2126-4F60-80EF-F3496C5ED3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86838" y="2011936"/>
                  <a:ext cx="2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E6C68DA-9788-4961-B472-724B9DF7F3E7}"/>
                    </a:ext>
                  </a:extLst>
                </p14:cNvPr>
                <p14:cNvContentPartPr/>
                <p14:nvPr/>
              </p14:nvContentPartPr>
              <p14:xfrm>
                <a:off x="7399438" y="2023456"/>
                <a:ext cx="207000" cy="189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E6C68DA-9788-4961-B472-724B9DF7F3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90438" y="2014456"/>
                  <a:ext cx="224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3EAB7C-145B-473D-A619-668ABBC05806}"/>
                    </a:ext>
                  </a:extLst>
                </p14:cNvPr>
                <p14:cNvContentPartPr/>
                <p14:nvPr/>
              </p14:nvContentPartPr>
              <p14:xfrm>
                <a:off x="7699318" y="1964776"/>
                <a:ext cx="182880" cy="19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3EAB7C-145B-473D-A619-668ABBC058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90678" y="1956136"/>
                  <a:ext cx="20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1F2516-9B86-4BB7-9DE8-D2B5B7BEF60D}"/>
                    </a:ext>
                  </a:extLst>
                </p14:cNvPr>
                <p14:cNvContentPartPr/>
                <p14:nvPr/>
              </p14:nvContentPartPr>
              <p14:xfrm>
                <a:off x="8030158" y="1961176"/>
                <a:ext cx="373680" cy="17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1F2516-9B86-4BB7-9DE8-D2B5B7BEF60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21518" y="1952176"/>
                  <a:ext cx="391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EF058EE-C0BB-4FAC-AAE9-FADD9C1CECC7}"/>
                    </a:ext>
                  </a:extLst>
                </p14:cNvPr>
                <p14:cNvContentPartPr/>
                <p14:nvPr/>
              </p14:nvContentPartPr>
              <p14:xfrm>
                <a:off x="8490238" y="1906096"/>
                <a:ext cx="289800" cy="21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EF058EE-C0BB-4FAC-AAE9-FADD9C1CEC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81598" y="1897456"/>
                  <a:ext cx="307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D8BB52-579E-4AD0-B828-34C81CD1A144}"/>
                    </a:ext>
                  </a:extLst>
                </p14:cNvPr>
                <p14:cNvContentPartPr/>
                <p14:nvPr/>
              </p14:nvContentPartPr>
              <p14:xfrm>
                <a:off x="8965438" y="1920136"/>
                <a:ext cx="191880" cy="184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D8BB52-579E-4AD0-B828-34C81CD1A1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56798" y="1911496"/>
                  <a:ext cx="209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8D45FD-5183-4CB4-A075-C2F7C1EE56DE}"/>
                    </a:ext>
                  </a:extLst>
                </p14:cNvPr>
                <p14:cNvContentPartPr/>
                <p14:nvPr/>
              </p14:nvContentPartPr>
              <p14:xfrm>
                <a:off x="9005398" y="1983496"/>
                <a:ext cx="90360" cy="33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8D45FD-5183-4CB4-A075-C2F7C1EE56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6398" y="1974496"/>
                  <a:ext cx="108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7246426-4A54-4E01-A778-8D5C2BA768AD}"/>
                    </a:ext>
                  </a:extLst>
                </p14:cNvPr>
                <p14:cNvContentPartPr/>
                <p14:nvPr/>
              </p14:nvContentPartPr>
              <p14:xfrm>
                <a:off x="9026638" y="1900336"/>
                <a:ext cx="522720" cy="203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7246426-4A54-4E01-A778-8D5C2BA768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17998" y="1891696"/>
                  <a:ext cx="5403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0C69359-C227-4180-87E1-875B5294D661}"/>
              </a:ext>
            </a:extLst>
          </p:cNvPr>
          <p:cNvGrpSpPr/>
          <p:nvPr/>
        </p:nvGrpSpPr>
        <p:grpSpPr>
          <a:xfrm>
            <a:off x="10022038" y="1829776"/>
            <a:ext cx="421920" cy="289440"/>
            <a:chOff x="10022038" y="1829776"/>
            <a:chExt cx="42192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F965BA-080A-441E-8DE0-33F34EF85351}"/>
                    </a:ext>
                  </a:extLst>
                </p14:cNvPr>
                <p14:cNvContentPartPr/>
                <p14:nvPr/>
              </p14:nvContentPartPr>
              <p14:xfrm>
                <a:off x="10022038" y="1829776"/>
                <a:ext cx="213840" cy="28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F965BA-080A-441E-8DE0-33F34EF8535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13038" y="1820776"/>
                  <a:ext cx="231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06F28B-469E-4A2E-9936-FCC81F0EDFD1}"/>
                    </a:ext>
                  </a:extLst>
                </p14:cNvPr>
                <p14:cNvContentPartPr/>
                <p14:nvPr/>
              </p14:nvContentPartPr>
              <p14:xfrm>
                <a:off x="10054798" y="2026336"/>
                <a:ext cx="389160" cy="67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06F28B-469E-4A2E-9936-FCC81F0EDF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46158" y="2017336"/>
                  <a:ext cx="4068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B7306CE-3DB3-4BD4-90EB-32C6B92A7933}"/>
              </a:ext>
            </a:extLst>
          </p:cNvPr>
          <p:cNvGrpSpPr/>
          <p:nvPr/>
        </p:nvGrpSpPr>
        <p:grpSpPr>
          <a:xfrm>
            <a:off x="1389598" y="2555536"/>
            <a:ext cx="481320" cy="290160"/>
            <a:chOff x="1389598" y="2555536"/>
            <a:chExt cx="4813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B97BB9-08C7-4717-969E-8FECDA58DBAD}"/>
                    </a:ext>
                  </a:extLst>
                </p14:cNvPr>
                <p14:cNvContentPartPr/>
                <p14:nvPr/>
              </p14:nvContentPartPr>
              <p14:xfrm>
                <a:off x="1471678" y="2561296"/>
                <a:ext cx="31320" cy="25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B97BB9-08C7-4717-969E-8FECDA58DBA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62678" y="2552656"/>
                  <a:ext cx="4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C5CA0BD-DEB3-44C1-A64D-BC692266AC5C}"/>
                    </a:ext>
                  </a:extLst>
                </p14:cNvPr>
                <p14:cNvContentPartPr/>
                <p14:nvPr/>
              </p14:nvContentPartPr>
              <p14:xfrm>
                <a:off x="1389598" y="2558056"/>
                <a:ext cx="250560" cy="27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C5CA0BD-DEB3-44C1-A64D-BC692266AC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80958" y="2549056"/>
                  <a:ext cx="268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9F3EC4-F1B9-4808-ADE4-4F829500A4A8}"/>
                    </a:ext>
                  </a:extLst>
                </p14:cNvPr>
                <p14:cNvContentPartPr/>
                <p14:nvPr/>
              </p14:nvContentPartPr>
              <p14:xfrm>
                <a:off x="1718638" y="2555536"/>
                <a:ext cx="152280" cy="29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9F3EC4-F1B9-4808-ADE4-4F829500A4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09638" y="2546896"/>
                  <a:ext cx="16992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B16EBEF-35C7-4DCE-86EE-6AC0A6B36D7A}"/>
              </a:ext>
            </a:extLst>
          </p:cNvPr>
          <p:cNvGrpSpPr/>
          <p:nvPr/>
        </p:nvGrpSpPr>
        <p:grpSpPr>
          <a:xfrm>
            <a:off x="2291758" y="2501176"/>
            <a:ext cx="2727000" cy="299520"/>
            <a:chOff x="2291758" y="2501176"/>
            <a:chExt cx="272700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3A43FE5-F4BF-499E-BF24-5A64D1760034}"/>
                    </a:ext>
                  </a:extLst>
                </p14:cNvPr>
                <p14:cNvContentPartPr/>
                <p14:nvPr/>
              </p14:nvContentPartPr>
              <p14:xfrm>
                <a:off x="2363758" y="2556256"/>
                <a:ext cx="28800" cy="24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3A43FE5-F4BF-499E-BF24-5A64D17600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54758" y="2547256"/>
                  <a:ext cx="46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075CE6-3EBF-4588-A156-BBDF80442E1E}"/>
                    </a:ext>
                  </a:extLst>
                </p14:cNvPr>
                <p14:cNvContentPartPr/>
                <p14:nvPr/>
              </p14:nvContentPartPr>
              <p14:xfrm>
                <a:off x="2291758" y="2558416"/>
                <a:ext cx="239400" cy="59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075CE6-3EBF-4588-A156-BBDF80442E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83118" y="2549776"/>
                  <a:ext cx="25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117A328-3A5E-412A-BE4C-23828B4CD165}"/>
                    </a:ext>
                  </a:extLst>
                </p14:cNvPr>
                <p14:cNvContentPartPr/>
                <p14:nvPr/>
              </p14:nvContentPartPr>
              <p14:xfrm>
                <a:off x="2399758" y="2670376"/>
                <a:ext cx="191160" cy="69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117A328-3A5E-412A-BE4C-23828B4CD16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91118" y="2661736"/>
                  <a:ext cx="208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7D0B05-189F-453F-9B18-F3743DCF7B77}"/>
                    </a:ext>
                  </a:extLst>
                </p14:cNvPr>
                <p14:cNvContentPartPr/>
                <p14:nvPr/>
              </p14:nvContentPartPr>
              <p14:xfrm>
                <a:off x="2615398" y="2578576"/>
                <a:ext cx="438120" cy="212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7D0B05-189F-453F-9B18-F3743DCF7B7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6758" y="2569936"/>
                  <a:ext cx="455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3C764EA-F39D-4449-89D0-22A5AA5B2197}"/>
                    </a:ext>
                  </a:extLst>
                </p14:cNvPr>
                <p14:cNvContentPartPr/>
                <p14:nvPr/>
              </p14:nvContentPartPr>
              <p14:xfrm>
                <a:off x="3116158" y="2610616"/>
                <a:ext cx="218880" cy="165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3C764EA-F39D-4449-89D0-22A5AA5B21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07518" y="2601616"/>
                  <a:ext cx="236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46CFC7-898C-47F9-9237-C759B30E65E9}"/>
                    </a:ext>
                  </a:extLst>
                </p14:cNvPr>
                <p14:cNvContentPartPr/>
                <p14:nvPr/>
              </p14:nvContentPartPr>
              <p14:xfrm>
                <a:off x="3356278" y="2591896"/>
                <a:ext cx="157320" cy="178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46CFC7-898C-47F9-9237-C759B30E65E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47638" y="2582896"/>
                  <a:ext cx="174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29D8B7-F6D1-4FD5-8F62-67BFF948AB2A}"/>
                    </a:ext>
                  </a:extLst>
                </p14:cNvPr>
                <p14:cNvContentPartPr/>
                <p14:nvPr/>
              </p14:nvContentPartPr>
              <p14:xfrm>
                <a:off x="3659398" y="2560216"/>
                <a:ext cx="340200" cy="18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29D8B7-F6D1-4FD5-8F62-67BFF948AB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0758" y="2551576"/>
                  <a:ext cx="35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309DF7-0AD7-4D69-A6B2-DF82B41272C5}"/>
                    </a:ext>
                  </a:extLst>
                </p14:cNvPr>
                <p14:cNvContentPartPr/>
                <p14:nvPr/>
              </p14:nvContentPartPr>
              <p14:xfrm>
                <a:off x="4118758" y="2560216"/>
                <a:ext cx="44280" cy="152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309DF7-0AD7-4D69-A6B2-DF82B41272C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10118" y="2551576"/>
                  <a:ext cx="61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834FCF-F701-4119-A63E-F6B97F314008}"/>
                    </a:ext>
                  </a:extLst>
                </p14:cNvPr>
                <p14:cNvContentPartPr/>
                <p14:nvPr/>
              </p14:nvContentPartPr>
              <p14:xfrm>
                <a:off x="4196158" y="2547256"/>
                <a:ext cx="290880" cy="176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834FCF-F701-4119-A63E-F6B97F31400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87518" y="2538256"/>
                  <a:ext cx="30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52A9FA6-82C5-4C6F-A9EE-9D17205AE70D}"/>
                    </a:ext>
                  </a:extLst>
                </p14:cNvPr>
                <p14:cNvContentPartPr/>
                <p14:nvPr/>
              </p14:nvContentPartPr>
              <p14:xfrm>
                <a:off x="4626718" y="2501176"/>
                <a:ext cx="392040" cy="22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52A9FA6-82C5-4C6F-A9EE-9D17205AE70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17718" y="2492176"/>
                  <a:ext cx="4096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C450E88-90F6-492E-8C9A-01FAE434CDDE}"/>
              </a:ext>
            </a:extLst>
          </p:cNvPr>
          <p:cNvGrpSpPr/>
          <p:nvPr/>
        </p:nvGrpSpPr>
        <p:grpSpPr>
          <a:xfrm>
            <a:off x="5410438" y="2401096"/>
            <a:ext cx="1599480" cy="279720"/>
            <a:chOff x="5410438" y="2401096"/>
            <a:chExt cx="15994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70F107-E461-42A8-B344-D87BF9291134}"/>
                    </a:ext>
                  </a:extLst>
                </p14:cNvPr>
                <p14:cNvContentPartPr/>
                <p14:nvPr/>
              </p14:nvContentPartPr>
              <p14:xfrm>
                <a:off x="5526718" y="2462296"/>
                <a:ext cx="51840" cy="218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70F107-E461-42A8-B344-D87BF92911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17718" y="2453656"/>
                  <a:ext cx="69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D8B72FD-52C7-48B3-BD07-818C137833D2}"/>
                    </a:ext>
                  </a:extLst>
                </p14:cNvPr>
                <p14:cNvContentPartPr/>
                <p14:nvPr/>
              </p14:nvContentPartPr>
              <p14:xfrm>
                <a:off x="5410438" y="2439616"/>
                <a:ext cx="428040" cy="208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D8B72FD-52C7-48B3-BD07-818C137833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01798" y="2430616"/>
                  <a:ext cx="445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A72268-ED69-4CE4-A553-57CCFEEAD706}"/>
                    </a:ext>
                  </a:extLst>
                </p14:cNvPr>
                <p14:cNvContentPartPr/>
                <p14:nvPr/>
              </p14:nvContentPartPr>
              <p14:xfrm>
                <a:off x="5965558" y="2401096"/>
                <a:ext cx="28080" cy="234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A72268-ED69-4CE4-A553-57CCFEEAD70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56558" y="2392096"/>
                  <a:ext cx="45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A3C6E6-093A-45AA-8482-D37007238D59}"/>
                    </a:ext>
                  </a:extLst>
                </p14:cNvPr>
                <p14:cNvContentPartPr/>
                <p14:nvPr/>
              </p14:nvContentPartPr>
              <p14:xfrm>
                <a:off x="5781958" y="2439616"/>
                <a:ext cx="600480" cy="187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A3C6E6-093A-45AA-8482-D37007238D5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72958" y="2430976"/>
                  <a:ext cx="618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D854BB2-9014-4367-A611-0CA34C79F8F4}"/>
                    </a:ext>
                  </a:extLst>
                </p14:cNvPr>
                <p14:cNvContentPartPr/>
                <p14:nvPr/>
              </p14:nvContentPartPr>
              <p14:xfrm>
                <a:off x="6235558" y="2439616"/>
                <a:ext cx="137160" cy="100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D854BB2-9014-4367-A611-0CA34C79F8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26558" y="2430976"/>
                  <a:ext cx="154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959C95-79B0-40CE-95DE-2002F13AA752}"/>
                    </a:ext>
                  </a:extLst>
                </p14:cNvPr>
                <p14:cNvContentPartPr/>
                <p14:nvPr/>
              </p14:nvContentPartPr>
              <p14:xfrm>
                <a:off x="6438598" y="2437816"/>
                <a:ext cx="180720" cy="204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959C95-79B0-40CE-95DE-2002F13AA75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29958" y="2429176"/>
                  <a:ext cx="198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BDBB543-077A-4710-A6D0-1E75798ACA7F}"/>
                    </a:ext>
                  </a:extLst>
                </p14:cNvPr>
                <p14:cNvContentPartPr/>
                <p14:nvPr/>
              </p14:nvContentPartPr>
              <p14:xfrm>
                <a:off x="6782758" y="2446816"/>
                <a:ext cx="182520" cy="197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BDBB543-077A-4710-A6D0-1E75798ACA7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774118" y="2437816"/>
                  <a:ext cx="200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2F1946-E168-485C-B4DF-D1EFEEBBAB09}"/>
                    </a:ext>
                  </a:extLst>
                </p14:cNvPr>
                <p14:cNvContentPartPr/>
                <p14:nvPr/>
              </p14:nvContentPartPr>
              <p14:xfrm>
                <a:off x="6815158" y="2436736"/>
                <a:ext cx="194760" cy="118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2F1946-E168-485C-B4DF-D1EFEEBBAB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06518" y="2428096"/>
                  <a:ext cx="2124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FBE63F-F216-41EE-AC90-01C899E5CFBB}"/>
              </a:ext>
            </a:extLst>
          </p:cNvPr>
          <p:cNvGrpSpPr/>
          <p:nvPr/>
        </p:nvGrpSpPr>
        <p:grpSpPr>
          <a:xfrm>
            <a:off x="7481518" y="2376616"/>
            <a:ext cx="1530000" cy="288360"/>
            <a:chOff x="7481518" y="2376616"/>
            <a:chExt cx="153000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3C622E3-2A1B-48E6-BBFD-026501D46C81}"/>
                    </a:ext>
                  </a:extLst>
                </p14:cNvPr>
                <p14:cNvContentPartPr/>
                <p14:nvPr/>
              </p14:nvContentPartPr>
              <p14:xfrm>
                <a:off x="7481518" y="2468776"/>
                <a:ext cx="200520" cy="180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3C622E3-2A1B-48E6-BBFD-026501D46C8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72878" y="2459776"/>
                  <a:ext cx="218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DA94DF-FC23-4845-A548-CAB2BEDCC616}"/>
                    </a:ext>
                  </a:extLst>
                </p14:cNvPr>
                <p14:cNvContentPartPr/>
                <p14:nvPr/>
              </p14:nvContentPartPr>
              <p14:xfrm>
                <a:off x="7827118" y="2459776"/>
                <a:ext cx="42120" cy="194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DA94DF-FC23-4845-A548-CAB2BEDCC61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18118" y="2450776"/>
                  <a:ext cx="59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665962-18D1-48A7-8B5F-B3D1C0CF3B36}"/>
                    </a:ext>
                  </a:extLst>
                </p14:cNvPr>
                <p14:cNvContentPartPr/>
                <p14:nvPr/>
              </p14:nvContentPartPr>
              <p14:xfrm>
                <a:off x="7741438" y="2447536"/>
                <a:ext cx="615240" cy="189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665962-18D1-48A7-8B5F-B3D1C0CF3B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32438" y="2438536"/>
                  <a:ext cx="63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38AC969-DAA4-48AA-80EF-DB09D35DE4B8}"/>
                    </a:ext>
                  </a:extLst>
                </p14:cNvPr>
                <p14:cNvContentPartPr/>
                <p14:nvPr/>
              </p14:nvContentPartPr>
              <p14:xfrm>
                <a:off x="8144998" y="2436736"/>
                <a:ext cx="177840" cy="103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38AC969-DAA4-48AA-80EF-DB09D35DE4B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35998" y="2428096"/>
                  <a:ext cx="195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236E5D-DA49-4D85-BD75-2B702EDAF3B3}"/>
                    </a:ext>
                  </a:extLst>
                </p14:cNvPr>
                <p14:cNvContentPartPr/>
                <p14:nvPr/>
              </p14:nvContentPartPr>
              <p14:xfrm>
                <a:off x="8510038" y="2453656"/>
                <a:ext cx="191520" cy="211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236E5D-DA49-4D85-BD75-2B702EDAF3B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01038" y="2444656"/>
                  <a:ext cx="209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185FD1-7AD8-4F9B-A000-0DF2E72C9209}"/>
                    </a:ext>
                  </a:extLst>
                </p14:cNvPr>
                <p14:cNvContentPartPr/>
                <p14:nvPr/>
              </p14:nvContentPartPr>
              <p14:xfrm>
                <a:off x="8814598" y="2376616"/>
                <a:ext cx="196920" cy="262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185FD1-7AD8-4F9B-A000-0DF2E72C920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05958" y="2367616"/>
                  <a:ext cx="2145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8F40DEB-C070-4A47-90CF-B491550B0054}"/>
              </a:ext>
            </a:extLst>
          </p:cNvPr>
          <p:cNvGrpSpPr/>
          <p:nvPr/>
        </p:nvGrpSpPr>
        <p:grpSpPr>
          <a:xfrm>
            <a:off x="1505518" y="3397936"/>
            <a:ext cx="315000" cy="264240"/>
            <a:chOff x="1505518" y="3397936"/>
            <a:chExt cx="31500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3C9318B-1D7B-40CD-94B2-8196CC74F3E9}"/>
                    </a:ext>
                  </a:extLst>
                </p14:cNvPr>
                <p14:cNvContentPartPr/>
                <p14:nvPr/>
              </p14:nvContentPartPr>
              <p14:xfrm>
                <a:off x="1505518" y="3426736"/>
                <a:ext cx="24480" cy="235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3C9318B-1D7B-40CD-94B2-8196CC74F3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96518" y="3417736"/>
                  <a:ext cx="42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D6436D-0436-47A2-B624-A46EBF358D2E}"/>
                    </a:ext>
                  </a:extLst>
                </p14:cNvPr>
                <p14:cNvContentPartPr/>
                <p14:nvPr/>
              </p14:nvContentPartPr>
              <p14:xfrm>
                <a:off x="1686238" y="3397936"/>
                <a:ext cx="21240" cy="197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D6436D-0436-47A2-B624-A46EBF358D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77238" y="3388936"/>
                  <a:ext cx="38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8392F1-C169-41BB-A674-5458B261B382}"/>
                    </a:ext>
                  </a:extLst>
                </p14:cNvPr>
                <p14:cNvContentPartPr/>
                <p14:nvPr/>
              </p14:nvContentPartPr>
              <p14:xfrm>
                <a:off x="1637638" y="3417016"/>
                <a:ext cx="182880" cy="1238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8392F1-C169-41BB-A674-5458B261B38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28998" y="3408016"/>
                  <a:ext cx="2005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0503771-5544-4C7E-A316-A791906BEC82}"/>
              </a:ext>
            </a:extLst>
          </p:cNvPr>
          <p:cNvGrpSpPr/>
          <p:nvPr/>
        </p:nvGrpSpPr>
        <p:grpSpPr>
          <a:xfrm>
            <a:off x="2170438" y="3301816"/>
            <a:ext cx="861120" cy="278640"/>
            <a:chOff x="2170438" y="3301816"/>
            <a:chExt cx="86112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366D8F-D618-4C17-81C8-192B34428B70}"/>
                    </a:ext>
                  </a:extLst>
                </p14:cNvPr>
                <p14:cNvContentPartPr/>
                <p14:nvPr/>
              </p14:nvContentPartPr>
              <p14:xfrm>
                <a:off x="2276278" y="3366976"/>
                <a:ext cx="39960" cy="213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366D8F-D618-4C17-81C8-192B34428B7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67638" y="3358336"/>
                  <a:ext cx="57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DECD5D3-D0C1-4CA2-BCDD-79A957E16E80}"/>
                    </a:ext>
                  </a:extLst>
                </p14:cNvPr>
                <p14:cNvContentPartPr/>
                <p14:nvPr/>
              </p14:nvContentPartPr>
              <p14:xfrm>
                <a:off x="2170438" y="3372376"/>
                <a:ext cx="423720" cy="158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DECD5D3-D0C1-4CA2-BCDD-79A957E16E8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61438" y="3363376"/>
                  <a:ext cx="441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1D9931-AC60-46AE-86CC-36EEDB8A00F4}"/>
                    </a:ext>
                  </a:extLst>
                </p14:cNvPr>
                <p14:cNvContentPartPr/>
                <p14:nvPr/>
              </p14:nvContentPartPr>
              <p14:xfrm>
                <a:off x="2693878" y="3301816"/>
                <a:ext cx="30600" cy="234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1D9931-AC60-46AE-86CC-36EEDB8A00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84878" y="3292816"/>
                  <a:ext cx="48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3E14E1D-C875-4283-8A18-167AEC06F3C0}"/>
                    </a:ext>
                  </a:extLst>
                </p14:cNvPr>
                <p14:cNvContentPartPr/>
                <p14:nvPr/>
              </p14:nvContentPartPr>
              <p14:xfrm>
                <a:off x="2518198" y="3361216"/>
                <a:ext cx="513360" cy="167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3E14E1D-C875-4283-8A18-167AEC06F3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09198" y="3352576"/>
                  <a:ext cx="531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5A9951F-A1B9-4D50-958E-8E0B8D999AE6}"/>
                    </a:ext>
                  </a:extLst>
                </p14:cNvPr>
                <p14:cNvContentPartPr/>
                <p14:nvPr/>
              </p14:nvContentPartPr>
              <p14:xfrm>
                <a:off x="2840398" y="3336376"/>
                <a:ext cx="164880" cy="120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5A9951F-A1B9-4D50-958E-8E0B8D999A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31758" y="3327736"/>
                  <a:ext cx="1825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1B022E2-424D-467C-BF09-F2D46F078C00}"/>
              </a:ext>
            </a:extLst>
          </p:cNvPr>
          <p:cNvGrpSpPr/>
          <p:nvPr/>
        </p:nvGrpSpPr>
        <p:grpSpPr>
          <a:xfrm>
            <a:off x="3429718" y="3263296"/>
            <a:ext cx="1926000" cy="294480"/>
            <a:chOff x="3429718" y="3263296"/>
            <a:chExt cx="192600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6650174-AB3F-4201-A73C-3275D6CACB73}"/>
                    </a:ext>
                  </a:extLst>
                </p14:cNvPr>
                <p14:cNvContentPartPr/>
                <p14:nvPr/>
              </p14:nvContentPartPr>
              <p14:xfrm>
                <a:off x="3429718" y="3343576"/>
                <a:ext cx="11880" cy="18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6650174-AB3F-4201-A73C-3275D6CACB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21078" y="3334576"/>
                  <a:ext cx="29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405A0D-4458-4701-8960-1B436B16DD15}"/>
                    </a:ext>
                  </a:extLst>
                </p14:cNvPr>
                <p14:cNvContentPartPr/>
                <p14:nvPr/>
              </p14:nvContentPartPr>
              <p14:xfrm>
                <a:off x="3431518" y="3346096"/>
                <a:ext cx="186120" cy="21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405A0D-4458-4701-8960-1B436B16DD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22518" y="3337456"/>
                  <a:ext cx="203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9950F7A-3E00-48AA-8279-8D7E6ABB3C6D}"/>
                    </a:ext>
                  </a:extLst>
                </p14:cNvPr>
                <p14:cNvContentPartPr/>
                <p14:nvPr/>
              </p14:nvContentPartPr>
              <p14:xfrm>
                <a:off x="3703318" y="3327736"/>
                <a:ext cx="172080" cy="178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9950F7A-3E00-48AA-8279-8D7E6ABB3C6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94678" y="3319096"/>
                  <a:ext cx="189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1A249F-8D5C-406E-88E7-AB1199D51867}"/>
                    </a:ext>
                  </a:extLst>
                </p14:cNvPr>
                <p14:cNvContentPartPr/>
                <p14:nvPr/>
              </p14:nvContentPartPr>
              <p14:xfrm>
                <a:off x="4013278" y="3319096"/>
                <a:ext cx="359640" cy="186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1A249F-8D5C-406E-88E7-AB1199D5186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04278" y="3310096"/>
                  <a:ext cx="37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158FD8-9F59-44E6-8B41-879151FCAB41}"/>
                    </a:ext>
                  </a:extLst>
                </p14:cNvPr>
                <p14:cNvContentPartPr/>
                <p14:nvPr/>
              </p14:nvContentPartPr>
              <p14:xfrm>
                <a:off x="4491718" y="3263296"/>
                <a:ext cx="140400" cy="237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158FD8-9F59-44E6-8B41-879151FCAB4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83078" y="3254296"/>
                  <a:ext cx="158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9EE7340-AB06-4E23-B1E8-B1458D04F011}"/>
                    </a:ext>
                  </a:extLst>
                </p14:cNvPr>
                <p14:cNvContentPartPr/>
                <p14:nvPr/>
              </p14:nvContentPartPr>
              <p14:xfrm>
                <a:off x="4525918" y="3394336"/>
                <a:ext cx="232200" cy="142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9EE7340-AB06-4E23-B1E8-B1458D04F0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16918" y="3385336"/>
                  <a:ext cx="249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7240EA5-96E3-466A-8D50-3352BAFB8532}"/>
                    </a:ext>
                  </a:extLst>
                </p14:cNvPr>
                <p14:cNvContentPartPr/>
                <p14:nvPr/>
              </p14:nvContentPartPr>
              <p14:xfrm>
                <a:off x="4830838" y="3317296"/>
                <a:ext cx="181080" cy="190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7240EA5-96E3-466A-8D50-3352BAFB853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21838" y="3308656"/>
                  <a:ext cx="198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01EDDB4-0D6C-494B-B42F-AACE60EC8CB9}"/>
                    </a:ext>
                  </a:extLst>
                </p14:cNvPr>
                <p14:cNvContentPartPr/>
                <p14:nvPr/>
              </p14:nvContentPartPr>
              <p14:xfrm>
                <a:off x="4805278" y="3298936"/>
                <a:ext cx="168120" cy="139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01EDDB4-0D6C-494B-B42F-AACE60EC8CB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96278" y="3290296"/>
                  <a:ext cx="185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741DFE-02CC-41AF-917C-1C1C960CD183}"/>
                    </a:ext>
                  </a:extLst>
                </p14:cNvPr>
                <p14:cNvContentPartPr/>
                <p14:nvPr/>
              </p14:nvContentPartPr>
              <p14:xfrm>
                <a:off x="5082838" y="3283096"/>
                <a:ext cx="272880" cy="253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741DFE-02CC-41AF-917C-1C1C960CD18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73838" y="3274456"/>
                  <a:ext cx="2905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811E07B-FB22-43C0-9CAA-64A05729C504}"/>
              </a:ext>
            </a:extLst>
          </p:cNvPr>
          <p:cNvGrpSpPr/>
          <p:nvPr/>
        </p:nvGrpSpPr>
        <p:grpSpPr>
          <a:xfrm>
            <a:off x="5826958" y="3217576"/>
            <a:ext cx="341280" cy="288000"/>
            <a:chOff x="5826958" y="3217576"/>
            <a:chExt cx="34128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5B9B5E-AB78-46AD-8552-DFB830F95A90}"/>
                    </a:ext>
                  </a:extLst>
                </p14:cNvPr>
                <p14:cNvContentPartPr/>
                <p14:nvPr/>
              </p14:nvContentPartPr>
              <p14:xfrm>
                <a:off x="5826958" y="3316216"/>
                <a:ext cx="58320" cy="175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5B9B5E-AB78-46AD-8552-DFB830F95A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818318" y="3307216"/>
                  <a:ext cx="75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2A0DEA0-DCFC-4C22-824E-250202C990D1}"/>
                    </a:ext>
                  </a:extLst>
                </p14:cNvPr>
                <p14:cNvContentPartPr/>
                <p14:nvPr/>
              </p14:nvContentPartPr>
              <p14:xfrm>
                <a:off x="5893198" y="3217576"/>
                <a:ext cx="6840" cy="7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2A0DEA0-DCFC-4C22-824E-250202C990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84558" y="3208576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711FE92-BECB-4431-BD60-4BAFA359739B}"/>
                    </a:ext>
                  </a:extLst>
                </p14:cNvPr>
                <p14:cNvContentPartPr/>
                <p14:nvPr/>
              </p14:nvContentPartPr>
              <p14:xfrm>
                <a:off x="5979958" y="3306856"/>
                <a:ext cx="188280" cy="198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711FE92-BECB-4431-BD60-4BAFA35973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970958" y="3298216"/>
                  <a:ext cx="2059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637DE74-FB34-47D6-81BE-CFB0AE320AA6}"/>
                  </a:ext>
                </a:extLst>
              </p14:cNvPr>
              <p14:cNvContentPartPr/>
              <p14:nvPr/>
            </p14:nvContentPartPr>
            <p14:xfrm>
              <a:off x="2599918" y="4053496"/>
              <a:ext cx="123840" cy="117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637DE74-FB34-47D6-81BE-CFB0AE320AA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590918" y="4044856"/>
                <a:ext cx="14148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FD620-51B3-408F-BCFE-91B61992C8A0}"/>
              </a:ext>
            </a:extLst>
          </p:cNvPr>
          <p:cNvGrpSpPr/>
          <p:nvPr/>
        </p:nvGrpSpPr>
        <p:grpSpPr>
          <a:xfrm>
            <a:off x="2987638" y="3917776"/>
            <a:ext cx="1225080" cy="312480"/>
            <a:chOff x="2987638" y="3917776"/>
            <a:chExt cx="122508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9681CDC-6534-4AEF-91DA-520069EC6233}"/>
                    </a:ext>
                  </a:extLst>
                </p14:cNvPr>
                <p14:cNvContentPartPr/>
                <p14:nvPr/>
              </p14:nvContentPartPr>
              <p14:xfrm>
                <a:off x="3049198" y="3996616"/>
                <a:ext cx="17640" cy="4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9681CDC-6534-4AEF-91DA-520069EC623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40198" y="3987616"/>
                  <a:ext cx="35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D672576-8B16-4319-B9F7-7FAB1BCE3D8F}"/>
                    </a:ext>
                  </a:extLst>
                </p14:cNvPr>
                <p14:cNvContentPartPr/>
                <p14:nvPr/>
              </p14:nvContentPartPr>
              <p14:xfrm>
                <a:off x="3008518" y="3999136"/>
                <a:ext cx="192960" cy="231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D672576-8B16-4319-B9F7-7FAB1BCE3D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99878" y="3990496"/>
                  <a:ext cx="210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8BE1B91-733B-4C64-97E2-1324E935C6C9}"/>
                    </a:ext>
                  </a:extLst>
                </p14:cNvPr>
                <p14:cNvContentPartPr/>
                <p14:nvPr/>
              </p14:nvContentPartPr>
              <p14:xfrm>
                <a:off x="2987638" y="3981856"/>
                <a:ext cx="482760" cy="217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8BE1B91-733B-4C64-97E2-1324E935C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978998" y="3972856"/>
                  <a:ext cx="500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BD3F447-8B60-49DC-831B-8321DF8E9E3D}"/>
                    </a:ext>
                  </a:extLst>
                </p14:cNvPr>
                <p14:cNvContentPartPr/>
                <p14:nvPr/>
              </p14:nvContentPartPr>
              <p14:xfrm>
                <a:off x="3596758" y="3947656"/>
                <a:ext cx="218880" cy="233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BD3F447-8B60-49DC-831B-8321DF8E9E3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588118" y="3938656"/>
                  <a:ext cx="236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B593FCF-4329-4925-80AC-3A59AC6F203D}"/>
                    </a:ext>
                  </a:extLst>
                </p14:cNvPr>
                <p14:cNvContentPartPr/>
                <p14:nvPr/>
              </p14:nvContentPartPr>
              <p14:xfrm>
                <a:off x="3571558" y="3925696"/>
                <a:ext cx="182880" cy="161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B593FCF-4329-4925-80AC-3A59AC6F203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562918" y="3917056"/>
                  <a:ext cx="200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96BA6F4-3D76-4456-B785-FFC95C460812}"/>
                    </a:ext>
                  </a:extLst>
                </p14:cNvPr>
                <p14:cNvContentPartPr/>
                <p14:nvPr/>
              </p14:nvContentPartPr>
              <p14:xfrm>
                <a:off x="3921118" y="3917776"/>
                <a:ext cx="291600" cy="272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96BA6F4-3D76-4456-B785-FFC95C46081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912478" y="3908776"/>
                  <a:ext cx="30924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1281D43-EEDA-4C6A-9577-6D0E9EA9B9C5}"/>
                  </a:ext>
                </a:extLst>
              </p14:cNvPr>
              <p14:cNvContentPartPr/>
              <p14:nvPr/>
            </p14:nvContentPartPr>
            <p14:xfrm>
              <a:off x="2707918" y="4339336"/>
              <a:ext cx="1421280" cy="237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1281D43-EEDA-4C6A-9577-6D0E9EA9B9C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2699278" y="4330336"/>
                <a:ext cx="1438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73E6F23-5489-418E-B650-F834595864AE}"/>
                  </a:ext>
                </a:extLst>
              </p14:cNvPr>
              <p14:cNvContentPartPr/>
              <p14:nvPr/>
            </p14:nvContentPartPr>
            <p14:xfrm>
              <a:off x="4847038" y="4103896"/>
              <a:ext cx="146880" cy="29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73E6F23-5489-418E-B650-F834595864A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838398" y="4095256"/>
                <a:ext cx="16452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E66A626-9467-4FC9-BDB5-5FBC90487D0E}"/>
              </a:ext>
            </a:extLst>
          </p:cNvPr>
          <p:cNvGrpSpPr/>
          <p:nvPr/>
        </p:nvGrpSpPr>
        <p:grpSpPr>
          <a:xfrm>
            <a:off x="5553358" y="3942256"/>
            <a:ext cx="1536480" cy="323640"/>
            <a:chOff x="5553358" y="3942256"/>
            <a:chExt cx="15364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128BB65-EC0A-4C00-BA0B-FF8A663A582F}"/>
                    </a:ext>
                  </a:extLst>
                </p14:cNvPr>
                <p14:cNvContentPartPr/>
                <p14:nvPr/>
              </p14:nvContentPartPr>
              <p14:xfrm>
                <a:off x="5637238" y="4122616"/>
                <a:ext cx="17280" cy="143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128BB65-EC0A-4C00-BA0B-FF8A663A58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28598" y="4113616"/>
                  <a:ext cx="34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8B82C95-A0AD-4A0E-BB05-E3F5488EEF1F}"/>
                    </a:ext>
                  </a:extLst>
                </p14:cNvPr>
                <p14:cNvContentPartPr/>
                <p14:nvPr/>
              </p14:nvContentPartPr>
              <p14:xfrm>
                <a:off x="5553358" y="4070776"/>
                <a:ext cx="279360" cy="153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8B82C95-A0AD-4A0E-BB05-E3F5488EEF1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544358" y="4061776"/>
                  <a:ext cx="297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9DB4A59-8447-4A69-8B40-454788E8BF5B}"/>
                    </a:ext>
                  </a:extLst>
                </p14:cNvPr>
                <p14:cNvContentPartPr/>
                <p14:nvPr/>
              </p14:nvContentPartPr>
              <p14:xfrm>
                <a:off x="6053758" y="4014976"/>
                <a:ext cx="49680" cy="158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9DB4A59-8447-4A69-8B40-454788E8BF5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044758" y="4005976"/>
                  <a:ext cx="67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549AC4-BE07-4B2B-B086-038AF23CBFC6}"/>
                    </a:ext>
                  </a:extLst>
                </p14:cNvPr>
                <p14:cNvContentPartPr/>
                <p14:nvPr/>
              </p14:nvContentPartPr>
              <p14:xfrm>
                <a:off x="6163918" y="4025056"/>
                <a:ext cx="154080" cy="156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549AC4-BE07-4B2B-B086-038AF23CBFC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55278" y="4016416"/>
                  <a:ext cx="171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2E79495-1561-46C8-A762-999630797A79}"/>
                    </a:ext>
                  </a:extLst>
                </p14:cNvPr>
                <p14:cNvContentPartPr/>
                <p14:nvPr/>
              </p14:nvContentPartPr>
              <p14:xfrm>
                <a:off x="6428878" y="4016416"/>
                <a:ext cx="24840" cy="134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2E79495-1561-46C8-A762-999630797A7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20238" y="4007776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E39C05C-5742-471C-9967-331931E7DC67}"/>
                    </a:ext>
                  </a:extLst>
                </p14:cNvPr>
                <p14:cNvContentPartPr/>
                <p14:nvPr/>
              </p14:nvContentPartPr>
              <p14:xfrm>
                <a:off x="6583678" y="4030096"/>
                <a:ext cx="156240" cy="151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E39C05C-5742-471C-9967-331931E7DC6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574678" y="4021096"/>
                  <a:ext cx="173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D1DF1F-CC79-494B-A022-6F0F96A12C25}"/>
                    </a:ext>
                  </a:extLst>
                </p14:cNvPr>
                <p14:cNvContentPartPr/>
                <p14:nvPr/>
              </p14:nvContentPartPr>
              <p14:xfrm>
                <a:off x="6892198" y="4002016"/>
                <a:ext cx="150480" cy="167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D1DF1F-CC79-494B-A022-6F0F96A12C2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83558" y="3993016"/>
                  <a:ext cx="168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9A019B-FC3D-4069-A041-526F41485DAC}"/>
                    </a:ext>
                  </a:extLst>
                </p14:cNvPr>
                <p14:cNvContentPartPr/>
                <p14:nvPr/>
              </p14:nvContentPartPr>
              <p14:xfrm>
                <a:off x="6918478" y="3942256"/>
                <a:ext cx="171360" cy="164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9A019B-FC3D-4069-A041-526F41485DA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909478" y="3933256"/>
                  <a:ext cx="189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9838F35-5D15-476F-8BF9-ABFD120D4162}"/>
              </a:ext>
            </a:extLst>
          </p:cNvPr>
          <p:cNvGrpSpPr/>
          <p:nvPr/>
        </p:nvGrpSpPr>
        <p:grpSpPr>
          <a:xfrm>
            <a:off x="7402318" y="3991936"/>
            <a:ext cx="467280" cy="235800"/>
            <a:chOff x="7402318" y="3991936"/>
            <a:chExt cx="4672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52F4067-937F-4FA0-BF27-372646CF8594}"/>
                    </a:ext>
                  </a:extLst>
                </p14:cNvPr>
                <p14:cNvContentPartPr/>
                <p14:nvPr/>
              </p14:nvContentPartPr>
              <p14:xfrm>
                <a:off x="7402318" y="3994816"/>
                <a:ext cx="205920" cy="204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52F4067-937F-4FA0-BF27-372646CF859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93678" y="3986176"/>
                  <a:ext cx="223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329296E-DC34-44F2-9CBC-5C38CCAF52C1}"/>
                    </a:ext>
                  </a:extLst>
                </p14:cNvPr>
                <p14:cNvContentPartPr/>
                <p14:nvPr/>
              </p14:nvContentPartPr>
              <p14:xfrm>
                <a:off x="7672678" y="3991936"/>
                <a:ext cx="196920" cy="235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329296E-DC34-44F2-9CBC-5C38CCAF52C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63678" y="3983296"/>
                  <a:ext cx="21456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1B70475-DE06-4C35-ADAE-9A76194FE3DA}"/>
                  </a:ext>
                </a:extLst>
              </p14:cNvPr>
              <p14:cNvContentPartPr/>
              <p14:nvPr/>
            </p14:nvContentPartPr>
            <p14:xfrm>
              <a:off x="8340478" y="4005616"/>
              <a:ext cx="376200" cy="2232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1B70475-DE06-4C35-ADAE-9A76194FE3D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331478" y="3996976"/>
                <a:ext cx="39384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ADA2D0A-213F-48E8-B515-2374B1665EEF}"/>
              </a:ext>
            </a:extLst>
          </p:cNvPr>
          <p:cNvGrpSpPr/>
          <p:nvPr/>
        </p:nvGrpSpPr>
        <p:grpSpPr>
          <a:xfrm>
            <a:off x="2669038" y="5102176"/>
            <a:ext cx="1434240" cy="689400"/>
            <a:chOff x="2669038" y="5102176"/>
            <a:chExt cx="1434240" cy="6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CC52519-98C0-408F-8B5D-B1EA952A0CDE}"/>
                    </a:ext>
                  </a:extLst>
                </p14:cNvPr>
                <p14:cNvContentPartPr/>
                <p14:nvPr/>
              </p14:nvContentPartPr>
              <p14:xfrm>
                <a:off x="2669038" y="5227456"/>
                <a:ext cx="60120" cy="137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CC52519-98C0-408F-8B5D-B1EA952A0CD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60398" y="5218456"/>
                  <a:ext cx="77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7B836C-3B75-4694-B21A-EC1D04ED6BD3}"/>
                    </a:ext>
                  </a:extLst>
                </p14:cNvPr>
                <p14:cNvContentPartPr/>
                <p14:nvPr/>
              </p14:nvContentPartPr>
              <p14:xfrm>
                <a:off x="3027598" y="5132776"/>
                <a:ext cx="201600" cy="315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7B836C-3B75-4694-B21A-EC1D04ED6BD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18598" y="5123776"/>
                  <a:ext cx="219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45CA7BA-3745-4FFD-9B7F-5F0006BBCA36}"/>
                    </a:ext>
                  </a:extLst>
                </p14:cNvPr>
                <p14:cNvContentPartPr/>
                <p14:nvPr/>
              </p14:nvContentPartPr>
              <p14:xfrm>
                <a:off x="3401998" y="5128456"/>
                <a:ext cx="241920" cy="240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45CA7BA-3745-4FFD-9B7F-5F0006BBCA3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393358" y="5119816"/>
                  <a:ext cx="259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A7DF873-1285-425E-AEC9-7D12F274DB59}"/>
                    </a:ext>
                  </a:extLst>
                </p14:cNvPr>
                <p14:cNvContentPartPr/>
                <p14:nvPr/>
              </p14:nvContentPartPr>
              <p14:xfrm>
                <a:off x="3765958" y="5102176"/>
                <a:ext cx="278280" cy="242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A7DF873-1285-425E-AEC9-7D12F274DB5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757318" y="5093536"/>
                  <a:ext cx="295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990208F-6CCB-4BB6-BF63-3C51F43A8FFB}"/>
                    </a:ext>
                  </a:extLst>
                </p14:cNvPr>
                <p14:cNvContentPartPr/>
                <p14:nvPr/>
              </p14:nvContentPartPr>
              <p14:xfrm>
                <a:off x="2857318" y="5478376"/>
                <a:ext cx="1245960" cy="313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990208F-6CCB-4BB6-BF63-3C51F43A8FF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48678" y="5469376"/>
                  <a:ext cx="126360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AA0A263-B968-4B68-90DC-1E32E83FBB53}"/>
                  </a:ext>
                </a:extLst>
              </p14:cNvPr>
              <p14:cNvContentPartPr/>
              <p14:nvPr/>
            </p14:nvContentPartPr>
            <p14:xfrm>
              <a:off x="4825798" y="5240416"/>
              <a:ext cx="129600" cy="24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AA0A263-B968-4B68-90DC-1E32E83FBB53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817158" y="5231416"/>
                <a:ext cx="147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1F274E3-9482-4CE2-A681-04791D348BAD}"/>
              </a:ext>
            </a:extLst>
          </p:cNvPr>
          <p:cNvGrpSpPr/>
          <p:nvPr/>
        </p:nvGrpSpPr>
        <p:grpSpPr>
          <a:xfrm>
            <a:off x="5542918" y="5143576"/>
            <a:ext cx="1722960" cy="271080"/>
            <a:chOff x="5542918" y="5143576"/>
            <a:chExt cx="172296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6702562-E7EB-47A6-A0EF-D2390EF07111}"/>
                    </a:ext>
                  </a:extLst>
                </p14:cNvPr>
                <p14:cNvContentPartPr/>
                <p14:nvPr/>
              </p14:nvContentPartPr>
              <p14:xfrm>
                <a:off x="5542918" y="5244016"/>
                <a:ext cx="239400" cy="170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6702562-E7EB-47A6-A0EF-D2390EF071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34278" y="5235016"/>
                  <a:ext cx="257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28CC706-D3C1-4366-ADDD-F057FA7BB2F0}"/>
                    </a:ext>
                  </a:extLst>
                </p14:cNvPr>
                <p14:cNvContentPartPr/>
                <p14:nvPr/>
              </p14:nvContentPartPr>
              <p14:xfrm>
                <a:off x="5857558" y="5236096"/>
                <a:ext cx="107280" cy="120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28CC706-D3C1-4366-ADDD-F057FA7BB2F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48558" y="5227096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09078DE-AAB6-4558-A7BB-A4E8EF98596B}"/>
                    </a:ext>
                  </a:extLst>
                </p14:cNvPr>
                <p14:cNvContentPartPr/>
                <p14:nvPr/>
              </p14:nvContentPartPr>
              <p14:xfrm>
                <a:off x="6111358" y="5235736"/>
                <a:ext cx="106560" cy="118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09078DE-AAB6-4558-A7BB-A4E8EF98596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02718" y="5227096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44D5F18-3D45-469B-9870-EA46EFBA646F}"/>
                    </a:ext>
                  </a:extLst>
                </p14:cNvPr>
                <p14:cNvContentPartPr/>
                <p14:nvPr/>
              </p14:nvContentPartPr>
              <p14:xfrm>
                <a:off x="6346438" y="5238616"/>
                <a:ext cx="41040" cy="120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44D5F18-3D45-469B-9870-EA46EFBA646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337438" y="5229976"/>
                  <a:ext cx="58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5C0D2A0-9213-4DF3-8134-845E62E1F550}"/>
                    </a:ext>
                  </a:extLst>
                </p14:cNvPr>
                <p14:cNvContentPartPr/>
                <p14:nvPr/>
              </p14:nvContentPartPr>
              <p14:xfrm>
                <a:off x="6240238" y="5213056"/>
                <a:ext cx="119160" cy="24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5C0D2A0-9213-4DF3-8134-845E62E1F5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31598" y="5204416"/>
                  <a:ext cx="13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8285E4-2FC7-4594-90EC-5152A9BD16D8}"/>
                    </a:ext>
                  </a:extLst>
                </p14:cNvPr>
                <p14:cNvContentPartPr/>
                <p14:nvPr/>
              </p14:nvContentPartPr>
              <p14:xfrm>
                <a:off x="6551638" y="5192536"/>
                <a:ext cx="18360" cy="137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8285E4-2FC7-4594-90EC-5152A9BD16D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542638" y="5183896"/>
                  <a:ext cx="3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FE9EBCF-2DE0-49C5-B3B3-9329B026E41B}"/>
                    </a:ext>
                  </a:extLst>
                </p14:cNvPr>
                <p14:cNvContentPartPr/>
                <p14:nvPr/>
              </p14:nvContentPartPr>
              <p14:xfrm>
                <a:off x="6726598" y="5187136"/>
                <a:ext cx="21240" cy="129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FE9EBCF-2DE0-49C5-B3B3-9329B026E41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717598" y="5178136"/>
                  <a:ext cx="38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E59A498-F3AD-4784-81A9-4163C91F1750}"/>
                    </a:ext>
                  </a:extLst>
                </p14:cNvPr>
                <p14:cNvContentPartPr/>
                <p14:nvPr/>
              </p14:nvContentPartPr>
              <p14:xfrm>
                <a:off x="6697078" y="5186416"/>
                <a:ext cx="98640" cy="76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E59A498-F3AD-4784-81A9-4163C91F175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688438" y="5177776"/>
                  <a:ext cx="116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C7149EB-530F-4031-8550-3530A6245E34}"/>
                    </a:ext>
                  </a:extLst>
                </p14:cNvPr>
                <p14:cNvContentPartPr/>
                <p14:nvPr/>
              </p14:nvContentPartPr>
              <p14:xfrm>
                <a:off x="6919918" y="5197936"/>
                <a:ext cx="84240" cy="129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C7149EB-530F-4031-8550-3530A6245E3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10918" y="5188936"/>
                  <a:ext cx="101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8FF66AD-2B94-4B42-ADDE-3D500A50E1C4}"/>
                    </a:ext>
                  </a:extLst>
                </p14:cNvPr>
                <p14:cNvContentPartPr/>
                <p14:nvPr/>
              </p14:nvContentPartPr>
              <p14:xfrm>
                <a:off x="7109998" y="5143576"/>
                <a:ext cx="155880" cy="204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8FF66AD-2B94-4B42-ADDE-3D500A50E1C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101358" y="5134576"/>
                  <a:ext cx="1735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7A184E4-6536-40DC-ACA7-9149E9ABD437}"/>
              </a:ext>
            </a:extLst>
          </p:cNvPr>
          <p:cNvGrpSpPr/>
          <p:nvPr/>
        </p:nvGrpSpPr>
        <p:grpSpPr>
          <a:xfrm>
            <a:off x="7487998" y="5148976"/>
            <a:ext cx="431280" cy="194760"/>
            <a:chOff x="7487998" y="5148976"/>
            <a:chExt cx="43128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FFB6041-526D-4717-B655-8B6EABB47500}"/>
                    </a:ext>
                  </a:extLst>
                </p14:cNvPr>
                <p14:cNvContentPartPr/>
                <p14:nvPr/>
              </p14:nvContentPartPr>
              <p14:xfrm>
                <a:off x="7487998" y="5148976"/>
                <a:ext cx="178560" cy="179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FFB6041-526D-4717-B655-8B6EABB4750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79358" y="5139976"/>
                  <a:ext cx="196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11BFF62-AFF7-4D9D-A450-C7DE17C8DD6D}"/>
                    </a:ext>
                  </a:extLst>
                </p14:cNvPr>
                <p14:cNvContentPartPr/>
                <p14:nvPr/>
              </p14:nvContentPartPr>
              <p14:xfrm>
                <a:off x="7750798" y="5154736"/>
                <a:ext cx="168480" cy="189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11BFF62-AFF7-4D9D-A450-C7DE17C8DD6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41798" y="5146096"/>
                  <a:ext cx="18612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8F0D190-1053-46DA-A451-EED45A09FC2D}"/>
                  </a:ext>
                </a:extLst>
              </p14:cNvPr>
              <p14:cNvContentPartPr/>
              <p14:nvPr/>
            </p14:nvContentPartPr>
            <p14:xfrm>
              <a:off x="8275678" y="5134576"/>
              <a:ext cx="173160" cy="2095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8F0D190-1053-46DA-A451-EED45A09FC2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267038" y="5125576"/>
                <a:ext cx="190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5327FE4-AD3E-4FBC-9298-2E1D2C7FA47E}"/>
                  </a:ext>
                </a:extLst>
              </p14:cNvPr>
              <p14:cNvContentPartPr/>
              <p14:nvPr/>
            </p14:nvContentPartPr>
            <p14:xfrm>
              <a:off x="8674558" y="5304856"/>
              <a:ext cx="15120" cy="83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5327FE4-AD3E-4FBC-9298-2E1D2C7FA47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665558" y="5296216"/>
                <a:ext cx="3276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B2B2B50-7A28-4D41-B03F-344E8521160E}"/>
              </a:ext>
            </a:extLst>
          </p:cNvPr>
          <p:cNvGrpSpPr/>
          <p:nvPr/>
        </p:nvGrpSpPr>
        <p:grpSpPr>
          <a:xfrm>
            <a:off x="9047158" y="5137096"/>
            <a:ext cx="898200" cy="176040"/>
            <a:chOff x="9047158" y="5137096"/>
            <a:chExt cx="8982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BF778CB-6995-4925-8C4C-40BBFBF1AD08}"/>
                    </a:ext>
                  </a:extLst>
                </p14:cNvPr>
                <p14:cNvContentPartPr/>
                <p14:nvPr/>
              </p14:nvContentPartPr>
              <p14:xfrm>
                <a:off x="9047158" y="5151856"/>
                <a:ext cx="209880" cy="161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BF778CB-6995-4925-8C4C-40BBFBF1AD0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038518" y="5142856"/>
                  <a:ext cx="227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FC688B5-D757-4C8F-B0A2-EF00854B97A7}"/>
                    </a:ext>
                  </a:extLst>
                </p14:cNvPr>
                <p14:cNvContentPartPr/>
                <p14:nvPr/>
              </p14:nvContentPartPr>
              <p14:xfrm>
                <a:off x="9084598" y="5231776"/>
                <a:ext cx="208440" cy="26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FC688B5-D757-4C8F-B0A2-EF00854B97A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075958" y="5222776"/>
                  <a:ext cx="226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2C25ED6-410F-4189-AD37-402001FDC9F9}"/>
                    </a:ext>
                  </a:extLst>
                </p14:cNvPr>
                <p14:cNvContentPartPr/>
                <p14:nvPr/>
              </p14:nvContentPartPr>
              <p14:xfrm>
                <a:off x="9417598" y="5144296"/>
                <a:ext cx="190800" cy="164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2C25ED6-410F-4189-AD37-402001FDC9F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08958" y="5135656"/>
                  <a:ext cx="208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A1EC67F-E805-4236-8860-DFF526715485}"/>
                    </a:ext>
                  </a:extLst>
                </p14:cNvPr>
                <p14:cNvContentPartPr/>
                <p14:nvPr/>
              </p14:nvContentPartPr>
              <p14:xfrm>
                <a:off x="9736558" y="5137096"/>
                <a:ext cx="208800" cy="169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A1EC67F-E805-4236-8860-DFF52671548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727558" y="5128456"/>
                  <a:ext cx="2264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C0641CC-FDD0-4DDF-9517-D60E5CFA0A4F}"/>
              </a:ext>
            </a:extLst>
          </p:cNvPr>
          <p:cNvGrpSpPr/>
          <p:nvPr/>
        </p:nvGrpSpPr>
        <p:grpSpPr>
          <a:xfrm>
            <a:off x="10284478" y="5084536"/>
            <a:ext cx="561600" cy="249480"/>
            <a:chOff x="10284478" y="5084536"/>
            <a:chExt cx="56160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6DCE9F2-806B-4808-B6BE-C2D4E215F9F0}"/>
                    </a:ext>
                  </a:extLst>
                </p14:cNvPr>
                <p14:cNvContentPartPr/>
                <p14:nvPr/>
              </p14:nvContentPartPr>
              <p14:xfrm>
                <a:off x="10287358" y="5084536"/>
                <a:ext cx="238680" cy="249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6DCE9F2-806B-4808-B6BE-C2D4E215F9F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78358" y="5075896"/>
                  <a:ext cx="256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505BEEC-396D-4A5C-9015-352C4537E1B1}"/>
                    </a:ext>
                  </a:extLst>
                </p14:cNvPr>
                <p14:cNvContentPartPr/>
                <p14:nvPr/>
              </p14:nvContentPartPr>
              <p14:xfrm>
                <a:off x="10284478" y="5304856"/>
                <a:ext cx="346680" cy="18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505BEEC-396D-4A5C-9015-352C4537E1B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275478" y="5296216"/>
                  <a:ext cx="364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6E4B292-1DEC-42ED-ABC8-D0B8E26C961A}"/>
                    </a:ext>
                  </a:extLst>
                </p14:cNvPr>
                <p14:cNvContentPartPr/>
                <p14:nvPr/>
              </p14:nvContentPartPr>
              <p14:xfrm>
                <a:off x="10819798" y="5309176"/>
                <a:ext cx="26280" cy="17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6E4B292-1DEC-42ED-ABC8-D0B8E26C96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810798" y="5300536"/>
                  <a:ext cx="439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798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5A67C8-4506-47DD-A611-FC0DFE3921A6}"/>
              </a:ext>
            </a:extLst>
          </p:cNvPr>
          <p:cNvGrpSpPr/>
          <p:nvPr/>
        </p:nvGrpSpPr>
        <p:grpSpPr>
          <a:xfrm>
            <a:off x="635398" y="251479"/>
            <a:ext cx="2943000" cy="816840"/>
            <a:chOff x="635398" y="251479"/>
            <a:chExt cx="294300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4AB72F-6D46-4594-BACB-1E5AC4251835}"/>
                    </a:ext>
                  </a:extLst>
                </p14:cNvPr>
                <p14:cNvContentPartPr/>
                <p14:nvPr/>
              </p14:nvContentPartPr>
              <p14:xfrm>
                <a:off x="728638" y="363439"/>
                <a:ext cx="246240" cy="37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4AB72F-6D46-4594-BACB-1E5AC42518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998" y="354439"/>
                  <a:ext cx="263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CD6952-2943-4659-91FE-29D8D418B68D}"/>
                    </a:ext>
                  </a:extLst>
                </p14:cNvPr>
                <p14:cNvContentPartPr/>
                <p14:nvPr/>
              </p14:nvContentPartPr>
              <p14:xfrm>
                <a:off x="722518" y="474319"/>
                <a:ext cx="195840" cy="119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CD6952-2943-4659-91FE-29D8D418B6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518" y="465319"/>
                  <a:ext cx="213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BE3CA7-6953-4867-9CA2-2677F62321E6}"/>
                    </a:ext>
                  </a:extLst>
                </p14:cNvPr>
                <p14:cNvContentPartPr/>
                <p14:nvPr/>
              </p14:nvContentPartPr>
              <p14:xfrm>
                <a:off x="746998" y="367759"/>
                <a:ext cx="205200" cy="3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BE3CA7-6953-4867-9CA2-2677F62321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998" y="358759"/>
                  <a:ext cx="222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3BAD92-F126-4189-9AF5-BDE982889B67}"/>
                    </a:ext>
                  </a:extLst>
                </p14:cNvPr>
                <p14:cNvContentPartPr/>
                <p14:nvPr/>
              </p14:nvContentPartPr>
              <p14:xfrm>
                <a:off x="1135438" y="407719"/>
                <a:ext cx="205200" cy="29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3BAD92-F126-4189-9AF5-BDE982889B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438" y="399079"/>
                  <a:ext cx="222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4B0652-2061-42BC-A4F3-7B77310AC97A}"/>
                    </a:ext>
                  </a:extLst>
                </p14:cNvPr>
                <p14:cNvContentPartPr/>
                <p14:nvPr/>
              </p14:nvContentPartPr>
              <p14:xfrm>
                <a:off x="1419838" y="432919"/>
                <a:ext cx="160200" cy="24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4B0652-2061-42BC-A4F3-7B77310AC9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1198" y="424279"/>
                  <a:ext cx="177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8DE9EA-1C3D-44C7-B0EF-7533DBA2F5DD}"/>
                    </a:ext>
                  </a:extLst>
                </p14:cNvPr>
                <p14:cNvContentPartPr/>
                <p14:nvPr/>
              </p14:nvContentPartPr>
              <p14:xfrm>
                <a:off x="1376638" y="465679"/>
                <a:ext cx="650160" cy="18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8DE9EA-1C3D-44C7-B0EF-7533DBA2F5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7998" y="456679"/>
                  <a:ext cx="667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9E8978-43BE-4424-AFF0-E8DF987A6EE2}"/>
                    </a:ext>
                  </a:extLst>
                </p14:cNvPr>
                <p14:cNvContentPartPr/>
                <p14:nvPr/>
              </p14:nvContentPartPr>
              <p14:xfrm>
                <a:off x="2172598" y="358039"/>
                <a:ext cx="141120" cy="24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9E8978-43BE-4424-AFF0-E8DF987A6E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3958" y="349039"/>
                  <a:ext cx="158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31F285-60B8-4AA3-8A2B-F47FD7A1C10B}"/>
                    </a:ext>
                  </a:extLst>
                </p14:cNvPr>
                <p14:cNvContentPartPr/>
                <p14:nvPr/>
              </p14:nvContentPartPr>
              <p14:xfrm>
                <a:off x="2437198" y="336079"/>
                <a:ext cx="203760" cy="22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31F285-60B8-4AA3-8A2B-F47FD7A1C1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198" y="327439"/>
                  <a:ext cx="221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2B6D83-82EF-40D4-A373-8F2061C08D23}"/>
                    </a:ext>
                  </a:extLst>
                </p14:cNvPr>
                <p14:cNvContentPartPr/>
                <p14:nvPr/>
              </p14:nvContentPartPr>
              <p14:xfrm>
                <a:off x="2863798" y="324919"/>
                <a:ext cx="188280" cy="22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2B6D83-82EF-40D4-A373-8F2061C08D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5158" y="315919"/>
                  <a:ext cx="205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43FF7-64E2-47E7-B0DD-64BB0899E198}"/>
                    </a:ext>
                  </a:extLst>
                </p14:cNvPr>
                <p14:cNvContentPartPr/>
                <p14:nvPr/>
              </p14:nvContentPartPr>
              <p14:xfrm>
                <a:off x="2896918" y="358039"/>
                <a:ext cx="126360" cy="6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43FF7-64E2-47E7-B0DD-64BB0899E1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8278" y="349039"/>
                  <a:ext cx="14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8A9ACA-1545-478F-B1C8-569AB8421CFB}"/>
                    </a:ext>
                  </a:extLst>
                </p14:cNvPr>
                <p14:cNvContentPartPr/>
                <p14:nvPr/>
              </p14:nvContentPartPr>
              <p14:xfrm>
                <a:off x="2903398" y="251479"/>
                <a:ext cx="148680" cy="5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8A9ACA-1545-478F-B1C8-569AB8421C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4758" y="242479"/>
                  <a:ext cx="166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153397-D7C0-4E10-AC8C-1BEDAA38E39D}"/>
                    </a:ext>
                  </a:extLst>
                </p14:cNvPr>
                <p14:cNvContentPartPr/>
                <p14:nvPr/>
              </p14:nvContentPartPr>
              <p14:xfrm>
                <a:off x="635398" y="707599"/>
                <a:ext cx="2943000" cy="36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153397-D7C0-4E10-AC8C-1BEDAA38E3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758" y="698959"/>
                  <a:ext cx="296064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AFC68C6-52C9-4160-AFBF-3CF7137B8B56}"/>
                  </a:ext>
                </a:extLst>
              </p14:cNvPr>
              <p14:cNvContentPartPr/>
              <p14:nvPr/>
            </p14:nvContentPartPr>
            <p14:xfrm>
              <a:off x="1821238" y="1372879"/>
              <a:ext cx="408960" cy="37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AFC68C6-52C9-4160-AFBF-3CF7137B8B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2238" y="1363879"/>
                <a:ext cx="426600" cy="3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562945D-4828-476D-A31A-45AB3B12E2B7}"/>
              </a:ext>
            </a:extLst>
          </p:cNvPr>
          <p:cNvGrpSpPr/>
          <p:nvPr/>
        </p:nvGrpSpPr>
        <p:grpSpPr>
          <a:xfrm>
            <a:off x="3302278" y="1318879"/>
            <a:ext cx="340920" cy="326160"/>
            <a:chOff x="3302278" y="1318879"/>
            <a:chExt cx="34092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D9557B-1F43-4441-AF36-1F454A853E72}"/>
                    </a:ext>
                  </a:extLst>
                </p14:cNvPr>
                <p14:cNvContentPartPr/>
                <p14:nvPr/>
              </p14:nvContentPartPr>
              <p14:xfrm>
                <a:off x="3302278" y="1318879"/>
                <a:ext cx="163440" cy="320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D9557B-1F43-4441-AF36-1F454A853E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93278" y="1309879"/>
                  <a:ext cx="181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1B025D-C318-4D57-8D8A-B0AA6DF26A27}"/>
                    </a:ext>
                  </a:extLst>
                </p14:cNvPr>
                <p14:cNvContentPartPr/>
                <p14:nvPr/>
              </p14:nvContentPartPr>
              <p14:xfrm>
                <a:off x="3511798" y="1346599"/>
                <a:ext cx="131400" cy="29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1B025D-C318-4D57-8D8A-B0AA6DF26A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3158" y="1337599"/>
                  <a:ext cx="1490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7ECC80-2165-4A6B-8D99-B7AEC3B8959C}"/>
              </a:ext>
            </a:extLst>
          </p:cNvPr>
          <p:cNvGrpSpPr/>
          <p:nvPr/>
        </p:nvGrpSpPr>
        <p:grpSpPr>
          <a:xfrm>
            <a:off x="3913918" y="1376479"/>
            <a:ext cx="707400" cy="280080"/>
            <a:chOff x="3913918" y="1376479"/>
            <a:chExt cx="7074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F2E1FD-8C2F-4C61-AE5E-250F0A864CCE}"/>
                    </a:ext>
                  </a:extLst>
                </p14:cNvPr>
                <p14:cNvContentPartPr/>
                <p14:nvPr/>
              </p14:nvContentPartPr>
              <p14:xfrm>
                <a:off x="3913918" y="1454239"/>
                <a:ext cx="107640" cy="20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F2E1FD-8C2F-4C61-AE5E-250F0A864C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5278" y="1445239"/>
                  <a:ext cx="12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6685E-4C54-4891-B4F4-071682596D60}"/>
                    </a:ext>
                  </a:extLst>
                </p14:cNvPr>
                <p14:cNvContentPartPr/>
                <p14:nvPr/>
              </p14:nvContentPartPr>
              <p14:xfrm>
                <a:off x="4174558" y="1453879"/>
                <a:ext cx="164160" cy="172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6685E-4C54-4891-B4F4-071682596D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65558" y="1445239"/>
                  <a:ext cx="181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77EADA-3E53-42B3-A49A-F833470651B7}"/>
                    </a:ext>
                  </a:extLst>
                </p14:cNvPr>
                <p14:cNvContentPartPr/>
                <p14:nvPr/>
              </p14:nvContentPartPr>
              <p14:xfrm>
                <a:off x="4499998" y="1376479"/>
                <a:ext cx="121320" cy="21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77EADA-3E53-42B3-A49A-F833470651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1358" y="1367839"/>
                  <a:ext cx="13896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109599-C677-4303-AE1B-F86CB1F76459}"/>
                  </a:ext>
                </a:extLst>
              </p14:cNvPr>
              <p14:cNvContentPartPr/>
              <p14:nvPr/>
            </p14:nvContentPartPr>
            <p14:xfrm>
              <a:off x="4843798" y="1501399"/>
              <a:ext cx="18360" cy="130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109599-C677-4303-AE1B-F86CB1F764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35158" y="1492399"/>
                <a:ext cx="3600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6F02138-6EA6-4908-8C6A-9EB46E4CF65C}"/>
              </a:ext>
            </a:extLst>
          </p:cNvPr>
          <p:cNvGrpSpPr/>
          <p:nvPr/>
        </p:nvGrpSpPr>
        <p:grpSpPr>
          <a:xfrm>
            <a:off x="5174638" y="1270279"/>
            <a:ext cx="1568160" cy="230040"/>
            <a:chOff x="5174638" y="1270279"/>
            <a:chExt cx="156816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E293CA-7643-4DDD-AC18-9F19D0E3A712}"/>
                    </a:ext>
                  </a:extLst>
                </p14:cNvPr>
                <p14:cNvContentPartPr/>
                <p14:nvPr/>
              </p14:nvContentPartPr>
              <p14:xfrm>
                <a:off x="5174638" y="1319599"/>
                <a:ext cx="32688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E293CA-7643-4DDD-AC18-9F19D0E3A7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5638" y="1310599"/>
                  <a:ext cx="344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F8B459-AB42-4FCA-92FE-C16EC6A7D75B}"/>
                    </a:ext>
                  </a:extLst>
                </p14:cNvPr>
                <p14:cNvContentPartPr/>
                <p14:nvPr/>
              </p14:nvContentPartPr>
              <p14:xfrm>
                <a:off x="5632558" y="1337959"/>
                <a:ext cx="134640" cy="12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F8B459-AB42-4FCA-92FE-C16EC6A7D7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3558" y="1328959"/>
                  <a:ext cx="15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3CDC58-0234-40F1-9636-4A21EC68BE6E}"/>
                    </a:ext>
                  </a:extLst>
                </p14:cNvPr>
                <p14:cNvContentPartPr/>
                <p14:nvPr/>
              </p14:nvContentPartPr>
              <p14:xfrm>
                <a:off x="5824078" y="1336159"/>
                <a:ext cx="106560" cy="10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3CDC58-0234-40F1-9636-4A21EC68BE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5078" y="1327519"/>
                  <a:ext cx="12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B3A2A9-7011-4437-AD7D-0A6870818FF0}"/>
                    </a:ext>
                  </a:extLst>
                </p14:cNvPr>
                <p14:cNvContentPartPr/>
                <p14:nvPr/>
              </p14:nvContentPartPr>
              <p14:xfrm>
                <a:off x="6068158" y="1309159"/>
                <a:ext cx="32040" cy="15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B3A2A9-7011-4437-AD7D-0A6870818F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59158" y="1300159"/>
                  <a:ext cx="4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26F21F-4911-4CCA-A934-0C764103E2F1}"/>
                    </a:ext>
                  </a:extLst>
                </p14:cNvPr>
                <p14:cNvContentPartPr/>
                <p14:nvPr/>
              </p14:nvContentPartPr>
              <p14:xfrm>
                <a:off x="5941798" y="1300519"/>
                <a:ext cx="250200" cy="4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26F21F-4911-4CCA-A934-0C764103E2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32798" y="1291519"/>
                  <a:ext cx="267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CF120B-CFBA-4317-A1A6-9E0FF900E7CC}"/>
                    </a:ext>
                  </a:extLst>
                </p14:cNvPr>
                <p14:cNvContentPartPr/>
                <p14:nvPr/>
              </p14:nvContentPartPr>
              <p14:xfrm>
                <a:off x="6377038" y="1275679"/>
                <a:ext cx="150120" cy="18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CF120B-CFBA-4317-A1A6-9E0FF900E7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68398" y="1266679"/>
                  <a:ext cx="167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19954E-0E2A-4B4B-8D06-0B7A8605AF14}"/>
                    </a:ext>
                  </a:extLst>
                </p14:cNvPr>
                <p14:cNvContentPartPr/>
                <p14:nvPr/>
              </p14:nvContentPartPr>
              <p14:xfrm>
                <a:off x="6573238" y="1270279"/>
                <a:ext cx="169560" cy="22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19954E-0E2A-4B4B-8D06-0B7A8605AF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4238" y="1261279"/>
                  <a:ext cx="1872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D86BC7-D8CD-4FDF-80EB-1AE2D56D031B}"/>
              </a:ext>
            </a:extLst>
          </p:cNvPr>
          <p:cNvGrpSpPr/>
          <p:nvPr/>
        </p:nvGrpSpPr>
        <p:grpSpPr>
          <a:xfrm>
            <a:off x="6987238" y="1207279"/>
            <a:ext cx="1246680" cy="295560"/>
            <a:chOff x="6987238" y="1207279"/>
            <a:chExt cx="124668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8EB525-151F-4A00-B527-EE81890AD783}"/>
                    </a:ext>
                  </a:extLst>
                </p14:cNvPr>
                <p14:cNvContentPartPr/>
                <p14:nvPr/>
              </p14:nvContentPartPr>
              <p14:xfrm>
                <a:off x="6987238" y="1270639"/>
                <a:ext cx="192240" cy="17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8EB525-151F-4A00-B527-EE81890AD7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8598" y="1261639"/>
                  <a:ext cx="209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FDEA33-5F11-437C-89AB-C83C9A257037}"/>
                    </a:ext>
                  </a:extLst>
                </p14:cNvPr>
                <p14:cNvContentPartPr/>
                <p14:nvPr/>
              </p14:nvContentPartPr>
              <p14:xfrm>
                <a:off x="7291078" y="1423639"/>
                <a:ext cx="21600" cy="7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FDEA33-5F11-437C-89AB-C83C9A2570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82078" y="1414999"/>
                  <a:ext cx="39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92FA55-BF1B-4C7A-ADAE-19B460BAC1DD}"/>
                    </a:ext>
                  </a:extLst>
                </p14:cNvPr>
                <p14:cNvContentPartPr/>
                <p14:nvPr/>
              </p14:nvContentPartPr>
              <p14:xfrm>
                <a:off x="7502398" y="1248319"/>
                <a:ext cx="185400" cy="16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92FA55-BF1B-4C7A-ADAE-19B460BAC1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3758" y="1239319"/>
                  <a:ext cx="203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76DDFA-075B-453F-883C-5139F74D91C0}"/>
                    </a:ext>
                  </a:extLst>
                </p14:cNvPr>
                <p14:cNvContentPartPr/>
                <p14:nvPr/>
              </p14:nvContentPartPr>
              <p14:xfrm>
                <a:off x="7577278" y="1227079"/>
                <a:ext cx="384120" cy="155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76DDFA-075B-453F-883C-5139F74D91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68278" y="1218079"/>
                  <a:ext cx="401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E2D399-17F0-4C29-9425-B16CC9FC9423}"/>
                    </a:ext>
                  </a:extLst>
                </p14:cNvPr>
                <p14:cNvContentPartPr/>
                <p14:nvPr/>
              </p14:nvContentPartPr>
              <p14:xfrm>
                <a:off x="8087758" y="1207279"/>
                <a:ext cx="146160" cy="154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E2D399-17F0-4C29-9425-B16CC9FC94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8758" y="1198639"/>
                  <a:ext cx="1638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69D6B3-1A9E-47C4-8C8D-F13C8062B7B9}"/>
              </a:ext>
            </a:extLst>
          </p:cNvPr>
          <p:cNvGrpSpPr/>
          <p:nvPr/>
        </p:nvGrpSpPr>
        <p:grpSpPr>
          <a:xfrm>
            <a:off x="8448838" y="1126639"/>
            <a:ext cx="332280" cy="285840"/>
            <a:chOff x="8448838" y="1126639"/>
            <a:chExt cx="33228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0CE657-7DA6-49AD-8C62-8CBD2D7ABE65}"/>
                    </a:ext>
                  </a:extLst>
                </p14:cNvPr>
                <p14:cNvContentPartPr/>
                <p14:nvPr/>
              </p14:nvContentPartPr>
              <p14:xfrm>
                <a:off x="8448838" y="1126639"/>
                <a:ext cx="186840" cy="25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0CE657-7DA6-49AD-8C62-8CBD2D7ABE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40198" y="1117999"/>
                  <a:ext cx="204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1B5495-523C-4782-9B2B-09E6134D2531}"/>
                    </a:ext>
                  </a:extLst>
                </p14:cNvPr>
                <p14:cNvContentPartPr/>
                <p14:nvPr/>
              </p14:nvContentPartPr>
              <p14:xfrm>
                <a:off x="8521198" y="1374679"/>
                <a:ext cx="259920" cy="3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1B5495-523C-4782-9B2B-09E6134D25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12558" y="1366039"/>
                  <a:ext cx="2775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216A5F-67F7-4BE7-BE6B-5FD844E799A5}"/>
              </a:ext>
            </a:extLst>
          </p:cNvPr>
          <p:cNvGrpSpPr/>
          <p:nvPr/>
        </p:nvGrpSpPr>
        <p:grpSpPr>
          <a:xfrm>
            <a:off x="1991518" y="2277559"/>
            <a:ext cx="377280" cy="340920"/>
            <a:chOff x="1991518" y="2277559"/>
            <a:chExt cx="3772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6003D5-E099-46C3-A7FB-40C849AD29ED}"/>
                    </a:ext>
                  </a:extLst>
                </p14:cNvPr>
                <p14:cNvContentPartPr/>
                <p14:nvPr/>
              </p14:nvContentPartPr>
              <p14:xfrm>
                <a:off x="1991518" y="2277559"/>
                <a:ext cx="33120" cy="33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6003D5-E099-46C3-A7FB-40C849AD29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2518" y="2268919"/>
                  <a:ext cx="50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9618CA-90E0-4D80-B3B0-8200D291363A}"/>
                    </a:ext>
                  </a:extLst>
                </p14:cNvPr>
                <p14:cNvContentPartPr/>
                <p14:nvPr/>
              </p14:nvContentPartPr>
              <p14:xfrm>
                <a:off x="2205358" y="2295919"/>
                <a:ext cx="163440" cy="32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9618CA-90E0-4D80-B3B0-8200D29136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6718" y="2287279"/>
                  <a:ext cx="18108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B66BB7-0673-43B5-A03E-CE342C12FDD1}"/>
              </a:ext>
            </a:extLst>
          </p:cNvPr>
          <p:cNvGrpSpPr/>
          <p:nvPr/>
        </p:nvGrpSpPr>
        <p:grpSpPr>
          <a:xfrm>
            <a:off x="3190678" y="2204119"/>
            <a:ext cx="259920" cy="369360"/>
            <a:chOff x="3190678" y="2204119"/>
            <a:chExt cx="25992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F606BF-C0FD-47BA-ACD1-9B462373C91A}"/>
                    </a:ext>
                  </a:extLst>
                </p14:cNvPr>
                <p14:cNvContentPartPr/>
                <p14:nvPr/>
              </p14:nvContentPartPr>
              <p14:xfrm>
                <a:off x="3190678" y="2204119"/>
                <a:ext cx="99000" cy="36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F606BF-C0FD-47BA-ACD1-9B462373C9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1678" y="2195479"/>
                  <a:ext cx="116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EAFA72-6A6F-4DD4-81D8-EB05204D036A}"/>
                    </a:ext>
                  </a:extLst>
                </p14:cNvPr>
                <p14:cNvContentPartPr/>
                <p14:nvPr/>
              </p14:nvContentPartPr>
              <p14:xfrm>
                <a:off x="3371758" y="2211319"/>
                <a:ext cx="78840" cy="346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EAFA72-6A6F-4DD4-81D8-EB05204D03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3118" y="2202319"/>
                  <a:ext cx="964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DF0374-45C1-40FF-9AE2-94D4F2F0EE97}"/>
              </a:ext>
            </a:extLst>
          </p:cNvPr>
          <p:cNvGrpSpPr/>
          <p:nvPr/>
        </p:nvGrpSpPr>
        <p:grpSpPr>
          <a:xfrm>
            <a:off x="3882238" y="2247319"/>
            <a:ext cx="976680" cy="271800"/>
            <a:chOff x="3882238" y="2247319"/>
            <a:chExt cx="97668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E77EE4-70E7-438F-9216-1BDF2EA5E2A4}"/>
                    </a:ext>
                  </a:extLst>
                </p14:cNvPr>
                <p14:cNvContentPartPr/>
                <p14:nvPr/>
              </p14:nvContentPartPr>
              <p14:xfrm>
                <a:off x="3882238" y="2326879"/>
                <a:ext cx="124200" cy="192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E77EE4-70E7-438F-9216-1BDF2EA5E2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3598" y="2317879"/>
                  <a:ext cx="141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673641-BD1A-42A2-BC6D-B25A225DA24D}"/>
                    </a:ext>
                  </a:extLst>
                </p14:cNvPr>
                <p14:cNvContentPartPr/>
                <p14:nvPr/>
              </p14:nvContentPartPr>
              <p14:xfrm>
                <a:off x="3908878" y="2333359"/>
                <a:ext cx="87840" cy="9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673641-BD1A-42A2-BC6D-B25A225DA2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238" y="2324719"/>
                  <a:ext cx="105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3A0B87-8A01-463D-AE63-48C7776B911C}"/>
                    </a:ext>
                  </a:extLst>
                </p14:cNvPr>
                <p14:cNvContentPartPr/>
                <p14:nvPr/>
              </p14:nvContentPartPr>
              <p14:xfrm>
                <a:off x="3973678" y="2257399"/>
                <a:ext cx="258840" cy="22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3A0B87-8A01-463D-AE63-48C7776B91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64678" y="2248759"/>
                  <a:ext cx="276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B7569F-6BF9-4C41-9C81-02AF61EAF94F}"/>
                    </a:ext>
                  </a:extLst>
                </p14:cNvPr>
                <p14:cNvContentPartPr/>
                <p14:nvPr/>
              </p14:nvContentPartPr>
              <p14:xfrm>
                <a:off x="4294438" y="2294479"/>
                <a:ext cx="152640" cy="18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B7569F-6BF9-4C41-9C81-02AF61EAF9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85438" y="2285479"/>
                  <a:ext cx="170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3E723A-776C-4018-8AC8-B2D46EE25E24}"/>
                    </a:ext>
                  </a:extLst>
                </p14:cNvPr>
                <p14:cNvContentPartPr/>
                <p14:nvPr/>
              </p14:nvContentPartPr>
              <p14:xfrm>
                <a:off x="4348438" y="2300239"/>
                <a:ext cx="97200" cy="7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3E723A-776C-4018-8AC8-B2D46EE25E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9438" y="2291599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AC6D9C-AB0C-4E3E-BEDA-20AAB3C7BC82}"/>
                    </a:ext>
                  </a:extLst>
                </p14:cNvPr>
                <p14:cNvContentPartPr/>
                <p14:nvPr/>
              </p14:nvContentPartPr>
              <p14:xfrm>
                <a:off x="4413238" y="2247319"/>
                <a:ext cx="445680" cy="25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AC6D9C-AB0C-4E3E-BEDA-20AAB3C7BC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4238" y="2238319"/>
                  <a:ext cx="46332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60A978-B7D0-4E18-BA4E-8EE44C89C23A}"/>
              </a:ext>
            </a:extLst>
          </p:cNvPr>
          <p:cNvGrpSpPr/>
          <p:nvPr/>
        </p:nvGrpSpPr>
        <p:grpSpPr>
          <a:xfrm>
            <a:off x="5108398" y="2136799"/>
            <a:ext cx="1243800" cy="296280"/>
            <a:chOff x="5108398" y="2136799"/>
            <a:chExt cx="12438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9BBC25-5245-4904-A85F-745ED4F0BDFB}"/>
                    </a:ext>
                  </a:extLst>
                </p14:cNvPr>
                <p14:cNvContentPartPr/>
                <p14:nvPr/>
              </p14:nvContentPartPr>
              <p14:xfrm>
                <a:off x="5242678" y="2330839"/>
                <a:ext cx="19800" cy="1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9BBC25-5245-4904-A85F-745ED4F0BD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3678" y="2321839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C7549D1-3640-403F-B328-6C99A887B915}"/>
                    </a:ext>
                  </a:extLst>
                </p14:cNvPr>
                <p14:cNvContentPartPr/>
                <p14:nvPr/>
              </p14:nvContentPartPr>
              <p14:xfrm>
                <a:off x="5108398" y="2225359"/>
                <a:ext cx="183240" cy="20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C7549D1-3640-403F-B328-6C99A887B9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99398" y="2216359"/>
                  <a:ext cx="200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701F35-BF18-459C-8F69-7FE5E9BF65E4}"/>
                    </a:ext>
                  </a:extLst>
                </p14:cNvPr>
                <p14:cNvContentPartPr/>
                <p14:nvPr/>
              </p14:nvContentPartPr>
              <p14:xfrm>
                <a:off x="5397478" y="2241559"/>
                <a:ext cx="34560" cy="141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701F35-BF18-459C-8F69-7FE5E9BF65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8478" y="2232919"/>
                  <a:ext cx="52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C671BB-0AC5-4B90-AE9E-5258C594CBFE}"/>
                    </a:ext>
                  </a:extLst>
                </p14:cNvPr>
                <p14:cNvContentPartPr/>
                <p14:nvPr/>
              </p14:nvContentPartPr>
              <p14:xfrm>
                <a:off x="5529958" y="2214559"/>
                <a:ext cx="14544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C671BB-0AC5-4B90-AE9E-5258C594CB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20958" y="2205559"/>
                  <a:ext cx="163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630DF4-8F53-40E5-B7CC-993705B2AEAF}"/>
                    </a:ext>
                  </a:extLst>
                </p14:cNvPr>
                <p14:cNvContentPartPr/>
                <p14:nvPr/>
              </p14:nvContentPartPr>
              <p14:xfrm>
                <a:off x="5788078" y="2206999"/>
                <a:ext cx="2952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630DF4-8F53-40E5-B7CC-993705B2AE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79078" y="2197999"/>
                  <a:ext cx="47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D3F7CC-B025-4680-BA00-BBA823CBC0DE}"/>
                    </a:ext>
                  </a:extLst>
                </p14:cNvPr>
                <p14:cNvContentPartPr/>
                <p14:nvPr/>
              </p14:nvContentPartPr>
              <p14:xfrm>
                <a:off x="5941438" y="2186479"/>
                <a:ext cx="144000" cy="164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D3F7CC-B025-4680-BA00-BBA823CBC0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32798" y="2177839"/>
                  <a:ext cx="161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19CADB-E325-42BF-8003-F9D0E6784299}"/>
                    </a:ext>
                  </a:extLst>
                </p14:cNvPr>
                <p14:cNvContentPartPr/>
                <p14:nvPr/>
              </p14:nvContentPartPr>
              <p14:xfrm>
                <a:off x="6213598" y="2177119"/>
                <a:ext cx="138600" cy="139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19CADB-E325-42BF-8003-F9D0E67842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04598" y="2168119"/>
                  <a:ext cx="156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5C8CEE-1CA8-44DD-AC7C-98DEA8F73B1A}"/>
                    </a:ext>
                  </a:extLst>
                </p14:cNvPr>
                <p14:cNvContentPartPr/>
                <p14:nvPr/>
              </p14:nvContentPartPr>
              <p14:xfrm>
                <a:off x="6242038" y="2136799"/>
                <a:ext cx="75960" cy="100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5C8CEE-1CA8-44DD-AC7C-98DEA8F73B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33038" y="2128159"/>
                  <a:ext cx="93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C84825-7374-4F6A-82EC-F2BBFBBC778A}"/>
              </a:ext>
            </a:extLst>
          </p:cNvPr>
          <p:cNvGrpSpPr/>
          <p:nvPr/>
        </p:nvGrpSpPr>
        <p:grpSpPr>
          <a:xfrm>
            <a:off x="6766198" y="2083879"/>
            <a:ext cx="416880" cy="248400"/>
            <a:chOff x="6766198" y="2083879"/>
            <a:chExt cx="41688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DA70454-9AC6-4676-AE99-80225F8AEB8F}"/>
                    </a:ext>
                  </a:extLst>
                </p14:cNvPr>
                <p14:cNvContentPartPr/>
                <p14:nvPr/>
              </p14:nvContentPartPr>
              <p14:xfrm>
                <a:off x="6766198" y="2084239"/>
                <a:ext cx="251640" cy="20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DA70454-9AC6-4676-AE99-80225F8AEB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57558" y="2075239"/>
                  <a:ext cx="269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727A87-FA63-44B9-920A-CAE0D80F1666}"/>
                    </a:ext>
                  </a:extLst>
                </p14:cNvPr>
                <p14:cNvContentPartPr/>
                <p14:nvPr/>
              </p14:nvContentPartPr>
              <p14:xfrm>
                <a:off x="7070038" y="2083879"/>
                <a:ext cx="113040" cy="24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727A87-FA63-44B9-920A-CAE0D80F16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61038" y="2075239"/>
                  <a:ext cx="13068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3431C5C-5DE5-404D-8047-D915203A6DC8}"/>
                  </a:ext>
                </a:extLst>
              </p14:cNvPr>
              <p14:cNvContentPartPr/>
              <p14:nvPr/>
            </p14:nvContentPartPr>
            <p14:xfrm>
              <a:off x="7462438" y="2108719"/>
              <a:ext cx="384120" cy="156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3431C5C-5DE5-404D-8047-D915203A6DC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53438" y="2100079"/>
                <a:ext cx="401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CEE5450-2688-4B41-9259-8C7896620810}"/>
                  </a:ext>
                </a:extLst>
              </p14:cNvPr>
              <p14:cNvContentPartPr/>
              <p14:nvPr/>
            </p14:nvContentPartPr>
            <p14:xfrm>
              <a:off x="2012398" y="3118519"/>
              <a:ext cx="230040" cy="378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CEE5450-2688-4B41-9259-8C78966208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03398" y="3109519"/>
                <a:ext cx="247680" cy="3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FE8074-E024-423F-A90A-0C589E969963}"/>
              </a:ext>
            </a:extLst>
          </p:cNvPr>
          <p:cNvGrpSpPr/>
          <p:nvPr/>
        </p:nvGrpSpPr>
        <p:grpSpPr>
          <a:xfrm>
            <a:off x="3168718" y="3114199"/>
            <a:ext cx="193680" cy="290880"/>
            <a:chOff x="3168718" y="3114199"/>
            <a:chExt cx="19368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5EF66E-DB1C-42C2-835F-775664DFC1AB}"/>
                    </a:ext>
                  </a:extLst>
                </p14:cNvPr>
                <p14:cNvContentPartPr/>
                <p14:nvPr/>
              </p14:nvContentPartPr>
              <p14:xfrm>
                <a:off x="3168718" y="3114199"/>
                <a:ext cx="70920" cy="290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5EF66E-DB1C-42C2-835F-775664DFC1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59718" y="3105199"/>
                  <a:ext cx="88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D8C4AB-D12E-43F7-B76D-C71AD2E529F3}"/>
                    </a:ext>
                  </a:extLst>
                </p14:cNvPr>
                <p14:cNvContentPartPr/>
                <p14:nvPr/>
              </p14:nvContentPartPr>
              <p14:xfrm>
                <a:off x="3290758" y="3115279"/>
                <a:ext cx="71640" cy="267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D8C4AB-D12E-43F7-B76D-C71AD2E529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82118" y="3106279"/>
                  <a:ext cx="892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78628C-A620-4C39-9C85-A6F6F81CE4F1}"/>
              </a:ext>
            </a:extLst>
          </p:cNvPr>
          <p:cNvGrpSpPr/>
          <p:nvPr/>
        </p:nvGrpSpPr>
        <p:grpSpPr>
          <a:xfrm>
            <a:off x="3893038" y="3074959"/>
            <a:ext cx="833040" cy="255600"/>
            <a:chOff x="3893038" y="3074959"/>
            <a:chExt cx="8330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8BAA5F-55FC-4898-AAF9-3A49719D44D6}"/>
                    </a:ext>
                  </a:extLst>
                </p14:cNvPr>
                <p14:cNvContentPartPr/>
                <p14:nvPr/>
              </p14:nvContentPartPr>
              <p14:xfrm>
                <a:off x="3899518" y="3145519"/>
                <a:ext cx="1069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8BAA5F-55FC-4898-AAF9-3A49719D44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90878" y="3136879"/>
                  <a:ext cx="124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4499E2-7D84-4868-A5F4-0919AC5055C7}"/>
                    </a:ext>
                  </a:extLst>
                </p14:cNvPr>
                <p14:cNvContentPartPr/>
                <p14:nvPr/>
              </p14:nvContentPartPr>
              <p14:xfrm>
                <a:off x="3893038" y="3188359"/>
                <a:ext cx="105120" cy="89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4499E2-7D84-4868-A5F4-0919AC5055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84398" y="3179719"/>
                  <a:ext cx="122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0337F8-230B-4130-AA3A-57961C3FCA2B}"/>
                    </a:ext>
                  </a:extLst>
                </p14:cNvPr>
                <p14:cNvContentPartPr/>
                <p14:nvPr/>
              </p14:nvContentPartPr>
              <p14:xfrm>
                <a:off x="3961798" y="3110959"/>
                <a:ext cx="259200" cy="183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0337F8-230B-4130-AA3A-57961C3FCA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53158" y="3102319"/>
                  <a:ext cx="276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9A86BE-F063-41C9-8951-0E113F5CEA27}"/>
                    </a:ext>
                  </a:extLst>
                </p14:cNvPr>
                <p14:cNvContentPartPr/>
                <p14:nvPr/>
              </p14:nvContentPartPr>
              <p14:xfrm>
                <a:off x="4304878" y="3108079"/>
                <a:ext cx="190800" cy="17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9A86BE-F063-41C9-8951-0E113F5CEA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95878" y="3099439"/>
                  <a:ext cx="208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AB7CD4-58C3-4ECC-A8FB-000257E9DADB}"/>
                    </a:ext>
                  </a:extLst>
                </p14:cNvPr>
                <p14:cNvContentPartPr/>
                <p14:nvPr/>
              </p14:nvContentPartPr>
              <p14:xfrm>
                <a:off x="4386598" y="3074959"/>
                <a:ext cx="339480" cy="168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AB7CD4-58C3-4ECC-A8FB-000257E9DA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77958" y="3066319"/>
                  <a:ext cx="3571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794EEA7-D84A-4261-809D-C475F53F6DB2}"/>
                  </a:ext>
                </a:extLst>
              </p14:cNvPr>
              <p14:cNvContentPartPr/>
              <p14:nvPr/>
            </p14:nvContentPartPr>
            <p14:xfrm>
              <a:off x="4951798" y="3157039"/>
              <a:ext cx="26280" cy="132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794EEA7-D84A-4261-809D-C475F53F6D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943158" y="3148039"/>
                <a:ext cx="43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64B5C94-0FB6-40DF-ADE7-700213F32F1F}"/>
                  </a:ext>
                </a:extLst>
              </p14:cNvPr>
              <p14:cNvContentPartPr/>
              <p14:nvPr/>
            </p14:nvContentPartPr>
            <p14:xfrm>
              <a:off x="5201278" y="3007639"/>
              <a:ext cx="202680" cy="200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64B5C94-0FB6-40DF-ADE7-700213F32F1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92638" y="2998999"/>
                <a:ext cx="2203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B92C2D-6E3C-4993-BDAD-D130DB3805E7}"/>
              </a:ext>
            </a:extLst>
          </p:cNvPr>
          <p:cNvGrpSpPr/>
          <p:nvPr/>
        </p:nvGrpSpPr>
        <p:grpSpPr>
          <a:xfrm>
            <a:off x="5604118" y="2917279"/>
            <a:ext cx="901440" cy="210240"/>
            <a:chOff x="5604118" y="2917279"/>
            <a:chExt cx="90144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D67347-906F-4FC2-8610-3CA2231278FF}"/>
                    </a:ext>
                  </a:extLst>
                </p14:cNvPr>
                <p14:cNvContentPartPr/>
                <p14:nvPr/>
              </p14:nvContentPartPr>
              <p14:xfrm>
                <a:off x="5604118" y="3011959"/>
                <a:ext cx="16200" cy="11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D67347-906F-4FC2-8610-3CA2231278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95478" y="3003319"/>
                  <a:ext cx="33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2C0D94A-1869-4A00-B203-ED2C9A48473B}"/>
                    </a:ext>
                  </a:extLst>
                </p14:cNvPr>
                <p14:cNvContentPartPr/>
                <p14:nvPr/>
              </p14:nvContentPartPr>
              <p14:xfrm>
                <a:off x="5715718" y="3000079"/>
                <a:ext cx="158400" cy="127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2C0D94A-1869-4A00-B203-ED2C9A4847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6718" y="2991079"/>
                  <a:ext cx="176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F035E0-D6BC-4986-B86B-0604F4C20F8E}"/>
                    </a:ext>
                  </a:extLst>
                </p14:cNvPr>
                <p14:cNvContentPartPr/>
                <p14:nvPr/>
              </p14:nvContentPartPr>
              <p14:xfrm>
                <a:off x="6002998" y="2989279"/>
                <a:ext cx="30600" cy="10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F035E0-D6BC-4986-B86B-0604F4C20F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94358" y="2980279"/>
                  <a:ext cx="48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F8999C-E0D3-486A-93CF-1FDBFC700FE2}"/>
                    </a:ext>
                  </a:extLst>
                </p14:cNvPr>
                <p14:cNvContentPartPr/>
                <p14:nvPr/>
              </p14:nvContentPartPr>
              <p14:xfrm>
                <a:off x="6128638" y="2976679"/>
                <a:ext cx="163440" cy="130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F8999C-E0D3-486A-93CF-1FDBFC700F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19638" y="2968039"/>
                  <a:ext cx="181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F103399-AB43-4E60-ADF7-6E7BD7373EED}"/>
                    </a:ext>
                  </a:extLst>
                </p14:cNvPr>
                <p14:cNvContentPartPr/>
                <p14:nvPr/>
              </p14:nvContentPartPr>
              <p14:xfrm>
                <a:off x="6395398" y="2960479"/>
                <a:ext cx="110160" cy="14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F103399-AB43-4E60-ADF7-6E7BD7373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86398" y="2951479"/>
                  <a:ext cx="127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DBF744-924A-419A-A5C7-DCD65FC95C4B}"/>
                    </a:ext>
                  </a:extLst>
                </p14:cNvPr>
                <p14:cNvContentPartPr/>
                <p14:nvPr/>
              </p14:nvContentPartPr>
              <p14:xfrm>
                <a:off x="6408358" y="2917279"/>
                <a:ext cx="80640" cy="13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DBF744-924A-419A-A5C7-DCD65FC95C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99358" y="2908639"/>
                  <a:ext cx="9828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09B621D-159B-4C17-8F84-1484C5E431CE}"/>
              </a:ext>
            </a:extLst>
          </p:cNvPr>
          <p:cNvGrpSpPr/>
          <p:nvPr/>
        </p:nvGrpSpPr>
        <p:grpSpPr>
          <a:xfrm>
            <a:off x="6779158" y="2871199"/>
            <a:ext cx="464040" cy="264960"/>
            <a:chOff x="6779158" y="2871199"/>
            <a:chExt cx="4640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325460-36B2-4BEA-BFB8-4405478B09F0}"/>
                    </a:ext>
                  </a:extLst>
                </p14:cNvPr>
                <p14:cNvContentPartPr/>
                <p14:nvPr/>
              </p14:nvContentPartPr>
              <p14:xfrm>
                <a:off x="6779158" y="2876599"/>
                <a:ext cx="204120" cy="195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325460-36B2-4BEA-BFB8-4405478B09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70518" y="2867599"/>
                  <a:ext cx="22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9D7B57-59BA-4A60-8BAE-86420F20DD1F}"/>
                    </a:ext>
                  </a:extLst>
                </p14:cNvPr>
                <p14:cNvContentPartPr/>
                <p14:nvPr/>
              </p14:nvContentPartPr>
              <p14:xfrm>
                <a:off x="7094158" y="2871199"/>
                <a:ext cx="149040" cy="26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9D7B57-59BA-4A60-8BAE-86420F20DD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85158" y="2862199"/>
                  <a:ext cx="16668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F615A0C-A47B-4555-B394-060BEE80A70D}"/>
                  </a:ext>
                </a:extLst>
              </p14:cNvPr>
              <p14:cNvContentPartPr/>
              <p14:nvPr/>
            </p14:nvContentPartPr>
            <p14:xfrm>
              <a:off x="7468198" y="2854999"/>
              <a:ext cx="262080" cy="186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F615A0C-A47B-4555-B394-060BEE80A70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59558" y="2845999"/>
                <a:ext cx="27972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29A10A-1C52-4BE3-9455-FBF95A309E85}"/>
              </a:ext>
            </a:extLst>
          </p:cNvPr>
          <p:cNvGrpSpPr/>
          <p:nvPr/>
        </p:nvGrpSpPr>
        <p:grpSpPr>
          <a:xfrm>
            <a:off x="2024998" y="3947239"/>
            <a:ext cx="184320" cy="334800"/>
            <a:chOff x="2024998" y="3947239"/>
            <a:chExt cx="1843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7B4385-A3CB-46A8-A9A3-36ADE8383453}"/>
                    </a:ext>
                  </a:extLst>
                </p14:cNvPr>
                <p14:cNvContentPartPr/>
                <p14:nvPr/>
              </p14:nvContentPartPr>
              <p14:xfrm>
                <a:off x="2024998" y="3985399"/>
                <a:ext cx="141120" cy="143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7B4385-A3CB-46A8-A9A3-36ADE83834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16358" y="3976759"/>
                  <a:ext cx="158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7D603B-23F1-4B8E-B7C5-F5936A6C27A1}"/>
                    </a:ext>
                  </a:extLst>
                </p14:cNvPr>
                <p14:cNvContentPartPr/>
                <p14:nvPr/>
              </p14:nvContentPartPr>
              <p14:xfrm>
                <a:off x="2185198" y="3947239"/>
                <a:ext cx="24120" cy="334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7D603B-23F1-4B8E-B7C5-F5936A6C27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76558" y="3938599"/>
                  <a:ext cx="4176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70E1539-4F65-4C95-87D1-01D05C1F1E2E}"/>
                  </a:ext>
                </a:extLst>
              </p14:cNvPr>
              <p14:cNvContentPartPr/>
              <p14:nvPr/>
            </p14:nvContentPartPr>
            <p14:xfrm>
              <a:off x="2028598" y="4814119"/>
              <a:ext cx="213480" cy="238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70E1539-4F65-4C95-87D1-01D05C1F1E2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019958" y="4805479"/>
                <a:ext cx="231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22D5941-CBFE-42BF-8ACA-8BF74635F4D4}"/>
                  </a:ext>
                </a:extLst>
              </p14:cNvPr>
              <p14:cNvContentPartPr/>
              <p14:nvPr/>
            </p14:nvContentPartPr>
            <p14:xfrm>
              <a:off x="2135518" y="5373919"/>
              <a:ext cx="25920" cy="244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22D5941-CBFE-42BF-8ACA-8BF74635F4D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26518" y="5364919"/>
                <a:ext cx="4356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F85172-A99E-4987-982C-3D70ABB2C5E6}"/>
              </a:ext>
            </a:extLst>
          </p:cNvPr>
          <p:cNvGrpSpPr/>
          <p:nvPr/>
        </p:nvGrpSpPr>
        <p:grpSpPr>
          <a:xfrm>
            <a:off x="3460318" y="5291839"/>
            <a:ext cx="182880" cy="338040"/>
            <a:chOff x="3460318" y="5291839"/>
            <a:chExt cx="1828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894BDA-3E5B-4AFD-99FF-C9E4C23FEFC8}"/>
                    </a:ext>
                  </a:extLst>
                </p14:cNvPr>
                <p14:cNvContentPartPr/>
                <p14:nvPr/>
              </p14:nvContentPartPr>
              <p14:xfrm>
                <a:off x="3460318" y="5313799"/>
                <a:ext cx="56880" cy="27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894BDA-3E5B-4AFD-99FF-C9E4C23FEF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51318" y="5304799"/>
                  <a:ext cx="74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A6C64F-FA80-47FC-A6E9-BC30D9525195}"/>
                    </a:ext>
                  </a:extLst>
                </p14:cNvPr>
                <p14:cNvContentPartPr/>
                <p14:nvPr/>
              </p14:nvContentPartPr>
              <p14:xfrm>
                <a:off x="3541678" y="5291839"/>
                <a:ext cx="101520" cy="338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A6C64F-FA80-47FC-A6E9-BC30D95251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33038" y="5282839"/>
                  <a:ext cx="1191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5671D4-D324-4A67-8A12-E1007BABE18E}"/>
              </a:ext>
            </a:extLst>
          </p:cNvPr>
          <p:cNvGrpSpPr/>
          <p:nvPr/>
        </p:nvGrpSpPr>
        <p:grpSpPr>
          <a:xfrm>
            <a:off x="4231438" y="5316319"/>
            <a:ext cx="486720" cy="288000"/>
            <a:chOff x="4231438" y="5316319"/>
            <a:chExt cx="48672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1DFBF8-EF61-4899-80C0-07A04FC474C0}"/>
                    </a:ext>
                  </a:extLst>
                </p14:cNvPr>
                <p14:cNvContentPartPr/>
                <p14:nvPr/>
              </p14:nvContentPartPr>
              <p14:xfrm>
                <a:off x="4231438" y="5369599"/>
                <a:ext cx="243360" cy="234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1DFBF8-EF61-4899-80C0-07A04FC474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22438" y="5360599"/>
                  <a:ext cx="261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7AED82-06AB-4AB5-853A-D77ABD5FCF9A}"/>
                    </a:ext>
                  </a:extLst>
                </p14:cNvPr>
                <p14:cNvContentPartPr/>
                <p14:nvPr/>
              </p14:nvContentPartPr>
              <p14:xfrm>
                <a:off x="4585678" y="5335399"/>
                <a:ext cx="132480" cy="217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7AED82-06AB-4AB5-853A-D77ABD5FCF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76678" y="5326399"/>
                  <a:ext cx="150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FA2651-DF36-4A41-8877-EE43945B0F39}"/>
                    </a:ext>
                  </a:extLst>
                </p14:cNvPr>
                <p14:cNvContentPartPr/>
                <p14:nvPr/>
              </p14:nvContentPartPr>
              <p14:xfrm>
                <a:off x="4587478" y="5316319"/>
                <a:ext cx="119160" cy="151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FA2651-DF36-4A41-8877-EE43945B0F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78838" y="5307319"/>
                  <a:ext cx="1368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F48CAF2-420B-4216-B5E2-646C48547DA4}"/>
              </a:ext>
            </a:extLst>
          </p:cNvPr>
          <p:cNvGrpSpPr/>
          <p:nvPr/>
        </p:nvGrpSpPr>
        <p:grpSpPr>
          <a:xfrm>
            <a:off x="5036038" y="5314519"/>
            <a:ext cx="558360" cy="217800"/>
            <a:chOff x="5036038" y="5314519"/>
            <a:chExt cx="5583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C550EB-4B1D-40F2-9B0F-C27082B86A7C}"/>
                    </a:ext>
                  </a:extLst>
                </p14:cNvPr>
                <p14:cNvContentPartPr/>
                <p14:nvPr/>
              </p14:nvContentPartPr>
              <p14:xfrm>
                <a:off x="5036038" y="5314519"/>
                <a:ext cx="124560" cy="21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C550EB-4B1D-40F2-9B0F-C27082B86A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27398" y="5305519"/>
                  <a:ext cx="142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F03609-EF54-4B45-9696-B9D251BB1734}"/>
                    </a:ext>
                  </a:extLst>
                </p14:cNvPr>
                <p14:cNvContentPartPr/>
                <p14:nvPr/>
              </p14:nvContentPartPr>
              <p14:xfrm>
                <a:off x="5276158" y="5365279"/>
                <a:ext cx="29520" cy="155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F03609-EF54-4B45-9696-B9D251BB17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67518" y="5356279"/>
                  <a:ext cx="47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796532-C3AC-426A-A2BF-6B8D1DE51CA5}"/>
                    </a:ext>
                  </a:extLst>
                </p14:cNvPr>
                <p14:cNvContentPartPr/>
                <p14:nvPr/>
              </p14:nvContentPartPr>
              <p14:xfrm>
                <a:off x="5439958" y="5331439"/>
                <a:ext cx="154440" cy="18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796532-C3AC-426A-A2BF-6B8D1DE51C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30958" y="5322439"/>
                  <a:ext cx="1720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5686D71-006E-486F-A9C2-54B8AA2972B1}"/>
              </a:ext>
            </a:extLst>
          </p:cNvPr>
          <p:cNvGrpSpPr/>
          <p:nvPr/>
        </p:nvGrpSpPr>
        <p:grpSpPr>
          <a:xfrm>
            <a:off x="5925238" y="5152519"/>
            <a:ext cx="573480" cy="356400"/>
            <a:chOff x="5925238" y="5152519"/>
            <a:chExt cx="5734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017CE0-6FE4-4BD5-9AE9-8250215A76D4}"/>
                    </a:ext>
                  </a:extLst>
                </p14:cNvPr>
                <p14:cNvContentPartPr/>
                <p14:nvPr/>
              </p14:nvContentPartPr>
              <p14:xfrm>
                <a:off x="5925238" y="5328199"/>
                <a:ext cx="35640" cy="175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017CE0-6FE4-4BD5-9AE9-8250215A76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16598" y="5319199"/>
                  <a:ext cx="53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74402C-236A-42F9-B642-ADE3D7D5133E}"/>
                    </a:ext>
                  </a:extLst>
                </p14:cNvPr>
                <p14:cNvContentPartPr/>
                <p14:nvPr/>
              </p14:nvContentPartPr>
              <p14:xfrm>
                <a:off x="6083278" y="5333599"/>
                <a:ext cx="29520" cy="152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74402C-236A-42F9-B642-ADE3D7D513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74638" y="5324959"/>
                  <a:ext cx="47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E4CD3A8-9F87-430A-9905-94EFECE2BF4A}"/>
                    </a:ext>
                  </a:extLst>
                </p14:cNvPr>
                <p14:cNvContentPartPr/>
                <p14:nvPr/>
              </p14:nvContentPartPr>
              <p14:xfrm>
                <a:off x="5987158" y="5244679"/>
                <a:ext cx="269640" cy="8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E4CD3A8-9F87-430A-9905-94EFECE2BF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8158" y="5235679"/>
                  <a:ext cx="287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C4EE85-5CEE-418F-B294-1E3D85F8A375}"/>
                    </a:ext>
                  </a:extLst>
                </p14:cNvPr>
                <p14:cNvContentPartPr/>
                <p14:nvPr/>
              </p14:nvContentPartPr>
              <p14:xfrm>
                <a:off x="6380638" y="5152519"/>
                <a:ext cx="118080" cy="356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C4EE85-5CEE-418F-B294-1E3D85F8A37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71638" y="5143519"/>
                  <a:ext cx="13572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7DEB716-63E7-4657-9338-55B431EC4264}"/>
              </a:ext>
            </a:extLst>
          </p:cNvPr>
          <p:cNvGrpSpPr/>
          <p:nvPr/>
        </p:nvGrpSpPr>
        <p:grpSpPr>
          <a:xfrm>
            <a:off x="3372838" y="4682359"/>
            <a:ext cx="231840" cy="326520"/>
            <a:chOff x="3372838" y="4682359"/>
            <a:chExt cx="2318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392C1A-D40F-4BCE-8F51-618227DA5E27}"/>
                    </a:ext>
                  </a:extLst>
                </p14:cNvPr>
                <p14:cNvContentPartPr/>
                <p14:nvPr/>
              </p14:nvContentPartPr>
              <p14:xfrm>
                <a:off x="3479758" y="4745359"/>
                <a:ext cx="5400" cy="2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392C1A-D40F-4BCE-8F51-618227DA5E2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1118" y="4736359"/>
                  <a:ext cx="23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97D9281-95B8-4AA7-8485-446B15DCE2E3}"/>
                    </a:ext>
                  </a:extLst>
                </p14:cNvPr>
                <p14:cNvContentPartPr/>
                <p14:nvPr/>
              </p14:nvContentPartPr>
              <p14:xfrm>
                <a:off x="3372838" y="4692079"/>
                <a:ext cx="119160" cy="31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97D9281-95B8-4AA7-8485-446B15DCE2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64198" y="4683439"/>
                  <a:ext cx="136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2293369-1364-460A-A339-D755838A48E1}"/>
                    </a:ext>
                  </a:extLst>
                </p14:cNvPr>
                <p14:cNvContentPartPr/>
                <p14:nvPr/>
              </p14:nvContentPartPr>
              <p14:xfrm>
                <a:off x="3508198" y="4682359"/>
                <a:ext cx="96480" cy="27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2293369-1364-460A-A339-D755838A48E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99198" y="4673359"/>
                  <a:ext cx="1141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5F781F-60D0-42AA-89EA-7136C61EF58C}"/>
              </a:ext>
            </a:extLst>
          </p:cNvPr>
          <p:cNvGrpSpPr/>
          <p:nvPr/>
        </p:nvGrpSpPr>
        <p:grpSpPr>
          <a:xfrm>
            <a:off x="4009318" y="4644919"/>
            <a:ext cx="834840" cy="316800"/>
            <a:chOff x="4009318" y="4644919"/>
            <a:chExt cx="83484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5C5F18-45A7-49C2-8C82-552B56CCA06C}"/>
                    </a:ext>
                  </a:extLst>
                </p14:cNvPr>
                <p14:cNvContentPartPr/>
                <p14:nvPr/>
              </p14:nvContentPartPr>
              <p14:xfrm>
                <a:off x="4009318" y="4795759"/>
                <a:ext cx="164880" cy="165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5C5F18-45A7-49C2-8C82-552B56CCA0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00678" y="4787119"/>
                  <a:ext cx="182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029F3FC-2D7A-4944-9EF2-78B5377ACF03}"/>
                    </a:ext>
                  </a:extLst>
                </p14:cNvPr>
                <p14:cNvContentPartPr/>
                <p14:nvPr/>
              </p14:nvContentPartPr>
              <p14:xfrm>
                <a:off x="4072318" y="4832839"/>
                <a:ext cx="69480" cy="78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029F3FC-2D7A-4944-9EF2-78B5377ACF0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63678" y="4823839"/>
                  <a:ext cx="87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7C641C4-3443-4ECF-847B-E3CF310DB6A5}"/>
                    </a:ext>
                  </a:extLst>
                </p14:cNvPr>
                <p14:cNvContentPartPr/>
                <p14:nvPr/>
              </p14:nvContentPartPr>
              <p14:xfrm>
                <a:off x="4055398" y="4771639"/>
                <a:ext cx="278640" cy="160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7C641C4-3443-4ECF-847B-E3CF310DB6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46758" y="4762999"/>
                  <a:ext cx="296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636BAEF-7D56-4B6E-A8CE-E198F3553E3B}"/>
                    </a:ext>
                  </a:extLst>
                </p14:cNvPr>
                <p14:cNvContentPartPr/>
                <p14:nvPr/>
              </p14:nvContentPartPr>
              <p14:xfrm>
                <a:off x="4475158" y="4707919"/>
                <a:ext cx="168840" cy="188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636BAEF-7D56-4B6E-A8CE-E198F3553E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66518" y="4698919"/>
                  <a:ext cx="186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C35B33D-88FA-4D80-9333-EA59FCB52053}"/>
                    </a:ext>
                  </a:extLst>
                </p14:cNvPr>
                <p14:cNvContentPartPr/>
                <p14:nvPr/>
              </p14:nvContentPartPr>
              <p14:xfrm>
                <a:off x="4498198" y="4698199"/>
                <a:ext cx="95400" cy="14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C35B33D-88FA-4D80-9333-EA59FCB520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89558" y="4689199"/>
                  <a:ext cx="113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2BE8D6-55BD-464F-A7B7-5ADB5CBA659E}"/>
                    </a:ext>
                  </a:extLst>
                </p14:cNvPr>
                <p14:cNvContentPartPr/>
                <p14:nvPr/>
              </p14:nvContentPartPr>
              <p14:xfrm>
                <a:off x="4706278" y="4644919"/>
                <a:ext cx="137880" cy="254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2BE8D6-55BD-464F-A7B7-5ADB5CBA65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97638" y="4635919"/>
                  <a:ext cx="15552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C017CC5-51E8-4042-93A6-0E8F284FD6AF}"/>
                  </a:ext>
                </a:extLst>
              </p14:cNvPr>
              <p14:cNvContentPartPr/>
              <p14:nvPr/>
            </p14:nvContentPartPr>
            <p14:xfrm>
              <a:off x="5023078" y="4791439"/>
              <a:ext cx="22680" cy="119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017CC5-51E8-4042-93A6-0E8F284FD6A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14078" y="4782799"/>
                <a:ext cx="403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12EE372-689D-4C18-B8B1-E066227CFBFD}"/>
                  </a:ext>
                </a:extLst>
              </p14:cNvPr>
              <p14:cNvContentPartPr/>
              <p14:nvPr/>
            </p14:nvContentPartPr>
            <p14:xfrm>
              <a:off x="5274718" y="4651039"/>
              <a:ext cx="142560" cy="182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12EE372-689D-4C18-B8B1-E066227CFBF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265718" y="4642399"/>
                <a:ext cx="16020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15303BD-9B92-47B2-96BE-B538AC115B2D}"/>
              </a:ext>
            </a:extLst>
          </p:cNvPr>
          <p:cNvGrpSpPr/>
          <p:nvPr/>
        </p:nvGrpSpPr>
        <p:grpSpPr>
          <a:xfrm>
            <a:off x="5649478" y="4452679"/>
            <a:ext cx="1028520" cy="322920"/>
            <a:chOff x="5649478" y="4452679"/>
            <a:chExt cx="102852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F9B5E3-51D4-4C79-A2A2-897A29042449}"/>
                    </a:ext>
                  </a:extLst>
                </p14:cNvPr>
                <p14:cNvContentPartPr/>
                <p14:nvPr/>
              </p14:nvContentPartPr>
              <p14:xfrm>
                <a:off x="5649478" y="4621879"/>
                <a:ext cx="51840" cy="143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F9B5E3-51D4-4C79-A2A2-897A2904244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40478" y="4613239"/>
                  <a:ext cx="69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3EDDD3-1726-48AC-94BE-98CE974FCA1E}"/>
                    </a:ext>
                  </a:extLst>
                </p14:cNvPr>
                <p14:cNvContentPartPr/>
                <p14:nvPr/>
              </p14:nvContentPartPr>
              <p14:xfrm>
                <a:off x="5813998" y="4610719"/>
                <a:ext cx="139320" cy="164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3EDDD3-1726-48AC-94BE-98CE974FCA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04998" y="4601719"/>
                  <a:ext cx="156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CA8AE9-3FBF-41B3-919B-2CE300AC6E63}"/>
                    </a:ext>
                  </a:extLst>
                </p14:cNvPr>
                <p14:cNvContentPartPr/>
                <p14:nvPr/>
              </p14:nvContentPartPr>
              <p14:xfrm>
                <a:off x="6094438" y="4561759"/>
                <a:ext cx="47160" cy="211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CA8AE9-3FBF-41B3-919B-2CE300AC6E6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5798" y="4552759"/>
                  <a:ext cx="64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53E246-9E8E-4174-8D3A-4D7B468A47C7}"/>
                    </a:ext>
                  </a:extLst>
                </p14:cNvPr>
                <p14:cNvContentPartPr/>
                <p14:nvPr/>
              </p14:nvContentPartPr>
              <p14:xfrm>
                <a:off x="6257158" y="4548799"/>
                <a:ext cx="173880" cy="199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53E246-9E8E-4174-8D3A-4D7B468A47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48158" y="4540159"/>
                  <a:ext cx="191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74097F-D01A-44CE-A7FB-601FB406174F}"/>
                    </a:ext>
                  </a:extLst>
                </p14:cNvPr>
                <p14:cNvContentPartPr/>
                <p14:nvPr/>
              </p14:nvContentPartPr>
              <p14:xfrm>
                <a:off x="6546238" y="4534399"/>
                <a:ext cx="131760" cy="173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74097F-D01A-44CE-A7FB-601FB40617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37238" y="4525759"/>
                  <a:ext cx="149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2751328-FCD3-49A0-B0E3-3ACC310C4714}"/>
                    </a:ext>
                  </a:extLst>
                </p14:cNvPr>
                <p14:cNvContentPartPr/>
                <p14:nvPr/>
              </p14:nvContentPartPr>
              <p14:xfrm>
                <a:off x="6574318" y="4452679"/>
                <a:ext cx="58320" cy="158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2751328-FCD3-49A0-B0E3-3ACC310C471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5678" y="4443679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6371ABE-40A4-4466-9CCF-DA6A5D70C043}"/>
              </a:ext>
            </a:extLst>
          </p:cNvPr>
          <p:cNvGrpSpPr/>
          <p:nvPr/>
        </p:nvGrpSpPr>
        <p:grpSpPr>
          <a:xfrm>
            <a:off x="6956998" y="4373119"/>
            <a:ext cx="423360" cy="307800"/>
            <a:chOff x="6956998" y="4373119"/>
            <a:chExt cx="4233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8C7BFF5-389C-48DA-8628-F263B60383AF}"/>
                    </a:ext>
                  </a:extLst>
                </p14:cNvPr>
                <p14:cNvContentPartPr/>
                <p14:nvPr/>
              </p14:nvContentPartPr>
              <p14:xfrm>
                <a:off x="6956998" y="4373119"/>
                <a:ext cx="196560" cy="307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C7BFF5-389C-48DA-8628-F263B60383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48358" y="4364479"/>
                  <a:ext cx="2142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94F047-39E6-406A-9D67-D1BCBA6B9162}"/>
                    </a:ext>
                  </a:extLst>
                </p14:cNvPr>
                <p14:cNvContentPartPr/>
                <p14:nvPr/>
              </p14:nvContentPartPr>
              <p14:xfrm>
                <a:off x="7216558" y="4379599"/>
                <a:ext cx="163800" cy="284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94F047-39E6-406A-9D67-D1BCBA6B91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07558" y="4370599"/>
                  <a:ext cx="18144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699EB38-3F0A-4DDC-9A9F-7858E06C110A}"/>
                  </a:ext>
                </a:extLst>
              </p14:cNvPr>
              <p14:cNvContentPartPr/>
              <p14:nvPr/>
            </p14:nvContentPartPr>
            <p14:xfrm>
              <a:off x="7611838" y="4370239"/>
              <a:ext cx="284760" cy="231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699EB38-3F0A-4DDC-9A9F-7858E06C110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02838" y="4361599"/>
                <a:ext cx="3024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3672425-99B1-43B9-85B4-D160AE14237A}"/>
              </a:ext>
            </a:extLst>
          </p:cNvPr>
          <p:cNvGrpSpPr/>
          <p:nvPr/>
        </p:nvGrpSpPr>
        <p:grpSpPr>
          <a:xfrm>
            <a:off x="3255118" y="3841399"/>
            <a:ext cx="237960" cy="403560"/>
            <a:chOff x="3255118" y="3841399"/>
            <a:chExt cx="23796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2D11D4C-FF98-4B25-93ED-7FC3A33E5DB4}"/>
                    </a:ext>
                  </a:extLst>
                </p14:cNvPr>
                <p14:cNvContentPartPr/>
                <p14:nvPr/>
              </p14:nvContentPartPr>
              <p14:xfrm>
                <a:off x="3255118" y="3914839"/>
                <a:ext cx="68040" cy="322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2D11D4C-FF98-4B25-93ED-7FC3A33E5D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46118" y="3905839"/>
                  <a:ext cx="85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6A7A4F-0F7E-4B40-A4CB-2C442977BA21}"/>
                    </a:ext>
                  </a:extLst>
                </p14:cNvPr>
                <p14:cNvContentPartPr/>
                <p14:nvPr/>
              </p14:nvContentPartPr>
              <p14:xfrm>
                <a:off x="3387958" y="3841399"/>
                <a:ext cx="105120" cy="403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6A7A4F-0F7E-4B40-A4CB-2C442977BA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79318" y="3832759"/>
                  <a:ext cx="12276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379E6CB-E94F-4ACA-B7AD-976839D91300}"/>
              </a:ext>
            </a:extLst>
          </p:cNvPr>
          <p:cNvGrpSpPr/>
          <p:nvPr/>
        </p:nvGrpSpPr>
        <p:grpSpPr>
          <a:xfrm>
            <a:off x="3905278" y="3879919"/>
            <a:ext cx="701640" cy="273960"/>
            <a:chOff x="3905278" y="3879919"/>
            <a:chExt cx="70164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C51C816-A32F-4F8E-A825-D5BF79049D21}"/>
                    </a:ext>
                  </a:extLst>
                </p14:cNvPr>
                <p14:cNvContentPartPr/>
                <p14:nvPr/>
              </p14:nvContentPartPr>
              <p14:xfrm>
                <a:off x="3905278" y="3969199"/>
                <a:ext cx="123840" cy="184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C51C816-A32F-4F8E-A825-D5BF79049D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96278" y="3960559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C1E81DD-EF2B-4174-8FDD-7F584C4CB50D}"/>
                    </a:ext>
                  </a:extLst>
                </p14:cNvPr>
                <p14:cNvContentPartPr/>
                <p14:nvPr/>
              </p14:nvContentPartPr>
              <p14:xfrm>
                <a:off x="3908878" y="3890359"/>
                <a:ext cx="129600" cy="206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C1E81DD-EF2B-4174-8FDD-7F584C4CB50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00238" y="3881359"/>
                  <a:ext cx="147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3289A3F-4C8E-4069-8232-841578739E35}"/>
                    </a:ext>
                  </a:extLst>
                </p14:cNvPr>
                <p14:cNvContentPartPr/>
                <p14:nvPr/>
              </p14:nvContentPartPr>
              <p14:xfrm>
                <a:off x="4130638" y="3879919"/>
                <a:ext cx="101880" cy="221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3289A3F-4C8E-4069-8232-841578739E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21638" y="3871279"/>
                  <a:ext cx="11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086D353-BB07-4FD2-9049-01D51DE807CD}"/>
                    </a:ext>
                  </a:extLst>
                </p14:cNvPr>
                <p14:cNvContentPartPr/>
                <p14:nvPr/>
              </p14:nvContentPartPr>
              <p14:xfrm>
                <a:off x="4282918" y="3946159"/>
                <a:ext cx="139680" cy="176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086D353-BB07-4FD2-9049-01D51DE807C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74278" y="3937519"/>
                  <a:ext cx="1573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68A2293-28A2-4E15-9353-A7239A851B29}"/>
                    </a:ext>
                  </a:extLst>
                </p14:cNvPr>
                <p14:cNvContentPartPr/>
                <p14:nvPr/>
              </p14:nvContentPartPr>
              <p14:xfrm>
                <a:off x="4300198" y="3904399"/>
                <a:ext cx="129240" cy="172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68A2293-28A2-4E15-9353-A7239A851B2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1198" y="3895759"/>
                  <a:ext cx="14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C379CC-EE95-409C-95E3-DA0F1D8A21A1}"/>
                    </a:ext>
                  </a:extLst>
                </p14:cNvPr>
                <p14:cNvContentPartPr/>
                <p14:nvPr/>
              </p14:nvContentPartPr>
              <p14:xfrm>
                <a:off x="4477318" y="3908719"/>
                <a:ext cx="129600" cy="158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C379CC-EE95-409C-95E3-DA0F1D8A21A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68318" y="3900079"/>
                  <a:ext cx="1472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F2CEAD1-8020-42AA-98A1-0EF3526C498E}"/>
                  </a:ext>
                </a:extLst>
              </p14:cNvPr>
              <p14:cNvContentPartPr/>
              <p14:nvPr/>
            </p14:nvContentPartPr>
            <p14:xfrm>
              <a:off x="4787278" y="4012039"/>
              <a:ext cx="37440" cy="120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F2CEAD1-8020-42AA-98A1-0EF3526C498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778638" y="4003039"/>
                <a:ext cx="550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1B94F6D-F978-4CA8-B514-28DC79ED182B}"/>
              </a:ext>
            </a:extLst>
          </p:cNvPr>
          <p:cNvGrpSpPr/>
          <p:nvPr/>
        </p:nvGrpSpPr>
        <p:grpSpPr>
          <a:xfrm>
            <a:off x="5051158" y="3763639"/>
            <a:ext cx="1268640" cy="273240"/>
            <a:chOff x="5051158" y="3763639"/>
            <a:chExt cx="126864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B29179-6FB2-4A77-BF71-8CA185FAC015}"/>
                    </a:ext>
                  </a:extLst>
                </p14:cNvPr>
                <p14:cNvContentPartPr/>
                <p14:nvPr/>
              </p14:nvContentPartPr>
              <p14:xfrm>
                <a:off x="5051158" y="3837079"/>
                <a:ext cx="132840" cy="199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B29179-6FB2-4A77-BF71-8CA185FAC0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42518" y="3828439"/>
                  <a:ext cx="150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190B463-B333-4BF6-AA26-8C8D737656F4}"/>
                    </a:ext>
                  </a:extLst>
                </p14:cNvPr>
                <p14:cNvContentPartPr/>
                <p14:nvPr/>
              </p14:nvContentPartPr>
              <p14:xfrm>
                <a:off x="5274718" y="3865519"/>
                <a:ext cx="69840" cy="129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190B463-B333-4BF6-AA26-8C8D737656F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65718" y="3856519"/>
                  <a:ext cx="87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24FD392-F971-4A3F-9BBD-C05D5ADE0D97}"/>
                    </a:ext>
                  </a:extLst>
                </p14:cNvPr>
                <p14:cNvContentPartPr/>
                <p14:nvPr/>
              </p14:nvContentPartPr>
              <p14:xfrm>
                <a:off x="5456878" y="3850039"/>
                <a:ext cx="144360" cy="141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24FD392-F971-4A3F-9BBD-C05D5ADE0D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48238" y="3841399"/>
                  <a:ext cx="162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F0F978-663A-4410-A1CF-1E802832F788}"/>
                    </a:ext>
                  </a:extLst>
                </p14:cNvPr>
                <p14:cNvContentPartPr/>
                <p14:nvPr/>
              </p14:nvContentPartPr>
              <p14:xfrm>
                <a:off x="5728678" y="3850039"/>
                <a:ext cx="22680" cy="146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F0F978-663A-4410-A1CF-1E802832F7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20038" y="3841399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5156A72-3A7A-4A8E-83D0-E50776E59AE0}"/>
                    </a:ext>
                  </a:extLst>
                </p14:cNvPr>
                <p14:cNvContentPartPr/>
                <p14:nvPr/>
              </p14:nvContentPartPr>
              <p14:xfrm>
                <a:off x="5828758" y="3837079"/>
                <a:ext cx="112320" cy="176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5156A72-3A7A-4A8E-83D0-E50776E59AE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19758" y="3828439"/>
                  <a:ext cx="129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1C62FD-5B9B-4D99-811A-F7187D9B9959}"/>
                    </a:ext>
                  </a:extLst>
                </p14:cNvPr>
                <p14:cNvContentPartPr/>
                <p14:nvPr/>
              </p14:nvContentPartPr>
              <p14:xfrm>
                <a:off x="6071038" y="3848599"/>
                <a:ext cx="209880" cy="176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1C62FD-5B9B-4D99-811A-F7187D9B995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62038" y="3839599"/>
                  <a:ext cx="227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06C900-7D9F-4A8D-A533-96D44E4E6E64}"/>
                    </a:ext>
                  </a:extLst>
                </p14:cNvPr>
                <p14:cNvContentPartPr/>
                <p14:nvPr/>
              </p14:nvContentPartPr>
              <p14:xfrm>
                <a:off x="6153118" y="3763639"/>
                <a:ext cx="166680" cy="176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06C900-7D9F-4A8D-A533-96D44E4E6E6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44118" y="3754999"/>
                  <a:ext cx="1843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219C66-9373-4768-8354-0C3800C1B78F}"/>
              </a:ext>
            </a:extLst>
          </p:cNvPr>
          <p:cNvGrpSpPr/>
          <p:nvPr/>
        </p:nvGrpSpPr>
        <p:grpSpPr>
          <a:xfrm>
            <a:off x="6662878" y="3663559"/>
            <a:ext cx="506880" cy="286920"/>
            <a:chOff x="6662878" y="3663559"/>
            <a:chExt cx="5068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F6FF019-F92C-40EF-9D7E-C172E2014198}"/>
                    </a:ext>
                  </a:extLst>
                </p14:cNvPr>
                <p14:cNvContentPartPr/>
                <p14:nvPr/>
              </p14:nvContentPartPr>
              <p14:xfrm>
                <a:off x="6662878" y="3703519"/>
                <a:ext cx="159120" cy="246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F6FF019-F92C-40EF-9D7E-C172E201419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54238" y="3694519"/>
                  <a:ext cx="176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972897-E56C-4178-9173-AC7C5EC2153B}"/>
                    </a:ext>
                  </a:extLst>
                </p14:cNvPr>
                <p14:cNvContentPartPr/>
                <p14:nvPr/>
              </p14:nvContentPartPr>
              <p14:xfrm>
                <a:off x="6902638" y="3663559"/>
                <a:ext cx="267120" cy="258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972897-E56C-4178-9173-AC7C5EC215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93638" y="3654559"/>
                  <a:ext cx="28476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4FB8C25-A891-4294-B2F0-CE3026285496}"/>
                  </a:ext>
                </a:extLst>
              </p14:cNvPr>
              <p14:cNvContentPartPr/>
              <p14:nvPr/>
            </p14:nvContentPartPr>
            <p14:xfrm>
              <a:off x="7382518" y="3612439"/>
              <a:ext cx="313920" cy="257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4FB8C25-A891-4294-B2F0-CE302628549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373878" y="3603799"/>
                <a:ext cx="331560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66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C805CB-52A2-42B9-98FE-995E57F78C2C}"/>
              </a:ext>
            </a:extLst>
          </p:cNvPr>
          <p:cNvGrpSpPr/>
          <p:nvPr/>
        </p:nvGrpSpPr>
        <p:grpSpPr>
          <a:xfrm>
            <a:off x="870478" y="773479"/>
            <a:ext cx="956880" cy="365400"/>
            <a:chOff x="870478" y="773479"/>
            <a:chExt cx="95688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9A6886-8955-4FB4-940E-227CC787C064}"/>
                    </a:ext>
                  </a:extLst>
                </p14:cNvPr>
                <p14:cNvContentPartPr/>
                <p14:nvPr/>
              </p14:nvContentPartPr>
              <p14:xfrm>
                <a:off x="870478" y="773479"/>
                <a:ext cx="155520" cy="365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9A6886-8955-4FB4-940E-227CC787C0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838" y="764479"/>
                  <a:ext cx="1731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CD97C3-A264-41BE-8103-9DF3996082F6}"/>
                    </a:ext>
                  </a:extLst>
                </p14:cNvPr>
                <p14:cNvContentPartPr/>
                <p14:nvPr/>
              </p14:nvContentPartPr>
              <p14:xfrm>
                <a:off x="1112758" y="801559"/>
                <a:ext cx="175320" cy="20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CD97C3-A264-41BE-8103-9DF3996082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4118" y="792919"/>
                  <a:ext cx="19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61D0E9A-070D-4CEB-A3B2-3AB3E35FFC79}"/>
                    </a:ext>
                  </a:extLst>
                </p14:cNvPr>
                <p14:cNvContentPartPr/>
                <p14:nvPr/>
              </p14:nvContentPartPr>
              <p14:xfrm>
                <a:off x="1393918" y="819919"/>
                <a:ext cx="126360" cy="196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61D0E9A-070D-4CEB-A3B2-3AB3E35FFC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918" y="810919"/>
                  <a:ext cx="144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FAC37C-2E79-4E02-AB00-41A30702393E}"/>
                    </a:ext>
                  </a:extLst>
                </p14:cNvPr>
                <p14:cNvContentPartPr/>
                <p14:nvPr/>
              </p14:nvContentPartPr>
              <p14:xfrm>
                <a:off x="1600558" y="798319"/>
                <a:ext cx="136800" cy="23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FAC37C-2E79-4E02-AB00-41A3070239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1918" y="789679"/>
                  <a:ext cx="15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3C0B0D-8AE8-4360-883C-59532C9F98F7}"/>
                    </a:ext>
                  </a:extLst>
                </p14:cNvPr>
                <p14:cNvContentPartPr/>
                <p14:nvPr/>
              </p14:nvContentPartPr>
              <p14:xfrm>
                <a:off x="1625398" y="912439"/>
                <a:ext cx="201960" cy="12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3C0B0D-8AE8-4360-883C-59532C9F98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6398" y="903799"/>
                  <a:ext cx="2196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7CB0DD-E18D-4FB8-AA0A-E4E519DA90FE}"/>
              </a:ext>
            </a:extLst>
          </p:cNvPr>
          <p:cNvGrpSpPr/>
          <p:nvPr/>
        </p:nvGrpSpPr>
        <p:grpSpPr>
          <a:xfrm>
            <a:off x="2255758" y="705439"/>
            <a:ext cx="1905840" cy="293400"/>
            <a:chOff x="2255758" y="705439"/>
            <a:chExt cx="19058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737694-255C-47C8-8EBC-525DCD6B9CDA}"/>
                    </a:ext>
                  </a:extLst>
                </p14:cNvPr>
                <p14:cNvContentPartPr/>
                <p14:nvPr/>
              </p14:nvContentPartPr>
              <p14:xfrm>
                <a:off x="2255758" y="774559"/>
                <a:ext cx="155160" cy="22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737694-255C-47C8-8EBC-525DCD6B9C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6758" y="765559"/>
                  <a:ext cx="172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80CD11-9AAD-4C50-A9B9-E76101A52C07}"/>
                    </a:ext>
                  </a:extLst>
                </p14:cNvPr>
                <p14:cNvContentPartPr/>
                <p14:nvPr/>
              </p14:nvContentPartPr>
              <p14:xfrm>
                <a:off x="2436838" y="763039"/>
                <a:ext cx="281160" cy="21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80CD11-9AAD-4C50-A9B9-E76101A52C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8198" y="754399"/>
                  <a:ext cx="298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CEAF43-86DB-4133-893E-949021C7A36E}"/>
                    </a:ext>
                  </a:extLst>
                </p14:cNvPr>
                <p14:cNvContentPartPr/>
                <p14:nvPr/>
              </p14:nvContentPartPr>
              <p14:xfrm>
                <a:off x="2803678" y="777799"/>
                <a:ext cx="141840" cy="158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CEAF43-86DB-4133-893E-949021C7A3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4678" y="768799"/>
                  <a:ext cx="159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926C63-7956-4860-9F46-923047B700AE}"/>
                    </a:ext>
                  </a:extLst>
                </p14:cNvPr>
                <p14:cNvContentPartPr/>
                <p14:nvPr/>
              </p14:nvContentPartPr>
              <p14:xfrm>
                <a:off x="3142438" y="855559"/>
                <a:ext cx="38880" cy="3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926C63-7956-4860-9F46-923047B700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3798" y="846559"/>
                  <a:ext cx="56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57EFC4-72D8-473E-BC8C-072C807C5AC4}"/>
                    </a:ext>
                  </a:extLst>
                </p14:cNvPr>
                <p14:cNvContentPartPr/>
                <p14:nvPr/>
              </p14:nvContentPartPr>
              <p14:xfrm>
                <a:off x="3067558" y="736759"/>
                <a:ext cx="251280" cy="18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57EFC4-72D8-473E-BC8C-072C807C5A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58918" y="727759"/>
                  <a:ext cx="268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F4EBC0-5486-479D-A90F-B4AF395741D6}"/>
                    </a:ext>
                  </a:extLst>
                </p14:cNvPr>
                <p14:cNvContentPartPr/>
                <p14:nvPr/>
              </p14:nvContentPartPr>
              <p14:xfrm>
                <a:off x="3355918" y="727759"/>
                <a:ext cx="246960" cy="15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F4EBC0-5486-479D-A90F-B4AF395741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46918" y="719119"/>
                  <a:ext cx="26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2B177D-FF1D-4B0C-A5DC-0063CD3B3C61}"/>
                    </a:ext>
                  </a:extLst>
                </p14:cNvPr>
                <p14:cNvContentPartPr/>
                <p14:nvPr/>
              </p14:nvContentPartPr>
              <p14:xfrm>
                <a:off x="3649318" y="705439"/>
                <a:ext cx="208440" cy="17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2B177D-FF1D-4B0C-A5DC-0063CD3B3C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0318" y="696439"/>
                  <a:ext cx="22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BE82B5-A5F2-4993-81F5-A74756DCEDCE}"/>
                    </a:ext>
                  </a:extLst>
                </p14:cNvPr>
                <p14:cNvContentPartPr/>
                <p14:nvPr/>
              </p14:nvContentPartPr>
              <p14:xfrm>
                <a:off x="3681358" y="792559"/>
                <a:ext cx="15408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BE82B5-A5F2-4993-81F5-A74756DCED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2718" y="783559"/>
                  <a:ext cx="171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C1005B-615E-47D1-BB54-382FFEB7EA9E}"/>
                    </a:ext>
                  </a:extLst>
                </p14:cNvPr>
                <p14:cNvContentPartPr/>
                <p14:nvPr/>
              </p14:nvContentPartPr>
              <p14:xfrm>
                <a:off x="3894118" y="721999"/>
                <a:ext cx="267480" cy="15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C1005B-615E-47D1-BB54-382FFEB7EA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5118" y="712999"/>
                  <a:ext cx="2851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BC9462-28CA-4145-ADE5-B8827859EE38}"/>
              </a:ext>
            </a:extLst>
          </p:cNvPr>
          <p:cNvGrpSpPr/>
          <p:nvPr/>
        </p:nvGrpSpPr>
        <p:grpSpPr>
          <a:xfrm>
            <a:off x="4471918" y="642079"/>
            <a:ext cx="1578240" cy="256320"/>
            <a:chOff x="4471918" y="642079"/>
            <a:chExt cx="157824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704E25-505C-47AA-9B6E-69DBE729BEC1}"/>
                    </a:ext>
                  </a:extLst>
                </p14:cNvPr>
                <p14:cNvContentPartPr/>
                <p14:nvPr/>
              </p14:nvContentPartPr>
              <p14:xfrm>
                <a:off x="4471918" y="693559"/>
                <a:ext cx="205920" cy="20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704E25-505C-47AA-9B6E-69DBE729BE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63278" y="684919"/>
                  <a:ext cx="22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0177D1-FD27-40B7-A04C-43B9A6CC7BAB}"/>
                    </a:ext>
                  </a:extLst>
                </p14:cNvPr>
                <p14:cNvContentPartPr/>
                <p14:nvPr/>
              </p14:nvContentPartPr>
              <p14:xfrm>
                <a:off x="4752358" y="690319"/>
                <a:ext cx="3888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0177D1-FD27-40B7-A04C-43B9A6CC7B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3358" y="681679"/>
                  <a:ext cx="56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4E7A57-98C8-4870-9896-F306BCC90A4A}"/>
                    </a:ext>
                  </a:extLst>
                </p14:cNvPr>
                <p14:cNvContentPartPr/>
                <p14:nvPr/>
              </p14:nvContentPartPr>
              <p14:xfrm>
                <a:off x="4830838" y="654319"/>
                <a:ext cx="34560" cy="20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4E7A57-98C8-4870-9896-F306BCC90A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21838" y="645679"/>
                  <a:ext cx="52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0E32E1-256E-4855-9446-14D9A4E99E1E}"/>
                    </a:ext>
                  </a:extLst>
                </p14:cNvPr>
                <p14:cNvContentPartPr/>
                <p14:nvPr/>
              </p14:nvContentPartPr>
              <p14:xfrm>
                <a:off x="4758478" y="721999"/>
                <a:ext cx="421920" cy="9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0E32E1-256E-4855-9446-14D9A4E99E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9838" y="712999"/>
                  <a:ext cx="439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FFCDAE-A0FB-4CA4-8BC9-7921FA379180}"/>
                    </a:ext>
                  </a:extLst>
                </p14:cNvPr>
                <p14:cNvContentPartPr/>
                <p14:nvPr/>
              </p14:nvContentPartPr>
              <p14:xfrm>
                <a:off x="5284438" y="682039"/>
                <a:ext cx="15336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FFCDAE-A0FB-4CA4-8BC9-7921FA3791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75798" y="673399"/>
                  <a:ext cx="171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259502-2B68-413B-BB70-E2322BB6F6BB}"/>
                    </a:ext>
                  </a:extLst>
                </p14:cNvPr>
                <p14:cNvContentPartPr/>
                <p14:nvPr/>
              </p14:nvContentPartPr>
              <p14:xfrm>
                <a:off x="5578198" y="642079"/>
                <a:ext cx="171360" cy="19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259502-2B68-413B-BB70-E2322BB6F6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69558" y="633079"/>
                  <a:ext cx="189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46E31A-CCB4-409A-A61E-A4A2F2F5B912}"/>
                    </a:ext>
                  </a:extLst>
                </p14:cNvPr>
                <p14:cNvContentPartPr/>
                <p14:nvPr/>
              </p14:nvContentPartPr>
              <p14:xfrm>
                <a:off x="5890318" y="657919"/>
                <a:ext cx="159840" cy="163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46E31A-CCB4-409A-A61E-A4A2F2F5B9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1318" y="648919"/>
                  <a:ext cx="1774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117A57-2DB1-4B7F-AAE3-4401E080F1E7}"/>
              </a:ext>
            </a:extLst>
          </p:cNvPr>
          <p:cNvGrpSpPr/>
          <p:nvPr/>
        </p:nvGrpSpPr>
        <p:grpSpPr>
          <a:xfrm>
            <a:off x="6390718" y="519679"/>
            <a:ext cx="1254240" cy="274680"/>
            <a:chOff x="6390718" y="519679"/>
            <a:chExt cx="12542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8BB60E-0161-4B07-B26A-1B383FED18AC}"/>
                    </a:ext>
                  </a:extLst>
                </p14:cNvPr>
                <p14:cNvContentPartPr/>
                <p14:nvPr/>
              </p14:nvContentPartPr>
              <p14:xfrm>
                <a:off x="6469558" y="600319"/>
                <a:ext cx="61560" cy="19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8BB60E-0161-4B07-B26A-1B383FED18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60918" y="591319"/>
                  <a:ext cx="79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438E69-F781-456A-B91E-14DB328A7134}"/>
                    </a:ext>
                  </a:extLst>
                </p14:cNvPr>
                <p14:cNvContentPartPr/>
                <p14:nvPr/>
              </p14:nvContentPartPr>
              <p14:xfrm>
                <a:off x="6390718" y="562879"/>
                <a:ext cx="473040" cy="20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438E69-F781-456A-B91E-14DB328A71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82078" y="553879"/>
                  <a:ext cx="490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49BD4E-45CE-476B-B67B-8F2E024C0ECB}"/>
                    </a:ext>
                  </a:extLst>
                </p14:cNvPr>
                <p14:cNvContentPartPr/>
                <p14:nvPr/>
              </p14:nvContentPartPr>
              <p14:xfrm>
                <a:off x="6693838" y="680599"/>
                <a:ext cx="203400" cy="5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49BD4E-45CE-476B-B67B-8F2E024C0E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5198" y="671599"/>
                  <a:ext cx="221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D764A0-3CFB-4363-9BEE-EDBD8641A7E1}"/>
                    </a:ext>
                  </a:extLst>
                </p14:cNvPr>
                <p14:cNvContentPartPr/>
                <p14:nvPr/>
              </p14:nvContentPartPr>
              <p14:xfrm>
                <a:off x="7021438" y="578359"/>
                <a:ext cx="311760" cy="18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D764A0-3CFB-4363-9BEE-EDBD8641A7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12798" y="569719"/>
                  <a:ext cx="329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716305-3B00-48E7-B5DE-895649408C0D}"/>
                    </a:ext>
                  </a:extLst>
                </p14:cNvPr>
                <p14:cNvContentPartPr/>
                <p14:nvPr/>
              </p14:nvContentPartPr>
              <p14:xfrm>
                <a:off x="7479358" y="607159"/>
                <a:ext cx="151200" cy="17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716305-3B00-48E7-B5DE-895649408C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0358" y="598519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89F06F-9561-468E-AA5E-DE8AD1C6F173}"/>
                    </a:ext>
                  </a:extLst>
                </p14:cNvPr>
                <p14:cNvContentPartPr/>
                <p14:nvPr/>
              </p14:nvContentPartPr>
              <p14:xfrm>
                <a:off x="7530478" y="519679"/>
                <a:ext cx="114480" cy="17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89F06F-9561-468E-AA5E-DE8AD1C6F1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21838" y="511039"/>
                  <a:ext cx="1321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A01EBE-03A5-4D74-A46E-E4D9F5D74383}"/>
              </a:ext>
            </a:extLst>
          </p:cNvPr>
          <p:cNvGrpSpPr/>
          <p:nvPr/>
        </p:nvGrpSpPr>
        <p:grpSpPr>
          <a:xfrm>
            <a:off x="8198278" y="547039"/>
            <a:ext cx="355680" cy="218520"/>
            <a:chOff x="8198278" y="547039"/>
            <a:chExt cx="3556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12A51E-CCFA-4DB1-8B1A-49811595121E}"/>
                    </a:ext>
                  </a:extLst>
                </p14:cNvPr>
                <p14:cNvContentPartPr/>
                <p14:nvPr/>
              </p14:nvContentPartPr>
              <p14:xfrm>
                <a:off x="8198278" y="547039"/>
                <a:ext cx="10080" cy="21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12A51E-CCFA-4DB1-8B1A-4981159512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9278" y="538039"/>
                  <a:ext cx="27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685D4-6D1C-4C12-8ED8-ECD31F0F0C92}"/>
                    </a:ext>
                  </a:extLst>
                </p14:cNvPr>
                <p14:cNvContentPartPr/>
                <p14:nvPr/>
              </p14:nvContentPartPr>
              <p14:xfrm>
                <a:off x="8307718" y="601759"/>
                <a:ext cx="216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8685D4-6D1C-4C12-8ED8-ECD31F0F0C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9078" y="593119"/>
                  <a:ext cx="19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7BDBB0-AA11-48D7-9455-314BB3C4E7B2}"/>
                    </a:ext>
                  </a:extLst>
                </p14:cNvPr>
                <p14:cNvContentPartPr/>
                <p14:nvPr/>
              </p14:nvContentPartPr>
              <p14:xfrm>
                <a:off x="8339398" y="571159"/>
                <a:ext cx="214560" cy="175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7BDBB0-AA11-48D7-9455-314BB3C4E7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30398" y="562159"/>
                  <a:ext cx="2322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FFD9A9-A24F-417B-8776-DB5D4E38BE82}"/>
              </a:ext>
            </a:extLst>
          </p:cNvPr>
          <p:cNvGrpSpPr/>
          <p:nvPr/>
        </p:nvGrpSpPr>
        <p:grpSpPr>
          <a:xfrm>
            <a:off x="8947078" y="450199"/>
            <a:ext cx="272880" cy="315360"/>
            <a:chOff x="8947078" y="450199"/>
            <a:chExt cx="2728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890E57-5CAC-4845-9550-776E1C63AF85}"/>
                    </a:ext>
                  </a:extLst>
                </p14:cNvPr>
                <p14:cNvContentPartPr/>
                <p14:nvPr/>
              </p14:nvContentPartPr>
              <p14:xfrm>
                <a:off x="8984518" y="450199"/>
                <a:ext cx="186120" cy="30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890E57-5CAC-4845-9550-776E1C63AF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75878" y="441199"/>
                  <a:ext cx="2037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66E1F7-7D67-4FAC-AA1C-E96DA5D901FC}"/>
                    </a:ext>
                  </a:extLst>
                </p14:cNvPr>
                <p14:cNvContentPartPr/>
                <p14:nvPr/>
              </p14:nvContentPartPr>
              <p14:xfrm>
                <a:off x="8947078" y="716239"/>
                <a:ext cx="272880" cy="49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66E1F7-7D67-4FAC-AA1C-E96DA5D901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8438" y="707599"/>
                  <a:ext cx="29052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C78BEB-0387-4C6B-8AF6-6F9DCF9EA6E7}"/>
              </a:ext>
            </a:extLst>
          </p:cNvPr>
          <p:cNvGrpSpPr/>
          <p:nvPr/>
        </p:nvGrpSpPr>
        <p:grpSpPr>
          <a:xfrm>
            <a:off x="917998" y="1310239"/>
            <a:ext cx="1635480" cy="315720"/>
            <a:chOff x="917998" y="1310239"/>
            <a:chExt cx="163548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D4E24E-1011-4450-8E0A-A1B88AB275E6}"/>
                    </a:ext>
                  </a:extLst>
                </p14:cNvPr>
                <p14:cNvContentPartPr/>
                <p14:nvPr/>
              </p14:nvContentPartPr>
              <p14:xfrm>
                <a:off x="920878" y="1441999"/>
                <a:ext cx="26280" cy="18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D4E24E-1011-4450-8E0A-A1B88AB275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2238" y="1433359"/>
                  <a:ext cx="43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C03B78-C63E-49FA-A12B-0CAD6DFE9516}"/>
                    </a:ext>
                  </a:extLst>
                </p14:cNvPr>
                <p14:cNvContentPartPr/>
                <p14:nvPr/>
              </p14:nvContentPartPr>
              <p14:xfrm>
                <a:off x="917998" y="1369279"/>
                <a:ext cx="143640" cy="7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C03B78-C63E-49FA-A12B-0CAD6DFE95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9358" y="1360639"/>
                  <a:ext cx="161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0478-8869-4874-BDCD-6BF5845C4900}"/>
                    </a:ext>
                  </a:extLst>
                </p14:cNvPr>
                <p14:cNvContentPartPr/>
                <p14:nvPr/>
              </p14:nvContentPartPr>
              <p14:xfrm>
                <a:off x="1112758" y="1393759"/>
                <a:ext cx="163440" cy="163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0478-8869-4874-BDCD-6BF5845C49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4118" y="1385119"/>
                  <a:ext cx="181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80585B-3DA3-4191-87E6-EDFE8D78383C}"/>
                    </a:ext>
                  </a:extLst>
                </p14:cNvPr>
                <p14:cNvContentPartPr/>
                <p14:nvPr/>
              </p14:nvContentPartPr>
              <p14:xfrm>
                <a:off x="1308958" y="1414999"/>
                <a:ext cx="145440" cy="14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80585B-3DA3-4191-87E6-EDFE8D7838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00318" y="1405999"/>
                  <a:ext cx="16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072FE9-6ED2-4B98-A8A4-365C37E38140}"/>
                    </a:ext>
                  </a:extLst>
                </p14:cNvPr>
                <p14:cNvContentPartPr/>
                <p14:nvPr/>
              </p14:nvContentPartPr>
              <p14:xfrm>
                <a:off x="1516678" y="1423639"/>
                <a:ext cx="23040" cy="12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072FE9-6ED2-4B98-A8A4-365C37E381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7678" y="1414999"/>
                  <a:ext cx="40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129328-8C7E-4F37-B28A-3F1BF0CC9398}"/>
                    </a:ext>
                  </a:extLst>
                </p14:cNvPr>
                <p14:cNvContentPartPr/>
                <p14:nvPr/>
              </p14:nvContentPartPr>
              <p14:xfrm>
                <a:off x="1733398" y="1376479"/>
                <a:ext cx="16200" cy="19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129328-8C7E-4F37-B28A-3F1BF0CC9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4398" y="1367479"/>
                  <a:ext cx="33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887ECC-20E9-4326-81E7-7FD50684E05F}"/>
                    </a:ext>
                  </a:extLst>
                </p14:cNvPr>
                <p14:cNvContentPartPr/>
                <p14:nvPr/>
              </p14:nvContentPartPr>
              <p14:xfrm>
                <a:off x="1632958" y="1409959"/>
                <a:ext cx="315360" cy="14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887ECC-20E9-4326-81E7-7FD50684E0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3958" y="1401319"/>
                  <a:ext cx="33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E333F8-8A80-4A12-B2AA-B297F70F962B}"/>
                    </a:ext>
                  </a:extLst>
                </p14:cNvPr>
                <p14:cNvContentPartPr/>
                <p14:nvPr/>
              </p14:nvContentPartPr>
              <p14:xfrm>
                <a:off x="2101678" y="1357759"/>
                <a:ext cx="137160" cy="19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E333F8-8A80-4A12-B2AA-B297F70F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3038" y="1349119"/>
                  <a:ext cx="154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06E1E7-4740-4AA2-833B-77CCA8D2F9C5}"/>
                    </a:ext>
                  </a:extLst>
                </p14:cNvPr>
                <p14:cNvContentPartPr/>
                <p14:nvPr/>
              </p14:nvContentPartPr>
              <p14:xfrm>
                <a:off x="2355118" y="1354519"/>
                <a:ext cx="19836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06E1E7-4740-4AA2-833B-77CCA8D2F9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6118" y="1345879"/>
                  <a:ext cx="21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EA1A4E-C6F6-4EA4-A04B-EB30ECD588C1}"/>
                    </a:ext>
                  </a:extLst>
                </p14:cNvPr>
                <p14:cNvContentPartPr/>
                <p14:nvPr/>
              </p14:nvContentPartPr>
              <p14:xfrm>
                <a:off x="2406598" y="1310239"/>
                <a:ext cx="85680" cy="14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EA1A4E-C6F6-4EA4-A04B-EB30ECD588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97598" y="1301239"/>
                  <a:ext cx="1033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A00A59-382D-4AC4-800C-E80094B5043F}"/>
              </a:ext>
            </a:extLst>
          </p:cNvPr>
          <p:cNvGrpSpPr/>
          <p:nvPr/>
        </p:nvGrpSpPr>
        <p:grpSpPr>
          <a:xfrm>
            <a:off x="3082678" y="1230319"/>
            <a:ext cx="613440" cy="280080"/>
            <a:chOff x="3082678" y="1230319"/>
            <a:chExt cx="6134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A8272A-549F-4808-94B6-AADA5BCC8408}"/>
                    </a:ext>
                  </a:extLst>
                </p14:cNvPr>
                <p14:cNvContentPartPr/>
                <p14:nvPr/>
              </p14:nvContentPartPr>
              <p14:xfrm>
                <a:off x="3082678" y="1351999"/>
                <a:ext cx="21600" cy="15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A8272A-549F-4808-94B6-AADA5BCC84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74038" y="1342999"/>
                  <a:ext cx="39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94E502-996E-450E-A5C3-80EFEE8CB845}"/>
                    </a:ext>
                  </a:extLst>
                </p14:cNvPr>
                <p14:cNvContentPartPr/>
                <p14:nvPr/>
              </p14:nvContentPartPr>
              <p14:xfrm>
                <a:off x="3195718" y="1260199"/>
                <a:ext cx="171360" cy="20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94E502-996E-450E-A5C3-80EFEE8CB8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86718" y="1251199"/>
                  <a:ext cx="189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56E40B-A92D-46C6-BEB3-0F40C75CC4AA}"/>
                    </a:ext>
                  </a:extLst>
                </p14:cNvPr>
                <p14:cNvContentPartPr/>
                <p14:nvPr/>
              </p14:nvContentPartPr>
              <p14:xfrm>
                <a:off x="3555718" y="1261639"/>
                <a:ext cx="61560" cy="17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56E40B-A92D-46C6-BEB3-0F40C75CC4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47078" y="1252999"/>
                  <a:ext cx="7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F3EF89D-E8EF-4191-BDFB-95CC242E55AA}"/>
                    </a:ext>
                  </a:extLst>
                </p14:cNvPr>
                <p14:cNvContentPartPr/>
                <p14:nvPr/>
              </p14:nvContentPartPr>
              <p14:xfrm>
                <a:off x="3455278" y="1230319"/>
                <a:ext cx="240840" cy="4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F3EF89D-E8EF-4191-BDFB-95CC242E55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46638" y="1221319"/>
                  <a:ext cx="25848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44DBCB-B12E-40FB-871A-C8F3EB919F2D}"/>
              </a:ext>
            </a:extLst>
          </p:cNvPr>
          <p:cNvGrpSpPr/>
          <p:nvPr/>
        </p:nvGrpSpPr>
        <p:grpSpPr>
          <a:xfrm>
            <a:off x="1837438" y="1994239"/>
            <a:ext cx="1833480" cy="492480"/>
            <a:chOff x="1837438" y="1994239"/>
            <a:chExt cx="183348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5A3AA1-274A-4543-BFF4-6A21AE6D583C}"/>
                    </a:ext>
                  </a:extLst>
                </p14:cNvPr>
                <p14:cNvContentPartPr/>
                <p14:nvPr/>
              </p14:nvContentPartPr>
              <p14:xfrm>
                <a:off x="1837438" y="1994239"/>
                <a:ext cx="344520" cy="416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5A3AA1-274A-4543-BFF4-6A21AE6D58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28798" y="1985239"/>
                  <a:ext cx="362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F11EE7-367D-43FE-B197-A4E36983F9D6}"/>
                    </a:ext>
                  </a:extLst>
                </p14:cNvPr>
                <p14:cNvContentPartPr/>
                <p14:nvPr/>
              </p14:nvContentPartPr>
              <p14:xfrm>
                <a:off x="2142718" y="2201599"/>
                <a:ext cx="175680" cy="205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F11EE7-367D-43FE-B197-A4E36983F9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33718" y="2192599"/>
                  <a:ext cx="193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601AA4-0072-4CFF-88A2-4A43B9858EC9}"/>
                    </a:ext>
                  </a:extLst>
                </p14:cNvPr>
                <p14:cNvContentPartPr/>
                <p14:nvPr/>
              </p14:nvContentPartPr>
              <p14:xfrm>
                <a:off x="2508118" y="2230399"/>
                <a:ext cx="166320" cy="256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601AA4-0072-4CFF-88A2-4A43B9858E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9118" y="2221399"/>
                  <a:ext cx="183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FA00E2-6C2D-4B4E-8E36-56E2DA55E50B}"/>
                    </a:ext>
                  </a:extLst>
                </p14:cNvPr>
                <p14:cNvContentPartPr/>
                <p14:nvPr/>
              </p14:nvContentPartPr>
              <p14:xfrm>
                <a:off x="2558158" y="2010439"/>
                <a:ext cx="37800" cy="4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FA00E2-6C2D-4B4E-8E36-56E2DA55E5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9158" y="2001439"/>
                  <a:ext cx="55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12730B-F152-4B14-879A-61E487DAD70E}"/>
                    </a:ext>
                  </a:extLst>
                </p14:cNvPr>
                <p14:cNvContentPartPr/>
                <p14:nvPr/>
              </p14:nvContentPartPr>
              <p14:xfrm>
                <a:off x="2807998" y="2147959"/>
                <a:ext cx="280080" cy="16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12730B-F152-4B14-879A-61E487DAD7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98998" y="2138959"/>
                  <a:ext cx="297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D05B68-985F-45E9-91F3-FAE980D40D9D}"/>
                    </a:ext>
                  </a:extLst>
                </p14:cNvPr>
                <p14:cNvContentPartPr/>
                <p14:nvPr/>
              </p14:nvContentPartPr>
              <p14:xfrm>
                <a:off x="3105718" y="2129959"/>
                <a:ext cx="237240" cy="18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D05B68-985F-45E9-91F3-FAE980D40D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6718" y="2121319"/>
                  <a:ext cx="254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46CA82-C963-4AB2-818C-BB4CC98A97C3}"/>
                    </a:ext>
                  </a:extLst>
                </p14:cNvPr>
                <p14:cNvContentPartPr/>
                <p14:nvPr/>
              </p14:nvContentPartPr>
              <p14:xfrm>
                <a:off x="3381478" y="2165239"/>
                <a:ext cx="289440" cy="17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46CA82-C963-4AB2-818C-BB4CC98A97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2478" y="2156239"/>
                  <a:ext cx="3070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BFB8B2-4CEF-4952-B756-B5A7531D7AD7}"/>
              </a:ext>
            </a:extLst>
          </p:cNvPr>
          <p:cNvGrpSpPr/>
          <p:nvPr/>
        </p:nvGrpSpPr>
        <p:grpSpPr>
          <a:xfrm>
            <a:off x="4082398" y="1927279"/>
            <a:ext cx="1846800" cy="390960"/>
            <a:chOff x="4082398" y="1927279"/>
            <a:chExt cx="184680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323444-B26C-4769-9957-C61EB2160AB5}"/>
                    </a:ext>
                  </a:extLst>
                </p14:cNvPr>
                <p14:cNvContentPartPr/>
                <p14:nvPr/>
              </p14:nvContentPartPr>
              <p14:xfrm>
                <a:off x="4082398" y="2032039"/>
                <a:ext cx="303840" cy="27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323444-B26C-4769-9957-C61EB2160A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3398" y="2023039"/>
                  <a:ext cx="321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3F0637-D5A9-49CC-8CBA-AEF1B7C3B372}"/>
                    </a:ext>
                  </a:extLst>
                </p14:cNvPr>
                <p14:cNvContentPartPr/>
                <p14:nvPr/>
              </p14:nvContentPartPr>
              <p14:xfrm>
                <a:off x="4494958" y="2174599"/>
                <a:ext cx="127440" cy="143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3F0637-D5A9-49CC-8CBA-AEF1B7C3B3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86318" y="2165599"/>
                  <a:ext cx="145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C2129D-3E10-4B54-852A-6C7239BF2909}"/>
                    </a:ext>
                  </a:extLst>
                </p14:cNvPr>
                <p14:cNvContentPartPr/>
                <p14:nvPr/>
              </p14:nvContentPartPr>
              <p14:xfrm>
                <a:off x="4767838" y="2030239"/>
                <a:ext cx="87840" cy="28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C2129D-3E10-4B54-852A-6C7239BF29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8838" y="2021599"/>
                  <a:ext cx="105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F8EF5B-333B-428F-A740-DC226CF5FFC9}"/>
                    </a:ext>
                  </a:extLst>
                </p14:cNvPr>
                <p14:cNvContentPartPr/>
                <p14:nvPr/>
              </p14:nvContentPartPr>
              <p14:xfrm>
                <a:off x="4918318" y="1969039"/>
                <a:ext cx="85680" cy="31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F8EF5B-333B-428F-A740-DC226CF5FF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09318" y="1960039"/>
                  <a:ext cx="103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7016AB-85DA-472F-ABD3-BA10B22AB315}"/>
                    </a:ext>
                  </a:extLst>
                </p14:cNvPr>
                <p14:cNvContentPartPr/>
                <p14:nvPr/>
              </p14:nvContentPartPr>
              <p14:xfrm>
                <a:off x="5122078" y="2151199"/>
                <a:ext cx="259920" cy="126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7016AB-85DA-472F-ABD3-BA10B22AB3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3078" y="2142559"/>
                  <a:ext cx="277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8F0760-1107-4D3A-AFBB-F727D6CEF961}"/>
                    </a:ext>
                  </a:extLst>
                </p14:cNvPr>
                <p14:cNvContentPartPr/>
                <p14:nvPr/>
              </p14:nvContentPartPr>
              <p14:xfrm>
                <a:off x="5455078" y="1927279"/>
                <a:ext cx="63720" cy="31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8F0760-1107-4D3A-AFBB-F727D6CEF96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46078" y="1918279"/>
                  <a:ext cx="81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B1C502-D15F-4308-AF09-699AB5F5005A}"/>
                    </a:ext>
                  </a:extLst>
                </p14:cNvPr>
                <p14:cNvContentPartPr/>
                <p14:nvPr/>
              </p14:nvContentPartPr>
              <p14:xfrm>
                <a:off x="5363638" y="2112319"/>
                <a:ext cx="164880" cy="2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B1C502-D15F-4308-AF09-699AB5F500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54998" y="2103679"/>
                  <a:ext cx="182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420D41-2E0A-4F43-9EE6-50FBA4F0A210}"/>
                    </a:ext>
                  </a:extLst>
                </p14:cNvPr>
                <p14:cNvContentPartPr/>
                <p14:nvPr/>
              </p14:nvContentPartPr>
              <p14:xfrm>
                <a:off x="5649478" y="2053999"/>
                <a:ext cx="279720" cy="22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420D41-2E0A-4F43-9EE6-50FBA4F0A2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0478" y="2044999"/>
                  <a:ext cx="29736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3A9CC9F-D332-4119-B67E-4E893D22F324}"/>
                  </a:ext>
                </a:extLst>
              </p14:cNvPr>
              <p14:cNvContentPartPr/>
              <p14:nvPr/>
            </p14:nvContentPartPr>
            <p14:xfrm>
              <a:off x="6626158" y="1863199"/>
              <a:ext cx="305280" cy="342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3A9CC9F-D332-4119-B67E-4E893D22F3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17158" y="1854199"/>
                <a:ext cx="322920" cy="36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394720-9A55-4FD9-85CD-C0903FC520F2}"/>
              </a:ext>
            </a:extLst>
          </p:cNvPr>
          <p:cNvGrpSpPr/>
          <p:nvPr/>
        </p:nvGrpSpPr>
        <p:grpSpPr>
          <a:xfrm>
            <a:off x="1058398" y="2910439"/>
            <a:ext cx="632520" cy="309240"/>
            <a:chOff x="1058398" y="2910439"/>
            <a:chExt cx="63252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22F19C6-AFE1-4549-978D-EC44ADA07148}"/>
                    </a:ext>
                  </a:extLst>
                </p14:cNvPr>
                <p14:cNvContentPartPr/>
                <p14:nvPr/>
              </p14:nvContentPartPr>
              <p14:xfrm>
                <a:off x="1058398" y="2996479"/>
                <a:ext cx="160200" cy="223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22F19C6-AFE1-4549-978D-EC44ADA071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9758" y="2987839"/>
                  <a:ext cx="177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A70FCF-8383-443F-83EE-C4CE373C1126}"/>
                    </a:ext>
                  </a:extLst>
                </p14:cNvPr>
                <p14:cNvContentPartPr/>
                <p14:nvPr/>
              </p14:nvContentPartPr>
              <p14:xfrm>
                <a:off x="1100518" y="2985319"/>
                <a:ext cx="376200" cy="173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A70FCF-8383-443F-83EE-C4CE373C11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1878" y="2976319"/>
                  <a:ext cx="393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8844ED1-3CB7-486D-99C9-ACB02479B217}"/>
                    </a:ext>
                  </a:extLst>
                </p14:cNvPr>
                <p14:cNvContentPartPr/>
                <p14:nvPr/>
              </p14:nvContentPartPr>
              <p14:xfrm>
                <a:off x="1552678" y="2910439"/>
                <a:ext cx="138240" cy="244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8844ED1-3CB7-486D-99C9-ACB02479B2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44038" y="2901439"/>
                  <a:ext cx="15588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F55CF8-6C75-418B-A5A6-9ED6BBB32F0E}"/>
              </a:ext>
            </a:extLst>
          </p:cNvPr>
          <p:cNvGrpSpPr/>
          <p:nvPr/>
        </p:nvGrpSpPr>
        <p:grpSpPr>
          <a:xfrm>
            <a:off x="2264758" y="2861479"/>
            <a:ext cx="1402560" cy="295200"/>
            <a:chOff x="2264758" y="2861479"/>
            <a:chExt cx="14025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E6BC9D-DF07-43D4-A1FB-8A0396399BD6}"/>
                    </a:ext>
                  </a:extLst>
                </p14:cNvPr>
                <p14:cNvContentPartPr/>
                <p14:nvPr/>
              </p14:nvContentPartPr>
              <p14:xfrm>
                <a:off x="2264758" y="3006919"/>
                <a:ext cx="140760" cy="14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E6BC9D-DF07-43D4-A1FB-8A0396399B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56118" y="2997919"/>
                  <a:ext cx="158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987F77-9C9A-49B0-B91C-A69EEDF9B0AC}"/>
                    </a:ext>
                  </a:extLst>
                </p14:cNvPr>
                <p14:cNvContentPartPr/>
                <p14:nvPr/>
              </p14:nvContentPartPr>
              <p14:xfrm>
                <a:off x="2553118" y="2937439"/>
                <a:ext cx="135720" cy="21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987F77-9C9A-49B0-B91C-A69EEDF9B0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44118" y="2928799"/>
                  <a:ext cx="15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D95639B-9782-415D-9DE7-6E4E3C04BD57}"/>
                    </a:ext>
                  </a:extLst>
                </p14:cNvPr>
                <p14:cNvContentPartPr/>
                <p14:nvPr/>
              </p14:nvContentPartPr>
              <p14:xfrm>
                <a:off x="2747158" y="2908639"/>
                <a:ext cx="166680" cy="16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D95639B-9782-415D-9DE7-6E4E3C04BD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38158" y="2899999"/>
                  <a:ext cx="18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7D4F12-1EEF-4BB8-9A07-BA8523F4FD9A}"/>
                    </a:ext>
                  </a:extLst>
                </p14:cNvPr>
                <p14:cNvContentPartPr/>
                <p14:nvPr/>
              </p14:nvContentPartPr>
              <p14:xfrm>
                <a:off x="3076198" y="2898199"/>
                <a:ext cx="84960" cy="20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7D4F12-1EEF-4BB8-9A07-BA8523F4FD9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67558" y="2889199"/>
                  <a:ext cx="10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76C4C72-43AF-44DC-AD66-DCFDAB378FD9}"/>
                    </a:ext>
                  </a:extLst>
                </p14:cNvPr>
                <p14:cNvContentPartPr/>
                <p14:nvPr/>
              </p14:nvContentPartPr>
              <p14:xfrm>
                <a:off x="3251518" y="2895679"/>
                <a:ext cx="142920" cy="19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76C4C72-43AF-44DC-AD66-DCFDAB378F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2518" y="2887039"/>
                  <a:ext cx="160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E443A8-7877-4F7F-9BBC-BA27DBC75797}"/>
                    </a:ext>
                  </a:extLst>
                </p14:cNvPr>
                <p14:cNvContentPartPr/>
                <p14:nvPr/>
              </p14:nvContentPartPr>
              <p14:xfrm>
                <a:off x="3521518" y="2902879"/>
                <a:ext cx="19440" cy="194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E443A8-7877-4F7F-9BBC-BA27DBC757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12878" y="2893879"/>
                  <a:ext cx="37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C7418A-BB9E-48A9-AADB-D6589C08924D}"/>
                    </a:ext>
                  </a:extLst>
                </p14:cNvPr>
                <p14:cNvContentPartPr/>
                <p14:nvPr/>
              </p14:nvContentPartPr>
              <p14:xfrm>
                <a:off x="3429718" y="2861479"/>
                <a:ext cx="237600" cy="72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C7418A-BB9E-48A9-AADB-D6589C0892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21078" y="2852839"/>
                  <a:ext cx="2552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45DC4D-2135-44B4-B4B4-9DB8B8A6BCF9}"/>
              </a:ext>
            </a:extLst>
          </p:cNvPr>
          <p:cNvGrpSpPr/>
          <p:nvPr/>
        </p:nvGrpSpPr>
        <p:grpSpPr>
          <a:xfrm>
            <a:off x="3989158" y="2854279"/>
            <a:ext cx="840240" cy="232920"/>
            <a:chOff x="3989158" y="2854279"/>
            <a:chExt cx="8402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8690B8-7AA5-41EF-BF33-D2031DEE0F2A}"/>
                    </a:ext>
                  </a:extLst>
                </p14:cNvPr>
                <p14:cNvContentPartPr/>
                <p14:nvPr/>
              </p14:nvContentPartPr>
              <p14:xfrm>
                <a:off x="4115878" y="2891359"/>
                <a:ext cx="15120" cy="19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8690B8-7AA5-41EF-BF33-D2031DEE0F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07238" y="2882719"/>
                  <a:ext cx="32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DA6A2F-2F80-4F67-A5B5-028019D06410}"/>
                    </a:ext>
                  </a:extLst>
                </p14:cNvPr>
                <p14:cNvContentPartPr/>
                <p14:nvPr/>
              </p14:nvContentPartPr>
              <p14:xfrm>
                <a:off x="3989158" y="2875519"/>
                <a:ext cx="370800" cy="194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DA6A2F-2F80-4F67-A5B5-028019D064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80518" y="2866879"/>
                  <a:ext cx="388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503870B-A3A1-40BC-ADF6-CC24BA8C7B84}"/>
                    </a:ext>
                  </a:extLst>
                </p14:cNvPr>
                <p14:cNvContentPartPr/>
                <p14:nvPr/>
              </p14:nvContentPartPr>
              <p14:xfrm>
                <a:off x="4262398" y="2864359"/>
                <a:ext cx="200880" cy="199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503870B-A3A1-40BC-ADF6-CC24BA8C7B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53758" y="2855359"/>
                  <a:ext cx="218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1AFC53-9662-4445-AD05-DA7C80AF5153}"/>
                    </a:ext>
                  </a:extLst>
                </p14:cNvPr>
                <p14:cNvContentPartPr/>
                <p14:nvPr/>
              </p14:nvContentPartPr>
              <p14:xfrm>
                <a:off x="4611238" y="2903239"/>
                <a:ext cx="177840" cy="183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1AFC53-9662-4445-AD05-DA7C80AF515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02598" y="2894599"/>
                  <a:ext cx="195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A5B399-6DAE-4E58-B1C5-B24550753A60}"/>
                    </a:ext>
                  </a:extLst>
                </p14:cNvPr>
                <p14:cNvContentPartPr/>
                <p14:nvPr/>
              </p14:nvContentPartPr>
              <p14:xfrm>
                <a:off x="4619158" y="2854279"/>
                <a:ext cx="210240" cy="156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A5B399-6DAE-4E58-B1C5-B24550753A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10518" y="2845639"/>
                  <a:ext cx="2278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A274C9B-782B-4811-BFB3-46023D44B2A6}"/>
              </a:ext>
            </a:extLst>
          </p:cNvPr>
          <p:cNvGrpSpPr/>
          <p:nvPr/>
        </p:nvGrpSpPr>
        <p:grpSpPr>
          <a:xfrm>
            <a:off x="5273638" y="2738359"/>
            <a:ext cx="324720" cy="272160"/>
            <a:chOff x="5273638" y="2738359"/>
            <a:chExt cx="32472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AAF696-1294-49A7-8BF1-FBD2D9228635}"/>
                    </a:ext>
                  </a:extLst>
                </p14:cNvPr>
                <p14:cNvContentPartPr/>
                <p14:nvPr/>
              </p14:nvContentPartPr>
              <p14:xfrm>
                <a:off x="5352118" y="2811079"/>
                <a:ext cx="23040" cy="19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AAF696-1294-49A7-8BF1-FBD2D92286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3478" y="2802079"/>
                  <a:ext cx="40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54CC5D-C5DF-48C5-AFF4-2B92E435FD5D}"/>
                    </a:ext>
                  </a:extLst>
                </p14:cNvPr>
                <p14:cNvContentPartPr/>
                <p14:nvPr/>
              </p14:nvContentPartPr>
              <p14:xfrm>
                <a:off x="5461918" y="2738359"/>
                <a:ext cx="14040" cy="244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54CC5D-C5DF-48C5-AFF4-2B92E435FD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53278" y="2729359"/>
                  <a:ext cx="31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1454A4-C4BE-46CF-B37E-06A16BB0079B}"/>
                    </a:ext>
                  </a:extLst>
                </p14:cNvPr>
                <p14:cNvContentPartPr/>
                <p14:nvPr/>
              </p14:nvContentPartPr>
              <p14:xfrm>
                <a:off x="5273638" y="2836999"/>
                <a:ext cx="324720" cy="12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1454A4-C4BE-46CF-B37E-06A16BB007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64638" y="2828359"/>
                  <a:ext cx="3423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FA0070-81F3-4DF1-8694-71EB0B0CFACE}"/>
              </a:ext>
            </a:extLst>
          </p:cNvPr>
          <p:cNvGrpSpPr/>
          <p:nvPr/>
        </p:nvGrpSpPr>
        <p:grpSpPr>
          <a:xfrm>
            <a:off x="5925958" y="2811079"/>
            <a:ext cx="322200" cy="257760"/>
            <a:chOff x="5925958" y="2811079"/>
            <a:chExt cx="32220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C4DE2C-2E35-42BA-9761-EB0CE41A7A4E}"/>
                    </a:ext>
                  </a:extLst>
                </p14:cNvPr>
                <p14:cNvContentPartPr/>
                <p14:nvPr/>
              </p14:nvContentPartPr>
              <p14:xfrm>
                <a:off x="5925958" y="2885239"/>
                <a:ext cx="146880" cy="18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C4DE2C-2E35-42BA-9761-EB0CE41A7A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16958" y="2876239"/>
                  <a:ext cx="164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1B4BD5-BB49-43B6-9E25-36031747EB04}"/>
                    </a:ext>
                  </a:extLst>
                </p14:cNvPr>
                <p14:cNvContentPartPr/>
                <p14:nvPr/>
              </p14:nvContentPartPr>
              <p14:xfrm>
                <a:off x="6156358" y="2841319"/>
                <a:ext cx="34200" cy="224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1B4BD5-BB49-43B6-9E25-36031747EB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47358" y="2832679"/>
                  <a:ext cx="51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D8D6D9-9384-4994-A1CD-08D2CE9CEF40}"/>
                    </a:ext>
                  </a:extLst>
                </p14:cNvPr>
                <p14:cNvContentPartPr/>
                <p14:nvPr/>
              </p14:nvContentPartPr>
              <p14:xfrm>
                <a:off x="6089758" y="2811079"/>
                <a:ext cx="158400" cy="194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D8D6D9-9384-4994-A1CD-08D2CE9CEF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81118" y="2802079"/>
                  <a:ext cx="1760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E95B4CF-617A-43BE-81F8-3F804519857D}"/>
              </a:ext>
            </a:extLst>
          </p:cNvPr>
          <p:cNvGrpSpPr/>
          <p:nvPr/>
        </p:nvGrpSpPr>
        <p:grpSpPr>
          <a:xfrm>
            <a:off x="6709678" y="2750599"/>
            <a:ext cx="612360" cy="228600"/>
            <a:chOff x="6709678" y="2750599"/>
            <a:chExt cx="6123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292F09-EE56-4A20-A67E-BB22B37128C4}"/>
                    </a:ext>
                  </a:extLst>
                </p14:cNvPr>
                <p14:cNvContentPartPr/>
                <p14:nvPr/>
              </p14:nvContentPartPr>
              <p14:xfrm>
                <a:off x="6709678" y="2807839"/>
                <a:ext cx="204120" cy="171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292F09-EE56-4A20-A67E-BB22B37128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00678" y="2798839"/>
                  <a:ext cx="221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48E2B16-2767-4B74-978C-9BE4C5F058F2}"/>
                    </a:ext>
                  </a:extLst>
                </p14:cNvPr>
                <p14:cNvContentPartPr/>
                <p14:nvPr/>
              </p14:nvContentPartPr>
              <p14:xfrm>
                <a:off x="7084798" y="2773999"/>
                <a:ext cx="25200" cy="18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48E2B16-2767-4B74-978C-9BE4C5F058F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75798" y="2765359"/>
                  <a:ext cx="42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BBA393-A33B-4683-83D7-F4FA5CD7450F}"/>
                    </a:ext>
                  </a:extLst>
                </p14:cNvPr>
                <p14:cNvContentPartPr/>
                <p14:nvPr/>
              </p14:nvContentPartPr>
              <p14:xfrm>
                <a:off x="7026478" y="2786959"/>
                <a:ext cx="295560" cy="179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BBA393-A33B-4683-83D7-F4FA5CD745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17838" y="2778319"/>
                  <a:ext cx="313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6D4946-5784-4074-92DB-9DCC2C00CCFC}"/>
                    </a:ext>
                  </a:extLst>
                </p14:cNvPr>
                <p14:cNvContentPartPr/>
                <p14:nvPr/>
              </p14:nvContentPartPr>
              <p14:xfrm>
                <a:off x="7231318" y="2750599"/>
                <a:ext cx="73080" cy="13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6D4946-5784-4074-92DB-9DCC2C00CC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22318" y="2741959"/>
                  <a:ext cx="907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779E14-3E77-4509-ACA9-752B807513D6}"/>
              </a:ext>
            </a:extLst>
          </p:cNvPr>
          <p:cNvGrpSpPr/>
          <p:nvPr/>
        </p:nvGrpSpPr>
        <p:grpSpPr>
          <a:xfrm>
            <a:off x="7485478" y="2737279"/>
            <a:ext cx="419040" cy="214200"/>
            <a:chOff x="7485478" y="2737279"/>
            <a:chExt cx="4190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A4AFB3-6EA5-443F-982F-8D20A5F16439}"/>
                    </a:ext>
                  </a:extLst>
                </p14:cNvPr>
                <p14:cNvContentPartPr/>
                <p14:nvPr/>
              </p14:nvContentPartPr>
              <p14:xfrm>
                <a:off x="7485478" y="2737279"/>
                <a:ext cx="133560" cy="214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A4AFB3-6EA5-443F-982F-8D20A5F164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76838" y="2728279"/>
                  <a:ext cx="151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4E7FAA-76EA-4A11-A054-CDAB153E16AD}"/>
                    </a:ext>
                  </a:extLst>
                </p14:cNvPr>
                <p14:cNvContentPartPr/>
                <p14:nvPr/>
              </p14:nvContentPartPr>
              <p14:xfrm>
                <a:off x="7675198" y="2762839"/>
                <a:ext cx="229320" cy="159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4E7FAA-76EA-4A11-A054-CDAB153E16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66558" y="2754199"/>
                  <a:ext cx="2469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8DB810E-4719-48C7-98F9-C8ABC0E74E85}"/>
              </a:ext>
            </a:extLst>
          </p:cNvPr>
          <p:cNvGrpSpPr/>
          <p:nvPr/>
        </p:nvGrpSpPr>
        <p:grpSpPr>
          <a:xfrm>
            <a:off x="8449918" y="2677879"/>
            <a:ext cx="313560" cy="230760"/>
            <a:chOff x="8449918" y="2677879"/>
            <a:chExt cx="31356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C16B37-C0AD-4761-8D99-333EC0408108}"/>
                    </a:ext>
                  </a:extLst>
                </p14:cNvPr>
                <p14:cNvContentPartPr/>
                <p14:nvPr/>
              </p14:nvContentPartPr>
              <p14:xfrm>
                <a:off x="8449918" y="2727919"/>
                <a:ext cx="27720" cy="180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C16B37-C0AD-4761-8D99-333EC04081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41278" y="2718919"/>
                  <a:ext cx="45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EC75EA-C924-442B-8EF9-316EB627128A}"/>
                    </a:ext>
                  </a:extLst>
                </p14:cNvPr>
                <p14:cNvContentPartPr/>
                <p14:nvPr/>
              </p14:nvContentPartPr>
              <p14:xfrm>
                <a:off x="8627758" y="2677879"/>
                <a:ext cx="19440" cy="201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EC75EA-C924-442B-8EF9-316EB627128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19118" y="2668879"/>
                  <a:ext cx="37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ABFC82-A7B7-4076-8303-997AA7BCADE1}"/>
                    </a:ext>
                  </a:extLst>
                </p14:cNvPr>
                <p14:cNvContentPartPr/>
                <p14:nvPr/>
              </p14:nvContentPartPr>
              <p14:xfrm>
                <a:off x="8514718" y="2690839"/>
                <a:ext cx="248760" cy="46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ABFC82-A7B7-4076-8303-997AA7BCADE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06078" y="2682199"/>
                  <a:ext cx="26640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0CAC98-AF79-424F-91C7-5A1D4833D090}"/>
              </a:ext>
            </a:extLst>
          </p:cNvPr>
          <p:cNvGrpSpPr/>
          <p:nvPr/>
        </p:nvGrpSpPr>
        <p:grpSpPr>
          <a:xfrm>
            <a:off x="9107278" y="2624599"/>
            <a:ext cx="1002960" cy="257040"/>
            <a:chOff x="9107278" y="2624599"/>
            <a:chExt cx="10029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FDE40F-99D3-4F72-80E8-5AB0A9AD4FF8}"/>
                    </a:ext>
                  </a:extLst>
                </p14:cNvPr>
                <p14:cNvContentPartPr/>
                <p14:nvPr/>
              </p14:nvContentPartPr>
              <p14:xfrm>
                <a:off x="9123118" y="2718199"/>
                <a:ext cx="2160" cy="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FDE40F-99D3-4F72-80E8-5AB0A9AD4FF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4478" y="2709199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67908D-DDF9-4CA4-9190-B3FD9E0F5879}"/>
                    </a:ext>
                  </a:extLst>
                </p14:cNvPr>
                <p14:cNvContentPartPr/>
                <p14:nvPr/>
              </p14:nvContentPartPr>
              <p14:xfrm>
                <a:off x="9129598" y="2729359"/>
                <a:ext cx="40680" cy="15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67908D-DDF9-4CA4-9190-B3FD9E0F58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0958" y="2720719"/>
                  <a:ext cx="5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09A932D-C16E-4982-812F-6D8190F74D91}"/>
                    </a:ext>
                  </a:extLst>
                </p14:cNvPr>
                <p14:cNvContentPartPr/>
                <p14:nvPr/>
              </p14:nvContentPartPr>
              <p14:xfrm>
                <a:off x="9107278" y="2637199"/>
                <a:ext cx="419040" cy="19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09A932D-C16E-4982-812F-6D8190F74D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98638" y="2628559"/>
                  <a:ext cx="436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D4A73EB-9EA2-4D72-9FE4-EAA04994FAA3}"/>
                    </a:ext>
                  </a:extLst>
                </p14:cNvPr>
                <p14:cNvContentPartPr/>
                <p14:nvPr/>
              </p14:nvContentPartPr>
              <p14:xfrm>
                <a:off x="9562318" y="2657359"/>
                <a:ext cx="175320" cy="147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D4A73EB-9EA2-4D72-9FE4-EAA04994FA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53318" y="2648359"/>
                  <a:ext cx="192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579D0BB-C69A-4A6B-B1E3-EA52BCD87B19}"/>
                    </a:ext>
                  </a:extLst>
                </p14:cNvPr>
                <p14:cNvContentPartPr/>
                <p14:nvPr/>
              </p14:nvContentPartPr>
              <p14:xfrm>
                <a:off x="9872278" y="2637559"/>
                <a:ext cx="68400" cy="204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579D0BB-C69A-4A6B-B1E3-EA52BCD87B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63638" y="2628919"/>
                  <a:ext cx="86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471F2E3-7ED1-4CBF-BDEA-B2E8B5C160A1}"/>
                    </a:ext>
                  </a:extLst>
                </p14:cNvPr>
                <p14:cNvContentPartPr/>
                <p14:nvPr/>
              </p14:nvContentPartPr>
              <p14:xfrm>
                <a:off x="9907918" y="2624599"/>
                <a:ext cx="202320" cy="166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471F2E3-7ED1-4CBF-BDEA-B2E8B5C160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98918" y="2615959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0AEAAB-B13D-4786-BDA2-B011B87BA092}"/>
              </a:ext>
            </a:extLst>
          </p:cNvPr>
          <p:cNvGrpSpPr/>
          <p:nvPr/>
        </p:nvGrpSpPr>
        <p:grpSpPr>
          <a:xfrm>
            <a:off x="10322638" y="2570239"/>
            <a:ext cx="478800" cy="235800"/>
            <a:chOff x="10322638" y="2570239"/>
            <a:chExt cx="4788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75FD42-EC06-4F3A-9C70-4DA875B54306}"/>
                    </a:ext>
                  </a:extLst>
                </p14:cNvPr>
                <p14:cNvContentPartPr/>
                <p14:nvPr/>
              </p14:nvContentPartPr>
              <p14:xfrm>
                <a:off x="10322638" y="2613439"/>
                <a:ext cx="232920" cy="19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75FD42-EC06-4F3A-9C70-4DA875B543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13638" y="2604439"/>
                  <a:ext cx="250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E314F1-541C-412B-9188-4FED5F0B7634}"/>
                    </a:ext>
                  </a:extLst>
                </p14:cNvPr>
                <p14:cNvContentPartPr/>
                <p14:nvPr/>
              </p14:nvContentPartPr>
              <p14:xfrm>
                <a:off x="10598398" y="2570239"/>
                <a:ext cx="203040" cy="189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FE314F1-541C-412B-9188-4FED5F0B76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9758" y="2561599"/>
                  <a:ext cx="220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8755901-96F6-4FE5-B457-02A5F432140D}"/>
              </a:ext>
            </a:extLst>
          </p:cNvPr>
          <p:cNvGrpSpPr/>
          <p:nvPr/>
        </p:nvGrpSpPr>
        <p:grpSpPr>
          <a:xfrm>
            <a:off x="1060918" y="3375199"/>
            <a:ext cx="730800" cy="306720"/>
            <a:chOff x="1060918" y="3375199"/>
            <a:chExt cx="7308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CB7EB56-CA2F-4F6E-A89F-0ED4E18032C7}"/>
                    </a:ext>
                  </a:extLst>
                </p14:cNvPr>
                <p14:cNvContentPartPr/>
                <p14:nvPr/>
              </p14:nvContentPartPr>
              <p14:xfrm>
                <a:off x="1060918" y="3403639"/>
                <a:ext cx="139320" cy="278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CB7EB56-CA2F-4F6E-A89F-0ED4E18032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2278" y="3394639"/>
                  <a:ext cx="156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589212-6446-4348-8F37-8602F244CF80}"/>
                    </a:ext>
                  </a:extLst>
                </p14:cNvPr>
                <p14:cNvContentPartPr/>
                <p14:nvPr/>
              </p14:nvContentPartPr>
              <p14:xfrm>
                <a:off x="1123558" y="3520639"/>
                <a:ext cx="183600" cy="128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589212-6446-4348-8F37-8602F244CF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4558" y="3511639"/>
                  <a:ext cx="201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61328ED-88F6-4B1F-BAA6-059FF4BF02B7}"/>
                    </a:ext>
                  </a:extLst>
                </p14:cNvPr>
                <p14:cNvContentPartPr/>
                <p14:nvPr/>
              </p14:nvContentPartPr>
              <p14:xfrm>
                <a:off x="1384198" y="3454039"/>
                <a:ext cx="125280" cy="175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61328ED-88F6-4B1F-BAA6-059FF4BF02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75198" y="3445399"/>
                  <a:ext cx="142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E4F6C5-1D51-4756-8227-C9B380F054E5}"/>
                    </a:ext>
                  </a:extLst>
                </p14:cNvPr>
                <p14:cNvContentPartPr/>
                <p14:nvPr/>
              </p14:nvContentPartPr>
              <p14:xfrm>
                <a:off x="1410118" y="3449719"/>
                <a:ext cx="71640" cy="133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E4F6C5-1D51-4756-8227-C9B380F054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01478" y="3441079"/>
                  <a:ext cx="89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97F1A9-B371-411B-82D6-034228420D37}"/>
                    </a:ext>
                  </a:extLst>
                </p14:cNvPr>
                <p14:cNvContentPartPr/>
                <p14:nvPr/>
              </p14:nvContentPartPr>
              <p14:xfrm>
                <a:off x="1526398" y="3375199"/>
                <a:ext cx="265320" cy="208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97F1A9-B371-411B-82D6-034228420D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17758" y="3366559"/>
                  <a:ext cx="28296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762ECA7-A785-4D76-88EC-3C1B75FEFC2B}"/>
              </a:ext>
            </a:extLst>
          </p:cNvPr>
          <p:cNvGrpSpPr/>
          <p:nvPr/>
        </p:nvGrpSpPr>
        <p:grpSpPr>
          <a:xfrm>
            <a:off x="1989718" y="3427039"/>
            <a:ext cx="362880" cy="210240"/>
            <a:chOff x="1989718" y="3427039"/>
            <a:chExt cx="362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2085801-8C96-4FAB-93F1-B57BA7C602BE}"/>
                    </a:ext>
                  </a:extLst>
                </p14:cNvPr>
                <p14:cNvContentPartPr/>
                <p14:nvPr/>
              </p14:nvContentPartPr>
              <p14:xfrm>
                <a:off x="2033278" y="3454759"/>
                <a:ext cx="10800" cy="182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2085801-8C96-4FAB-93F1-B57BA7C602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24278" y="3446119"/>
                  <a:ext cx="28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C4A1CF-C952-4E96-B00E-C7FB5ADAC374}"/>
                    </a:ext>
                  </a:extLst>
                </p14:cNvPr>
                <p14:cNvContentPartPr/>
                <p14:nvPr/>
              </p14:nvContentPartPr>
              <p14:xfrm>
                <a:off x="1989718" y="3427039"/>
                <a:ext cx="260640" cy="46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C4A1CF-C952-4E96-B00E-C7FB5ADAC3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81078" y="3418039"/>
                  <a:ext cx="278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479BB1-B07E-41C0-B037-92ED82341FD8}"/>
                    </a:ext>
                  </a:extLst>
                </p14:cNvPr>
                <p14:cNvContentPartPr/>
                <p14:nvPr/>
              </p14:nvContentPartPr>
              <p14:xfrm>
                <a:off x="2203558" y="3428119"/>
                <a:ext cx="149040" cy="180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479BB1-B07E-41C0-B037-92ED82341FD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94558" y="3419119"/>
                  <a:ext cx="1666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A97EE2-8B2A-4AE1-8C70-86B821BB1DEF}"/>
              </a:ext>
            </a:extLst>
          </p:cNvPr>
          <p:cNvGrpSpPr/>
          <p:nvPr/>
        </p:nvGrpSpPr>
        <p:grpSpPr>
          <a:xfrm>
            <a:off x="2737078" y="3348919"/>
            <a:ext cx="389520" cy="316080"/>
            <a:chOff x="2737078" y="3348919"/>
            <a:chExt cx="38952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F876AA-04DA-44F0-958A-45E670A6695D}"/>
                    </a:ext>
                  </a:extLst>
                </p14:cNvPr>
                <p14:cNvContentPartPr/>
                <p14:nvPr/>
              </p14:nvContentPartPr>
              <p14:xfrm>
                <a:off x="2737078" y="3348919"/>
                <a:ext cx="237960" cy="271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F876AA-04DA-44F0-958A-45E670A669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28438" y="3339919"/>
                  <a:ext cx="255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DE9D0F6-B950-4035-BFE2-CE1298274184}"/>
                    </a:ext>
                  </a:extLst>
                </p14:cNvPr>
                <p14:cNvContentPartPr/>
                <p14:nvPr/>
              </p14:nvContentPartPr>
              <p14:xfrm>
                <a:off x="2873158" y="3588679"/>
                <a:ext cx="253440" cy="76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DE9D0F6-B950-4035-BFE2-CE129827418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64158" y="3580039"/>
                  <a:ext cx="2710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D055AB1-4C43-4859-B1A8-9AB939561227}"/>
              </a:ext>
            </a:extLst>
          </p:cNvPr>
          <p:cNvGrpSpPr/>
          <p:nvPr/>
        </p:nvGrpSpPr>
        <p:grpSpPr>
          <a:xfrm>
            <a:off x="2112478" y="4111399"/>
            <a:ext cx="151920" cy="117720"/>
            <a:chOff x="2112478" y="4111399"/>
            <a:chExt cx="151920" cy="11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0E397A-F049-4C4B-AFA8-4F0B07854B78}"/>
                    </a:ext>
                  </a:extLst>
                </p14:cNvPr>
                <p14:cNvContentPartPr/>
                <p14:nvPr/>
              </p14:nvContentPartPr>
              <p14:xfrm>
                <a:off x="2112478" y="4136599"/>
                <a:ext cx="38880" cy="78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0E397A-F049-4C4B-AFA8-4F0B07854B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03838" y="4127959"/>
                  <a:ext cx="56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535010-69AA-422D-842E-1307954A9D0A}"/>
                    </a:ext>
                  </a:extLst>
                </p14:cNvPr>
                <p14:cNvContentPartPr/>
                <p14:nvPr/>
              </p14:nvContentPartPr>
              <p14:xfrm>
                <a:off x="2219038" y="4111399"/>
                <a:ext cx="45360" cy="117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535010-69AA-422D-842E-1307954A9D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10038" y="4102759"/>
                  <a:ext cx="630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3526E73-C9D8-4603-A630-021FB9C80D4F}"/>
              </a:ext>
            </a:extLst>
          </p:cNvPr>
          <p:cNvGrpSpPr/>
          <p:nvPr/>
        </p:nvGrpSpPr>
        <p:grpSpPr>
          <a:xfrm>
            <a:off x="2416678" y="4111399"/>
            <a:ext cx="577800" cy="271080"/>
            <a:chOff x="2416678" y="4111399"/>
            <a:chExt cx="57780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8DD3719-5B9B-4F5B-9AC1-39D8D1EB6467}"/>
                    </a:ext>
                  </a:extLst>
                </p14:cNvPr>
                <p14:cNvContentPartPr/>
                <p14:nvPr/>
              </p14:nvContentPartPr>
              <p14:xfrm>
                <a:off x="2506318" y="4212919"/>
                <a:ext cx="19080" cy="169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8DD3719-5B9B-4F5B-9AC1-39D8D1EB646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97678" y="4204279"/>
                  <a:ext cx="3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798592-2193-4AF8-91B7-A6B55AD0D569}"/>
                    </a:ext>
                  </a:extLst>
                </p14:cNvPr>
                <p14:cNvContentPartPr/>
                <p14:nvPr/>
              </p14:nvContentPartPr>
              <p14:xfrm>
                <a:off x="2416678" y="4187359"/>
                <a:ext cx="244800" cy="149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798592-2193-4AF8-91B7-A6B55AD0D5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07678" y="4178359"/>
                  <a:ext cx="262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B0CDBC9-E579-4C51-89E2-CB87B1FAC96B}"/>
                    </a:ext>
                  </a:extLst>
                </p14:cNvPr>
                <p14:cNvContentPartPr/>
                <p14:nvPr/>
              </p14:nvContentPartPr>
              <p14:xfrm>
                <a:off x="2740678" y="4111399"/>
                <a:ext cx="29520" cy="21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B0CDBC9-E579-4C51-89E2-CB87B1FAC9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31678" y="4102759"/>
                  <a:ext cx="47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DB930A-23DA-4BF8-9F99-2974815ABDAD}"/>
                    </a:ext>
                  </a:extLst>
                </p14:cNvPr>
                <p14:cNvContentPartPr/>
                <p14:nvPr/>
              </p14:nvContentPartPr>
              <p14:xfrm>
                <a:off x="2626558" y="4153159"/>
                <a:ext cx="354960" cy="163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DB930A-23DA-4BF8-9F99-2974815ABD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17918" y="4144519"/>
                  <a:ext cx="372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3572C0-159F-4CFE-BE4C-5CED76DD7719}"/>
                    </a:ext>
                  </a:extLst>
                </p14:cNvPr>
                <p14:cNvContentPartPr/>
                <p14:nvPr/>
              </p14:nvContentPartPr>
              <p14:xfrm>
                <a:off x="2874598" y="4151719"/>
                <a:ext cx="119880" cy="80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3572C0-159F-4CFE-BE4C-5CED76DD77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65958" y="4142719"/>
                  <a:ext cx="1375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F85A7B5-3DD5-4107-B975-8E3293CE6711}"/>
              </a:ext>
            </a:extLst>
          </p:cNvPr>
          <p:cNvGrpSpPr/>
          <p:nvPr/>
        </p:nvGrpSpPr>
        <p:grpSpPr>
          <a:xfrm>
            <a:off x="3310198" y="3990799"/>
            <a:ext cx="1505160" cy="318600"/>
            <a:chOff x="3310198" y="3990799"/>
            <a:chExt cx="15051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B39AC3-1CB6-4C4F-B7D8-51969E7683AF}"/>
                    </a:ext>
                  </a:extLst>
                </p14:cNvPr>
                <p14:cNvContentPartPr/>
                <p14:nvPr/>
              </p14:nvContentPartPr>
              <p14:xfrm>
                <a:off x="3310198" y="4138399"/>
                <a:ext cx="124920" cy="171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B39AC3-1CB6-4C4F-B7D8-51969E7683A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01558" y="4129759"/>
                  <a:ext cx="142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F0EC48-CE13-43C1-87DB-AC3B4E478E75}"/>
                    </a:ext>
                  </a:extLst>
                </p14:cNvPr>
                <p14:cNvContentPartPr/>
                <p14:nvPr/>
              </p14:nvContentPartPr>
              <p14:xfrm>
                <a:off x="3484438" y="4080439"/>
                <a:ext cx="162000" cy="200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F0EC48-CE13-43C1-87DB-AC3B4E478E7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75798" y="4071439"/>
                  <a:ext cx="179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E132C7-3A5A-4419-8E7B-6BDE3562653C}"/>
                    </a:ext>
                  </a:extLst>
                </p14:cNvPr>
                <p14:cNvContentPartPr/>
                <p14:nvPr/>
              </p14:nvContentPartPr>
              <p14:xfrm>
                <a:off x="3678118" y="4067839"/>
                <a:ext cx="184680" cy="221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E132C7-3A5A-4419-8E7B-6BDE356265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69118" y="4059199"/>
                  <a:ext cx="202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6CDC66A-3E11-4D98-95AE-99988C20D48A}"/>
                    </a:ext>
                  </a:extLst>
                </p14:cNvPr>
                <p14:cNvContentPartPr/>
                <p14:nvPr/>
              </p14:nvContentPartPr>
              <p14:xfrm>
                <a:off x="3900958" y="4082599"/>
                <a:ext cx="126360" cy="152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6CDC66A-3E11-4D98-95AE-99988C20D4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91958" y="4073959"/>
                  <a:ext cx="144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7EEBB0-3FBA-4B3D-9AA6-FF9AAA057DB2}"/>
                    </a:ext>
                  </a:extLst>
                </p14:cNvPr>
                <p14:cNvContentPartPr/>
                <p14:nvPr/>
              </p14:nvContentPartPr>
              <p14:xfrm>
                <a:off x="4109398" y="4081879"/>
                <a:ext cx="114840" cy="176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7EEBB0-3FBA-4B3D-9AA6-FF9AAA057DB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00398" y="4073239"/>
                  <a:ext cx="13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B5CBF9-9B47-4CB5-ABC6-A14BF0632380}"/>
                    </a:ext>
                  </a:extLst>
                </p14:cNvPr>
                <p14:cNvContentPartPr/>
                <p14:nvPr/>
              </p14:nvContentPartPr>
              <p14:xfrm>
                <a:off x="4084918" y="3990799"/>
                <a:ext cx="428400" cy="228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B5CBF9-9B47-4CB5-ABC6-A14BF063238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76278" y="3982159"/>
                  <a:ext cx="446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B2E666-2BD0-4EAC-B9E1-152ECFFF5B3B}"/>
                    </a:ext>
                  </a:extLst>
                </p14:cNvPr>
                <p14:cNvContentPartPr/>
                <p14:nvPr/>
              </p14:nvContentPartPr>
              <p14:xfrm>
                <a:off x="4476958" y="4032919"/>
                <a:ext cx="304200" cy="234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B2E666-2BD0-4EAC-B9E1-152ECFFF5B3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68318" y="4024279"/>
                  <a:ext cx="32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93CF4D-628E-4237-91D1-97D94FE4DCCA}"/>
                    </a:ext>
                  </a:extLst>
                </p14:cNvPr>
                <p14:cNvContentPartPr/>
                <p14:nvPr/>
              </p14:nvContentPartPr>
              <p14:xfrm>
                <a:off x="4580998" y="4115359"/>
                <a:ext cx="234360" cy="108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93CF4D-628E-4237-91D1-97D94FE4DC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71998" y="4106359"/>
                  <a:ext cx="252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1E95CF5-8523-4EE1-BB10-438CD1E53DCA}"/>
              </a:ext>
            </a:extLst>
          </p:cNvPr>
          <p:cNvGrpSpPr/>
          <p:nvPr/>
        </p:nvGrpSpPr>
        <p:grpSpPr>
          <a:xfrm>
            <a:off x="5105158" y="3890359"/>
            <a:ext cx="1815120" cy="313200"/>
            <a:chOff x="5105158" y="3890359"/>
            <a:chExt cx="181512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A0279F-D2A1-4F33-AE89-A5824DC49156}"/>
                    </a:ext>
                  </a:extLst>
                </p14:cNvPr>
                <p14:cNvContentPartPr/>
                <p14:nvPr/>
              </p14:nvContentPartPr>
              <p14:xfrm>
                <a:off x="5105158" y="4036879"/>
                <a:ext cx="153360" cy="166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A0279F-D2A1-4F33-AE89-A5824DC4915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96518" y="4027879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8E5451-2102-4DAF-9E5F-619A2E520CBE}"/>
                    </a:ext>
                  </a:extLst>
                </p14:cNvPr>
                <p14:cNvContentPartPr/>
                <p14:nvPr/>
              </p14:nvContentPartPr>
              <p14:xfrm>
                <a:off x="5351398" y="3955879"/>
                <a:ext cx="138600" cy="208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8E5451-2102-4DAF-9E5F-619A2E520CB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42398" y="3946879"/>
                  <a:ext cx="156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41A6F4B-9747-4726-8643-6608C2ABAE06}"/>
                    </a:ext>
                  </a:extLst>
                </p14:cNvPr>
                <p14:cNvContentPartPr/>
                <p14:nvPr/>
              </p14:nvContentPartPr>
              <p14:xfrm>
                <a:off x="5343478" y="3964879"/>
                <a:ext cx="131760" cy="155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41A6F4B-9747-4726-8643-6608C2ABAE0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34838" y="3955879"/>
                  <a:ext cx="149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333B0F-46F3-40E6-8D2A-865C214F8DA0}"/>
                    </a:ext>
                  </a:extLst>
                </p14:cNvPr>
                <p14:cNvContentPartPr/>
                <p14:nvPr/>
              </p14:nvContentPartPr>
              <p14:xfrm>
                <a:off x="5551918" y="3991879"/>
                <a:ext cx="183960" cy="156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333B0F-46F3-40E6-8D2A-865C214F8DA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43278" y="3983239"/>
                  <a:ext cx="20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36AA95-D2F9-4C67-9FFD-42EE610F38D7}"/>
                    </a:ext>
                  </a:extLst>
                </p14:cNvPr>
                <p14:cNvContentPartPr/>
                <p14:nvPr/>
              </p14:nvContentPartPr>
              <p14:xfrm>
                <a:off x="5673238" y="4092319"/>
                <a:ext cx="76320" cy="62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36AA95-D2F9-4C67-9FFD-42EE610F38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64598" y="4083679"/>
                  <a:ext cx="93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4EA68B-ED0E-4FBE-A786-96C050F3A7A7}"/>
                    </a:ext>
                  </a:extLst>
                </p14:cNvPr>
                <p14:cNvContentPartPr/>
                <p14:nvPr/>
              </p14:nvContentPartPr>
              <p14:xfrm>
                <a:off x="5850358" y="3964879"/>
                <a:ext cx="157680" cy="158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4EA68B-ED0E-4FBE-A786-96C050F3A7A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41718" y="3955879"/>
                  <a:ext cx="175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F2E275-F14D-4216-A10D-CC180DD40986}"/>
                    </a:ext>
                  </a:extLst>
                </p14:cNvPr>
                <p14:cNvContentPartPr/>
                <p14:nvPr/>
              </p14:nvContentPartPr>
              <p14:xfrm>
                <a:off x="6114958" y="3933199"/>
                <a:ext cx="164160" cy="155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F2E275-F14D-4216-A10D-CC180DD409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06318" y="3924559"/>
                  <a:ext cx="181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225D993-661A-4864-B8B8-6F457FE4A172}"/>
                    </a:ext>
                  </a:extLst>
                </p14:cNvPr>
                <p14:cNvContentPartPr/>
                <p14:nvPr/>
              </p14:nvContentPartPr>
              <p14:xfrm>
                <a:off x="6157798" y="3941839"/>
                <a:ext cx="74160" cy="115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225D993-661A-4864-B8B8-6F457FE4A17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49158" y="3933199"/>
                  <a:ext cx="91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363BB44-F3EB-4380-A6BF-856BFDC31846}"/>
                    </a:ext>
                  </a:extLst>
                </p14:cNvPr>
                <p14:cNvContentPartPr/>
                <p14:nvPr/>
              </p14:nvContentPartPr>
              <p14:xfrm>
                <a:off x="6339958" y="3890359"/>
                <a:ext cx="163440" cy="201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363BB44-F3EB-4380-A6BF-856BFDC3184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31318" y="3881359"/>
                  <a:ext cx="181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F42FC49-DA29-44A2-958E-5FD0BC0F6261}"/>
                    </a:ext>
                  </a:extLst>
                </p14:cNvPr>
                <p14:cNvContentPartPr/>
                <p14:nvPr/>
              </p14:nvContentPartPr>
              <p14:xfrm>
                <a:off x="6578998" y="3925279"/>
                <a:ext cx="115200" cy="15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F42FC49-DA29-44A2-958E-5FD0BC0F626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70358" y="3916639"/>
                  <a:ext cx="13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477FDA0-34B9-417A-99A9-76E2AC8663F5}"/>
                    </a:ext>
                  </a:extLst>
                </p14:cNvPr>
                <p14:cNvContentPartPr/>
                <p14:nvPr/>
              </p14:nvContentPartPr>
              <p14:xfrm>
                <a:off x="6775558" y="3914839"/>
                <a:ext cx="97560" cy="164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477FDA0-34B9-417A-99A9-76E2AC8663F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66558" y="3905839"/>
                  <a:ext cx="115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B166502-431D-47A2-B31E-93E6108C22B3}"/>
                    </a:ext>
                  </a:extLst>
                </p14:cNvPr>
                <p14:cNvContentPartPr/>
                <p14:nvPr/>
              </p14:nvContentPartPr>
              <p14:xfrm>
                <a:off x="6798958" y="3890359"/>
                <a:ext cx="121320" cy="126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B166502-431D-47A2-B31E-93E6108C22B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89958" y="3881359"/>
                  <a:ext cx="1389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6226E34-70A8-47FA-BD99-436C7E416E7F}"/>
              </a:ext>
            </a:extLst>
          </p:cNvPr>
          <p:cNvGrpSpPr/>
          <p:nvPr/>
        </p:nvGrpSpPr>
        <p:grpSpPr>
          <a:xfrm>
            <a:off x="7301158" y="3751399"/>
            <a:ext cx="1204920" cy="317520"/>
            <a:chOff x="7301158" y="3751399"/>
            <a:chExt cx="120492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5DFD6A-B2BC-4184-9FDA-769D940BCB12}"/>
                    </a:ext>
                  </a:extLst>
                </p14:cNvPr>
                <p14:cNvContentPartPr/>
                <p14:nvPr/>
              </p14:nvContentPartPr>
              <p14:xfrm>
                <a:off x="7424278" y="3930319"/>
                <a:ext cx="16560" cy="138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5DFD6A-B2BC-4184-9FDA-769D940BCB1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15278" y="3921319"/>
                  <a:ext cx="34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C519647-D7F3-4862-918F-371231BCD429}"/>
                    </a:ext>
                  </a:extLst>
                </p14:cNvPr>
                <p14:cNvContentPartPr/>
                <p14:nvPr/>
              </p14:nvContentPartPr>
              <p14:xfrm>
                <a:off x="7301158" y="3864799"/>
                <a:ext cx="415080" cy="170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C519647-D7F3-4862-918F-371231BCD4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92158" y="3856159"/>
                  <a:ext cx="432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F348F8D-0D34-4F40-8D89-3F2062A01494}"/>
                    </a:ext>
                  </a:extLst>
                </p14:cNvPr>
                <p14:cNvContentPartPr/>
                <p14:nvPr/>
              </p14:nvContentPartPr>
              <p14:xfrm>
                <a:off x="7561438" y="3868039"/>
                <a:ext cx="346320" cy="172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F348F8D-0D34-4F40-8D89-3F2062A0149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52438" y="3859039"/>
                  <a:ext cx="363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04E3303-4F06-42F9-A0F7-1FCC597CE803}"/>
                    </a:ext>
                  </a:extLst>
                </p14:cNvPr>
                <p14:cNvContentPartPr/>
                <p14:nvPr/>
              </p14:nvContentPartPr>
              <p14:xfrm>
                <a:off x="7890838" y="3827359"/>
                <a:ext cx="135000" cy="20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04E3303-4F06-42F9-A0F7-1FCC597CE80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81838" y="3818359"/>
                  <a:ext cx="152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8448830-130D-42C8-8396-74760065DFFB}"/>
                    </a:ext>
                  </a:extLst>
                </p14:cNvPr>
                <p14:cNvContentPartPr/>
                <p14:nvPr/>
              </p14:nvContentPartPr>
              <p14:xfrm>
                <a:off x="8103958" y="3867679"/>
                <a:ext cx="122040" cy="169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8448830-130D-42C8-8396-74760065DFF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95318" y="3858679"/>
                  <a:ext cx="139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7A422C2-B53C-4E31-BB86-AFAAB12D58ED}"/>
                    </a:ext>
                  </a:extLst>
                </p14:cNvPr>
                <p14:cNvContentPartPr/>
                <p14:nvPr/>
              </p14:nvContentPartPr>
              <p14:xfrm>
                <a:off x="8136718" y="3808279"/>
                <a:ext cx="106920" cy="56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7A422C2-B53C-4E31-BB86-AFAAB12D58E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28078" y="3799639"/>
                  <a:ext cx="124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BC80BAB-69E2-457D-B0A8-C63D40DDEDF0}"/>
                    </a:ext>
                  </a:extLst>
                </p14:cNvPr>
                <p14:cNvContentPartPr/>
                <p14:nvPr/>
              </p14:nvContentPartPr>
              <p14:xfrm>
                <a:off x="8320318" y="3751399"/>
                <a:ext cx="185760" cy="15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BC80BAB-69E2-457D-B0A8-C63D40DDED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11678" y="3742399"/>
                  <a:ext cx="2034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D7F982C-D5A3-4652-873C-C4298714BAFC}"/>
                  </a:ext>
                </a:extLst>
              </p14:cNvPr>
              <p14:cNvContentPartPr/>
              <p14:nvPr/>
            </p14:nvContentPartPr>
            <p14:xfrm>
              <a:off x="8988838" y="3749599"/>
              <a:ext cx="300960" cy="236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D7F982C-D5A3-4652-873C-C4298714BAF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979838" y="3740959"/>
                <a:ext cx="31860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F8B173F-0269-4D2A-83EE-4B2B438D8000}"/>
              </a:ext>
            </a:extLst>
          </p:cNvPr>
          <p:cNvGrpSpPr/>
          <p:nvPr/>
        </p:nvGrpSpPr>
        <p:grpSpPr>
          <a:xfrm>
            <a:off x="9762478" y="3752479"/>
            <a:ext cx="981000" cy="218520"/>
            <a:chOff x="9762478" y="3752479"/>
            <a:chExt cx="9810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0212D4-DB39-4D2B-A1A5-B5A344CA46D4}"/>
                    </a:ext>
                  </a:extLst>
                </p14:cNvPr>
                <p14:cNvContentPartPr/>
                <p14:nvPr/>
              </p14:nvContentPartPr>
              <p14:xfrm>
                <a:off x="9762478" y="3813319"/>
                <a:ext cx="174960" cy="157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0212D4-DB39-4D2B-A1A5-B5A344CA46D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53838" y="3804319"/>
                  <a:ext cx="192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FF06235-7C30-4E39-B461-7F39F577D57D}"/>
                    </a:ext>
                  </a:extLst>
                </p14:cNvPr>
                <p14:cNvContentPartPr/>
                <p14:nvPr/>
              </p14:nvContentPartPr>
              <p14:xfrm>
                <a:off x="10043278" y="3819799"/>
                <a:ext cx="17640" cy="129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FF06235-7C30-4E39-B461-7F39F577D5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34638" y="3810799"/>
                  <a:ext cx="35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791305-CF28-4D79-9B6E-5E542E636652}"/>
                    </a:ext>
                  </a:extLst>
                </p14:cNvPr>
                <p14:cNvContentPartPr/>
                <p14:nvPr/>
              </p14:nvContentPartPr>
              <p14:xfrm>
                <a:off x="9957238" y="3827359"/>
                <a:ext cx="389520" cy="141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791305-CF28-4D79-9B6E-5E542E63665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48598" y="3818359"/>
                  <a:ext cx="40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D7CB06-3404-4335-A273-C833B7BD26A7}"/>
                    </a:ext>
                  </a:extLst>
                </p14:cNvPr>
                <p14:cNvContentPartPr/>
                <p14:nvPr/>
              </p14:nvContentPartPr>
              <p14:xfrm>
                <a:off x="10183678" y="3762559"/>
                <a:ext cx="173160" cy="122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D7CB06-3404-4335-A273-C833B7BD26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74678" y="3753919"/>
                  <a:ext cx="190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2BA071-D685-4AD5-8CAF-B2FD927573CD}"/>
                    </a:ext>
                  </a:extLst>
                </p14:cNvPr>
                <p14:cNvContentPartPr/>
                <p14:nvPr/>
              </p14:nvContentPartPr>
              <p14:xfrm>
                <a:off x="10500118" y="3753199"/>
                <a:ext cx="126360" cy="175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2BA071-D685-4AD5-8CAF-B2FD927573C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491478" y="3744199"/>
                  <a:ext cx="144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D84E7E7-34AC-4DAB-B687-52BE6B758D5C}"/>
                    </a:ext>
                  </a:extLst>
                </p14:cNvPr>
                <p14:cNvContentPartPr/>
                <p14:nvPr/>
              </p14:nvContentPartPr>
              <p14:xfrm>
                <a:off x="10640518" y="3752479"/>
                <a:ext cx="102960" cy="169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D84E7E7-34AC-4DAB-B687-52BE6B758D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31518" y="3743479"/>
                  <a:ext cx="1206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28B84E3-2A24-499C-AFF2-E2E7D2D25665}"/>
              </a:ext>
            </a:extLst>
          </p:cNvPr>
          <p:cNvGrpSpPr/>
          <p:nvPr/>
        </p:nvGrpSpPr>
        <p:grpSpPr>
          <a:xfrm>
            <a:off x="11064958" y="3759319"/>
            <a:ext cx="332640" cy="174960"/>
            <a:chOff x="11064958" y="3759319"/>
            <a:chExt cx="33264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2385BC-B9C4-4535-864E-48B0172370D7}"/>
                    </a:ext>
                  </a:extLst>
                </p14:cNvPr>
                <p14:cNvContentPartPr/>
                <p14:nvPr/>
              </p14:nvContentPartPr>
              <p14:xfrm>
                <a:off x="11131198" y="3789559"/>
                <a:ext cx="22680" cy="134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2385BC-B9C4-4535-864E-48B0172370D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22558" y="3780919"/>
                  <a:ext cx="40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C4D8596-DF34-45B6-A276-77DC210895D1}"/>
                    </a:ext>
                  </a:extLst>
                </p14:cNvPr>
                <p14:cNvContentPartPr/>
                <p14:nvPr/>
              </p14:nvContentPartPr>
              <p14:xfrm>
                <a:off x="11064958" y="3759319"/>
                <a:ext cx="332640" cy="174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C4D8596-DF34-45B6-A276-77DC210895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55958" y="3750679"/>
                  <a:ext cx="3502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25CA3BF-9ADE-4507-AB36-2AAA76570B8F}"/>
              </a:ext>
            </a:extLst>
          </p:cNvPr>
          <p:cNvGrpSpPr/>
          <p:nvPr/>
        </p:nvGrpSpPr>
        <p:grpSpPr>
          <a:xfrm>
            <a:off x="2448718" y="4642039"/>
            <a:ext cx="762120" cy="283320"/>
            <a:chOff x="2448718" y="4642039"/>
            <a:chExt cx="7621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F671657-5179-424C-B1FB-FAE627820290}"/>
                    </a:ext>
                  </a:extLst>
                </p14:cNvPr>
                <p14:cNvContentPartPr/>
                <p14:nvPr/>
              </p14:nvContentPartPr>
              <p14:xfrm>
                <a:off x="2448718" y="4642039"/>
                <a:ext cx="192240" cy="283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F671657-5179-424C-B1FB-FAE62782029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39718" y="4633399"/>
                  <a:ext cx="209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3B5C23-3C34-47B0-A9F0-3A88B6779D0D}"/>
                    </a:ext>
                  </a:extLst>
                </p14:cNvPr>
                <p14:cNvContentPartPr/>
                <p14:nvPr/>
              </p14:nvContentPartPr>
              <p14:xfrm>
                <a:off x="2541598" y="4751839"/>
                <a:ext cx="168120" cy="130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83B5C23-3C34-47B0-A9F0-3A88B6779D0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32958" y="4742839"/>
                  <a:ext cx="185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B0A2F15-0FC2-4AEA-9706-5CB8904C0AD1}"/>
                    </a:ext>
                  </a:extLst>
                </p14:cNvPr>
                <p14:cNvContentPartPr/>
                <p14:nvPr/>
              </p14:nvContentPartPr>
              <p14:xfrm>
                <a:off x="2774518" y="4703599"/>
                <a:ext cx="180720" cy="178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B0A2F15-0FC2-4AEA-9706-5CB8904C0AD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65878" y="4694599"/>
                  <a:ext cx="198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70B788-E431-4701-B9BF-F936F662931B}"/>
                    </a:ext>
                  </a:extLst>
                </p14:cNvPr>
                <p14:cNvContentPartPr/>
                <p14:nvPr/>
              </p14:nvContentPartPr>
              <p14:xfrm>
                <a:off x="2835718" y="4719799"/>
                <a:ext cx="51840" cy="90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70B788-E431-4701-B9BF-F936F66293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6718" y="4710799"/>
                  <a:ext cx="69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8C7B-D114-4505-8747-3BA3683F5A3D}"/>
                    </a:ext>
                  </a:extLst>
                </p14:cNvPr>
                <p14:cNvContentPartPr/>
                <p14:nvPr/>
              </p14:nvContentPartPr>
              <p14:xfrm>
                <a:off x="3148918" y="4689199"/>
                <a:ext cx="31320" cy="171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8C7B-D114-4505-8747-3BA3683F5A3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40278" y="4680559"/>
                  <a:ext cx="48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6150D76-CBC5-454E-BC36-0E6F82330816}"/>
                    </a:ext>
                  </a:extLst>
                </p14:cNvPr>
                <p14:cNvContentPartPr/>
                <p14:nvPr/>
              </p14:nvContentPartPr>
              <p14:xfrm>
                <a:off x="3031198" y="4646359"/>
                <a:ext cx="179640" cy="49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6150D76-CBC5-454E-BC36-0E6F8233081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22198" y="4637719"/>
                  <a:ext cx="1972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3B7783C-C4C0-4DC3-BFFF-D56F8C8C80F8}"/>
              </a:ext>
            </a:extLst>
          </p:cNvPr>
          <p:cNvGrpSpPr/>
          <p:nvPr/>
        </p:nvGrpSpPr>
        <p:grpSpPr>
          <a:xfrm>
            <a:off x="3577678" y="4570399"/>
            <a:ext cx="435960" cy="235800"/>
            <a:chOff x="3577678" y="4570399"/>
            <a:chExt cx="4359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5D4C93-9048-44B7-9591-E6E07880F42E}"/>
                    </a:ext>
                  </a:extLst>
                </p14:cNvPr>
                <p14:cNvContentPartPr/>
                <p14:nvPr/>
              </p14:nvContentPartPr>
              <p14:xfrm>
                <a:off x="3694318" y="4650679"/>
                <a:ext cx="18360" cy="155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5D4C93-9048-44B7-9591-E6E07880F4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685678" y="4642039"/>
                  <a:ext cx="36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0DE5777-374A-4E63-A600-1BDAC17E1ADA}"/>
                    </a:ext>
                  </a:extLst>
                </p14:cNvPr>
                <p14:cNvContentPartPr/>
                <p14:nvPr/>
              </p14:nvContentPartPr>
              <p14:xfrm>
                <a:off x="3577678" y="4570399"/>
                <a:ext cx="435960" cy="209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0DE5777-374A-4E63-A600-1BDAC17E1AD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569038" y="4561759"/>
                  <a:ext cx="4536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6DCB186-D12C-4107-8E5A-68894FD1AE14}"/>
              </a:ext>
            </a:extLst>
          </p:cNvPr>
          <p:cNvGrpSpPr/>
          <p:nvPr/>
        </p:nvGrpSpPr>
        <p:grpSpPr>
          <a:xfrm>
            <a:off x="4388038" y="4550959"/>
            <a:ext cx="359280" cy="344160"/>
            <a:chOff x="4388038" y="4550959"/>
            <a:chExt cx="3592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19ADFD7-CFC5-4042-BB01-360CA391F0EF}"/>
                    </a:ext>
                  </a:extLst>
                </p14:cNvPr>
                <p14:cNvContentPartPr/>
                <p14:nvPr/>
              </p14:nvContentPartPr>
              <p14:xfrm>
                <a:off x="4388038" y="4550959"/>
                <a:ext cx="204480" cy="285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19ADFD7-CFC5-4042-BB01-360CA391F0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79398" y="4541959"/>
                  <a:ext cx="222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59D4055-3B1C-4243-A203-742148FF90DD}"/>
                    </a:ext>
                  </a:extLst>
                </p14:cNvPr>
                <p14:cNvContentPartPr/>
                <p14:nvPr/>
              </p14:nvContentPartPr>
              <p14:xfrm>
                <a:off x="4438438" y="4829959"/>
                <a:ext cx="308880" cy="65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59D4055-3B1C-4243-A203-742148FF90D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429798" y="4821319"/>
                  <a:ext cx="32652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C692678-F669-4EA5-9117-D6B80086EC77}"/>
              </a:ext>
            </a:extLst>
          </p:cNvPr>
          <p:cNvGrpSpPr/>
          <p:nvPr/>
        </p:nvGrpSpPr>
        <p:grpSpPr>
          <a:xfrm>
            <a:off x="5075278" y="4651759"/>
            <a:ext cx="1073160" cy="223200"/>
            <a:chOff x="5075278" y="4651759"/>
            <a:chExt cx="107316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EA54F9-0CAB-436C-8205-467F08BFAAEC}"/>
                    </a:ext>
                  </a:extLst>
                </p14:cNvPr>
                <p14:cNvContentPartPr/>
                <p14:nvPr/>
              </p14:nvContentPartPr>
              <p14:xfrm>
                <a:off x="5124598" y="4700719"/>
                <a:ext cx="69840" cy="174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EA54F9-0CAB-436C-8205-467F08BFAAE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115958" y="4692079"/>
                  <a:ext cx="87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8B99ADC-4727-49E0-9175-AF50DF8129E6}"/>
                    </a:ext>
                  </a:extLst>
                </p14:cNvPr>
                <p14:cNvContentPartPr/>
                <p14:nvPr/>
              </p14:nvContentPartPr>
              <p14:xfrm>
                <a:off x="5075278" y="4671919"/>
                <a:ext cx="175680" cy="128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8B99ADC-4727-49E0-9175-AF50DF8129E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66638" y="4663279"/>
                  <a:ext cx="193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7E3489C-6C63-4E6D-9397-C76EA4E52825}"/>
                    </a:ext>
                  </a:extLst>
                </p14:cNvPr>
                <p14:cNvContentPartPr/>
                <p14:nvPr/>
              </p14:nvContentPartPr>
              <p14:xfrm>
                <a:off x="5282998" y="4655359"/>
                <a:ext cx="260280" cy="196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7E3489C-6C63-4E6D-9397-C76EA4E5282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73998" y="4646359"/>
                  <a:ext cx="277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014D0BC-9EFC-4F39-A04D-001CD77BB6D7}"/>
                    </a:ext>
                  </a:extLst>
                </p14:cNvPr>
                <p14:cNvContentPartPr/>
                <p14:nvPr/>
              </p14:nvContentPartPr>
              <p14:xfrm>
                <a:off x="5617438" y="4660399"/>
                <a:ext cx="204840" cy="162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014D0BC-9EFC-4F39-A04D-001CD77BB6D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08798" y="4651759"/>
                  <a:ext cx="222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2C5A810-5333-4AC6-B012-9995B44818AD}"/>
                    </a:ext>
                  </a:extLst>
                </p14:cNvPr>
                <p14:cNvContentPartPr/>
                <p14:nvPr/>
              </p14:nvContentPartPr>
              <p14:xfrm>
                <a:off x="5848558" y="4651759"/>
                <a:ext cx="299880" cy="166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2C5A810-5333-4AC6-B012-9995B44818A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39918" y="4643119"/>
                  <a:ext cx="3175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BAC3CD8-ED25-4A63-BD0B-5194EC4F5F19}"/>
              </a:ext>
            </a:extLst>
          </p:cNvPr>
          <p:cNvGrpSpPr/>
          <p:nvPr/>
        </p:nvGrpSpPr>
        <p:grpSpPr>
          <a:xfrm>
            <a:off x="6498358" y="4423879"/>
            <a:ext cx="689760" cy="343440"/>
            <a:chOff x="6498358" y="4423879"/>
            <a:chExt cx="68976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3B2C24D-B2A7-4F34-AAB3-D92A4411CC44}"/>
                    </a:ext>
                  </a:extLst>
                </p14:cNvPr>
                <p14:cNvContentPartPr/>
                <p14:nvPr/>
              </p14:nvContentPartPr>
              <p14:xfrm>
                <a:off x="6498358" y="4455919"/>
                <a:ext cx="349200" cy="311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3B2C24D-B2A7-4F34-AAB3-D92A4411CC4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89718" y="4446919"/>
                  <a:ext cx="366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FFAC21B-83D4-428A-9018-6944E3E0D16A}"/>
                    </a:ext>
                  </a:extLst>
                </p14:cNvPr>
                <p14:cNvContentPartPr/>
                <p14:nvPr/>
              </p14:nvContentPartPr>
              <p14:xfrm>
                <a:off x="7026478" y="4433959"/>
                <a:ext cx="79200" cy="133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FFAC21B-83D4-428A-9018-6944E3E0D16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17478" y="4425319"/>
                  <a:ext cx="96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3A745C1-E67B-4E4B-9CA5-098CD8148576}"/>
                    </a:ext>
                  </a:extLst>
                </p14:cNvPr>
                <p14:cNvContentPartPr/>
                <p14:nvPr/>
              </p14:nvContentPartPr>
              <p14:xfrm>
                <a:off x="7116478" y="4423879"/>
                <a:ext cx="71640" cy="140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3A745C1-E67B-4E4B-9CA5-098CD81485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07838" y="4414879"/>
                  <a:ext cx="8928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06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88685D4-6D1C-4C12-8ED8-ECD31F0F0C92}"/>
                  </a:ext>
                </a:extLst>
              </p14:cNvPr>
              <p14:cNvContentPartPr/>
              <p14:nvPr/>
            </p14:nvContentPartPr>
            <p14:xfrm>
              <a:off x="8307718" y="601759"/>
              <a:ext cx="2160" cy="10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88685D4-6D1C-4C12-8ED8-ECD31F0F0C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9078" y="593119"/>
                <a:ext cx="19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33572C0-159F-4CFE-BE4C-5CED76DD7719}"/>
                  </a:ext>
                </a:extLst>
              </p14:cNvPr>
              <p14:cNvContentPartPr/>
              <p14:nvPr/>
            </p14:nvContentPartPr>
            <p14:xfrm>
              <a:off x="2929678" y="4220119"/>
              <a:ext cx="11160" cy="11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33572C0-159F-4CFE-BE4C-5CED76DD77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0678" y="4211119"/>
                <a:ext cx="288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D9F4EA3-B5E1-4F6E-B2D2-FD3A5F9B5884}"/>
              </a:ext>
            </a:extLst>
          </p:cNvPr>
          <p:cNvGrpSpPr/>
          <p:nvPr/>
        </p:nvGrpSpPr>
        <p:grpSpPr>
          <a:xfrm>
            <a:off x="595438" y="428599"/>
            <a:ext cx="837360" cy="351720"/>
            <a:chOff x="595438" y="428599"/>
            <a:chExt cx="8373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142008-0BFB-4280-8AD2-551E02ECCEDB}"/>
                    </a:ext>
                  </a:extLst>
                </p14:cNvPr>
                <p14:cNvContentPartPr/>
                <p14:nvPr/>
              </p14:nvContentPartPr>
              <p14:xfrm>
                <a:off x="695158" y="540919"/>
                <a:ext cx="22680" cy="23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142008-0BFB-4280-8AD2-551E02ECCE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518" y="532279"/>
                  <a:ext cx="40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A74E09-5B30-4172-8B71-45E4B525118A}"/>
                    </a:ext>
                  </a:extLst>
                </p14:cNvPr>
                <p14:cNvContentPartPr/>
                <p14:nvPr/>
              </p14:nvContentPartPr>
              <p14:xfrm>
                <a:off x="595438" y="472879"/>
                <a:ext cx="308520" cy="269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A74E09-5B30-4172-8B71-45E4B52511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438" y="464239"/>
                  <a:ext cx="326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93ED81-C8CD-4E1A-A51C-0A29D5E68CFE}"/>
                    </a:ext>
                  </a:extLst>
                </p14:cNvPr>
                <p14:cNvContentPartPr/>
                <p14:nvPr/>
              </p14:nvContentPartPr>
              <p14:xfrm>
                <a:off x="1005838" y="450919"/>
                <a:ext cx="38880" cy="282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93ED81-C8CD-4E1A-A51C-0A29D5E68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6838" y="441919"/>
                  <a:ext cx="56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B38C56-7EC8-4C81-90B9-57292DBC1926}"/>
                    </a:ext>
                  </a:extLst>
                </p14:cNvPr>
                <p14:cNvContentPartPr/>
                <p14:nvPr/>
              </p14:nvContentPartPr>
              <p14:xfrm>
                <a:off x="877678" y="499519"/>
                <a:ext cx="322920" cy="219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B38C56-7EC8-4C81-90B9-57292DBC19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038" y="490879"/>
                  <a:ext cx="340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F4A48C-AAD4-480C-B5D9-9EBC8C5D4DCB}"/>
                    </a:ext>
                  </a:extLst>
                </p14:cNvPr>
                <p14:cNvContentPartPr/>
                <p14:nvPr/>
              </p14:nvContentPartPr>
              <p14:xfrm>
                <a:off x="1276558" y="428599"/>
                <a:ext cx="156240" cy="306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F4A48C-AAD4-480C-B5D9-9EBC8C5D4D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7558" y="419599"/>
                  <a:ext cx="1738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431D41B-2881-4E66-B845-2A84033588C7}"/>
              </a:ext>
            </a:extLst>
          </p:cNvPr>
          <p:cNvGrpSpPr/>
          <p:nvPr/>
        </p:nvGrpSpPr>
        <p:grpSpPr>
          <a:xfrm>
            <a:off x="1970278" y="376759"/>
            <a:ext cx="2157480" cy="345600"/>
            <a:chOff x="1970278" y="376759"/>
            <a:chExt cx="21574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C09DCA-8782-4B19-9809-66D23FA57B01}"/>
                    </a:ext>
                  </a:extLst>
                </p14:cNvPr>
                <p14:cNvContentPartPr/>
                <p14:nvPr/>
              </p14:nvContentPartPr>
              <p14:xfrm>
                <a:off x="1970278" y="376759"/>
                <a:ext cx="135000" cy="316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C09DCA-8782-4B19-9809-66D23FA57B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1638" y="367759"/>
                  <a:ext cx="152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F9CFA3E-8A96-4ABA-B6C2-BD4D94B1F399}"/>
                    </a:ext>
                  </a:extLst>
                </p14:cNvPr>
                <p14:cNvContentPartPr/>
                <p14:nvPr/>
              </p14:nvContentPartPr>
              <p14:xfrm>
                <a:off x="2235958" y="409879"/>
                <a:ext cx="247680" cy="31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F9CFA3E-8A96-4ABA-B6C2-BD4D94B1F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7318" y="400879"/>
                  <a:ext cx="265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5F0D7D-AEE0-47D5-8107-B296E4437008}"/>
                    </a:ext>
                  </a:extLst>
                </p14:cNvPr>
                <p14:cNvContentPartPr/>
                <p14:nvPr/>
              </p14:nvContentPartPr>
              <p14:xfrm>
                <a:off x="2508478" y="523999"/>
                <a:ext cx="120240" cy="18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5F0D7D-AEE0-47D5-8107-B296E44370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9478" y="515359"/>
                  <a:ext cx="137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6C738F-68BD-4D66-BA44-8C3A564BF467}"/>
                    </a:ext>
                  </a:extLst>
                </p14:cNvPr>
                <p14:cNvContentPartPr/>
                <p14:nvPr/>
              </p14:nvContentPartPr>
              <p14:xfrm>
                <a:off x="2737798" y="486919"/>
                <a:ext cx="132480" cy="20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6C738F-68BD-4D66-BA44-8C3A564BF4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8798" y="477919"/>
                  <a:ext cx="150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1E070F-89E8-4A8F-9591-C5BBCAE3389A}"/>
                    </a:ext>
                  </a:extLst>
                </p14:cNvPr>
                <p14:cNvContentPartPr/>
                <p14:nvPr/>
              </p14:nvContentPartPr>
              <p14:xfrm>
                <a:off x="2817358" y="553159"/>
                <a:ext cx="209880" cy="162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1E070F-89E8-4A8F-9591-C5BBCAE338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8358" y="544159"/>
                  <a:ext cx="227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58D04A-213C-4507-98E3-3AEEE895E335}"/>
                    </a:ext>
                  </a:extLst>
                </p14:cNvPr>
                <p14:cNvContentPartPr/>
                <p14:nvPr/>
              </p14:nvContentPartPr>
              <p14:xfrm>
                <a:off x="3148918" y="423919"/>
                <a:ext cx="239400" cy="275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58D04A-213C-4507-98E3-3AEEE895E3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0278" y="415279"/>
                  <a:ext cx="257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D28BB8-97D6-4553-8DD7-05CDDBA973C9}"/>
                    </a:ext>
                  </a:extLst>
                </p14:cNvPr>
                <p14:cNvContentPartPr/>
                <p14:nvPr/>
              </p14:nvContentPartPr>
              <p14:xfrm>
                <a:off x="3439438" y="474679"/>
                <a:ext cx="197280" cy="235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D28BB8-97D6-4553-8DD7-05CDDBA973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0798" y="466039"/>
                  <a:ext cx="214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88A8152-9FE6-4139-8B36-7C25BBB421FA}"/>
                    </a:ext>
                  </a:extLst>
                </p14:cNvPr>
                <p14:cNvContentPartPr/>
                <p14:nvPr/>
              </p14:nvContentPartPr>
              <p14:xfrm>
                <a:off x="3453838" y="637759"/>
                <a:ext cx="189360" cy="52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88A8152-9FE6-4139-8B36-7C25BBB421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4838" y="628759"/>
                  <a:ext cx="207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7273810-6EF4-426D-AFDE-D6671CA545EB}"/>
                    </a:ext>
                  </a:extLst>
                </p14:cNvPr>
                <p14:cNvContentPartPr/>
                <p14:nvPr/>
              </p14:nvContentPartPr>
              <p14:xfrm>
                <a:off x="3714478" y="418879"/>
                <a:ext cx="413280" cy="277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7273810-6EF4-426D-AFDE-D6671CA545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05478" y="409879"/>
                  <a:ext cx="4309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B90FF1A-F50B-476F-BC2B-70433F762406}"/>
              </a:ext>
            </a:extLst>
          </p:cNvPr>
          <p:cNvGrpSpPr/>
          <p:nvPr/>
        </p:nvGrpSpPr>
        <p:grpSpPr>
          <a:xfrm>
            <a:off x="4627438" y="320599"/>
            <a:ext cx="1591560" cy="313200"/>
            <a:chOff x="4627438" y="320599"/>
            <a:chExt cx="159156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D97D5E5-C9C4-49F5-8167-0FB72C909768}"/>
                    </a:ext>
                  </a:extLst>
                </p14:cNvPr>
                <p14:cNvContentPartPr/>
                <p14:nvPr/>
              </p14:nvContentPartPr>
              <p14:xfrm>
                <a:off x="4627438" y="363439"/>
                <a:ext cx="258840" cy="239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D97D5E5-C9C4-49F5-8167-0FB72C9097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8438" y="354799"/>
                  <a:ext cx="276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0CE0EDE-963D-4F3D-9FFA-05D4A322AEBC}"/>
                    </a:ext>
                  </a:extLst>
                </p14:cNvPr>
                <p14:cNvContentPartPr/>
                <p14:nvPr/>
              </p14:nvContentPartPr>
              <p14:xfrm>
                <a:off x="4987798" y="353359"/>
                <a:ext cx="53640" cy="280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0CE0EDE-963D-4F3D-9FFA-05D4A322AE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78798" y="344359"/>
                  <a:ext cx="71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3D4B386-934C-44A0-B4CE-CA49D5FC200D}"/>
                    </a:ext>
                  </a:extLst>
                </p14:cNvPr>
                <p14:cNvContentPartPr/>
                <p14:nvPr/>
              </p14:nvContentPartPr>
              <p14:xfrm>
                <a:off x="5029558" y="320599"/>
                <a:ext cx="190440" cy="297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3D4B386-934C-44A0-B4CE-CA49D5FC20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20918" y="311599"/>
                  <a:ext cx="208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F0CECDF-70E6-4F49-8957-A90A7E3AD136}"/>
                    </a:ext>
                  </a:extLst>
                </p14:cNvPr>
                <p14:cNvContentPartPr/>
                <p14:nvPr/>
              </p14:nvContentPartPr>
              <p14:xfrm>
                <a:off x="5284438" y="361279"/>
                <a:ext cx="148320" cy="216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F0CECDF-70E6-4F49-8957-A90A7E3AD1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5438" y="352639"/>
                  <a:ext cx="165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BA838DC-784E-4E38-AF08-06F0B1CC3D28}"/>
                    </a:ext>
                  </a:extLst>
                </p14:cNvPr>
                <p14:cNvContentPartPr/>
                <p14:nvPr/>
              </p14:nvContentPartPr>
              <p14:xfrm>
                <a:off x="5501158" y="375319"/>
                <a:ext cx="155160" cy="190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BA838DC-784E-4E38-AF08-06F0B1CC3D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92158" y="366319"/>
                  <a:ext cx="172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A734F4A-9A44-4292-81AC-358B0EBA8D60}"/>
                    </a:ext>
                  </a:extLst>
                </p14:cNvPr>
                <p14:cNvContentPartPr/>
                <p14:nvPr/>
              </p14:nvContentPartPr>
              <p14:xfrm>
                <a:off x="5730118" y="364159"/>
                <a:ext cx="169920" cy="194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A734F4A-9A44-4292-81AC-358B0EBA8D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21118" y="355159"/>
                  <a:ext cx="187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765F6C-E34C-4570-9C75-DF9214884DC4}"/>
                    </a:ext>
                  </a:extLst>
                </p14:cNvPr>
                <p14:cNvContentPartPr/>
                <p14:nvPr/>
              </p14:nvContentPartPr>
              <p14:xfrm>
                <a:off x="6038638" y="329959"/>
                <a:ext cx="180360" cy="223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765F6C-E34C-4570-9C75-DF9214884D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9998" y="321319"/>
                  <a:ext cx="1980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3B736FA-46AC-4C99-BA6B-6C55909ABF6A}"/>
              </a:ext>
            </a:extLst>
          </p:cNvPr>
          <p:cNvGrpSpPr/>
          <p:nvPr/>
        </p:nvGrpSpPr>
        <p:grpSpPr>
          <a:xfrm>
            <a:off x="6761158" y="275959"/>
            <a:ext cx="1211400" cy="332280"/>
            <a:chOff x="6761158" y="275959"/>
            <a:chExt cx="12114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CC25014-A552-439F-943E-354D0B300D25}"/>
                    </a:ext>
                  </a:extLst>
                </p14:cNvPr>
                <p14:cNvContentPartPr/>
                <p14:nvPr/>
              </p14:nvContentPartPr>
              <p14:xfrm>
                <a:off x="6761158" y="337519"/>
                <a:ext cx="302760" cy="270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CC25014-A552-439F-943E-354D0B300D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52158" y="328879"/>
                  <a:ext cx="320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151EBFA-E8CF-4B6A-9697-6A1B027218C8}"/>
                    </a:ext>
                  </a:extLst>
                </p14:cNvPr>
                <p14:cNvContentPartPr/>
                <p14:nvPr/>
              </p14:nvContentPartPr>
              <p14:xfrm>
                <a:off x="7242118" y="295399"/>
                <a:ext cx="120600" cy="223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151EBFA-E8CF-4B6A-9697-6A1B027218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3478" y="286399"/>
                  <a:ext cx="138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92DA09-DD77-488E-8DF3-DDE7284B6346}"/>
                    </a:ext>
                  </a:extLst>
                </p14:cNvPr>
                <p14:cNvContentPartPr/>
                <p14:nvPr/>
              </p14:nvContentPartPr>
              <p14:xfrm>
                <a:off x="7458838" y="298639"/>
                <a:ext cx="247680" cy="211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92DA09-DD77-488E-8DF3-DDE7284B63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9838" y="289999"/>
                  <a:ext cx="26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13D9FEE-2282-4C03-8E86-DD951F21CF95}"/>
                    </a:ext>
                  </a:extLst>
                </p14:cNvPr>
                <p14:cNvContentPartPr/>
                <p14:nvPr/>
              </p14:nvContentPartPr>
              <p14:xfrm>
                <a:off x="7787878" y="275959"/>
                <a:ext cx="56880" cy="268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13D9FEE-2282-4C03-8E86-DD951F21CF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9238" y="266959"/>
                  <a:ext cx="74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07C7E8E-4548-482E-86ED-85887CA3F0D9}"/>
                    </a:ext>
                  </a:extLst>
                </p14:cNvPr>
                <p14:cNvContentPartPr/>
                <p14:nvPr/>
              </p14:nvContentPartPr>
              <p14:xfrm>
                <a:off x="7865638" y="275959"/>
                <a:ext cx="106920" cy="211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07C7E8E-4548-482E-86ED-85887CA3F0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6998" y="266959"/>
                  <a:ext cx="1245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31D47A5-0366-4DB7-B1EE-342B0681385F}"/>
              </a:ext>
            </a:extLst>
          </p:cNvPr>
          <p:cNvGrpSpPr/>
          <p:nvPr/>
        </p:nvGrpSpPr>
        <p:grpSpPr>
          <a:xfrm>
            <a:off x="8573038" y="222679"/>
            <a:ext cx="972360" cy="286920"/>
            <a:chOff x="8573038" y="222679"/>
            <a:chExt cx="9723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512BE9-0523-4197-A930-1D473A0AC538}"/>
                    </a:ext>
                  </a:extLst>
                </p14:cNvPr>
                <p14:cNvContentPartPr/>
                <p14:nvPr/>
              </p14:nvContentPartPr>
              <p14:xfrm>
                <a:off x="8595358" y="289999"/>
                <a:ext cx="87120" cy="216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512BE9-0523-4197-A930-1D473A0AC5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86358" y="281359"/>
                  <a:ext cx="104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3440A38-8C54-4B4A-BA35-D5314412D994}"/>
                    </a:ext>
                  </a:extLst>
                </p14:cNvPr>
                <p14:cNvContentPartPr/>
                <p14:nvPr/>
              </p14:nvContentPartPr>
              <p14:xfrm>
                <a:off x="8573038" y="222679"/>
                <a:ext cx="358200" cy="195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3440A38-8C54-4B4A-BA35-D5314412D9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64038" y="213679"/>
                  <a:ext cx="375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0A09B7B-1FBE-4C72-AA90-EF4A45D8C4E0}"/>
                    </a:ext>
                  </a:extLst>
                </p14:cNvPr>
                <p14:cNvContentPartPr/>
                <p14:nvPr/>
              </p14:nvContentPartPr>
              <p14:xfrm>
                <a:off x="8954278" y="264079"/>
                <a:ext cx="139680" cy="214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0A09B7B-1FBE-4C72-AA90-EF4A45D8C4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5278" y="255439"/>
                  <a:ext cx="157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679810-E72D-49F4-B715-A73E9081E32A}"/>
                    </a:ext>
                  </a:extLst>
                </p14:cNvPr>
                <p14:cNvContentPartPr/>
                <p14:nvPr/>
              </p14:nvContentPartPr>
              <p14:xfrm>
                <a:off x="9202678" y="278479"/>
                <a:ext cx="342720" cy="231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679810-E72D-49F4-B715-A73E9081E3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93678" y="269839"/>
                  <a:ext cx="3603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0096989-E793-4752-B985-E08B315E667D}"/>
              </a:ext>
            </a:extLst>
          </p:cNvPr>
          <p:cNvGrpSpPr/>
          <p:nvPr/>
        </p:nvGrpSpPr>
        <p:grpSpPr>
          <a:xfrm>
            <a:off x="669238" y="1197559"/>
            <a:ext cx="699480" cy="415800"/>
            <a:chOff x="669238" y="1197559"/>
            <a:chExt cx="69948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CEA18D2-7A75-47D2-B2F8-3BD034CDC03A}"/>
                    </a:ext>
                  </a:extLst>
                </p14:cNvPr>
                <p14:cNvContentPartPr/>
                <p14:nvPr/>
              </p14:nvContentPartPr>
              <p14:xfrm>
                <a:off x="669238" y="1208719"/>
                <a:ext cx="187920" cy="334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CEA18D2-7A75-47D2-B2F8-3BD034CDC0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0598" y="1199719"/>
                  <a:ext cx="2055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AD0051A-F8DE-4C75-807B-3E8E5B78C855}"/>
                    </a:ext>
                  </a:extLst>
                </p14:cNvPr>
                <p14:cNvContentPartPr/>
                <p14:nvPr/>
              </p14:nvContentPartPr>
              <p14:xfrm>
                <a:off x="683998" y="1261999"/>
                <a:ext cx="481680" cy="205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AD0051A-F8DE-4C75-807B-3E8E5B78C8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4998" y="1253359"/>
                  <a:ext cx="499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B56AFF8-54AB-467C-BFEA-2C742F3FCD52}"/>
                    </a:ext>
                  </a:extLst>
                </p14:cNvPr>
                <p14:cNvContentPartPr/>
                <p14:nvPr/>
              </p14:nvContentPartPr>
              <p14:xfrm>
                <a:off x="1157038" y="1197559"/>
                <a:ext cx="211680" cy="415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B56AFF8-54AB-467C-BFEA-2C742F3FCD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8398" y="1188919"/>
                  <a:ext cx="22932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0A9A85F-B676-4A98-A6E5-40F8C4E8FA10}"/>
              </a:ext>
            </a:extLst>
          </p:cNvPr>
          <p:cNvGrpSpPr/>
          <p:nvPr/>
        </p:nvGrpSpPr>
        <p:grpSpPr>
          <a:xfrm>
            <a:off x="1759678" y="1164079"/>
            <a:ext cx="919800" cy="295200"/>
            <a:chOff x="1759678" y="1164079"/>
            <a:chExt cx="91980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76EE4F-420F-4A98-B78C-32D111795B5E}"/>
                    </a:ext>
                  </a:extLst>
                </p14:cNvPr>
                <p14:cNvContentPartPr/>
                <p14:nvPr/>
              </p14:nvContentPartPr>
              <p14:xfrm>
                <a:off x="1759678" y="1169479"/>
                <a:ext cx="210960" cy="282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76EE4F-420F-4A98-B78C-32D111795B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50678" y="1160839"/>
                  <a:ext cx="228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940CF4-E1A5-4072-8F66-CA6C629F6FDB}"/>
                    </a:ext>
                  </a:extLst>
                </p14:cNvPr>
                <p14:cNvContentPartPr/>
                <p14:nvPr/>
              </p14:nvContentPartPr>
              <p14:xfrm>
                <a:off x="2078998" y="1210159"/>
                <a:ext cx="30600" cy="191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940CF4-E1A5-4072-8F66-CA6C629F6F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69998" y="1201519"/>
                  <a:ext cx="48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90A4F06-62C5-4E2A-8750-F04AF8667757}"/>
                    </a:ext>
                  </a:extLst>
                </p14:cNvPr>
                <p14:cNvContentPartPr/>
                <p14:nvPr/>
              </p14:nvContentPartPr>
              <p14:xfrm>
                <a:off x="2199598" y="1164079"/>
                <a:ext cx="204120" cy="295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90A4F06-62C5-4E2A-8750-F04AF86677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0598" y="1155079"/>
                  <a:ext cx="221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98329B1-7C5B-4C81-946A-811D0C0436A0}"/>
                    </a:ext>
                  </a:extLst>
                </p14:cNvPr>
                <p14:cNvContentPartPr/>
                <p14:nvPr/>
              </p14:nvContentPartPr>
              <p14:xfrm>
                <a:off x="2253238" y="1313479"/>
                <a:ext cx="164880" cy="61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98329B1-7C5B-4C81-946A-811D0C0436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44598" y="1304479"/>
                  <a:ext cx="182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2C7D60C-D723-49F9-AD06-9E8CEDB7064F}"/>
                    </a:ext>
                  </a:extLst>
                </p14:cNvPr>
                <p14:cNvContentPartPr/>
                <p14:nvPr/>
              </p14:nvContentPartPr>
              <p14:xfrm>
                <a:off x="2537998" y="1168399"/>
                <a:ext cx="141480" cy="248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2C7D60C-D723-49F9-AD06-9E8CEDB706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8998" y="1159399"/>
                  <a:ext cx="159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4EC7BBC-13EE-4C09-BA00-BA84326E8E1A}"/>
                    </a:ext>
                  </a:extLst>
                </p14:cNvPr>
                <p14:cNvContentPartPr/>
                <p14:nvPr/>
              </p14:nvContentPartPr>
              <p14:xfrm>
                <a:off x="2561398" y="1184239"/>
                <a:ext cx="97200" cy="43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4EC7BBC-13EE-4C09-BA00-BA84326E8E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52398" y="1175239"/>
                  <a:ext cx="1148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D32D3D9-9D51-43F2-A775-634DFC639716}"/>
              </a:ext>
            </a:extLst>
          </p:cNvPr>
          <p:cNvGrpSpPr/>
          <p:nvPr/>
        </p:nvGrpSpPr>
        <p:grpSpPr>
          <a:xfrm>
            <a:off x="3167278" y="1054639"/>
            <a:ext cx="1780200" cy="351000"/>
            <a:chOff x="3167278" y="1054639"/>
            <a:chExt cx="17802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425CB95-FEAA-4B44-A892-8C0E1F39FD9E}"/>
                    </a:ext>
                  </a:extLst>
                </p14:cNvPr>
                <p14:cNvContentPartPr/>
                <p14:nvPr/>
              </p14:nvContentPartPr>
              <p14:xfrm>
                <a:off x="3167278" y="1169839"/>
                <a:ext cx="165960" cy="225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425CB95-FEAA-4B44-A892-8C0E1F39FD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58638" y="1161199"/>
                  <a:ext cx="183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77E0BDB-805B-4CE3-BD6A-8422938C5661}"/>
                    </a:ext>
                  </a:extLst>
                </p14:cNvPr>
                <p14:cNvContentPartPr/>
                <p14:nvPr/>
              </p14:nvContentPartPr>
              <p14:xfrm>
                <a:off x="3376798" y="1175239"/>
                <a:ext cx="141480" cy="221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77E0BDB-805B-4CE3-BD6A-8422938C56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7798" y="1166599"/>
                  <a:ext cx="159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C101540-72FC-47F9-BCD3-68EA460F9634}"/>
                    </a:ext>
                  </a:extLst>
                </p14:cNvPr>
                <p14:cNvContentPartPr/>
                <p14:nvPr/>
              </p14:nvContentPartPr>
              <p14:xfrm>
                <a:off x="3653638" y="1170199"/>
                <a:ext cx="325080" cy="2354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C101540-72FC-47F9-BCD3-68EA460F96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44638" y="1161559"/>
                  <a:ext cx="342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A86E140-463A-4561-87A7-D6478E517A5A}"/>
                    </a:ext>
                  </a:extLst>
                </p14:cNvPr>
                <p14:cNvContentPartPr/>
                <p14:nvPr/>
              </p14:nvContentPartPr>
              <p14:xfrm>
                <a:off x="4051438" y="1098919"/>
                <a:ext cx="267480" cy="288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A86E140-463A-4561-87A7-D6478E517A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2438" y="1090279"/>
                  <a:ext cx="285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53D2E24-8C45-4787-9CF3-0E5846EDF541}"/>
                    </a:ext>
                  </a:extLst>
                </p14:cNvPr>
                <p14:cNvContentPartPr/>
                <p14:nvPr/>
              </p14:nvContentPartPr>
              <p14:xfrm>
                <a:off x="4367518" y="1079119"/>
                <a:ext cx="162360" cy="258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53D2E24-8C45-4787-9CF3-0E5846EDF5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8518" y="1070479"/>
                  <a:ext cx="180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56E74B5-6AED-4928-BD15-FBE862E7C34E}"/>
                    </a:ext>
                  </a:extLst>
                </p14:cNvPr>
                <p14:cNvContentPartPr/>
                <p14:nvPr/>
              </p14:nvContentPartPr>
              <p14:xfrm>
                <a:off x="4370758" y="1088119"/>
                <a:ext cx="213840" cy="165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56E74B5-6AED-4928-BD15-FBE862E7C3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1758" y="1079119"/>
                  <a:ext cx="23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3B5A0F0-DD96-49A6-8E27-57ACA18724E4}"/>
                    </a:ext>
                  </a:extLst>
                </p14:cNvPr>
                <p14:cNvContentPartPr/>
                <p14:nvPr/>
              </p14:nvContentPartPr>
              <p14:xfrm>
                <a:off x="4639318" y="1054639"/>
                <a:ext cx="249840" cy="3225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3B5A0F0-DD96-49A6-8E27-57ACA18724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30318" y="1045999"/>
                  <a:ext cx="267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9931BDD-A066-40DF-B686-6D1A8D133ED2}"/>
                    </a:ext>
                  </a:extLst>
                </p14:cNvPr>
                <p14:cNvContentPartPr/>
                <p14:nvPr/>
              </p14:nvContentPartPr>
              <p14:xfrm>
                <a:off x="4910038" y="1251559"/>
                <a:ext cx="37440" cy="16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9931BDD-A066-40DF-B686-6D1A8D133E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1398" y="1242559"/>
                  <a:ext cx="5508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10EA6CC-76EC-40B0-AF5C-667237AC1A80}"/>
              </a:ext>
            </a:extLst>
          </p:cNvPr>
          <p:cNvGrpSpPr/>
          <p:nvPr/>
        </p:nvGrpSpPr>
        <p:grpSpPr>
          <a:xfrm>
            <a:off x="635398" y="2271439"/>
            <a:ext cx="414000" cy="311400"/>
            <a:chOff x="635398" y="2271439"/>
            <a:chExt cx="41400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F72BB8B-8223-4F79-9BBF-811B4E817628}"/>
                    </a:ext>
                  </a:extLst>
                </p14:cNvPr>
                <p14:cNvContentPartPr/>
                <p14:nvPr/>
              </p14:nvContentPartPr>
              <p14:xfrm>
                <a:off x="635398" y="2271439"/>
                <a:ext cx="192960" cy="311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F72BB8B-8223-4F79-9BBF-811B4E8176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6398" y="2262799"/>
                  <a:ext cx="210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32F3434-1DF0-4E92-9487-0E3407D215E7}"/>
                    </a:ext>
                  </a:extLst>
                </p14:cNvPr>
                <p14:cNvContentPartPr/>
                <p14:nvPr/>
              </p14:nvContentPartPr>
              <p14:xfrm>
                <a:off x="895678" y="2282959"/>
                <a:ext cx="153720" cy="264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32F3434-1DF0-4E92-9487-0E3407D215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7038" y="2274319"/>
                  <a:ext cx="1713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07EBB28-C2EC-4AF8-9A9C-58CF83A52356}"/>
              </a:ext>
            </a:extLst>
          </p:cNvPr>
          <p:cNvGrpSpPr/>
          <p:nvPr/>
        </p:nvGrpSpPr>
        <p:grpSpPr>
          <a:xfrm>
            <a:off x="1527118" y="2265679"/>
            <a:ext cx="745560" cy="290160"/>
            <a:chOff x="1527118" y="2265679"/>
            <a:chExt cx="7455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0D53E5D-EC75-410E-B654-56A949718D10}"/>
                    </a:ext>
                  </a:extLst>
                </p14:cNvPr>
                <p14:cNvContentPartPr/>
                <p14:nvPr/>
              </p14:nvContentPartPr>
              <p14:xfrm>
                <a:off x="1527118" y="2307439"/>
                <a:ext cx="204840" cy="2484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0D53E5D-EC75-410E-B654-56A949718D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18478" y="2298799"/>
                  <a:ext cx="222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18352DF-3B5C-4B65-83C0-35172A2310B5}"/>
                    </a:ext>
                  </a:extLst>
                </p14:cNvPr>
                <p14:cNvContentPartPr/>
                <p14:nvPr/>
              </p14:nvContentPartPr>
              <p14:xfrm>
                <a:off x="1803238" y="2265679"/>
                <a:ext cx="180360" cy="266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18352DF-3B5C-4B65-83C0-35172A2310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4238" y="2257039"/>
                  <a:ext cx="198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0FE6E43-0543-4AD1-B4C8-44595EDD7FC9}"/>
                    </a:ext>
                  </a:extLst>
                </p14:cNvPr>
                <p14:cNvContentPartPr/>
                <p14:nvPr/>
              </p14:nvContentPartPr>
              <p14:xfrm>
                <a:off x="2070718" y="2276119"/>
                <a:ext cx="201960" cy="223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0FE6E43-0543-4AD1-B4C8-44595EDD7F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61718" y="2267479"/>
                  <a:ext cx="219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2BB25EF-DA81-4547-A335-A974075E379E}"/>
                    </a:ext>
                  </a:extLst>
                </p14:cNvPr>
                <p14:cNvContentPartPr/>
                <p14:nvPr/>
              </p14:nvContentPartPr>
              <p14:xfrm>
                <a:off x="2057758" y="2302039"/>
                <a:ext cx="137880" cy="1324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2BB25EF-DA81-4547-A335-A974075E37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48758" y="2293039"/>
                  <a:ext cx="1555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F6539FA-4612-422F-BF7F-A216148A83E0}"/>
              </a:ext>
            </a:extLst>
          </p:cNvPr>
          <p:cNvGrpSpPr/>
          <p:nvPr/>
        </p:nvGrpSpPr>
        <p:grpSpPr>
          <a:xfrm>
            <a:off x="3026158" y="2123839"/>
            <a:ext cx="1903680" cy="608760"/>
            <a:chOff x="3026158" y="2123839"/>
            <a:chExt cx="190368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7BC44A8-BB3C-426F-98C8-31F2D8ED2C05}"/>
                    </a:ext>
                  </a:extLst>
                </p14:cNvPr>
                <p14:cNvContentPartPr/>
                <p14:nvPr/>
              </p14:nvContentPartPr>
              <p14:xfrm>
                <a:off x="3026158" y="2162359"/>
                <a:ext cx="323640" cy="3834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7BC44A8-BB3C-426F-98C8-31F2D8ED2C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17518" y="2153359"/>
                  <a:ext cx="341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A5C1CE2-507B-4A97-AC14-8A44E131CEEC}"/>
                    </a:ext>
                  </a:extLst>
                </p14:cNvPr>
                <p14:cNvContentPartPr/>
                <p14:nvPr/>
              </p14:nvContentPartPr>
              <p14:xfrm>
                <a:off x="3441598" y="2271439"/>
                <a:ext cx="258120" cy="228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A5C1CE2-507B-4A97-AC14-8A44E131CE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32598" y="2262439"/>
                  <a:ext cx="275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08B2EC7-080A-449A-850A-C2F3ABEAF3FE}"/>
                    </a:ext>
                  </a:extLst>
                </p14:cNvPr>
                <p14:cNvContentPartPr/>
                <p14:nvPr/>
              </p14:nvContentPartPr>
              <p14:xfrm>
                <a:off x="3696838" y="2271439"/>
                <a:ext cx="126000" cy="186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08B2EC7-080A-449A-850A-C2F3ABEAF3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87838" y="2262799"/>
                  <a:ext cx="143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C613454-51A8-4B8D-BB16-6C30C77E9010}"/>
                    </a:ext>
                  </a:extLst>
                </p14:cNvPr>
                <p14:cNvContentPartPr/>
                <p14:nvPr/>
              </p14:nvContentPartPr>
              <p14:xfrm>
                <a:off x="3922558" y="2236879"/>
                <a:ext cx="177480" cy="220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C613454-51A8-4B8D-BB16-6C30C77E90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13918" y="2227879"/>
                  <a:ext cx="195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A2EDF4B-3B7E-4D1A-90D4-AC020F412EFF}"/>
                    </a:ext>
                  </a:extLst>
                </p14:cNvPr>
                <p14:cNvContentPartPr/>
                <p14:nvPr/>
              </p14:nvContentPartPr>
              <p14:xfrm>
                <a:off x="4185358" y="2254879"/>
                <a:ext cx="43920" cy="1807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A2EDF4B-3B7E-4D1A-90D4-AC020F412E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76718" y="2245879"/>
                  <a:ext cx="61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CFCE398-14EF-47C4-99DC-AE4EC55991CD}"/>
                    </a:ext>
                  </a:extLst>
                </p14:cNvPr>
                <p14:cNvContentPartPr/>
                <p14:nvPr/>
              </p14:nvContentPartPr>
              <p14:xfrm>
                <a:off x="4317478" y="2243719"/>
                <a:ext cx="262080" cy="173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CFCE398-14EF-47C4-99DC-AE4EC55991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08838" y="2234719"/>
                  <a:ext cx="27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4DBB53F-0174-43FB-B99B-BC07389BDB22}"/>
                    </a:ext>
                  </a:extLst>
                </p14:cNvPr>
                <p14:cNvContentPartPr/>
                <p14:nvPr/>
              </p14:nvContentPartPr>
              <p14:xfrm>
                <a:off x="4635718" y="2177119"/>
                <a:ext cx="90360" cy="2340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4DBB53F-0174-43FB-B99B-BC07389BDB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27078" y="2168119"/>
                  <a:ext cx="10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C88126E-7067-407A-BDDE-37EDAD09F633}"/>
                    </a:ext>
                  </a:extLst>
                </p14:cNvPr>
                <p14:cNvContentPartPr/>
                <p14:nvPr/>
              </p14:nvContentPartPr>
              <p14:xfrm>
                <a:off x="4544998" y="2123839"/>
                <a:ext cx="199080" cy="63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C88126E-7067-407A-BDDE-37EDAD09F6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36358" y="2115199"/>
                  <a:ext cx="216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8E9180D-B483-494F-A422-E488A635067E}"/>
                    </a:ext>
                  </a:extLst>
                </p14:cNvPr>
                <p14:cNvContentPartPr/>
                <p14:nvPr/>
              </p14:nvContentPartPr>
              <p14:xfrm>
                <a:off x="3197518" y="2595079"/>
                <a:ext cx="1732320" cy="137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8E9180D-B483-494F-A422-E488A63506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88518" y="2586079"/>
                  <a:ext cx="174996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C32D90C-5B53-440F-8007-C2A5BDF4FD07}"/>
                  </a:ext>
                </a:extLst>
              </p14:cNvPr>
              <p14:cNvContentPartPr/>
              <p14:nvPr/>
            </p14:nvContentPartPr>
            <p14:xfrm>
              <a:off x="5397118" y="1875439"/>
              <a:ext cx="74880" cy="4068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C32D90C-5B53-440F-8007-C2A5BDF4FD0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88478" y="1866799"/>
                <a:ext cx="925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23F4822-6D65-4A63-965B-476144793D8A}"/>
                  </a:ext>
                </a:extLst>
              </p14:cNvPr>
              <p14:cNvContentPartPr/>
              <p14:nvPr/>
            </p14:nvContentPartPr>
            <p14:xfrm>
              <a:off x="5496118" y="2485639"/>
              <a:ext cx="22680" cy="450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23F4822-6D65-4A63-965B-476144793D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87478" y="2476639"/>
                <a:ext cx="4032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6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Alissa Volosin</dc:creator>
  <cp:lastModifiedBy>Alissa Volosin</cp:lastModifiedBy>
  <cp:revision>2</cp:revision>
  <dcterms:created xsi:type="dcterms:W3CDTF">2019-12-04T20:02:57Z</dcterms:created>
  <dcterms:modified xsi:type="dcterms:W3CDTF">2019-12-04T20:44:53Z</dcterms:modified>
</cp:coreProperties>
</file>