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81" r:id="rId17"/>
    <p:sldId id="282" r:id="rId18"/>
    <p:sldId id="279" r:id="rId19"/>
    <p:sldId id="275" r:id="rId20"/>
    <p:sldId id="276" r:id="rId21"/>
    <p:sldId id="277" r:id="rId22"/>
    <p:sldId id="278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0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7040,'10'18'6941,"-1"11"-4650,7 41-3300,-11-42 1682,138 541 2899,-84-347-2483,-5 14-1644,-11 1 0,4 133 555,-46-362-291,7 47-4820,-8-55 4993,0 1 0,0-1 0,0 0-1,0 1 1,0-1 0,0 0 0,0 0 0,0 1 0,0-1 0,0 0 0,0 0 0,1 1-1,-1-1 1,0 0 0,0 0 0,0 1 0,0-1 0,0 0 0,1 0 0,-1 0 0,0 1-1,0-1 1,0 0 0,1 0 0,-1 0 0,0 0 0,0 1 0,1-1 0,-1 0-1,0 0 1,0 0 0,1 0 0,-1 0 0,0 0 118,9-9-3669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98 9984,'0'-2'311,"-1"1"0,1-1 1,-1 1-1,1 0 0,-1-1 1,0 1-1,0 0 0,1 0 1,-1 0-1,0 0 1,0-1-1,0 1 0,0 0 1,0 0-1,0 1 0,-1-1 1,0-1-312,-1 2 251,0-1 0,0 0 1,0 1-1,0-1 0,0 1 1,-1 0-1,1 0 1,0 0-252,2 0 98,-17 1 140,0 0 1,1 1-1,-1 1 0,1 0 0,-1 2 1,1 0-1,0 0 0,1 2 0,0 0 1,0 1-1,0 0 0,1 2 0,0 0 1,-2 3-239,-4 4-27,2 1 0,0 0 0,1 1 0,1 2 0,1-1 0,1 2 0,1 0 0,0 1 0,-2 9 27,4-8 4,2 0 0,1 1 0,1 0 0,0 0 0,3 1 0,0 0 0,-1 21-4,5-36-2,0 1 1,1-1-1,0 1 1,1-1 0,1 1-1,0-1 1,0 0-1,1 1 1,0-1-1,1 0 1,0-1-1,1 1 1,0-1 0,1 0-1,0 0 1,1-1-1,0 1 1,0-2-1,2 2 2,3 1 6,1-1-1,1 0 0,-1-1 0,1-1 1,1 0-1,-1-1 0,2 0 1,-1-2-1,0 1 0,1-2 0,0 0 1,0-1-1,0-1 0,1 0 1,-1-1-1,2-1-5,10 0 28,1-1 1,-1-2-1,0-1 1,-1-1 0,1-1-1,-1-1 1,0-2-1,-1-1 1,2-2-29,-6 2 26,0-1 0,-1-1 0,-1-1 0,0-1 0,-1 0 0,0-2 0,-1 0 0,-1-1 0,15-20-26,-24 28 3,-1-1 1,0 0-1,-1-1 0,0 0 0,-1 0 0,0 0 1,0-1-1,-1 1 0,-1-1 0,0 0 0,-1 0 1,0 0-1,-1-1 0,0 1 0,-1 0 0,0 0 1,-1-1-1,0 1 0,-1 0 0,-2-7-3,-3-1-189,0 0 0,-1 0 0,-1 0-1,-1 1 1,-1 1 0,0-1 0,-1 2 0,-1 0-1,-1 0 1,0 1 0,-2 1 0,-4-4 189,-10-6-588,-1 1 0,-1 1 0,-2 2 1,0 1-1,-1 2 0,-11-3 588,-6-4-2794,13 1-870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7296,'1'0'194,"0"1"1,-1 0-1,1 0 1,-1 0 0,1-1-1,-1 1 1,1 0-1,-1 0 1,1 0-1,-1 0 1,0 0-1,0 0 1,0 0 0,1 0-1,-1 0 1,0 0-1,0 0 1,0 0-1,0 0 1,0 0-1,-1 0 1,1 0-195,-6 25 2557,-4 13-2006,2 1 1,1 0-1,2 0 1,2 0-1,1 0 0,2 3-551,1-17 318,1 0-1,1 0 1,2 0-1,0-1 0,2 1 1,0-2-1,2 1 1,1-1-1,11 20-317,-13-31 25,0-1-1,1 0 1,0 0-1,1-1 1,1 0-1,0-1 1,0 0-1,1-1 1,0 0-1,0-1 1,1 0-1,0-1 1,1-1-1,-1 0 1,1 0-1,14 2-24,2 0-529,1-2 0,0-1 0,0-1 0,0-2-1,0-1 1,0-2 0,18-3 529,-47 4-118,4 0-387,-1 0 0,0 0 0,0-1 0,0 0 0,0 0-1,0 0 1,0-1 0,0 0 0,0 0 0,-1 0 0,1 0 0,-1-1 0,1 1 0,0-2 505,21-27-3589</inkml:trace>
  <inkml:trace contextRef="#ctx0" brushRef="#br0" timeOffset="1">1 241 7296,'10'0'2816,"7"0"-2208,22 0 896,-15 0 320,14 0-1088,15-5-384,-12-3-1536,-2 5-576,13-15-1760,-15 5-704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95 7040,'1'-1'262,"0"0"0,0-1 1,0 1-1,0 0 0,0 0 1,0 0-1,0-1 0,0 1 1,-1 0-1,1-1 0,-1 1 1,1 0-1,-1-1 0,1 1 0,-1-1 1,0 1-1,0-1 0,0 1 1,0-2-263,0 2 321,-1-1 1,0 1 0,1-1-1,-1 1 1,0-1-1,0 1 1,0-1 0,-1 1-1,1 0 1,0 0-1,0-1 1,-1 1 0,1 0-1,0 0 1,-1 0 0,1 1-1,-1-1 1,-1-1-322,-10-5 448,1 1 0,-2 0 0,1 1 1,-1 0-1,1 1 0,-1 0 0,-8 0-448,12 3 18,0 0 0,0 1 0,1 0-1,-1 1 1,0 0 0,0 0 0,1 1 0,-1 0-1,1 1 1,-1 0 0,-7 4-18,6-2 13,0 2-1,0-1 1,0 1 0,1 0-1,0 1 1,0 1-1,1-1 1,0 2 0,0-1-1,1 1 1,0 0-1,1 1-12,1-2 6,1 0 0,0 0-1,0 1 1,1 0-1,0 0 1,1 0-1,0 0 1,1 1 0,0-1-1,0 1 1,1-1-1,0 1 1,1 0-1,1 6-5,0-12 6,0 0-1,0 1 0,0-1 1,0 0-1,1 0 0,0 0 1,0 0-1,1 0 0,-1-1 1,1 1-1,0-1 0,0 1 1,0-1-1,1 0 0,0 0 1,0 0-6,2 1-330,1 0 0,0 0 0,1 0 1,-1-1-1,1 0 0,0 0 0,0-1 0,0 0 1,6 1 329,5 1-1581,1-2 1,1 0 0,-1-1 0,0-1-1,0-1 1,1 0 0,-1-2-1,5-1 1581,27-5-2778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9984,'-1'0'207,"0"0"0,0 0 0,0 0 0,-1 0 0,1 0 0,0 0 0,0 1 0,0-1 0,0 0 0,0 1 0,0-1 0,0 1 1,0-1-1,0 1 0,0-1 0,1 1 0,-1 0 0,0-1 0,0 1 0,0 0 0,1 0 0,-1 0 0,0 0 0,1 0 0,-1-1 0,1 1 0,-1 0 0,1 0 1,-1 0-1,1 0 0,0 1 0,0-1 0,-1 0 0,1 0 0,0 1-207,0 1 281,0 0 0,0 1 1,0-1-1,0 0 0,1 1 0,-1-1 1,1 0-1,0 0 0,0 0 0,0 0 1,2 2-282,15 37 530,-1 0 0,-2 2-530,5 13 81,-12-30-249,-1-1 1,-1 1-1,-2 1 0,1 14 168,8 48-6331,-11-78 4909,2 7-4042,0-11 2878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1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10368,'7'6'797,"-1"1"1,0 0 0,0 0 0,-1 1-1,0-1 1,-1 1 0,1 0 0,-2 0-1,1 1 1,-1-1 0,0 1-798,6 22 1280,-2 0-1,1 17-1279,-3-22-81,-1-5 557,-2 0 1,0 0-1,-1 0 0,-1 0 1,0 0-1,-2 0 1,-1 0-1,-1 0 1,-5 17-477,9-37 2,0 0 1,0 0 0,-1 0 0,1 0-1,0 0 1,-1-1 0,1 1 0,-1 0-1,1 0 1,-1 0 0,1-1 0,-1 1-1,0 0 1,1 0 0,-1-1 0,0 1-1,0-1 1,0 1-3,1-1 0,0 0 1,-1 0-1,1 0 0,-1 0 1,1 0-1,0 0 1,-1 0-1,1 0 0,-1 0 1,1 0-1,-1 0 0,1 0 1,0 0-1,-1-1 1,1 1-1,0 0 0,-1 0 1,1 0-1,0-1 0,-1 1 1,1 0-1,0-1 0,-1 1 1,1 0-1,0 0 1,-1-1-1,1 1 0,-2-3-128,1 1 1,-1 0-1,1-1 1,0 0-1,0 1 1,0-1-1,0 0 1,0 1-1,0-1 1,0-3 127,1-7-446,0-1 0,0 0-1,1 0 1,1 1 0,1-1 0,-1 1 0,5-11 446,5-12-212,2 1 0,4-6 212,-9 20-103,1 1-1,2 0 1,0 1-1,0 0 1,2 1 0,1 0-1,9-8 104,-18 19-9,1 1 1,0 0-1,0 1 0,0 0 0,1 0 0,0 0 0,0 1 0,0 0 0,1 1 0,-1 0 1,1 0-1,0 1 0,0 0 0,0 0 0,0 1 0,0 0 0,0 1 0,0 0 1,0 0-1,1 1 9,-4 0 30,-1 1 1,0-1 0,1 1 0,-1 0-1,0 1 1,0-1 0,0 1 0,-1 0-1,1 1 1,-1-1 0,1 1 0,-1-1-1,0 1 1,-1 0 0,1 1 0,-1-1-1,1 1 1,-1 0 0,0 1-31,5 8 59,-1 0 0,0 0 0,-1 1 0,-1 0 0,0 0 0,0 5-59,-3-12 25,-1 0 0,0 0 0,-1 0 0,0 0-1,0 1 1,0-1 0,-1 0 0,-1 0 0,1 0-1,-1 0 1,-1 0 0,1-1 0,-1 1 0,-1-1-1,1 1 1,-1-1 0,0 0 0,-1-1 0,0 1 0,-5 5-25,1-3-134,1 0 1,-1 0-1,-1-2 1,0 1 0,0-1-1,0 0 1,-1-1 0,0 0-1,0-1 1,0 0 0,-1-1-1,0 0 1,-7 1 133,-31 3-4650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1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10368,'1'0'362,"0"0"1,-1 0 0,1 1 0,0-1 0,-1 0-1,1 1 1,-1-1 0,1 0 0,-1 1 0,1-1-1,-1 1 1,1-1 0,-1 1 0,1-1-1,-1 1 1,1-1 0,-1 1 0,0 0 0,0-1-1,1 1 1,-1-1 0,0 1 0,0 0-1,1 0-361,5 21 2560,-4-14-1894,51 205 3785,-27-99-4706,-20-82-1100,2 8-4946,-6-38 65,1-6 3729,-1-12-2016,6-1 1658</inkml:trace>
  <inkml:trace contextRef="#ctx0" brushRef="#br0" timeOffset="331.101">386 13 10368,'0'8'1668,"1"-1"0,0 0-1,0 0 1,1 1 0,0-1 0,1 3-1668,6 20 1998,32 128 1821,-13-55-3838,-18-62-4683,1 21 4702,-10-48-1771,-5-10-2005,3-5 3325,-1 0 1,1 1 0,0-1-1,0 0 1,-1 0 0,1 0-1,0 0 1,0 0-1,0 0 1,0 0 0,0 0-1,0 0 1,0-1 450,-9-12-2645</inkml:trace>
  <inkml:trace contextRef="#ctx0" brushRef="#br0" timeOffset="332.101">215 0 13312,'9'0'4991,"-9"0"-3871,37 4-96,-22 0-288,4 1-544,14-2-96,6 2-64,2-5-1536,7 5 832,0-5-4991,-5 0 3135,-1 0-3008,1 0 3200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9600,'13'9'8828,"-2"5"-6515,-5 4-2193,-1 0 1,-1 1-1,0-1 1,-2 1-1,0-1 0,-1 1 1,-1 11-121,1 4 74,2 15 502,3 0 0,1 0 0,10 31-576,0-29 243,-16-48-341,0-1-1,1 1 1,-1 0 0,1-1-1,-1 1 1,1-1 0,0 1-1,0-1 1,0 0 0,0 0-1,0 0 1,0 0 0,0 0-1,1-1 1,0 1 98,-2-1-23,0-1 1,0 0-1,-1 0 1,1 0-1,0 1 1,0-1-1,0 0 1,0 0-1,0 0 1,-1-1-1,1 1 1,0 0-1,0 0 0,0 0 1,0-1-1,-1 1 1,1 0-1,0-1 1,0 1-1,-1 0 1,1-1-1,0 1 1,-1-1-1,1 0 1,0 1-1,-1-1 0,1 0 23,13-19-64,-12 16 28,4-8-2,0-1-1,0 0 1,-1-1 0,-1 1 0,-1-1 0,1-5 38,11-85-231,-12 76 179,0 8 14,-3 12 36,1 0 0,0 0 1,0 0-1,1 0 0,0 1 1,3-7 1,-5 14 3,0 0 0,0 0 0,0-1 1,0 1-1,1 0 0,-1-1 0,0 1 1,0 0-1,0 0 0,1-1 1,-1 1-1,0 0 0,0 0 0,1 0 1,-1-1-1,0 1 0,0 0 0,1 0 1,-1 0-1,0 0 0,0 0 0,1 0 1,-1-1-1,0 1 0,1 0 0,-1 0 1,0 0-1,1 0 0,-1 0 0,0 0 1,1 0-1,-1 0 0,0 0 0,1 1 1,-1-1-1,0 0 0,0 0 0,1 0 1,-1 0-1,0 0 0,1 0 0,-1 1 1,0-1-1,0 0 0,1 0 0,-1 0 1,0 1-1,0-1 0,0 0 0,1 0 1,-1 1-1,0-1 0,0 0 1,0 0-1,0 1-3,11 14 82,1 9-66,0 0 24,0 0 1,2-1-1,1-1 0,0 0 0,4 1-40,-14-17 7,0-1 0,1 0 0,-1 0 0,1 0 0,0-1 0,1 1 0,-1-2 0,1 1 0,-1-1 0,1 0 0,0 0 0,0-1 0,1 0 0,-1 0 0,0 0 0,1-1 0,-1 0 0,1-1 0,-1 0 0,5 0-7,-4-2 8,-1 1-1,1-1 1,0 0-1,-1-1 1,1 0 0,-1 0-1,0 0 1,0-1-1,0 0 1,-1-1-1,1 1 1,-1-1-1,0 0 1,0-1-1,-1 0 1,1 0-1,-1 0-7,3-4 10,0-1 0,0 0-1,-1 0 1,0-1-1,-1 0 1,-1 0 0,0 0-1,0-1 1,-1 0-1,-1 0-9,1-6-31,-1 0-1,-1 0 0,0-1 1,-2 1-1,0-2 32,-1 10-576,0 0 0,-1 1 0,0-1 0,-2-4 576,2 7-1321,-1 0 0,0 1-1,-1-1 1,0 1 0,0-1 0,-1 0 1321,-1-2-3178</inkml:trace>
  <inkml:trace contextRef="#ctx0" brushRef="#br0" timeOffset="346.17">928 194 10624,'7'22'4408,"1"-1"-2540,7 18 634,31 94-475,-27-59-1896,-7-24-2817,14 33 2686,-26-82-187,0-1 1,0 1-1,0-1 0,0 1 0,0-1 1,1 1-1,-1-1 0,0 1 0,0-1 1,0 1-1,1-1 0,-1 1 0,0-1 1,1 1-1,-1-1 0,1 0 0,-1 1 1,0-1-1,1 0 0,-1 1 1,1-1-1,-1 0 0,1 1 0,0-1 187,5-9-4510,-1-1 1892</inkml:trace>
  <inkml:trace contextRef="#ctx0" brushRef="#br0" timeOffset="683.183">1355 98 9984,'3'3'741,"0"0"0,0 0 0,-1 1-1,1-1 1,-1 1 0,0-1 0,0 1 0,0 0 0,0 0 0,0 3-741,11 46 4011,-4-12-2120,0-10-1095,39 131 1311,-9-57-5884,-33-95 2479,-3-11-2307,-3-1 2941,0 0 0,-1 0 0,1-1 0,-1 1-1,1 0 1,-1 0 0,1 0 0,-1 0 0,-1-2 664,-11-19-3909,-1-3 1365</inkml:trace>
  <inkml:trace contextRef="#ctx0" brushRef="#br0" timeOffset="1015.848">1179 106 10112,'-3'-2'6809,"8"4"-3737,38 10-2228,-3-11-819,1-2 1,-1-1 0,1-3 0,-1-1 0,-1-2-1,22-7-25,-53 13 2,6-2 28,0 0 0,0 1-1,1 1 1,-1 0 0,1 1 0,-1 1 0,1 0-1,6 2-29,-18-1 154,1 0 0,-1 0 0,1 1 0,-1 0 0,0-1 0,1 1-1,-1 1 1,0-1 0,0 0 0,-1 1 0,1-1 0,0 1 0,-1 0-1,0 0 1,1 0 0,-1 0 0,0 0 0,-1 1 0,2 2-154,4 10 683,-1 0 0,0 1 0,2 14-683,-1-3 238,26 77 89,24 85-2361,-47-158-201,-3-16-1351,-7-16 3383,0 0 0,0 0 0,0 1 0,0-1 0,0 0 0,1 0 0,-1 0 0,0 1 0,0-1 0,0 0 0,0 0 0,0 0 0,0 0 0,1 1 0,-1-1 0,0 0 0,0 0 0,0 0 0,0 0 0,1 0-1,-1 1 1,0-1 0,0 0 0,0 0 0,1 0 0,-1 0 0,0 0 0,0 0 0,0 0 0,1 0 0,-1 0 0,0 0 0,0 0 0,1 0 0,-1 0 0,0 0 203,5-4-3413</inkml:trace>
  <inkml:trace contextRef="#ctx0" brushRef="#br0" timeOffset="1353.146">2025 0 10112,'0'0'3365,"2"5"-1824,3 13 483,-1 1 0,-1 0 0,-1 0-1,1 13-2023,3 29 2028,8 8-287,13 39-1741,-10-49-2775,-4 1 1,1 15 2774,-14-57-3479,0-17 3368,0-1-1,0 0 0,0 0 0,0 0 0,0 0 1,0 1-1,0-1 0,0 0 0,-1 0 1,1 0-1,0 1 0,0-1 0,0 0 1,0 0-1,0 0 0,0 0 0,0 0 0,-1 1 1,1-1-1,0 0 0,0 0 0,0 0 1,0 0-1,-1 0 0,1 0 0,0 0 0,0 0 1,0 0-1,0 0 0,-1 1 0,1-1 1,0 0-1,0 0 0,0 0 0,-1 0 1,1 0-1,0 0 0,0 0 0,0 0 0,-1-1 112,-2 0-1096,0-1-1,0 0 0,1 0 0,-1 0 0,0-1 0,1 1 0,-2-3 1097,-23-19-116,-31-15 4464,-16-4 3858,72 43-8056,1-1-1,-1 0 0,1 0 1,-1 0-1,1 0 0,-1 0 0,1 0 1,0 0-1,0 0 0,-1 0 1,1-1-1,0 1 0,0 0 0,0-1 1,0 1-1,1-1-149,0 1 8,0 0 0,0 1 0,0-1 0,0 0 1,0 0-1,0 0 0,1 0 0,-1 1 0,0-1 0,1 0 0,-1 0 0,1 1 0,-1-1 0,1 0 1,-1 1-1,1-1 0,-1 0 0,1 1 0,0-1 0,-1 1 0,1-1 0,0 1 0,-1-1 1,1 1-1,0 0 0,0-1 0,-1 1 0,1 0 0,0 0 0,0-1 0,0 1-8,80-32-3174,3 4-4361,-51 20 5045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9984,'-1'0'529,"1"0"-456,0 0 0,0 0 0,0 0-1,-1 0 1,1 0 0,0 1 0,0-1 0,0 0 0,-1 0-1,1 0 1,0 0 0,0 0 0,0 0 0,0 0 0,0 0-1,-1 1 1,1-1 0,0 0 0,0 0 0,0 0 0,0 0-1,0 1 1,0-1 0,0 0 0,-1 0 0,1 0-1,0 0 1,0 1 0,0-1 0,0 0 0,0 0 0,0 0-1,0 1 1,0-1 0,0 0 0,0 0 0,0 0 0,0 1-1,0-1 1,0 0 0,0 0 0,0 0 0,0 0 0,1 1-1,-1-1 1,0 0 0,0 0 0,0 0 0,0 0 0,0 1-1,0-1 1,0 0 0,1 0 0,-1 0 0,0 0 0,0 0-73,43 121 5882,-19-64-5461,-3 1 1,-2 1-1,1 13-421,-13-46-99,-4-19-246,-1 0 0,0 0 0,-1 1 0,0-1 0,1 7 345,-2-14-50,0 0 0,0 0 1,0 0-1,0 0 0,0 1 0,0-1 0,-1 0 1,1 0-1,0 0 0,0 0 0,0 0 0,0 0 1,0 1-1,0-1 0,0 0 0,0 0 0,-1 0 1,1 0-1,0 0 0,0 0 0,0 0 0,0 0 1,0 0-1,-1 0 0,1 0 0,0 0 0,0 0 1,0 0-1,0 0 0,0 0 0,-1 0 0,1 0 1,0 0-1,0 0 0,0 0 0,0 0 0,0 0 1,-1 0-1,1 0 0,0 0 0,0 0 0,0 0 1,0 0-1,0 0 0,-1 0 0,1 0 0,0 0 1,0-1-1,0 1 0,0 0 0,0 0 0,0 0 0,0 0 1,0 0-1,-1 0 0,1-1 0,0 1 0,0 0 1,0 0-1,0 0 0,0 0 0,0 0 0,0-1 1,0 1 49,-13-13-1496,11 12 1443,-14-16-1241,-53-57-729,51 52 2843,0 0 0,1-1 0,2-1 0,-5-10-820,18 32 125,1-1-1,0 1 1,0-1 0,0 1-1,0-1 1,0 0-1,0 1 1,1-1 0,-1 0-1,1 1 1,0-1 0,0 0-1,0 0 1,0 1 0,0-1-1,1-1-124,0 2 107,0 0 0,0 0-1,0 0 1,0 0 0,0 0-1,1 0 1,-1 1 0,1-1-1,-1 0 1,1 1 0,0-1-1,0 1 1,-1 0 0,1-1-1,0 1 1,0 0 0,0 0-1,0 0 1,1 0 0,-1 1-1,0-1-106,49-15 207,1 3-1,1 2 0,-1 2 1,35-1-207,34-6 102,-94 12-34,6-1 285,-1 0 0,22 2-353,-52 3 81,1 0 1,-1 1 0,1-1-1,-1 1 1,1-1 0,-1 1-1,0 0 1,1 0 0,-1 0-1,0 0 1,1 1 0,-1-1-1,0 0 1,0 1-1,0 0 1,0-1 0,-1 1-1,1 0 1,0 0 0,-1 0-1,1 0 1,-1 0 0,0 1-1,0-1 1,0 0 0,0 1-1,0-1 1,0 0 0,-1 1-1,1-1 1,-1 1 0,1 0-82,2 13 735,-1 0 1,-1 0 0,0 0 0,-2 13-736,1-13-196,-1 20 382,1-11-73,0 0 0,4 24-113,-2-40 1,-1 0 1,2 0-1,-1-1 1,1 1-1,0-1 1,1 0-1,0 0 0,1 0 1,-1-1-1,3 2-1,0 1-46,0-2 0,1 1 0,0-1-1,1 0 1,-1 0 0,2-1 0,-1 0 0,1-1 0,0 0-1,0-1 1,1 0 0,3 1 46,-5-3-380,-1 0 1,1-1-1,0 0 0,0-1 0,1 0 0,-1 0 1,0-1-1,0 0 0,0 0 0,4-2 380,10-2-2800,0-1 0,17-6 2800,-1-2-4719</inkml:trace>
  <inkml:trace contextRef="#ctx0" brushRef="#br0" timeOffset="333.887">739 283 10368,'-29'29'3872,"29"-16"-3040,5 8 991,-5-17 193,9 4-1120,20 0-480,3 2-1344,6-10-608,5-5 768,5-3-1119,-6-5-353,-4-4-1568</inkml:trace>
  <inkml:trace contextRef="#ctx0" brushRef="#br0" timeOffset="671.096">790 3 10496,'-29'5'3936,"29"-5"-3040,0 13-256,5-10-288,4 7-480,11-7-32,8 2-2496,6-5-1056,-1 0 288,-4 0 320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9984,'-4'23'5293,"12"11"-3062,-3-19-81,7 29-1265,-2 1 1,2 24-886,-9-46-36,-1 0-1,-2 0 1,0 0 0,-2 0-1,-3 23 37,11-75-660,2 2 1,0-1-1,2 1 0,10-19 660,-10 26-364,0 1-1,1-1 1,1 2 0,1 0 0,1 0-1,0 1 1,3-1 364,-12 13 139,0 0-1,1 1 1,-1 0-1,1 0 1,0 0-1,0 1 1,0-1-1,0 2 1,0-1-1,1 1 1,0 0-1,-1 0 1,1 0-1,0 1 1,0 0-1,-1 1 1,6-1-139,-6 2 135,0 0 0,0 0 0,0 0 0,0 1 1,0 0-1,0 0 0,0 0 0,-1 1 0,1 0 0,-1 0 0,0 0 1,0 1-1,0 0 0,0 0 0,-1 0 0,1 0 0,-1 1 1,0 0-1,0 1-135,7 9 67,-1 1 0,0 0 1,-2 1-1,0 0 0,0 0 1,-2 1-1,2 8-67,2 15-2105,-1-1 0,2 37 2105,-10-71-542,-1-5 393,1-1 0,-1 1 0,0 0 0,0-1 1,1 1-1,-1 0 0,0 0 0,0 0 0,0-1 0,0 1 0,0 0 0,0 0 0,0-1 0,0 1 0,0 0 0,-1 0 0,1-1 0,0 1 0,0 0 0,-1 0 0,1-1 0,0 1 0,-1 0 0,1-1 0,-1 1 149,-4 3-1872</inkml:trace>
  <inkml:trace contextRef="#ctx0" brushRef="#br0" timeOffset="334.117">160 189 10112,'0'18'3872,"0"-18"-3040,29 25-128,-19-22-320,-1 7-320,14-2-64,10 0 32,11-3-1376,3 0 736,0-10-2656,-4 0 1824,10-8-2080,-2 5 2016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 9856,'-3'0'549,"-1"-1"1,0 1 0,0 0-1,0 0 1,0 0-1,1 0 1,-1 1 0,0 0-1,0-1 1,-3 2-550,-41 17 384,7-2-136,17-10 301,1 1 0,1 1 0,-1 2 1,2 0-1,-1 1 0,2 1 1,-1 1-1,-9 10-549,28-23 13,1 0 1,0 0-1,-1 0 1,1 0-1,0 0 1,0 1-1,0-1 1,0 1-1,0-1 1,0 0-1,0 1 0,0-1 1,1 1-1,-1 0 1,0-1-1,1 1 1,0 0-1,-1-1 1,1 1-1,0 0 1,0 1-14,0-1 3,1-1 1,-1 1 0,1-1 0,0 1-1,-1-1 1,1 1 0,0-1 0,0 1-1,0-1 1,0 0 0,0 0-1,1 1 1,-1-1 0,0 0 0,1 0-1,-1 0 1,0 0 0,2 0-4,9 5-21,0 0 0,0-1 1,1 0-1,0-1 0,4 0 21,-1 1-1,21 6 113,22 12-112,-48-19 30,-1 1 0,-1 1 0,1-1 0,-1 1 0,0 1 0,0 0 0,-1 0 0,1 2-30,-6-7 14,-1 1 0,1-1-1,-1 1 1,0 0 0,0 0-1,0 0 1,-1 0-1,1 1 1,-1-1 0,1 0-1,-1 1 1,0-1 0,0 1-1,-1-1 1,1 1 0,-1-1-1,0 1 1,0-1-1,0 1 1,0 0 0,0-1-1,-1 1 1,0-1 0,1 1-1,-2-1 1,1 0-1,0 1 1,0-1 0,-1 0-1,0 0 1,0 0 0,0 0-1,0 0 1,0 0 0,-1 0-14,-2 3-156,-1 0 1,0 0 0,0-1 0,-1 0-1,1 0 1,-1 0 0,0-1 0,-1 0 0,1 0-1,-1-1 1,1 0 0,-1 0 0,0-1-1,-7 1 156,4-2-1054,-1 0 0,1-1 0,-1 0 0,1-1-1,0 0 1,-5-2 1054,-19-2-3098</inkml:trace>
  <inkml:trace contextRef="#ctx0" brushRef="#br0" timeOffset="350.697">868 82 9856,'-24'-13'3205,"23"12"-3110,0 1 1,0-1-1,0 1 1,0-1-1,0 1 1,0 0-1,0-1 0,0 1 1,-1 0-1,1 0 1,0-1-1,0 1 1,0 0-1,0 0 1,0 0-1,-1 1 0,1-1 1,0 0-1,-1 1-95,-3-1 256,-4 1-117,1 0-1,-1 1 0,1-1 1,-1 1-1,1 1 0,-5 2-138,-6 1 34,-29 8-28,26-9 39,1 1 1,-1 1 0,1 1 0,0 1 0,-6 5-46,26-13 2,0-1 0,0 1 1,0-1-1,0 0 0,0 1 1,0 0-1,0-1 0,0 1 1,0 0-1,1-1 0,-1 1 1,0 0-1,1 0 0,-1 0 1,0-1-1,1 1 0,-1 0 0,1 0 1,-1 0-1,1 0 0,0 0 1,-1 0-1,1 0 0,0 0 1,0 0-1,0 0 0,0 0 1,0 0-1,0 0 0,0 0 1,0 1-1,0-1 0,0 0 0,0 0 1,1 0-1,-1 0 0,0 0 1,1 0-1,-1 0 0,1-1 1,-1 1-1,1 0 0,0 0 1,-1 0-1,1 0 0,0-1 1,-1 1-1,1 0 0,0 0-2,6 5 4,0-1 0,0 0 0,1 0 1,-1 0-1,6 2-4,-11-6-1,49 25-32,-29-16 211,0 2-1,0 0 0,-1 1 0,-1 1 0,18 17-177,-34-27 194,0 0-1,0 0 0,-1 0 0,0 1 0,0-1 0,2 4-193,-4-5 101,0-1-1,0 0 1,0 0-1,-1 1 1,1-1 0,0 0-1,-1 1 1,0-1-1,1 1 1,-1-1 0,0 0-1,0 1 1,-1-1-1,1 1 1,0-1-1,-1 2-100,-1 1 32,-1 0-1,0 1 0,0-1 1,0 0-1,0 0 0,-1-1 1,0 1-1,0-1 0,0 0 1,0 0-1,-1 0 0,0 0 1,0-1-1,0 0 0,0 0 1,0 0-1,0 0 0,-1-1 1,-2 1-32,-10 3-897,0-1 0,0 0 1,-1-1-1,1-1 1,-10 0 896,17-2-1209,-1-1 1,0 0-1,0 0 1,1-1-1,-9-2 1209,-7-3-2565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37 167 6784,'-10'-25'8746,"11"121"-7476,1-25 826,-3-1-1,-9 60-2095,-8-46 0,23-172-1962,1 40 1493,2 0 0,3 1 1,1 0-1,4-4 469,-9 29-157,2 0 1,0 1-1,2 0 0,0 1 0,1 0 1,1 1-1,1 1 0,1 0 1,10-10 156,-19 22 102,0 1 0,1-1 0,0 2 0,-1-1 0,1 1 1,1 0-1,-1 0 0,1 1 0,-1 0 0,1 0 1,0 1-1,0 0 0,0 1 0,1-1-102,-3 2 95,-1 0 0,0 0 1,0 0-1,1 0 0,-1 1 0,0 0 0,0 0 1,0 0-1,1 1 0,-2 0 0,1 0 0,0 0 0,0 0 1,-1 1-1,1 0 0,-1 0 0,0 0 0,0 1 0,0-1 1,0 1-1,3 4-95,5 8 234,0 1 0,-1 0 1,-1 1-1,-1 0 0,-1 1 1,0 0-1,3 12-234,2 15 76,-2 1 0,4 32-76,-6-16-1451,-2 1 0,-2 24 1451,-5-86-304,0 0-1,0 0 0,0 0 0,0 0 0,-1 0 0,1 0 0,0 0 0,-1 0 0,1 0 0,-1 0 0,0 0 0,0 0 0,0 0 0,0 0 0,0-1 0,0 1 0,0 0 0,-1-1 1,1 1-1,-1-1 0,0 2 305,0-2-351,0 0 0,0-1 1,1 1-1,-1 0 0,0-1 0,0 1 1,0-1-1,0 0 0,0 0 0,0 1 1,0-1-1,0-1 0,0 1 1,0 0-1,0 0 0,0-1 0,0 1 1,1-1-1,-1 1 0,-2-2 351,-16-6-1893</inkml:trace>
  <inkml:trace contextRef="#ctx0" brushRef="#br0" timeOffset="351.85">113 307 10368,'-4'3'3936,"4"-3"-3040,9 22 799,-4-14 257,9 0-1120,15-3-192,8-2-448,16-6-256,4 3 0,9-10-1440,1 7 800,0-5-3615,-6 8 2367,11-9-2912,-16 9 2784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1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156 583 9728,'-3'49'7554,"-4"0"-3923,-8 11-3941,-11 25 310,7-22 804,4-14-1017,-37 145 1702,45-162-742,2 2-1,1-1 0,2 0 1,1 32-747,2-54-12,0-1 1,0 0 0,1 0 0,0 0 0,2 6 11,-3-13-132,0 0 0,1 0 0,-1 0 0,1 0 0,0 0 0,0 0 0,0 0 0,0-1 0,0 1 0,0-1 0,1 0 0,-1 1 0,1-1 0,-1 0 0,1 0 0,0-1 0,0 1 0,3 1 132,1-1-181,0 0 1,0 0-1,0-1 1,0 0-1,0 0 1,0 0-1,0-1 1,0 0 0,1-1-1,-1 1 1,0-2-1,6 0 181,7-4-670,0 0 0,0-1 0,13-7 670,-14 4-1571,0 0 1,0-1-1,-1-1 0,-1-1 1,0 0-1,6-8 1571,8-12-3493</inkml:trace>
  <inkml:trace contextRef="#ctx0" brushRef="#br0" timeOffset="334.82">48 1002 10112,'-10'28'3872,"10"-15"-3040,5 5 991,0-10 193,9 5-928,10-5-256,10-8-544,-2-4-192,1 0-64,6-12-1376,-1 6 736,10-11-2495,3 0 1727,-8-9-3520,-4 6 2752</inkml:trace>
  <inkml:trace contextRef="#ctx0" brushRef="#br0" timeOffset="668.234">129 605 7040,'-48'13'2720,"48"-13"-2112,-24 29 1152,15-21 448,4 1-1184,0-1-448,10 5-416,14-5-64,10 0-64,19-8-32,3 0 32,11-3-320,1-2 160,-3-3-1440,3 3 864,-12-8-3552,-8 10 2368</inkml:trace>
  <inkml:trace contextRef="#ctx0" brushRef="#br0" timeOffset="1005.005">809 791 9984,'0'12'1234,"0"-9"-840,1 0 0,-1 1 1,0-1-1,1 0 1,0 0-1,-1 1 1,1-1-1,0 0 1,1 0-395,7 27 2030,-2-5-109,1 0-1,3 3-1920,19 27 203,1-1-1,3-2 1,31 36-203,-31-42 59,-18-22-811,0 2 0,4 12 752,1 1-5280,-20-37 4510,5 6-659,1-6-3193,-2-2 2041</inkml:trace>
  <inkml:trace contextRef="#ctx0" brushRef="#br0" timeOffset="1006.005">1222 807 10240,'-20'25'3872,"20"-25"-3040,-24 43 1151,10-22 385,9 5-1344,-12 20-352,-3 0-480,-8 18-160,4-9 0,-10 7-1536,10-6 832,-3-5-4863,3-9 3071</inkml:trace>
  <inkml:trace contextRef="#ctx0" brushRef="#br0" timeOffset="1598.395">1321 1699 9856,'-1'1'330,"1"0"0,-1 0 1,0 0-1,1 0 0,-1 0 1,0 0-1,0 0 0,0 0 1,0 0-1,0 0 0,0-1 1,0 1-1,0 0 1,0-1-1,0 1 0,0 0 1,-1-1-331,2-6 5759,3-1-5342,0 0 0,0 0 0,0 1 0,1-1 1,0 1-418,24-32 2128,23-24-2128,218-249 597,-253 293-592,385-425 38,-381 423-57,572-581-164,-444 453-185,-144 144 48,15-13-182,-19 16 410,1 1 0,-1-1 0,1 1 0,-1-1-1,1 1 1,-1 0 0,1-1 0,-1 1 0,1 0-1,-1-1 1,1 1 0,0 0 0,-1 0 0,1 0-1,0 0 1,-1-1 0,1 1 0,0 0 0,-1 0 0,1 0-1,0 0 1,-1 1 0,1-1 0,0 0 0,-1 0-1,1 0 1,-1 0 0,2 1 87,-2-1-175,0 1-1,1-1 1,-1 1 0,0-1-1,0 1 1,1-1 0,-1 1-1,0 0 1,0-1 0,0 1-1,0-1 1,1 1 0,-1-1-1,0 1 1,0 0 0,0-1 0,0 1-1,0-1 1,-1 1 0,1 0-1,0-1 1,0 1 0,0-1-1,0 1 1,-1-1 0,1 1-1,0-1 1,-1 1 0,1 0 175,0-1-68,-5 15-2374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9984,'-29'-4'3680,"20"13"-2848,4-1-96,10 0-288,9 2-320,10-7-32,13-6-32,21-7-64,14-3-4064,8 1-1792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2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6400,'6'48'9194,"2"-17"-5014,9 24-4180,1 6 1020,3 38-456,6 75-564,-18-106 17,-7-62-19,0-7 3,4-15 3,3-31-33,-2 8-103,2 0 1,2 1 0,1 1-1,2 0 1,1 1 0,2 0-1,2 1 1,5-5 131,-17 27 4,0 0 1,2 0-1,0 1 0,0 0 0,1 0 1,0 1-1,1 1 0,0 0 0,1 0 1,1 0-5,-10 9 14,-1-1 1,1 1-1,0-1 0,-1 1 1,1 0-1,0 0 0,0 0 1,0 1-1,0-1 1,0 1-1,0 0 0,0-1 1,0 1-1,1 1 1,-1-1-1,0 0 0,0 1 1,2 0-15,0 1 29,0 0 0,-1 0 0,1 0 0,-1 1 1,0-1-1,1 1 0,-1 0 0,-1 1 0,1-1 0,3 4-29,6 8 76,-1 1-1,-1 1 1,0-1-1,-1 2 1,1 5-76,4 10-1,-2 1 0,-1 0 0,-2 1-1,4 31 2,-2-16-235,-9-37-648,0 1 0,-1 0 1,-1 0-1,1 12 883,-2-26-79,0 1-1,0-1 1,0 1-1,0-1 1,0 0-1,0 1 0,0-1 1,0 1-1,0-1 1,0 0-1,0 1 1,0-1-1,0 1 1,0-1-1,0 0 1,0 1-1,0-1 1,-1 1-1,1-1 1,0 0-1,0 1 1,0-1-1,-1 0 1,1 1-1,0-1 1,-1 0-1,1 0 0,0 1 1,0-1-1,-1 0 1,1 0-1,0 1 1,-1-1-1,1 0 1,-1 0-1,1 0 1,0 0-1,-1 0 1,1 1-1,-1-1 1,1 0-1,0 0 1,-1 0-1,1 0 1,-1 0-1,1 0 1,0 0-1,-1 0 1,1-1-1,-1 1 0,1 0 1,0 0-1,-1 0 1,1 0-1,0 0 1,-1-1-1,1 1 1,0 0-1,-1 0 80,-28-21-4599,17 12 3421,-64-44-1910,5 13 8053,47 28-607,0 1-1,-18-4-4357,20 9 1829,35 1-1592,0 0 1,1 1-1,0 1 0,0 0-237,155-35-3572,-60 5-2989,-97 29 5156,0-1 0,-1 0-1,0 0 1,1-2 1405,8-2-1893</inkml:trace>
  <inkml:trace contextRef="#ctx0" brushRef="#br0" timeOffset="336.049">942 6 9600,'0'-1'133,"1"1"1,-1 0-1,0-1 1,1 1 0,-1 0-1,1 0 1,-1-1-1,0 1 1,1 0-1,-1 0 1,1 0-1,-1-1 1,1 1 0,-1 0-1,1 0 1,-1 0-1,1 0 1,-1 0-1,1 0 1,-1 0-1,1 0 1,-1 0 0,0 0-1,1 0 1,-1 1-1,1-1 1,-1 0-1,1 0 1,-1 0-1,1 1 1,-1-1-134,1 1 205,-1 0-1,1 0 1,-1-1 0,1 1-1,-1 0 1,1 0 0,-1 0-1,0 0 1,1 0 0,-1 0-1,0 0 1,0 1 0,0-1-1,0 0-204,-4 48 3025,3-36-2469,-2 9-231,0 8-51,1-1 0,1 1 0,1 0 0,4 20-274,-3-43 6,0 1 0,0-1 0,1 0 0,0 0 0,0 0 0,1 0 0,0 0 0,0-1 0,1 1 0,0-1 0,0 0 0,0 0 0,1 0 0,0-1 0,0 1 0,0-1 0,1 0 0,-1-1 0,1 1 0,0-1 0,2 0-6,-2-1-149,0-1 1,0 0-1,0 0 1,1-1-1,-1 1 1,0-1-1,0-1 1,1 1-1,-1-1 1,1 0-1,-1-1 1,5 0 148,10-3-1979,0 0 1,-1-1 0,2-2 1978,3-5-3888,-1-3 1280</inkml:trace>
  <inkml:trace contextRef="#ctx0" brushRef="#br0" timeOffset="669.714">1403 1 9728,'-2'2'536,"1"0"1,0 0-1,0 1 1,0-1-1,0 0 1,0 1-1,1-1 1,-1 1 0,1-1-1,0 1 1,-1-1-1,1 1 1,0-1-1,1 1 1,-1-1-1,0 1 1,1 1-537,15 49 2477,-2-7-2257,-8 30 1948,-5-55-1858,0 1 0,1 0 0,2 0 1,0-1-1,7 19-310,-9-34-184,0-1 1,1 1 0,0 0-1,0-1 1,1 1 0,-1-1-1,1 0 1,0-1 0,1 1-1,-1 0 1,1-1 0,0 0-1,0 0 1,0-1 0,0 1-1,1-1 1,-1 0 0,1-1-1,0 1 1,0-1 0,0 0-1,3 0 184,5 0-1079,-1 0 0,1-1 0,-1 0 0,1-1 0,-1-1 0,1 0 0,0-1 0,-1 0 0,12-4 1079,32-7-3296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1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272 372 10112,'0'0'247,"0"0"0,1-1 1,-1 1-1,0 0 1,1 0-1,-1 0 0,0 0 1,1 0-1,-1 0 0,0 0 1,1 0-1,-1 0 1,1 0-1,-1 0 0,0 0 1,1 0-1,-1 0 0,0 0 1,1 0-1,-1 0 1,1 0-1,-1 1 0,0-1 1,1 0-1,-1 0 0,0 0 1,0 1-1,1-1 1,-1 0-248,11 13 2753,5 20-2380,-14-28 84,13 32-25,-2 0 1,-2 1 0,3 18-433,18 119 2192,-20-101-1277,4 29-269,-5 1-646,-5 34-2411,-6-134 1972,1 0 0,-1 0 1,0-1-1,-1 1 0,1 0 1,-1 0-1,1 0 0,-1 0 1,-1 0-1,1-1 0,0 1 1,-1 0-1,0-1 0,0 0 1,0 1-1,-2 1 439,4-4-126,0-1 1,-1 1-1,1-1 0,-1 0 1,0 1-1,1-1 0,-1 0 0,1 1 1,-1-1-1,1 0 0,-1 0 1,0 0-1,1 1 0,-1-1 0,0 0 1,1 0-1,-1 0 0,0 0 1,1 0-1,-1 0 0,1 0 0,-1 0 1,0-1-1,1 1 0,-1 0 1,0 0-1,1 0 0,-1-1 126,-15-13-2903,-7-26-998,23 40 3900,-14-33-1844</inkml:trace>
  <inkml:trace contextRef="#ctx0" brushRef="#br0" timeOffset="566.724">6 292 9856,'-1'-1'198,"1"0"0,-1-1 0,0 1 0,1 0 0,-1-1 0,1 1 0,-1 0 0,1-1 1,0 1-1,0 0 0,-1-1 0,1 1 0,0-1 0,0 1 0,1-1 0,-1 1 0,0 0 0,0-1 1,1 1-1,-1 0 0,0-1 0,1 1 0,0 0 0,-1-1 0,1 1 0,0 0 0,-1 0 0,1 0 0,0-1 1,1 1-199,3-6 11,1 1 0,0 0 0,0 0 0,6-3-11,-7 5 231,27-19-10,1 2-1,0 1 0,2 2 1,1 1-1,0 2 1,9-1-221,10-4 632,1 3 0,0 2 0,1 3 0,14 0-632,-44 9 106,0 1 1,0 1-1,0 1 0,0 1 1,11 3-107,-29-3 37,0 0-1,0 1 1,0 0 0,0 1 0,0 0 0,-1 0-1,1 1 1,-1 0 0,0 0 0,0 1-1,0 0 1,-1 1 0,0-1 0,0 2-1,0-1 1,-1 1 0,5 5-37,-8-6 25,0 0 0,0 1 1,0-1-1,-1 1 0,0-1 0,-1 1 0,1 0 1,-1-1-1,0 1 0,-1 0 0,0 0 0,0 0 0,-1 0 1,1 0-1,-1-1 0,-1 2-25,-2 13 43,-2 1 1,0-1-1,-1-1 0,-4 7-43,-8 13-38,-1-1 0,-2-1 0,-2-1 0,-2-2 0,-1 0 0,-1-2 1,-2-1-1,-1-1 0,-6 2 38,22-18-70,15-15 68,0 0 0,0 0 0,0 0 0,0 0-1,-1 0 1,1 0 0,0 1 0,0-1 0,0 0-1,0 0 1,0 0 0,0 0 0,0 0 0,0 1-1,0-1 1,0 0 0,-1 0 0,1 0 0,0 0 0,0 0-1,0 1 1,0-1 0,0 0 0,0 0 0,0 0-1,0 0 1,0 1 0,0-1 0,0 0 0,0 0-1,1 0 1,-1 0 0,0 1 0,0-1 0,0 0-1,0 0 1,0 0 0,0 0 0,0 0 0,0 0 0,0 1-1,0-1 1,1 0 0,-1 0 0,0 0 2,11 3-33,20-2 42,-25-1-15,27 1 12,0 2 0,0 1 0,-1 2 0,1 1 0,-1 1 0,-1 2-1,0 1 1,0 2 0,-1 1 0,22 14-6,-39-20 164,-2 0 0,1 0-1,-1 1 1,-1 1 0,0-1-1,0 2 1,-1-1 0,0 1 0,-1 1-1,4 6-163,-7-8 212,0 0 0,-1 0-1,0 0 1,0 1 0,-1-1-1,0 1 1,-1 0 0,-1 0 0,1 0-1,-2 0 1,0 0 0,0 0-1,-1 8-211,-2-4-26,1 0 0,-2 0-1,0 0 1,-1-1 0,0 1 0,-1-1-1,-1 0 1,0-1 0,-1 0-1,0 0 1,-1 0 0,-1-1 0,0-1-1,0 1 1,-1-2 0,-1 1-1,-6 3 27,7-6-507,1-1-1,-1 0 1,0-1 0,-1 0-1,1-1 1,-1-1-1,0 1 1,-1-2-1,1 0 1,-1 0-1,1-1 1,-1-1-1,0 0 1,1-1-1,-1 0 1,0-1-1,0 0 1,1-1 0,-1-1-1,1 0 1,-6-2 507,8 1-776,0 0 1,0-1-1,0 0 1,1 0-1,-1-1 1,2 0-1,-1-1 1,0 0 0,1-1-1,-6-7 776,-11-16-1845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 7296,'-6'-1'466,"1"-1"0,-1 1 1,0-1-1,0 2 0,0-1 1,1 1-1,-1-1 0,0 2 1,0-1-1,0 1 0,0 0 1,0 0-1,1 0 0,-1 1 1,0 0-1,1 0-466,-3 2 180,0 0 1,1 0-1,0 1 0,0 0 0,0 0 1,1 1-1,-1 0 0,1 0 0,1 1 1,-3 3-181,-3 4 300,1 2 0,1-1 0,1 1 1,0 0-1,1 1 0,1 0 0,0 0 1,1 1-1,1-1 0,0 5-300,2-6 50,1-1 0,0 1 0,1-1 0,1 1 0,0-1 0,1 1 0,1-1 0,0 0 1,1 0-1,1 0 0,0 0 0,1-1 0,0 0 0,1 0 0,1 0 0,1-1 0,-1 0 0,2-1 0,0 0 0,0-1 0,1 1 0,1-2 0,0 0 0,0 0 0,1-1 0,12 6-50,-20-12 7,0-1 0,0 0-1,0 0 1,1-1-1,-1 0 1,0 0 0,1 0-1,-1 0 1,1-1-1,-1 0 1,0 0 0,1 0-1,-1-1 1,1 1-1,-1-1 1,0-1 0,1 1-1,-1-1 1,0 0-1,0 0 1,4-3-7,0 0 16,-1 0-1,1-1 1,-1 0-1,0 0 1,0-1-1,-1 0 1,0 0-1,0-1 1,-1 0-1,0 0 1,1-2-16,0-2 10,-1-1 0,0 1-1,-1-1 1,0 0 0,-1 0 0,0-1 0,-1 1 0,-1-1 0,0 0 0,-1 0 0,0 1 0,-1-1 0,-2-11-10,1 13-5,-1 0 0,0 0 1,-1 1-1,0-1 0,-1 1 0,0 0 1,0 0-1,-2 0 0,1 0 0,-1 1 1,-1 0-1,0 0 0,0 1 0,-1 0 1,0 0-1,-2-1 5,-5-2-203,-1 0-1,0 1 1,-1 1-1,0 0 1,-3 0 203,-16-7-3011,-1 3-3590,16 8 2468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2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10496,'-5'35'3936,"5"-35"-3040,-3 46 863,-2-30 225,10 5-1120,-5 10-384,0-3-320,0 3-1472,0-3 704,0-2-5119,0 0 3167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2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10624,'-14'16'3936,"14"-16"-3040,5 31 991,-5-15 385,0 1-1280,0 9-352,5 3-448,-5 1-96,4 9-32,-4-6 32,0 1-64,-4-6-384,4 3 224,-5-10-4128,5-1 2337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10368,'1'0'408,"-1"1"0,0 0 1,1-1-1,0 1 0,-1-1 0,1 1 1,-1-1-1,1 1 0,-1-1 0,1 1 1,0-1-1,-1 1 0,1-1 1,0 0-1,0 0 0,-1 1 0,1-1 1,0 0-1,0 0 0,0 0-408,24 7 2961,-14-5-2088,46 10 2821,53 5-3694,-23-4 232,21 1 37,-3 0-2832,-96-12-1378,-15-1-578,-14-2-2802,10 0 4575</inkml:trace>
  <inkml:trace contextRef="#ctx0" brushRef="#br0" timeOffset="325.032">760 90 9856,'-1'1'380,"1"-1"1,-1 1-1,1 0 0,-1 0 1,1-1-1,-1 1 1,1 0-1,0 0 1,-1 0-1,1 0 1,0 0-1,0-1 0,0 1 1,-1 0-1,1 0 1,0 0-1,0 0 1,0 0-1,1 0 0,-1 0-380,3 31 3218,-1-5-2877,-3 11-124,0-13-127,1 0 1,2 1-1,0-1 0,5 23-90,-5-40 5,0-1 0,0 0-1,1 0 1,0 0 0,0 0-1,1-1 1,0 1 0,0-1-1,0 0 1,1 0 0,0-1-1,0 1 1,0-1 0,1 0-1,-1 0 1,1-1 0,1 1-1,-1-1 1,1-1-5,2 2-28,0-1 0,1-1 1,-1 0-1,1 0 0,0-1 0,0 0 0,0-1 0,0 0 1,5 0 27,9-1-2054,0-1 1,1-2 0,7-1 2053,12-8-7072,-21 8 4336</inkml:trace>
  <inkml:trace contextRef="#ctx0" brushRef="#br0" timeOffset="664.472">1254 0 9984,'-1'4'723,"1"0"0,-1 0 0,1-1 1,0 1-1,0 0 0,1 0 0,-1-1 0,1 1 1,0 0-1,0-1 0,0 1 0,0 0-723,5 26 1871,-1 16-608,4 48 3202,-4 22-4465,15 278 142,-12-291-1986,-7-5-6481,-1-90 3488,4-4 1536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10112,'-41'20'5038,"1"1"0,-27 20-5038,15-5 3812,-33 32-3812,4 5 1122,3 3 1,-4 12-1123,32-29 109,2 2 0,3 1 0,2 3 0,4 1 0,-29 66-109,42-73 49,3 1 1,3 0-1,2 2 0,3 0 1,2 1-1,3 0 0,2 24-49,6-59 1,2 0-1,1-1 1,1 1-1,1 0 1,2-1 0,1 0-1,5 16 0,-4-24-37,0 0 0,2 0 0,0-1-1,1 1 1,0-2 0,2 0 0,0 0 0,1-1-1,0-1 1,10 8 37,4 3-880,2-2 0,1-1 0,18 10 880,-28-21-1807,2 0 1,13 4 1806,-20-9-1797,1-2 1,0 0-1,0-1 1,2 0 1796,26 4-3472</inkml:trace>
  <inkml:trace contextRef="#ctx0" brushRef="#br0" timeOffset="4422.56">1574 803 4352,'0'0'194,"0"0"1,0 0 0,0 0-1,0 0 1,0 0-1,-1 0 1,1 0 0,0 0-1,0 0 1,0 0 0,0 0-1,0 0 1,0 0-1,0 0 1,0 0 0,0 0-1,0 0 1,0 0-1,0 0 1,0 0 0,0 0-1,0 0 1,0 0-1,0 0 1,0 0 0,-1-1-1,1 1 1,0 0-1,0 0 1,0 0 0,0 0-1,0 0 1,0 0-1,0 0 1,0 0 0,0 0-1,0 0 1,0 0-1,0 0 1,0 0 0,0 0-1,0 0 1,0-1-1,0 1 1,0 0-195,-6 2 3767,0-2-4942,-29 2 3800,1 1 0,-15 4-2625,-29 3 318,54-8-293,-1 1 1,1 1 0,-1 1-1,-6 3-25,20-4 9,1 0 0,0 0 0,1 1 0,-1 0 0,1 1 0,0 0 0,0 0 0,1 1 0,-1 0 0,-6 8-9,14-13-5,0-1 0,0 1 0,0 0 1,0 0-1,0 0 0,0 0 1,1 0-1,-1 0 0,1 0 0,-1 0 1,1 0-1,0 0 0,0 1 0,0-1 1,0 0-1,0 0 0,0 0 0,0 0 1,1 2 4,15 46 9,-9-27-14,7 42 2,-10-45 38,0 1 0,1-1 0,2 2-35,-7-22 0,0 0 0,0 0 1,0 1-1,1-1 0,-1 0 0,0 0 1,0 1-1,0-1 0,1 0 0,-1 0 1,0 1-1,0-1 0,1 0 0,-1 0 1,0 0-1,0 0 0,1 1 1,-1-1-1,0 0 0,1 0 0,-1 0 1,0 0-1,1 0 0,-1 0 0,0 0 1,1 0-1,-1 0 0,0 0 1,0 0-1,1 0 0,-1 0 0,0 0 1,1 0-1,-1 0 0,0 0 0,1 0 1,-1-1-1,0 1 0,0 0 1,1 0-1,-1 0 0,0 0 0,1-1 1,-1 1-1,0 0 0,0 0 0,0-1 1,1 1-1,-1 0 0,0 0 1,0-1-1,0 1 0,0 0 0,1-1 0,15-19 11,-13 15-10,7-7 0,-1 1-1,1 0 1,1 1-1,0 0 1,0 0-1,1 1 1,0 1-1,1 0 0,-8 5-1,1 0 0,0 0 0,0 1 0,0 0 0,0 0 0,0 0 0,0 1 0,1 0 0,-1 0 0,0 1 0,1 0 0,-1 0 0,0 0 0,1 1 0,-1-1 0,0 2-1,1-1 1,-1 1 0,5 2 1,-3-1-3,0 1 0,0 0 0,-1 0 0,1 0 0,-1 1-1,0 1 1,0-1 0,-1 1 0,1 0 0,-2 0 0,1 1-1,0 0 1,-1 0 0,-1 0 0,1 1 0,-1-1 0,0 1-1,-1 0 1,0 0 0,0 1 0,-1-1 0,0 1 0,0-1-1,-1 1 1,0 0 0,-1-1 0,1 1 0,-2 0 0,1-1-1,-1 1 1,-1 0 0,-1 5 3,-1 0 23,-1 0 0,0 0 0,-1-1 0,0 0 0,-1 0 0,-1 0 0,0-1 0,0 0 0,-1 0 0,-1-1 0,0-1 0,-1 0 0,0 0 0,0-1 0,-1 0 0,-8 4-23,11-8-48,0 0-1,0-1 1,0 0-1,-1-1 1,1 0 0,-1-1-1,0 0 1,0 0-1,0-1 1,0 0 0,0-1-1,-1 0 1,1-1-1,0 0 1,-1-1 48,-4 0-687,0-1-1,1 0 1,0-1 0,0-1-1,0-1 1,0 0 0,1 0 0,0-1-1,-11-8 688,21 13-254,1 1 1,0-1-1,0 0 0,0 0 0,0 0 0,0 0 0,1 0 1,-1 0-1,0-1 0,1 1 0,0 0 0,0-1 1,-1 1-1,1-1 0,1 0 0,-1 1 0,0-1 0,1 0 1,-1 1-1,1-1 0,0 0 0,0 0 0,0 1 1,0-1-1,0 0 0,1 0 0,-1 1 254,11-27-2421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3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7040,'-2'22'9023,"3"40"-6036,0-18-1910,-1 431 541,0-172-5892,0-324 643,3-15-737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3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 7040,'-17'58'4220,"13"-46"-3585,0 0 0,0 0 0,1 1 1,1-1-1,0 1 0,1 0 0,0 0-635,1 3 561,1-1 0,1 1 0,0 0 0,1-1 0,1 1 0,0-1 0,6 13-561,-7-20 60,1 1 1,0-1-1,1 0 1,0 0-1,0 0 1,1-1-1,0 0 0,0 0 1,1 0-1,0-1 1,0 0-1,0 0 1,1 0-1,0-1-60,-3-3 2,1 1 0,-1-1 0,1 0 0,0-1 0,0 1 0,0-1 0,0 0 0,0-1 0,0 1-1,0-1 1,5-1-2,3 0-417,-1-1 0,1 0 0,0-1-1,7-3 418,-6 2-1597,-1-1 0,0-1 0,0 0-1,11-7 1598,-1-2-3514</inkml:trace>
  <inkml:trace contextRef="#ctx0" brushRef="#br0" timeOffset="368.551">509 0 10112,'5'22'4083,"0"13"-2626,-1 3 277,21 159 1926,-12-86-3485,1-7-47,9 79 0,-20-150-399,6 70 762,-6-34-4311,-3-65 76,0-7-725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3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9600,'0'0'3120,"0"3"-1856,0 143 4992,0 77-5921,0-222-436,-1-1 34,1 0 0,0 0 0,0 1 0,0-1 0,0 0 0,0 0 0,0 0 0,0 0 1,0 1-1,0-1 0,0 0 0,0 0 0,0 0 0,0 1 0,0-1 0,0 0 0,0 0 0,0 0 1,0 1-1,0-1 0,0 0 0,0 0 0,0 0 0,0 1 0,0-1 0,0 0 0,0 0 0,1 0 1,-1 0-1,0 1 0,0-1 0,0 0 0,0 0 0,0 0 0,0 0 0,1 0 0,-1 0 0,0 1 1,0-1-1,0 0 0,1 0 0,-1 0 0,0 0 0,0 0 0,0 0 0,0 0 0,1 0 0,-1 0 1,0 0-1,0 0 0,0 0 0,1 0 0,-1 0 0,0 0 0,0 0 67,5-4-4506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662 155 9856,'-1'-3'425,"1"0"0,-1 1 0,0-1 0,0 0 1,0 1-1,0-1 0,0 1 0,0-1 0,-1 1 0,1-1 1,-1 1-1,0 0 0,0 0 0,1 0 0,-1 0 1,-1 0-1,0-1-425,-44-31 3102,33 24-2526,-2 1-571,-1 0-1,1 1 1,-1 0-1,-1 1 1,1 2-1,-1-1 1,0 2 0,0 0-1,-1 2 1,1 0-1,-1 0 1,1 2-1,-1 0 1,1 2 0,-17 2-5,17-1-54,0 1 1,1 0 0,0 2 0,0 0-1,0 1 1,1 0 0,-13 9 53,18-10-6,0 2-1,0 0 1,1 0-1,0 1 1,1 0 0,0 0-1,0 1 1,1 0-1,0 1 1,-4 9 6,10-16-4,-1 0 1,1 0-1,1 0 1,-1 0-1,0 1 1,1-1-1,0 1 0,0-1 1,0 1-1,1 0 1,0-1-1,0 2 4,0-3-4,0 0-1,1 0 1,-1-1-1,1 1 0,0 0 1,0-1-1,0 1 1,0-1-1,1 1 1,-1-1-1,1 0 0,-1 0 1,1 1-1,0-1 1,0 0-1,0 0 1,0-1-1,0 1 1,0 0-1,0-1 0,2 1 5,9 5-29,2 0 0,-1-1-1,0-1 1,1 0 0,0-1-1,0-1 1,15 2 29,27 6-40,50 17 80,13 9-40,-84-24 11,-1 1 0,-1 2 1,0 1-1,-1 2 0,6 6-11,-26-16 35,-1 1-1,0 0 1,-1 1 0,0 1-1,0 0 1,-1 0 0,-1 1-1,0 0 1,-1 0 0,-1 1-1,6 12-34,-10-17 38,1-1 1,-1 1-1,-1 0 0,0 1 1,0-1-1,-1 0 0,0 1 0,0-1 1,-1 0-1,-1 1 0,1-1 1,-2 1-1,1-1 0,-1 0 0,-1 0 1,1 0-1,-1 0 0,-1 0 0,0 0 1,-1 1-39,-1 0 10,-1 0 0,0-1 1,0 0-1,-1 0 1,0 0-1,0-1 0,-1 0 1,0-1-1,0 0 1,-1-1-1,0 1 1,-5 1-11,0-1 33,-1-1 0,0 0 0,-1-1 0,1 0 0,-1-2 0,0 0 0,0-1 0,-4 0-33,-7-1-401,-1-1-1,1-2 0,0-1 1,0-1-1,0-1 1,1-1-1,0-2 0,0-1 1,1-1-1,-8-4 402,22 8-684,-1-1 0,1 1 0,0-2 0,1 0 0,-1 0 0,2-1 0,-1 0 0,1-2 684,-18-27-3610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3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7296,'3'-2'940,"1"1"1,-1 0-1,0-1 0,1 1 1,-1 0-1,1 1 0,-1-1 1,1 0-1,0 1 0,-1 0 1,1 0-1,0 0 1,-1 0-1,3 1-940,16-1 408,135-10 282,-69 5-607,74-13-83,-117 7 33,-30 7-38,1 1-1,0 0 0,0 1 1,9 0 5,-16-1 459,-6 2-2425,0 0-5759,-3 1 4008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3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15 231 9600,'-1'0'195,"1"1"0,-1-1 1,1 0-1,0 0 0,-1 1 1,1-1-1,0 1 0,-1-1 1,1 0-1,0 1 1,0-1-1,-1 1 0,1-1 1,0 1-1,0-1 0,0 1 1,-1-1-1,1 0 0,0 1 1,0-1-1,0 1 0,0-1 1,0 1-1,0-1 0,0 1 1,0-1-1,0 1 0,0-1 1,1 1-1,-1 0-195,3 25 891,-1-10 304,-4 26 1818,-4 17-3013,2-21 243,2 0-1,1 3-242,2-29 9,0 1 1,0-1-1,1 0 1,1 0-1,0 0 0,0 0 1,1-1-1,3 6-9,-5-13 1,1 1 0,0-1-1,0 0 1,0 0 0,0 0-1,1-1 1,-1 1 0,1-1-1,0 0 1,0 0 0,0 0-1,1 0 1,-1-1 0,1 0-1,-1 0 1,1 0 0,0 0-1,-1-1 1,1 1 0,0-1-1,0-1 1,0 1 0,0-1-1,18 2 9,-1-2 0,0 0 0,0-2 1,14-2-10,-21 2 6,152-22-22,-124 22-13,-35 2-435,1 0 1,-1 0 0,1-1-1,3 0 464,-12 1-133,0 0-1,0 0 0,1 0 0,-1 0 0,0-1 0,1 1 0,-1 0 1,0 0-1,0 0 0,1 0 0,-1 0 0,0 0 0,0-1 0,1 1 1,-1 0-1,0 0 0,0 0 0,1-1 0,-1 1 0,0 0 1,0 0-1,0-1 0,0 1 0,1 0 0,-1 0 0,0-1 0,0 1 1,0 0-1,0 0 0,0-1 0,0 1 0,0 0 0,0-1 0,0 1 1,0 0-1,0 0 0,0-1 0,0 1 0,0 0 0,0-1 0,0 1 1,0 0-1,0 0 0,0-1 0,0 1 0,-1 0 0,1-1 1,0 1-1,0 0 0,0 0 0,-1-1 134,-3-10-3621</inkml:trace>
  <inkml:trace contextRef="#ctx0" brushRef="#br0" timeOffset="359.61">576 209 10496,'2'8'1449,"0"0"0,0 0 0,0 0 0,-1 0 1,-1 7-1450,6 28 2487,61 242 3609,-7 37-6096,-55-288-113,19 109 414,-18-115-851,1-1 0,2 1 0,11 24 550,-20-52-79,0 0-1,0-1 1,0 1-1,0 0 1,0 0-1,0 0 1,0 0 0,0-1-1,0 1 1,0 0-1,1 0 1,-1 0-1,0 0 1,0-1-1,0 1 1,0 0-1,0 0 1,0 0-1,1 0 1,-1 0 0,0 0-1,0-1 1,0 1-1,0 0 1,0 0-1,1 0 1,-1 0-1,0 0 1,0 0-1,0 0 1,1 0-1,-1 0 1,0 0 0,0 0-1,0 0 1,0 0-1,1 0 1,-1 0-1,0 0 1,0 0-1,0 0 1,1 0-1,-1 0 1,0 0-1,0 0 1,0 0 0,0 0-1,1 1 1,-1-1-1,0 0 1,0 0-1,0 0 1,0 0-1,0 0 1,1 0-1,-1 1 1,0-1 0,0 0-1,0 0 1,0 0-1,0 0 1,0 1-1,0-1 1,0 0-1,0 0 1,0 0-1,0 0 1,0 1-1,0-1 1,0 0 79,6-17-4344,-5 15 3968,8-29-4509</inkml:trace>
  <inkml:trace contextRef="#ctx0" brushRef="#br0" timeOffset="1014.419">723 2 10112,'5'0'689,"-1"-1"1,1 1-1,-1 0 1,1 0-1,-1 0 1,1 0-1,-1 1 1,1 0-1,-1 0 1,0 0-1,1 0 1,0 2-690,23 3 1709,14 1-1560,0 2-1,-1 2 0,0 1 0,-1 3 0,-1 1 1,0 1-1,-1 3 0,-1 1 0,-1 2 0,0 1 1,-2 2-1,-1 1 0,6 9-148,-9-6 670,0 2-1,-3 2 1,0 0-1,-3 2 1,1 3-670,-14-19 117,0 2 0,-1-1 0,-2 1 0,0 1 1,-1 0-1,-2 0 0,0 0 0,-1 0 0,-1 1 0,-2 0 0,0-1 1,-2 1-1,0 0 0,-2 1-117,-5 30 52,-3-1-1,-2-1 1,-3 0 0,-1-1 0,-14 24-52,-64 177-91,70-204 530,14-30-1882,9-16-1303,3-6-1963,8-12-1050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4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109 315 4224,'-10'0'3551,"7"0"-2388,5 0-144,-1 0-454,-1 0-287,0 21 3935,0 256 1140,-17 366-4754,7-245-562,23 96-37,6-95 100,5 120-24,-10-94 84,-3 18-123,-7 0-37,9 787 128,-17-300-128,-31-382-1040,33-521-1171,-1 1 0,-5 16 2211,-5-3-5129,2-10 1897</inkml:trace>
  <inkml:trace contextRef="#ctx0" brushRef="#br0" timeOffset="2573.567">18 159 4352,'-18'13'6421,"18"-12"-6312,1-1 1,-1 1-1,0-1 0,0 1 1,1-1-1,-1 1 0,1-1 0,-1 1 1,0-1-1,1 1 0,-1-1 1,1 1-1,-1-1 0,1 0 1,-1 1-1,1-1 0,-1 0 1,1 0-1,0 1 0,-1-1 0,1 0 1,-1 0-1,1 0 0,0 0 1,-1 0-1,1 1 0,0-1 1,-1 0-1,1-1 0,-1 1 1,1 0-110,27 0 1271,-21 0-1136,94-4 677,71-13-812,-36 2 1107,104-8 1110,181-16-1916,-118 19-302,729-36 92,-349 49-49,-382 17 7,78 21-49,-199-4 37,62 22-37,-113-15 0,-68-17 6,0-3-1,17 1-5,-14-6-13,230 24 143,-70-28-130,-160-6 0,-57 2 0,-1-1 0,1 1 0,-1 1 0,0-1 0,0 1-1,3 1 1,22 5 12,-27-6-12,0-1-1,1 1 1,-1 0 0,0 0-1,0 0 1,0 1 0,-1-1-1,1 1 1,-1 0 0,1 0-1,-1 0 1,0 0 0,0 1-1,0-1 1,-1 1 0,2 1 0,3 15 19,0 1 0,-1 0 0,-1 0 0,-1 0 0,-1 1 0,0 5-19,0 44-121,-3 17 121,0-42 1,18 722 22,-2-197-46,4 374 114,13 158 232,-14-592-225,-18-464-97,17 757 57,5 733 262,-19-1373-312,5 295 48,-9-208 72,1-250-113,-2 0-12,1 0 0,0 0 0,0 0 0,0 0 0,-1 0-1,1 0 1,-1-1 0,1 1 0,-1 0 0,1 0 0,-1 0-1,1-1 1,-1 1 0,1 0 0,-1-1 0,0 1 0,0 0 0,1-1-1,-2 1-2,0 2 0,0-1 0,0 1 0,-1-1 0,1 0 0,-1 0 0,1 0 0,-1 0 0,0-1 0,0 1 0,1-1 0,-1 0 0,0 1 0,0-1 0,-1-1 0,1 1 0,-3 0 0,-15 5 0,7-3 0,1 0 0,-1-1 0,0 0 0,0-1 0,1 0 0,-1-2 0,0 1 0,0-2 0,-29 1 0,-363-12 0,-547-3 0,484 11 0,456 5 0,-354 4 0,243-2 0,-175 6 0,-171 17 0,21 0 0,4 4 0,166-13 35,160-10-38,-486 36-231,547-36-27,22-2-2260,-27 0 2521,54-4-967,0 0 0,0-1 1,0 0-1,0 0 0,0-1 1,0 0-1,0-1 0,1 0 0,-2-1 967,-15-6-3610</inkml:trace>
  <inkml:trace contextRef="#ctx0" brushRef="#br0" timeOffset="3180.678">109 6791 4352,'-28'8'5866,"27"-8"-5119,1 0 464,2 50 4359,9 48-5570,0 4 2125,0 45-1706,-7 1 0,-9 58-419,0-55-469,5-86-4541,0-31-647,0-24 2100</inkml:trace>
  <inkml:trace contextRef="#ctx0" brushRef="#br0" timeOffset="8596.997">3607 4235 6272,'0'-1'523,"0"0"0,0 0 0,0-1 0,0 1 0,0 0 0,0 0 0,-1 0 0,1-1 0,0 1 0,0 0 0,-1 0 0,1 0 0,-1 0 0,1 0 0,-1 0 0,0 0 0,1 0 0,-1 0-523,0 0 46,0 1 0,0-1 0,0 1 0,0-1 0,0 1 1,0 0-1,0 0 0,0 0 0,0-1 0,0 1 0,0 0 1,0 0-1,0 0 0,-1 1-46,-20-3 51,15 1 76,1 1 0,-1-1 0,1 1-1,-1 1 1,1-1 0,-1 1-1,1 0 1,-1 0 0,1 1 0,0 0-1,0 0 1,0 1 0,0-1-1,0 1 1,0 0 0,1 1-1,-1 0 1,1 0 0,0 0 0,0 0-1,1 1 1,-1-1 0,1 1-1,0 1 1,0-1 0,1 0-1,0 1 1,0 0 0,0 0 0,0 0-1,1 0 1,0 0 0,-1 5-127,2-4 19,0 0 0,0-1 1,1 1-1,0 0 1,0-1-1,1 1 0,0 0 1,0-1-1,0 1 0,1 0 1,0-1-1,0 0 1,1 0-1,0 1 0,0-1 1,0-1-1,1 1 0,0 0-19,1 1 23,1 0-1,0 0 0,0 0 0,1-1 0,0 0 0,0 0 0,0-1 0,1 0 0,0 0 0,0-1 0,0 0 0,9 3-22,-11-5 19,1-1 0,0 0-1,0 0 1,0 0 0,-1-1 0,1 0 0,0 0 0,0-1-1,0 0 1,0 0 0,-1 0 0,1-1 0,0 0 0,-1 0-1,1-1 1,-1 0 0,0 0-19,0-1 111,0 0 0,0-1 1,-1 1-1,1-1 0,-1 0 0,0 0 1,-1-1-1,1 0 0,-1 0 0,0 0 1,-1 0-1,1 0 0,-1-1 0,1-2-111,-3 1 293,0 1 0,0 0 0,-1 0-1,0 0 1,0 0 0,-1 0 0,0-1 0,0 1-1,-1 0 1,-1-5-293,1 8 22,0 0 1,-1 1-1,1-1 0,-1 1 1,0 0-1,0 0 0,0 0 0,0 0 1,-1 1-1,1-1 0,-1 1 1,1 0-1,-1 0 0,0 0 0,0 1 1,0-1-1,-3 0-22,-30-6-11,33 8-32,0-1-1,0 1 1,0-1-1,0 0 1,0-1 0,1 1-1,-1-1 1,-3-1 43,-14-13-7429,13 6 2672,3 1-37</inkml:trace>
  <inkml:trace contextRef="#ctx0" brushRef="#br0" timeOffset="40108.096">3696 4438 4224,'0'0'260,"0"0"1,1-1-1,-1 1 1,0 0-1,0-1 1,1 1-1,-1 0 1,0 0-1,0-1 1,1 1-1,-1 0 1,0 0-1,1 0 1,-1-1-1,0 1 1,1 0-1,-1 0 1,0 0-1,1 0 0,-1 0 1,0 0-1,1-1 1,-1 1-1,0 0 1,1 0-1,-1 0 1,1 0-261,18 0 3589,-15 0-3500,-1 0 0,1 0 1,-1 1-1,1 0 0,-1-1 0,0 1 1,0 0-1,1 1 0,-1-1 0,2 2-89,0 0 13,1-1-1,-1 1 1,0-1-1,1 0 1,-1 0-1,1-1 1,0 1-1,1-1-12,18 5 34,124 39 62,-80-27 26,28 14-122,47 29 239,-113-47-179,11 8 450,-29-15 253,0 0 0,1-1 0,-1 0 0,6 0-763,34 11 103,-35-10-38,1-1 0,0-1 0,0 0 0,5-1-65,-4-3 32,-12 0-9,-1-1-1,1 1 0,0 1 0,-1-1 0,1 1 0,3 2-22,16 2 25,-23-5-11,0-1 0,0 1 0,0 0 0,0 0 0,0 1 0,0-1 0,2 2-14,-2-1-4,0 0 0,0-1 0,0 0-1,1 0 1,-1 0 0,0-1 0,1 1 4,0-1-6,-1 1 0,1 0 0,-1 0 1,1 0-1,-1 1 0,2 0 6,17 4 80,1 1-213,-5 1 165,-15-6 921,-3-3-1449,-1 1 0,0 0 0,1 0 0,-1-1-1,0 1 1,1 0 0,-1-1 0,0 1 0,0 0 0,1-1-1,-1 1 1,0 0 0,0-1 0,0 1 0,0-1 0,1 1 0,-1 0-1,0-1 1,0 1 0,0-1 0,0 1 0,0-1 0,0 1-1,0-1 497,0-7-3610</inkml:trace>
  <inkml:trace contextRef="#ctx0" brushRef="#br0" timeOffset="41842.048">4528 4873 6400,'0'0'2058,"5"8"2412,47-7-1583,-31 0-2794,-1 0 0,0 2-1,1 0 1,16 6-93,-23-6 20,0-1 1,0 0-1,10 0-20,-13-2 16,0 1-1,-1 0 1,1 1 0,-1 0-1,1 1 1,-1 0 0,2 1-16,-9-3 3,1 0 1,-1 0 0,1 0-1,0-1 1,-1 1-1,1-1 1,0 0-1,1 0-3,22 3-1,-8-2 11,-18-1 38,-1 0-27,0 0-63,0-14 10,0 7 27,1 0 278,-1 0 0,0 0 0,-1 0 0,1 0 1,-1 0-1,-1 0 0,1 0 0,-1 0 1,0 1-1,-1-1 0,1 1 0,-4-5-273,-2-6 305,4 1-301,4 15-5,-1-1-1,1 1 1,0 0 0,-1-1-1,1 1 1,0-1-1,-1 1 1,0 0-1,1 0 1,-1-1 0,0 1-1,0 0 1,1 0-1,-2-1 2,-8-13-140,0 0-1,1-1 1,-3-10 140,-2-6-2757,13 26 2180,-3-9 2123,-5 7-4686,5 7 1114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2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4224,'0'0'1365,"0"0"-672,0 0 443,0 0 342,0 0-550,0 0-240,0 0-155,0 0 464,-11 12 1857,-29 38-2590,2 2 0,3 2 0,1 1 0,3 2 0,-15 40-264,-11 44-88,-31 125 88,54-158-1899,16-61-7663,-6 9 9562,18-36-1979</inkml:trace>
  <inkml:trace contextRef="#ctx0" brushRef="#br0" timeOffset="503.204">0 781 7040,'8'34'4928,"8"25"-4928,7 3 1338,2-1 0,29 47-1338,-23-45 81,-8-16-22,-7-10 170,23 33-229,-39-69 10,1 0 0,-1 0 1,1 0-1,0 0 0,-1 0 0,1 0 1,0-1-1,-1 1 0,1 0 0,0-1 0,0 1 1,0 0-1,0-1 0,0 1 0,0-1 1,0 0-1,0 1 0,0-1 0,0 0 1,0 1-1,0-1 0,0 0 0,0 0 0,0 0-10,1 0 14,-1 0-1,1-1 0,0 1 0,-1-1 0,1 1 0,-1-1 0,1 0 1,-1 0-1,1 0 0,-1 1 0,1-1 0,-1-1 0,0 1 0,1 0-13,5-7 48,0 0-1,0 0 1,-1-1-1,4-7-47,-6 9 10,129-181-81,-43 64-5884,-59 76 2547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6656,'1'27'2447,"1"0"0,6 22-2447,-3-23 1550,-2 2 0,0 20-1550,-1-66-380,0-1 0,1 1 0,1-1 0,1 1 0,0 0 0,1 1 0,1-1 0,9-15 380,-15 32-6,-1 0-1,1 0 0,-1 0 1,1 0-1,-1 0 1,1 0-1,0 0 0,0 0 1,-1 0-1,1 0 1,0 0-1,0 1 0,0-1 1,0 0-1,0 1 1,0-1-1,0 0 0,0 1 1,1 0-1,-1-1 0,0 1 1,0-1-1,0 1 1,0 0-1,1 0 0,-1 0 1,0 0-1,0 0 1,0 0-1,1 0 0,-1 0 1,0 0-1,0 1 1,2-1 6,-1 2 6,0-1 0,0 1 1,0-1-1,0 1 1,0 0-1,0 0 1,0 0-1,0 0 1,-1 1-1,1-1 1,-1 0-1,0 1 0,1-1 1,-1 0-1,0 1-6,25 68-133,-18-40-3104,-7-21 885</inkml:trace>
  <inkml:trace contextRef="#ctx0" brushRef="#br0" timeOffset="419.293">50 686 7040,'0'0'90,"0"0"-1,0 0 1,0 1 0,-1-1-1,1 0 1,0 0 0,0 1 0,0-1-1,-1 0 1,1 0 0,0 1 0,0-1-1,0 0 1,0 0 0,0 1-1,0-1 1,0 0 0,0 0 0,-1 1-1,1-1 1,0 0 0,0 1 0,0-1-1,0 0 1,1 1 0,-1-1 0,0 0-1,0 0 1,0 1 0,0-1-1,0 0 1,0 0 0,0 1 0,0-1-1,1 0 1,-1 0 0,0 1 0,0-1-1,0 0 1,1 0 0,-1 1 0,0-1-1,0 0 1,0 0 0,1 0-90,15-4 670,17-15-1042,5-9-1118,14-14 1490,-16 12-6889,18-9 6889,-50 36 877,1 0 0,0 0 0,0 0 0,0 1-1,1-1 1,-1 2 0,1-1 0,-1 0 0,1 1 0,3-1-877,-6 2 175,1 0 0,-1 0 0,0 1 0,0-1 0,0 1 1,0-1-1,0 1 0,0 0 0,0 0 0,0 1 0,0-1 1,0 0-1,-1 1 0,1 0 0,0 0 0,-1-1 0,0 2 1,1-1-1,-1 0 0,1 1-175,8 9 32,0 0 0,0 1 0,-2 1 0,1-1 0,-2 2 0,0-1 0,0 1 0,-1 2-32,-7-17-50,0 0 1,0 0-1,0 0 0,0 0 1,-1 0-1,1 0 0,0-1 1,0 1-1,0 0 1,0 0-1,-1 0 0,1 0 1,0 0-1,0 0 0,0 0 1,0 0-1,-1 0 1,1 0-1,0 0 0,0 0 1,0 0-1,-1 0 0,1 0 1,0 0-1,0 0 0,0 0 1,0 1-1,-1-1 1,1 0-1,0 0 0,0 0 1,0 0-1,0 0 0,0 0 1,-1 0-1,1 1 1,0-1-1,0 0 0,0 0 1,0 0-1,0 0 0,0 0 1,0 1-1,0-1 0,0 0 1,-1 0-1,1 0 1,0 0-1,0 1 0,0-1 1,0 0-1,0 0 0,0 0 1,0 1-1,0-1 1,0 0-1,0 0 0,0 0 1,0 0-1,1 1 0,-1-1 50,-19-12-3933,14 8 2937,-12-7-1452</inkml:trace>
  <inkml:trace contextRef="#ctx0" brushRef="#br0" timeOffset="773.881">275 475 9728,'7'2'904,"-1"-1"1,1 1 0,0-1 0,-1-1-1,8 1-904,-1-1 369,0-1-1,0-1 0,0 0 0,10-3-368,14-5-182,-1-2 0,10-7 182,-31 13-7,-9 3 12,1 0 0,-1 1 0,1-1 0,0 1 0,0 1 0,0-1-5,-5 2 8,0 0 0,0 0 0,1 0 0,-1 1 0,0-1 0,0 0 0,0 1 0,0-1 0,0 1 0,0 0 0,0 0 0,0 0 0,0 0 0,0 0 0,0 0 0,-1 0 1,1 0-1,0 1 0,-1-1 0,1 1 0,0 0-8,4 7 36,0 0 0,-1 0 0,0 0 0,-1 1 1,0 0-1,0-1 0,-1 2 0,0-1 1,-1 0-1,1 9-36,14 42-10,-14-51 22,-4-10-200,1 1 0,0 0 0,1-1 0,-1 1 0,0 0 1,0 0-1,0-1 0,0 1 0,0 0 0,1-1 0,-1 1 1,0-1-1,1 1 0,-1 0 0,0-1 0,1 1 0,-1-1 1,1 1-1,-1-1 0,1 1 0,-1-1 0,1 1 0,-1-1 1,1 1-1,-1-1 0,1 0 0,0 1 0,-1-1 0,1 0 0,-1 0 1,1 1-1,0-1 0,-1 0 0,1 0 0,0 0 0,0 0 1,-1 0-1,1 0 0,0 0 0,-1 0 0,1 0 0,0 0 188,8-3-2522</inkml:trace>
  <inkml:trace contextRef="#ctx0" brushRef="#br0" timeOffset="1101.54">808 419 7168,'-1'0'253,"0"0"-1,1 0 1,-1 0 0,0 0 0,0 0 0,0 0-1,1 0 1,-1 0 0,0 0 0,0 0-1,1 0 1,-1 1 0,0-1 0,0 0 0,1 1-1,-1-1 1,0 0 0,1 1 0,-1-1 0,1 1-1,-1-1 1,0 1-253,0 16 2576,1-6-2783,0 3 333,0 1 1,1 0-1,1-1 0,0 1 1,1-1-1,4 12-126,-6-23 5,0 1 0,1-1 1,-1 1-1,1-1 0,0 0 1,0 0-1,0 0 0,0 0 1,0 0-1,1 0 0,-1 0 1,1-1-1,0 1 0,0-1 1,0 0-1,0 0 0,0 0 1,0 0-1,1 0 0,-1-1 1,1 0-1,-1 0 0,1 0 1,-1 0-1,1 0 0,0 0 1,0-1-1,-1 0 0,2 0-5,3 0 4,0-1-1,0 0 0,-1 0 1,1-1-1,0 0 0,-1-1 1,0 1-1,1-1 1,-1-1-1,0 1 0,5-5-3,-9 6 2,0 0 0,0 0 0,0 0 0,-1 0 0,1 0 0,-1-1 0,0 1 0,1-1-1,-1 1 1,-1-1 0,1 0 0,0 0 0,-1 0 0,1 0 0,-1 0 0,0 0 0,0-1 0,0 1 0,0 0 0,-1-1-1,1 1 1,-1 0 0,0-1 0,0 1 0,0 0 0,0-1 0,-1 1 0,0-2-2,0 1 0,0 1 1,0 0-1,-1 0 0,0 0 1,1 0-1,-1 0 0,0 0 1,0 0-1,-1 1 0,1-1 1,-1 1-1,1-1 0,-2 0 0,-40-25-1289,20 13-1298,10 6-746</inkml:trace>
  <inkml:trace contextRef="#ctx0" brushRef="#br0" timeOffset="1537.393">1140 340 6912,'0'1'178,"-1"-1"1,1 1 0,0-1-1,0 1 1,-1 0-1,1-1 1,0 1 0,0-1-1,0 1 1,0-1 0,0 1-1,-1 0 1,1-1-1,0 1 1,1-1 0,-1 1-1,0 0 1,0-1-1,0 1 1,0-1 0,0 1-1,1-1 1,-1 1-1,0-1 1,0 1 0,1-1-1,-1 1 1,0-1 0,1 1-1,-1-1 1,0 1-1,1-1-178,16 24 2437,-9-14-2093,9 15-76,-2 0 0,2 7-268,-13-23 26,0-1 1,-1 1-1,0 0 0,0-1 1,-1 1-1,0 0 0,-1 1 1,0-1-1,0 3-26,0-34-7,2 1 1,0 0-1,2-1 0,0 1 1,2 1-1,0-1 0,1 1 1,10-17 6,-16 34 0,0-1 0,0 1 0,0-1 0,0 1 0,1 0 0,0 0 0,-1 0 0,1 0 0,0 1 0,1-1 0,-1 1 0,2-1 0,-4 2 0,1 1 0,0-1 0,-1 1 0,1 0 0,0 0 0,-1 0 0,1 0 0,0 0 0,0 0 0,-1 0 0,1 0 0,0 1 0,-1-1 0,1 0 0,0 1 0,-1 0 0,1-1 0,-1 1 0,1 0 0,-1 0 0,1 0 0,-1 0 0,0 0 0,1 0 0,-1 0 0,0 0 0,0 1 0,1 0 0,12 14 6,-1-1 1,-1 2 0,3 5-7,20 27-1759,-21-29-486,0 1-1195</inkml:trace>
  <inkml:trace contextRef="#ctx0" brushRef="#br0" timeOffset="2004.989">1606 73 6912,'3'2'579,"1"-1"1,-1 1 0,0 0-1,0 0 1,0 0 0,0 0-1,-1 1 1,1-1 0,-1 1-1,1-1 1,-1 1 0,0 0-1,2 3-579,11 10 779,23 19-677,-2 1 1,0 2-1,-3 1 0,-1 1 0,-3 2 1,3 7-103,-31-47-290,7 7-2802,-3-12-342</inkml:trace>
  <inkml:trace contextRef="#ctx0" brushRef="#br0" timeOffset="2337.789">1938 1 7424,'-4'12'2816,"-1"-5"-2208,1 18 896,-1-9 320,-4 7-960,0 6-352,0 2-352,1 5-160,-5 4 32,-1-4-128,5 0 64,0-4-1312,0-5-544,0-3-1728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4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7040,'1'0'336,"0"1"0,0 0 0,0-1 0,0 1 0,0 0 0,0 0 0,0 0 0,0 0 0,0 0 0,-1 0 0,1 0 0,0 0 0,-1 0 0,1 0 0,-1 0 0,1 0 0,-1 0 0,1 0 0,-1 2-336,10 27 1236,-9-29-1123,1 13-24,1 0 1,-2 0-1,0 0 0,0 0 1,-2 7-90,2 31 118,0-44-82,-1 0-25,1 0-1,0 0 1,0 0-1,1 0 1,0 0 0,1 1-11,-2-7-7,-1-1 0,1 0 1,-1 1-1,1-1 0,0 0 0,0 0 1,-1 0-1,1 0 0,0 0 1,0 0-1,0 0 0,0 0 1,0 0-1,0 0 0,1-1 1,-1 1-1,0 0 0,0-1 1,0 1-1,1-1 0,-1 1 1,0-1-1,1 1 0,-1-1 0,0 0 1,1 0-1,-1 0 0,1 0 1,-1 0-1,0 0 0,1 0 1,-1 0-1,0-1 0,1 1 1,-1 0-1,0-1 0,1 1 1,-1-1 6,11-4-1038,0 0 0,-1-1 1,0-1-1,0 0 1,3-3 1037,4-2-1666,5-3-872</inkml:trace>
  <inkml:trace contextRef="#ctx0" brushRef="#br0" timeOffset="332.107">386 47 6912,'-3'1'317,"-1"1"0,1-1 0,0 1 0,0-1 0,0 1 0,0 0 0,1 0 0,-1 1 0,0-1 1,1 0-1,-1 1-317,0 2 89,0-1 1,0 1-1,0-1 0,0 1 1,1 0-1,0 0 1,0 0-1,0 0 1,0 0-1,0 6-89,1-2 211,0 0 1,0 1-1,0-1 0,2 0 1,-1 0-1,1 1 1,0-1-1,1 0 0,0 0 1,3 8-212,-4-15 33,-1 0 1,0-1 0,1 1 0,0-1 0,-1 1-1,1-1 1,0 1 0,0-1 0,0 1 0,0-1-1,0 0 1,0 1 0,0-1 0,0 0 0,1 0 0,-1 0-1,0 0 1,1 0 0,-1 0 0,1 0 0,-1-1-1,1 1 1,-1 0 0,1-1 0,-1 1 0,1-1-1,0 0 1,-1 1 0,1-1 0,0 0 0,-1 0-1,1 0 1,0 0 0,-1 0 0,1-1 0,0 1-1,-1 0 1,1-1 0,0 1 0,-1-1 0,1 0 0,-1 1-1,1-1 1,-1 0 0,1 0 0,-1 0 0,0 0-34,6-3-2,-1-1 1,-1 0 0,1 0 0,-1 0 0,1 0 0,-1-1 0,-1 0 0,1 0 0,-1 0 0,1-3 1,-3 4-35,1 0 1,-2 0-1,1 0 0,0 0 1,-1 0-1,0 0 0,0 0 1,0-1-1,-1 1 0,0 0 0,0 0 1,0-1-1,-1 1 0,1 0 1,-1-1-1,-1 1 0,1 0 0,-2-5 35,1 6-1035,0 1-1,0-1 0,-1 0 0,1 1 1,-1-1-1,1 1 0,-1 0 1,0 0-1,-3-2 1036,2 1-2544</inkml:trace>
  <inkml:trace contextRef="#ctx0" brushRef="#br0" timeOffset="764.949">677 8 6400,'-1'-1'224,"0"0"0,0 1 0,1-1 0,-1 0 0,0 1 0,0-1 0,0 1 0,0-1 0,-1 1 0,1 0 0,0-1-1,0 1 1,0 0 0,0 0 0,0-1 0,0 1 0,0 0 0,-1 0 0,1 0-224,-1 1 99,-1-1 0,1 1-1,-1-1 1,1 1 0,0 0 0,-1 0-1,1 0 1,0 0 0,-1 0-99,-1 2-23,-1 0 1,1 0 0,-1 1-1,1-1 1,0 1 0,1 0-1,-1 0 1,-2 5 22,2-4 1,1 0 0,0 0 0,0 0 0,1 0 0,-1 1 0,1-1 0,0 1 0,1 0 0,0 0 0,-1-1 0,2 1 0,-1 0 0,1 0 0,0 0 0,0 0 0,1 0 0,-1 0 0,1 0 0,1 0 0,-1-1 0,1 1 0,0 0 0,0-1 0,1 1 0,-1-1 0,1 0 0,1 0-1,-3-3-19,1 0 1,-1 0 0,1 0-1,0-1 1,-1 1 0,1-1-1,0 1 1,0-1 0,0 0-1,0 0 1,1 0 0,-1 0-1,0 0 1,0 0 0,0-1-1,1 1 1,-1-1 0,0 1-1,1-1 1,0 0 18,2 0-372,0 0 1,0-1-1,0 1 0,0-1 1,0 0-1,-1 0 0,1-1 0,0 0 1,1 0 371,16-9-2336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308 375 4224,'0'-1'351,"1"-1"0,0 1 0,-1 0 0,1-1-1,-1 1 1,0-1 0,1 1 0,-1 0 0,0-1 0,0 1 0,0-1 0,0 1 0,0-1 0,0 1 0,0-1 0,-1 0-351,1-1 258,-1 0 0,0 1 1,0 0-1,0-1 1,-1 1-1,1 0 1,0-1-1,-1 1 1,-1-1-259,1 0 131,1 1 0,-1 0 0,0 1 0,0-1 0,0 0 0,-1 0 0,1 1 1,0-1-1,0 1 0,-1 0 0,1 0 0,-1 0 0,0 0 0,1 0 0,-1 1 0,1-1 0,-1 1 0,0-1 1,-1 1-132,-13 4 64,-1 0 0,1 1 0,1 1 0,-1 1 0,1 0 0,0 1 0,-9 7-64,17-10-6,0 0 1,0 1 0,0 0 0,1 0 0,0 1 0,0 0-1,1 0 1,0 1 0,0-1 0,0 1 0,1 1 0,0-1 0,1 1-1,0-1 1,0 2 5,2-5-13,1 1-1,-1-1 1,1 0-1,0 0 1,0 1 0,1-1-1,-1 1 1,1-1-1,0 1 1,1-1-1,-1 1 1,1-1 0,0 0-1,1 1 1,-1-1-1,1 0 1,0 0-1,0 0 1,1 0 0,0 0-1,-1-1 1,2 1-1,-1-1 1,0 0-1,1 0 1,1 2 13,0-1-569,1 0 0,0 0 1,0 0-1,0-1 0,1 0 0,-1 0 1,1 0-1,0-1 0,0 0 0,0 0 1,0-1-1,1 0 0,-1 0 0,4-1 569,11 3-1754</inkml:trace>
  <inkml:trace contextRef="#ctx0" brushRef="#br0" timeOffset="434.906">416 355 4352,'-3'20'4664,"3"-17"-4508,-1 0-1,0 0 1,1 0 0,0 0-1,0-1 1,0 1-1,0 0 1,0 2-156,3 27 103,-2-22-40,0 0 0,0-1 0,1 1-1,3 8-62,-4-16 8,0 1 0,0 0 0,0 0 0,1 0 0,-1-1 0,1 1 1,0-1-1,0 1 0,0-1 0,0 0 0,0 0 0,1 0 0,-1 0 0,1 0 0,-1 0 0,1-1 0,1 1-8,-3-1 2,1-1 0,-1 1 0,1-1 0,-1 0 0,1 1 0,-1-1 0,1 0 0,-1 0 0,1 0 0,-1 0 1,0 0-1,1-1 0,-1 1 0,1 0 0,-1-1 0,1 1 0,-1-1 0,0 1 0,1-1 0,-1 0 0,0 1 0,0-1 0,1 0 1,-1 0-1,0 0 0,0 0 0,0 0 0,0 0 0,0 0 0,0-1 0,0 1 0,-1 0 0,1 0 0,0-2-2,4-5 8,-1 0 0,1-1-1,-2 1 1,3-8-8,4-27-1061,-5 10-3323</inkml:trace>
  <inkml:trace contextRef="#ctx0" brushRef="#br0" timeOffset="920.894">626 307 4352,'6'19'1956,"1"0"1,1-1-1,5 8-1956,7 16 248,-8-4 13,-11-36-238,0 0-1,-1 1 0,0-1 0,0 0 0,1 0 0,-1 1 0,0-1 0,-1 0 0,1 0 0,0 1 0,-1-1 0,1 0 0,-1 0 0,0 0 0,0 1-22,0-2 53,-6-28 91,8 9-137,1 1-1,1-1 1,0 1-1,1 0 0,1 0 1,1 0-1,1 0 1,0 1-1,1 0 0,3-4-6,-10 18-2,0 0 0,1 0-1,-1 0 1,1 0-1,0 0 1,0 0 0,0 0-1,-1 1 1,2-1-1,-1 1 1,0-1 0,0 1-1,0 0 1,1 0 0,-1 0-1,0 0 1,2 0 2,-2 0 2,-1 1 1,1 0-1,-1 0 1,1 0-1,-1 0 1,1 0-1,-1 0 1,1 1-1,-1-1 1,1 0-1,-1 1 1,1-1-1,-1 1 1,1-1-1,-1 1 1,0 0-1,1 0 1,-1-1-1,0 1 1,0 0-1,0 0 1,0 0-1,0 1 1,0-1-1,0 0 1,0 0-1,0 0 1,0 1-1,0 0-2,2 4 195,0 0 0,-1 0 0,1 0 0,-1 1 0,-1-1 0,1 1 0,-1-1 0,0 1 0,-1 0-1,1-1 1,-1 1 0,-1 0 0,1-1 0,-1 1 0,0 0 0,-1-1 0,0 1 0,-2 5-195,2-8-193,0 1 0,0-1 0,0 1 0,-1-1 0,0 0 0,0 0 0,0 0 0,0 0 0,-1-1 0,0 1 193,-7 5-1947,5 3 593</inkml:trace>
  <inkml:trace contextRef="#ctx0" brushRef="#br0" timeOffset="1436.484">726 455 4224,'12'-9'1664,"-12"9"-1312,13-3 928,-8-2 320,-1 10-832,1-5-320,8 3-320,1 1-128,4 4 32,0-3 32,0 2-32,0 2-32,1-1 32,-7-1-1184,1 1 640,-4-4-2400,0 4 1632</inkml:trace>
  <inkml:trace contextRef="#ctx0" brushRef="#br0" timeOffset="2036.819">1030 256 6656,'3'18'3692,"7"11"-3064,-1-5-495,-6-14-108,-1 0 0,1 0 1,-1 0-1,-1 0 0,0 0 0,-1 0 0,0 0 1,0 1-1,-1-1 0,0 0 0,-1 1-25,2-11 0,0 0-1,0 1 1,0-1-1,0 0 1,0 0-1,0 0 1,0 0-1,0 0 1,0 1-1,0-1 1,0 0-1,0 0 1,0 0-1,0 0 1,0 0-1,0 0 1,0 1-1,0-1 1,0 0-1,0 0 1,0 0-1,0 0 1,0 0-1,0 0 1,-1 1-1,1-1 1,0 0-1,0 0 1,0 0-1,0 0 1,0 0-1,0 0 1,0 0-1,0 0 1,-1 0-1,1 0 1,0 0-1,0 1 1,0-1-1,0 0 1,0 0-1,-1 0 1,1 0-1,0 0 1,0 0-1,0 0 1,0 0-1,0 0 1,0 0-1,-1 0 1,1 0-1,0 0 1,0-1-1,0 1 1,0 0-1,0 0 1,-1 0 0,-3-10 86,-2-18 678,6 4-873,1 0 1,1 0 0,2-12 108,-2 29 61,-1 0-1,1 1 1,0-1 0,1 1 0,-1-1 0,1 1 0,1 0 0,-1 0 0,1 0 0,0 0 0,0 1 0,1-1 0,-1 1 0,2 0-61,-6 5 40,0-1 0,0 1 0,1 0 0,-1 0 1,0-1-1,0 1 0,1 0 0,-1 0 0,0 0 1,0-1-1,1 1 0,-1 0 0,0 0 0,1 0 0,-1 0 1,0 0-1,1 0 0,-1 0 0,0-1 0,1 1 1,-1 0-1,0 0 0,1 0 0,-1 0 0,0 0 1,1 1-1,-1-1 0,0 0 0,1 0 0,-1 0 1,0 0-1,1 0 0,-1 0 0,0 1 0,1-1 1,-1 0-41,6 14 513,-5 17-399,-4-13-45,1 1 0,1-1 0,1 17-69,0-30-113,1 0 0,-1 0 0,1 0-1,0 0 1,1 0 0,-1 0-1,1 0 1,0 0 0,0-1 0,0 1-1,1-1 1,-1 1 0,1-1-1,0 0 1,1 0 0,1 2 113,-4-6-189,0 1 1,0 0-1,1 0 1,-1-1-1,1 1 1,-1-1-1,0 1 1,1-1-1,-1 1 1,1-1-1,-1 0 1,1 0-1,-1 0 0,1 0 1,-1 0-1,1 0 1,-1 0-1,1-1 1,-1 1-1,1 0 1,-1-1-1,1 1 1,-1-1-1,0 1 1,1-1-1,-1 0 0,0 0 1,1 0-1,-1 0 1,0 0-1,0 0 1,0 0-1,0 0 1,0 0-1,0 0 1,0 0-1,0-1 189,11-10-1589</inkml:trace>
  <inkml:trace contextRef="#ctx0" brushRef="#br0" timeOffset="2365.938">1340 200 6784,'-1'1'217,"1"-1"1,-1 1 0,1 0-1,-1 0 1,1-1 0,-1 1-1,1 0 1,0 0-1,-1 0 1,1-1 0,0 1-1,0 0 1,0 0 0,0 0-1,0 0 1,-1 0-1,2 0 1,-1-1 0,0 1-1,0 1-217,0 28-340,0-22 658,0-2-304,0 0 0,1 0 0,-1 0 0,1 1 0,0-1 0,1 0 0,-1 0 0,1-1 0,0 1 0,1 0-1,1 3-13,-1-5 0,0-1 0,-1 1 0,1-1 0,1 0-1,-1 0 1,0 0 0,1 0 0,0 0-1,-1-1 1,1 0 0,0 0 0,0 0-1,1 0 1,-1 0 0,0-1 0,3 1 0,-1 0-66,0-1 1,0 0-1,0 0 1,0 0-1,0-1 1,3 0 65,-6 0-286,-1 0 0,1 0 0,-1-1 1,1 1-1,-1-1 0,0 0 0,1 0 1,-1 0-1,0 0 0,0 0 0,1 0 1,-1 0-1,0-1 0,0 1 0,0-1 0,1-1 286,6-6-1626</inkml:trace>
  <inkml:trace contextRef="#ctx0" brushRef="#br0" timeOffset="2700.044">1344 283 6784,'-9'7'2528,"9"-2"-1952,5 0-96,-1-2-128,1-3-256,4 0-64,3-3 0,2-7-32,4 3 0,-5-5-1152,1 0-480,-5 0-736</inkml:trace>
  <inkml:trace contextRef="#ctx0" brushRef="#br0" timeOffset="2701.044">1397 135 6912,'0'5'2624,"-4"-1"-2048,8-1-64,-4-3-224,5 0-320,4 0 32,0 0-224,4 0-96</inkml:trace>
  <inkml:trace contextRef="#ctx0" brushRef="#br0" timeOffset="3129.895">1604 135 6784,'2'7'808,"0"1"0,-1-1 0,0 0 0,0 1 0,0 1-808,4 29 162,0-21-112,-2-1 1,0 1-1,-1 0 0,-1 0 0,-1 10-50,0-26 32,5-21 144,7-22-113,-7 21-33,1 1 0,1-1 0,1 2 0,1-1 0,5-8-30,-13 27 114,0 0-1,-1-1 1,1 1-1,0 0 1,0 0-1,0-1 0,0 1 1,0 0-1,0 0 1,0 0-1,0 0 1,1 1-1,-1-1 1,0 0-1,1 0 1,-1 1-1,0-1 0,1 1 1,-1-1-1,1 1 1,-1-1-1,1 1 1,0 0-114,0 0 50,-1 0 1,1 1 0,0-1-1,-1 1 1,1 0-1,-1-1 1,1 1 0,-1 0-1,1 0 1,-1 0-1,1 0 1,-1 0 0,0 0-1,1 1 1,-1-1-1,0 0 1,0 1-51,6 7 22,-1 1 0,0-1-1,-1 1 1,0 0 0,2 7-22,3 11-59,-8-20-97,1 0 0,0 0 0,0 0 0,0-1 0,1 1 0,0-1 0,1 0 0,4 5 156,-9-12-181,0 1 0,0-1 0,1 0 0,-1 1 0,0-1 0,0 0 0,1 0-1,-1 1 1,0-1 0,1 0 0,-1 0 0,0 1 0,1-1 0,-1 0 0,1 0 0,-1 0-1,0 0 1,1 0 0,-1 0 0,0 0 0,1 1 0,-1-1 0,1 0 0,-1 0 0,0 0-1,1-1 1,-1 1 0,1 0 0,-1 0 0,0 0 0,1 0 0,-1 0 0,0 0 0,1 0 0,-1-1-1,1 1 1,-1 0 0,0 0 0,0-1 0,1 1 0,-1 0 0,0 0 0,1-1 0,-1 1-1,0 0 1,0-1 0,0 1 0,1-1 181,3-10-2613</inkml:trace>
  <inkml:trace contextRef="#ctx0" brushRef="#br0" timeOffset="3462.043">1940 1 6784,'3'2'470,"-1"0"1,0 0-1,-1 0 0,1 0 1,0 1-1,0-1 0,-1 1 1,0-1-1,1 1 0,-1-1 1,0 3-471,7 10 1588,1 2-1206,-1 1 1,0 0-1,-1 1 0,-1 0 0,3 17-382,-5-17-1204,-2-1 0,0 1 0,0 14 1204,-2-32-3077,-1-2-576,-3-5 1098</inkml:trace>
  <inkml:trace contextRef="#ctx0" brushRef="#br0" timeOffset="3804.129">1863 40 7168,'-13'5'2720,"8"2"-2112,5-7-192,0 0-128,9 0-256,5-7-32,4 2 32,5-3-32,8-1 0,1 2-160,3-1 32,-4 1-2624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6400,'-1'2'3019,"-2"10"-1750,3 221 2816,0-231-4071,0 0 1,0 0-1,0 0 0,0 0 1,0 0-1,1 0 0,-1 0 1,1 0-1,-1 0 0,1 0 1,0-1-1,-1 1 0,1 0 1,0 0-1,1-1 0,-1 1 1,1 0-15,-1-1-8,0 0 1,0 0-1,1-1 1,-1 1 0,0-1-1,1 1 1,-1-1-1,0 1 1,1-1 0,-1 0-1,1 0 1,-1 0-1,0 0 1,1 0 0,-1 0-1,1 0 1,-1 0-1,1 0 1,-1-1 0,0 1-1,1 0 1,-1-1-1,0 0 1,1 1 0,-1-1 7,39-18-2923,-17 7-282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5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7040,'-4'2'298,"1"-1"-1,0 1 1,0 0 0,0 0-1,0 0 1,0 0 0,0 1 0,0-1-1,1 1 1,-1 0 0,1 0 0,0 0-1,0 0 1,0 0 0,0 0-1,0 0 1,0 3-298,-1 1 327,0 0 1,1 0-1,0 0 0,0 1 1,1-1-1,0 1 0,0-1 1,1 4-328,0-2 47,1-1 0,-1 1 0,2 0 0,-1-1 0,1 0 0,1 1 0,-1-1 0,2 0 0,-1 0 0,4 6-47,-6-12 1,1 1 0,-1-1 1,1 0-1,-1 0 0,1 0 0,0 0 0,0 0 0,0 0 0,0-1 1,0 1-1,0-1 0,0 1 0,1-1 0,-1 0 0,0 0 0,1 0 1,-1 0-1,1 0 0,-1 0 0,1-1 0,0 1 0,-1-1 1,1 0-1,0 0 0,-1 0 0,1 0 0,-1 0 0,1 0 0,0-1 1,-1 0-1,1 1 0,-1-1 0,1 0 0,-1 0 0,1 0 1,1-2-2,0 2-24,0-1 0,0 0 1,-1 0-1,1-1 1,-1 1-1,1-1 0,-1 0 1,0 0-1,0 0 1,0 0-1,0-1 0,-1 1 1,1-1-1,-1 1 1,0-1-1,0 0 0,0 0 1,0 0-1,-1 0 1,0 0-1,0-1 0,0 1 1,0 0-1,-1 0 0,1-1 1,-1 1-1,0 0 1,-1-1-1,1 1 0,-1 0 1,1-1-1,-1 1 1,-1 0-1,1 0 0,-1 0 1,1 0-1,-1 0 1,0 0-1,-1 0 0,1 1 1,0-1-1,-1 1 1,0 0-1,0-1 0,0 1 1,0 1-1,-2-2 24,-25-15-3653,20 11 1440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5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62 625 7168,'-2'0'210,"0"1"1,0 0-1,1-1 0,-1 1 1,0 0-1,0 0 1,1 0-1,-1 0 1,0 0-1,1 1 0,-1-1 1,1 0-1,0 1 1,-1-1-1,1 1 1,0-1-1,0 1 0,0 0 1,0 0-1,0-1 1,0 1-1,1 0 1,-1 0-1,0 0 0,1 0-210,-14 50 2238,11-37-2058,0-5-154,1 0 1,0 0-1,0 1 1,1-1-1,1 0 0,0 1 1,0-1-1,1 0 0,0 1 1,1-1-1,0 0 0,1 2-26,-3-11-47,1 1 1,-1-1-1,0 0 0,1 0 0,0 0 1,-1 0-1,1 0 0,0 0 0,-1 0 0,1 0 1,0 0-1,0 0 0,0 0 0,0 0 0,0 0 1,0-1-1,0 1 0,0 0 0,0-1 1,0 1-1,0-1 0,1 1 0,-1-1 0,0 0 1,0 1-1,1-1 0,-1 0 0,0 0 1,0 0-1,1 0 0,-1 0 0,0 0 0,0 0 1,1 0-1,-1-1 0,0 1 0,0 0 0,0-1 1,1 0 46,3-1-642,0 0 0,0-1 0,0 0 0,-1 0 0,1 0 0,-1 0 0,0-1 0,3-2 642,11-14-2538</inkml:trace>
  <inkml:trace contextRef="#ctx0" brushRef="#br0" timeOffset="376.791">210 581 7168,'-1'-2'679,"1"1"-573,0 1 1,0-1-1,0 1 1,0-1 0,0 1-1,0-1 1,-1 1-1,1 0 1,0-1 0,0 1-1,-1-1 1,1 1 0,0 0-1,0-1 1,-1 1-1,1 0 1,0-1 0,-1 1-1,1 0 1,0-1-1,-1 1 1,1 0 0,-1 0-1,1 0 1,0-1-1,-1 1-106,0 0 1264,2 13 1648,34 129-2128,-19-95-751,-10-31-28,-2-21-76,1 0 1,-2 0 0,1-1 0,0 1-1,-1-1 1,2-6 70,10-27-882,17-38-1415,-28 69 2208,1-1 0,-1 2 0,2-1 0,-1 0 0,1 1 0,0 0 0,5-3 89,-10 9 30,0 0 0,0 0 1,0 0-1,0 0 0,0 0 1,0 1-1,1-1 0,-1 1 0,0-1 1,1 1-1,-1-1 0,0 1 1,1 0-1,-1-1 0,1 1 1,-1 0-1,0 0 0,1 0 1,-1 0-1,1 0 0,-1 1 1,0-1-1,1 0 0,0 1-30,1 0 176,0 1-1,0 0 0,0-1 1,0 1-1,0 0 0,0 0 1,-1 1-1,1-1 0,-1 1 1,2 1-176,3 5 235,0 0 0,-1 1 1,0-1-1,-1 1 0,0 1 1,1 2-236,2 6-163,9 29 386,-12-16-3360,-5-32 2966,0 0 1,0 1 0,0-1 0,-1 1-1,1-1 1,0 0 0,0 1-1,0-1 1,-1 0 0,1 1 0,0-1-1,0 0 1,0 1 0,-1-1 0,1 0-1,0 0 1,-1 1 0,1-1-1,0 0 1,-1 0 0,1 1 0,0-1-1,-1 0 1,1 0 0,-1 0 0,1 0-1,0 0 1,-1 0 0,1 0-1,0 1 1,-1-1 0,1 0 0,-1 0-1,1 0 1,0-1 0,-1 1 0,1 0-1,-1 0 1,1 0 0,0 0 0,-1 0 170,-12-3-2635</inkml:trace>
  <inkml:trace contextRef="#ctx0" brushRef="#br0" timeOffset="727.5">292 700 7296,'-1'1'146,"1"-1"1,-1 0-1,1 0 1,0 1-1,-1-1 1,1 0-1,-1 1 1,1-1-1,0 0 1,0 1-1,-1-1 1,1 1-1,0-1 1,0 0-1,-1 1 1,1-1-1,0 1 1,0-1-1,0 1 1,0-1-1,0 1 1,0-1-1,0 1 1,0-1-147,7 4 2279,-4-3-2077,0-1 0,0 0 0,0 0 1,-1-1-1,1 1 0,0 0 1,0-1-1,1 0-202,17-9-5,-1 0-1,0-1 1,-1-2 0,0 0-1,-1 0 1,2-4 5,-2 0-1370,0 0-1,10-14 1371,-11 12-659,0 1 0,5-3 659,-2 1-92,-17 16 109,1 1 1,-1-1 0,0 1-1,1 0 1,0 0 0,0 0-1,0 0 1,0 0-1,0 1 1,0 0 0,3-1-18,-6 3 77,1 0 0,-1 0 0,0 0 0,1 0 0,-1 0 0,0 0 1,1 1-1,-1-1 0,0 0 0,0 1 0,1-1 0,-1 1 0,0 0 0,0-1 1,0 1-1,1 0 0,-1 0 0,0-1 0,0 1 0,0 0 0,0 0 0,-1 0 1,1 0-1,0 0 0,0 1-77,21 33 2241,-16-25-2208,13 23 180,-3 1-1,7 18-212,-13-29-115,-24-35-4861,1 1 2432</inkml:trace>
  <inkml:trace contextRef="#ctx0" brushRef="#br0" timeOffset="1067.569">601 457 7296,'-5'-5'3089,"8"5"-352,13-3-697,-1-5-1965,-1 0-1,-1-1 1,4-3-75,35-23 64,-47 33-58,9-6 0,0 1 1,1 0-1,0 1 1,0 1-1,4-1-6,-14 5 0,-1 0 1,0 0-1,0 1 1,1 0-1,-1 0 1,0 0-1,1 0 1,-1 0-1,0 1 1,0 0-1,0 0 1,1 0-1,-1 1 1,0-1-1,0 1 1,-1 0-1,1 0 1,0 0-1,0 1 1,-1-1-1,4 4 0,-3-2 14,0 0 0,0 1-1,0-1 1,-1 1 0,1 0-1,-1 0 1,-1 0 0,1 1-1,0-1 1,-1 1-14,3 10 57,-1 0-1,3 14-56,-4-14-72,0 0-1,2 0 0,2 5 73,0-10-2511,-6-11 2364,-1 0 0,0 1 0,1-1 0,-1 0 0,0 0 1,0 0-1,1 0 0,-1 0 0,0 0 0,1 0 1,-1 0-1,0 0 0,1 0 0,-1 0 0,0 0 1,1 0-1,-1 0 0,0 0 0,0 0 0,1 0 1,-1 0-1,0 0 0,1-1 0,-1 1 0,0 0 0,0 0 1,1 0-1,-1 0 0,0-1 0,0 1 0,1 0 1,-1 0-1,0-1 0,0 1 0,0 0 0,0 0 1,1-1-1,-1 1 147,4-7-2544</inkml:trace>
  <inkml:trace contextRef="#ctx0" brushRef="#br0" timeOffset="1411.784">1138 290 7296,'0'0'215,"0"-1"0,-1 1 0,1 0 0,0-1 0,-1 1 0,1 0 0,-1-1 0,1 1 1,0 0-1,-1 0 0,1 0 0,-1-1 0,1 1 0,0 0 0,-1 0 0,1 0 0,-1 0 0,1 0 0,-1 0 0,1 0 1,0 0-1,-1 0 0,1 0 0,-1 0 0,1 0 0,-1 0 0,1 0 0,-1 0 0,1 0 0,0 0 0,-1 1-215,-10 12 1777,1 21-1816,9-23 59,1 0 0,0-1 0,1 1-1,0-1 1,1 1 0,0-1 0,1 0 0,-1 0 0,2 0 0,0 0 0,0 0 0,1-1 0,0 1 0,0-1 0,6 6-20,-11-14 0,1 0 0,0 1 0,0-1 0,0 0 0,0 0 0,0 0 1,0 0-1,0 0 0,1 0 0,-1 0 0,0 0 0,0 0 1,1-1-1,-1 1 0,0 0 0,1-1 0,-1 1 0,1-1 1,-1 0-1,1 1 0,-1-1 0,1 0 0,-1 0 0,1 0 1,-1 0-1,1 0 0,-1 0 0,1 0 0,-1-1 0,1 1 1,-1-1-1,1 1 0,-1-1 0,1 1 0,-1-1 0,0 0 1,1 0-1,-1 1 0,0-1 0,0 0 0,1-1 0,2-1 0,0 0 0,-1-1 0,1 1 0,-1-1 0,1 0-1,-1 0 1,0-1 0,-1 1 0,1-1 0,-1 1 0,2-5 0,-2 4 1,-1 0 1,1 0 0,-1-1-1,0 1 1,-1 0-1,1-1 1,-1 1 0,0-1-1,0 1 1,-1-1-1,0 1 1,0 0 0,0-1-1,0 1 1,-1 0 0,0 0-1,-2-5-1,0 3-905,0 0-1,0 1 1,-1-1-1,-4-4 906,0 2-3418</inkml:trace>
  <inkml:trace contextRef="#ctx0" brushRef="#br0" timeOffset="1846.816">1281 231 7168,'3'1'685,"0"1"1,0-1-1,0 0 1,0 1-1,0 0 1,-1 0 0,1 0-1,-1 0 1,3 2-686,17 27 2330,-12-12-2375,-2 0 0,6 16 45,-7-15 347,25 75-171,-26-121-218,1-6 32,0 1 0,3-1 1,0 1-1,2 1 0,2-2 10,-13 31 3,-1 0-1,1-1 1,0 1 0,-1 0-1,1-1 1,0 1-1,0 0 1,0 0 0,0 0-1,0 0 1,0 0 0,0 0-1,0 0 1,1 0-1,-1 1 1,0-1 0,0 0-1,1 1 1,-1-1-1,1 1 1,-1-1 0,0 1-1,1 0 1,-1-1 0,1 1-1,-1 0 1,1 0-1,-1 0 1,1 0 0,-1 0-1,1 1 1,-1-1 0,0 0-1,1 1 1,-1-1-1,1 1 1,-1-1 0,0 1-1,1 0 1,-1-1-1,0 1 1,0 0 0,0 0-1,1 0-2,6 6 1,0 0-1,0 0 0,-1 1 0,1 0 0,3 6 0,-8-9 2,20 26-35,5 5-297,-7-15-3158,-17-18 256,1-2 75</inkml:trace>
  <inkml:trace contextRef="#ctx0" brushRef="#br0" timeOffset="2297.188">1695 103 9600,'5'3'4544,"-4"-3"-4467,0 1 0,0-1 0,-1 0 0,1 1-1,0 0 1,0-1 0,-1 1 0,1-1 0,0 1 0,0 0 0,-1 0 0,1-1 0,-1 1-1,1 0 1,-1 0 0,1 0 0,-1-1 0,1 1 0,-1 1-77,12 25 67,-6-10 38,2 0 0,9 16-105,-15-30 8,0 1 0,1-1-1,-1 0 1,1 0 0,-1 0 0,1 0 0,0 0 0,0 0-1,0-1 1,1 0 0,-1 1 0,0-1 0,1-1 0,-1 1 0,5 1-8,-7-3 0,0 1 0,1-1 1,-1 0-1,1 0 0,-1 0 1,0 0-1,1 0 1,-1 0-1,1 0 0,-1 0 1,0-1-1,1 1 0,-1 0 1,0-1-1,1 0 1,-1 1-1,0-1 0,0 1 1,1-1-1,-1 0 1,1 0-1,0-2 2,1 0 0,-1 1 0,1-1 0,-1 0 0,0 0 0,0 0 0,0 0 0,1-3-2,2-5 1,-1 0 1,0 1-1,-1-1 1,0 0 0,-1-2-2,4-26 266,-2 0 1,0-37-267,-5 152 2130,5 195 649,0-196-4644,4 0-1,11 43 1866,-9-82-2895,3-19-2033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338 237 10112,'-7'-1'634,"0"1"-1,0 0 1,0 0 0,0 0 0,0 1 0,0 0 0,0 1 0,-4 0-634,0 1 90,1 1 0,-1 0 0,1 1 0,-1 0 0,1 0 0,1 1 0,-1 1 1,-2 2-91,-3 4 230,1 1 1,0 0 0,1 1 0,1 1 0,0 0 0,1 1 0,1 0 0,0 1-1,-2 7-230,1 0 432,2 0-1,1 0 1,1 1-1,1 0 1,1 0-1,-1 22-431,5-35 43,0 1-1,2 0 1,-1-1 0,2 1-1,0-1 1,0 1-1,1-1 1,1 0 0,0 0-1,1-1 1,4 10-43,-4-13 7,0-1 0,1 1 0,-1-1 0,2 0 0,-1-1 0,1 0 0,0 0 0,0 0 0,1-1 0,0 0 0,0 0 0,1-1 0,-1 0 0,1-1 0,0 1 0,5 0-7,5 1 1,1-1 0,-1 0 0,1-2 0,0 0 0,1-1 0,-1-1 0,0-1 0,0-1 0,4-1-1,-10 1 14,-1-1-1,1-1 1,-1 0 0,0-1 0,0 0 0,0-1 0,-1 0 0,1-1 0,-1 0-1,0-1 1,-1 0 0,0-1 0,0-1 0,1-2-14,-6 6 8,0-2-1,-1 1 1,0 0-1,0-1 1,-1 0-1,0 0 1,0-1 0,-1 1-1,0-1 1,0 1-1,-1-1 1,1 0 0,-2 0-1,1-6-7,-1 2 10,0 0 0,-2 0 0,1 0 0,-2 0 0,1 0 0,-2 0 0,0 0 0,0 1 0,-3-7-10,-6-9-3,0 0 0,-2 1 1,-1 1-1,-1 0 0,-1 1 0,-2 1 0,-17-18 3,8 13-151,-19-13 151,21 19-1119,2-1 0,-12-13 1119,15 7-2603,13-1-1903</inkml:trace>
  <inkml:trace contextRef="#ctx0" brushRef="#br0" timeOffset="345.348">1113 127 13056,'0'3'781,"1"0"1,-1 1 0,1-1 0,-1 0-1,1 0 1,0 0 0,1 3-782,20 33 1915,-2-6-1372,1 16-353,-1 0 0,9 40-190,22 106 581,-30-112 495,1 16 1155,-9-37-2814,9 21 583,-19-75-1723,0-8-448,-5-17-628,-26-58-2151,22 60 4215,-25-60-2982</inkml:trace>
  <inkml:trace contextRef="#ctx0" brushRef="#br0" timeOffset="683.79">899 0 10368,'-14'13'3936,"14"-8"-3040,14 3 927,-4 0 289,14-3-1152,17 0-416,17-5-352,-10 0-192,27-5 32,2 5-32,-2 5 64,-3-2-1376,-10 10-608,-6 4-1663,-13 7-609,-14 2 640</inkml:trace>
  <inkml:trace contextRef="#ctx0" brushRef="#br0" timeOffset="684.79">1280 549 10624,'14'26'4032,"13"-17"-3136,12 4 959,-15-10 257,19-6-1216,18-7-448,20-2-1824,9-4-704,6-5-2975,8-10-1281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4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125 515 4224,'-1'0'286,"0"0"0,0 0 0,0 0 0,0 0 0,1 0 0,-1 0-1,0 0 1,0 1 0,0-1 0,0 0 0,1 0 0,-1 1 0,0-1 0,0 0 0,1 1 0,-1-1 0,0 1 0,0 0-286,-24 12 1453,22-11-1696,-4 2 248,1 0 0,1 1-1,-1-1 1,1 1 0,-1 1 0,1-1-1,1 1 1,-1 0 0,1 0 0,0 0-1,1 1 1,-1-1 0,1 1 0,0 0-1,1 0 1,0 0 0,0 0 0,0 0-1,1 0 1,0 1 0,1-1 0,-1 0-1,1 1 1,1-1 0,0 0 0,0 1-1,0-1 1,1 0 0,0 0 0,0 0-1,0 0 1,1 0 0,0 0 0,1-1-1,0 1 1,0-1 0,2 2-5,-3-4 28,0 0 0,1 0 0,-1-1 0,1 1-1,0-1 1,0 0 0,1 0 0,-1 0 0,0-1 0,1 1 0,2 0-28,-5-3-87,0 1-1,0-1 1,0 1 0,0-1-1,0 0 1,0 0 0,0 0-1,0 0 1,0 0 0,0-1 0,0 1-1,0-1 1,0 1 87,1-1-510,-1-1 1,1 1-1,0 0 0,-1-1 0,1 0 1,-1 1-1,1-1 0,-1 0 1,0 0-1,2-2 510,9-12-2336</inkml:trace>
  <inkml:trace contextRef="#ctx0" brushRef="#br0" timeOffset="350.733">215 539 4352,'-2'7'334,"0"-1"1,1 1-1,0 0 1,0-1 0,0 1-1,1 0 1,0 0-1,0-1 1,1 1-1,0 0 1,1 5-335,1 3 712,1 1 0,1-1 0,0 0 0,5 8-712,-9-18 8,1-1 0,1 0 0,-1 1 0,1-1 0,-1 0 0,1-1 0,0 1 0,1 0-8,-3-3 1,0-1 1,-1 1-1,1-1 1,0 1-1,0-1 1,0 1-1,0-1 1,0 0-1,0 1 1,0-1-1,-1 0 1,1 0-1,0 0 1,0 0 0,0 1-1,0-2 1,0 1-1,0 0 1,0 0-1,0 0 1,0 0-1,0 0 1,0-1-1,0 1 1,0-1-1,0 1 1,-1 0-1,1-1 1,0 1-1,0-1 1,0 0-1,-1 1 1,1-1-1,0 0 1,-1 1 0,1-1-1,-1 0 1,1 0-1,0 1 1,-1-1-1,0 0 1,1 0-2,4-7-147,0 1 1,-1-1-1,0 0 1,0 0-1,-1 0 1,0 0-1,0-1 1,0-5 146,1-2-535,-2 0 0,0 0 0,0 0 0,-2-6 535,0 2-2160</inkml:trace>
  <inkml:trace contextRef="#ctx0" brushRef="#br0" timeOffset="1015.329">395 511 4224,'1'11'472,"0"0"-1,1 0 1,1 0 0,0 0 0,0 0-1,1-1 1,0 1 0,5 7-472,-3-7 376,-2-1 0,1 1 0,-1 0 1,-1 0-1,0 0 0,-1 0 0,0 1 1,1 9-377,-4-53 0,1 0 0,2 0 0,1 0 0,2 0 0,1 0 0,6-14 0,-8 33 0,-3 8 0,0-1 0,1 0 0,0 1 0,0-1 0,0 1 0,1 0 0,0 0 0,0 0 0,0 0 0,1 0 0,-1 1 0,1-1 0,4-3 0,-8 8 0,1 0 0,-1-1 0,1 1 0,-1 0 0,1-1 1,-1 1-1,1 0 0,0 0 0,-1 0 0,1-1 0,-1 1 0,1 0 1,-1 0-1,1 0 0,0 0 0,-1 0 0,1 0 0,-1 0 1,1 0-1,0 0 0,-1 0 0,1 1 0,-1-1 0,1 0 0,-1 0 1,1 0-1,0 1 0,-1-1 0,1 0 0,-1 1 0,1-1 0,0 1 1,0 1 1,0-1-1,0 0 0,0 1 0,0-1 0,0 1 0,0-1 1,-1 1-1,1 0 0,-1-1 0,1 2-1,1 4 10,0 1 1,-1-1-1,0 1 0,0 7-10,-1-6-1,-1 0-1,1 0 0,-2 0 1,1 0-1,-1-1 0,0 1 1,-1 0-1,0-1 0,-1 1 1,1-1-1,-2 0 0,1 0 1,-1-1-1,0 1 0,-1-1 1,-1 2 1,-19 23-22,25-31 70,1-1-10,13-1-6,35-16-33,-35 11 2,1 1-1,1 0 1,5 0-1,-16 4-1,-1 1 0,1-1-1,0 1 1,0 0 0,0 0 0,0 0 0,-1 0 0,1 1 0,0-1-1,0 1 1,0 0 0,-1 0 0,1 1 0,-1-1 0,1 1 1,15 18-1547,-15-17-250</inkml:trace>
  <inkml:trace contextRef="#ctx0" brushRef="#br0" timeOffset="1516.788">757 299 7040,'0'1'113,"-1"-1"-1,1 0 1,-1 0 0,1 0 0,0 1 0,-1-1 0,1 0-1,0 0 1,0 1 0,-1-1 0,1 0 0,0 1 0,0-1-1,-1 0 1,1 1 0,0-1 0,0 1 0,0-1 0,0 0-1,-1 1 1,1-1 0,0 0 0,0 1 0,0-1 0,0 1-1,0-1 1,0 1 0,0-1 0,0 0 0,0 1 0,0-1-1,0 1 1,1-1 0,-1 0 0,0 1 0,0-1 0,0 1-113,5 18 65,2 9 31,-1 1 1,-1 0 0,-1 0-1,-2 1-96,1 50 3230,-1-107-3238,2 0 0,1 0 0,1 1 0,1 0 0,1 0 0,5-8 8,-12 31 10,0 0 0,0 0 0,0 0 0,1 0 0,0 0 0,-1 0 0,1 0 1,0 1-1,0-1 0,2-1-10,-4 4 2,1 0 0,-1 0 1,0 0-1,0-1 0,1 1 0,-1 0 1,0 0-1,0 0 0,1 0 0,-1 0 1,0-1-1,1 1 0,-1 0 0,0 0 1,0 0-1,1 0 0,-1 0 0,0 0 1,1 0-1,-1 0 0,0 0 0,1 0 1,-1 0-1,0 1 0,0-1 0,1 0 1,-1 0-1,0 0 0,1 0 0,-1 0 1,0 0-1,0 1 0,1-1 0,-1 0 1,0 0-3,1 2 4,0-1 1,0 1-1,-1-1 1,1 0-1,0 1 1,-1 0-1,1-1 1,-1 1 0,0-1-1,0 1 1,1 0-1,-1 0-4,3 61 27,-2-39-30,1 0 1,1 7 2,-1-23-97,-1 2-577,1 1 1,1-1-1,0 1 1,1 2 673,-3-11-98,-1-1 1,1 1 0,-1-1 0,1 1 0,-1-1 0,1 1 0,0-1-1,0 0 1,0 1 0,0-1 0,0 0 0,0 0 0,0 0 0,0 0-1,1 0 1,-1 0 0,0 0 0,1 0 0,-1 0 0,0-1-1,1 1 1,-1 0 0,1-1 0,-1 0 0,1 1 0,-1-1 0,1 0-1,-1 1 1,1-1 0,0 0 0,0 0 97,7-3-1941</inkml:trace>
  <inkml:trace contextRef="#ctx0" brushRef="#br0" timeOffset="1867.921">1032 256 6656,'-1'3'2797,"-8"38"1168,9-4-2877,-1-9-792,1 0-1,2 10-295,-1-31-7,0 0 0,0 0 0,1 0 0,0 0-1,0 0 1,0 0 0,1-1 0,0 1 0,1-1-1,-1 0 1,3 3 7,-4-7-16,-1 0 0,1 0 0,0 0 0,0 0 0,0 0-1,0-1 1,0 1 0,0-1 0,0 0 0,0 1 0,0-1 0,1 0 0,-1 0-1,1-1 1,-1 1 0,0 0 0,1-1 0,-1 1 0,1-1 0,0 0-1,-1 0 1,1 0 0,-1 0 0,1 0 0,-1-1 0,1 1 0,-1-1 0,1 0-1,-1 1 1,1-2 16,1 1-419,0-1 0,0 0 0,0-1-1,0 1 1,0-1 0,0 0 0,1-1 419,0 0-1137,-1 0 0,-1-1 0,1 1 0,-1-1 0,1 1 1,-1-2 1136,5-14-2347</inkml:trace>
  <inkml:trace contextRef="#ctx0" brushRef="#br0" timeOffset="2198.073">1066 431 7040,'0'16'2720,"0"-16"-2112,9 3-192,-9-6-192,9 3-224,5-7 0,-1-10-1152,1-2-480,0-10-800,-1 5-320</inkml:trace>
  <inkml:trace contextRef="#ctx0" brushRef="#br0" timeOffset="2199.073">1032 244 7040,'-5'0'2720,"5"0"-2112,8-5-192,-4 5-128,5-3-256,0-2-32,5 2-128,4-6 0,0 2-1216,0 2-448,0 2-512,0-1-192</inkml:trace>
  <inkml:trace contextRef="#ctx0" brushRef="#br0" timeOffset="2545.91">1255 168 6784,'2'3'612,"0"-1"1,0 1 0,0 0-1,-1 0 1,1 0 0,-1 0-1,1 3-612,13 46 161,-12-42 227,0 8 489,0 0 1,-2 1-1,1-1 0,-2 11-877,17-72-23,-12 32 30,10-26 0,-9 21-11,0 1-1,1 0 1,1 0 0,2-3 4,-9 18 1,-1-1 1,0 1 0,1-1 0,-1 0 0,1 1-1,-1-1 1,0 1 0,1-1 0,0 1 0,-1-1-1,1 1 1,-1-1 0,1 1 0,0-1 0,-1 1-1,1 0 1,0 0 0,-1-1 0,1 1 0,0 0-1,-1 0 1,1 0 0,0-1 0,-1 1 0,1 0-1,0 0 1,0 0 0,-1 0 0,1 0 0,0 1-1,0-1 1,0 0-2,1 1 11,-1 0-1,1 0 1,0 1 0,-1-1-1,1 0 1,-1 1 0,1-1-1,-1 1 1,0-1 0,0 1-1,0 0 1,1 0-11,4 9 64,-1-1 1,0 1-1,3 10-64,-1 12 22,-6-27-358,0 0 1,1 0 0,-1 0-1,1 0 1,0 0-1,1 0 1,-1-1-1,1 1 1,1 0 335,0-2-3141,1-3-27</inkml:trace>
  <inkml:trace contextRef="#ctx0" brushRef="#br0" timeOffset="2883.226">1578 52 7296,'0'4'2720,"0"1"-2112,4 7 960,-4-1 256,5-2-928,-1 3-320,5 3-384,0 1-160,1 4 0,-1 0-32,0-1 0,0 5 0,0-4 0,0 1 0,-6-6 64,-3-7-1312,0-4-576,0-4-4640</inkml:trace>
  <inkml:trace contextRef="#ctx0" brushRef="#br0" timeOffset="3214.456">1560 93 9728,'18'-5'3680,"-5"-2"-2848,10-5-256,-9 4-224,8-4-1440,4 0-480,1-5-2016,9-2-832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4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6784,'-7'33'2853,"0"0"-1602,0 0-1,2 8-1250,-31 221 1997,15-129-260,3 36-1737,17-49-4043,1-119 694</inkml:trace>
  <inkml:trace contextRef="#ctx0" brushRef="#br0" timeOffset="602.188">1 722 6784,'9'17'6578,"14"18"-4842,-1 0-1481,-1 0 0,13 33-255,-32-63 2,1 1 0,1 4-1,1-1-1,0 1 1,0-1-1,0 0 0,1-1 1,1 1-1,0-1 1,6 6-1,-12-14 0,1 1 0,-1 0 0,1-1 0,0 0 1,-1 1-1,1-1 0,-1 0 0,1 0 1,0 1-1,-1-1 0,1-1 0,0 1 0,-1 0 1,1 0-1,-1-1 0,1 1 0,0 0 1,-1-1-1,1 0 0,-1 1 0,1-1 0,-1 0 1,0 0-1,1 0 0,-1 0 0,0 0 1,1 0-1,-1 0 0,0 0 0,1-2 0,3-2-5,0-1-1,0 0 1,0 0-1,0-1 0,-1 1 1,0-2 5,10-20-1904,-1 1 0,9-29 1904,-13 28-3237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3:5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171 139 6784,'1'2'484,"0"-1"1,0 1 0,-1-1-1,1 1 1,0-1-1,-1 1 1,1 0 0,-1-1-1,0 1 1,0 0 0,1 0-1,-1-1 1,0 2-485,2 13 1406,4 8-1030,-1 1 0,-1 0 0,1 22-376,2 16 99,127 669 829,-73-392 2297,-27-136-2957,-31-187-748,-1 0 0,0 1 0,-1 2 480,-1-20-126,0 0 0,0 0-1,0 0 1,0 0 0,0 0-1,0 0 1,0 0 0,0 0 0,0 0-1,-1 0 1,1 0 0,0 0-1,0 0 1,0 0 0,0 0 0,0 0-1,0 0 1,0 0 0,0 0-1,0 0 1,0 0 0,0 0 0,0 0-1,0 0 1,0 0 0,-1 0-1,1 0 1,0 0 0,0 0 0,0 0-1,0 0 1,0 0 0,0 0 126,-4-12-3153,2 5 1535,-7-16-1934</inkml:trace>
  <inkml:trace contextRef="#ctx0" brushRef="#br0" timeOffset="639.794">82 83 4096,'-23'49'5141,"7"2"-4803,3 1 0,3 0-1,1 1 1,3 0 0,3 1 0,1 31-338,2-83 3,0 0 1,0 0 0,0 0 0,0 0-1,1 0 1,-1 0 0,0 0-1,1 0 1,-1 0 0,2 2-4,-2-4 1,0 0 1,1 0-1,-1 0 0,0 0 1,0 0-1,1 0 1,-1 0-1,0 0 0,0 0 1,1 0-1,-1 0 0,0 0 1,0 0-1,1-1 0,-1 1 1,0 0-1,0 0 1,1 0-1,-1 0 0,0 0 1,0 0-1,0-1 0,1 1 1,-1 0-1,0 0 0,0 0 1,0-1-1,0 1 1,1 0-1,-1 0 0,0-1 1,0 1-1,0 0 0,0 0 1,0-1-1,0 1 0,0 0 1,0 0-1,0-1 1,0 1-2,17-43 36,90-292-164,-96 300 128,2 0 0,1 1 0,10-17 0,-23 49 0,-1 1 0,1 0 0,0 0 0,-1 0 0,1 0 0,0 0 0,0 0 0,0 0 0,0 0 0,-1 0 0,1 0 0,0 1 0,1-1 0,-1 0 0,0 1 0,0-1 0,0 1 0,0 0 0,-1 0 0,1 0 0,0 0 0,0 0 0,-1 1 0,1-1 0,0 0 0,0 0 0,-1 1 0,1-1 0,0 0 0,-1 1 0,1-1 0,0 1 0,-1-1 0,1 1 0,-1-1 0,1 1 0,-1 0 0,1-1 0,-1 1 0,0-1 0,1 1 0,-1 0 0,1-1 0,-1 2 0,6 9-2,-1 1 0,0 0 0,-1 0 1,0 0-1,0 2 2,10 30-87,-1-8-457,-1 1-1792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7168,'-50'13'8638,"-43"16"-8638,85-27 66,7-2-65,0 1 1,0-1 0,0 0-1,0 0 1,0 0 0,0 1-1,0-1 1,0 0 0,0 1 0,0-1-1,1 1 1,-1-1 0,0 1-1,0 0 1,0-1 0,1 1-1,-1 0 1,0-1 0,1 1 0,-1 0-1,1 0 1,-1-1 0,1 1-1,-1 0 1,1 0 0,-1 0 0,1 0-1,0 0 1,0 0 0,-1 0-1,1 0 1,0 0 0,0 0-1,0 0 1,0 0 0,0 1-2,1 0 5,0 0 0,0 0 0,1 0 0,-1 0 1,0 0-1,1 0 0,-1-1 0,1 1 0,0 0 0,-1-1 1,1 1-1,0-1 0,0 0 0,0 1 0,0-1-5,15 9-5,-4-3 8,-1 0 0,0 1 0,-1 1 0,0 0 0,8 8-3,-16-14 3,-1 0 1,1 0-1,-1 0 0,0 0 1,0 0-1,0 0 1,-1 1-1,1-1 0,-1 1 1,0 0-1,0-1 0,0 1 1,0 0-1,-1-1 0,1 1 1,-1 0-1,0 0 1,0 0-1,-1-1 0,1 1 1,-1 0-1,1 0 0,-1-1 1,-1 1-4,1 1-4,-2 1 0,1-1 0,-1 0 0,1 0 0,-1 0 0,-1-1 0,1 1 0,-1-1 0,1 0 0,-1 1 0,0-2 0,-1 1 0,1 0 0,-1-1 0,0 0 1,1 0-1,-1-1 0,-1 1 0,1-1 0,0 0 0,-1 0 0,1-1 0,0 1 0,-1-1 0,0-1 0,1 1 0,-3-1 4,2 1-635,-1-2 0,1 1-1,0-1 1,0 0 0,0 0 0,1 0 0,-1-1 0,0 0 0,0 0-1,-2-2 636,-11-7-3434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9600,'6'24'5215,"13"13"-4705,-17-34-326,3 6-182,-1 1-1,0 0 1,0 1 0,-1-1 0,-1 1 0,0-1-1,0 1 1,-1 0 0,0 0 0,-1-1-1,0 1 1,-2 7-2,2-17-7,0 0 0,0 0 0,0 0-1,0 0 1,0-1 0,0 1 0,-1 0 0,1 0-1,0 0 1,-1 0 0,1-1 0,0 1-1,-1 0 1,1 0 0,-1-1 0,1 1 0,-1 0-1,0-1 1,1 1 0,-1-1 0,0 1 0,1-1-1,-1 1 1,0-1 0,0 1 0,1-1 0,-1 1-1,0-1 1,0 0 0,0 0 7,0 0-66,0 0 0,0 0 0,0-1 0,0 1-1,0 0 1,0-1 0,0 1 0,0-1 0,0 1 0,0-1 0,1 0 0,-1 1 0,0-1 0,0 0-1,1 1 1,-1-1 0,0 0 0,1 0 0,-1 0 0,1 0 0,-1 0 0,1 0 0,-1 1 0,1-2 66,-3-6-298,0 0 1,1 0-1,0 0 1,1 0-1,0 0 1,0 0-1,0 0 1,1 0-1,0-1 1,2-6 297,-1 2 104,2-1 1,-1 1 0,2 0 0,-1 1-1,2-1 1,2-4-105,-6 14 160,1 0-1,0 0 1,0 1 0,0-1 0,0 0-1,0 1 1,1-1 0,-1 1-1,1 0 1,0 0 0,0 0 0,-1 0-1,1 1 1,0-1 0,1 1-1,-1-1 1,0 1 0,0 0 0,0 1-1,1-1 1,-1 0 0,0 1-1,1 0 1,1 0-160,-3-1 21,1 1 0,-1 1 0,0-1 0,1 0 0,-1 1 0,1-1 0,-1 1-1,0 0 1,1-1 0,-1 1 0,0 0 0,0 1 0,0-1 0,0 0 0,0 1 0,0-1 0,0 1-1,0-1 1,0 1 0,-1 0 0,1 0 0,-1 0 0,1 0 0,-1 0 0,0 0 0,0 0 0,0 0-1,0 1 1,0-1 0,0 0 0,-1 1 0,1-1 0,-1 0 0,1 1-21,-1 2 12,0-1 1,-1 1 0,1 0-1,-1-1 1,0 1-1,0 0 1,0-1 0,-1 1-1,1-1 1,-1 0 0,0 1-1,0-1 1,-1 0-1,1 0 1,-2 1-13,1 0-61,-1 0 1,0 0-1,-1 0 1,1 0-1,-1-1 1,0 0-1,0 0 1,0 0-1,-1 0 1,-5 2 60,-1-4-1047,12-1 982,0-1 0,0 0 0,-1 0 1,1 0-1,0 0 0,0 0 0,0 0 0,0 0 1,-1 0-1,1 0 0,0 0 0,0 0 0,0 0 1,-1 0-1,1 0 0,0 0 0,0 0 0,0 0 1,0 0-1,-1 0 0,1 0 0,0 0 1,0 0-1,0-1 0,0 1 0,0 0 0,-1 0 1,1 0-1,0 0 0,0 0 0,0 0 0,0 0 1,0-1-1,0 1 0,-1 0 0,1 0 0,0 0 1,0 0-1,0-1 0,0 1 0,0 0 1,0 0-1,0 0 0,0 0 0,0-1 0,0 1 1,0 0-1,0 0 0,0 0 0,0-1 0,0 1 1,0 0-1,0 0 0,0 0 0,0 0 0,0-1 1,0 1-1,0 0 0,0 0 0,0 0 1,1 0-1,-1 0 0,0-1 0,0 1 0,0 0 65,4-3-2410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7296,'8'5'1278,"-1"0"-1,0 0 1,0 1 0,-1 0-1,1 0 1,-1 1 0,3 4-1278,24 23 2677,-12-12-2224,-1 1 0,0 1 1,-2 0-1,14 26-453,-3 4 27,-9-13-2993,-18-36 2229,5 7-477,-7-11 1082,0-1 1,0 0 0,0 0 0,1 0 0,-1 1-1,0-1 1,0 0 0,0 0 0,1 0-1,-1 0 1,0 0 0,0 0 0,1 0 0,-1 0-1,0 1 1,0-1 0,1 0 0,-1 0-1,0 0 1,0 0 0,1 0 0,-1 0 0,0 0-1,0 0 1,1 0 0,-1-1 0,0 1-1,0 0 1,0 0 0,1 0 0,-1 0 0,0 0-1,0 0 1,1 0 0,-1-1 0,0 1-1,0 0 1,0 0 0,0 0 0,1 0 0,-1-1-1,0 1 1,0 0 0,0 0 0,0 0-1,0-1 1,1 1 0,-1 0 131,4-8-3365</inkml:trace>
  <inkml:trace contextRef="#ctx0" brushRef="#br0" timeOffset="331.618">318 1 9728,'-4'7'3584,"-5"-2"-2784,4-1 0,1 4-160,-1 4-384,-4 7 0,0 5-128,-4 8-96,-6 0 0,1 4-32,-3 0 0,-1 4 0,-1-4 0,0-5-224,5-3-96,0-7-2368,5-6-992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 7296,'0'1'362,"1"0"1,0 0-1,-1 0 1,1 0-1,0 0 1,-1 0 0,0 1-1,1-1 1,-1 0-1,0 0 1,1 0-1,-1 0 1,0 1-1,0-1 1,0 0-1,0 0 1,0 0-1,0 1 1,0-1-1,-1 0 1,1 0 0,-1 1-364,-3 32 756,4-34-753,-5 22 57,0 0 1,2-1-1,1 1 0,0 1 0,2-1 1,1 8-60,-1-28-19,0 0 1,0 0 0,1-1 0,-1 1-1,0 0 1,1 0 0,0 0 0,-1 0 0,1 0-1,0-1 1,0 1 0,0 0 0,0-1 0,0 1-1,1-1 1,-1 1 0,0-1 0,1 1 0,-1-1-1,1 0 1,-1 0 0,1 0 0,0 0-1,-1 0 1,1 0 0,0 0 0,0-1 0,-1 1-1,1 0 1,0-1 0,0 0 0,0 1 0,0-1-1,0 0 1,0 0 0,0 0 0,0 0 0,0 0-1,0-1 1,0 1 0,-1-1 0,1 1 18,8-3-1133,0 0 0,0 0 1,0-1-1,-1 0 1,1 0-1,-1-1 0,2-2 1133,4-2-2506</inkml:trace>
  <inkml:trace contextRef="#ctx0" brushRef="#br0" timeOffset="336.013">39 186 10112,'-13'12'3872,"10"-5"-3040,3 1-128,0-8-320,3 4-320,1 1-64,5-5-64,5-5 32,-1-2 32,1-1-1280,0-4-480,-1 0-1952</inkml:trace>
  <inkml:trace contextRef="#ctx0" brushRef="#br0" timeOffset="337.013">5 57 7168,'-5'0'2720,"5"9"-2112,5-6-192,-1 2-192,1-5-320,4 0 0,-2 0-2624,7 0-1184</inkml:trace>
  <inkml:trace contextRef="#ctx0" brushRef="#br0" timeOffset="683.865">287 42 9728,'19'47'6098,"-8"-22"-6019,-2 1 0,4 15-79,-8-19 56,-1-1 0,-2 1 0,0 0 0,-1 12-56,-1-34-3,0 0 0,0 0 0,0 0 0,0 0 0,0 0 0,0 0 0,0 0 0,0-1 0,0 1 0,0 0 0,0 0 0,0 0 0,0 0 0,0 0 0,0 0 0,-1 0 0,1 0 0,0 0 0,0 0 0,0 0 0,0 0 0,0 0 0,0 0 0,0 0 0,0-1 0,0 1 0,0 0 0,-1 0 0,1 0 0,0 0 0,0 0 0,0 0 0,0 0 0,0 0 0,0 0 0,0 0 0,0 0 0,-1 0 0,1 0 0,0 0 0,0 1 0,0-1 0,0 0 0,0 0 0,0 0 0,0 0 0,0 0 0,0 0 0,0 0 0,-1 0 0,1 0 0,0 0 0,0 0 0,0 0 0,0 0 0,0 0 0,0 0 0,0 1 0,0-1 0,0 0 0,0 0 0,0 0 0,0 0 0,0 0 0,0 0 0,0 0 0,0 0 3,-5-6-130,2-1 116,1 0 0,0 0 0,0 0 0,1-1 0,0 1 0,0-1 0,0 1 0,1-1-1,0 0 1,1 1 0,0-1 0,0 1 0,0-1 0,1 1 0,0 0 0,1 0 0,0-1 14,2-6-21,2 0-1,0 0 1,0 1-1,2 0 1,-1 0-1,2 1 1,9-11 21,-14 18 6,0 0 0,0 0 1,0 1-1,1-1 0,0 1 1,0 0-1,0 1 0,0 0 1,1-1-7,-5 3 3,1 1 1,-1-1 0,0 0-1,1 1 1,-1-1-1,0 1 1,1 0 0,-1 0-1,1 0 1,-1 0 0,1 0-1,-1 0 1,0 1-1,1-1 1,-1 1 0,0 0-1,1 0 1,-1-1-1,0 1 1,0 1 0,0-1-1,0 0 1,0 1-1,0-1 1,0 1 0,0-1-1,0 2-3,7 6 30,0 1 0,-1 0 0,0 1 0,-1 0 0,0 0 0,-1 1 0,-1-1 0,1 1 0,-2 1 0,1 2-30,-2-8 22,-2 0-1,1 0 1,-1 0-1,0 1 1,0-1-1,-1 0 1,0 0-1,0 0 1,-1 1 0,0-1-1,0 0 1,0 0-1,-1 0 1,-1 0-1,1 0 1,-1-1-1,0 1 1,0-1 0,-1 1-22,2-4-170,0-1 1,-1 1 0,1-1 0,-1 1-1,0-1 1,0 0 0,1 0 0,-2 0 0,1 0-1,0-1 1,0 1 0,0-1 0,-1 0 0,1 0-1,0 0 1,-1 0 0,1-1 0,-1 0 0,1 1-1,-1-1 1,1 0 0,-3-1 169,-28-2-3541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9984,'1'1'158,"-1"-1"1,0 0 0,0 0 0,1 1-1,-1-1 1,0 0 0,0 0 0,0 1-1,0-1 1,1 0 0,-1 1-1,0-1 1,0 0 0,0 0 0,0 1-1,0-1 1,0 0 0,0 1 0,0-1-1,0 0 1,0 1 0,0-1-1,0 0 1,0 1 0,0-1 0,0 0-1,0 1 1,0-1 0,-1 0 0,1 0-1,0 1 1,0-1 0,0 0 0,0 1-1,-1-1 1,1 0 0,0 0-159,-9 21-113,4-9 326,0 7-157,0 0-1,1 0 1,2 0 0,-1 12-56,3-23 6,0 0 0,0 0 1,1 0-1,0 0 0,0 0 1,1-1-1,0 1 0,0 0 1,1-1-1,0 0 0,0 0 1,3 4-7,-4-8-17,0 0 1,0 0-1,1-1 1,-1 0-1,1 1 1,-1-1-1,1 0 1,0 0-1,0 0 1,-1-1-1,2 1 1,-1-1 0,0 1-1,0-1 1,0 0-1,0 0 1,1 0-1,-1-1 1,0 1-1,1-1 1,-1 0-1,1 0 1,-1 0 0,0 0-1,1-1 1,-1 0-1,0 1 1,1-1-1,1-1 17,8-2-1389,0-1 1,0 0-1,0 0 0,-1-2 0,0 0 0,8-5 1389,-2 0-2549</inkml:trace>
  <inkml:trace contextRef="#ctx0" brushRef="#br0" timeOffset="330.096">43 168 9856,'-5'15'3680,"10"-3"-2848,8-4-192,-4-4-256,5-4-416,2-4-32,2-4-1248,1 1-480,-1-6-1792,0 1-672</inkml:trace>
  <inkml:trace contextRef="#ctx0" brushRef="#br0" timeOffset="331.096">65 13 7424,'-13'3'2816,"13"1"-2208,0 4 896,0-8 256,4 4-992,5-1-320,9-3-1440,3 0-576,2-3 800,4-1-960,0-1-320,-4 2-416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9472,'2'31'5303,"2"-2"-4368,-1-14-1123,-1 1-1,0 14 189,-6 93 245,6-132-222,4-20-27,1 1 0,1 1 1,1-1-1,2 1 0,0 1 0,6-7 4,-17 32-1,1-1-1,0 1 0,-1 0 1,1-1-1,0 1 0,0 0 1,0 0-1,0 0 1,0 0-1,0 0 0,0 0 1,0 0-1,1 0 1,-1 0-1,0 0 0,1 1 1,-1-1-1,0 0 0,1 1 1,-1 0-1,1-1 1,-1 1-1,1 0 0,-1-1 1,1 1-1,-1 0 1,1 0-1,-1 0 0,1 0 1,-1 1-1,1-1 0,-1 0 1,1 1-1,-1-1 1,0 1-1,1-1 2,0 2 1,-1-1 1,1 0-1,0 1 1,-1-1-1,1 1 1,-1 0-1,0-1 1,1 1-1,-1 0 1,0 0-1,0 0 1,0 0-1,-1 0 1,1 0-1,0 0 1,-1 0-1,1 0 1,-1 0-1,0 0 0,1 0 1,-1 0-1,0 1 1,0-1-1,-1 0 1,1 2-2,-9 41 83,7-35-59,-1 0-1,1 0 0,1 0 0,0 0 0,0 1 0,1-1 0,0 0 0,1 0 0,0 1 1,3 8-24,-4-18-50,1 1 1,-1 0-1,1-1 1,-1 1-1,1-1 1,0 1-1,0-1 1,0 0-1,-1 1 1,1-1-1,1 0 1,-1 0-1,0 1 1,0-1-1,0 0 1,1 0 0,-1 0-1,0 0 1,1-1-1,-1 1 1,1 0-1,-1-1 1,1 1-1,-1-1 1,1 1-1,-1-1 1,1 1-1,0-1 1,0 0 49,1 0-199,0-1 1,1 1-1,-1-1 1,0 0 0,0 0-1,0 0 1,0 0-1,0 0 1,0-1-1,0 1 1,0-1-1,0 0 1,-1 0-1,1 0 199,10-10-3242</inkml:trace>
  <inkml:trace contextRef="#ctx0" brushRef="#br0" timeOffset="514.123">346 96 7296,'8'48'7237,"-8"122"-6096,14-202-1071,0-9-63,-9 25-4,0 1 1,1 0-1,0 0 1,2 0-1,-1 1 1,2 0 0,7-10-4,-15 23 0,-1 0 1,1 0-1,-1 0 1,1 1-1,0-1 1,-1 0-1,1 1 1,0-1 0,0 1-1,-1-1 1,1 0-1,0 1 1,0 0-1,0-1 1,0 1 0,-1-1-1,1 1 1,0 0-1,0 0 1,0 0-1,0-1 1,0 1 0,0 0-1,0 0 1,0 0-1,0 0 1,0 1-1,0-1 1,0 0-1,0 1 4,0 0-1,0-1 1,0 1 0,0 0-1,0 0 1,-1 0 0,1 0-1,0 0 1,-1 0 0,1 0 0,-1 0-1,1 0 1,-1 0 0,1 1-1,-1-1 1,0 0 0,0 0-1,1 0 1,-1 0 0,0 1-1,0-1 1,0 0 0,-1 1-4,-8 110 123,8-82-139,1 32-53,0-57 65,1-1-1,-1 1 1,1 0 0,0 0-1,0-1 1,1 1 0,0-1-1,-1 1 1,2-1 0,1 4 4,-4-7-105,1 0 0,0 0 0,0 0 0,0 0 0,0 0 0,0 0 0,0 0 1,0 0-1,0 0 0,0-1 0,0 1 0,0 0 0,0-1 0,0 1 1,1-1-1,-1 1 0,0-1 0,0 0 0,1 0 0,-1 1 0,0-1 0,1 0 1,0 0 104,0-1-404,1 1 0,0-1 1,0 1-1,0-1 1,-1 0-1,1 0 0,-1 0 1,1-1-1,-1 1 1,2-1 403,13-9-3216</inkml:trace>
  <inkml:trace contextRef="#ctx0" brushRef="#br0" timeOffset="866.629">686 103 9856,'-2'4'531,"1"0"1,-1 0 0,1 0 0,0 0-1,0 0 1,1 0 0,-1 0 0,1 1-1,0-1 1,0 0 0,1 3-532,9 48-686,-3-26 1037,-5-18-328,1 1 0,1-1 0,0 0 1,0 0-1,2 2-23,-5-10 0,0 0-1,1 0 1,-1 0 0,1 0 0,0-1 0,0 1-1,0 0 1,1-1 0,-1 1 0,0-1 0,1 0-1,0 0 1,-1 0 0,1 0 0,0 0 0,0-1 0,0 1-1,0-1 1,3 1 0,-4-2-44,1 1 0,-1-2 1,0 1-1,1 0 0,-1 0 0,0-1 0,0 1 0,1-1 0,-1 0 1,0 1-1,0-1 0,0 0 0,0 0 0,0-1 0,2 0 44,26-23-2979,-12 8-290</inkml:trace>
  <inkml:trace contextRef="#ctx0" brushRef="#br0" timeOffset="1198.495">781 212 9472,'-5'19'3584,"10"-11"-2784,-1-4-128,-4-1-320,5-3-288,4 0 32,0-3-1120,3-1-416,2-8 704,-5 0 96,0 0 128,-5-3-736,-4-2-320,0 2-544,-9-2-416,0 2 1248</inkml:trace>
  <inkml:trace contextRef="#ctx0" brushRef="#br0" timeOffset="1199.493">776 44 7040,'-4'3'2720,"8"2"-2112,1-5-192,4 0-128,0 0-256,4-5-1216,0 2-544,0-1-704,1 4-256</inkml:trace>
  <inkml:trace contextRef="#ctx0" brushRef="#br0" timeOffset="1531.788">978 32 7040,'2'6'1026,"-1"0"1,1 0-1,-2 0 1,1-1-1,-1 1 1,0 0-1,0 6-1026,2 30 1391,5-6-1365,-1 0 1,0 14-27,-3-67-51,2 1 0,0-1 0,0 1 0,2 0 0,0 0 0,0 1 0,2 0 0,0 0 0,10-11 51,-18 25 19,-1 0-1,1 0 0,0 0 1,0 1-1,-1-1 0,1 0 0,0 1 1,0-1-1,0 0 0,0 1 1,0-1-1,0 1 0,0-1 1,0 1-1,0 0 0,0-1 1,0 1-1,0 0 0,0 0 1,0 0-1,0 0 0,0 0 1,0 0-1,0 0 0,0 0 1,0 0-1,0 0 0,0 1 1,0-1-1,0 0 0,0 1 1,0-1-1,0 1 0,0-1 1,0 1-1,0 0 0,0-1 1,0 1-1,0 0 0,-1-1 1,1 1-1,0 0 0,-1 0 0,1 0 1,0 0-1,-1 0 0,1 0 1,-1 0-1,1 0-18,4 8 27,0 0 0,-1 0 0,0 1 0,3 9-27,-5-12 13,14 43 1,9 26-295,-24-75 148,-1 0-1,0 0 0,1 0 0,-1 0 1,1 0-1,-1 0 0,1 0 1,-1 0-1,1 0 0,0 0 1,0-1-1,-1 1 0,1 0 1,0 0-1,0-1 0,0 1 1,0 0-1,0-1 0,0 1 1,0-1-1,0 1 0,0-1 1,0 0-1,0 1 0,0-1 1,0 0-1,0 0 0,0 0 1,0 0-1,0 1 0,1-2 134,7-5-3338</inkml:trace>
  <inkml:trace contextRef="#ctx0" brushRef="#br0" timeOffset="1867.568">1350 0 9728,'4'13'3680,"1"-6"-2848,-1 8-32,1-3-224,-1 5-352,5 2-64,0 6-64,0 2 0,1-3-64,3 5-96,-4-5 32,0-5 32,-4-4 64,2-3-256,-2-7-96,-1-10-1344,-8-2-512,-1-5-1440</inkml:trace>
  <inkml:trace contextRef="#ctx0" brushRef="#br0" timeOffset="2200.953">1292 16 9728,'0'7'3584,"3"-10"-2784,6 6-128,-4 2-320,8-1-384,1-1 32,4-3-1216,5 0-512,4 5-544,5-5-224,-7 0 96,7 4 128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68 6272,'-4'-31'6288,"4"30"-6207,0-1 0,0 1 0,0-1 1,0 1-1,-1-1 0,1 1 1,0 0-1,-1-1 0,1 1 0,0-1 1,-1 1-1,0 0 0,1 0 1,-1-1-1,0 1 0,0 0 0,0 0 1,0 0-1,0 0 0,0 0 1,0 0-1,0 0 0,0 0 0,0 0 1,0 0-1,-1 1 0,1-1 1,0 0-1,-1 1 0,1-1 0,0 1 1,-1-1-1,1 1 0,-1 0 1,1 0-1,-1 0 0,1 0 0,-1 0 1,1 0-1,0 0 0,-1 0 1,1 0-1,-1 1 0,1-1-81,-5 1-4,1 0 1,1 0-1,-1 1 0,0-1 0,0 1 0,0 0 0,1 0 1,-1 1-1,1 0 0,0-1 0,0 1 0,-1 2 4,-2 2 5,1 0-1,1 1 0,0 0 1,0 0-1,0 0 0,1 1 1,0-1-1,1 1 1,0 0-1,0 0 0,-1 8-4,2-9-7,1 0-1,0 0 1,0 0 0,1 0-1,0 0 1,0 0 0,1 0-1,0 0 1,0 0-1,1 0 1,0 0 0,1 0-1,2 6 8,-4-12-65,0 1 1,0-1-1,0 0 0,1 0 0,-1 0 0,0 0 1,1 0-1,0 0 0,-1 0 0,1 0 0,0-1 0,0 1 1,0-1-1,0 1 0,0-1 0,1 0 0,-1 0 1,0 0-1,1 0 0,-1 0 0,0 0 0,1-1 1,1 1 64,0-1-445,0-1 1,-1 1-1,1-1 1,0 1 0,0-1-1,0 0 1,0-1 0,-1 1-1,1-1 1,0 1 0,-1-1-1,1 0 1,-1-1-1,2-1 445,17-12-2538</inkml:trace>
  <inkml:trace contextRef="#ctx0" brushRef="#br0" timeOffset="363.675">307 0 7040,'-5'8'3669,"-3"29"-2085,7-6 1,1-1-915,1 0 0,1 5-670,-1-26 0,1 0-1,0 0 1,0 0 0,0 0 0,2 0-1,-1-1 1,1 1 0,0-1 0,1 1 0,-4-7-4,0-1 1,-1 0-1,1 0 1,0 0-1,0 1 1,0-1 0,0 0-1,0 0 1,0 0-1,0 0 1,0 0-1,0-1 1,0 1 0,1 0-1,-1 0 1,0-1-1,1 1 1,-1-1 0,0 1-1,1-1 1,-1 0-1,0 0 1,1 1-1,-1-1 1,2 0 3,-1-1 3,0 1 0,0-1-1,0 0 1,0 0 0,0 0-1,0 0 1,0 0 0,0 0 0,0 0-1,0-1 1,0 1 0,-1-1 0,1 1-1,-1-1 1,1 0-3,5-6 28,0-1 0,-1-1 0,0 1 0,-1-1-1,0 0 1,1-3-28,-1-2 54,0-1-1,-1-1 0,-1 1 1,-1 0-1,0-1 0,-1 1 1,-1-13-54,0 29-126,0 0 0,0-1 0,0 1 0,0 0 0,0-1 0,0 1 0,0 0 0,1 0 0,-1-1 0,0 1 0,0 0 0,0-1 0,0 1 1,0 0-1,0 0 0,0-1 0,1 1 0,-1 0 0,0 0 0,0-1 0,0 1 0,1 0 0,-1 0 0,0-1 0,0 1 0,1 0 0,-1 0 1,0 0-1,0 0 0,1 0 0,-1-1 0,0 1 0,1 0 0,-1 0 0,0 0 0,0 0 0,1 0 0,-1 0 0,0 0 0,1 0 0,-1 0 1,0 0-1,1 0 0,-1 0 0,0 0 0,0 0 0,1 0 0,-1 1 0,0-1 126,9 2-3365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10 106 10368,'-3'11'835,"1"1"1,0-1 0,0 0-1,2 0 1,-1 1 0,1-1 0,1 0-1,0 1 1,1-1 0,0 0-1,2 6-835,8 24 934,2-1-1,10 20-933,10 27 140,-12-12 670,-4 1-1,-2 0 0,-1 25-809,0 42-2550,-14-116-523,-1-25 1514,0-3-38,0-15-1150,0-12-890</inkml:trace>
  <inkml:trace contextRef="#ctx0" brushRef="#br0" timeOffset="381.745">323 90 10240,'9'7'964,"0"0"0,0-1 0,1 0 0,0-1 1,0 0-1,0-1 0,10 3-964,-4-2 727,0-1-1,1-1 1,-1-1 0,17 1-727,15-3 253,0-2 0,0-3-1,9-3-252,-35 6 103,2-2-70,18-2 11,0 2 0,0 1 0,22 3-44,-59 0 6,0 1 0,1-1 1,-1 1-1,1 0 0,-1 1 0,0-1 0,0 1 0,1 0-6,-4-1 7,-1 0-1,1 0 0,-1 0 0,0 0 1,1 0-1,-1 0 0,0 0 0,0 1 1,0-1-1,0 0 0,0 1 0,0-1 1,0 1-1,0-1 0,-1 1 0,1-1 0,0 1 1,-1 0-1,1-1 0,-1 1 0,0 0 1,0-1-1,0 1 0,1 0 0,-2 0 1,1-1-1,0 1 0,0 1-6,-4 14 17,0 0 0,-1-1 0,-1 1 0,0-1 0,-1 0 0,-1 0 0,-7 9-17,-3 10 41,-24 50 46,-5 22-87,37-80 11,1-1 1,1 2-1,2-1 0,0 1 0,2 0 1,0 12-12,4-31-3,0 1 0,0 0 0,1 0 1,1-1-1,-1 1 0,1-1 0,1 0 1,0 1-1,0-1 0,1 0 0,0 0 1,1-1-1,0 1 0,0-1 0,0 0 0,1-1 1,1 1-1,-1-1 0,1 0 0,0-1 1,1 0-1,-1 0 0,1 0 0,1-1 1,-1 0-1,1-1 0,2 2 3,10 3 44,1-1-1,-1 0 1,1-1 0,0-2 0,1 0-1,21 1-43,-30-5-437,0 0 0,0-1 1,1-1-1,-1 0 0,0-1 0,0-1 0,0 0 0,0-1 0,-1 0 0,1-1 0,7-4 437,14-12-4618</inkml:trace>
  <inkml:trace contextRef="#ctx0" brushRef="#br0" timeOffset="723.113">637 538 10368,'-15'26'3872,"15"-15"-3040,10 2 1055,-1-4 321,11-5-1248,-6 0-416,42-4-384,16 0-64,-16 0-64,-8 0-32,14-4 32,18-4-1376,-8-10-608,-14 2-1983,-7-5-833,-3-4 1344</inkml:trace>
  <inkml:trace contextRef="#ctx0" brushRef="#br0" timeOffset="1058.351">1691 145 13184,'-6'7'4902,"1"5"-3100,-3 4-853,-4 8-831,2 0 1,0 1-1,1 0 1,2 0-1,0 1 1,2 0-1,1 0 1,1 0-1,1 20-118,2-26 508,2-1-1,0 0 0,1 0 0,1 0 1,1 0-1,1-1 0,1 2-507,6 12 296,1 0-1,2-1 1,9 11-296,-14-24 14,2-1 0,0-1 0,0 0 0,2 0 0,0-2 0,1 0 0,0 0 0,10 5-14,-15-12-2,0 0 1,1-1 0,0 0 0,0-1 0,0-1 0,0 0-1,1 0 1,-1-1 0,1-1 0,0 0 0,2 0 1,6-1-500,1 0 0,-1-2 0,0 0-1,1-2 1,-1 0 0,7-3 500,-7 1-909,-1 0-1,1-2 0,-1-1 1,1-1 909,-11 4-1226,-1 0 1,1-1 0,-1 0 0,0-1-1,3-3 1226,18-19-4554</inkml:trace>
  <inkml:trace contextRef="#ctx0" brushRef="#br0" timeOffset="1415.562">1459 369 10112,'0'25'3776,"14"-12"-2944,20 3-96,-17-11-160,17 0-512,14-5-32,9-5-96,-1-8 0,2-3 64,0-6-1344,-26 1-544,-4 5-1856</inkml:trace>
  <inkml:trace contextRef="#ctx0" brushRef="#br0" timeOffset="1416.562">1644 73 10624,'39'5'3936,"-3"-5"-3040,32-5-352,-35 0-288,14-6-1824,24-7-608,14 1-1536,26-4-608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 6656,'-7'-6'3783,"5"-4"-3044,2 8-536,0 1-91,0 1 1,-1-1-1,1 1 0,0-1 0,0 1 1,-1-1-1,1 1 0,0-1 0,-1 1 1,1 0-1,0-1 0,-1 1 0,1-1 1,-1 1-1,1 0 0,-1 0 1,1-1-1,-1 1 0,1 0 0,-1 0 1,1-1-1,-1 1 0,1 0 0,-1 0 1,1 0-1,-1 0 0,1 0 1,-1 0-1,1 0 0,-1 0 0,0 0 1,1 0-1,-1 0 0,1 0-112,-2 0 20,1 0 1,-1 0-1,0 0 0,1 1 0,-1-1 0,1 0 1,-1 1-1,1-1 0,0 1 0,-1-1 0,1 1 1,-1 0-1,1 0-20,-6 6 15,1 0-1,1 0 1,-1 0 0,1 1-1,0 0 1,1 0 0,0 0-1,0 1 1,1-1 0,0 1-1,0 0-14,0 3 18,0 0-1,1 1 0,0-1 1,1 0-1,0 1 0,1-1 1,1 12-18,0-19-197,0 0 1,0 0 0,0 0-1,1-1 1,-1 1 0,1-1-1,0 1 1,1-1 0,-1 1-1,1-1 1,0 0 0,0 0 0,0-1-1,1 1 1,-1-1 0,1 1-1,3 2 197,-4-5-167,0 1-1,-1 0 0,1-1 0,0 1 1,0-1-1,0 0 0,0 0 0,0 0 1,1-1-1,-1 1 0,0-1 0,0 1 1,1-1-1,-1 0 0,0 0 0,0-1 1,0 1-1,1-1 0,-1 1 0,0-1 1,0 0-1,0 0 0,0 0 0,0-1 1,0 1-1,0-1 0,2-1 168,13-12-2437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7040,'-1'2'361,"0"-1"1,1 0-1,-1 0 0,0 1 1,1-1-1,-1 0 0,1 1 1,-1-1-1,1 1 0,0-1 1,-1 0-1,1 1 1,0-1-1,0 1 0,0-1 1,0 1-1,0-1 0,1 1 1,-1-1-362,6 31 1464,14 43-1145,-18-68-282,-1 0-1,0 0 1,0 0 0,-1 0 0,0 0 0,0 0 0,0 0 0,-2 5-37,8-33-72,1 2 1,0-1-1,2 1 1,0 0-1,2-2 72,0 3 1,-8 12 0,0 0-1,0 0 0,0 1 1,1 0-1,0 0 0,0 0 1,0 0-1,1 0 0,0 1 1,-1 0-1,2 0 0,-1 0 1,2-1-1,-6 5 4,-1 0 1,0 0-1,1-1 1,-1 1-1,1 0 1,-1 0-1,1 0 1,-1 0-1,0 0 1,1 0-1,-1 0 1,1 0-1,-1 0 1,1 0 0,-1 0-1,1 0 1,-1 0-1,0 0 1,1 0-1,-1 0 1,1 0-1,-1 0 1,1 1-1,-1-1 1,0 0-1,1 0 1,-1 1 0,0-1-1,1 0 1,-1 0-1,0 1 1,1-1-1,-1 1-4,4 16 67,-8 18 15,0-20-91,0 0 55,1 0 0,0-1 0,1 1 0,1 0 0,0 2-46,1-14-29,0 0-1,0-1 1,0 1 0,0 0-1,1-1 1,-1 1 0,1-1-1,-1 1 1,1 0 0,0-1-1,0 0 1,0 1 0,1-1 0,-1 0-1,0 1 1,1-1 0,-1 0-1,1 0 1,0 0 0,0 0-1,0-1 1,0 1 0,0 0-1,0-1 1,0 1 0,1-1-1,-1 0 1,1 0 0,-1 0 0,0 0-1,2 0 30,-2-1-420,0 1-1,1-1 1,-1 0 0,0 0-1,0-1 1,0 1 0,1 0-1,-1-1 1,0 1-1,0-1 1,0 0 0,0 1-1,0-1 421,9-3-1761,2 1-655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9600,'-2'1'653,"0"0"0,-1 0 1,1-1-1,0 1 0,0 0 1,0-1-1,-1 1 0,1-1 1,0 0-1,-1 0 0,1 0 1,0 0-1,-2 0-653,-31-3 2034,19 1-1937,0 1 0,0 1 0,0 0-1,-9 1-96,22-1-10,-1 1 0,0-1-1,1 1 1,-1 0 0,1 0-1,-1 0 1,0 0 0,1 0-1,0 1 1,-1-1 0,1 1 0,0 0-1,0 0 1,0 1 0,0-1-1,0 0 1,1 1 0,-1 0-1,1 0 1,0-1 0,0 1-1,-1 2 11,2-4-1,1 0 0,0 0-1,0 0 1,-1 0-1,1 0 1,0 0 0,0 1-1,0-1 1,0 0-1,0 0 1,0 0 0,0 0-1,1 0 1,-1 1-1,0-1 1,1 0-1,-1 0 1,1 0 0,-1 0-1,1 0 1,-1 0-1,1 0 1,0 0 0,-1 0-1,1 0 1,0-1-1,0 1 1,0 0 0,0 0-1,0-1 1,0 1-1,0 0 1,0-1 1,6 5-27,0-1 1,0-1-1,1 0 1,4 2 26,-4-2-40,-3-1 30,-1 1-1,1-1 1,-1 1-1,0 0 1,1 0-1,-1 0 1,0 0-1,-1 1 1,1 0-1,-1 0 1,1 0-1,-1 0 1,1 3 10,-3-5 7,0 0 1,0 0 0,0 0-1,0 0 1,0 0 0,0 1-1,-1-1 1,1 0 0,-1 0-1,0 1 1,0-1 0,0 0-1,0 1 1,0-1 0,0 0-1,0 0 1,-1 1 0,1-1 0,-1 0-1,0 0 1,0 0 0,0 0-1,0 1 1,0-1 0,0 0-1,0-1 1,0 1 0,-1 0-1,1 0 1,-1-1 0,0 1-8,-1 1-44,0 1 0,-1-1 0,1-1 0,-1 1 0,0 0 0,0-1 0,0 0 0,0 0 0,-1 0 0,1-1 0,0 1 0,-1-1 0,1 0 0,-1 0 0,1 0 0,-1-1 1,1 0-1,-1 0 0,0 0 0,-2 0 44,-24-10-3134,1-9-3408,21 11 3044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54 9984,'-3'-14'4382,"3"11"-3082,2 9-1473,0-1 211,-1 1 0,-1 0 0,1 0 0,-1 0 0,0 0 0,-1 0 0,0 3-38,0 14 86,2 5-11,0-20-78,0 1-1,-1-1 1,0 0-1,-1 1 1,1-1-1,-2 1 1,1-1 0,-1 0-1,0 0 1,-1 0-1,-2 5 4,0-36 27,5 10-44,1-1 0,0 1 1,1-1-1,1 1 0,0 0 0,1 0 1,0 0-1,1 0 0,0 0 0,1 1 0,1 0 1,0 1-1,0-1 0,4-3 17,-8 12 4,0 0-1,0 1 1,0-1 0,0 1-1,0 0 1,0-1 0,1 1-1,-1 1 1,1-1 0,-1 1-1,1-1 1,0 1-1,-1 0 1,1 0 0,0 1-1,2-1-3,-4 1 3,-1-1-1,1 1 0,0 0 1,0 0-1,0 0 0,-1 0 0,1 1 1,0-1-1,0 0 0,-1 1 1,1-1-1,0 1 0,-1 0 1,1-1-1,0 1 0,-1 0 0,1 0 1,-1 0-1,1 0 0,-1 0 1,0 1-1,1-1 0,-1 0 1,0 0-1,0 1 0,0-1 0,0 1 1,0-1-1,0 1 0,-1 0 1,1-1-1,0 1 0,-1 0 1,1-1-1,-1 3-2,0-1 32,0 0-1,0 0 1,0 0 0,0-1-1,-1 1 1,1 0 0,-1 0-1,0 0 1,0 0 0,0 0 0,0-1-1,-1 1 1,1 0 0,-1-1-1,0 1 1,1-1 0,-1 0-1,0 0 1,0 1 0,-1-1-32,-1 2-217,-1 0 0,0 0 0,1 0 1,-1 0-1,-1-1 0,1 0 0,0 0 0,-1 0 1,-1 0 216,2-2-2192,5-1-1184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7168,'3'-3'1080,"0"1"0,0 0 0,0 0 0,1 0 0,-1 0 0,0 0 0,3 0-1080,-5 2 54,0-1-1,1 0 1,-1 1-1,0 0 0,1-1 1,-1 1-1,1 0 1,-1-1-1,0 1 1,1 0-1,-1 0 0,1 0 1,-1 1-1,0-1 1,1 0-1,-1 0 0,0 1 1,1-1-1,-1 1 1,0-1-1,1 1 1,-1-1-54,0 2 245,0 0 0,0 0 1,-1 0-1,1-1 0,0 1 1,-1 0-1,0 0 0,1 0 1,-1 0-1,0 0 0,0 0 1,0 0-1,0 0 0,0 0 1,-1 1-246,1 5-17,0-6 97,10 63 797,-10-61-880,1-1 0,0 1 0,0 0 0,0-1 0,1 1 0,-1-1 0,1 0 0,0 1 0,0-1 0,0 0 0,1 0 0,-1 0 0,1 0 0,-1-1 0,2 2 3,-3-4-1,0 1 0,0 0 0,0-1 0,0 1 0,1-1 0,-1 0 0,0 1 0,0-1 0,0 0 0,1 0 0,-1 1 0,0-1 0,1 0 0,-1 0 0,0 0 0,0-1 0,1 1 0,-1 0-1,0 0 1,1-1 1,1 0-19,0-1-1,0 1 1,0-1-1,-1 0 1,1 1-1,0-1 1,-1 0-1,2-2 20,4-5-50,0 0-1,-1 0 1,0 0 0,1-5 50,5-9-4,-2-1 1,-1 0-1,-1 0 0,-1-1 1,-1 0-1,1-13 4,-8 38-2,0 0-1,0 0 1,0 0-1,0 0 0,0 0 1,0 0-1,0 0 0,0 0 1,0 0-1,-1 0 1,1 0-1,0 0 0,0 0 1,0 0-1,0 0 1,0 0-1,0 0 0,0 0 1,0 0-1,0 0 1,0 0-1,0 0 0,0 0 1,0 0-1,0 0 0,0 0 1,0 0-1,0 0 1,0 0 2,-5 10 68,-6 19 147,-18 99 52,7 2 0,2 29-267,11-74-4747,9-76 321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 9984,'-12'26'5447,"-4"16"-4338,-2 7 1086,16-42-2072,-1-1-1,1 1 0,0 0 1,1-1-1,-1 1 0,1 0 1,1 0-1,-1 0 0,1 0 1,1 0-1,-1 0 0,1 0 1,0 0-1,1 0 0,-1 0 1,4 5-123,-4-10-96,0 0 0,0 0 0,0 0 0,1-1-1,-1 1 1,1-1 0,-1 1 0,1-1 0,0 0 0,-1 1 0,1-1 0,0 0 0,0 0 0,0 0 0,0 0 0,0-1 0,0 1 0,0-1 0,0 1 0,0-1 0,0 1 0,0-1 0,0 0 0,1 0 0,-1 0 0,0 0 0,0-1 0,0 1-1,0-1 1,1 1 96,3-2-597,0 1-1,0-1 0,0 0 0,0 0 1,0-1-1,0 0 0,-1 0 0,1 0 1,3-3 597,22-15-7077,-16 10 4442</inkml:trace>
  <inkml:trace contextRef="#ctx0" brushRef="#br0" timeOffset="348.061">73 158 10240,'-1'1'389,"-25"19"3936,25-19-4279,0 0 0,1 0 0,-1 0 0,0 0-1,0 0 1,1 0 0,-1 0 0,0 0 0,1 0 0,-1 0 0,1 1 0,0-1-1,-1 0 1,1 0 0,0 0 0,0 1 0,0-1 0,0 0 0,0 0 0,0 0-1,0 1 1,0-1 0,0 0 0,0 0 0,1 1-46,-1-2-1,0 1-1,1-1 1,-1 1 0,1-1-1,-1 1 1,1-1 0,-1 1-1,1-1 1,-1 0 0,1 1-1,0-1 1,-1 0 0,1 1 0,0-1-1,-1 0 1,1 0 0,-1 0-1,1 0 1,0 0 0,-1 1-1,1-1 1,0 0 0,-1 0-1,1-1 1,0 1 0,-1 0 0,1 0-1,0 0 1,-1 0 0,1 0-1,0-1 1,-1 1 0,1 0-1,-1-1 1,1 1 1,22-12-130,-13 5-398,0 0 0,-1-1 0,0 0 1,0-1-1,-1 0 0,4-6 528,-11 14-37,1-1-1,-1 0 1,0 1 0,0-1 0,0 0 0,0 0-1,0 0 1,0 0 0,-1 0 0,1 0-1,-1 0 1,1 0 0,-1 0 0,0 0 0,0 0-1,0 0 1,0 0 0,0 0 0,0 0-1,0 0 1,-1 0 0,1-1 0,-1 1 0,0 1-1,1-1 1,-1 0 0,0 0 0,0 0-1,0 0 1,0 0 0,-1 1 0,1-1-1,0 1 1,-1-1 0,1 1 0,-1-1 0,0 1-1,1 0 1,-1 0 0,0 0 0,0-1 37,-2 0 364,-12-11 2711,16 13-3121,0 0 0,0-1-1,0 1 1,-1 0-1,1-1 1,0 1 0,0 0-1,0-1 1,0 1-1,0 0 1,0-1 0,0 1-1,0-1 1,0 1-1,0 0 1,0-1 0,0 1-1,0-1 1,0 1-1,0 0 1,1-1 0,-1 1-1,0 0 1,0-1 0,0 1-1,0 0 1,1-1-1,-1 1 1,0 0 0,0 0-1,1-1 1,-1 1-1,0 0 1,1 0 0,-1-1-1,0 1 1,1 0-1,-1 0 1,0 0 0,1 0-1,-1-1 1,0 1-1,1 0 1,-1 0 0,0 0-1,1 0 1,-1 0-1,1 0 1,-1 0 0,0 0 46,8-1-3136,1 1-32</inkml:trace>
  <inkml:trace contextRef="#ctx0" brushRef="#br0" timeOffset="967.2">287 34 7296,'1'0'178,"-1"0"0,1 0 0,-1-1 0,1 1 1,-1 0-1,1 0 0,0 0 0,-1 0 0,1 0 0,-1 0 1,1 0-1,-1 0 0,1 0 0,-1 0 0,1 0 1,-1 0-1,1 1 0,-1-1 0,1 0 0,-1 0 0,1 0 1,-1 1-1,1-1 0,-1 0 0,1 1 0,-1-1 0,0 0 1,1 1-1,-1-1 0,0 1 0,1-1 0,-1 0 0,0 1 1,1-1-1,-1 1 0,0-1-178,14 24 1721,-8-13-1398,0 0-271,0 0-1,0 0 0,-1 0 1,0 0-1,-1 1 0,0-1 1,-1 1-1,-1 0 0,1 1 1,-2-1-1,0 0 0,0 4-51,-2 1 1071,1 0 0,-2 0 0,-1 3-1071,2-4 512,2-31-747,1 0-1,0 0 0,0 1 1,2-1-1,0 1 0,0 0 1,1 0-1,1 0 0,6-9 236,0 0-432,2 0 0,1 1-1,0 1 1,2 1 0,3-3 432,-18 20-2,1 0 0,0 1 1,-1-1-1,1 1 0,0-1 0,1 1 1,-1 0-1,0 0 0,1 0 0,-1 1 1,1-1-1,-1 1 0,1 0 0,0 0 1,0 0 1,-2 1 3,1 0 0,-1 0 1,1 0-1,-1 0 1,0 1-1,1-1 1,-1 1-1,0 0 1,1-1-1,-1 1 1,0 0-1,0 0 1,0 1-1,0-1 0,0 0 1,0 1-1,0-1 1,0 1-1,0 0 1,-1 0-1,1-1 1,-1 1-1,2 2-3,1 1 139,0 1-1,-1 1 1,1-1-1,-1 0 1,-1 1-1,1-1 1,-1 1-1,0 0 1,0 0-1,-1 0 1,0 0-1,0 0 1,-1 0-1,0 0 1,0 0-1,-1 0 1,0 0-1,0 0 1,0 0-1,-1 0 1,0 0-1,0 0 1,-1-1-1,0 1 1,0-1-1,-1 0 1,1 0-1,-1 0 1,-1 0-1,1-1 1,-1 1-1,0-1 1,-4 3-139,5-5-224,1-1 0,0 0 0,-1 0 0,0 0 0,1-1 0,-1 1 0,0-1 0,0 0 0,0 0 0,0 0 0,0-1 0,0 1 0,0-1 0,-3 0 224,4 0-544,1 0 0,-1-1 0,0 1 1,1 0-1,-1-1 0,1 0 0,-1 0 1,1 0-1,-1 0 0,1 0 1,-1 0-1,1-1 0,0 1 0,0-1 1,0 1-1,0-1 0,0 0 0,0 0 1,0 0-1,0 0 0,1 0 1,-2-2 543,-2-8-2715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9600,'0'2'5023,"-4"6"-4297,-4 2-584,1 1 0,1 1 0,0-1 0,0 1 0,1 0 0,1 0 0,-2 7-142,4-14 6,1 1 0,-1 0 0,1 0-1,1 0 1,-1 0 0,1 0 0,0 0 0,0 0 0,1 0-1,0 0 1,0 0 0,0 0 0,1 0 0,0-1 0,0 1-1,0-1 1,1 2-6,-1-4-7,0 0 0,1 0-1,-1-1 1,0 1 0,1-1-1,0 1 1,-1-1 0,1 0-1,0 0 1,0 0 0,0 0-1,1-1 1,-1 1 0,0-1-1,1 0 1,-1 0 0,1 0-1,-1 0 1,1-1 0,-1 1-1,1-1 1,-1 0 0,1 0-1,0 0 8,6-1-582,-1 0 0,1-1 0,-1 0 0,0 0 0,0-1 0,0 0 0,0-1 0,5-2 582,4-3-3226</inkml:trace>
  <inkml:trace contextRef="#ctx0" brushRef="#br0" timeOffset="334.662">14 137 7296,'-12'7'2816,"12"2"-2208,5-6 704,-5 2 192,3-1-864,6-4-320,4 0-1280,5-4-512,0-1-672,1-2-192,-1-1-32,0 1 32</inkml:trace>
  <inkml:trace contextRef="#ctx0" brushRef="#br0" timeOffset="335.662">127 1 10112,'-13'4'3872,"8"-4"-3040,5 5-192,0-2-352,5-3-576,4 0-64,4 0-2336,5 5-1024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4224,'5'0'1664,"-5"0"-1312,4 0-288,-4 0-256,0 0-1280,5 3-480</inkml:trace>
  <inkml:trace contextRef="#ctx0" brushRef="#br0" timeOffset="335.598">63 57 7040,'0'20'7600,"1"20"-6567,0-6-872,-2 0-1,-3 19-160,-1-16 54,17-69-80,-1 0-212,15-28 238,-23 52-19,1 0 1,1 1-1,0 0 0,0 0 1,0 0-1,1 0 0,0 1 0,0 0 1,7-5 18,-12 10 4,0 0 1,1 0 0,-1 0 0,1 0 0,-1 0 0,1 0-1,-1 0 1,1 0 0,0 1 0,-1-1 0,1 1 0,0-1-1,0 1 1,0 0 0,-1 0 0,1-1 0,0 1 0,0 1 0,0-1-1,-1 0 1,1 0 0,0 1 0,0-1 0,-1 1 0,1-1-1,0 1 1,-1 0 0,1-1 0,0 1 0,-1 0 0,1 0-1,-1 0 1,0 1 0,1-1 0,-1 0 0,0 0 0,0 1-1,1-1 1,-1 1 0,0-1 0,0 1-5,5 9 56,0 1 1,0-1-1,-1 1 1,-1 0-1,3 10-56,1 2 32,-1 1-47,-6-20-136,0 0 0,0 0-1,1 0 1,0 1 0,0-2-1,0 1 1,0 0 0,1 0 0,1 0 151,-4-4-92,0-1 1,0 0-1,1 0 1,-1 0 0,0 0-1,0 0 1,0 0-1,1 0 1,-1 1-1,0-1 1,0 0 0,0 0-1,1 0 1,-1 0-1,0 0 1,0 0 0,1 0-1,-1 0 1,0 0-1,0 0 1,1-1 0,-1 1-1,0 0 1,0 0-1,0 0 1,1 0 0,-1 0-1,0 0 1,0 0-1,0 0 1,1-1 0,-1 1-1,0 0 1,0 0-1,0 0 1,0 0-1,0-1 1,1 1 0,-1 0-1,0 0 1,0-1 91,5-8-2946,0-2 392</inkml:trace>
  <inkml:trace contextRef="#ctx0" brushRef="#br0" timeOffset="665.338">423 1 7168,'0'0'79,"0"0"0,0 0 0,0 0 0,0-1 0,0 1 1,1 0-1,-1 0 0,0 0 0,0 0 0,0 0 0,1 0 0,-1 0 0,0 0 1,0 0-1,0 0 0,0 0 0,1 0 0,-1 0 0,0 0 0,0 0 0,0 0 1,0 0-1,1 0 0,-1 0 0,0 0 0,0 1 0,0-1 0,0 0 0,1 0 1,-1 0-1,0 0 0,0 0 0,0 0 0,0 0 0,0 1 0,0-1 0,1 0 1,-1 0-1,0 0 0,0 0 0,0 0 0,0 1 0,0-1 0,0 0-79,9 14 2605,5 13-286,-7-8-2183,-2 0 1,0 0-1,0 1 0,-1 5-136,7 32 10,-9-50 494,2 14-2514,-4-21 1964,0 0-1,0 0 1,0 0-1,0 1 1,0-1-1,0 0 1,0 0-1,0 0 1,0 0-1,0 0 0,0 0 1,0 0-1,0 0 1,0 0-1,0 0 1,0 0-1,0 0 1,0 1-1,0-1 1,0 0-1,0 0 1,0 0-1,0 0 1,0 0-1,0 0 1,0 0-1,0 0 1,0 0-1,0 0 0,-1 0 1,1 0-1,0 0 1,0 0-1,0 0 1,0 0-1,0 0 1,0 0-1,0 0 1,0 0-1,0 0 1,0 0-1,0 0 1,0 0-1,-1 0 1,1 0-1,0 0 0,0 0 1,0 0-1,0 0 1,0 0-1,0 0 1,0 0-1,0 0 1,0 0-1,0 0 1,0 0-1,0 0 1,-1 0-1,1 0 1,0 0-1,0 0 47,-9-10-3848,-3-5 1288</inkml:trace>
  <inkml:trace contextRef="#ctx0" brushRef="#br0" timeOffset="666.338">368 33 9728,'0'-5'3680,"5"2"-2848,4 3-192,-5 3-256,10-3-416,4 0 32,3 0-2336,6 0-1056,0 0 160,1 0 128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7296,'-1'1'212,"1"-1"0,-1 0 0,0 1 0,1-1 1,-1 0-1,0 1 0,1-1 0,-1 1 0,0-1 0,1 1 1,-1-1-1,1 1 0,-1-1 0,1 1 0,-1 0 0,1-1 1,0 1-1,-1 0 0,1-1 0,0 1 0,-1 0 1,1-1-1,0 1 0,0 0 0,0 0 0,0-1 0,0 1 1,-1 0-1,1 0 0,1 0-212,-3 29 2084,2-26-2315,1 10 334,0 1 1,0-1-1,1 1 0,1-1 1,5 14-104,-6-21-2,0 0 0,1-1 1,0 1-1,0 0 0,1-1 0,0 0 1,0 1-1,0-2 0,1 1 1,0 0-1,0-1 0,3 2 2,-5-5-28,-1-1 1,1 1-1,-1-1 0,1 0 0,-1 0 0,1 0 1,0 0-1,-1 0 0,1-1 0,0 1 0,0-1 0,0 0 1,-1 0-1,1 0 0,0 0 0,0 0 0,0-1 1,-1 1-1,1-1 0,0 0 0,0 0 0,-1 0 1,1 0-1,-1 0 0,1 0 0,1-2 28,30-21-3070,-7-3-3995,-14 10 4473</inkml:trace>
  <inkml:trace contextRef="#ctx0" brushRef="#br0" timeOffset="328.886">46 135 9728,'-1'1'162,"1"-1"1,-1 0-1,1 1 0,-1-1 1,1 1-1,-1 0 1,1-1-1,-1 1 1,1-1-1,0 1 1,-1 0-1,1-1 0,0 1 1,0 0-1,-1-1 1,1 1-1,0 0 1,0-1-1,0 1 1,0 0-1,0-1 0,0 1 1,0 0-1,0-1 1,0 1-1,0 0 1,0 0-1,1-1-162,-1 1 71,1-1 0,0 0 0,0 1 0,0-1 0,0 0 0,0 0-1,-1 1 1,1-1 0,0 0 0,0 0 0,0 0 0,0 0 0,0 0 0,0-1 0,-1 1 0,1 0-1,0 0 1,0-1-71,43-13-199,-44 14 211,4-2-254,-1 1 0,1-1 0,-1 1 1,1-1-1,-1 0 0,0-1 0,0 1 0,0 0 1,0-1-1,0 0 0,-1 1 0,1-1 0,-1 0 0,0 0 1,0-1-1,0 1 0,1-3 242,-2 3-492,0-1 0,0 0 0,0 1 0,-1-1 0,0 0 0,0 0 0,0 0 0,0 1 0,0-1 0,-1 0 0,0 0 0,1 1 0,-2-1 0,1 0 1,0 1-1,-1-1 0,-1-2 492,2 5 292,0 0 0,0-1 1,0 1-1,0 0 1,0 0-1,0 0 1,-1 0-1,1 0 0,0 0 1,-1 0-1,1 1 1,-1-1-1,1 0 1,-1 1-1,1-1 1,-1 1-1,0 0 0,1-1 1,-1 1-1,1 0 1,-1 0-1,0 0 1,1 0-1,-1 0-292,1 0 619,19 0-166,18-7-1589,-19 7-1125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1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6912,'-1'0'169,"0"1"1,1-1-1,-1 1 1,0 0-1,1-1 1,-1 1-1,1 0 1,-1-1-1,1 1 1,0 0-1,-1 0 1,1 0 0,0-1-1,-1 1 1,1 0-1,0 0 1,0 0-1,0 0 1,0 0-1,0-1 1,0 1-1,0 0 1,0 1-170,-1 26 268,1-28-233,2 17 574,0-1 0,1 1 0,1-1 0,1 0 0,1 0 0,6 14-609,-3-6 533,-6-16-415,0 0-57,0 0 1,0-1-1,0 0 1,4 5-62,-7-11 2,1 0 0,-1 0 1,1 0-1,0 0 1,0 0-1,0 0 1,0 0-1,-1 0 1,1 0-1,0 0 1,1-1-1,-1 1 0,0 0 1,0 0-1,0-1 1,0 1-1,1-1 1,-1 1-1,0-1 1,0 0-1,1 0 1,-1 1-1,0-1 0,1 0 1,-1 0-1,0 0 1,0 0-1,1 0 1,-1 0-1,0-1-2,7-2 1,-1 0 0,0 0 0,0-1 0,0 0 0,0 0 0,0-1 0,-1 0 0,0 0 1,0-1-1,-1 1 0,1-1 0,-1 0 0,-1-1 0,1 1 0,-1-1 0,1-2-1,2-4-92,0-1 1,0 0-1,-2-1 1,0 1-1,0-1 1,-2 0-1,3-15 92,-5-21-4922,-1 46 2740,4 5-228</inkml:trace>
  <inkml:trace contextRef="#ctx0" brushRef="#br0" timeOffset="444.149">376 1 7296,'5'46'6205,"4"-1"-4322,-5-27-1872,0 0 0,-2 1 1,0-1-1,0 1-11,-3 10 106,0 14 57,2-40-149,0-4-19,2-24-81,-1 5 73,1 0-1,1 0 1,0 0 0,1 0-1,2 0 1,0 1 0,1 0-1,0 1 1,2-1 0,10-13 13,-20 32 0,0 0 0,0 0 0,0 0 0,0 0 1,0 0-1,0 0 0,0 0 0,0 0 1,0 0-1,0 0 0,0 0 0,0 0 0,0 0 1,0 0-1,1 0 0,-1 0 0,0 0 1,0 0-1,0 0 0,0 0 0,0 1 1,0-1-1,0 0 0,0 0 0,0 0 0,0 0 1,0 0-1,0 0 0,0 0 0,0 0 1,0 0-1,1 0 0,-1 0 0,0 0 0,0 0 1,0 0-1,0 0 0,0-1 0,0 1 1,0 0-1,0 0 0,0 0 0,0 0 0,0 0 1,0 0-1,0 0 0,0 0 0,-2 12 27,-7 15 42,4-17-34,1 0 0,1 1-1,0 0 1,0-1 0,1 1 0,-1 9-35,2-17-3,1 0 0,0 0 0,0 0-1,0-1 1,0 1 0,0 0 0,1 0 0,-1 0 0,1 0 0,0-1 0,0 1 0,0 0 0,0 0 0,0-1 0,1 1 0,-1-1 0,1 1 0,0-1-1,-1 0 1,1 0 0,0 0 0,0 0 0,1 0 0,-1 0 0,0 0 0,1-1 0,-1 1 0,3 0 3,-2-1-239,0 0 0,1 0 1,-1-1-1,1 1 0,0-1 0,-1 0 1,1 0-1,-1 0 0,1-1 0,-1 1 1,1-1-1,-1 0 0,1 0 1,-1 0-1,1 0 0,-1-1 0,1 0 239,-1 1-5546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88 9984,'0'0'123,"-1"0"0,1 0 0,0 0 0,-1 0 0,1 0 0,-1 1 0,1-1 0,-1 0 0,1 0 0,0 0 0,-1 1 0,1-1 0,-1 0 0,1 0 0,0 1 0,-1-1 0,1 0 0,0 1 0,-1-1 0,1 0 0,0 1 1,0-1-1,-1 0 0,1 1 0,0-1 0,0 1 0,0-1 0,0 1 0,-1-1 0,1 0 0,0 1 0,0-1 0,0 1 0,0-1 0,0 1 0,0-1 0,0 1 0,0-1 0,0 1 0,0-1 0,1 0 0,-1 1 0,0-1 0,0 1 0,0-1 0,1 1-123,9 27 320,-7-19-155,25 74 3532,16 78-3697,-25-83 409,61 264-238,-79-336-564,0 0 1,-1 0-1,1 0 0,-1 0 1,0 0-1,-1 0 1,1 1-1,-2 4 393,2-10-97,-1 0 0,1-1 1,0 1-1,0 0 0,-1 0 0,1-1 0,0 1 0,-1 0 0,1-1 0,0 1 0,-1-1 1,1 1-1,-1 0 0,1-1 0,-1 1 0,0-1 0,1 1 0,-1-1 0,1 0 1,-1 1-1,0-1 0,1 0 0,-1 1 0,0-1 0,1 0 0,-1 0 0,0 1 97,-1-2-183,0 1-1,0 0 0,0-1 0,0 0 1,1 1-1,-1-1 0,0 0 1,1 0-1,-1 0 0,0 0 0,1 0 1,-1 0-1,1 0 0,0-1 0,-1 1 1,1-1-1,0 1 184,-21-25-3333</inkml:trace>
  <inkml:trace contextRef="#ctx0" brushRef="#br0" timeOffset="417.122">3 232 9600,'-2'0'3012,"6"0"-1190,44-5 149,107-38 1751,205-60-3338,-274 79-314,1 3-1,71-6-69,-144 25-13,-1 1 1,1 1-1,-1 0 0,1 1 1,-1 0-1,13 3 13,-18-2-8,-1 0 0,0 1 0,0 0 1,0 0-1,0 0 0,0 1 0,-1 0 0,1 0 0,-1 1 0,0-1 0,-1 1 0,5 5 8,16 20 63,-2 1-1,-2 1 1,0 1-1,-2 1 1,-2 1-1,-1 1 0,-2 0 1,-1 1-1,2 14-62,13 61 103,-4 2 0,2 59-103,-8-42-432,-17-124-2478,-1-9 509,0-17-1303,1-5 901,3-34-786</inkml:trace>
  <inkml:trace contextRef="#ctx0" brushRef="#br0" timeOffset="764.643">1685 0 10112,'20'38'4448,"-3"25"-3227,-5-15 229,73 267 1701,-33-117-3000,-42-161-130,3 12-325,6 12 304,-15-43-2559,-5-18 2462,1 0 0,0 0-1,0 0 1,-1 0 0,1 0-1,0 0 1,0 1-1,-1-1 1,1 0 0,0 0-1,-1 0 1,1 0 0,0 0-1,0 0 1,-1-1-1,1 1 1,0 0 0,-1 0-1,1 0 1,0 0 0,0 0-1,-1 0 1,1 0-1,0-1 1,0 1 0,-1 0-1,1 0 1,0 0 0,0 0-1,0-1 1,-1 1 0,1 0-1,0 0 98,-28-28-4945,26 26 4777,-34-36-3341</inkml:trace>
  <inkml:trace contextRef="#ctx0" brushRef="#br0" timeOffset="1109.822">1302 520 7296,'-15'16'2816,"25"-11"-2208,3 3 1056,-4-4 256,10-4-1024,15-4-416,9-4-320,13-5-64,7-5-64,-1 2-96,-1-1 32,-4 4-1312,-9-3-544,-1 3-1792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0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92 6400,'0'0'2144,"-8"16"192,-2 28-875,1 0 0,3 1 0,-1 32-1461,3 135-130,5-148 362,1 8-464,11 66 232,0-50-5373,-10-77 2871,2-9 76</inkml:trace>
  <inkml:trace contextRef="#ctx0" brushRef="#br0" timeOffset="630.817">0 335 7040,'7'-20'5169,"19"-22"-2871,-9 12-2123,5-7 98,20-25-273,9-13 149,-46 67-146,-3 3 7,1 0 0,0 0 0,0 0 0,1 0-1,-1 0 1,1 0 0,0 1 0,1 0 0,-1 0 0,1 0 0,-1 0 0,5-1-10,-8 5 0,0 0 0,0 1 0,0-1 0,-1 0 0,1 1-1,0-1 1,0 1 0,0-1 0,0 1 0,-1-1 0,1 1 0,0 0 0,-1 0-1,1-1 1,0 1 0,-1 0 0,1 0 0,-1-1 0,1 2 0,12 17-78,1 5 49,-3-5-1039,-1 0 1,0 0-1,3 12 1068,-4-3-3210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126 154 10240,'-3'0'441,"1"1"0,-1 0 0,0 0 0,1 1 0,0-1 1,-1 0-1,1 1 0,0 0 0,-1-1 0,1 1 0,0 0 1,0 0-1,1 0 0,-1 0 0,0 1 0,1-1 0,-1 0 0,1 1 1,-1 0-442,-6 11 912,1 0 1,-6 14-913,1 5 110,1 1 0,2 0-1,1 1 1,2 0 0,1 0-1,2 0 1,1 1-1,2-1 1,4 35-110,-3-59 5,0 0 0,1 0-1,0 0 1,1 0 0,0 0-1,1 0 1,0-1 0,0 1 0,6 7-5,-7-13 0,1 0 0,0 0 1,1 0-1,-1 0 0,1-1 1,0 0-1,0 1 1,0-2-1,0 1 0,1-1 1,0 0-1,0 0 0,-1 0 1,2-1-1,5 2 0,18 4-21,0-1-1,1-1 0,-1-1 1,1-2-1,1-2 1,-1 0-1,21-4 22,-10-1-1605,1-3 0,3-1 1605,18-8-10473,3-3 10473,-34 10-2656</inkml:trace>
  <inkml:trace contextRef="#ctx0" brushRef="#br0" timeOffset="331.529">1153 11 10240,'-1'0'215,"1"-1"-1,-1 0 1,0 0 0,1 1 0,-1-1 0,0 0 0,0 1-1,1-1 1,-1 0 0,0 1 0,0-1 0,0 1 0,0 0-1,1-1 1,-1 1 0,0 0 0,0-1 0,0 1 0,0 0-1,0 0 1,0 0 0,0 0 0,0 0 0,0 0-1,0 0 1,0 0 0,0 0-215,-2 1 266,1 0 0,-1 0 0,1 0 0,0 1 0,0-1 0,-1 0 0,1 1-1,0-1 1,0 1 0,0 0 0,1 0-266,-6 5 336,0 1 0,1 0 0,0 1 0,0-1 0,-1 5-336,-3 8 71,1 1 1,1 0-1,1 0 0,1 1 1,1 0-1,1 0 1,1 0-1,1 0 1,1 1-1,1 2-71,2 31 46,3 1 1,3-1-1,8 30-46,-9-54 1,1-1 1,2-1-1,1 0 0,1 0 1,4 3-2,-6-15 0,1 0-1,0-1 1,1-1 0,1 0 0,1-1 0,0 0 0,1-1-1,12 8 1,-16-14-24,1-1 1,1-1-1,-1 0 0,1-1 0,0 0 0,1-1 0,-1 0 0,1-1 0,0-1 1,0 0-1,14 1 24,16-1-352,0-2 1,1-1-1,9-3 352,-18-1-3056,1-2 0,-1-1 0,20-7 3056,-11 4-3146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261 342 7040,'-3'3'4457,"1"12"-2840,5 29 718,-1-2-1971,16 54 429,4-1 0,23 55-793,-6-17 1523,-13-40-908,48 190 109,-55-198-650,-4 0 1,-1 31-75,-14-111 41,1-1-80,-1 1-1,0 0 0,0 0 1,0 0-1,0 0 0,-1 2 40,1-7-13,0 0 0,0 1 1,0-1-1,0 0 0,-1 0 0,1 0 0,0 0 1,0 0-1,0 1 0,0-1 0,0 0 1,0 0-1,-1 0 0,1 0 0,0 0 0,0 0 1,0 0-1,0 0 0,0 0 0,-1 0 0,1 0 1,0 0-1,0 0 0,0 0 0,0 0 0,-1 0 1,1 0-1,0 0 0,0 0 0,0 0 0,0 0 1,-1 0-1,1 0 0,0 0 0,0 0 1,0 0-1,0 0 0,-1 0 0,1 0 0,0 0 1,0 0-1,0-1 0,0 1 0,0 0 0,0 0 1,0 0-1,-1 0 0,1 0 0,0 0 0,0-1 1,0 1-1,0 0 0,0 0 0,0 0 13,-16-23-1197,-25-56-1590,-7-26 2787,-26-54-274,-135-226 114,183 339 205,2-1 0,2-1 1,2-1-1,-11-44-45,27 77 31,0 0 0,1-1 0,1 0 0,1 0 0,0 1 0,1-1 0,1 0 0,0 0 0,2 0 0,0 1 0,0-1 0,2 1 0,1-4-31,0 6 29,1 0 1,0 0-1,0 0 1,2 1-1,-1 0 1,2 1-1,0 0 1,0 0-1,1 1 1,0 0-1,1 1 1,1 1-1,-1 0 1,11-6-30,24-11 270,1 1 0,1 3 1,1 1-1,1 3 0,0 2 1,31-4-271,-46 13 268,1 1 1,0 2 0,0 1 0,0 2-1,0 2 1,0 1 0,-1 2 0,1 1-1,-1 2 1,5 3-269,-32-7 35,0 0 0,1 0 0,-1 1 1,-1 1-1,1 0 0,-1 0 0,0 0 0,0 1 0,0 0 0,-1 1 1,0-1-1,0 2 0,-1-1 0,0 1 0,0 0 0,0 0 0,1 4-35,-4-7 5,0 1-1,0 0 1,-1 0-1,1 0 1,-1 1-1,0-1 0,-1 1 1,0-1-1,0 1 1,0-1-1,-1 1 1,0-1-1,0 1 1,-1-1-1,0 1 0,0 0 1,0-1-1,-1 0 1,0 1-1,0-1 1,0 0-1,-1 0 1,0 0-1,-1 0-4,-8 14 1,-1 0 0,0-1 1,-2-1-1,0 0 0,-14 11-1,-92 79-1,98-88 1,-185 148-85,204-164 80,0 0-1,-1 0 1,1 1 0,1-1-1,-1 1 1,1 0 0,0 0 5,2-5-1,1 1 1,0-1 0,-1 1 0,1 0 0,0-1-1,0 1 1,0 0 0,-1 0 0,1-1-1,0 1 1,0 0 0,0-1 0,0 1 0,0 0-1,0 0 1,0-1 0,1 1 0,-1 0-1,0-1 1,0 1 0,1 0 0,-1 0 0,1 0 0,0 0 0,0-1 0,0 1 0,0 0 0,-1-1 0,1 1 0,0-1 0,0 1 0,0-1 0,0 1 0,0-1 0,0 0 0,0 0-1,0 1 1,0-1 0,1 0 0,-1 0 0,0 0 0,10 1 1,0-1-1,0-1 1,0 1-1,0-2 1,0 0-1,8-2 0,33-5-19,17 1-7,1 3 0,0 3 0,0 4 0,53 7 26,-76-2 14,-1 1-1,1 3 0,-1 1 1,-1 3-1,-1 1 0,0 3 1,22 12-14,-46-20 12,-1 1 1,1 1 0,-2 1-1,3 3-12,-11-8 14,0 0-1,-1 1 0,0 0 1,-1 1-1,0 0 0,-1 0 1,6 12-14,-6-8 18,0 0 1,-1 1-1,-1-1 1,-1 1-1,0 0 1,0 0-1,-2 1 1,0-1-1,-1 0 1,-1 1-1,0-1 1,-1 1 0,-1-1-1,-1 0 1,0 1-1,-1-1 1,-1-1-1,0 1 1,-7 13-19,-1-6 5,-1 0 0,-1-2 1,-1 0-1,-1 0 0,0-2 1,-2 0-1,0-1 0,-15 10-5,19-17-68,-1 0 0,1-2 0,-2 0 0,1 0 0,-2-2-1,1 0 1,0-1 0,-13 3 68,-2-2-262,-1-2-1,1-1 1,-1-1 0,-8-2 262,-17-1-796,1-3 0,-1-2 1,1-3-1,0-2 0,-3-3 796,59 13-31,-61-14-2726,1-1-1,1-4 0,-31-15 2758,35 9-2410</inkml:trace>
  <inkml:trace contextRef="#ctx0" brushRef="#br0" timeOffset="659.738">2224 692 9728,'3'4'652,"-1"-1"1,1 1-1,-1 0 1,0 0 0,0-1-1,0 2 1,0-1-1,-1 0 1,1 3-653,10 46 677,-7-29 324,12 69 725,-4 0-1,-1 73-1725,-7-96 64,-2-31 0,-1 1 0,-2 0 0,-2-1 0,-5 36-64,4-68 33,2-8 27,-1-20-25,5-48-705,3 1 0,2 0-1,4 0 1,3 1 0,2 1 0,10-18 670,-13 45-166,2 1 1,1 0 0,2 2-1,2 0 1,1 1 0,1 1 0,28-30 165,-44 56 149,1-1 1,0 1 0,1 1-1,0 0 1,0 0 0,1 1-1,-1 0 1,1 0 0,0 1 0,1 1-1,0 0 1,-1 0 0,1 1-1,1 0-149,-4 2 109,-1 0 0,1 0 0,-1 1 0,0 0 0,1 0 0,-1 1 0,1 0 0,-1 0 0,0 1 0,0-1 0,1 2 0,-1-1 0,-1 1 0,1 0 0,0 1 0,-1-1 0,0 1 0,1 1-1,-2-1 1,1 1 0,4 4-109,13 16 101,-1 0-1,-1 2 0,-1 0 0,6 14-100,13 26 133,8 26-133,-19-29-232,-3 1 0,-3 1 0,-2 1 0,-4 1 0,-3 0 0,2 42 232,-14-108-9,0 34-1563,-1-35 1439,0 0-1,0 0 0,0 0 0,0 0 1,0 0-1,0 0 0,0 0 0,0 0 1,-1 0-1,1 0 0,0-1 0,-1 1 1,1 0-1,-1 0 0,1 0 0,-1 0 1,1-1-1,-1 1 0,0 0 0,1 0 1,-1-1-1,0 1 0,0 0 0,1-1 1,-1 1-1,0-1 0,0 1 0,0-1 1,0 0-1,0 1 0,1-1 0,-1 0 1,0 1-1,-1-1 134,-24-9-3792,-3-7 1259</inkml:trace>
  <inkml:trace contextRef="#ctx0" brushRef="#br0" timeOffset="1013.186">2494 1077 10368,'-9'4'3872,"9"-4"-3040,19 12 927,-10-7 449,1-2-1280,14-3-224,9 5-480,19-10-160,10 2-32,20-10-32,-2 5 0,6-4-224,-6 2 128,1-6-2560,-15 7 1440,-13-7-4767,-5 8 3359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7040,'43'6'3208,"-3"-6"-2681,10-1 895,172-2 1789,111-6-2752,-121 3-353,318-11 27,103-1 950,64 2 1391,-636 15-2398,581-13 280,-4 8-356,87 5 152,-331 2-85,-199 8-34,-5 0-29,-181-9-4,0 1 0,-1 0 0,1 1 0,2 0 0,31 5 0,-8-10 0,-1 0 0,33-9 0,8-1 0,49 0-1045,120 2 1045,-230 11-658,26-1-2773,-37 1 2671,0-1-1,0 1 0,0 0 1,0-1-1,-1 0 0,1 1 1,0-1-1,0 0 0,-1 0 0,2-1 761,2-2-2490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177 338 3968,'0'-2'1372,"0"6"-715,0 6 4007,0-9-4552,0-1-32,0 1 0,0 2-37,0-2-43,0-1-123,0 0-810,0-1-2795,0-3 800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7040,'10'-3'2720,"-10"3"-2112,5 0-192,-5 0-128,0 0-256,0 0-32,0 0-128,0 0 0,0 3-1344,0 2-608,0-2-160,0-3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6912,'5'21'6674,"7"1"-4678,19 15-1925,-31-36-55,9 8-11,0 2 26,1-1 0,0 0 0,0-1 0,1 0 0,8 5-31,-16-12 11,0 0 0,1 0 0,-1-1-1,0 1 1,1-1 0,0 0 0,-1 0 0,1 0 0,-1 0 0,1-1 0,0 1 0,0-1-1,-1 0 1,1 0 0,0-1 0,-1 1 0,1-1 0,0 0 0,-1 1 0,1-2 0,0 1-1,-1 0 1,0-1 0,2 0-11,16-11 10,-1-1-1,0-1 0,-1-1 1,4-4-10,-10 7 2,1 0 1,1 1 0,0 1-1,1 0 1,0 1 0,0 1-1,1 1 1,1-1-3,-10 7 138,-1 1 0,1-1 0,0 1 0,-1 0 0,1 1 1,0 0-1,-1 0 0,1 1 0,0 0 0,0 0-138,18 5 1145,0 0 0,7 4-1145,6 2 206,-5-2-482,1 0 261,1-2 1,1-1 14,-22-5-2254,-1 0-1,1-2 1,0 0 0,1-1 2254,7 1-3184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9600,'-2'2'487,"0"1"0,0-1 0,0 1 1,0 0-1,0 0 0,1 0 0,0 0 1,-1 0-1,1 0 0,0 0 0,0 0 1,1 0-1,-1 0 0,1 1 0,-1-1 1,1 1-488,0 62 2340,1-50-1991,29 404 787,-16-293-1108,2 22 29,-3 85-57,-13-231 4,0 5 4,0 0 0,-1 1-1,1-1 1,-2 0 0,0 3-8,2-10-1,0-1 1,0 0-1,0 1 1,0-1 0,0 1-1,0-1 1,0 0-1,0 1 1,-1-1 0,1 1-1,0-1 1,0 0-1,0 1 1,-1-1 0,1 0-1,0 1 1,0-1-1,-1 0 1,1 1 0,0-1-1,0 0 1,-1 0-1,1 1 1,0-1 0,-1 0-1,1 0 1,-1 1-1,1-1 1,0 0-1,-1 0 1,1 0 0,-1 0-1,1 0 1,0 0 0,-1-1-6,-1 1 0,1-1-1,0 0 1,0 0 0,1-1 0,-1 1 0,0 0-1,0 0 1,0 0 0,1 0 0,-1-1 0,1 1-1,-1 0 1,1-1 0,-1 0 6,-6-23-269,1-1 1,2 1-1,0-1 0,0-21 269,3 30-269,-6-68-462,5 0 0,3-1 0,8-55 731,-3 96-244,1-1 1,3 2-1,1-1 0,2 2 1,2 0-1,2 0 1,17-27 243,-22 47 76,2 1 0,0 1 1,1 1-1,7-6-76,-14 17 79,0 0 0,1 1 1,0 0-1,1 0 0,-1 1 0,2 0 1,-1 1-1,1 0 0,11-4-79,-18 9 114,-1-1 0,2 1 0,-1 0 0,0 0-1,0 0 1,0 1 0,0 0 0,1-1 0,-1 2 0,0-1-1,0 0 1,0 1 0,1 0 0,-1-1 0,0 2 0,0-1-1,0 0 1,2 2-114,0 1 105,0-1 1,-1 1-1,0 0 0,0 1 0,0-1 1,0 1-1,-1 0 0,1 0 0,-1 1 0,-1-1 1,2 2-106,7 16 142,0 1 0,-2 1 1,-1-1-1,0 2 0,0 7-142,-9-32 2,19 78 63,-4 0 1,-4 1-1,-2 12-65,1 6 87,-10-96-86,0 0 1,1 0 0,-1 0-1,0 0 1,1-1 0,-1 1 0,1 0-1,0-1 1,-1 1 0,1 0-1,0-1 1,0 1 0,0-1 0,0 1-1,0 0-1,0-2 0,-1 0 0,0 0 0,0 0 0,1 0 1,-1 0-1,0 0 0,0 1 0,1-1 0,-1 0 0,0 0 0,1 0 0,-1 0 0,0 0 0,0 0 0,1 0 0,-1 0 0,0 0 0,0 0 0,1 0 0,-1 0 1,0-1-1,1 1 0,-1 0 0,0 0 0,0 0 0,1 0 0,-1 0 0,0 0 0,0-1 0,1 1 0,8-14-1,-1-3-28,-2-1 1,0-1-1,1-7 29,9-28-74,5-9-31,4 2 0,2 0 0,3 2 0,2 2 0,3 0 0,2 3-1,31-35 106,-53 71-2,1 2-1,1-1 1,11-8 2,-22 21 9,-1 0 0,1 0 0,0 0 0,0 1-1,0 0 1,0 0 0,0 0 0,1 1 0,-1 0 0,1 0 0,0 1 0,0 0 0,-1 0 0,2 0-9,-5 1 20,1 1 1,0-1 0,0 1 0,0 0-1,0 0 1,-1 0 0,1 0-1,0 1 1,-1-1 0,1 1 0,-1 0-1,0 0 1,1 1 0,-1-1-1,0 0 1,0 1 0,-1 0-1,1 0 1,0 0 0,1 3-21,3 3 52,-2 1 0,1 0-1,-1 0 1,0 1 0,-1 0 0,1 5-52,14 48 217,6 46-217,-7-28 66,52 254 57,-55-259-177,16 106-445,-18-62-4639,-10-106 4044,-2 5-4137,-1-12 2623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35 10240,'-8'-5'740,"0"1"0,-1-1 0,0 1 0,0 1 0,0 0 0,0 0 1,-1 1-1,1 0 0,-1 0 0,0 1 0,1 0 0,-6 1-740,-10 0 365,-1 2 0,1 0 0,-1 2 0,-7 2-365,2 1 56,1 1 1,-24 10-57,40-12 6,1 0 0,-1 1 0,1 0 0,0 1 0,1 0-1,0 1 1,0 1-6,10-9-3,0 1 0,0-1 0,1 1 0,-1-1-1,1 1 1,-1 0 0,1 0 0,-1 0 0,1 0-1,0 0 1,0 0 0,0 0 0,1 0 0,-1 1-1,0-1 1,1 0 0,-1 0 0,1 1 0,0-1-1,0 2 4,0-2-3,1 1 0,-1-1 0,1 0 0,0 0 0,0 0 0,0-1 0,0 1 0,0 0 0,1 0 0,-1 0 0,0-1 0,1 1 0,-1-1 0,1 1 0,0-1 0,-1 0 0,1 0 0,0 1-1,0-1 1,0 0 0,1 0 3,29 13 0,-1-2 0,32 9 0,22 8 0,-60-19 55,0 1-1,-1 1 0,-1 2 1,0 0-1,-1 2 0,0 0 1,-1 1-1,10 12-54,-22-19 39,0 0 0,-1 1 0,0 0 0,-1 0 0,0 0 0,-1 1 0,0 0 0,1 6-39,-4-9 15,0 0-1,-1 1 0,0 0 0,0-1 0,-1 1 1,-1 0-1,0 0 0,0-1 0,-1 1 0,0 0 0,0 0 1,-1 0-15,0-2 1,0 0 0,-1 0 0,0 0 1,0 0-1,-1 0 0,0-1 0,0 0 0,-1 1 1,0-1-1,0-1 0,-1 1 0,1-1 0,-2 0 1,-5 4-2,3-3-38,0-1 0,-1 0 0,0 0 0,0-1 0,0-1 0,-1 0 0,0 0 1,0-1-1,0 0 0,-8 1 38,5-2-447,-1-1 0,0 0 0,1-1 0,-1-1 0,1 0 0,-1-1 1,1-1-1,-6-1 447,10 1-958,-1 0 1,0-1 0,1 0 0,0-1 0,0 0 0,0-1-1,0 0 1,1 0 0,0-1 0,-4-4 957,-13-18-2704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9 9984,'-38'-8'3776,"38"8"-2944,-48 3-96,33-3-256,-13 9-288,4-5 32,-8 8 927,3-4 481,-5 10-736,5-5-320,-14 20-256,11 1-64</inkml:trace>
  <inkml:trace contextRef="#ctx0" brushRef="#br0" timeOffset="344.172">0 672 13824,'29'63'5183,"-29"-63"-4031,67 68-320,-57-56-448,22 10-384,1 2 0,30 6-288,-17-4-64,31-13-1152,-15 0-448,18-23-1535,-13 7-673,18-18 704,-23 3 480</inkml:trace>
  <inkml:trace contextRef="#ctx0" brushRef="#br0" timeOffset="679.925">1441 320 10112,'-19'-51'5242,"18"51"-5213,1-1 0,0 0 0,-1 0 1,0 0-1,1 0 0,-1 1 0,1-1 0,-1 0 0,0 0 0,1 1 0,-1-1 0,0 0 0,0 1 0,0-1 0,0 1 0,1-1 1,-1 1-1,0 0 0,0-1 0,0 1 0,0 0 0,0 0 0,0-1 0,0 1 0,0 0 0,0 0 0,0 0 0,0 0 0,0 0 1,0 1-30,-26 4 1207,7 5-602,1 1-1,0 0 0,0 1 1,1 1-1,1 1 1,-12 11-605,13-9 61,0 0 0,2 0 1,-1 2-1,2 0 0,1 0 1,-9 17-62,10-13 27,1 0 1,2 1-1,0 1 1,1 0-1,1 0 1,-1 12-28,5-24-7,0 0 0,0 1 0,2-1 0,-1 0-1,2 1 1,-1-1 0,2 0 0,-1 0 0,2 1 0,0-1 0,0-1 0,5 11 7,-5-13 3,1-1 1,0 1 0,1-1 0,0 0 0,0 0 0,1 0-1,0-1 1,0 0 0,1 0 0,0 0 0,0-1-1,1 0 1,0 0 0,-1-1 0,2 0 0,-1-1-1,1 1 1,-1-2 0,1 1 0,0-1 0,2 0-4,0-2-7,0 0 1,0 0-1,0-1 0,0 0 1,1-1-1,-1 0 1,0-1-1,0 0 1,0-1-1,-1 0 0,1-1 1,-1 0-1,9-5 7,-11 5 4,-1-1-1,1 1 1,0-2-1,-1 1 1,0-1-1,-1 0 0,1-1 1,-1 0-1,0 0 1,-1 0-1,0 0 1,2-4-4,0-2 8,-1-1 0,0 0 0,0-1 1,-2 0-1,1 1 0,-1-8-8,-1 8 3,-1-1 1,-1 0-1,-1 0 0,0 0 1,0 1-1,-2-1 0,0 0 1,0 0-1,-3-7-3,-4-6-73,0 0 0,-2 1 0,-1 1 1,-2-4 72,3 10-648,-1 0 0,0 1 0,-1 0 0,-8-7 648,1 4-2409,-1 1 0,-1 1 0,-2-1 2409,-37-21-4437,10 7 752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28 242 9856,'-1'1'334,"0"-1"0,0 1 0,1 0 0,-1 0 1,0 0-1,0-1 0,1 1 0,-1 0 0,1 0 1,-1 0-1,1 0 0,-1 0 0,1 0 0,-1 1-334,-2 28 782,2-13-360,-5 37 613,2 1-1,3 0 1,4 29-1035,-1-59 296,1 0 0,1 0 0,2 0 0,0-1 0,5 10-296,-6-21 13,0-1 0,1 0 0,1 0 0,0 0 0,1-1 0,0 0 1,0 0-1,1-1 0,1 0 0,9 8-13,-3-6-36,0 0 0,0-1 1,1-1-1,0-1 1,1 0-1,0-1 0,0-1 1,1-1-1,0 0 0,0-2 1,3 1 35,-8-3-484,1-1 1,0 0 0,-1 0-1,1-1 1,0-1 0,-1-1-1,1 0 1,-1-1-1,1 0 1,-1-2 0,0 1-1,-1-1 1,1-1 0,-1-1-1,1 0 484,31-26-3626</inkml:trace>
  <inkml:trace contextRef="#ctx0" brushRef="#br0" timeOffset="369.219">1 487 7296,'0'13'2816,"14"-9"-2208,13 0 1056,-12-4 256,14 0-1024,14-4-416,10-5-320,3-4-160,1-3 32,-4-10-192,-12 1 32,-7-1-2464,-15-3-1056,-14-4 416</inkml:trace>
  <inkml:trace contextRef="#ctx0" brushRef="#br0" timeOffset="370.219">20 103 7296,'-19'16'2720,"19"-3"-2112,5-13 864,-1 4 352,9-4-1024,16-4-320,14-1-512,15 5-128,7 0-3392,12 5-1536,-2-1 2304,-3-4 1120</inkml:trace>
  <inkml:trace contextRef="#ctx0" brushRef="#br0" timeOffset="708.464">1117 1 10112,'20'27'5668,"-16"-23"-5642,0 0 0,0 1 0,-1-1 0,0 1 0,0 0 0,0 1-26,64 149 1423,-8 2 1,-6 3 0,3 45-1424,-48-174-2485,-2 1 0,-1 7 2485,-5-24-2640,-8-15-965</inkml:trace>
  <inkml:trace contextRef="#ctx0" brushRef="#br0" timeOffset="1064.93">813 73 9600,'0'4'3584,"19"-1"-2784,18-3 0,-13 0-160,19-3-448,15 3-32,12-4-96,12 0-64,12-5 32,7-4-1440,-2 0-576,0-3-1696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 9984,'6'-1'3884,"3"8"-2221,0 13-139,45 176 2518,50 269-3662,-59-239-1244,-43-208-909,-2-18 1741,-1 0 0,1 1 0,0-1 0,0 0 0,0 0 0,0 0 0,0 0 0,0 0 0,-1 0 0,1 0 0,0 0 0,0 1 0,0-1 0,0 0 0,0 0 0,-1 0 0,1 0 0,0 0 0,0 0 0,0 0 0,0 0-1,-1 0 1,1 0 0,0 0 0,0 0 0,0 0 0,0 0 0,-1 0 0,1-1 0,0 1 0,0 0 0,0 0 0,0 0 0,-1 0 0,1 0 0,0 0 0,0 0 0,0 0 0,0 0 0,0-1 0,0 1 0,0 0 0,-1 0 0,1 0 0,0 0 0,0 0 0,0-1 0,0 1 32,-24-30-2447,18 21 1895,-37-60-908,3-1 0,-22-56 1460,21 43 520,-153-278 3415,151 284-3406,42 76-466,1 0 1,-1 1 0,1-2 0,-1 1 0,1 0-1,-1 0 1,1 0 0,-1 0 0,1 0 0,0 0 0,0 0-1,-1 0 1,1-1 0,0 1 0,0 0 0,0 0 0,0 0-1,1 0 1,-1-1 0,0 1 0,0 0 0,1-1-64,0 1 102,0 0 0,1-1 1,-1 1-1,0 0 0,0 0 0,1 0 1,-1 0-1,1 0 0,-1 0 1,1 1-1,-1-1 0,1 1 0,0-1 1,-1 1-1,3-1-102,17-4 334,1 1-1,0 0 1,0 2 0,11 0-334,15-1 142,407-21-525,-302 25-2776,-1 7-3954,-99-5 4505</inkml:trace>
  <inkml:trace contextRef="#ctx0" brushRef="#br0" timeOffset="412.089">1445 421 9728,'-8'-7'1161,"6"6"-904,1 0 0,-1-1 1,0 1-1,0 0 0,1 0 1,-1 0-1,0 0 0,0 0 1,0 1-1,0-1 1,0 0-1,0 1 0,-1 0-257,-4-2 270,3 0-126,1 1-1,-1 0 0,0 0 0,0 0 0,0 1 1,0-1-1,0 1 0,0 0 0,0 0 0,0 1 1,-4 0-144,-4 3 399,1 1 0,-1 0 0,1 0 0,0 1 0,1 1 0,-1 0 0,1 0 0,1 1 0,0 0 0,0 1 0,0 0 0,-1 2-399,-2 4 74,0-1 0,2 1 0,-1 1 0,2 0 1,0 0-1,1 1 0,1 0 0,-1 3-74,5-8 2,-1 1 1,2-1 0,0 1-1,1-1 1,0 1 0,0 0-1,2-1 1,-1 1 0,2 0-1,0-1 1,3 13-3,-3-16 1,1 0 0,1-1 0,-1 1-1,1-1 1,1 1 0,-1-1 0,1-1 0,1 1 0,-1-1-1,1 0 1,1 0 0,-1 0 0,1-1 0,0 0 0,1 0-1,6 3 0,-2-3 0,0-1 0,0 0 0,1 0 0,0-1 0,0-1 0,1 0 0,-1-1 0,0 0 0,1-1 0,-1-1 0,1 0 0,-1-1 0,1 0 0,-1-1 0,1 0 0,-1-1 0,0-1 0,0 0 0,-1-1 0,1 0 0,-1-1 0,0 0 0,0-1 0,9-8 0,-16 11 0,0-1 0,-1 0 0,0 0 0,0 0 0,0 0 0,0 0 0,-1-1 0,0 0 0,0 1 0,-1-1 0,1 0 0,-1-1 0,-1 1 0,1 0 0,-1 0 0,0-1 0,0 1 0,-1-1 0,0 1 0,0-1 0,-1 1 0,1 0 0,-1-1 0,-2-3 0,0-2-23,-1 0 0,-1 0 0,0 1 0,0-1 0,-1 1 0,0 1 0,-8-10 23,-1 1-230,0 1-1,-1 1 1,-1 0 0,-3 0 230,-72-57-3672,28 30-1680,27 21 2211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114 241 9472,'1'1'416,"-1"0"0,1 0 0,0 0-1,-1 1 1,1-1 0,-1 0 0,1 0 0,-1 1 0,0-1 0,1 1 0,-1-1 0,0 0 0,0 1 0,0-1 0,0 0 0,0 2-416,-5 28 773,3-16 236,-7 42 1131,5-33-1725,1-1 0,0 8-415,2-15 44,-1 34 108,2 0 0,5 39-152,-3-74-6,1 0 0,0 0 0,0 0 0,2-1 0,0 1 1,1-1-1,0 0 0,1 0 0,0-1 0,1 0 0,4 4 6,-8-12-93,1 1 0,0-1 1,1 0-1,-1 0 0,1-1 0,0 0 0,0 0 0,0 0 1,1 0-1,0-1 0,-1 0 0,1-1 0,0 1 0,0-1 1,0-1-1,2 1 93,-2-1-687,1 0 0,-1-1 1,0 0-1,0 0 0,1-1 1,-1 0-1,0 0 1,0 0-1,0-1 0,3-1 687,25-10-3018</inkml:trace>
  <inkml:trace contextRef="#ctx0" brushRef="#br0" timeOffset="351.693">0 616 10368,'5'26'3872,"-5"-26"-3040,38 18-128,-18-18-384,4 4-320,12-13-256,3 6 128,9-20-2624,-5 7 1504,-6-9-3360,-4 4 2624</inkml:trace>
  <inkml:trace contextRef="#ctx0" brushRef="#br0" timeOffset="1001.014">167 276 10112,'-24'17'3365,"23"-16"-3292,0-1 0,0 1 0,1-1 0,-1 1 0,1-1 0,-1 1 0,1 0 0,-1-1 0,1 1 0,-1 0 0,1-1 0,-1 1 0,1 0 0,0 0 0,-1 0 0,1-1 0,0 1 0,0 0 0,0 0 0,-1 0 0,1 0 0,0-1 0,0 1 0,0 0 0,0 0 0,1 0-73,-1 1 235,0-2-213,-1 1-1,1 0 1,0-1-1,0 1 1,0 0-1,0-1 1,0 1-1,0 0 0,0-1 1,0 1-1,0 0 1,1-1-1,-1 1 1,0 0-1,0-1 1,0 1-1,1 0 1,-1-1-1,0 1 1,1-1-1,-1 1 1,1-1-1,-1 1 1,1 0-1,-1-1 1,1 0-1,-1 1 1,1-1-1,-1 1 1,1-1-1,-1 0 0,1 1 1,0-1-1,-1 0 1,1 0-1,0 1 1,-1-1-1,1 0 1,0 0-1,0 0-21,28 0-195,-24-1 241,45-7-1037,-1-2 1,0-3 0,-1-1 0,29-14 990,-44 16-525,11-5 81,-25 9 1132,0 1-1,0 0 0,1 2 0,18-4-687,-33 8 266,0 1-1,0 0 0,0-1 1,1 2-1,-1-1 0,0 0 1,0 1-1,0 0 0,1 0 1,-1 1-1,0 0 0,-1-1 1,1 2-1,0-1 0,0 0 1,-1 1-1,0 0 0,1 0 1,-1 0-1,0 1 0,-1-1-265,8 9 231,-1 0 0,-1 1 0,0-1 0,-1 2 0,-1-1-1,0 1 1,0 0 0,3 14-231,7 27 64,8 44-64,-18-68 95,64 311-442,-69-331 383,-1-1-2883,-26-80-2428,-1-3 3447,21 61 1715,-81-184-883,62 148 2704,-2 2 0,-2 0 1,-3-1-1709,1 3 3343,29 44-3297,1-1 0,0 1 0,-1-1 0,1 0 0,-1 1 0,1-1-1,0 0 1,0 1 0,-1-1 0,1 0 0,0 0 0,0 1 0,0-1-1,0 0 1,0 0 0,0 1 0,0-1 0,0 0 0,0 0 0,0 1-1,0-1 1,0 0 0,1 0 0,-1 1 0,0-1 0,1 0 0,-1 1 0,0-1-1,1 0 1,-1 1 0,1-1 0,-1 0 0,1 1 0,-1-1 0,1 1-1,-1-1 1,1 1 0,0-1 0,-1 1 0,1 0 0,0-1 0,-1 1-1,1 0 1,0-1 0,0 1-46,5-2 28,0-1-1,1 1 1,0 0-1,-1 1 1,2 0-28,1-1 76,38-9 7,194-49-129,-176 38 101,-30 10-34,0 1 0,1 1-1,35-4-20,-63 13 17,0 1-1,0-1 0,0 2 0,0-1 0,0 1 1,0 0-1,0 1 0,-1 0 0,1 0 0,0 1 0,-1 0 1,0 0-1,0 0 0,5 4-16,-3-1 194,-1 1 0,1 0 0,-1 0-1,0 1 1,-1 0 0,0 0 0,0 1 0,-1 0 0,0 0 0,2 5-194,13 27 843,-2 1 0,-1 1 0,9 35-843,30 138-3298,-47-175 1885,-8-30 30,5 18-637,-6-28 1574,-1 0-1,1 0 1,-1 0-1,1-1 1,-1 1 0,1 0-1,0 0 1,-1 0-1,1 0 1,0-1 0,0 1-1,-1 0 1,1-1-1,1 1 447,3 0-3258</inkml:trace>
  <inkml:trace contextRef="#ctx0" brushRef="#br0" timeOffset="1337.517">2044 1 10624,'12'43'5102,"-6"-8"-3421,30 197 2489,1 7-4432,-29-118-3562,-8-73-3481,-4 26 7305,4-47-2570</inkml:trace>
  <inkml:trace contextRef="#ctx0" brushRef="#br0" timeOffset="1749.73">1644 428 10496,'-12'13'3429,"12"-13"-3391,0 0-1,0 0 1,0 0 0,0 1 0,0-1-1,-1 0 1,1 0 0,0 0-1,0 0 1,0 0 0,0 0 0,0 1-1,0-1 1,0 0 0,0 0-1,0 0 1,0 0 0,-1 1 0,1-1-1,0 0 1,0 0 0,0 0 0,0 0-1,0 1 1,0-1 0,0 0-1,0 0 1,0 0 0,1 0 0,-1 1-1,0-1 1,0 0 0,0 0-1,0 0 1,0 0 0,0 0 0,0 1-1,0-1 1,0 0 0,0 0 0,1 0-38,-1 2 177,1 0 0,0 0 1,0 0-1,0-1 0,1 1 1,-1 0-1,0 0 1,1-1-1,-1 1 0,1-1 1,-1 0-1,1 1 0,0-1 1,-1 0-1,1 0 1,0 0-1,0 0 0,0 0 1,0-1-1,0 1 0,0 0 1,0-1-1,0 1 1,0-1-1,0 0 0,0 0 1,2 0-178,45 3-2,-1-2 0,1-3 0,0-1 0,3-3 1,36-9-1724,62-18 1725,-117 24-375,1-2 0,-1-1 0,-1-2-1,25-14 376,-36 16 459,-1 0 0,-1-2 0,0 0 0,-1-1 0,0-1 0,-1 0 0,4-7-459,-11 10 491,-16 18-180,-18 22 2,17-15-279,0 0-1,0 1 1,1 0 0,1 0-1,0 0 1,1 1 0,0 0-1,1 0 1,0 6-34,1-9 25,1 1 0,0 0 0,0 0 1,2-1-1,-1 1 0,1 0 0,1 0 0,0-1 0,1 1 1,3 9-26,-2-13 168,1 0 1,0 0-1,0 0 1,1-1-1,0 1 1,0-1 0,0-1-1,1 1 1,2 0-169,9 8 194,1-1 1,1 0 0,1-2-195,-9-5-66,0-1-1,0-1 1,0 0 0,1 0 0,-1-2-1,1 1 1,2-1 66,-10-2 61,-1 0 0,1-1 1,0 1-1,-1-1 0,1 0 1,0 0-1,-1 0 0,1-1 0,0 0 1,-1 0-1,1 0 0,-1 0 0,1-1 1,-1 1-1,0-1 0,1 0 0,-1-1 1,0 1-1,0-1 0,-1 0 0,1 0 1,0 0-1,-1 0 0,0 0 0,0-1 1,0 0-1,0 0 0,-1 1 0,1-2 1,-1 1-1,0 0 0,0 0 1,0-1-1,-1 1 0,0-1 0,0 1 1,1-2-62,0-10-174,-1-1 1,0 1 0,-1 0-1,-1 0 1,0 0 0,-1-1-1,-1 1 1,-2-8 173,-2-1-1273,-2 1 1,0 0-1,-1 1 1,-12-20 1272,-29-39-9763,35 60 4926</inkml:trace>
  <inkml:trace contextRef="#ctx0" brushRef="#br0" timeOffset="2235.939">3117 140 13440,'0'53'5753,"0"-13"-4472,1-9-860,1-1 0,6 27-421,0 5 123,-1-10-279,4 60 2603,-10-94-1921,-1 0-1,-1 0 0,-1 0 0,0 0 1,-2 2-526,4-18 16,0-1 0,0 0 0,-1 0 0,1 1 0,0-1 0,-1 0 0,1 0 0,-1 0 0,1 1 0,-1-1 0,0 0 0,1 0 0,-1 0 0,0 0 0,0 0 0,0 0 0,0 0 0,0-1 0,0 1 0,-1 1-16,2-2 1,0 0 0,0 0 0,-1-1 0,1 1 0,0 0 0,0 0 0,-1 0 0,1 0 1,0 0-1,-1 0 0,1 0 0,0 0 0,0 0 0,0-1 0,-1 1 0,1 0 0,0 0 1,0 0-1,-1 0 0,1-1 0,0 1 0,0 0 0,0 0 0,0-1 0,-1 1 0,1 0 1,0 0-1,0-1 0,0 1 0,0 0 0,0 0 0,0-1 0,0 1 0,0 0 0,0 0 1,0-1-1,0 1 0,0 0 0,0-1 0,0 1 0,0 0 0,0 0 0,0-1 0,0 1 1,0 0-1,0 0 0,0-1 0,1 1-1,0-25 21,2 10-21,1-1 0,0 0 0,6-14 0,32-68-85,7-2 85,-30 65-39,1 2 0,1 0 0,2 1-1,2 1 1,0 1 0,27-22 39,-42 42-8,0 1 0,1 0 0,0 1 0,1 1 0,0 0 0,0 0 0,0 1 0,2 0 8,-6 2-11,0 1 0,-1 1 0,1-1 0,1 1 0,-1 0 1,0 1-1,0 0 0,1 0 0,-1 1 0,1 0 0,-1 0 0,0 1 0,1 0 0,-1 1 0,0 0 0,0 0 0,0 1 0,0-1 0,7 5 11,0 2-38,-1 1-1,0 0 1,0 1 0,-1 1-1,-1 0 1,0 1-1,0 0 1,-1 1 0,-1 0-1,7 11 39,-10-13 35,-1 0 0,1 0 0,-2 0 0,0 1 0,0 0-1,-1 0 1,-1 0 0,0 1 0,-1-1 0,0 1 0,-1-1 0,-1 1 0,0 6-35,-2-5 37,0-1 1,-1 1 0,0-1 0,-2 0-1,1 0 1,-2-1 0,0 1-1,0-1 1,-1 0 0,-1-1 0,0 1-1,-1-2 1,-1 2-38,1-2-12,-1-1-1,0-1 0,-1 0 1,1 0-1,-2-1 0,1 0 1,-1-1-1,-7 3 13,7-4-247,-1 0 0,0-1 1,0-1-1,-1 0 0,1-1 0,-1 0 0,0-1 1,-6 0 246,14-2-159,-14 2-894,-1 0 1,1-2 0,0-1-1,0 0 1,-6-2 1052,-9-4-3902,-1-1-1,-12-7 3903,-25-11-4437,8 0 816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10240,'0'15'3207,"1"1"1,1-1-1,2 5-3207,22 83 1280,-11-51-860,17 82-449,-6 1-1,4 87 30,-29-214-648,1 15 1224,0-18-2569,1-10-3776,4-18 1289,-2 0-229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10624,'20'21'3429,"-19"-20"-3337,0 0-1,-1-1 1,1 1-1,-1 0 1,1 0 0,-1 0-1,1 0 1,-1 0-1,1 0 1,-1 0 0,0 0-1,0 0 1,1 0-1,-1 0 1,0 0 0,0 0-1,0 0-91,46 206 5781,-35-168-5683,29 107 98,-27-88 1004,-1 0 0,-4 1 0,2 49-1200,-10-79 399,1-16-281,-1-1-1,0 1 1,-2 7-118,2-19 4,0 0 1,0-1 0,0 1-1,0-1 1,0 1 0,-1-1 0,1 1-1,0 0 1,0-1 0,0 1-1,-1-1 1,1 1 0,0-1 0,-1 1-1,1-1 1,0 1 0,-1-1-1,1 0 1,-1 1 0,1-1 0,0 1-1,-1-1-4,0 0 2,1 0 0,0 0 1,-1 0-1,1 0 0,-1 0 0,1 0 0,0 0 0,-1 0 0,1 0 0,-1-1 0,1 1 0,0 0 0,-1 0 0,1 0 1,0-1-1,-1 1 0,1 0 0,0 0 0,0-1 0,-1 1 0,1 0 0,0 0 0,-1-1 0,1 1-2,-1-2 1,-1-1-1,1 1 1,-1 0 0,1 0-1,0-1 1,0 1-1,0-1 1,1 1-1,-1-1 1,0 1 0,1-3-1,-1-1-32,0-6-62,1 1 0,0-1 0,0 0 0,1 0 0,2-5 94,7-22-1057,1 1 0,2 0 0,13-25 1057,-23 56-50,26-62-489,2 2 0,14-18 539,-35 67-2,1 1 0,1 0 0,1 0 0,0 1 0,1 1-1,1 0 1,0 1 0,1 1 0,1 0 0,9-4 2,-19 13 0,1 0 0,-1 1 0,1 0 0,0 0 0,1 1-1,-1 0 1,0 0 0,1 1 0,-1 0 0,1 1 0,-1 0-1,0 0 1,1 1 0,-1 0 0,1 0 0,-1 1 0,2 0 0,1 2 2,-1-1 1,0 1-1,0 1 0,0 0 1,0 0-1,-1 1 1,0 0-1,0 1 1,0 0-1,-1 0 1,0 1-1,-1 0 1,0 0-1,0 1-2,-2-3 67,0 0-1,-1 0 1,0 1-1,-1 0 1,1-1 0,-1 1-1,0 0 1,-1 1-1,1-1 1,-2 0-1,1 1 1,-1-1-1,0 1 1,0 0-1,-1-1 1,0 1-1,-1-1 1,0 1 0,0-1-1,0 1 1,-3 7-67,-2 4 336,0 1 0,-2-1 0,0-1 0,-1 1 0,0-1 0,-2-1 0,-4 6-336,7-13-139,0 0 0,0-1 1,-1 0-1,-1 0 1,1-1-1,-1 0 0,-1 0 1,1-1-1,-1-1 1,0 0-1,-1 0 0,0-1 1,0-1-1,0 0 1,0 0-1,-9 0 139,9-2-505,1 0 0,0-1 0,0-1 0,0 0 0,-1-1 0,1 0 0,0 0 1,0-1-1,0-1 0,0 0 0,1 0 0,-1-1 0,1 0 0,-1-1 0,2 0 0,-1-1 0,0 0 0,-6-6 505,13 9-497,-1 0 0,1 0 0,0 0 0,0-1 0,0 1 0,0-1 0,0 1 0,1-1 0,0 0 0,-1 0 0,2 0 0,-1-1 0,0 1 0,1 0-1,-1-3 498,-7-25-3194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15 168 10368,'4'20'2713,"-1"0"1,0-1 0,-2 4-2714,6 33 1666,-4-37-1501,31 215 684,-30-190-262,-2 0-1,-1 0 1,-3 0-1,-3 13-586,2-33 738,-1 0-1,-1 0 0,-2 0 1,-8 23-738,15-46 10,0-1 1,-1 1 0,1 0 0,0 0 0,-1-1-1,1 1 1,-1 0 0,1-1 0,-1 1 0,1 0-1,-1-1 1,1 1 0,-1-1 0,0 1 0,1-1-1,-1 1 1,0-1-11,0 1 2,1-1 1,0 0-1,-1 0 0,1 0 0,-1 0 0,1 0 0,0 0 1,-1 0-1,1-1 0,0 1 0,-1 0 0,1 0 1,-1 0-1,1 0 0,0 0 0,-1 0 0,1-1 1,0 1-1,-1 0 0,1 0 0,0-1 0,0 1 0,-1 0 1,1 0-1,0-1-2,-2-1 2,0-1 0,1 1 1,0 0-1,-1-1 0,1 1 1,0-1-1,0 1 0,1-1 1,-1 0-1,0-2-2,-2-20-21,2 0 1,0-1-1,2 1 1,0-1-1,2 1 0,1 0 1,4-12 20,6-28-361,3 1 1,3 1 0,2 0-1,4 2 1,1 0 0,4 2-1,33-47 361,-52 88-417,2 0 1,1 1-1,0 0 0,6-4 417,-12 13-84,0 1 0,0 0 1,0 0-1,1 1 0,0 0 0,0 1 1,0 0-1,1 1 0,3-1 84,-12 4 5,1 0 0,0 0 0,-1 0 0,1 1 0,-1-1 0,1 1 0,0 0 0,-1 0 0,1 0 0,0 0 0,-1 0 0,1 0 0,0 1 1,-1-1-1,1 1 0,0 0 0,-1 0 0,1 0 0,-1 0 0,0 0 0,1 0 0,-1 1 0,0-1 0,0 1 0,0 0 0,0-1 0,0 1 0,0 0 0,0 0 0,-1 0 0,1 1 0,-1-1 0,1 0 0,-1 1 0,0-1 0,0 0 0,0 1 0,0 0 0,0-1 0,-1 1 1,1 2-6,1 7 220,0 1 1,-1 0 0,0 0 0,-1 0 0,-1 0 0,0 0-1,0-1 1,-2 6-221,-12 43 1245,-3-1 1,-4 6-1246,-15 48 155,33-99-157,0 0 0,1 0 0,1 0 0,1 1 1,0-1-1,1 0 0,1 1 0,0-1 1,1 1-1,1-1 0,0 0 0,1 0 0,1-1 1,5 13 1,-4-14-287,0-2 1,0 1 0,2-1 0,-1 0 0,1 0-1,1-1 1,0 0 0,0 0 0,1-1-1,0-1 1,1 1 0,0-2 0,0 0 0,0 0-1,1-1 1,0 0 0,2 0 286,5 1-1484,1-1 1,1-1-1,-1-1 0,1 0 1,1-1 1483,50 6-3376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10112,'0'0'159,"0"0"0,0 0 1,0-1-1,0 1 0,1 0 1,-1 0-1,0-1 0,0 1 1,1 0-1,-1 0 1,0 0-1,0 0 0,1-1 1,-1 1-1,0 0 0,0 0 1,1 0-1,-1 0 0,0 0 1,1 0-1,-1 0 0,0 0 1,1 0-1,-1 0 0,0 0 1,0 0-1,1 0 0,-1 0 1,0 0-1,1 0 0,-1 0 1,0 0-1,0 0 1,1 0-1,-1 0 0,0 1 1,1-1-1,-1 0 0,0 0 1,0 0-160,3 15 2814,-10 29-1751,5-36-557,-13 80-202,4 0 0,1 85-304,10-152-9,1 0 1,2 0 0,0 0-1,1 0 1,1-1-1,1 1 1,8 18 8,-12-35-84,-1 0 0,1-1 0,0 1-1,0 0 1,0-1 0,0 0 0,1 1 0,-1-1 0,1 0-1,0 0 1,0 0 0,0-1 0,0 1 0,1-1 0,-1 0 0,1 0-1,-1 0 1,1 0 0,0 0 0,0-1 0,0 0 0,0 1-1,0-2 1,0 1 0,0 0 0,0-1 0,0 0 0,0 0 0,0 0-1,0 0 1,0-1 0,0 1 0,2-2 84,7-1-1236,0-1 1,0 0-1,-1-1 0,0 0 0,0-1 1,0 0-1,-1-1 0,1-1 1,6-6 1235,12-8-2656</inkml:trace>
  <inkml:trace contextRef="#ctx0" brushRef="#br0" timeOffset="334.414">9 297 13184,'-8'17'4287,"8"-17"-4243,0 0-1,0 0 1,0 0-1,0 1 0,0-1 1,0 0-1,0 0 0,0 0 1,0 0-1,-1 1 0,1-1 1,0 0-1,0 0 0,0 0 1,0 1-1,0-1 0,0 0 1,0 0-1,0 0 0,0 0 1,0 1-1,0-1 0,1 0 1,-1 0-1,0 0 1,0 0-1,0 1 0,0-1 1,0 0-1,0 0 0,0 0 1,0 0-1,0 1 0,1-1 1,-1 0-1,0 0 0,0 0 1,0 0-1,0 0-43,2 3-56,0-1 1,1 0-1,-1 0 1,0 0-1,1 0 0,-1 0 1,1-1-1,0 1 1,-1-1-1,1 0 0,0 1 1,0-1-1,0-1 0,0 1 1,0 0-1,0-1 1,0 1-1,0-1 0,0 0 1,1 0-1,0 0 56,5-1-669,0 0-1,0 0 1,0-1-1,-1 0 0,1 0 1,0-1-1,-1 0 1,0 0-1,5-4 670,-9 5-72,-1 0 1,0 0-1,0 0 0,0-1 0,0 0 0,-1 1 1,1-1-1,-1 0 0,0 0 0,1 0 0,-1 0 1,-1-1-1,1 1 0,0 0 0,-1-1 0,0 1 1,1-1-1,-2 0 0,1 1 0,0-1 0,-1 0 1,1 0-1,-1 1 0,0-1 72,-1-12 692,-1 0 1,-1 1-1,0-1 0,-1 1 1,0 0-1,-7-13-692,-9-36 1206,18 36-2510,9 7-2933,2 13 1885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9984,'0'0'3205,"2"4"-1904,5 18 456,0 1-1,-1-1 0,2 23-1756,1 5 555,18 99-160,-7 2-1,-2 68-394,-12-135 118,-5-68-115,0-1 79,2-29-39,4-37-93,3 1 1,3-1-1,1 2 1,2 0-1,3 1 1,2 1-1,22-36 50,-33 62-4,2 1 1,1 1-1,0 0 0,2 1 1,12-12 3,-21 24 2,0 0 1,1 1-1,-1 0 1,1 0-1,1 1 1,-1 0-1,1 0 1,1 0-3,-5 2 7,1 1-1,-1-1 1,1 1 0,0 0 0,-1 1-1,1-1 1,0 1 0,-1 0-1,1 0 1,0 0 0,0 1 0,-1 0-1,1 0 1,3 1-7,-1 1 13,-1 0-1,1 0 1,-1 1-1,0 0 1,0 0-1,0 0 1,-1 1-1,1 0 1,-1 0-1,0 0 1,-1 1-1,1 0 1,-1 0-1,0 0 1,1 3-13,9 16 47,-2 1 1,0 0 0,0 7-48,9 31 152,-2 2 0,6 44-152,-6-8-2299,-12-67 582,-6-28-2752,3-2 1333</inkml:trace>
  <inkml:trace contextRef="#ctx0" brushRef="#br0" timeOffset="471.491">1574 60 10112,'-5'-29'3776,"5"29"-2944,-24-13-96,15 13-160,-11 0 671,6 0 545,-15 0-864,5 0-384,-17 3-384,7 2-160,-19 13 32,15-10 32</inkml:trace>
  <inkml:trace contextRef="#ctx0" brushRef="#br0" timeOffset="806.002">989 276 13440,'8'28'4346,"-8"-28"-4280,0 1 0,0-1 0,0 1 0,0-1-1,1 1 1,-1-1 0,0 1 0,0-1 0,1 0 0,-1 1-1,0-1 1,1 1 0,-1-1 0,0 0 0,1 1 0,-1-1-1,1 0 1,-1 1 0,0-1 0,1 0 0,-1 0 0,1 1 0,-1-1-1,1 0 1,-1 0 0,1 0-66,0 1 20,27 13 1112,22 9-1132,9-5-53,1-2 1,31 2 52,-10-1-54,1 3 54,-57-12 34,0 1 0,0 0 0,-1 2 0,0 1 0,4 4-34,-21-12 15,0 1 0,-1 0 0,0 0 0,0 0 1,0 0-1,-1 1 0,3 3-15,-6-6 3,0-1 1,-1 1-1,1-1 0,-1 1 1,1 0-1,-1-1 0,0 1 0,0 0 1,0 0-1,-1 0 0,1 0 1,0 0-1,-1 0 0,0 0 1,0 0-1,0 0 0,0 1 1,0-1-1,-1 0 0,0 0 1,0 1-4,-1 3 14,-1-1 1,0 0-1,-1 0 1,0 0-1,1 0 1,-2-1-1,1 1 1,-1-1-1,0 0 1,0-1-1,0 1 1,0-1-1,-1 0 1,0 0-1,0-1 1,0 1-1,0-1 1,-1-1-1,1 1 1,-2-1-15,-5 2-174,0 0 1,1-1-1,-1-1 1,-1 0-1,1-1 1,0 0-1,0-1 0,0-1 1,0 0-1,-3-1 174,4 0-990,-1-2 0,0 0-1,1 0 1,-1-1 0,1-1-1,1 0 1,-1 0 0,1-1-1,0-1 1,1 0 0,-1 0-1,2-1 1,-3-2 990,-22-24-3189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64 7040,'-1'-3'405,"0"-1"1,0 1-1,-1-1 1,1 1-1,-1 0 1,0 0-1,0 0 1,0 0-1,-1 0 1,1 0-1,-1 0 1,1 1-1,-1-1 1,0 1-1,0 0 1,0 0-1,0 0 1,0 0-1,-3 0-405,2 0 86,0 1-1,0-1 1,0 1-1,0 0 0,-1 1 1,1-1-1,0 1 1,-1 0-1,1 0 1,0 0-1,0 0 1,-1 1-1,1 0 1,0 0-1,0 0 0,0 0 1,-2 2-86,-10 4 65,1 1 0,0 1-1,0 1 1,1 0 0,0 0 0,1 2 0,0 0 0,1 0 0,1 1-1,-1 1 1,2-1 0,0 2 0,1 0 0,0 0 0,-6 16-65,6-10 305,0 1 1,2 0 0,0 0 0,2 0-1,0 1 1,1 0 0,2 0 0,0 0-1,1 1 1,2-1 0,2 21-306,-1-32 29,0-1 0,1 1 0,0-1 0,0 0 0,1 0 1,1 0-1,0 0 0,0-1 0,1 0 0,1 0 0,0 0 1,3 3-30,-3-6-86,-1-1 0,1 0 1,0 0-1,0-1 1,0 0-1,1 0 1,0 0-1,0-1 1,0-1-1,1 1 1,-1-1-1,1-1 1,-1 1-1,1-1 1,0-1-1,3 0 86,-3 0-349,1-1 0,-1 0-1,1-1 1,-1 0 0,1 0 0,-1-1 0,1 0-1,-1-1 1,0 0 0,0-1 0,0 1 0,-1-2-1,1 1 1,-1-1 0,0-1 0,4-3 349,-8 6-176,1-1-1,-1 0 1,0 0 0,-1 0 0,1 0-1,-1 0 1,0-1 0,0 0 0,0 0-1,-1 0 1,1 0 0,-1 0 0,0 0-1,-1 0 1,0-1 0,1 1 0,-1-1-1,-1 1 1,1-1 0,-1 1 0,0-1-1,-1 0 1,1 1 0,-1-1 0,0 1-1,0 0 1,-1-1 0,0 1 0,0-2 176,-2 0 362,0-1 1,0 1-1,0 0 0,-1 0 1,0 1-1,-1-1 1,1 1-1,-1 0 0,0 1 1,-1-1-1,0 1 1,1 1-1,-1-1 1,-1 1-1,1 0 0,-1 1 1,1-1-1,-1 2 1,0-1-1,0 1 0,-1 0 1,-5 0-363,2 1 636,-2 0 1638,14 0-2235,0 1 0,1-1 0,-1 1 1,0-1-1,1 1 0,-1-1 0,0 1 0,1-1 0,-1 1 1,0 0-1,1-1 0,-1 1 0,1 0 0,-1-1 1,0 1-1,1 0 0,-1 0 0,1-1 0,-1 1 0,1 0 1,-1 0-1,1 0 0,-1 0 0,1 0 0,-1-1 1,1 1-1,0 0-39,95-40 110,-24 10 14,43-25-124,-87 38 6,-17 10 5,0 1 0,1 0-1,-1 0 1,1 1-1,6-1-10,-16 5 4,0 1 0,0 0 0,0 0 0,0 0 0,-1 0 0,1 0 0,0 0-1,0 1 1,0-1 0,0 1 0,-1-1 0,1 1 0,0 0 0,0-1 0,-1 1 0,1 0 0,0 0 0,-1 0 0,1 1 0,-1-1-1,0 0 1,1 0 0,-1 1 0,0-1 0,0 1 0,0-1 0,0 1 0,0 0 0,0-1 0,0 2-4,4 7 19,0 0-1,-1 1 1,-1-1-1,2 8-18,-3-12 0,8 38-114,-2 0 0,-2 1 1,-1 14 113,-4-26-1247,3 14-2172,6-16-2464,-5-22 3307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28 7296,'-2'-3'330,"1"1"-1,-1 0 1,0 0 0,0 0-1,0 0 1,0 1 0,-1-1 0,1 0-1,0 1 1,-1 0 0,1-1 0,-1 1-1,1 0 1,-1 0 0,0 1-1,1-1 1,-1 1 0,0-1 0,0 1-1,1 0 1,-1 0 0,0 0 0,-2 0-330,-3 1 120,0 1 0,1 0 0,-1 0 0,1 1 0,-1 0 0,1 0 0,0 0 0,0 1 0,0 0 0,-4 4-120,-13 11 626,0 0 1,2 2 0,0 1 0,-13 17-627,26-28 218,0 1-1,1 0 1,0 1-1,1-1 1,1 1 0,0 0-1,1 1 1,0 0-1,1 0 1,0 0 0,1 2-218,1 0 36,0-1 1,2 1 0,0-1-1,0 1 1,2-1-1,0 1 1,0-1 0,2 0-1,0 0 1,0 0-1,5 8-36,-5-13-172,1 0-1,1-1 0,-1 1 0,2-1 0,-1 0 0,1 0 1,0-1-1,1 0 0,0-1 0,1 1 0,-1-1 0,1-1 1,0 0-1,1 0 0,0-1 0,6 3 173,-9-5-587,0-1-1,1 1 1,0-1 0,-1 0-1,1-1 1,0 0 0,0 0-1,0-1 1,0 0 0,0 0-1,0-1 1,0 0-1,0 0 1,-1-1 0,4-1 587,32-10-2576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10112,'-3'14'902,"1"0"0,1 0 1,0 0-1,1 0 0,0 0 1,1 0-1,1 0 0,0 0 1,1-1-1,1 3-902,2 6 280,2 0-1,1-1 1,0 0-1,1 0 1,10 13-280,-16-27-5,1-1 1,-1 0-1,1 1 1,0-2-1,1 1 1,0-1-1,-1 0 1,2 0 0,-1 0-1,0-1 1,1 0-1,0 0 1,0-1-1,0 0 1,4 2 4,-5-4-69,-1 0 0,0 0 0,0 0 0,1-1 0,-1 1 0,0-1 0,1-1 0,-1 1 0,1-1 0,-1 0 0,0 0 0,0 0 0,0-1 0,0 0 0,0 0 0,0 0 1,0 0-1,0-1 0,-1 0 0,1 0 0,-1 0 0,3-4 69,1-1-254,0 0 0,0-1 0,-1 0 0,0 0 0,-1-1 0,0 1 0,-1-2 0,0 1 0,0 0 0,-1-1 0,0 0 0,-1 0 0,-1 0 0,0-1 0,0 1 0,0-6 254,-2 5-1074,1 0 0,-2 0 0,0 0-1,0 0 1,-3-12 1074,-2-6-2346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573 113 7168,'-93'-69'4949,"83"64"-4467,-1 0 1,0 0-1,0 1 0,0 0 0,0 1 1,-1 1-1,-8-2-482,-5-1 235,14 3-130,0 0 0,0 1 0,1 0 0,-1 1 0,0 0 1,0 0-1,0 1 0,1 1 0,-1 0 0,0 0 0,1 1 1,0 1-1,-8 3-105,6-2 277,1 1 0,0 1 0,1 0 0,0 0 1,0 1-1,0 1 0,1-1 0,0 1 0,1 1 0,0 0 0,-6 9-277,3-1 75,1 1-1,1 0 0,0 0 0,1 1 0,2 0 0,0 1 0,1 0 0,1-1 0,-1 9-74,2 0 21,1 0-1,1 1 1,2-1-1,1 0 0,1 1 1,4 12-21,-3-26 20,0 0 0,1-1 0,1 0 0,1 0 0,0 0 1,1 0-1,0-1 0,2-1 0,-1 1 0,1-2 0,1 1 0,1-1 0,-1-1 1,2 0-1,-1-1 0,7 3-20,-7-4 3,1-1 0,0 0 0,1-1 0,0-1 0,0 0 0,0-1 0,0-1 0,1 0 0,0-1 0,0 0 0,0-1 0,0-1 0,0-1 0,0 0 0,0-1 0,0 0 0,12-3-3,-19 2 10,0 0 1,0-1-1,0 0 0,0 0 0,0-1 1,-1 1-1,1-2 0,-1 1 0,0-1 1,-1 0-1,1-1 0,-1 0 1,1-1-11,1-2 1,-1 0 1,0 0-1,-1-1 1,0 0 0,-1 0-1,0 0 1,-1-1-1,1 1 1,-1-4-2,2-10-18,-1-2 0,-1 1 1,-1 0-1,-1-1 0,-1 0 0,-1 1 0,-2-1 0,-2-9 18,1 13-15,-1 0-1,-1 1 1,-1-1 0,-1 1-1,0 1 1,-2-1-1,-4-4 16,6 11-202,-1 1-1,-1 0 1,0 0-1,0 1 1,-1 0-1,-1 1 1,0 0-1,-1 1 1,0 0-1,-9-6 203,5 7-819,11 6 249,0 0 1,0 0-1,0 0 1,0 0 0,1-1-1,0 0 1,-3-2 569,-1-16-4773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 10112,'-6'5'5641,"-11"25"-3373,7-6-1775,1 0 0,1 1 0,1 0 0,2 0-1,0 1 1,1 0 0,2 8-493,3-24 6,0 0-1,1 0 0,0-1 1,1 1-1,0 0 0,0-1 1,1 0-1,4 7-5,-5-10-4,1-1 0,-1 1 0,2-1 0,-1 0-1,0 0 1,1 0 0,0-1 0,0 1 0,0-1 0,1 0 0,-1-1 0,1 1-1,5 1 5,-1 0-116,1-1-1,-1 0 1,1-1-1,-1 0 0,1 0 1,0-1-1,0-1 0,0 0 117,1-1-660,0 0-1,-1-1 0,0 0 0,7-2 661,43-15-6114,-25 5 232</inkml:trace>
  <inkml:trace contextRef="#ctx0" brushRef="#br0" timeOffset="356.919">108 299 13312,'29'13'4927,"-29"-13"-3839,52 0-320,-42 0-384,23-5-1600,-10 2-512,10-18-543,-4 4-161,-5-9-224,-5 5-64,-19-12 256,0 2 224</inkml:trace>
  <inkml:trace contextRef="#ctx0" brushRef="#br0" timeOffset="357.919">132 0 10368,'-39'8'3872,"39"-8"-3040,-9 16 863,4-11-799,10 0-544,-5-2-1120,14 2 128,1 0 161,13-2-2241,6 2-960,19-13 288,-17 3 320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27 13056,'-3'-3'810,"-1"1"1,0-1 0,0 1 0,0 0-1,0 0 1,0 1 0,0-1 0,-3 0-811,-39-5 1434,17 7-1766,1 1-1,-12 3 333,33-4 259,-16 3-239,-1 1 0,1 1 0,0 1 0,1 1 0,-4 2-20,12-4 28,1 1-1,-1 1 0,2 0 1,-1 0-1,1 1 1,0 1-1,1 0 0,0 1 1,-2 2-28,11-10 5,0 0 0,1 0 0,-1 0 0,0 0 0,1 0 0,0 0 0,-1 1 0,1-1 0,0 1 0,0-1 1,0 1-1,0-1 0,1 1 0,-1-1 0,1 1 0,0-1 0,-1 1 0,1 0 0,0-1 0,1 1 0,-1 0 0,0-1 0,1 1 1,0 0-1,-1-1 0,1 1 0,0-1 0,0 0 0,0 1 0,1-1 0,-1 0 0,0 1 0,1-1 0,0 0 0,0 1-5,7 6-8,-1-1-1,1 0 1,0 0-1,1-1 0,0 0 1,0 0-1,2-1 9,55 32-35,46 26 22,-97-53 26,0 0-1,-1 1 1,-1 1 0,0 0 0,6 7-13,-16-14 12,0-1-1,0 1 1,0 0 0,-1 0 0,0 0-1,0 0 1,-1 0 0,1 1-1,-1-1 1,-1 1 0,1 0-12,-2-4 6,1 0 0,-1 0 0,0 0 0,0 0 0,0 0 0,0 0-1,0 0 1,-1 0 0,1 1 0,-1-1 0,0 0 0,0 0 0,0-1 0,0 1 0,-1 0 0,1 0 0,-1 0 0,0-1 0,1 1 0,-1-1 0,0 1 0,-1-1-1,1 0 1,0 0 0,-2 1-6,-5 2-29,1 0-1,-1 0 0,-1-1 1,1 0-1,-1-1 0,1 0 1,-1 0-1,0-1 1,0 0-1,0-1 0,0 0 1,-2-1 29,-10 0-560,-1 0 1,0-2 0,0-1 0,1 0-1,-3-3 560,13 3-952,1 0 0,0-1 0,-1 0-1,1-1 1,1-1 0,-1 1 0,1-2-1,0 1 1,-8-8 952,-7-12-2533</inkml:trace>
  <inkml:trace contextRef="#ctx0" brushRef="#br0" timeOffset="395.322">733 290 9984,'8'20'4682,"-4"13"-3111,-2-11 319,7 33 1369,7 17-3259,-5-24 48,5 46-48,-15-61 46,-6-18-32,5-15-14,0 1 0,0-1 0,-1 0-1,1 0 1,0 1 0,-1-1 0,1 0 0,0 0-1,-1 0 1,1 1 0,0-1 0,-1 0 0,1 0-1,0 0 1,-1 0 0,1 0 0,0 0 0,-1 0-1,1 0 1,-1 0 0,1 0 0,0 0 0,-1 0-1,1 0 1,0 0 0,-1 0 0,1 0 0,0 0-1,-1-1 1,1 1 0,0 0 0,-1 0 0,1 0-1,-1-1 1,0 0-6,0 0 0,0 0 0,0 0 0,0-1 0,0 1 0,0 0 0,1-1 0,-1 1 0,0-1 0,1 1 0,-1 0 0,1-1 0,-1 1 0,1-1 0,0 0 0,0 1 0,0-1-1,0 0 7,-2-37-16,2 38 13,0-15-22,1-1 0,1 1 0,1 0-1,0 0 1,1 0 0,1 0 0,0 1-1,1 0 1,1 0 0,0 0-1,1 1 1,1 0 0,0 0 0,0 1-1,2 0 1,0 1 0,0 0 0,1 1-1,4-2 26,-11 9 12,0 1 0,0 0 1,1 0-1,-1 0 0,1 1 0,0 0 0,0 0 0,-1 0 0,1 1 0,1 0 0,-1 0 0,0 0 0,0 1 0,0 0 0,0 0 0,2 1-12,-5-1 9,1 1 0,-1 0-1,0-1 1,0 1-1,0 0 1,0 0-1,0 1 1,0-1 0,0 1-1,0-1 1,0 1-1,-1 0 1,1 0-1,-1 0 1,1 1-1,-1-1 1,0 0 0,0 1-1,0-1 1,0 1-1,0 0 1,-1 0-1,1 0 1,-1 0 0,0 0-1,0 0 1,0 0-1,0 0 1,0 0-1,-1 1 1,1 0-9,-1 1-61,0-1 0,1 0 0,-1 0 0,-1 0 0,1 0 0,-1 0 0,1 0 0,-1 0 0,0 0 0,-1 0 0,1-1 0,-1 1 0,0 0 0,1 0 0,-2-1 0,1 0 0,0 1 0,-1-1 0,1 0 0,-1 0 0,0 0 0,0 0 0,0-1 0,-1 1 0,1-1 0,0 0 0,-1 0 0,0 0 0,-3 1 61,-2 1-876,-2-1-1,1 0 0,0 0 0,-1-1 1,1 0-1,-1-1 0,0 0 0,1-1 1,-1 0-1,0 0 0,-1-1 877,-18-4-2565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63 204 9984,'-2'6'4597,"-7"2"-2965,-3 5-742,5 1-490,1-1 0,1 1-1,0 0 1,1 1 0,0-1-1,1 1 1,1 0 0,0 0-1,1 13-399,1-3 25,1 1 1,1 0-1,1-1 0,2 1 0,2 8-25,-4-21-128,1-1 1,0 1-1,0-1 0,1-1 1,1 1-1,0-1 1,1 1-1,0-2 0,4 6 128,-7-12-297,-1 0 1,1-1-1,-1 0 0,1 0 1,0 0-1,0 0 0,0-1 0,1 1 1,-1-1-1,1 0 0,-1 0 0,1-1 1,-1 1-1,1-1 0,0 0 1,0-1-1,0 1 0,0-1 0,0 0 1,-1 0-1,1 0 0,0-1 0,0 1 1,0-1-1,0 0 0,0-1 297,37-10-2490</inkml:trace>
  <inkml:trace contextRef="#ctx0" brushRef="#br0" timeOffset="330.058">82 415 9600,'-14'18'3584,"14"-18"-2784,0 16 64,0-11-128,5-1-480,-1-4-64,11 4-128,4-8-128,5 4 32,14-12-1440,4-1 768,1-8-3712,-4 3 2464</inkml:trace>
  <inkml:trace contextRef="#ctx0" brushRef="#br0" timeOffset="735.55">169 183 9984,'-13'21'4599,"13"-21"-4547,0 0 0,0 0 0,0 1 0,0-1-1,0 0 1,0 0 0,0 1 0,0-1 0,0 0 0,0 0 0,0 1 0,0-1 0,0 0 0,0 0-1,0 1 1,0-1 0,0 0 0,1 0 0,-1 1 0,0-1 0,0 0 0,0 0 0,0 0 0,1 0-1,-1 1 1,0-1 0,0 0 0,0 0 0,1 0 0,-1 0 0,0 1-52,16 0-198,30-8-279,0-1 0,44-15 477,-80 20-46,57-13-31,-61 15 137,0 0-1,0 0 1,0 1 0,0 0 0,0 1-1,0-1 1,0 1 0,0 0-1,0 0 1,1 1-60,-3 0 149,0 1 1,-1-1-1,1 0 0,-1 1 0,1 0 0,-1 0 0,0 0 1,0 0-1,0 1 0,-1-1 0,1 1 0,-1 0 1,0-1-1,0 1 0,0 1-149,7 13 1004,-1 1-1,3 12-1003,1 12 480,-2 1 0,1 13-480,-2-5 150,7 15-150,-8-49 79,-7-18-79,-1 0 0,0 0 1,0 0-1,0 0 0,1 0 1,-1 0-1,0 0 0,0 0 1,1 0-1,-1 0 0,0 0 0,0 0 1,1 0-1,-1 0 0,0 0 1,0 0-1,1 0 0,-1 0 1,0 0-1,0 0 0,0 0 0,1 0 1,-1 0-1,0 0 0,0-1 1,0 1-1,1 0 0,-1 0 1,0 0-1,0 0 0,0 0 1,0-1-1,1 1 0,-1 0 0,0 0 1,0 0-1,0-1 0,0 1 0,14-34-75,-10 24 49,10-33-66,-6 15 39,2 1 1,1 0-1,10-17 53,-16 36 4,-1 1 0,1 0 1,1 0-1,-1 0 0,1 0 0,0 1 0,1 0 0,-1 0 0,1 1 0,0 0 1,1 0-1,-1 0 0,1 1 0,3-1-4,-8 3 13,1 1 0,0 0 0,1 0 0,-1 0 0,0 0 0,0 1 0,0-1 0,0 1 0,0 0 0,1 0 0,-1 1-1,0-1 1,0 1 0,0 0 0,0 0 0,0 0 0,0 1 0,0-1 0,0 1 0,0 0 0,-1 0 0,1 1 0,-1-1 0,0 1 0,1-1 0,-1 1 0,1 1-13,9 11-84,0 0 1,-1 1-1,0 0 1,-1 1-1,2 7 84,7 9-828,19 25-2571,-11-19-2791,-14-21 3625</inkml:trace>
  <inkml:trace contextRef="#ctx0" brushRef="#br0" timeOffset="1066.389">1384 1 10240,'3'59'6660,"3"1"-3425,4-6-2692,1-1 0,8 16-543,16 45-355,-9-42-6645,-26-70 3246,-3-5-339,-2-6 2851,5 8 641,-6-12-1335</inkml:trace>
  <inkml:trace contextRef="#ctx0" brushRef="#br0" timeOffset="1399.495">1232 95 10112,'10'-4'3872,"-10"4"-3040,28 4-128,-13-4-384,-1 0-320,10-4 32,8 4-32,7-5-1344,4 2 736,5-7-3776,-7 10 2432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10112,'19'117'7866,"-2"-58"-5691,-9-29-1415,5 26-760,-11-46 25,-1 1 1,0 0 0,-1-1 0,0 1-1,-1 0 1,0-1 0,-1 5-26,-1-6 69,-2-9-25,-5-16-17,-4-26-98,12 30 49,0 0 1,1 0-1,0 0 1,1 0-1,0 1 0,1-1 1,0 0-1,1 0 1,2-7 21,3-8-57,1 0 1,1 0 0,6-9 56,-10 25-10,1 0-1,0 1 0,0 0 1,1 0-1,0 1 0,1-1 1,7-6 10,-11 13 10,-1 0 0,1 0 0,-1 1 1,1-1-1,0 1 0,0 0 0,0 0 1,0 0-1,1 0 0,0 0-10,-2 2 18,-1-1 1,1 1-1,-1 0 0,1 0 1,-1 0-1,1 0 0,-1 0 1,1 0-1,-1 1 0,1-1 1,-1 1-1,1 0 0,-1-1 0,0 1 1,1 0-1,-1 1 0,0-1 1,1 1-19,-1 0 10,0-1 0,0 1 1,-1 0-1,1 0 1,-1 0-1,1 0 0,-1 0 1,0 0-1,0 1 1,0-1-1,0 0 0,0 1 1,0-1-1,-1 0 1,1 1-1,-1-1 0,1 2-10,1 46 28,-2-44-19,-5 57-7,3-49 0,0 1 1,1-1-1,1 1 1,1 3-3,-1-13-8,1 1 0,0 0 1,1-1-1,-1 1 0,1-1 1,0 1-1,1-1 1,-1 0-1,1 0 0,0 0 1,0 0-1,4 4 8,-3-5-181,-1 0 0,1 0 0,0 0 0,1-1 0,-1 1 0,1-1-1,-1 0 1,1 0 0,0-1 0,0 1 0,0-1 0,1 0 0,-1-1 0,1 1 181,2-1-1210,-1 1 0,1-2 0,0 1 1,-1-1-1,1 0 0,0-1 0,-1 1 0,1-2 0,6-1 1210,14-1-2618</inkml:trace>
  <inkml:trace contextRef="#ctx0" brushRef="#br0" timeOffset="572.118">632 3 10368,'19'45'8792,"0"-1"-7089,-10-26-1559,-1 0 0,0 1-1,-1-1 1,3 16-144,15 81 83,-20-93-42,-2-8 58,-2-10-21,0 0 0,0 0 0,0 0 0,0 1 0,0-1 0,-1 0 0,0 0 0,0 0 0,0 1 0,-1-1 0,1 0 0,-1 0 0,0 0 0,0 0 0,0 1-78,0-5 44,1 0 0,0 1-1,0-1 1,0 0-1,0 1 1,-1-1 0,1 0-1,0 1 1,0-1-1,-1 0 1,1 1 0,0-1-1,-1 0 1,1 0 0,0 1-1,-1-1 1,1 0-1,0 0 1,-1 0 0,1 0-1,0 1 1,-1-1-1,1 0 1,-1 0 0,1 0-1,0 0 1,-1 0-1,1 0 1,-1 0 0,1 0-1,0 0 1,-1 0 0,1 0-1,-1 0 1,1-1-1,0 1 1,-1 0 0,1 0-1,0 0 1,-1 0-1,1-1 1,0 1 0,-1 0-1,1 0 1,-1-1-44,0 0-9,0 0-1,0 0 1,0 0 0,0 0-1,1 0 1,-1 0 0,0 0-1,0 0 1,1-1 0,-1 1-1,0 0 1,1-1 9,-2-9-300,0 1 0,1-1 0,0 1 0,0-1 1,2 1-1,-1-1 0,1 0 0,1 1 0,0-1 0,2-4 300,6-22-84,2 0 0,6-7 84,-15 37-28,3-8 10,1 0-1,1 0 0,1 0 0,0 1 0,1 1 1,3-4 18,-9 13 9,-1-1 0,1 1 0,0 0 0,0 0 0,0 0 0,1 1 0,0-1 0,-1 1 0,1 0 1,0 0-1,0 1 0,1 0 0,-1 0 0,0 0 0,1 0 0,-1 1 0,1 0 0,0 0 1,-1 0-1,1 1-9,-3 0 84,-1 1 0,0-1 0,0 1 0,0 0 0,0-1 0,0 1 0,0 0 0,0 0 0,0 0 0,0 1 0,0-1 0,0 0 0,-1 1 0,1-1 0,0 1 0,-1-1 0,0 1 0,1 0 0,-1 0 0,0 0 0,0 0 0,0 0 0,0 0 0,0 0 0,0 0 0,0 0 0,-1 0 0,1 1-84,1 5 256,-1 1 0,0-1 0,0 0 0,0 0 0,-1 0 0,0 1 0,-1 0-256,-23 143 69,23-143-193,0 1 1,1-1-1,1 1 0,-1-1 1,1 1-1,1-1 1,0 0-1,0 0 0,1 0 1,0 0-1,0 0 0,1 0 1,1 0 123,-3-4-280,2 0 0,-1 0 0,0 0 0,1-1 0,0 1 0,0-1 0,0 0 0,0 0 0,1 0-1,0 0 1,0-1 0,0 0 0,0 0 0,0 0 0,0-1 0,1 0 0,0 0 0,-1 0 0,1 0 0,0-1 0,1 0 280,7 0-1856,0 0 0,0-1 0,-1-1 0,4 0 1856,21-4-3306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89 7040,'0'-1'80,"0"1"0,0 0 0,0 0 0,0 0 0,0 0 0,0 0 0,0-1 0,0 1 0,0 0 0,0 0 0,0 0-1,0 0 1,0 0 0,0 0 0,0-1 0,1 1 0,-1 0 0,0 0 0,0 0 0,0 0 0,0 0 0,0 0 0,0 0 0,0 0 0,1-1 0,-1 1 0,0 0 0,0 0 0,0 0 0,0 0 0,0 0 0,0 0 0,1 0 0,-1 0 0,0 0 0,0 0 0,0 0 0,0 0 0,0 0 0,1 0 0,-1 0 0,0 0 0,0 0 0,0 0 0,0 0 0,0 0 0,1 0 0,-1 0 0,0 0 0,0 0 0,0 1 0,0-1 0,0 0-1,0 0 1,0 0 0,1 0 0,-1 0 0,0 0 0,0 0-80,3 14 2894,-2 22-610,-1-32-2117,0 10 459,-1 28 452,2 0 1,2-1-1,7 31-1078,-8-61-88,1 1-1,0-1 0,0 0 0,1 0 0,1-1 0,0 1 0,0-1 1,1 0-1,1 0 0,-1-1 0,1 1 0,1-2 0,0 1 0,0-1 0,8 6 89,-13-12-207,0 1-1,0-1 0,1 0 0,-1 0 1,1 0-1,0-1 0,0 1 0,-1-1 1,1 0-1,0 0 0,0 0 0,0 0 1,0-1-1,0 0 0,0 0 0,0 0 1,2 0 207,-1-1-687,0 0 0,0-1 1,1 0-1,-1 0 1,0 0-1,0 0 1,-1-1-1,1 1 1,-1-1-1,1-1 1,-1 1-1,3-3 687,15-11-2485</inkml:trace>
  <inkml:trace contextRef="#ctx0" brushRef="#br0" timeOffset="334.09">1 284 10368,'0'13'3872,"0"-13"-3040,19 12-64,-9-12 639,-1 4-895,10-8-192,10 0-224,5-4-1600,-2-2 833,-3 2-129,-1-13-2208,-4 4-928,-5-9 864</inkml:trace>
  <inkml:trace contextRef="#ctx0" brushRef="#br0" timeOffset="647.103">82 55 7296,'-24'13'2720,"24"-13"-2112,-14 17 1024,9-13 448,10 0-1152,-5-4-384,5 5-384,4-5-416,11 3 128,13-6-2560,4 3 1472</inkml:trace>
  <inkml:trace contextRef="#ctx0" brushRef="#br0" timeOffset="648.103">505 1 7296,'0'6'1892,"0"0"1,1 0-1,0 0 1,0 0-1,2 3-1892,19 48 3752,-2-10-3500,-5-1-201,1 1-133,-3 0 1,-1 2 81,12 47-4848,-22-90 1858,-1-8 859,-3-7-993,-3 0 751</inkml:trace>
  <inkml:trace contextRef="#ctx0" brushRef="#br0" timeOffset="970.643">458 21 10112,'-14'8'3776,"14"-8"-2944,-5 18 0,0-18 799,10 3-991,0 2 832,9 0-832,1-5-256,2 0-256,17-10-128,9 7 32,0-10-1376,-6 8 736,1-3-2431,-4 4 1695,4-4-3392,-4 8 2656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0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10112,'-37'26'5915,"26"-17"-5103,0-1-1,-1 0 1,0-1-1,0 0 1,-2 0-812,-87 39 597,98-45-607,-1 1 0,1 0 0,0 0 0,0 0-1,0 0 1,0 1 0,0-1 0,0 1 0,0 0 0,1 0 10,1-2-2,0-1-1,1 1 1,-1 0 0,1-1 0,0 1-1,-1 0 1,1 0 0,-1 0 0,1 0 0,0-1-1,0 1 1,0 0 0,-1 0 0,1 0 0,0 0-1,0 0 1,0 0 0,0 0 0,1 0 0,-1-1-1,0 1 1,0 0 0,0 0 0,1 0 0,-1 0-1,0 0 1,1-1 0,-1 1 0,1 0 0,-1 0-1,1-1 1,-1 1 0,1 0 0,0-1 0,-1 1-1,1 0 1,0-1 0,-1 1 0,1-1 0,0 1-1,0-1 1,0 0 0,-1 1 0,1-1 0,0 0-1,0 1 3,53 20 0,-42-17 0,0 0 0,0 1 0,0 1 0,4 2 0,-7-2 15,-1 0-1,1 0 0,-1 1 0,-1 0 0,1 1 0,-1-1 0,0 1 0,-1 1 1,3 4-15,-6-9 23,0 1 0,-1 0 1,1 0-1,-1 0 0,-1 0 1,1 0-1,-1 0 0,1 1 1,-1-1-1,-1 0 0,1 1 1,-1-1-1,0 0 0,0 1 1,-1-1-1,0 1 0,0-1 1,0 0-1,-1 3-23,1-6-75,0 1-1,0-1 1,0 1-1,0-1 1,-1 0 0,1 0-1,-1 1 1,0-1 0,1 0-1,-1 0 1,0-1-1,0 1 1,0 0 0,-1-1-1,1 1 1,0-1-1,-1 0 1,1 1 0,0-1-1,-1 0 1,0-1 0,1 1-1,-1 0 1,1-1-1,-1 1 1,0-1 0,1 0-1,-1 0 1,0 0-1,-2-1 76,-4 1-1092,0-2 1,0 1-1,0-1 0,0-1 0,0 1 0,1-2 0,-1 1 0,-2-2 1092,-13-8-2565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9728,'0'0'239,"-1"-1"1,1 0 0,0 1 0,0-1-1,-1 1 1,1-1 0,0 0-1,0 1 1,0-1 0,0 0 0,0 1-1,0-1 1,0 0 0,0 1-1,0-1 1,0 1 0,0-1 0,0 0-1,1 1 1,-1-1 0,0 0 0,1 0-240,-1 1 145,1 0 1,-1 0-1,1 0 1,-1 0 0,1 0-1,-1 0 1,1 0 0,-1 0-1,1 0 1,-1 1-1,1-1 1,-1 0 0,1 0-1,-1 0 1,0 0 0,1 1-1,-1-1 1,1 0 0,-1 1-1,0-1 1,1 0-1,-1 1-145,31 26 2632,141 166-1955,-153-168-676,-1-1 0,-1 2 0,-1 0 0,-1 1-1,-1 1 1,8 24-1,1 8 525,-3 1-1,-2 1 1,4 36-525,-15-59 549,-1 0 0,-2 1 1,-2 0-1,-1 0 0,-3 12-549,-1-9-1811,-1-1-1,-3 1 1,-6 20 1811,12-58-551,0 0 1,-1 0 0,0-1-1,0 1 1,0 0-1,-1-1 1,0 1 0,1-1-1,-1 0 1,-1 0-1,1 0 1,-1 0 0,1 0-1,-1-1 1,-2 2 550,-19 16-6165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2206 116 1408,'8'-21'528,"-8"20"-514,0 1 0,0 0 0,0 0 0,0-1 0,0 1 0,0 0 0,0-1 0,1 1 0,-1 0 0,0 0 0,0-1 0,0 1 0,0 0 0,0-1 0,0 1 0,0 0 0,0-1 0,-1 1-1,1 0 1,0 0 0,0-1 0,0 1 0,0 0 0,0-1 0,0 1 0,-1 0 0,1 0 0,0-1 0,0 1-14,-16-18 2153,13 16-1317,0-1 1,0 1-1,0 0 1,0 0-1,0 1 1,-1-1-1,1 1 1,-1 0-1,1 0 1,-1 0-1,0 0 1,1 0-1,-1 1 1,0 0-1,1-1 1,-1 1-1,-3 1-836,-2 1 225,0 0 1,1 1-1,-1 0 0,1 0 0,0 1 1,0 0-1,0 0 0,0 1 0,1 0 1,0 0-1,0 1 0,0 0 0,-5 7-225,-12 12 528,2 2 1,-17 26-529,33-44 335,-13 19 178,2 0 0,1 2 0,1-1-1,2 2 1,1 0 0,-2 10-513,-7 23 318,-10 52-318,22-78 21,3 1-1,1 0 0,0 34-20,6-55-44,0 1 0,1-1 1,1 0-1,0-1 0,6 15 44,-6-22-254,1 0 0,0 0 1,0 0-1,1 0 0,1-1 0,0 0 0,0 0 0,0 0 0,1-1 1,1 0-1,-1-1 0,1 1 0,1-1 0,-1-1 0,2 1 254,4 3-1185,0-1 0,1-1 0,0 0 0,1-1 0,0-1-1,0 0 1,0-1 0,1-1 0,8 1 1185,24 5-6005</inkml:trace>
  <inkml:trace contextRef="#ctx0" brushRef="#br0" timeOffset="422.502">2543 1 13440,'0'2'686,"0"0"0,1 0 0,-1 0 1,0 0-1,1 0 0,0 0 1,-1 0-1,1 0 0,0 0 0,1 1-686,14 18 2939,28 15-2460,-31-27-157,127 94 131,-108-76-126,-2 0 0,-1 2-1,-1 2 1,0 2-327,-8-6 11,-2 0-1,0 1 1,-2 1 0,-2 0-1,0 1 1,3 14-11,-4-8 57,-2 0 1,-1 1 0,-2 0-1,-1 0 1,1 26-58,-7-37 7,-1 0 1,0 0-1,-2 0 0,-1 0 1,-1 0-1,-2-1 0,0 0 1,-6 14-8,3-14-1014,-1 1 0,-9 13 1014,10-22-1352,0-1 1,-2 1-1,0-2 0,-1 1 1352,8-12-734,0 1-1,0-1 1,-1 1 0,1-1-1,-1-1 1,0 1 0,0-1-1,0 0 1,-1 0 0,1 0-1,-1-1 1,1 1 0,-4-1 734,-25 11-4816</inkml:trace>
  <inkml:trace contextRef="#ctx0" brushRef="#br0" timeOffset="-1143.422">0 575 10368,'5'40'9708,"0"8"-8574,-6-9-1366,0-1 1464,2 0-1,3 15-1231,-3-43 232,1 0-1,0 0 1,0 0-1,1 0 1,0-1 0,1 1-1,0-1 1,0 0-1,1 0 1,1-1 0,1 4-232,-1-5-207,0-1 0,0 0 1,1 0-1,0 0 1,0-1-1,0 0 1,1 0-1,-1-1 1,1 0-1,0 0 1,0-1-1,1 0 1,-1 0-1,1-1 1,0 0-1,-1 0 0,2-1 207,1 0-569,0-1-1,0 0 0,0 0 1,0-1-1,0 0 0,2-2 570,-2 1-1569,-1-1-1,0 0 1,0-1-1,0 0 1,0 0-1,2-3 1570,13-7-4874</inkml:trace>
  <inkml:trace contextRef="#ctx0" brushRef="#br0" timeOffset="-815.438">75 796 13312,'0'1'289,"-1"-1"0,0 1 0,1 0 0,-1 0 1,1 0-1,-1 0 0,1 0 0,0 0 1,0 0-1,-1 0 0,1 0 0,0 1 0,0-1 1,0 0-1,0 0 0,0 0 0,0 0 0,0 0 1,0 0-1,1 0 0,-1 0 0,0 0-289,1 0 98,0 0 0,-1 0-1,1 0 1,0 0 0,0 0-1,-1 0 1,1-1 0,0 1-1,0 0 1,0-1 0,0 1 0,0 0-1,0-1 1,0 0 0,0 1-1,1-1 1,0 1-98,3 0-97,1 0 0,-1-1 0,1 1 0,-1-1 0,1 0 0,0 0 0,-1-1 0,6-1 97,-4 1-650,0-1-1,0 0 0,0 0 1,0-1-1,-1 0 0,1-1 0,-1 1 1,1-1-1,-1 0 0,-1-1 1,1 1-1,-1-1 0,1 0 1,1-4 650,-5 7-318,0-1 1,0 1 0,-1-1 0,1 0-1,-1 1 1,0-1 0,1 0 0,-2 0-1,1 0 1,0 0 0,0 0 0,-1 0-1,0 0 1,1 0 0,-1 0 0,0 0-1,-1 0 1,1-2 317,-1 1-33,0 1-1,0-1 1,-1 1-1,1-1 1,-1 1-1,0 0 1,0-1-1,0 1 1,0 0-1,0 0 1,-3-2 32,0 0 693,-1 0-1,1 0 1,-1 1-1,0 0 0,0 0 1,-1 0-1,1 1 0,-1 0 1,1 0-1,-1 0 0,-1 1-691,-5-1 585,0 0-1,0 1 1,0 0 0,0 1-1,-10 0-584,26 2-613,2 1-510,0-1 1,1 0-1,-1 0 0,0-1 1,1 0-1,-1 1 0,0-2 1,2 1 1122,13-1-3072</inkml:trace>
  <inkml:trace contextRef="#ctx0" brushRef="#br0" timeOffset="-497.146">489 562 10240,'2'0'387,"-1"1"0,1-1 0,-1 1 0,0-1-1,1 1 1,-1-1 0,0 1 0,0 0 0,0-1 0,1 1 0,-1 0 0,0 0 0,0 0 0,0 0 0,0 0 0,0 0 0,-1 0 0,1 0 0,0 1 0,0-1 0,-1 0 0,1 2-387,15 35 2279,-9-21-2213,33 85 302,0 12-368,-33-89 230,0-1 1,3 25-231,-5 18 3427,-8-55-2638,3-12-784,0 1-1,0-1 1,0 0-1,0 0 1,-1 0-1,1 0 1,0 0-1,0 0 1,0 0-1,0 0 1,-1 0-1,1 0 1,0 0-1,0 0 1,0 0-1,0 0 1,-1 0-1,1 0 1,0 0-1,0 0 1,0 0-1,0-1 1,0 1-1,-1 0 1,1 0-1,0 0 1,0 0-1,0 0 1,0 0-1,0 0 1,0 0-1,-1-1 1,1 1-1,0 0 1,0 0 0,0 0-1,0 0 1,0 0-1,0-1 1,0 1-1,0 0 1,0 0-5,-1-2-133,0 0 1,1 0-1,-1 0 1,1 0-1,-1 0 1,1 0-1,0 0 1,0 0-1,0 0 1,0-1-1,0 1 1,0 0-1,1 0 1,-1 0-1,1 0 1,0-1 132,14-45-2183,11-23 2183,-17 51-124,0 0 1,2 1 0,0 0-1,1 1 1,6-7 123,-9 14-5,1 0-1,0 0 1,1 1 0,1 0 0,-1 1 0,1 1 0,1-1 0,1 1 5,-7 5-6,-1-1-1,0 2 1,1-1 0,-1 1 0,1 0-1,0 1 1,0-1 0,0 1-1,-1 1 1,1-1 0,0 1 0,0 1-1,0-1 1,0 1 0,0 0 0,0 0-1,0 1 1,-1 0 0,1 1 6,8 4 23,-1 1 1,0 0 0,-1 1-1,0 1 1,0 0 0,-1 1-1,0 0 1,-1 1 0,0 0-1,-1 1 1,-1 0 0,0 0-1,0 1 1,-1 0 0,-1 1-1,0 1-23,-5-11 244,-1 1 0,1-1 0,-1 1 0,0 0 0,0 0 1,-1 0-1,0 0 0,0-1 0,0 1 0,-1 2-244,1-5 78,-1 0 0,0 0 0,0 0 1,0 0-1,0 0 0,0 0 0,-1 0 1,1 0-1,-1 0 0,0-1 0,0 1 1,0-1-1,0 1 0,0-1 0,0 0 1,-1 1-1,1-1 0,-1-1 0,0 1 1,-1 1-79,-5 1-479,0 0 1,-1-1 0,1 0 0,-1 0-1,0-1 1,0 0 0,0 0 0,0-1 0,0-1-1,-7 0 479,-9-1-3037,0-1 1,0-2-1,-13-3 3037,-6-2-5920</inkml:trace>
  <inkml:trace contextRef="#ctx0" brushRef="#br0" timeOffset="9357.281">123 1872 9728,'0'0'219,"-1"1"1,0-1 0,1 1-1,-1-1 1,1 1 0,-1-1-1,1 1 1,-1 0-1,1-1 1,-1 1 0,1 0-1,0-1 1,-1 1 0,1 0-1,0-1 1,-1 1 0,1 0-1,0 0 1,0-1 0,0 1-1,0 0 1,0 0 0,0 0-220,2 23 170,-1-9 512,2 33 716,2 0 1,3 0 0,1-1 0,10 27-1399,0 6-433,-9-46-1855,-3-18-758,-7-16 2915,0 0-1,0 0 1,0 0-1,0 1 1,0-1-1,0 0 0,1 0 1,-1 0-1,0 0 1,0 1-1,0-1 0,0 0 1,0 0-1,0 0 1,1 0-1,-1 0 1,0 1-1,0-1 0,0 0 1,0 0-1,1 0 1,-1 0-1,0 0 0,0 0 1,0 0-1,0 0 1,1 0-1,-1 0 1,0 0-1,0 0 0,0 0 1,1 0-1,-1 0 1,0 0-1,0 0 0,0 0 1,1 0-1,-1 0 1,0 0-1,0 0 1,0 0-1,1 0 0,-1 0 132,5-5-2570</inkml:trace>
  <inkml:trace contextRef="#ctx0" brushRef="#br0" timeOffset="9840.184">569 1813 10240,'-1'16'1594,"0"1"1,1-1 0,1 1-1,0-1 1,1 1-1,1-1-1594,15 62 821,-6-30-1188,5 50 367,-15-65-1825,-2-32 1348,0 1 0,0-1 0,1 1 0,-1-1 0,0 1 0,-1-1 0,1 0 0,0 1 0,0-1 0,-1 1 0,1-1 0,0 0 0,-1 1 0,0-1 0,1 0 0,-1 1 0,0-1 0,0 0 477,-3-1-2522</inkml:trace>
  <inkml:trace contextRef="#ctx0" brushRef="#br0" timeOffset="10170.091">413 1835 9984,'0'0'88,"0"0"1,0 1-1,0-1 1,0 0-1,0 0 1,-1 0-1,1 0 1,0 0-1,0 0 0,0 1 1,0-1-1,0 0 1,0 0-1,0 0 1,0 0-1,0 0 1,0 0-1,0 0 1,-1 0-1,1 0 1,0 0-1,0 1 1,0-1-1,0 0 1,0 0-1,0 0 1,0 0-1,-1 0 1,1 0-1,0 0 1,0 0-1,0 0 1,0 0-1,0 0 0,0 0 1,-1 0-1,1 0 1,0 0-1,0 0 1,0 0-1,0 0 1,0 0-1,0 0 1,-1-1-1,1 1 1,0 0-1,0 0 1,0 0-1,0 0 1,0 0-1,0 0 1,0 0-1,0 0 1,0 0-1,-1 0 1,1-1-1,0 1 1,0 0-89,7 11 2563,3-6-2278,0-1-1,1 0 1,0-1-1,0 0 1,0 0-1,0-1 1,1-1-1,-1 0 1,0 0-1,8-1-284,22-2-36,0-2 1,10-4 35,10-2 25,-27 3-25,1 2 1,-1 1-1,6 2 0,-35 2 26,-1 1-1,1-1 0,-1 1 0,0 0 1,0 1-1,0-1 0,1 1 0,-1-1 1,0 1-1,-1 0 0,1 1 0,0-1 1,-1 1-1,1-1 0,-1 1 0,0 0 1,0 1-1,0-1 0,0 0 0,-1 1 1,1 0-1,0 1-25,7 12 68,0 1 1,-2 1 0,0 0-1,2 7-68,-3-5 29,14 43-323,-2-4-2553,-14-48 200,0 0 0,0 0 0,7 9 2647,-3-8-2608</inkml:trace>
  <inkml:trace contextRef="#ctx0" brushRef="#br0" timeOffset="10523.512">1439 1797 10112,'-4'0'400,"0"1"0,0 0 0,0 0 0,0 0 0,0 1 0,0-1 0,0 1 1,0 0-1,0 0 0,0 0 0,1 1 0,-1-1 0,1 1 0,0 0 0,0 0 0,0 0 0,0 0 1,1 1-1,-1-1 0,1 1 0,-1-1 0,1 3-400,-6 8 439,1 0 0,0 1 0,1 0 0,1 0 0,-2 8-439,5-13 20,0 0 0,0 0 0,1 0 0,0 1 0,1-1 0,0 0 0,1 1 1,0-1-1,0 0 0,1 0 0,0 0 0,1 0 0,3 7-20,-3-10 7,0-1 0,1 1 0,-1 0 0,1-1 0,1 0 0,-1 0 0,1 0 0,0-1 0,1 1 0,-1-1 0,1-1 0,0 1 0,0-1 0,0 0 0,1 0 0,0 0 0,-1-1 0,1 0 0,1-1-7,-2 0 3,0-1 0,0 0 0,0 0 0,0 0 0,0-1 0,0 0 0,0 0 0,0-1-1,0 1 1,0-1 0,-1-1 0,1 1 0,0-1 0,-1 0 0,1 0 0,-1-1 0,1 0-3,-2 1-13,-1 0 1,0 0 0,0 0 0,0 0-1,0 0 1,0-1 0,0 0 0,-1 1 0,1-1-1,-1 0 1,0 0 0,0-1 0,0 1-1,0 0 1,0-1 0,-1 1 0,0-1-1,1 1 1,-1-1 0,-1 0 0,1 1-1,0-1 1,-1 0 0,0 0 0,0 0-1,0 1 1,0-1 0,-1 0 12,0-5-543,-1 1 0,-1 0 1,0-1-1,0 1 0,0 0 0,-1 1 0,-3-6 543,-5-6-4313,-1 1 0,-7-8 4313,5 5-4272</inkml:trace>
  <inkml:trace contextRef="#ctx0" brushRef="#br0" timeOffset="10951.768">1801 1813 10496,'-1'1'718,"0"-1"-605,1 0-1,-1 1 0,1-1 1,0 0-1,-1 1 0,1-1 1,-1 0-1,1 1 0,0-1 0,-1 1 1,1-1-1,0 1 0,-1-1 1,1 1-1,0-1 0,0 1 1,-1-1-1,1 1 0,0-1 1,0 1-1,0-1 0,0 1 1,0 0-1,0-1 0,0 1 0,0-1 1,0 1-1,0-1 0,0 1 1,0 0-1,0-1 0,1 1 1,-1-1-1,0 1 0,0-1 1,1 1-1,-1-1 0,0 1-112,13 23 2562,-2 0 0,6 20-2562,-6-12 219,-2 1 0,0 1 0,-3 0 0,-1 0 0,-1 0-1,-2 16-218,-1-43 468,-1 0-1,-1 0 1,0 0-1,0 0 1,0 0 0,0 0-1,-1 0 1,-1 0-1,0 2-467,1-2-108,14-20-1965,9-17 1152,58-78-636,-62 86 1504,1 2 1,1 0-1,1 1 1,1 0 52,-16 15 15,0 0-1,0 1 1,0 0 0,0 0-1,0 0 1,1 0 0,-1 1 0,1 0-1,0 0 1,0 0 0,0 1-1,2-1-14,-3 2 15,-1 0 0,1 1 0,-1-1-1,1 1 1,-1 0 0,1 0-1,-1 0 1,0 0 0,1 1 0,-1 0-1,0 0 1,0 0 0,0 0 0,0 1-1,-1-1 1,1 1 0,0 1-15,19 17 35,0 2 1,-2 1-1,-1 0 1,-1 1-1,4 9-35,41 52-7948,-62-84 7101,0 0 1,0 1-1,0-1 0,1 0 0,-1 0 1,0 0-1,1 0 0,-1-1 0,3 2 847,10 2-3093</inkml:trace>
  <inkml:trace contextRef="#ctx0" brushRef="#br0" timeOffset="11336.224">3450 1383 9984,'-8'-18'3285,"7"18"-3196,1 0 0,0-1 0,-1 1-1,1 0 1,0-1 0,-1 1 0,1 0 0,-1-1 0,1 1 0,-1 0-1,1 0 1,-1 0 0,1 0 0,-1-1 0,1 1 0,-1 0 0,1 0 0,-1 0-1,1 0 1,-1 0 0,1 0 0,-1 0 0,1 0 0,-1 1 0,1-1-1,-1 0 1,1 0 0,-1 0 0,1 0 0,-1 1-89,-13 5 178,13-6-137,-26 12 662,0 1 1,1 2-1,0 0 0,1 2 0,1 1 0,0 0 1,-14 17-704,25-23 57,1 0 0,0 2 0,1-1 0,0 1 0,1 1 0,1 0 0,0 1 0,1-1 0,1 2 0,-2 3-57,-3 16 30,1 1-1,1-1 0,2 2 1,-2 30-30,8-40 23,1-1 0,1 0 0,2 0 0,0 0 0,2 0 0,1 0 1,1 0-1,3 5-23,-4-17-173,1 1 1,0-1 0,1 0 0,1 0 0,0-1 0,1 0-1,1-1 1,0 0 0,0 0 0,1-1 0,1-1 0,0 0-1,13 9 173,-18-15-740,0-1-1,1 1 0,0-1 0,0-1 1,0 0-1,0 0 0,0 0 0,1-1 0,-1-1 1,2 1 740,31 6-6160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0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56 162 9984,'7'10'4703,"-4"8"-4024,-2-3 893,5 17 299,2 1 0,4 5-1871,6 27 359,46 251-1809,-64-310-759,-2-7 616,-8-16-212,-14-31 479,21 43 974,-27-64 514,2-1 1,4 0 0,3-2-1,-4-33-162,23 93 354,0 1 1,0 0-1,1 0 0,1-1 0,0 1 0,1 0 1,0-7-355,1 12 177,-1 0 0,1 0 1,-1 0-1,2 1 1,-1-1-1,0 1 1,1-1-1,0 1 1,1 0-1,-1 0 1,1 1-1,0-1 1,0 1-1,0 0 0,3-2-177,2-1 109,1 0-1,0 1 0,1 0 1,-1 1-1,1 0 0,0 1 0,0 0 1,1 1-1,-1 0 0,1 1 1,-1 0-1,1 1 0,0 0 0,2 1-108,1-1 91,0 2-1,0 0 1,0 1 0,-1 0-1,1 1 1,-1 1-1,1 0 1,-1 1-1,0 1 1,-1 0-1,2 1-90,-9-3 9,1 0 0,-1 0-1,1 1 1,-1 0-1,-1 0 1,1 0 0,-1 1-1,0 0 1,0 0 0,0 0-1,-1 1 1,0-1 0,-1 1-1,1 0 1,-1 0-1,0 0 1,-1 1 0,0-1-1,0 1 1,-1-1 0,0 1-1,0 0 1,0 0-1,-1-1 1,-1 1 0,1 0-1,-1 0 1,0-1 0,-1 1-1,0-1 1,0 1-1,-1-1 1,1 0 0,-2 1-9,-2 4-306,0-1 0,0-1 0,-1 1 0,-1-1 0,0 0 0,0-1 0,-1 0 0,0 0 0,0-1 0,-8 5 306,7-6-1288,0-1 0,-1 0-1,1-1 1,-1 0 0,-1 0 0,-10 2 1288,-4 1-2528</inkml:trace>
  <inkml:trace contextRef="#ctx0" brushRef="#br0" timeOffset="414.412">893 386 9600,'-9'-1'1179,"6"0"-840,-1 0 0,1 0 0,0 1 0,-1-1 0,1 1 0,-1 0 0,1 0 0,-1 0 0,1 1 0,-1-1 0,1 1 0,0 0 0,-1 0 0,1 0-339,-12 6 214,11-5-159,0 0 0,0 0 0,1 0 0,-1 1 0,0-1 0,1 1 0,0 0 0,-1 0 0,-1 2-55,-9 12 829,0-1-1,1 2 1,1 0-1,-8 16-828,17-28 65,0 0-1,0 0 1,1 0-1,0 1 0,0-1 1,0 0-1,1 1 1,0 0-1,0-1 1,1 1-1,0 0 1,0-1-1,1 1 1,-1-1-1,1 1 1,1 0-1,-1-1 1,1 1-65,-1-4 8,0-1 0,1 1 0,-1 0 0,0-1-1,1 0 1,0 1 0,-1-1 0,1 0 0,0 0 0,0 0 0,0 0 0,1 0 0,-1 0 0,0 0 0,1-1 0,-1 1 0,1-1 0,-1 0 0,2 1-8,1-1 8,-1 0 0,1 0 0,0 0 1,0 0-1,0-1 0,0 0 0,0 0 0,0 0 1,0-1-1,0 1 0,0-1-8,4-1 4,0 0 1,-1-1-1,0 1 0,1-2 1,-1 1-1,0-1 0,-1 0 1,1-1-1,-1 0 0,1 0 1,-2-1-1,6-5-4,-9 9-22,-1-1 1,0 0-1,0 0 1,0 0-1,0 0 1,-1 0-1,1 0 1,-1 0-1,0 0 1,0-1-1,0 1 1,0 0-1,-1-1 1,1 1-1,-1-1 0,0 1 1,0-1-1,0 1 1,0-1-1,-1 1 1,1-1-1,-1 1 1,0 0-1,0-1 1,-1-1 21,-4-8-1093,0 1 1,-2-1 0,1 1 0,-1 0 0,-8-8 1092,-8-12-4699,13 13 2139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13 109 7040,'0'0'145,"0"0"-1,-1 0 1,1 0 0,0-1 0,-1 1 0,1 0 0,-1 0 0,1 0-1,0 0 1,-1 0 0,1 0 0,-1 0 0,1 0 0,0 0 0,-1 0-1,1 0 1,-1 0 0,1 0 0,0 0 0,-1 0 0,1 0 0,0 0-1,-1 0 1,1 1 0,-1-1 0,1 0 0,0 0 0,-1 0-1,1 1 1,0-1 0,0 0 0,-1 0 0,1 1 0,0-1 0,-1 0-145,5 14 5293,0-3-5427,32 78 3711,0-1-3303,-32-76-277,-1-1 1,0 1-1,-1 0 0,0 0 0,0 0 0,-2 4 3,1-15-9,-1 1-1,0-1 1,0 0-1,0 0 1,0 0-1,0 0 1,0 0-1,0 0 1,0 1 0,-1-1-1,1 0 1,0 0-1,-1 0 1,1 0-1,-1 0 1,1 0-1,-1 0 1,1 0-1,-1 0 1,0 0-1,1 0 1,-1-1-1,0 1 1,0 0-1,0 0 1,0-1-1,0 1 10,10-44-1626,-4 27 1156,2 0 1,-1 0-1,2 1 1,0 0 0,1 0-1,0 1 1,4-3 469,-4 6 124,0 0 1,1 0 0,1 1 0,0 1 0,0 0-1,1 0 1,0 1 0,8-4-125,-16 10 164,0 0-1,0 0 1,0 0 0,0 1 0,0 0 0,0 0 0,1 0 0,-1 0-1,0 1 1,1-1 0,-1 1 0,0 0 0,1 0 0,-1 1-1,0-1 1,4 2-164,-3 0 92,0 0 0,0 0 1,0 0-1,0 1 0,0 0 0,-1 0 0,1 0 0,-1 1 0,0-1 0,0 1 0,0 0 0,0 0-92,7 11 35,-1 0-1,0 0 1,-1 1-1,-1 0 1,0 0-1,-1 1 1,1 7-35,-3-11-206,15 40-1787,-3-27-2853,-12-23 1043,-1-3 1238</inkml:trace>
  <inkml:trace contextRef="#ctx0" brushRef="#br0" timeOffset="329.954">749 1 9984,'2'15'4096,"8"4"-2413,2 7 719,4 20-1197,2-2 0,2 0 0,9 14-1205,24 50-7834,-51-101 3944,-4-6 1324,-6-6-161,8 5 2513,-10-8-1711</inkml:trace>
  <inkml:trace contextRef="#ctx0" brushRef="#br0" timeOffset="649.026">631 60 12800,'-10'0'4831,"10"0"-3775,14 8 0,-4-3-224,0-2-576,14-3-224,3 0-32,11-3-2752,1-2 1504,9-8-4863,3 0 3423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5 230 10112,'-4'52'3806,"4"21"-2258,3-34-966,3 0 0,1 0 0,3-1 0,0 0 0,3 0 0,1-1 0,1-1 0,13 21-582,-19-42 101,0-1 1,0 0-1,1 0 0,1-1 0,1 0 1,-1-1-1,2-1 0,6 5-101,-9-8 13,0-1-1,1-1 1,-1 0-1,2 0 1,-1-1-1,0-1 1,1 0-1,0 0 1,0-1-1,0-1 1,0 0-1,1 0-12,4-1 8,0 0-1,0-2 1,-1 0-1,1 0 1,0-2-1,0 0 1,-1-1-1,0 0 1,0-2 0,0 0-1,0 0 1,-1-2-1,3-1-7,-7 2 4,0 0 0,0-1 0,-1 0 0,0-1 0,-1 0 0,0 0 0,0-1 0,-1 0 0,0-1 0,-1 0 0,0 0 0,-1 0 0,0-1 0,0 0-1,-2 0 1,1 0 0,-1-4-4,0-1-12,0 0-1,-2 0 0,0 0 1,-1 0-1,-1 0 0,0 0 1,-1 0-1,-1 0 0,-1 0 1,0 0-1,-2 0 0,1 1 1,-2 0-1,0 0 0,-1 0 1,-5-6 12,-62-97-4597,73 118 4355,0 0 0,0 0 0,1 0 1,-1 0-1,0-1 0,1 1 1,-1 0-1,1-1 0,-1 1 1,1 0-1,0-1 0,0 1 0,-1 0 1,1-1-1,0 1 0,0-1 1,0 1-1,0 0 0,1-1 1,-1 1-1,0 0 0,1-1 0,-1 1 1,0 0-1,1-1 242,8-15-3941</inkml:trace>
  <inkml:trace contextRef="#ctx0" brushRef="#br0" timeOffset="571.404">1037 176 13056,'25'45'5765,"-3"-12"-4576,-18-29-1079,-1 1 0,1 1-1,-1-1 1,0 0 0,-1 1 0,1-1-1,-1 1 1,0 3-110,9 19 66,29 75 437,19 79-503,-28-54 3044,-29-98-1733,-2-30-1306,0 0 0,0 0 1,0 0-1,-1 0 0,1 0 0,0 0 1,0 0-1,0 0 0,0 0 1,0 0-1,0 0 0,0 0 0,0 0 1,0 0-1,0 0 0,0 0 1,0 0-1,0 0 0,0 0 0,-1 0 1,1 0-1,0 0 0,0 0 1,0 0-1,0 0 0,0 0 1,0 0-1,0 0 0,0 0 0,0 0 1,0 0-1,0 0 0,0 1 1,0-1-1,0 0 0,0 0 0,0 0 1,0 0-1,0 0 0,0 0 1,0 0-1,0 0 0,0 0 0,0 0 1,0 0-1,0 0-5,-5-21-146,-1-32-675,2-1 1,2 0-1,3 0 1,2 1-1,2-1 1,9-35 820,-7 58-90,0-1 0,3 1 0,9-24 90,-11 37-16,1-1 1,0 1 0,1 0-1,1 1 1,1 1-1,6-7 16,-12 16 17,1 0-1,0 0 1,0 1-1,0 0 1,1 1-1,0-1 1,0 2-1,0-1 1,3 0-17,-8 3 15,0 1 1,0 0 0,1 0 0,-1 0 0,1 0 0,-1 1-1,1-1 1,-1 1 0,1 0 0,-1 0 0,1 0 0,-1 0-1,1 1 1,-1-1 0,1 1 0,-1 0 0,0 0-1,1 1 1,-1-1 0,0 0 0,0 1 0,0 0 0,0 0-1,3 2-15,-2-1 17,0 1 0,-1 0 0,1 0 0,-1 0 0,0 0 0,0 1 0,0 0 0,0-1 0,-1 1 0,0 0 0,0 0 0,0 0 0,-1 0 0,1 1-1,-1-1 1,-1 0 0,1 0 0,-1 1 0,1-1 0,-2 1 0,1-1 0,-1 0 0,1 1 0,-1-1-17,-5 20 49,0 0 0,-2-1-1,-1 0 1,-9 18-49,-4 14-10,18-45 3,0 0 0,0 0 0,2 1 0,-1-1 0,1 1 0,1 0 0,0 0 0,1-1 0,0 1 0,1 0 0,0 0 0,1 0 0,0-1 0,1 1 0,0-1 0,4 9 7,0-7 6,-1-1-1,2 0 0,0 0 0,0 0 0,1-1 0,1 0 1,-1 0-1,2-1 0,0 0-5,6 4 11,1-1 0,0-1 0,1 0 0,0-1 0,18 6-11,39 16-612,2-4 1,1-3-1,10-2 612,-59-19-2601,-4-4-5182,-18-1 2621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9728,'0'0'3205,"1"3"-1893,28 66 5184,-22-49-6340,2-1 0,1 0 0,0 0-156,-3-8 13,-1-1 0,0 1 0,-1 0 0,0 1 0,-1-1-1,0 1 1,-1 0 0,0 0 0,-1 0 0,0 2-13,-4-11 31,-3-7-21,-7-12-30,8 6-30,0 0-1,0 0 0,1 0 0,0-1 1,1 1-1,0-1 0,0 0 1,1 1-1,1-1 0,0 0 0,0 0 1,2-3 50,-1-2-78,2 0 0,0 0 0,0 0 0,2 0 0,0 1 0,1-1 0,0 1 0,1 0 78,-3 9-7,0-1 0,1 0 0,-1 1 0,1 0-1,1 0 1,-1 1 0,1-1 0,0 1-1,0 0 1,1 1 0,-1 0 0,2-1 7,-6 4 12,0 0 1,1 0-1,-1 0 1,0 0-1,1 1 1,-1-1-1,1 1 1,-1 0-1,0-1 1,1 1-1,-1 0 1,1 0-1,-1 0 1,1 1-1,-1-1 1,1 1-1,-1-1-12,1 2 22,-1-1 1,1 0-1,-1 1 1,0-1-1,1 1 0,-1 0 1,0 0-1,0 0 0,0 0 1,0 0-1,-1 0 0,1 1 1,-1-1-1,1 0 0,-1 1 1,0-1-1,0 1 0,1 1-22,0 1 28,0 1-1,-1-1 1,1 1-1,-1-1 1,0 1-1,-1 0 1,1-1-1,-1 1 1,0 0-1,-1 0 1,1-1-1,-2 3-27,-1 7 43,-2 1 0,0-1 0,-4 9-43,4-13-12,1 0 1,0 0 0,1 0-1,0 1 1,0-1-1,2 1 1,-1 7 11,2-14 2,1 0-1,0 0 1,0 0-1,0 0 1,1 0-1,-1 0 1,1-1-1,0 1 1,1-1-1,-1 1 1,1-1-1,0 0 1,0 0-1,0 0 1,1 0-1,-1-1 1,1 1-1,0-1 1,0 0-1,0 0 1,0-1-1,0 1 1,5 1-2,0 1-419,0-1 0,1 0 0,0 0 0,-1-1 0,5 0 419,-5-1-1416,-1 0 0,1-1-1,0 0 1,-1-1 0,8 0 1416,5-3-4021,5-2 1397</inkml:trace>
  <inkml:trace contextRef="#ctx0" brushRef="#br0" timeOffset="322.185">637 0 7296,'0'3'2720,"0"-3"-2112,4 10-256,-4-10-1440,5 3 480,0 2-2400,5 0 1664</inkml:trace>
  <inkml:trace contextRef="#ctx0" brushRef="#br0" timeOffset="819.513">742 21 9728,'-6'58'9238,"4"-46"-8783,1 1-1,0 0 0,0 0 0,2 9-454,0 11 129,-1-25-102,0 0-1,0-1 1,1 1-1,0 0 1,0-1-1,1 1 1,2 5-27,0-2 19,1-1-1,0 0 1,0 0-1,1 0 1,0-1-1,1 0 1,2 2-19,-6-7-100,1-1-1,0 1 1,0-1 0,0 0 0,0-1 0,0 1-1,1-1 1,-1 0 0,1 0 0,-1 0 0,1 0 0,0-1-1,0 0 1,0 0 0,0 0 0,0-1 0,1 0 100,3 1-902,0-1 0,0 0 0,0-1 1,0 0-1,-1-1 0,1 0 0,0 0 0,-1-1 1,1 0-1,-1 0 0,5-3 902,11-7-2533</inkml:trace>
  <inkml:trace contextRef="#ctx0" brushRef="#br0" timeOffset="1153.466">776 240 10368,'4'13'3872,"-4"-13"-3040,28 13 1055,-14-13 257,0 4-1216,10-8-608,5 4-288,-5-8-1760,5 3 960,-7-8-3647,-2 5 2463,-11-13-2848,-4 8 2752</inkml:trace>
  <inkml:trace contextRef="#ctx0" brushRef="#br0" timeOffset="1489.19">761 59 9984,'-5'3'3680,"5"-3"-2848,15 10-192,-10-10-320,3 0-320,11-5-1376,10 5 736,-1-8-3616,6 3 2368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76 7040,'-1'-2'204,"-4"-4"312,-1-1 0,0 1 0,-1 0-1,1 1 1,-1 0 0,0 0-1,0 0 1,0 1 0,-1 0-1,0 0 1,-5-2-516,3 4 130,0-1 0,-1 1 0,1 1 0,0 0 0,-1 0 0,1 1 1,-1 0-1,1 1 0,0 0 0,-1 1 0,1 0 0,0 0 0,0 1 0,0 1 0,1-1 0,-1 2 0,1-1 0,0 1 1,0 1-1,0 0 0,1 0 0,0 0 0,-5 6-130,-7 11 532,1 1 0,1 1 0,2 1 0,-8 15-532,14-23 277,2-1-1,0 2 1,1-1 0,1 1-1,0 0 1,2 0 0,0 0 0,1 1-1,1-1 1,1 1 0,1 12-277,0-22 2,1 0 1,1 0 0,0 0-1,0 0 1,1-1 0,0 1 0,1 0-1,0-1 1,0 0 0,5 7-3,-4-9-24,0-1 1,0 1 0,1-1 0,0 0 0,0 0 0,0-1-1,1 0 1,0 0 0,0-1 0,0 1 0,0-2 0,1 1 0,-1-1-1,4 1 24,3 1-471,2-1-1,-1-1 1,0 0-1,1-1 0,-1 0 1,1-2-1,-1 0 1,1 0-1,10-3 472,-11 1-1123,0-1 0,0 0 1,-1-1-1,1-1 0,-1-1 0,4-2 1123,22-12-2570</inkml:trace>
  <inkml:trace contextRef="#ctx0" brushRef="#br0" timeOffset="330.292">621 279 7296,'-2'4'513,"1"1"0,-1-1 0,1 0 0,0 1 0,1-1 0,-1 1 0,1 0 0,-1-1 0,1 1-1,1-1 1,-1 1 0,1-1 0,0 1 0,0-1 0,0 2-513,5 15 1089,0 1-1,6 10-1088,-9-23 381,5 12 191,0-1 1,1 1-1,1-2 1,1 1-1,11 14-572,-18-29-2,-1-1 0,1 0-1,0 0 1,0 0 0,0 0-1,1-1 1,-1 1-1,1-1 1,0 0 0,0-1-1,0 1 1,0-1 0,1 0-1,-1 0 1,0-1 0,1 0-1,0 1 1,-1-2 0,1 1-1,-1-1 1,1 0-1,0 0 1,-1 0 0,1-1-1,2 0 3,2-1-26,0-1-1,0 0 1,0 0-1,0-1 1,0-1-1,-1 1 1,0-1-1,0-1 1,0 0-1,0 0 1,-1-1-1,0 0 1,-1 0-1,0-1 1,0 0-1,0 0 1,-1 0-1,0-1 0,-1 0 1,2-3 26,-3 2-332,1 0 0,-2 0 0,1 0 0,-1 0-1,-1 0 1,0-1 0,0 0 0,-1 1 0,0-1 0,-1 0 0,0 1 0,-1-1 0,0-1 332,-7-20-3440,3 5 1040</inkml:trace>
  <inkml:trace contextRef="#ctx0" brushRef="#br0" timeOffset="1175.822">1243 405 9728,'2'1'360,"0"0"1,0 0 0,-1 0-1,1 0 1,0 0 0,-1 0-1,1 0 1,-1 1 0,1-1-1,-1 1 1,0-1-1,0 1 1,1-1 0,-1 1-1,0 0 1,0-1 0,0 2-361,12 36 2464,-4-9-1150,1-7-1199,-1 0 0,-1 1 0,-2 0 0,0 0 0,-1 1 0,-2-1 0,0 2-115,-5-17 37,-2-21-43,-2-22-73,4 12 44,2 0 0,0-1 0,2 1 0,0 1 0,1-1 0,1 0 0,4-6 35,-4 14-145,0 1 0,1 0 0,1 0 0,0 1 0,1 0 0,0 0 0,1 0 0,0 1 0,1 0 0,0 1 0,10-9 145,-18 18-16,7-7 14,2 1 0,-1 0 1,0 0-1,1 0 0,4-1 2,-11 7 75,0 0 0,-1 0 0,1 0 0,0 0-1,0 0 1,-1 0 0,1 1 0,0 0 0,0-1-1,0 1 1,0 0 0,0 0 0,-1 0 0,1 1-1,0-1 1,0 1 0,0 0 0,0-1 0,-1 1 0,1 1-1,0-1 1,-1 0 0,1 0 0,1 2-75,-2-1 29,0 0 1,0 0 0,-1 0 0,1 0-1,-1 0 1,1 1 0,-1-1-1,0 0 1,0 1 0,0-1 0,0 1-1,0-1 1,0 1 0,-1 0-1,0-1 1,1 1 0,-1-1 0,0 1-1,0 0 1,0-1 0,0 1-1,-1 0 1,1-1 0,-1 1 0,0 1-30,-2 8 22,-1 0 0,0 0 0,0 0 1,-6 9-23,3-6-24,2-7 21,1 0 0,0 1 1,0 0-1,1 0 0,0 3 3,2-10 0,1 0-1,-1 0 0,1 1 1,0-1-1,0 0 0,0 0 1,0 0-1,0 1 0,1-1 1,-1 0-1,1 0 0,-1 0 1,1 0-1,0 0 0,0 0 1,0 0-1,0 0 0,0 0 1,0 0-1,0 0 0,1 0 1,-1-1-1,1 1 0,1 1 1,15 12-132,1-1 0,0-1-1,1-1 1,19 9 132,-25-14-1656,1-1 1,1 0-1,-1-1 1,9 1 1655,-5-5-3776,0-1 1216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9856,'-3'3'680,"0"1"1,0-1 0,1 1 0,-1-1-1,1 1 1,0 0 0,-1 2-681,0 2 319,1-1 0,0 0-1,0 1 1,0-1 0,1 1 0,0 6-319,0 9 134,2 1 1,0-1-1,3 5-134,-3-19 566,0 7-215,1-1 0,1 0-1,1 0 1,0-1-1,1 1 1,0-1 0,1 0-1,6 9-350,-8-16-124,0-1 1,0 0-1,0-1 0,1 1 0,0-1 0,0 0 0,1 0 1,-1 0-1,1-1 0,0 0 0,0 0 0,1-1 1,-1 1-1,1-1 0,-1-1 0,1 1 0,0-1 0,7 1 124,-8-2-620,0-1 0,0 1 0,0-1-1,0-1 1,0 1 0,0-1-1,0 0 1,0 0 0,-1-1 0,1 0-1,0 0 1,-1 0 0,3-2 620,17-9-2528</inkml:trace>
  <inkml:trace contextRef="#ctx0" brushRef="#br0" timeOffset="336.277">5 281 7296,'-5'29'2816,"5"-29"-2208,24 12 960,-19-7 352,9-5-992,1-5-384,9 1-384,8-17-1408,6 5 672,-9-10-3488,0 5 2240,-5-1-1664,-15 6 1760</inkml:trace>
  <inkml:trace contextRef="#ctx0" brushRef="#br0" timeOffset="337.277">109 34 7040,'-46'-3'2720,"46"3"-2112,-24 8 960,14-3 256,5 3-864,5-8-352,5 8-384,0-3-128,19 0-96,-5-2-96,8-3-2400,-3 0-1120,10 5 320</inkml:trace>
  <inkml:trace contextRef="#ctx0" brushRef="#br0" timeOffset="680.873">803 34 10240,'5'18'3872,"-5"-18"-3040,-5 38-64,5-22 767,5 7-927,-5 6 832,5 4-800,-1 6-192,6-1-288,-5 0-128,4-4 0,-4-5-1248,0-4 672,-5-12-2367,5 0 1599,-5-13-3552,0-5 2752</inkml:trace>
  <inkml:trace contextRef="#ctx0" brushRef="#br0" timeOffset="681.873">485 6 9856,'-10'4'3680,"10"-4"-2848,15 8-32,-15-3-224,19-2-416,-5 2-96,29-2-32,4 2-1440,5 0 768,6-5-3840,-7 3 2496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5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311 147 6784,'2'-3'610,"0"1"-1,-1-1 1,0 0 0,1 1 0,-1-1 0,0 0 0,-1 0 0,1 0-1,0 0 1,-1 0 0,1 0 0,-1 0 0,0-3-610,-6-24 1688,5 24-1886,0 3 349,0 0-1,-1 0 0,1 0 1,0 0-1,-1 0 1,0 0-1,0 0 1,0 1-1,0-1 1,0 1-1,0-1 0,-1 1 1,1 0-1,-1 0 1,0 0-1,0 0 1,1 0-1,-1 1 0,0-1 1,-3 0-151,-4-1 112,1-1 0,-1 2-1,0-1 1,0 1 0,0 1 0,-2 0-112,8 0-2,-1 1 1,1 0-1,-1 1 0,0-1 0,1 1 0,-1 0 1,1 0-1,-1 0 0,1 1 0,-1-1 1,1 1-1,0 0 0,0 0 0,0 1 2,-3 1-1,1 1-1,0 0 1,0 0-1,0 1 0,1 0 1,0 0-1,0 0 1,-1 1 1,-3 9-1,-1 0 0,2 0 0,0 0 0,1 1 0,1 0 0,-3 16 1,2-5 36,1 0-1,2 1 0,-1 22-35,5-36 16,0 0 0,1 1 0,0-1 0,1 0 1,1 0-1,0 0 0,5 11-16,-6-19-90,1 0 0,1-1 0,-1 1 0,1-1 0,0 0 0,1 0 0,0-1 0,-1 1-1,2-1 1,-1 0 0,1 0 0,-1-1 0,1 1 0,0-1 0,1-1 0,-1 1 0,1-1 0,4 1 90,0 0-781,1 0 0,-1-1 0,1 0 0,-1-1 0,1-1-1,0 0 1,-1 0 0,1-1 0,0-1 0,0 0 0,0-1 781,27-3-2517</inkml:trace>
  <inkml:trace contextRef="#ctx0" brushRef="#br0" timeOffset="351.101">207 312 9984,'-12'18'3205,"12"-17"-3142,0 0-1,-1 0 1,1-1 0,0 1 0,0 0 0,0-1-1,0 1 1,0 0 0,0 0 0,0-1-1,0 1 1,0 0 0,0 0 0,0-1 0,0 1-1,0 0 1,1 0 0,-1-1 0,0 1-1,1 0 1,-1-1 0,0 1 0,1 0 0,-1-1-1,1 1 1,-1-1 0,1 1 0,-1 0-1,1-1 1,-1 1 0,1-1 0,0 0 0,-1 1-1,1-1 1,-1 1 0,1-1 0,0 0-1,0 0 1,-1 1 0,1-1 0,0 0-1,0 0 1,-1 0 0,1 0 0,0 0 0,0 0-1,-1 0 1,2 0-63,12-1 35,0 0 0,1-1-1,-1 0 1,0-1 0,0-1-1,0 0 1,1-2-35,29-13-90,22-12 90,1-2 29,-49 24-17,21-10-40,-37 19 35,-1 0 1,0-1-1,0 1 0,1 0 1,-1 0-1,0-1 0,1 1 1,-1 0-1,0 0 1,1 1-1,-1-1 0,0 0 1,1 0-1,-1 1 0,0-1 1,0 0-1,1 1 1,-1-1-1,0 1 0,0 0 1,0-1-1,0 1 0,0 0 1,0 0-1,0 0 1,1 0-8,2 5 362,1 0 1,-1 1-1,-1-1 1,1 1 0,-1 0-1,0 0 1,-1 0 0,1 3-363,13 63 938,-10-41-911,-2-9-183,16 62-185,0-28-4735,-20-56 4591,1 1 0,0 0 0,0 0 0,0 0 0,0-1 0,0 1 0,0 0 0,0-1 0,1 1 1,-1-1-1,1 1 0,-1-1 0,1 0 0,1 1 485,10 4-2656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22 7040,'-3'-5'1571,"3"5"-1437,0-1 0,0 1 0,0-1 0,-1 1 0,1-1 0,0 1 0,0-1 0,0 1 0,-1-1 1,1 1-1,0-1 0,-1 1 0,1-1 0,0 1 0,-1-1 0,1 1 0,-1-1 0,1 1 0,-1 0 0,1-1 0,0 1 0,-1 0 0,1 0 0,-1-1 0,0 1 1,1 0-1,-1 0 0,1 0 0,-1 0 0,1-1 0,-1 1 0,0 0-134,-10 3 2408,10-3-2380,0 0 1,0 0-1,1 0 1,-1 0-1,0 0 1,0 0-1,0 0 1,1 0-1,-1 1 1,0-1-1,0 0 1,1 0-1,-1 1 1,0-1-1,0 1 1,1-1-1,-1 0 1,0 1-1,1-1 1,-1 1-1,1-1 1,-1 1-29,-3 4 21,-1 0 0,1 0 0,1 0 0,-1 1 0,1 0 0,0-1 0,0 1 0,0 0 0,1 0 0,0 1 0,0-1 0,1 0 0,0 1 0,0-1 1,0 1-1,1-1 0,0 1 0,0-1 0,1 1 0,1 4-21,-2-8 5,1 0 0,0-1 1,0 1-1,0 0 0,0-1 1,0 1-1,1-1 0,-1 1 1,1-1-1,-1 0 0,1 0 1,0 0-1,0 0 0,0 0 1,0 0-1,0 0 0,1-1 1,1 2-6,-3-3 43,1 1 0,-1-1 0,1 1 0,-1-1 0,1 0 1,-1 0-1,1 1 0,-1-1 0,1-1 0,-1 1 0,1 0 0,-1 0 0,1 0 1,-1-1-1,1 1 0,-1-1 0,1 1 0,-1-1 0,1 0 0,-1 1 0,0-1 1,0 0-1,1 0 0,-1 0 0,0 0 0,0 0 0,0 0 0,0 0 0,0 0 1,0-1-1,0 1 0,0 0 0,-1-1 0,1 1 0,0-1-43,2-3 133,0 1 0,-1-1 0,0 0-1,0 1 1,0-1 0,0 0 0,-1 0 0,0 0-1,0 0 1,0-1 0,-1 1 0,1 0 0,-1 0-1,0-1 1,-1 1 0,0 0 0,0-4-133,0 5 13,-1 1-1,1-1 1,-1 0 0,0 1-1,0-1 1,0 1 0,0-1-1,-1 1 1,0 0 0,1 0-1,-1 0 1,0 0 0,0 0-1,-1 1 1,1 0 0,0-1-1,-1 1 1,0 0 0,1 1-1,-1-1 1,0 1 0,0 0-1,0-1-12,-43-8 22,22 11-1565,24-1 1171,-1 0 0,1 1 1,0-1-1,0 0 0,0 1 0,0-1 0,-1 1 1,1-1-1,0 1 0,0 0 0,0-1 0,0 1 1,1 0-1,-1 0 0,-1 0 372,2 1-579,-1-1-1,1 1 1,0-1 0,-1 1 0,1-1-1,0 0 1,0 1 0,0-1 0,0 1-1,0-1 1,1 1 0,-1-1-1,0 1 580,4 15-2682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7296,'0'-2'271,"0"1"1,0-1-1,-1 1 1,1 0 0,0-1-1,-1 1 1,1 0-1,-1-1 1,0 1-1,1 0 1,-1 0-1,0-1 1,0 1 0,0 0-1,1 0 1,-1 0-1,-1 0 1,1 0-1,0 0 1,0 0-1,0 0 1,0 1 0,-1-1-1,1 0 1,0 1-1,0-1 1,-1 1-1,1-1 1,-1 1-1,0 0-271,0-1 96,-1 1-1,1-1 0,0 1 1,-1 0-1,1 0 0,-1 0 0,1 0 1,-1 0-1,1 1 0,0-1 1,-1 1-1,1-1 0,0 1 0,-1 0 1,1 0-1,0 0 0,0 0 1,0 1-1,-1-1-95,0 2 162,0 0 1,0 0-1,0 0 0,1 1 1,-1-1-1,1 1 0,0 0 1,0-1-1,0 1 1,0 0-1,1 0 0,0 0 1,-1 0-1,1 1 0,1-1 1,-1 0-1,1 0 0,-1 1 1,1 0-163,0-2 12,0 0 0,1 1 0,-1-1 0,1 0 0,-1 0 0,1 0 0,0-1 0,0 1-1,0 0 1,0 0 0,1 0 0,-1-1 0,1 1 0,-1 0 0,1-1 0,0 0 0,0 1 0,0-1 0,0 0 0,1 0 0,-1 0 0,1 0 0,-1-1 0,1 1 0,0-1 0,-1 1 0,4 0-12,-4-1 8,0-1 1,0 1-1,1-1 0,-1 1 1,0-1-1,0 0 1,0 0-1,1 0 0,-1 0 1,0 0-1,0-1 1,0 1-1,1-1 0,-1 1 1,0-1-1,0 0 1,0 1-1,0-1 0,0-1 1,0 1-1,0 0 1,0 0-1,-1-1 0,1 1 1,0-1-1,-1 1 1,1-1-1,-1 0 0,0 1 1,1-1-1,-1 0 1,0 0-1,1-2-8,-1 2 3,0 0 1,0-1-1,0 1 0,-1-1 0,1 1 1,0-1-1,-1 1 0,0-1 1,1 1-1,-1-1 0,0 0 1,-1 1-1,1-1 0,0 0 1,-1 1-1,1-1 0,-1 1 1,0-1-1,0 1 0,0 0 0,0-1 1,0 1-1,0 0 0,-1-1 1,1 1-1,-1 0 0,0 0 1,1 0-1,-2 0-3,-1-1-316,0 0 1,0 0-1,-1 0 1,1 1-1,-1-1 1,0 1-1,0 0 0,-4 0 316,6 1-714,1 0-1,-1 0 1,0 1-1,0-1 1,0 1-1,0 0 1,0 0-1,0 0 1,0 0-1,0 0 1,0 1-1,1-1 1,-1 1-1,0 0 1,-2 1 714,-5 6-2736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111 190 6784,'-13'-79'4250,"15"63"-3697,-1-11 929,0 25-1379,-2 1 1,1 0 0,0 0 0,0 0 0,0 0 0,0 0 0,-1 0 0,1 0 0,0 0-1,-1 0 1,1 0 0,-1 0 0,1 1 0,-1-1 0,1 0 0,-1 0 0,0 0-1,0 0 1,1 1 0,-1-1-104,0 1 18,0 0 0,1-1-1,-1 1 1,0 0 0,0 0-1,0 0 1,1 0 0,-1 1 0,0-1-1,0 0 1,0 0 0,1 0-1,-1 1 1,0-1 0,0 0-1,1 0 1,-1 1 0,0-1 0,1 1-1,-1-1 1,0 1 0,1-1-1,-1 1 1,1-1 0,-1 1-1,1 0 1,-1-1 0,1 1-18,-15 20 64,12-15-51,0 1 0,0-1 0,1 1-1,0 0 1,1 0 0,-1 0 0,1 0 0,1 0-1,-1 0 1,1 0 0,0 0 0,1 0 0,0 0-1,0 0 1,0 0 0,1 0 0,0-1 0,0 1-1,1 0 1,2 4-13,-4-10 1,-1 0 0,1 1 1,-1-1-1,1 0 0,0 0 0,-1 0 0,1 0 0,0 0 1,0-1-1,0 1 0,0 0 0,-1 0 0,1 0 0,0-1 0,0 1 1,1 0-1,-1-1 0,0 1 0,0-1 0,0 1 0,0-1 1,0 0-1,1 0 0,-1 1 0,0-1 0,0 0 0,0 0 0,1 0 1,-1 0-1,0 0 0,0 0 0,0-1 0,1 1 0,-1 0 1,0-1-1,0 1 0,0 0 0,0-1 0,0 1 0,0-1 0,0 0 1,1 0-2,1-1 8,0-1 0,0 1 0,0-1-1,0 0 1,-1 0 0,1 0 0,-1 0 0,0-1 0,0 1 0,0 0 0,0-1 0,0 0-8,0-4 200,1 0 1,-1 1-1,-1-1 0,1 0 0,-1 0 1,-1 0-1,0 0 0,0-1 0,0 1 0,-1 0 1,0 0-1,-2-7-200,2 10 110,-1 0 0,0 1 0,0-1 0,0 0 0,0 1 0,-1-1 1,1 1-1,-1 0 0,0-1 0,-1 2 0,1-1 0,-1 0 0,0 1 0,1-1 0,-2 1 0,1 0 0,0 0 0,0 1 1,-1-1-1,0 1 0,-1 0-110,5 1 3,-1 0-1,0 1 1,0-1 0,1 1 0,-1-1 0,0 1-1,0-1 1,0 1 0,1 0 0,-1 0 0,0 0 0,0 0-1,0 1 1,1-1 0,-1 0 0,0 1 0,0-1-1,0 1 1,1 0 0,-1-1 0,0 1 0,1 0 0,-1 0-1,1 0 1,-1 0 0,1 0 0,0 1 0,-1-1-1,1 0 1,0 1 0,0-1 0,-1 2-3,0 0-97,0 1 0,1-1 0,-1 0 0,1 1 0,0 0 0,0-1 0,0 1 0,1-1 0,-1 1 0,1 0 0,0 0 0,0-1-1,0 1 1,0 0 0,1 3 97,1-1-999,0 0 0,0 0 0,0 0 0,1 0 0,-1 0 0,4 3 999,7 8-3093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7040,'13'39'11840,"-2"-4"-9979,12 91-1874,-5 4 13,-2-9-4318,-6-70-1740,-5-33 3482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32 10112,'0'-1'235,"0"-1"1,0 1 0,0 0-1,-1-1 1,1 1-1,0 0 1,-1-1 0,1 1-1,-1 0 1,1 0-1,-1-1 1,0 1 0,0 0-1,1 0 1,-1 0-1,0 0 1,0 0 0,0 0-1,0 0 1,0 0 0,0 0-1,-1 0 1,1 1-1,0-1 1,0 1 0,0-1-1,-1 0 1,1 1-1,0 0 1,-1-1 0,1 1-1,0 0 1,-1 0-1,1 0 1,-1 0 0,0 0-236,-8-1 441,-1 2 0,1-1 1,-1 1-1,-7 2-441,11-2-61,-33 4 110,17-3-63,0 1 0,-17 6 14,34-8-8,1 1 0,-1 0 0,0 0 0,1 0 0,-1 1 0,1 0 0,0 0 0,0 1 0,0-1 0,0 1 0,1 0 0,-3 3 8,5-5 5,1 0 0,-1-1 0,1 1-1,0 0 1,0 0 0,0 0 0,0 0 0,0 0-1,0 0 1,1 0 0,-1 0 0,0 0-1,1 0 1,0 0 0,0 1 0,-1-1-1,1 0 1,0 0 0,1 2-5,0-1 8,-1 0 0,1 0 0,1 0-1,-1 0 1,0 0 0,1 0 0,0 0 0,-1-1 0,1 1 0,0-1-1,0 1 1,2 0-8,7 7 15,0-1-1,0-1 0,1 0 0,0 0 0,8 2-14,2 2-54,-1-2 127,-1 2 1,-1 0-1,1 1 1,-2 0-1,8 9-73,-22-19 20,-1 0-1,1 1 0,-1-1 0,0 1 1,0 0-1,0 0 0,-1 0 1,0 0-1,1 0 0,-1 0 1,-1 1-1,1-1 0,-1 1 0,1-1 1,-1 1-1,-1 0 0,1 0 1,-1-1-1,1 1 0,-1 0 1,-1 0-1,1-1 0,-1 1 0,0 0 1,0 0-1,0-1 0,-1 1 1,-1 3-20,1-3-19,-1 0 1,0-1-1,0 1 0,0-1 1,-1 1-1,0-1 1,1 0-1,-2 0 1,1-1-1,0 1 1,-1-1-1,1 0 0,-1 0 1,0-1-1,0 1 1,0-1-1,0 0 1,0 0-1,-1-1 0,-2 1 20,-4 1-731,0-1 1,-1 0 0,-11-1 729,-33-3-5569,22-1 2476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89 7296,'-2'-4'592,"-1"0"1,0 0 0,1 0-1,-1 0 1,-1 0-1,1 1 1,0-1-1,-1 1 1,0 0 0,0 0-1,0 1 1,0-1-1,0 1 1,0 0-1,-1 0 1,1 0 0,-1 0-1,0 1-592,-16-6 401,0 0 0,-1 2 0,0 0 0,0 2 0,0 0 0,0 2 0,-5 0-401,17 1-21,0 0 0,0 1 1,0 0-1,0 0 0,0 1 0,1 1 0,-1 0 1,1 0-1,-1 0 0,1 1 0,0 1 0,1 0 1,-1 0-1,1 0 0,0 1 0,0 0 0,-3 4 21,7-5-3,0 0 0,0 0 0,1 0 0,0 0 0,0 0 0,0 1 0,0 0 0,1-1 0,0 1 0,0 0 0,0 0 0,1 0 0,0 0 0,0 0 0,1 1 0,0-1 0,0 0 0,0 0-1,1 0 1,0 1 0,0 1 3,1-5-2,-1 0 0,1 0 0,-1 0 0,1 0 0,0 0 0,0-1 0,0 1 0,0-1 0,1 0 0,-1 1 0,1-1 0,0 0 0,-1 0 0,1-1 0,0 1 2,49 24-86,-42-22 80,58 24-10,-23-11 218,40 23-202,-72-32 83,0 0-1,0 0 1,-1 1 0,0 1 0,-1 0-1,0 1 1,0 0 0,1 3-83,-8-9 141,0 0 1,-1 0 0,0 0-1,0 0 1,0 1 0,0-1-1,-1 1 1,0-1 0,0 1-1,-1 0 1,1 0 0,-1 0-1,-1 0 1,1 0 0,-1 0-1,0 6-141,-2-6 86,0 0-1,-1 0 1,1 0-1,-1 0 1,-1 0-1,1-1 1,-1 1 0,0-1-1,0 0 1,0 0-1,-1-1 1,1 1-1,-1-1 1,-1 0-1,0 0-85,-1 2-273,-1-1 0,0 0 0,0-1-1,0 0 1,-1 0 0,0-1 0,1 0-1,-1-1 1,0 1 0,-1-2 0,0 1 273,-9 0-1111,0-1 0,0-1-1,0-1 1,0 0 0,0-2 0,-10-2 1111,14 1-933,-1 0-795,1 0 0,-1-2 0,-8-4 1728,-11-13-3141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10112,'3'19'7845,"8"10"-5127,-1 1-2466,20 100-41,-6 2 0,5 97-211,-21-173-3878,-6-51 860,6-14-1803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9728,'3'-11'3562,"-4"18"-176,-5 19-681,5-19-2529,-5 29 292,1 1 1,3 1-1,0-1 0,3 0 0,1 3-468,-1-31-22,0 0 1,1 1 0,0-1-1,0 0 1,1 0 0,0 0-1,1 0 1,0-1 0,0 1-1,1-1 1,0 0 0,1 0 0,-1-1-1,2 0 1,-1 0 0,1 0-1,0 0 1,0-1 0,0-1-1,1 1 1,0-1 0,4 2 21,-5-4-174,0 0 0,0-1 1,0 0-1,0 0 1,0 0-1,0-1 1,0 0-1,1 0 0,-1-1 1,4 0 173,6-1-2142,1-1 1,-2-1 0,18-4 2141,9-2-3157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10112,'-3'1'649,"0"0"0,0 0 0,0 1 0,0-1 0,0 1 0,1-1 0,-1 1 0,0 0 0,1 0 0,-1 0 0,1 0 0,0 0 0,0 1 0,0-1 0,0 1-649,-2 3 355,1-1-1,-1 1 0,2 0 0,-1 0 1,1 0-1,0 0 0,-1 5-354,0 3 360,0-1 0,2 1 0,0 0 0,0 0 0,1 0 0,1 0 0,1 4-360,0 2 110,2-1 1,1 1-1,0-1 0,1 0 1,1 0-1,1-1 0,1 0 0,0 0 1,2 1-111,-4-10-459,0 1 0,1-1 0,-1 0 0,2-1 0,-1 1 0,1-2 0,4 3 459,-5-4-777,0-1-1,0-1 0,1 1 0,-1-1 0,1-1 0,0 0 0,0 0 0,0-1 0,7 2 778,-1-2-1243,-1-1-1,0 0 1,1-1-1,-1-1 1,0 0-1,5-1 1244,37-6-2789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 7040,'-1'-1'202,"1"1"-1,-1 0 1,1-1 0,-1 1 0,1 0 0,0 0 0,-1-1 0,1 1-1,-1 0 1,1 0 0,-1 0 0,1 0 0,-1 0 0,1 0 0,-1 0-1,1 0 1,-1 0 0,0 0 0,1 0 0,-1 0 0,1 0 0,-1 0-1,1 0 1,-1 0 0,1 1 0,0-1 0,-1 0 0,1 0-1,-1 1-201,0 0 191,1-1-1,0 1 0,-1 0 1,1 0-1,0 0 0,0-1 1,0 1-1,-1 0 0,1 0 1,0 0-1,0 0 0,0 0 0,0-1 1,0 1-1,0 0 0,1 1-190,10 37 2006,-10-36-1844,23 65 542,-3 0 0,-4 1 0,-2 1 0,0 20-704,-8-34 40,-1-2-16,1 48-24,-13-123-267,3-17 288,-2-33-710,3-1-1,3-18 690,1 66-328,1 0 0,1 1 0,1-1-1,0 1 1,2 0 0,1 0 0,1 1-1,8-15 329,-4 13-66,0 1 0,1 1 0,14-17 66,-24 34 130,0 0-1,0 1 1,0-1-1,0 1 0,0 0 1,1 1-1,0-1 0,0 1 1,0-1-1,0 1 0,0 1 1,1-1-1,0 1 1,-1 0-1,1 0 0,0 1 1,0 0-1,0 0 0,-1 0 1,2 1-130,-2 0 73,-1 1 0,1 0 0,-1 0 0,1 1 0,-1-1 0,0 1 0,0 0 0,0 0 0,0 1 0,0-1 0,0 1 1,-1 0-1,1 0 0,-1 0 0,0 0 0,0 0 0,0 1 0,0 0 0,0-1 0,-1 1 0,0 0 0,2 4-73,5 10 81,-1 0 0,-1 1 0,-1-1-1,2 14-80,1 11 85,-2 1 0,0 18-85,-3-17 11,3-1 0,4 12-11,-11-56-3,0 1 0,0-1 0,0 1 0,0 0 0,0-1 0,0 1 0,0-1 0,0 1 0,1-1 0,-1 1 1,0 0-1,0-1 0,0 1 0,1-1 0,-1 1 0,0-1 0,1 1 0,-1-1 0,1 0 0,-1 1 0,0-1 0,1 1 0,-1-1 0,1 0 0,-1 1 0,1-1 0,-1 0 0,1 0 0,-1 1 0,1-1 0,0 0 0,-1 0 0,1 0 3,0 0-2,0-1-1,0 1 1,0-1 0,0 0-1,0 0 1,0 1 0,0-1 0,0 0-1,0 0 1,0 0 0,0 0 0,-1 0-1,1 0 1,0 0 0,-1-1 2,25-50-53,-22 46 25,6-16-7,16-39-302,33-56 337,-48 100-21,0 1 1,2-1 0,0 2 0,0 0 0,1 0 0,1 1 0,1 1 0,13-10 20,-25 21 13,0-1 1,1 1 0,-1 0-1,1 0 1,0 1-1,-1-1 1,1 1 0,0 0-1,0 0 1,0 0-1,0 0 1,0 1 0,0-1-1,0 1 1,1 0-1,-1 0 1,0 1 0,0-1-1,0 1 1,0 0-1,0 0 1,0 1 0,-1-1-1,1 1 1,0-1-1,-1 1 1,1 0 0,2 3-14,4 2 34,-1 1 0,0 0 0,-1 0 0,0 1 0,0 0 0,-1 0 0,0 1 1,-1 0-1,3 6-34,12 26 126,-1 1 0,-3 1 1,9 34-127,4 30-1014,-4 2-3508,-14-71-1462,-7-28 3424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10112,'-39'11'5020,"30"-7"-4930,0 0 1,1 0-1,-9 7-90,2-2 709,6-3-441,1 0 0,0 1 0,0 0 0,1 1 0,0-1 0,0 1 0,1 1 0,0-1 1,0 1-1,1 0 0,0 1 0,0-1 0,1 1 0,1 0 0,0 0 0,0 0 1,1 0-1,0 1-268,-1 4 36,1 1-1,1-1 1,0 1 0,1-1 0,1 1 0,0-1 0,1 0 0,1 1 0,0-1 0,2 0 0,5 14-36,-6-19-4,1 1 0,1-1 0,-1 0 0,2 0 0,0-1 0,0 0 0,0 0 0,1 0 0,0-1 0,1-1-1,7 6 5,-13-11-1,0 1 0,1-1 0,0 0-1,0 0 1,-1-1 0,1 1-1,0-1 1,1 1 0,-1-1 0,0-1-1,0 1 1,0 0 0,0-1-1,1 0 1,-1 0 0,0 0 0,0-1-1,1 0 1,-1 1 0,0-1-1,0-1 1,0 1 0,0 0 0,0-1-1,0 0 1,-1 0 0,1 0 0,-1-1-1,1 1 1,-1-1 0,0 0-1,3-2 2,-1 0-16,-1-1 1,0 1-1,0-1 0,0 0 0,-1 0 0,0 0 0,0 0 0,0-1 0,-1 1 0,0-1 0,0 0 0,-1 0 0,0 0 1,0 0-1,0 1 0,-1-1 0,0 0 0,0 0 0,-1 0 0,-1-4 16,-1-9-477,-1 0-1,-1 0 0,0 1 1,-2-1-1,0 1 0,-8-12 478,5 13-1623,0 1 0,-2 0-1,0 0 1,0 2-1,-3-2 1624,-6-5-2490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1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 9728,'3'22'7494,"9"14"-5131,-8-25-1527,13 38-187,15 40-499,-4 1 0,1 20-150,-24-78-1646,-5-24-6537,-1-15 4962</inkml:trace>
  <inkml:trace contextRef="#ctx0" brushRef="#br0" timeOffset="336.345">1 1 10112,'0'1'400,"1"0"0,-1 1 1,1-1-1,0 0 0,-1 0 1,1 1-1,0-1 0,0 0 1,0 0-1,0 0 0,0 0 1,0 0-1,0 0 0,0 0 0,0 0 1,0 0-1,1-1 0,-1 1 1,0 0-1,1-1 0,-1 1 1,2 0-401,32 9 1603,19-6-1454,0-2 1,-1-3-1,1-2 0,28-6-149,-18-2 20,-36 5 13,0 2 0,13 0-33,-33 3 5,0 1 0,0 0 0,0 1 0,-1 0-1,1 0 1,0 1 0,-1 0 0,1 0-1,-1 0 1,0 1 0,0 1-5,-1-1 37,-1 1 0,0-1 1,0 2-1,0-1 0,0 0 0,-1 1 0,0 0 1,0 0-1,0 0 0,-1 0 0,1 1 0,-1 0 1,-1-1-1,2 5-37,6 14 1006,-2 1 0,5 26-1006,-6-21 875,12 44 47,10 35-2330,-6-37-4677,-22-69 5272,3 4-595,1-4-3666,0-3 1890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30 9472,'-5'-4'869,"3"2"-603,0 0-1,0-1 1,0 1-1,-1 1 1,1-1-1,0 0 1,-1 0-1,0 1 1,1 0-1,-1-1 1,0 1-1,0 0 1,1 0 0,-1 1-1,0-1 1,0 1-1,0-1 1,0 1-1,-2 0-265,-8 3 507,0 1 0,0 0 0,1 1 0,0 0 0,0 1-1,0 1 1,1-1 0,0 2 0,-2 1-507,-24 20 1255,2 1 0,0 2-1255,16-13 491,2 1 0,0 0 0,1 1 0,1 1 0,1 0 0,2 1 1,-2 5-492,-3 9 219,1 1 0,2 1 0,2 1 1,1 5-220,5-21-33,2 0 0,0 0 0,2 0 0,1 1 1,0-1-1,2 1 0,2 10 33,1-12-536,2 0 0,0 0 0,1-1-1,1 0 1,1 0 0,2-1 0,0-1-1,0 1 1,2-2 0,1 1 0,14 15 536,-17-22-989,1-1 0,-1 0 0,2-1 0,0 0 0,0-1 0,1 0 0,4 1 989,-12-7-615,0 0 0,1-1-1,0 0 1,0 0-1,0-1 1,0 1 0,0-2-1,0 1 1,1-1 0,-1 0-1,0-1 1,1 1-1,1-2 616,40 1-2842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9984,'0'0'148,"0"0"1,0 0-1,0-1 1,0 1-1,0 0 1,0 0-1,0 0 1,0 0-1,0 0 1,0 0-1,0-1 1,0 1 0,0 0-1,0 0 1,0 0-1,0 0 1,0 0-1,0-1 1,0 1-1,0 0 1,0 0-1,0 0 1,0 0-1,0 0 1,0 0-1,0-1 1,0 1-1,0 0 1,0 0-1,0 0 1,0 0-1,0 0 1,1 0 0,-1 0-1,0-1 1,0 1-1,0 0 1,0 0-1,0 0 1,0 0-1,0 0 1,1 0-1,-1 0 1,0 0-1,0 0 1,0 0-1,0 0 1,0 0-1,0 0 1,1 0-1,-1 0 1,0 0-149,6 8 2799,6 18-2612,-10-22 437,6 9 114,0-1 1,0 1 0,1-2-1,1 1 1,10 9-739,-2-2 483,49 61 215,16 28-698,-58-75 92,-2 2 0,-2 0-1,-1 1 1,-1 2 0,4 14-92,-20-44 10,12 28 65,-1 0 0,-2 1-1,-2 1 1,-1 1-75,-1 8 52,-3 0 1,-1 0-1,-3 0 0,-4 38-52,0-50-50,-1 0 1,-2 0-1,-2 0 0,-1-1 1,-1-1-1,-2 1 1,-2-1 49,8-20-162,-8 20-1977,-3-1 0,-3 4 2139,-15 10-5815,29-40 3893,0 0-1,0-1 1,-1 1 0,0-1-1,-4 2 1923,-9 6-3754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480 156 7040,'1'-1'197,"-1"1"1,0 0 0,1-1 0,-1 1-1,0-1 1,0 1 0,1 0-1,-1-1 1,0 1 0,0-1-1,0 1 1,0 0 0,0-1 0,1 1-1,-1-1 1,0 1 0,0-1-1,0 1 1,0 0 0,0-1-1,0 1 1,0-1 0,0 1 0,-1-1-1,1 1 1,0-1 0,0 1-1,0 0 1,0-1 0,-1 1-1,1-1 1,0 1 0,0 0 0,-1-1-1,1 1 1,0 0 0,0-1-1,-1 1 1,1 0 0,-1-1-198,-18-17 2161,14 13-1388,-12-9-1,1 0-1,-2 1 1,0 1-772,2 2-217,0 1 0,-1 1 0,0 1 1,0 0-1,0 1 0,-7-1 217,14 4-148,0 1 1,0 1-1,-1-1 1,1 2-1,0-1 0,-1 2 1,1-1-1,-1 1 0,1 1 1,0 0-1,-4 1 148,6 0 194,0 0-1,1 0 0,-1 1 1,1 0-1,0 0 1,0 1-1,1-1 0,-1 1 1,-4 6-194,4-4 61,1 1 0,1-1 0,-1 1 0,1 1 0,0-1 0,1 1 1,0 0-1,1 0 0,0 0 0,0 0 0,0 1 0,2-1 0,-1 1 0,1-1 1,0 1-1,1 0 0,0-1 0,1 1 0,1 7-61,0-1 63,0-1-1,2 0 1,0 0 0,0 0-1,1 0 1,1 0 0,1-1-1,0 0 1,0-1 0,2 1-1,7 9-62,-10-17-322,0 0 1,0-1-1,0 0 0,0 0 0,1-1 0,-1 1 0,1-1 0,1-1 0,-1 0 0,0 0 1,1 0-1,-1-1 0,1 0 0,0 0 0,0-1 0,0 0 0,0 0 0,0-1 0,0 0 0,0 0 1,0-1-1,-1 0 0,1-1 0,0 1 0,0-2 0,-1 1 0,1-1 0,0 0 322,27-11-2442</inkml:trace>
  <inkml:trace contextRef="#ctx0" brushRef="#br0" timeOffset="367.496">189 299 10624,'0'1'254,"0"1"0,0-1 1,0 0-1,0 0 0,1 0 1,-1 0-1,0 0 0,0 0 1,1 0-1,-1 0 0,1-1 1,-1 1-1,1 0 1,-1 0-1,1 0 0,-1 0 1,1 0-1,0-1 0,-1 1 1,1 0-1,0-1 0,0 1 1,0 0-1,-1-1 0,2 1-254,0 0 278,0 0-1,1 0 1,-1-1-1,1 1 1,-1-1-1,1 1 1,-1-1 0,1 0-1,-1 0 1,3 0-278,8-1 200,0-1 0,-1 0 1,1-1-1,1-1-200,-14 4 6,44-13 31,0-2 0,-1-2 1,0-1-1,-2-3 0,0-1 1,34-25-38,-74 45 13,0 1 1,1 0 0,-1 0 0,1 0-1,0 0 1,-1 0 0,1 0-1,0 1 1,-1-1 0,1 0 0,0 1-1,0 0 1,0-1 0,-1 1 0,1 0-1,0 0 1,0 0 0,0 0-1,0 0 1,-1 0 0,1 0 0,0 1-1,0-1 1,0 1 0,-1-1-1,1 1 1,0 0 0,-1 0 0,1 0-1,0 0 1,-1 0 0,1 0 0,-1 0-1,0 0 1,1 1 0,-1-1-1,0 0 1,0 1 0,0-1 0,1 2-14,4 7 60,0 1 0,0 0 0,-1 1 0,0-1 0,2 13-60,0-3-28,17 47-316,11 28-5781,-34-93 5690,0-1-41,-1 0 0,1 0 0,0 0 0,0 0 0,0 0 0,0-1 0,1 1 0,-1 0 0,0 0 0,1-1 0,-1 1 0,1-1 0,0 0 0,0 1 476,11 6-2730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2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9984,'18'36'3205,"-7"-22"-1904,15 15 1563,-1 2 0,12 21-2864,48 85 896,-84-136-896,0 1 0,-1-1 1,1 0-1,0 0 0,0 1 0,0-1 1,-1 0-1,1 0 0,1 0 0,-1 0 0,0 0 1,0 0-1,0 0 0,0 0 0,1-1 0,-1 1 1,0 0-1,1-1 0,-1 1 0,1-1 0,-1 1 1,1-1-1,-1 0 0,0 0 0,1-1 0,-1 1 0,0 0 0,1-1 0,-1 1 0,0-1 0,0 1 0,0-1 1,1 0-1,-1 1 0,0-1 0,0 0 0,0 0 0,0 0 0,0 0 0,0 0 0,-1 0 0,2 0 0,3-7-17,0 1 0,-1-1 0,1 0-1,-1-1 1,2-7 17,11-36-1193,-2 0 0,4-38 1193,1 0-5283,-15 63 1576,-1 7 1217</inkml:trace>
  <inkml:trace contextRef="#ctx0" brushRef="#br0" timeOffset="532.945">722 1 9600,'12'28'5260,"-8"-21"-4510,-1 1 0,0 0 1,0 0-1,1 6-750,17 95 3262,-15-60-3085,-2 0 0,-2 21-177,-1-55 8,-1-6-21,0 0-1,0 0 1,-1 0-1,0-1 1,-2 5 13,5-41-55,7-23-77,0 17-48,2 1-1,2 0 1,1 1-1,3-4 181,-8 19 18,1 0 0,1 1-1,0 0 1,1 1-1,1 0 1,0 1-1,1 0 1,3-1-18,-14 12 31,0 1-1,0-1 1,0 1-1,1 0 1,-1 0-1,1 0 1,-1 1-1,1-1 1,0 1-1,-1 0 1,1 0-1,0 0 1,0 0 0,0 1-1,0 0 1,0 0-1,-1 0 1,1 0-1,0 0 1,0 1-1,0 0 1,0-1-1,0 1 1,-1 1-1,1-1 1,0 1 0,-1-1-1,1 1 1,-1 0-1,0 0 1,0 1-1,0-1 1,0 1-1,1 0-30,6 7 382,0 0 1,-1 1-1,0 0 0,0 1 0,-1 0 1,-1 0-1,0 1 0,4 10-382,6 19 1117,8 33-1117,-2-4-1557,6-4-4120,-19-53 760,-1-3 1541</inkml:trace>
  <inkml:trace contextRef="#ctx0" brushRef="#br0" timeOffset="1818.041">575 44 3712,'-44'0'4357,"45"14"2136,-1 30-5024,0-31-1143,-3 195 4026,3-190-4278,2 0 1,1 0 0,0 1-75,3 17-1916,-3 0-5091,-2-30 2938,3-1 1408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42 3840,'1'0'371,"-1"0"1,1-1-1,-1 1 1,1 0-1,-1-1 1,1 1-1,-1 0 1,1-1-1,-1 1 1,1-1-1,-1 1 1,1-1 0,-1 1-1,0-1 1,0 1-1,1-1 1,-1 1-1,0-1 1,0 0-1,1 1 1,-1-1-1,0 0 1,0 1-1,0-1 1,0 1-1,0-1 1,0 0-1,0 1 1,0-1-372,-2-7 1828,1 4-2996,0 3 1194,1 0 0,-1 0 0,1 0 0,-1 0 0,1 1 0,-1-1 0,0 0-1,1 0 1,-1 0 0,0 1 0,0-1 0,0 1 0,1-1 0,-1 0 0,0 1 0,0 0 0,0-1 0,0 1 0,0-1-1,0 1 1,0 0 0,0 0 0,0 0 0,0-1 0,0 1 0,0 0-26,-31 0 149,24 1-65,2-1-24,0 0 0,1 1 1,-1 0-1,0 0 0,0 1 1,1-1-1,-1 1 0,1 1 0,-1-1 1,1 1-1,0 0 0,0 0 1,0 0-1,0 1 0,1-1 0,-1 1 1,1 0-1,0 1 0,0-1 1,0 1-1,1 0 0,0 0 0,0 0 1,0 0-1,0 0 0,1 1 1,0-1-1,-1 5-60,1-4 82,1-1 0,-1 1 0,2-1 0,-1 1 0,0-1 0,1 1 0,0-1 0,0 1 0,1 0 0,0-1 0,0 1 0,0-1 0,0 1 0,1-1 0,0 0 1,0 0-1,0 1 0,1-1 0,0-1 0,0 1 0,0 0 0,1-1 0,-1 1 0,1-1 0,0 0 0,0-1 0,0 1 0,1-1 0,-1 1 0,2-1-82,-1 0-2,-1-1 0,0-1 0,1 1 0,-1-1 0,1 1 0,-1-1 0,1 0 0,0-1 0,-1 1 0,1-1 0,0 0 0,-1 0 0,1-1 0,0 1 0,3-2 2,-1 0 55,0 1-1,0-2 1,0 1-1,-1-1 1,1 0-1,-1 0 1,0-1-1,0 0 0,0 0 1,3-3-55,-5 4-15,-1-1 1,1 0-1,0 1 1,-1-1-1,0-1 1,0 1-1,0 0 1,0-1-1,-1 1 1,0-1-1,0 0 1,0 0-1,1-4 15,-3 5-111,1 1-1,-1-1 1,0 0-1,0 1 1,0-1-1,0 0 1,-1 1-1,1-1 1,-1 1-1,0-1 1,0 1-1,0-1 1,-1 1-1,1-1 1,-1 1-1,0 0 1,0 0-1,0 0 1,0 0-1,-2-2 112,-2-1-1749,0 0 0,-1 0-1,0 0 1,0 1 0,-4-3 1749,-4 2-2576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175 10240,'-2'-7'469,"-1"0"0,-1 0 1,1 0-1,-1 1 0,0-1 1,0 1-1,-1 0 0,0 0 1,0 0-1,-1 1 0,1 0 1,-1 0-1,0 0 0,-1 1 0,1-1 1,-1 2-1,0-1 0,-2 0-469,-12-7 237,-2 0 0,0 2-1,0 0 1,0 2 0,-1 0-1,0 2 1,-1 0 0,-7 1-237,-21 2-22,0 3 0,0 1 1,1 3-1,-50 12 22,-39 14 151,-24 14-151,102-26 175,-52 23-175,94-33 20,1 0-1,1 2 0,-1 0 0,2 1 0,0 1 0,0 1 0,-4 5-19,19-16-2,0 0 1,0 0-1,0 0 0,0 1 1,1-1-1,0 1 0,-1-1 1,1 1-1,1 0 0,-1 0 1,1 0-1,-1 0 0,1 0 0,0 1 1,0-1-1,1 0 0,-1 1 2,2 0-3,-1-1-1,1 1 0,0 0 0,0-1 1,0 1-1,1-1 0,-1 1 0,1-1 0,0 1 1,0-1-1,1 0 0,-1 0 0,1 0 0,0-1 1,3 4 3,12 12-6,0-1 0,1-1 0,1-1 1,1-1-1,0 0 0,11 4 6,49 25-85,15 3 85,-41-22-8,327 168 71,-214-100-9,30 30-54,-158-97-2,-1 2 1,-2 2-1,-1 1 1,-1 1-1,-2 3 1,-1 1 1,-20-21 6,0 1-1,-1 1 1,-1 0 0,-1 0 0,-1 1-1,0 0 1,1 6-6,-5-11 21,-1 0 0,0 1 0,-1 0 0,0-1 0,-1 1-1,-1 0 1,0 0 0,-1 0 0,0 0 0,-3 11-21,0-10 30,-1-1 0,0 1 0,-1-1-1,-1 0 1,0 0 0,-1-1 0,0 0 0,-1 0 0,0-1-1,-1 0 1,-1-1 0,-4 4-30,-8 6 30,-1-1-1,-1 0 1,0-2 0,-1-1 0,-18 7-30,12-8 27,-1-2 1,-1-1 0,0-2 0,-11 2-28,-18 1 86,-60 6-86,73-15-20,-1-2 0,1-2 0,-1-3 1,-22-4 19,40 2-311,0-2 1,0-1 0,1-1 0,0-2 0,0-1 0,1-2-1,-4-3 311,27 12-362,1 0 0,0-1 0,0 0 0,0 0 0,0 0 0,1-1 0,0 0-1,0 0 1,1-1 0,-3-3 362,5 6-373,1 0-1,-1-1 0,1 0 1,0 0-1,0 0 0,1 0 1,-1 0-1,1 0 0,0 0 1,0 0-1,1 0 1,-1 0-1,1-1 0,1 1 1,-1 0-1,1 0 0,0-2 374,2-6-1187,1 0-1,0 1 1,6-10 1187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10240,'1'0'234,"0"0"0,0 1 0,-1-1 1,1 0-1,0 0 0,-1 1 0,1-1 0,-1 0 1,1 1-1,0-1 0,-1 1 0,1-1 1,-1 1-1,1-1 0,-1 1 0,0-1 0,1 1 1,-1 0-1,1-1 0,-1 1 0,0-1 1,1 1-1,-1 0 0,0-1 0,0 1 0,0 0 1,0 0-1,1 0-234,3 28 1920,-2-16-1007,26 134 420,-3-25-868,3 82-465,-23-155 50,1 29 262,-2 2-312,-4-86-24,1-1-1,0 0 1,1 1-1,-1-1 1,2-1 24,3-16-38,11-50-244,3 0-1,19-44 283,-26 85-103,1 1-1,2 0 0,1 1 1,1 1-1,2 1 1,1 0-1,19-19 104,-29 36 3,0 2-1,1-1 1,1 1 0,0 1-1,0 0 1,1 1-1,0 1 1,7-3-3,-10 5 38,0 2 0,0-1 0,1 1 1,0 1-1,-1 0 0,1 1 0,0 0 1,0 1-1,0 0 0,0 1 0,-1 0 1,1 1-39,1 1 42,0 0 0,0 1 1,0 0-1,0 1 0,-1 0 0,0 1 1,0 1-1,9 6-42,-4-1 42,-1 1 1,-1 1-1,0 0 1,-1 1-1,7 9-42,7 14 60,-1 1-1,-3 1 1,-1 1 0,11 31-60,14 41 209,-25-53-2514,16 24 2305,-29-70-2667,-1-3-1956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52 260 7168,'5'8'621,"0"0"1,0 0-1,-1 0 0,0 1 1,-1-1-1,0 1 1,0 0-1,-1 0 0,0 0 1,0 0-1,0 7-621,7 29 1031,22 73-823,-31-117-204,1 0 0,-1 0 0,1 0 0,-1 0 1,0 0-1,1 0 0,-1 0 0,0 0 0,0 1 0,0-1 0,0 0 0,0 0 0,0 0 0,0 0 0,0 0 0,-1 1 0,1-1 0,0 0 0,-1 0 0,1 0 1,-1 1-5,0-2 1,1 0 0,-1 1 0,0-1 0,1 0 1,-1 0-1,0 0 0,0 0 0,1 0 1,-1 1-1,0-1 0,1-1 0,-1 1 1,0 0-1,1 0 0,-1 0 0,0 0 0,0 0 1,1-1-1,-1 1 0,1 0 0,-1 0 1,0-1-1,1 1 0,-1-1-1,-5-2-14,1-1 0,0 1 1,0-1-1,0 0 0,0-1 0,-2-2 14,-1-5 1,0 1 0,1-1 0,1-1 0,0 1-1,0-1 1,2 0 0,-3-8-1,0-7-16,0 0 0,2 0 0,1-3 16,3 16 9,1-1 1,0 1-1,1-1 1,1 1-1,0-1 1,1 1-1,1 0 1,0 0-1,1 1 1,6-12-10,-8 17 16,1 1 1,0 0-1,1 0 0,0 0 1,0 0-1,1 1 0,0 0 1,0 0-1,1 1 0,0 0 1,0 0-1,0 0 0,1 1 1,0 0-1,0 0 0,0 1 1,0 0-1,5-1-16,-11 4 4,1 1 1,1-1-1,-1 1 0,0-1 1,0 1-1,0 0 1,0 0-1,0 0 0,0 1 1,0-1-1,0 1 1,0-1-1,0 1 0,0 0 1,0 0-1,0 1 1,0-1-5,1 2 11,1 0 1,-1 0-1,1 0 1,-1 1 0,0-1-1,0 1 1,-1 0-1,1 0 1,2 4-12,-1-1 24,0 1-1,-1 0 1,0 0 0,0 0 0,-1 0-1,0 0 1,0 1 0,-1 0 0,0-1-1,-1 1 1,1 0 0,-2 2-24,0 0-10,-1 0 0,0-1 0,-1 1 0,-1-1 0,1 1 0,-2-1 0,1 0 0,-1 0 0,-1 0 0,-2 3 10,3-6-497,0 0 0,0-1 0,-1 1 1,0-1-1,0 0 0,-1 0 0,0 0 0,0-1 0,0 0 0,0 0 0,-1 0 0,0-1 0,-5 2 497,-8 4-2357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152 122 7040,'0'0'159,"0"-1"0,-1 0 1,1 1-1,-1-1 0,1 1 0,-1-1 0,1 1 1,-1-1-1,0 1 0,1-1 0,-1 1 1,0 0-1,1-1 0,-1 1 0,0 0 1,1-1-1,-1 1 0,0 0 0,1 0 1,-1 0-1,0 0 0,0 0 0,1 0 1,-1 0-1,0 0 0,0 0 0,1 0 1,-1 0-1,0 0-159,-4 0 1142,5 17 2077,0 34-3257,0-39 270,1 9-211,1 0 1,4 14-22,-3-20-17,-1 0 0,0 0 0,-1 0-1,-1 0 1,-1 14 17,1-27-19,0-1 0,-1 0 0,1 0-1,0 1 1,0-1 0,0 0 0,-1 1 0,1-1-1,-1 0 1,1 0 0,-1 1 0,0-1 0,1 0-1,-1 0 1,0 0 0,0 0 0,0 0 0,0 0-1,1 0 1,-1 0 0,-1 0 0,1-1 0,0 1-1,0 0 1,0 0 19,-1-1-34,1 0-1,-1 0 1,1 0 0,-1 0-1,1 0 1,-1 0 0,1 0 0,-1-1-1,0 1 1,1 0 0,0-1-1,-1 0 1,1 1 0,-1-1-1,1 0 1,0 1 0,-1-1-1,1 0 35,-5-3-59,0-1 1,0 0-1,1 0 0,0 0 0,0 0 1,0-1-1,0 0 0,-1-3 59,-2-5 46,1-1 0,0 0 0,1 0 0,1 0 0,1-1 0,0 1 0,1-1 0,0 0 0,2 0 0,-1 0 0,2 0 0,0 0 0,2-6-46,0 15 32,0 0 1,0 1 0,1-1 0,0 1 0,0 0-1,1 0 1,-1 0 0,1 0 0,1 1 0,-1-1 0,1 1-1,0 0 1,0 1 0,0-1 0,1 1 0,-1 0 0,1 0-1,1 0-32,-3 1 8,1 1 0,-1-1 0,0 1 0,0 0 0,1 1 0,-1-1 0,1 1 0,0-1 0,-1 1 0,1 1 0,0-1 0,0 1 0,0 0 0,-1 0-1,1 0 1,0 0 0,0 1 0,-1 0 0,1 0 0,0 0 0,-1 1 0,1 0 0,-1 0 0,0 0 0,5 2-8,-6-1 18,0 0 1,0 1-1,0-1 1,-1 1-1,1-1 1,-1 1-1,0 0 1,0 0-1,0 0 0,0 0 1,-1 0-1,1 0 1,-1 1-1,0-1 1,0 1-1,-1-1 1,0 0-1,1 1 1,-1-1-1,-1 1 1,1 2-19,-1-2-35,1 0 0,-1 1 0,0-1 1,0 0-1,-1 1 0,0-1 0,1 0 1,-2 0-1,1 0 0,-1 0 1,1-1-1,-1 1 0,-1-1 0,1 0 1,-1 1-1,1-2 0,-4 4 35,3-4-569,0 0 1,0-1-1,-1 1 0,1-1 1,-1 0-1,0 0 0,1 0 1,-1-1-1,0 0 0,0 0 0,0 0 569,-10 2-2362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 10112,'-17'-1'4080,"-3"0"-2562,-9-1-1554,28 2 37,-30 0 22,0 2 0,-6 1-23,29-2 2,0 1 0,0-1 0,0 1 0,0 0 0,1 1 0,-1 0 0,1 0 0,0 1 0,0 0 0,0 0 1,0 1-3,6-4 0,0-1 1,-1 1 0,1 0 0,0 0 0,0 0 0,1 0-1,-1 0 1,0 0 0,0 0 0,0 0 0,1 1 0,-1-1-1,0 0 1,1 0 0,-1 1 0,1-1 0,0 0 0,-1 1-1,1-1 1,0 1-1,0-1 2,0 0 0,0 0 0,1 0 0,-1 0 0,1 0 0,-1 0 0,1 1 0,-1-1 0,1 0 0,-1-1 0,1 1 0,0 0 0,0 0 0,-1 0 0,1 0 0,0 0 0,0-1 0,0 1 0,0 0-2,7 3 14,-1 1 0,2-1 0,-1-1 0,0 1 0,7 0-14,-6 0 4,7 1 237,0 1 1,0 1-1,-1 1 1,1 0-1,-2 1 1,0 1-1,5 4-241,-16-12 51,-1 0 0,1 1 0,0-1 0,-1 1 0,1-1-1,-1 1 1,0 0 0,0 0 0,0 0 0,0 1 0,-1-1 0,1 0 0,-1 1-1,0-1 1,0 0 0,0 1 0,0 0 0,-1-1 0,0 1 0,1-1 0,-1 1 0,0 0-1,-1-1 1,1 1 0,-1-1 0,1 1 0,-1 0 0,0-1 0,0 0 0,-1 1-1,1-1 1,-1 0 0,0 1 0,0-1 0,0 0 0,0 0 0,-1 0-51,-2 4 6,0-1 1,0 0 0,-1-1-1,1 1 1,-1-1 0,-1 0-1,-4 3-6,7-6-498,0 1-1,0-1 1,-1 0 0,1-1 0,0 1-1,-1-1 1,1 1 0,-1-1-1,1-1 1,-1 1 0,1-1-1,-1 1 1,-3-2 498,-17 1-2965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7296,'-3'2'578,"0"0"0,0 1 1,0-1-1,1 1 0,-1 0 0,1 0 0,0 0 1,-1 0-1,1 0 0,1 0 0,-1 0 1,0 1-1,1-1 0,-1 4-578,-2 3 244,1 1 0,0 0 0,1-1 1,-1 6-245,1 2 541,1-1 1,1 0 0,0 1 0,1-1 0,1 0 0,1 0 0,0 0 0,3 6-542,-4-17-85,1 0 1,-1-1-1,1 0 0,0 0 0,0 0 0,0 0 0,1 0 0,0-1 0,0 1 0,0-1 0,1 0 1,-1 0-1,1-1 0,0 1 0,0-1 0,0 0 0,0-1 0,5 3 85,-4-3-753,1 0-1,1 0 0,-1 0 1,0-1-1,0 0 1,0 0-1,1-1 1,-1 0-1,0 0 1,1-1-1,-1 0 0,0 0 1,0-1-1,1 0 1,-1 0 753,26-7-2624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7296,'-24'10'2448,"23"-9"-2331,-1-1-1,1 1 1,0 0 0,0-1 0,-1 1 0,1 0 0,0 0 0,0 0 0,0 0 0,0 0-1,0 0 1,0 0 0,0 0 0,0 1 0,1-1 0,-1 0 0,0 0 0,0 1-117,-1 3 498,-4 2-64,2 1-1,-1-1 1,1 1-1,0 0 0,0 0 1,1 0-1,0 0 1,0 1-1,1-1 0,1 1 1,-1-1-1,1 1 1,0 0-1,1 0 0,0-1 1,1 1-1,0 5-433,1-6 24,-1 0 0,1 0-1,1-1 1,-1 1 0,1-1-1,1 0 1,-1 0 0,1 0 0,0 0-1,1 0 1,-1-1 0,1 0-1,1 0 1,-1 0 0,1-1 0,0 0-1,0 0 1,1 0 0,4 2-24,4 1-1251,0 0-1,17 6 1252,14-1-4633,-4-5 1652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109 186 6784,'0'-1'438,"0"0"1,0 0-1,-1 0 1,1-1-1,-1 1 0,1 0 1,-1 0-1,1 0 1,-1 0-1,0 0 1,1 0-1,-2-1-438,2 2 274,2 2 367,-1-1 676,-7 6 557,1 7-1833,5 2-21,0 0 1,1 1 0,0-1 0,1 0 0,1-1 0,1 1 0,0 0 0,2 0-21,2 17-61,1-5-112,2 8-910,-8-12-4615,-3-19 3458</inkml:trace>
  <inkml:trace contextRef="#ctx0" brushRef="#br0" timeOffset="507.139">4 97 6784,'-1'-2'365,"0"0"-1,1-1 1,0 1 0,-1 0 0,1 0 0,0 0 0,0-1-1,0 1 1,0 0 0,0 0 0,1 0 0,-1-1 0,1 1-1,-1 0 1,1 0 0,0 0 0,0 0 0,0-1-365,1 1 225,1-1-1,-1 1 1,1-1 0,0 1 0,0 0 0,0 0-1,0 0 1,0 1 0,0-1 0,0 1 0,3-1-225,10-5 41,1 2 1,-1 0-1,1 1 1,0 0 0,0 2-1,1 0 1,-1 1-1,8 0-41,-12 1 7,-1 1 0,1 0-1,0 1 1,-1 0-1,1 1 1,-1 1 0,0-1-1,0 2 1,0 0-1,-1 0 1,10 7-7,-17-9 91,0-1 1,0 1-1,-1 0 0,1 1 1,-1-1-1,0 0 0,0 1 1,0 0-1,0 0 0,-1 0 1,1 0-1,-1 0 1,1 2-92,-2-3 124,-1 0 1,1 1 0,0-1-1,-1 0 1,1 0 0,-1 1 0,0-1-1,0 0 1,0 0 0,-1 1-1,1-1 1,-1 0 0,0 0 0,0 0-1,0 1 1,0-1 0,0 0-1,-1 0 1,-1 1-125,-1 3 84,-2-1-1,1 1 1,-1-1 0,1-1-1,-2 1 1,1-1 0,-5 3-84,-34 21-1825,43-27 152,11-6 1620,0 2 1,0-1-1,0 1 0,0 1 1,0 0-1,1 0 0,-1 1 0,8 0 53,-13 1 72,0 0 0,0-1 0,0 1 0,0 1 0,0-1 0,0 0 0,0 1 0,-1 0-1,1 0 1,-1 0 0,1 0 0,-1 1 0,0 0 0,0-1 0,0 1 0,0 0 0,0 0-1,-1 1 1,1-1 0,-1 0 0,1 2-72,0 0 109,0 1-1,-1-1 1,0 1 0,0 0 0,0-1-1,-1 1 1,1 0 0,-1 0-1,-1 0 1,1 0 0,-1 0-1,0 0 1,-1 0 0,1 0-1,-1 0 1,0 0 0,-1-1-1,1 1 1,-1 0 0,0 0 0,-2 2-109,0-1-14,1-1 1,-1 0-1,0 1 1,-1-1-1,1-1 1,-1 1-1,0-1 1,-1 0-1,1 0 1,-1 0-1,0-1 1,0 0-1,-1 0 1,1 0-1,-1-1 1,0 0-1,-3 1 14,5-3-312,0 0 0,0 0-1,-1 0 1,1 0 0,0-1-1,-1 0 1,1 0 0,-1 0-1,1-1 1,-2 0 312,2 0-705,-1 0 1,1 0-1,0-1 0,0 0 1,0 0-1,0 0 0,1-1 0,-1 0 1,1 0-1,-2 0 705,-10-11-2517</inkml:trace>
  <inkml:trace contextRef="#ctx0" brushRef="#br0" timeOffset="984.435">688 130 7040,'0'0'2282,"10"14"1409,-6-8-3302,0 1 0,-1-1 0,0 1 0,0 0 0,0-1 0,-1 1 0,0 1 0,0 2-389,9 63 141,-5-29 62,-2-22 538,-1 0 0,0 21-741,-3-42 34,-1-1 0,1 0-1,0 1 1,0-1 0,0 1-1,0-1 1,0 0 0,0 1-1,0-1 1,0 0 0,0 1-1,0-1 1,0 0 0,0 1-1,0-1 1,0 0-1,0 1 1,0-1 0,1 0-1,-1 1 1,0-1 0,0 0-1,0 1 1,0-1 0,1 0-1,-1 1 1,0-1 0,0 0-1,1 0 1,-1 0 0,0 1-1,0-1 1,1 0 0,-1 0-1,0 0 1,1 1-34,8-11-398,6-18-1120,-11 19 1268,15-36-782,8-11 1032,-21 44-15,1 0 0,1 1 1,0 0-1,0 0 0,1 0 1,8-7 14,-14 16 5,-1 0 0,1 0 0,-1 0 1,1 0-1,0 1 0,-1-1 0,1 1 0,0-1 1,0 1-1,0 0 0,1 0 0,-1 0 0,0 1 1,0-1-1,0 1 0,1 0 0,-1 0 0,0 0 1,0 0-1,0 0 0,1 1 0,-1 0 0,0-1 1,0 1-1,0 0 0,0 0 0,0 1 0,0-1 1,0 1-1,0-1 0,-1 1 0,1 0 0,0 0 1,-1 0-1,1 1-5,6 6 31,0 0 0,-1 0 1,0 0-1,0 1 0,-1 1 0,-1-1 1,1 1-1,2 8-31,16 42-1829,6 26 1829,-29-83-494,1 8-3780,-3-7 1986</inkml:trace>
  <inkml:trace contextRef="#ctx0" brushRef="#br0" timeOffset="1321.128">811 338 9856,'-9'4'3680,"9"-4"-2848,9 12-96,-4-7-128,5 0-448,4-2 0,10 2-96,5-5 32,5 0-64,2-5-32,3 5 32,-1-8-192,-4 0 96,-5-5-1440,-2 5 800,-3-4-3712,0 2 2464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7296,'7'17'2708,"2"0"0,0-1 0,7 10-2708,15 25 2643,-18-22-2207,0 0 0,-2 0 0,-1 1 0,-2 0-1,-1 1 1,-1 0 0,0 16-436,0 7-11,9-102-165,-6 8 64,-1 3-21,1 1 0,3 0 0,6-15 133,-14 43 4,0-1-1,0 1 0,0 0 0,1 0 1,1 0-1,-1 1 0,1-1 1,0 1-1,1 1 0,0-1 0,0 1 1,0 0-1,1 1 0,0 0 0,0 0 1,1 0-4,-6 4 13,1-1 0,-1 1 0,1 0 0,0 0 1,-1 0-1,1 1 0,0-1 0,0 1 0,-1 0 0,1 0 0,0 0 1,0 1-1,-1-1 0,1 1 0,0 0 0,2 1-13,0 0 36,-1 1 0,0-1-1,0 1 1,0 1 0,0-1-1,0 0 1,0 1 0,-1 0-1,0 0 1,2 3-36,1 2-115,0 0 1,0 1 0,-1 0 0,0 0-1,-1 0 1,0 1 0,0 0-1,-1 0 1,-1 0 0,2 11 114,3 33-3110,-6-19-3257,-2-25 3759</inkml:trace>
  <inkml:trace contextRef="#ctx0" brushRef="#br0" timeOffset="348.234">249 178 10368,'-10'25'3872,"10"-25"-3040,5 24 863,0-14 193,0 3-1088,4-10-320,4 7-352,11-10-1312,5 0 640,19-10-4991,0 2 3071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9728,'1'6'1290,"-1"0"1,1 0-1,0 1 1,1-1 0,0 3-1291,24 57 3864,-12-32-3099,6 21-621,-3 2 0,1 16-144,-2 6-2725,-16-71 587,0-7 1992,0-1-1,0 0 0,0 1 0,0-1 1,0 0-1,0 0 0,0 1 0,0-1 1,0 0-1,0 1 0,0-1 0,0 0 1,0 0-1,0 1 0,0-1 0,0 0 1,0 1-1,0-1 0,0 0 0,0 0 1,0 1-1,1-1 0,-1 0 0,0 0 1,0 1-1,0-1 0,0 0 0,1 0 1,-1 0-1,0 1 0,0-1 0,1 0 1,-1 0-1,0 0 0,0 0 0,1 0 1,-1 0-1,0 1 0,0-1 0,1 0 1,-1 0-1,0 0 0,1 0 0,-1 0 1,0 0 146,9 0-2560</inkml:trace>
  <inkml:trace contextRef="#ctx0" brushRef="#br0" timeOffset="331.479">338 1 10112,'6'13'2668,"-1"0"1,0 1 0,2 8-2669,2 18 2837,1 19-2837,4 16 10,5 31-118,-14-35-5165,-6-66 3185,-1-7-760,0-1 1640,-3-1-1320</inkml:trace>
  <inkml:trace contextRef="#ctx0" brushRef="#br0" timeOffset="649.118">123 186 10368,'0'1'217,"1"0"0,-1 1 1,0-1-1,0 0 0,0 0 1,1 0-1,-1 0 0,0 0 1,1 0-1,-1 0 0,1 0 1,-1 0-1,1 0 0,0 0 1,-1-1-1,1 1 0,0 0 1,0 0-1,-1-1 0,1 1 1,0 0-1,0-1 0,0 1-217,2 1 130,0-1 0,0 1-1,0-1 1,1 0 0,-1 0 0,0 0-1,0-1 1,2 1-130,5 0-112,0 0 0,1-1 1,-1 0-1,10-2 112,38-9-579,-31 4-1898,-1-2-1,0 0 1,23-13 2477,-12 2 403,-24 12 783,0 1 1,1 0-1,0 1 1,1 0 0,8-1-1187,-19 6 302,1 0 1,0 1 0,0-1 0,0 1 0,-1 0 0,1 0 0,0 1 0,0-1 0,0 1 0,-1 0-1,1 1 1,0-1 0,-1 1 0,1 0 0,-1 0 0,0 0 0,1 0 0,-1 1 0,2 2-303,2 1 131,-1 1 0,0 0-1,0 0 1,0 1 0,-1 0 0,-1 0 0,1 0 0,-1 1 0,0 0 0,1 4-131,8 21 21,-2 0 0,1 8-21,-7-25 78,-4-5-63,9 24-46,-11-35 27,0-1 0,0 1 0,0-1 0,1 1 0,-1-1 0,0 1 0,0-1 0,0 0 0,1 1 1,-1-1-1,0 1 0,1-1 0,-1 0 0,0 1 0,1-1 0,-1 0 0,0 1 0,1-1 0,-1 0 0,1 0 0,-1 1 0,1-1 0,-1 0 0,0 0 0,1 0 0,-1 0 0,1 1 0,-1-1 0,1 0 0,-1 0 0,1 0 0,-1 0 0,1 0 0,-1 0 0,1 0 0,-1 0 0,1-1 0,-1 1 0,1 0 0,-1 0 0,1 0 0,-1 0 0,1-1 0,-1 1 0,0 0 0,1 0 0,-1-1 0,1 1 0,-1 0 0,0-1 0,1 1 0,-1 0 0,0-1 0,0 1 0,1-1 4,10-13-112,-1-1 0,-1 0 1,0-1-1,6-15 112,2-4-107,-6 16 99,0 1 0,7-9 8,-15 22 27,1 1 0,0-1 0,0 1 0,0 0 0,0 0 1,1 1-1,-1-1 0,1 1 0,0 0 0,0 0 0,2-1-27,-4 3 18,-1 1 0,0-1-1,0 0 1,1 1-1,-1 0 1,0-1 0,1 1-1,-1 0 1,0 0 0,1 0-1,-1 1 1,0-1-1,1 0 1,-1 1 0,0 0-1,1-1 1,-1 1 0,0 0-1,0 0 1,0 0-1,0 0 1,0 1 0,0-1-1,0 1 1,0-1 0,-1 1-1,1 0 1,0 0-18,5 7 0,0 0 0,-1 1 0,0-1 0,0 1 0,1 7 0,2 0-35,29 62-2425,-15-23-6242,-18-44 6094</inkml:trace>
  <inkml:trace contextRef="#ctx0" brushRef="#br0" timeOffset="978.515">808 274 10368,'-10'26'3936,"10"-26"-3040,15 5 991,-10-5 257,4 3-1216,5-3-480,9 5-320,15-10-288,1 5 96,-1-8-1312,4 0 768,-9-5-2495,-4 5 1727,-5-10-3392,5 6 2688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47 7168,'-5'7'937,"0"1"0,1-1 1,0 1-1,0 0 0,1-1 1,0 2-1,0-1 0,-1 8-937,1 6 202,1 0 0,1 0 0,1 0 0,1 0 0,1 0 0,1 0 0,1 0 0,1 0 0,1 0-202,-3-11-72,1 0 0,1 0 0,0-1 0,0 1 0,1-1 0,0 0 0,1 0 0,3 2 72,-5-6-199,1 0 0,-1-1 0,1 0 0,0-1 0,0 1 0,0-1 0,1 0 1,0 0-1,0-1 0,0 0 0,0 0 0,0-1 0,2 1 199,16-2-3376,3-5 1014</inkml:trace>
  <inkml:trace contextRef="#ctx0" brushRef="#br0" timeOffset="329.65">26 258 10240,'5'23'3872,"-5"-23"-3040,24 16-192,-14-11-288,-1-1-320,15-4-96,5 0 32,-7-9-1376,7 1 768,-10-10-3712,0 5 2432</inkml:trace>
  <inkml:trace contextRef="#ctx0" brushRef="#br0" timeOffset="663.684">79 1 7168,'-38'5'2720,"38"-5"-2112,-15 12 1024,10-7 384,5 3-1120,0-5-384,10 2-352,0-5-1344,9 5 640,0-10-2528,5 5 1728,0-5-2240,3 5 2080</inkml:trace>
  <inkml:trace contextRef="#ctx0" brushRef="#br0" timeOffset="993.848">373 39 9984,'10'49'6180,"-1"-3"-2707,0-17-3150,0 0 0,3 1-323,-5-12 82,0 0 1,-1 0 0,-1 0 0,-1 1 0,0 0 0,-2 0 0,1 3-83,-7 4 4,4-26-4,0 0 0,0 0 0,0 1 0,0-1 0,0 0 0,-1 0 0,1 0-1,0 0 1,0 1 0,0-1 0,0 0 0,0 0 0,0 0 0,0 0 0,-1 0 0,1 1-1,0-1 1,0 0 0,0 0 0,0 0 0,-1 0 0,1 0 0,0 0 0,0 0 0,0 0-1,-1 0 1,1 0 0,0 0 0,0 1 0,0-1 0,-1 0 0,1 0 0,0 0 0,0-1-1,0 1 1,-1 0 0,-8-10-16,7 6-2,1-1 0,0 1 0,0 0 0,0 0 0,0-1 0,0 1 0,1 0-1,0-1 1,0 1 0,0 0 0,0-1 18,8-53-414,-3 30 92,2 0-1,0 1 1,2 0 0,1 0 0,1 1-1,1 1 1,15-24 322,-25 46 169,0 0 0,0 0-1,0 1 1,1-1 0,-1 0-1,1 1 1,-1 0 0,1-1-1,0 1 1,0 0 0,0 0-1,0 1 1,3-2-169,-5 3 30,0-1 0,0 1 0,0 0 0,-1 0 0,1 0 0,0 0 0,0 0 0,0 0 0,0 0 0,0 0 0,-1 0 0,1 1 0,0-1 0,0 0 0,0 1 0,0-1 0,-1 0 0,1 1 0,0-1 0,0 1 0,0 0-30,0 0 11,1 1 1,-1-1-1,0 1 0,0 0 1,0-1-1,0 1 1,0 0-1,0 0 0,0 0 1,0 0-1,-1 0 0,1 0 1,-1 0-12,2 6 4,-1 1 1,-1-1 0,0 0-1,0 0 1,0 1-1,-1-1 1,-1 3-5,1 0 3,0 1 1,1-1-1,0 8-3,1-8-200,1 0 0,0-1 0,1 1 0,0-1 0,0 0 0,1 0 0,1 0-1,0 0 1,0-1 0,1 0 0,4 6 200,-5-9-222,0 1 0,1-1 0,0-1 0,0 1 0,0-1 0,0 0 0,1 0 1,0-1-1,0 0 0,0 0 0,1-1 0,-1 0 0,1 0 0,-1 0 0,7 0 222,-7-2-989,0 0 1,0-1 0,0 1-1,0-2 1,0 1-1,7-2 989,14-2-2490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7296,'0'-1'263,"-1"1"0,0 0 0,0 0 0,0 1 0,0-1 0,1 0 0,-1 0 0,0 0 0,0 1 0,1-1 0,-1 0 0,0 0 0,0 1 0,1-1 0,-1 1 0,0-1 0,1 1 0,-1-1 0,1 1 0,-1-1 0,0 1 0,1 0 0,-1-1 1,1 1-1,-1 0-263,1 1 195,-1-1 1,1 1 0,-1 0 0,1-1-1,-1 1 1,1 0 0,0 0-1,0-1 1,0 1 0,0 0 0,0 2-196,2 6 68,0 0 0,1 1 0,0-1 0,1 2-68,-1-3 998,10 32 572,17 57 229,-21-64-4117,3 31 2318,-11-49-1714,1-2-4483,-2-14 6059,0 0-1,1 0 1,-1 0-1,0 0 0,0 0 1,1 0-1,-1 0 0,0 0 1,1 0-1,-1 0 1,0 0-1,1 0 0,-1 0 1,0 0-1,0 0 0,1-1 1,-1 1-1,0 0 1,0 0-1,1 0 0,-1 0 1,0-1-1,0 1 0,1 0 1,-1 0-1,0 0 1,0-1-1,0 1 0,0 0 1,1 0-1,-1-1 0,0 1 1,0 0-1,0 0 1,0-1-1,0 1 0,0 0 1,0-1-1,0 1 0,0 0 1,0-1 138,9-7-1968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99 125 10240,'-10'33'4227,"-3"10"-1292,-3 19-2935,-2 18 2103,-15 87-558,29-139-1485,1-1 0,2 1-1,1 0 1,1 0 0,1 1-60,0-14 4,1 0 1,1 0-1,0 1 1,1-2-1,0 1 1,1-1-1,1 0 1,1 0-1,0 0 1,0-1-1,1-1 1,6 7-5,-7-11-1,-1 0 0,1 0 0,1-1 0,0 0 0,0 0 0,0-1 0,0 0 0,1-1 0,0 0 0,0 0 0,1-1 0,-1 0 0,1-1 0,0-1 0,0 1 0,0-2 0,9 1 1,8-2 17,1-1 1,-1-2-1,0-1 0,-1-1 1,10-4-18,135-43 78,-172 52-78,81-32-27,-52 20-627,0 0 0,1 3 0,6-2 654,-32 11-984,0-2-1,0 1 1,0 0 0,0-1-1,-1 0 1,1 1 0,2-3 984,4-5-3648</inkml:trace>
  <inkml:trace contextRef="#ctx0" brushRef="#br0" timeOffset="554.385">1068 58 10368,'0'0'110,"0"0"1,1 0-1,-1-1 1,0 1-1,0 0 1,1 0-1,-1 0 1,0 0-1,1 0 1,-1 0 0,0 0-1,1 0 1,-1 0-1,0 0 1,0 0-1,1 0 1,-1 0-1,0 0 1,1 0-1,-1 0 1,0 0-1,0 0 1,1 0-1,-1 0 1,0 0-1,1 0 1,-1 1-1,0-1 1,0 0 0,1 0-1,-1 0 1,0 1-1,0-1 1,0 0-1,1 0 1,-1 0-1,0 1 1,0-1-1,0 0 1,0 0-1,0 1 1,1-1-1,-1 0 1,0 1-1,0-1 1,0 0 0,0 0-1,0 1 1,0-1-111,8 21 1793,-7-16-896,42 148 2061,13 38-2961,-14-74 296,39 69-293,-63-146 59,11 41-59,-25-73-61,-3-8-46,-2-16-67,-9-86-952,4 0-1,5 0 0,4 0 1,4-1 1126,-4 76-130,1 1 1,1-1 0,1 1-1,1 1 1,1-1-1,2 1 1,3-6 129,-9 22 2,0 1 0,1 0 0,0 1-1,0-1 1,1 1 0,-1 0 0,2 0 0,-1 1 0,1 0 0,0 0 0,0 0 0,0 1 0,1 0 0,0 0-1,0 1 1,0 0 0,1 1 0,-1 0 0,1 0 0,0 0 0,-1 2 0,10-2-2,-2 2 120,0 1 1,0 1-1,1 0 1,-1 1-1,-1 1 1,1 1-1,0 0 1,-1 1-1,0 0 1,13 7-121,-6-1 353,-1 0-1,-1 1 1,0 1 0,-1 1 0,0 1 0,-2 1-1,3 2-352,-5-2 117,-2 0 0,1 0 0,-2 2 0,0-1 0,-2 1-1,0 1 1,0 0 0,3 12-117,-8-18 47,-1 0 0,0 1 0,-1-1 0,-1 1 0,0 0 0,-1 0 1,0-1-1,-1 1 0,0 0 0,-1 0 0,-1 0 0,0-1 0,-3 10-47,-2-4 25,-1 0 0,0-1 0,-1 0 0,-1 0-1,-1-1 1,0 0 0,-2-1 0,0 0 0,-7 7-25,-6 3-77,-1-1-1,-1-1 1,-1-2 0,-27 16 77,45-30-329,-1-1 0,0 0 0,0-1 0,0-1 0,0 0 0,-1 0 1,0-1-1,0-1 0,0 0 0,-1-1 0,1 0 0,-1-1 0,1-1 0,-1 0 1,0-1 328,-51-12-4528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7424,'1'55'9640,"5"21"-9640,24 117 3378,-21-139-3250,-8-74-499,1-1 0,0 1-1,1-1 1,2 1 0,0 0-1,1 0 1,1 1 0,0 0 0,2 0-1,0 0 1,1 2 0,1-1 0,12-14 371,-18 26 29,0 0 1,1 0 0,-1 1 0,1 0 0,6-4-30,-11 8 6,0 0 0,0 0 1,1 1-1,-1-1 0,1 0 0,-1 1 1,0-1-1,1 1 0,-1-1 1,1 1-1,-1 0 0,1 0 0,-1 0 1,1 0-1,-1 0 0,1 0 1,-1 0-1,1 0 0,-1 0 0,1 1 1,-1-1-1,1 0 0,-1 1 0,0 0 1,1-1-1,-1 1 0,0 0 1,1-1-1,-1 1 0,0 0 0,0 0 1,0 0-1,1 0 0,-1 1-6,4 4 203,0 0 0,-1 0-1,0 1 1,0-1 0,0 1-1,-1 0 1,0 1 0,0-1-1,-1 0 1,0 1 0,0-1-1,-1 1 1,1 0 0,-2 1-203,1 6 36,-1 1 0,0-1 1,-1 0-1,-1 0 1,0 1-1,-5 11-36,6-22-218,-1 0 1,0 0-1,0-1 1,0 1-1,0 0 0,-1-1 1,0 0-1,0 0 1,0 0-1,-1 0 0,1 0 1,-1 0-1,0-1 0,0 0 1,-2 2 217,2-3-600,0 1 0,0-1 0,0 0 0,-1 0 0,1-1 0,0 1 0,-1-1 0,0 0 0,1 0 0,-3 0 600,-9 2-2346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6528,'0'0'2144,"-11"22"1978,3-6-3390,-6 13 785,1 2 0,1 0 1,0 7-1518,10-29 159,0 0 0,0 0 1,1 0-1,0 0 0,0 1 1,1-1-1,0 0 0,1 1 0,0-1 1,1 0-1,-1 0 0,2 0 1,2 8-160,-3-12-130,1 1 0,0-1 0,0 0 0,0 0 0,0-1 0,1 1 0,0-1 0,0 0 0,0 1 0,1-2 0,-1 1 0,1-1 0,0 1 0,0-1 0,0 0 0,0-1 0,0 1 0,1-1 0,4 1 130,-4-2-616,-1 1-1,1-1 1,0 0-1,1-1 1,-1 0-1,0 0 0,0 0 1,0-1-1,0 1 1,0-1-1,0-1 1,0 1-1,-1-1 0,1 0 1,0-1-1,-1 1 1,1-1-1,3-3 617,10-7-1845</inkml:trace>
  <inkml:trace contextRef="#ctx0" brushRef="#br0" timeOffset="342.068">32 212 7296,'-19'8'2720,"19"-8"-2112,-5 8 960,5-3 256,5 0-992,-1 3-352,6 0-352,0-4-32,4 4-64,0-8-1344,1 0 704,7-12-3648,2 4 2400,-5-13-1888,-4 8 2176</inkml:trace>
  <inkml:trace contextRef="#ctx0" brushRef="#br0" timeOffset="343.068">75 47 7296,'-29'8'2720,"29"-8"-2112,-19 18 1024,14-15 384,5 7-1120,0-7-576,10 6-288,-1-9-2656,11 4 1408,7-12-3296,6 3 2560</inkml:trace>
  <inkml:trace contextRef="#ctx0" brushRef="#br0" timeOffset="912.804">425 68 7296,'-1'1'261,"1"0"0,-1 1 0,0-1 0,1 0 0,-1 0 0,1 1 0,-1-1 0,1 0 0,-1 1 0,1-1 0,0 0 0,0 1 0,0-1 0,0 1 0,0-1 0,0 0 1,0 1-1,0-1 0,1 1 0,-1-1 0,0 0 0,1 1 0,-1-1-261,15 41 2484,-7-22-2327,-4 0 419,-1 0 1,0 0 0,-1 1-1,-2-1 1,0 1 0,-1-1-1,-1 1 1,-3 13-577,5-31-10,-1 1 0,0-1 0,0 1 0,0-1 0,0 0 0,-1 1 0,1-1-1,-1 0 1,0 1 10,1-20-733,6-16-571,-2 15 1152,2 1-1,0 0 1,1 1-1,1 0 0,0 0 1,1 0-1,0 1 1,1 0-1,1 0 1,0 1-1,1 0 1,1 1-1,0 1 1,0 0-1,1 0 153,-9 8 101,0 1-1,-1-1 1,1 1 0,0 0-1,0 0 1,0 1 0,0-1-1,1 1 1,-1 0 0,0 0-1,1 0 1,-1 1 0,0 0-1,1-1 1,-1 1-1,1 1 1,0-1-101,-3 1 97,1 0 1,0-1-1,-1 1 1,1 0-1,-1 1 0,0-1 1,1 0-1,-1 1 0,0-1 1,0 1-1,0 0 0,0-1 1,0 1-1,0 0 1,0 0-1,-1 1 0,1-1 1,-1 0-1,0 0 0,1 1 1,-1-1-1,0 1 1,0-1-1,-1 1 0,1-1 1,0 1-1,-1 0 0,1 1-97,0 1 4,-1 0-1,1 0 0,-1 1 0,0-1 0,0 0 0,0 0 0,-1 0 0,1 0 1,-2 3-4,1-5-39,0 0 1,-1-1-1,1 1 1,0 0-1,-1 0 1,0-1 0,0 1-1,0-1 1,0 0-1,0 1 1,0-1-1,-1 0 1,1 0 0,-1 0-1,1-1 1,-3 2 38,-2 0-411,-1 0 0,1 0 0,-1 0 0,1-1 1,-9 1 410,8-2-468,0 1 0,-1 1 0,1-1 1,-4 3 467,19-4-6,0 0 0,0 1 0,0 0 0,0 0 0,-1 1 1,1-1-1,-1 1 0,0 1 6,10 2 41,22 9-161,-20-9-158,-1 1-1,1 1 0,-1 0 1,-1 1-1,0 1 0,14 11 279,-6 1-4928,-14-14 2534</inkml:trace>
  <inkml:trace contextRef="#ctx0" brushRef="#br0" timeOffset="1242.816">1078 51 9600,'0'0'246,"1"0"0,0 1 0,-1 0 1,1-1-1,0 1 0,-1-1 0,1 1 0,-1 0 1,1 0-1,-1-1 0,1 1 0,-1 0 0,0 0 1,1-1-1,-1 1 0,0 0 0,0 0 1,0 0-1,1 0 0,-1-1 0,0 1 0,0 0 1,0 0-1,0 0 0,0 0 0,-1 0 0,1 0-246,-1 29 1382,1-29-1220,-1 13 463,-1 6-75,1 0 0,1-1 1,0 1-1,4 18-550,-3-32-29,0 1 1,1-1-1,0 1 0,0-1 0,1 0 0,0 0 0,0 0 1,0 0-1,1-1 0,0 1 0,0-1 0,0 0 1,0 0-1,1 0 0,0-1 0,0 0 0,1 0 29,1 2-528,1-1 0,0 0-1,0 0 1,1-1-1,-1 0 1,1-1-1,0 0 1,0 0 0,0-1-1,0 0 1,5 0 528,-8-2-579,0 1 0,0-1 0,0-1 0,-1 1 1,1-1-1,0 0 0,0 0 0,-1-1 0,1 0 1,-1 0-1,1 0 0,-1-1 0,0 1 0,0-1 0,0 0 1,0-1-1,-1 1 0,1-1 0,0-1 579,16-16-1461</inkml:trace>
  <inkml:trace contextRef="#ctx0" brushRef="#br0" timeOffset="1580.181">1143 233 9856,'-5'21'3680,"5"-21"-2848,15 12-192,-15-7-256,9-2-544,-4 2-64,14-10-2144,-4 5-960,4-8 192,5 0 192</inkml:trace>
  <inkml:trace contextRef="#ctx0" brushRef="#br0" timeOffset="1581.181">1134 86 9984,'-15'8'3680,"15"-8"-2848,5 12-192,-5-12-384,5 4-288,0-4-128,14 0-2304,-5 0-960,15-4 224,5 0 256</inkml:trace>
  <inkml:trace contextRef="#ctx0" brushRef="#br0" timeOffset="2078.701">1567 60 7040,'1'1'441,"0"0"1,-1-1 0,1 1-1,0 0 1,0 0-1,-1 0 1,1-1 0,-1 1-1,1 0 1,-1 0-1,1 0 1,-1 0 0,0 0-1,1 1-441,2 17 2721,-1-6-2750,29 89 1881,-17-57-999,-1 1 0,-2 1 0,0 12-853,-12-31 14,-4-16-97,5-12 78,0 1 0,0-1 0,0 0 0,0 0 0,-1 0 0,1 0 0,0 0 0,0 0 0,0 1 0,-1-1 0,1 0 0,0 0 0,0 0 0,-1 0 0,1 0 0,0 0 1,0 0-1,0 0 0,-1 0 0,1 0 0,0 0 0,0 0 0,-1 0 0,1 0 0,0 0 0,0-1 0,0 1 0,-1 0 0,1 0 0,0 0 0,0 0 0,0 0 0,-1 0 0,1-1 0,0 1 0,0 0 0,0 0 0,0 0 0,-1 0 0,1-1 0,0 1 0,0 0 5,-1-2-9,0 0 0,0 1-1,0-1 1,1 0 0,-1 0-1,0 0 1,1 0-1,0 0 1,-1 0 0,1 0-1,0 0 1,0 0 0,0-2 9,1-33-501,0 24-13,0-2 201,0 0-1,1 1 0,1-1 0,0 0 0,1 1 0,0 0 0,2 0 0,0-1 314,4-7-36,1 1 0,0 0 0,2 0 0,7-7 36,-17 23 94,1 0 1,-1 1 0,1 0 0,0-1-1,0 2 1,1-1 0,-1 0 0,1 1 0,0 0-1,0 0 1,0 0 0,0 1 0,0-1 0,1 1-1,-1 0 1,1 1 0,-1 0 0,1 0 0,0 0-1,-1 0 1,1 1 0,0 0 0,-1 0 0,1 0-1,0 1 1,0 0 0,-1 0 0,1 1 0,-1-1-1,1 1 1,-1 0 0,0 1 0,0-1 0,0 1-1,0 0 1,0 0 0,0 1 0,-1-1 0,0 1-1,1 1-94,2 2 52,0 1-1,-1-1 0,0 1 0,0 0 0,-1 1 1,0-1-1,0 1 0,-1 0 0,0 0 0,-1 1 1,0-1-1,0 1 0,-1-1 0,-1 1 0,1 2-51,-2 0 41,0 0 1,0 0-1,-1 0 0,-1 0 0,-2 11-41,2-17-23,1 0 1,-1 0 0,-1 0-1,1 0 1,-1-1-1,0 1 1,0-1-1,-1 0 1,1 0-1,-1 0 1,0 0-1,-5 3 23,1-2-678,-1 0-1,0-1 0,0-1 0,-1 0 1,1 0-1,-1 0 0,0-1 0,0-1 0,0 0 1,0 0-1,-7 0 679,-25 0-4373,0-12 837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5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35 7040,'0'-2'230,"0"1"1,0-1 0,-1 1 0,1-1-1,0 1 1,-1-1 0,1 1-1,-1-1 1,0 1 0,0 0-1,1-1 1,-1 1 0,0 0 0,0 0-1,0-1 1,0 1 0,0 0-1,0 0 1,-1 0 0,1 0-1,0 0 1,0 1 0,-1-1-1,1 0 1,0 1 0,-1-1 0,1 1-1,-1-1 1,1 1 0,-1-1-1,1 1 1,-1 0 0,1 0-1,-1 0 1,-1 0-231,-2 0 108,-1-1 0,1 2-1,-1-1 1,1 1 0,0-1 0,0 2-1,-1-1 1,1 0 0,0 1 0,-1 1-108,-13 5 49,1 2 0,0 0 0,1 1 0,-7 7-49,17-13 0,1 0-1,0 1 1,1 0-1,-1 0 1,1 1 0,1-1-1,-1 1 1,1 0 0,0 0-1,0 1 1,1-1-1,-2 7 2,3-7 0,1-1 1,-1 1 0,1 0 0,0 0-1,0 0 1,1 0 0,0 0 0,1 0-1,-1 0 1,1 0 0,0 0 0,1-1-1,0 1 1,0 0 0,0-1 0,3 4-2,-1-1-100,1-1 1,1 0-1,-1 0 1,1 0-1,1-1 0,-1 0 1,1 0-1,1 0 1,-1-1-1,1-1 1,7 5 99,-10-6-633,1-1 0,0 0 0,0 0 0,0 0 1,1-1-1,-1 0 0,1 0 0,-1 0 0,1-1 0,0 0 0,0-1 0,0 1 633,22-1-2378</inkml:trace>
  <inkml:trace contextRef="#ctx0" brushRef="#br0" timeOffset="379.337">550 57 7040,'-5'0'316,"1"0"0,0 0 1,0 1-1,-1-1 1,1 1-1,0 0 0,0 0 1,0 0-1,0 0 0,0 1 1,0 0-1,0 0 0,1 0 1,-1 0-1,0 0 0,1 1 1,0 0-1,0 0 1,-1 0-1,2 0 0,-1 0 1,-2 4-317,-2 4 120,1 0 0,1 1 1,0-1-1,0 1 1,2 0-1,-1 1 0,1-1 1,1 1-1,0-1 1,1 5-121,0-11 30,1 1 0,0-1 1,0 0-1,1 0 0,-1 0 1,1 0-1,1 0 0,-1 0 1,1 0-1,0 0 1,1 0-1,-1-1 0,1 1 1,0-1-1,0 0 0,1 1 1,-1-2-1,1 1 0,1 0 1,-1-1-1,0 0 1,1 1-31,-2-3-4,0 0 0,0 0 0,0 0 0,1-1 1,-1 1-1,0-1 0,1 1 0,-1-1 1,1 0-1,-1-1 0,1 1 0,0-1 1,-1 1-1,1-1 0,0 0 0,-1 0 1,1-1-1,0 1 0,-1-1 0,1 1 0,-1-1 1,1-1-1,-1 1 0,1 0 0,-1-1 1,0 1-1,0-1 0,0 0 0,0 0 1,0-1-1,0 1 0,0 0 0,-1-1 1,3-2 3,1-1-10,-1-1 0,1 0 0,-1-1 0,0 1 0,-1-1 0,1 0 1,-2 0-1,1 0 0,-1-1 0,0 1 0,-1-1 0,0 0 1,0-6 9,-1 11-151,-1 0 1,0 0 0,0 1 0,0-1-1,-1 0 1,1 1 0,-1-1 0,0 0-1,0 1 1,0-1 0,0 1 0,-1-1-1,1 1 1,-1-1 0,0 1 0,0 0-1,0 0 1,-1 0 0,1 0 0,-2-1 150,-4-2-840,0-1 1,-1 1 0,0 1-1,0-1 1,0 1 0,-3 0 839,-15-9-1239,21 13-553</inkml:trace>
  <inkml:trace contextRef="#ctx0" brushRef="#br0" timeOffset="795.658">849 116 7040,'1'10'1217,"0"0"0,0-1 0,1 1 0,1-1 0,0 0 0,2 5-1217,8 30 1018,1 92-256,-3-163-779,2 0-1,0 1 1,2 0-1,1 1 1,1 1-1,1 1 1,12-12 17,-27 32 0,0 0 0,0 1 0,0-1 0,0 1 0,1-1 0,-1 1 0,1 0 0,-1 1 0,1-1 0,0 0 0,0 1 0,0 0 0,0 0 0,0 0 0,0 1 0,0-1 0,0 1 0,0 0 0,0 0 0,-1 1 0,1 0 0,-1-1 0,1 1 0,-1 1 0,1-1 0,-1 0 0,0 1 0,0 0 0,0 0 0,0 0 0,0 0 0,0 0 0,0 0 0,-1 1 0,1 0 0,-1-1 0,0 1 0,0 0 0,1 1 0,7 13-806,0 1 0,-1 0 1,-1 1-1,4 12 806,12 30-2767,-15-48 373</inkml:trace>
  <inkml:trace contextRef="#ctx0" brushRef="#br0" timeOffset="1237.822">1538 48 7168,'2'-2'506,"-1"0"0,1 0 1,-1 0-1,0-1 0,1 1 0,-1 0 1,0-1-1,-1 1 0,1 0 0,0-1 1,-1 1-1,1-1 0,-1 1 1,1-2-507,-2 4 59,1-1 0,-1 1 0,1 0 0,-1-1 0,1 1 0,-1 0 0,1-1 0,-1 1 0,1 0 0,-1 0 1,1 0-1,-1-1 0,1 1 0,-1 0 0,1 0 0,-1 0 0,1 0 0,-1 0 0,0 0 0,1 0 0,-1 0 0,1 0 1,-1 0-1,1 0 0,-1 0 0,0 1 0,1-1 0,-1 0-59,-16 3 144,17-3-124,-14 5 15,1 0-1,-1 0 0,1 2 1,1-1-1,-1 2 0,1 0 1,0 0-1,1 1 1,-4 4-35,13-12 0,1 1 0,-1-1 0,1 1 0,-1-1 0,1 1 0,-1 0 0,1 0 0,0 0 0,0-1 0,0 1 0,0 0 0,0 0 0,1 0 0,-1 0 0,0 1 0,1-1 0,0 0 0,-1 0 0,1 0 0,0 0 0,0 0 0,0 3 0,1-2 0,0 1 0,0 0 0,1-1 0,-1 1 0,1-1 0,0 0 0,0 1 0,0-1 0,0 0 0,1 0 0,-1 0 0,2 1 0,9 8 0,1 0 0,0-1 0,1 0 0,0-1 0,3 0 0,-10-5 26,-1 0 0,1 0 0,-1 1 1,0 0-1,0 1 0,-1-1 1,0 1-1,0 0 0,0 1 0,3 7-26,-7-13 36,-1 1 0,0-1 0,1 1 0,-1-1 0,0 1 0,-1 0 0,1 0-1,0 0 1,-1 0 0,0-1 0,1 1 0,-1 0 0,0 0 0,-1 0 0,1 0-1,0 0 1,-1-1 0,0 1 0,0 0 0,1 0 0,-2-1 0,1 1-1,0 0 1,0-1 0,-1 1 0,0-1 0,1 0 0,-1 1 0,0-1 0,0 0-1,0 0 1,0 0 0,0 0 0,-3 1-36,3-1-213,-1-1 0,1 1 0,-1 0 0,1-1 0,-1 1 0,0-1 0,0 0 0,0 0 0,0 0 0,0 0 1,0 0-1,0-1 0,0 0 0,0 1 0,0-1 0,-1 0 213,2-1-356,0 1 0,0-1 1,0 1-1,0-1 0,0 0 1,0 0-1,0 0 1,0 0-1,0 0 0,0-1 1,0 1-1,1 0 0,-1-1 1,1 1-1,-1-1 0,1 0 1,-1 1-1,1-1 0,0 0 1,0 0-1,0 0 0,-1-2 356,-3-9-1802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79 143 6784,'-23'-25'3667,"13"18"-1522,10 7-2078,-1 1 1,1-1-1,0 0 0,0 0 1,-1 0-1,1 1 0,0-1 1,0 0-1,0 0 0,0 1 0,-1-1 1,1 0-1,0 0 0,0 1 1,0-1-1,0 0 0,0 0 1,0 1-1,0-1 0,0 0 0,0 1 1,0-1-1,0 0 0,0 0 1,0 1-1,0-1 0,0 0 1,0 1-1,0-1 0,0 0 0,0 0 1,0 1-1,1-1 0,-1 0 1,0 0-1,0 1 0,0-1 1,0 0-1,1 0-67,57 223 741,-45-193-1340,-9-22-548,-7-10-643,-11-18 1648,0 0 0,1 0 0,1-1 0,1-1 0,1 0 0,1 0 0,1-1 0,-2-11 142,6 20 294,1 5 268,1-1-1,0 1 1,0 0-1,1-1 0,0-8-561,1 15 66,0 0-1,1 0 1,-1 0-1,1 0 0,0 0 1,0 0-1,0 0 1,0 0-1,0 0 0,0 1 1,1-1-1,-1 0 1,1 1-1,0-1 0,0 1 1,0 0-1,0 0 1,0 0-1,1 0 0,-1 0 1,2-1-66,5-2 9,1-1 0,0 1 0,0 1 0,0 0 0,1 1 0,0-1 0,-1 2 0,1 0 0,0 0 0,0 1 0,0 0 0,0 1 0,0 0 0,1 1 1,-1 0-1,0 1 0,-1 0 0,1 1 0,0 0 0,-1 1 0,1 0 0,-1 0 0,1 2-9,-8-4 7,1 0 1,-1 0-1,0 1 1,0-1-1,0 1 1,0 0-1,0 0 1,0 0-1,-1 0 1,1 0-1,-1 1 1,0-1-1,0 1 1,0-1-1,-1 1 1,1 0-1,-1 0 1,0-1-1,0 1 1,0 0-1,-1 0 1,1 1-8,-1 0 5,-1 0 1,1 0-1,-1 0 0,0-1 1,0 1-1,0 0 0,0 0 1,-1-1-1,0 1 0,0-1 1,0 0-1,-1 0 0,1 1 1,-1-1-1,0-1 0,0 1 1,0 0-1,-2 0-5,-9 8-21,0-1-1,-2 0 1,1-1 0,-1 0-1,-3 0 22,11-6 1,8-4-2,-1 0 0,1 0 1,-1 1-1,1-1 1,-1 0-1,1 0 1,0 0-1,-1 1 1,1-1-1,-1 0 0,1 1 1,0-1-1,-1 0 1,1 1-1,0-1 1,-1 0-1,1 1 1,0-1-1,0 1 0,-1-1 1,1 0-1,0 1 1,0-1-1,0 1 1,0-1-1,0 1 1,0-1-1,-1 1 0,1-1 1,11 7-37,28 1-33,-33-8 66,14 3-2,-1-1-30,0 2 1,16 4 35,-31-7-3,0 1-1,1-1 0,-1 1 0,0 0 1,0 0-1,0 1 0,0-1 1,0 1-1,0 0 0,-1 0 1,0 0-1,1 0 0,-1 0 1,1 2 3,-3-3 1,0-1 0,-1 1 0,1-1 0,0 1 0,0 0 0,-1-1 0,1 1 0,-1 0 0,1 0 0,-1 0 0,0-1 0,0 1 0,0 0 0,0 0 0,0 0 0,0 0 0,0-1 0,0 1 0,-1 1-1,-1 1-3,1-1 0,0 1 0,-1-1 1,0 0-1,0 0 0,0 1 1,0-2-1,0 1 0,-1 0 1,0 0 2,-3 3-87,-1 0 0,0 0 0,0-1 0,0 0 0,-1 0 0,0-1 0,0 0 0,-4 1 87,1-2-1242,1 0 0,-1 0 0,0-1 1,0-1-1,0 1 0,-3-2 1242,-11 0-2373</inkml:trace>
  <inkml:trace contextRef="#ctx0" brushRef="#br0" timeOffset="375.171">720 59 7040,'-1'0'410,"0"1"0,0 0 0,0-1 1,1 1-1,-1 0 0,0 0 0,0 0 0,0 0 1,0 0-1,1 0 0,-1 0 0,1 0 1,-1 0-1,0 1-410,-14 30 1846,11-16-1729,0 0 1,1 0-1,1 0 1,0 0-1,1 1 0,1-1 1,1 1-1,0-1 1,1 0-1,2 5-117,-2-12-75,0 1 0,1-1 0,1 0 0,-1 0 0,1 0 0,1-1 0,0 0 0,0 1 0,0-1 0,1-1 0,1 1 0,-1-1 0,1 0 0,0-1 0,0 0 0,1 0 0,0 0 0,1 0 75,-5-5-353,-1 1 0,0 0 0,0-1 0,1 1 0,-1-1 0,1 0 0,-1 0 1,1 0-1,-1-1 0,1 1 0,-1-1 0,1 0 0,0 0 0,-1 0 0,1-1 0,-1 1 0,1-1 0,0 0 0,-1 0 1,1 0-1,-1 0 0,0-1 0,2 0 353,18-9-1792</inkml:trace>
  <inkml:trace contextRef="#ctx0" brushRef="#br0" timeOffset="711.11">696 260 7040,'0'5'2720,"0"-5"-2112,10 8-96,-10-8-224,5 0-224,4-3-64,11 3 32,-6-10-384,5 2 192,-4-8-2688,4 7 1568</inkml:trace>
  <inkml:trace contextRef="#ctx0" brushRef="#br0" timeOffset="1046.137">636 88 7296,'-20'17'2720,"20"-17"-2112,-4 13 960,-1-10 256,10 2-992,-1 0-448,6 3-256,9-8-1184,5 4 576,13-8-2432,1-1 1632,1-3-2176,-1 8 1984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7:4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300 105 9728,'0'-2'367,"0"1"1,-1 0 0,1 0-1,0 0 1,0-1 0,-1 1-1,1 0 1,-1 0 0,1 0-1,-1 0 1,0 0 0,1 0-1,-1 0 1,0 0-1,0-1-367,-18-13 1346,-23-4-931,40 18-96,-4-1-258,0 1 0,0-1 0,-1 1 0,1 1 0,0-1 0,0 1-1,0 0 1,-1 1 0,1-1 0,0 1 0,0 0 0,0 1 0,0 0 0,0 0 0,0 0-1,-1 1-60,-3 2-181,0 0 0,1 0 0,0 0 0,0 2 0,0-1 0,1 1 0,0 0-1,-6 7 182,10-9-35,0 0 0,0 1 0,0-1 0,1 1 0,0-1-1,0 1 1,1 0 0,-1 0 0,1 1 0,1-1 0,-1 0-1,1 1 1,0-1 0,0 6 35,1-3 2,1 0 0,-1 0-1,2 0 1,-1 0 0,1 0 0,0 0 0,1-1 0,0 1-1,0-1 1,4 5-2,-3-4-189,2 0-1,-1 0 0,1-1 1,1 0-1,-1 0 0,1-1 0,1 1 1,-1-1-1,4 1 190,-4-3-472,-1-1-1,1 0 1,-1 0-1,1 0 1,0-1 0,0 0-1,1-1 1,-1 0-1,1 0 1,-1 0-1,1-1 1,3 0 472,30-2-2837,2 1 997</inkml:trace>
  <inkml:trace contextRef="#ctx0" brushRef="#br0" timeOffset="5696.052">485 81 6656,'0'0'2202,"0"4"-276,-1 47 1395,0-26-3070,0-1 0,2 1 0,1 0 0,1-1 0,4 17-251,-6-34 0,6 18 0,-7-24 0,0-1 0,0 0 0,0 1 0,0-1 0,0 0 0,0 1 0,0-1 0,1 0 0,-1 1 0,0-1 0,0 0 0,1 1 0,-1-1 0,0 0 0,0 0 0,1 1 0,-1-1 0,0 0 0,1 0 0,-1 1 0,0-1 0,1 0 0,-1 0 0,0 0 0,1 0 0,-1 0 0,0 0 0,1 0 0,-1 1 0,1-1 0,-1 0 0,0 0 0,1 0 0,-1 0 0,0-1 0,1 1 0,-1 0 0,1 0 0,-1 0 0,0 0 0,1 0 0,-1 0 0,0-1 0,1 1 0,-1 0 0,0 0 0,1 0 0,-1-1 0,0 1 0,0 0 0,1 0 0,-1-1 0,6-6-24,1-1 0,-2 0 0,1-1 0,-1 1 0,-1-1 0,0 0 0,1-1 24,10-21-104,-15 31 112,23-41-648,2 2 0,14-16 640,-32 45 6,1 1 1,0 0-1,1 0 1,0 0-1,1 1 1,0 1 0,0-1-1,0 2 1,1-1-1,0 1 1,8-2-7,-15 7 53,0 0 1,0 0 0,0 0 0,0 0 0,0 1 0,0-1-1,0 1 1,0 0 0,1 1 0,-1-1 0,0 1 0,0 0-1,0 0 1,0 0 0,0 0 0,0 1 0,0-1 0,0 1-1,-1 0 1,1 0 0,-1 1 0,1-1 0,-1 1 0,0-1-1,0 1 1,0 0 0,0 0 0,0 2-54,10 12 25,-1 0-1,-1 0 1,0 1 0,-2 1-1,3 6-24,2 4 7,-3-6-531,-1 0 1,4 16 523,4 20-4676,-9-33 2426</inkml:trace>
  <inkml:trace contextRef="#ctx0" brushRef="#br0" timeOffset="6034.127">618 199 9472,'5'11'3520,"-5"-11"-2752,29 13 0,-15-8-64,0 0-480,14-2-96,0 2-96,11-5-1312,-1 0 704,10-5-2240,-6 2 1600,1-7-2144,-5 7 1920</inkml:trace>
  <inkml:trace contextRef="#ctx0" brushRef="#br0" timeOffset="6360.227">1231 50 7168,'12'31'5981,"-6"-18"-5489,-1 1 0,0 1 0,-1-1 0,0 1 0,-1 0 0,0 5-492,0 37 108,-2-25-93,1-1 1,2 0 0,2 7-16,-6-38-2,0 0 0,0 1 1,0-1-1,0 0 1,0 0-1,0 1 1,0-1-1,0 0 1,0 0-1,0 1 1,0-1-1,1 0 1,-1 0-1,0 1 1,0-1-1,0 0 1,0 0-1,0 0 1,1 1-1,-1-1 1,0 0-1,0 0 1,0 0-1,1 0 1,-1 1-1,0-1 1,0 0-1,1 0 1,-1 0-1,0 0 1,0 0-1,1 0 1,-1 0-1,0 0 1,0 0-1,1 0 1,-1 0 1,9-7-61,4-14-14,1-15-106,7-27 181,-16 42-11,2 1-1,0 0 1,1 0-1,1 1 0,0 0 1,2 0-1,11-15 12,-20 31 12,0 1 0,0-1 0,0 1 0,0 0-1,1 0 1,-1 0 0,1 1 0,-1-1 0,1 0 0,-1 1-1,1 0 1,0-1 0,0 1 0,-1 0 0,1 0 0,0 1-1,0-1 1,0 1 0,0-1 0,0 1 0,0 0 0,0 0-1,1 0-11,0 1 10,0 0-1,0 1 0,0-1 0,0 1 0,-1-1 0,1 1 0,-1 0 0,1 1 0,-1-1 0,0 0 0,0 1 0,0 0 1,0 0-1,0 0 0,-1 0 0,1 0 0,0 2-9,21 32-755,-1 1 1,12 27 754,-17-26-6816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7296,'-1'0'306,"0"1"1,-1 0 0,1-1 0,0 1-1,0 0 1,0 0 0,1 0 0,-1-1-1,0 1 1,0 0 0,0 0-1,1 0 1,-1 1 0,0-1 0,1 0-1,-1 0 1,1 0 0,0 0-1,-1 1-306,1 1 253,-1-1 0,1 1-1,0 0 1,0-1-1,0 1 1,0 0-1,0 0 1,1-1-1,-1 2-252,4 8-19,0 0 0,0 0 0,1 0-1,1 0 20,1 4 270,3 9-456,-1 1 0,0 5 186,2 26-3761,-9-49 2930,0 5-3053,-2-8 2007</inkml:trace>
  <inkml:trace contextRef="#ctx0" brushRef="#br0" timeOffset="1">37 39 7168,'-24'-25'2720,"24"25"-2112,-8-5 1024,3 2 384,10 6-1120,-5-3-320,3 5-384,7-5-160,9 0 0,5 0-1376,5 0 736,4 0-3776,1 0 2432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9472,'0'0'138,"0"0"1,0-1 0,0 1 0,-1 0-1,1-1 1,0 1 0,-1 0 0,1 0-1,0-1 1,0 1 0,-1 0 0,1 0-1,-1 0 1,1-1 0,0 1 0,-1 0-1,1 0 1,0 0 0,-1 0 0,1 0-1,-1 0 1,1 0 0,0 0 0,-1 0-1,1 0 1,0 0 0,-1 0 0,1 0-1,-1 0 1,1 0 0,0 0 0,-1 0-1,1 0 1,-1 1-139,0 13 2277,10 23 526,7 1-2245,-9-24-385,0 1 0,-2 1-1,0-1 1,0 1 0,-2 0-1,2 15-172,-3-13-1,1 49-19,-3-63 17,0 1-1,0-1 1,0 1-1,-1-1 0,0 0 1,0 1-1,0-1 1,-1 0-1,1 0 1,-1 0-1,0 0 0,-1 1 4,3-5-5,0 0 0,0 0 0,0 0-1,0 0 1,0 0 0,0 1-1,0-1 1,0 0 0,-1 0 0,1 0-1,0 0 1,0 0 0,0 0 0,0 0-1,0 0 1,0 0 0,0 0 0,-1 0-1,1 0 1,0 0 0,0 0-1,0 0 1,0 0 0,0 0 0,0 0-1,0 0 1,-1 0 0,1 0 0,0-1-1,0 1 1,0 0 0,0 0-1,0 0 1,0 0 0,0 0 0,0 0-1,0 0 1,0 0 0,-1 0 0,1 0-1,0 0 1,0-1 0,0 1 0,0 0-1,0 0 1,0 0 0,0 0-1,0 0 1,0 0 0,0 0 0,0-1-1,0 1 1,0 0 0,0 0 0,0 0-1,0 0 1,0 0 0,0 0-1,0 0 6,-3-15-162,-1-20-202,5 16 91,1 0 0,1 0 1,0 1-1,1-1 0,1 1 0,1 0 0,1 0 1,0 0-1,1 1 0,1 0 0,1 1 0,0 0 0,10-11 274,-17 23 199,1 1 0,-1-1 0,0 1 0,1 0 0,0 0 0,0 1 0,0-1 0,0 1 0,4-2-200,-7 3 52,0 1-1,0 0 1,0-1-1,0 1 1,0 0 0,1-1-1,-1 1 1,0 0-1,0 0 1,0 0 0,0 0-1,0 0 1,1 0-1,-1 0 1,0 0 0,0 1-1,0-1 1,0 0-1,0 1 1,0-1 0,0 1-1,0-1 1,0 1-1,0-1 1,0 1 0,0 0-1,0-1 1,0 1-1,0 0 1,-1 0 0,1 0-1,0 0 1,-1 0 0,1-1-1,0 1 1,-1 0-1,1 1 1,-1-1 0,0 0-1,1 0 1,-1 0-1,1 1-51,0 5 26,0 1 0,0-1 0,0 1 0,-1 0 0,0 0 0,-1-1 0,0 1 0,0-1 0,0 1 0,-1 0 0,0-1 0,0 0 0,-1 0 0,-2 4-26,1-1-4,1 0-1,0 0 0,0 0 1,1 1-1,0 0 0,1 8 5,1-15-10,0 0-1,0 0 0,1 0 0,-1 0 1,1 1-1,0-1 0,1 0 0,-1-1 1,1 1-1,-1 0 0,1 0 0,0-1 1,1 1-1,-1-1 0,3 4 11,0-2-405,0 0 0,1-1 0,-1 1-1,1-1 1,0 0 0,0-1 0,0 0 0,1 1-1,3 0 406,29 9-8047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9856,'-1'0'259,"1"0"1,0 0-1,-1 1 0,1-1 1,0 0-1,-1 0 1,1 1-1,0-1 1,0 0-1,-1 0 0,1 1 1,0-1-1,0 0 1,0 1-1,0-1 0,-1 0 1,1 1-1,0-1 1,0 0-1,0 1 1,0-1-1,0 0 0,0 1 1,0-1-1,0 0 1,0 1-1,0-1 1,0 0-1,0 1 0,0-1 1,0 0-1,0 1 1,0-1-1,0 0 1,0 1-260,4 19 1169,-3-11-661,4 38 159,-1 32-667,1 15-1477,5-27-3622,-9-60 4069,-1-5 438,0 1-1,1-1 1,-1 0-1,1 0 1,0 1-1,0-1 1,-1 0-1,1 0 1,1 0-1,-1 1 593,4 1-2533</inkml:trace>
  <inkml:trace contextRef="#ctx0" brushRef="#br0" timeOffset="349.212">314 1 9856,'3'1'521,"-1"0"0,1 1 0,-1-1 0,0 1 1,1-1-1,-1 1 0,0 0 0,0 0 0,0 0 1,0 0-1,-1 1 0,1-1 0,0 0 0,-1 1 0,1 1-521,18 44 2216,-15-35-2084,1 8-355,-1 1 0,-1-1 0,0 1 0,-2 0 0,-1 1 1,-1-1-1,-1 14 223,1 2-2584,4-4-3219,0-22 3313</inkml:trace>
  <inkml:trace contextRef="#ctx0" brushRef="#br0" timeOffset="683.728">225 50 7296,'-5'-8'2720,"5"8"-2112,14 0 864,-11 0 352,2 0-1024,10 0-320,4 0-352,0 0-256,5 0 64,0 0-2496,0 5 1376,0-5-3232,-2 3 2496</inkml:trace>
  <inkml:trace contextRef="#ctx0" brushRef="#br0" timeOffset="684.728">404 279 9728,'5'13'3680,"-5"-13"-2848,19 8-192,-14-8-192,4 5-352,6-10-1312,4 5 640,5-8-3648,0 3 2368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10368,'1'0'374,"0"0"0,1 1 0,-1-1 0,0 1 1,0-1-1,0 1 0,0 0 0,0-1 0,0 1 0,0 0 1,0 0-1,-1 0 0,1-1 0,0 1 0,0 0 0,-1 0 1,1 0-1,0 0 0,-1 1 0,1-1 0,-1 0 0,0 0 1,1 1-375,11 36 1485,-7-23-1230,2 5-82,-1 1 0,-1-1 0,0 1 0,-2 0 0,0 6-173,1 40-1004,-4 0-4894,0-67 5779,0 0 0,0 0 0,0 0 0,0 0 0,0 0 1,0 0-1,-1 0 0,1 0 0,0 0 0,0 0 0,0-1 0,0 1 0,0 0 1,0 0-1,-1 0 0,1 1 0,0-1 0,0 0 0,0 0 0,0 0 0,0 0 1,-1 0-1,1 0 0,0 0 0,0 0 0,0 0 0,0 0 0,0 0 0,0 0 0,0 0 1,-1 0-1,1 0 0,0 1 0,0-1 0,0 0 0,0 0 0,0 0 0,0 0 1,0 0-1,0 0 0,0 1 0,0-1 0,0 0 0,0 0 0,0 0 0,0 0 0,0 0 1,0 0-1,0 1 0,0-1 0,0 0 0,0 0 0,0 0 0,0 0 0,0 1 119,-5-5-3946</inkml:trace>
  <inkml:trace contextRef="#ctx0" brushRef="#br0" timeOffset="331.36">1 29 13056,'14'0'4927,"-14"0"-3839,39 0-224,-35 0-416,30 0-1600,-12 0-544,26-4-1855,-9 4-769,18-4 864,-10 0 416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 7296,'-1'0'204,"1"-1"1,-1 1 0,0 0 0,0 0-1,0-1 1,0 1 0,0 0-1,1 0 1,-1 0 0,0 0-1,0 0 1,0 0 0,0 0 0,0 0-1,0 0 1,0 1 0,0-1-1,0 0-204,-1 17 4378,2-10-4302,-4 66 478,2-56-116,1 1 0,0 0 0,1 0 0,1-1 0,0 1 0,2 0 0,0-1 0,1 1 0,2 6-438,-2-15-281,-1 1-1,1-1 1,1-1 0,0 1-1,0 0 1,0-1 0,1 0-1,0 0 1,1-1 0,0 0-1,0 0 1,5 3 281,-10-8-168,1-1-1,0 1 0,0-1 1,0 0-1,0 0 1,0 0-1,0 0 0,0 0 1,0-1-1,1 0 1,-1 1-1,0-1 0,0 0 1,0 0-1,0-1 1,2 1 168,1-1-675,-1-1 1,1 1 0,-1-1 0,1 0 0,-1 0 0,0 0 0,0-1 0,2-1 674,14-10-4080</inkml:trace>
  <inkml:trace contextRef="#ctx0" brushRef="#br0" timeOffset="330.714">47 205 7296,'-19'17'2720,"19"-17"-2112,0 18 800,0-15 224,5 5-832,0-3-288,9 0-320,-4-2-160,9-6-1280,-5 3-608,10-13-1664,-6 0-640</inkml:trace>
  <inkml:trace contextRef="#ctx0" brushRef="#br0" timeOffset="331.714">105 50 7296,'-24'-5'2720,"24"5"-2112,-14 5 960,14-5 320,0 0-1024,0 0-384,4 3-480,1 2-96,10-5-2368,-6 0-992,15 0 288,-6 0 160</inkml:trace>
  <inkml:trace contextRef="#ctx0" brushRef="#br0" timeOffset="662.8">674 3 10240,'0'0'237,"0"0"0,-1-1 0,1 1 0,-1 0 0,1 0 0,-1-1 0,1 1 0,-1 0 0,1 0 0,-1 0 0,1-1 0,-1 1 0,0 0 0,1 0 0,-1 0 0,1 0 1,-1 0-1,1 0 0,-1 0 0,0 1-237,-21 7 989,5-2-655,1-3-279,-4-1 334,1 0-1,-1 2 0,1 1 1,0 0-1,0 1 0,0 1 1,1 1-1,-8 5-388,23-12 51,1 1-1,-1 0 1,1 0 0,0 0-1,-1 0 1,1 0-1,0 0 1,0 0 0,1 1-1,-1-1 1,0 1 0,0 1-51,1-2 0,1 0 0,-1-1 0,1 1 1,-1 0-1,1-1 0,0 1 0,0 0 1,0-1-1,0 1 0,0 0 0,0-1 1,0 1-1,1 0 0,-1-1 0,1 1 1,-1 0-1,1-1 0,-1 1 0,1-1 1,0 1-1,0-1 0,0 1 0,1 0 0,7 9-12,0-1 0,1 0 0,1 0 0,0-1-1,0 0 1,1-1 0,0-1 0,9 5 12,0 1 9,0 1-1,2 2-8,-19-13 15,0 0 0,-1 0-1,0 0 1,0 1 0,0-1-1,0 1 1,-1 0 0,1 0 0,-1-1-1,0 2 1,0-1 0,0 0-1,-1 0 1,0 1 0,1 2-15,-1-5-86,-1 0 0,0 1 0,0-1-1,-1 0 1,1 0 0,0 0 0,-1 0 0,1 0 0,-1 0 0,1 0 0,-1 0 0,0 0 0,0 0 0,0 0 0,0 0 0,0-1 0,-1 1 0,1 0 0,0-1 0,-1 1 0,0-1 0,1 1 0,-1-1 0,0 0 0,1 0 0,-1 1 0,0-1 0,0-1 0,0 1 0,0 0 0,0 0 0,0-1 0,-2 1 86,1 0-498,-1 0-1,0-1 1,0 1 0,0-1-1,0 0 1,0 0 0,0 0 0,1-1-1,-1 1 1,0-1 0,0 0 0,0 0-1,1 0 1,-1-1 0,0 1-1,1-1 1,-1 0 0,1 0 0,0 0-1,0-1 1,0 1 0,0-1 0,0 1-1,0-1 1,1 0 0,-1 0-1,1 0 1,-1-1 498,-11-19-1541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13056,'0'8'5100,"9"15"-3293,-3-6-901,61 273 3685,-11 0-3710,-22-130-2908,-34-159 1863,0 0 1,0-1-1,0 1 1,0 0-1,1 0 1,-1 0-1,0-1 1,1 1-1,-1 0 0,0 0 1,1-1-1,-1 1 1,1 0-1,-1-1 1,1 1-1,0 0 1,-1-1-1,1 1 1,-1-1-1,1 1 0,0-1 1,0 1 163,0-1-164,-1 0 0,1 0-1,0-1 1,-1 1 0,1 0 0,0 0 0,-1 0 0,1-1-1,-1 1 1,1 0 0,-1-1 0,1 1 0,0 0 0,-1-1-1,1 1 1,-1-1 0,0 1 0,1-1 0,-1 1 0,1-1-1,-1 1 1,0-1 0,1 0 0,-1 1 0,0-1-1,1 0 165,8-18-4703</inkml:trace>
  <inkml:trace contextRef="#ctx0" brushRef="#br0" timeOffset="1">618 59 10112,'-2'31'7265,"-6"15"-4145,-1 10-2668,4 22 526,3 0 1,9 76-979,-6-135 307,1 0-1,2-1 1,0 1 0,0 0 0,2-1 0,0 0-1,1 0 1,1-1 0,1 0 0,2 1-307,-5-7 6,2-1 0,-1 0 0,1-1 1,1 0-1,0-1 0,0 1 0,0-1 1,1-1-1,0 0 0,1-1 1,0 0-1,0 0 0,0-1 0,0 0 1,1-1-1,3 0-6,6 0-474,1 0-1,-1-2 1,1-1 0,-1 0 0,1-2-1,-1 0 1,1-2 0,-1 0-1,0-1 1,0-2 0,0 0 0,0-1-1,-1-1 1,17-9 474,-1-6-2693,-7-2-1856</inkml:trace>
  <inkml:trace contextRef="#ctx0" brushRef="#br0" timeOffset="344.682">504 461 10368,'10'20'3936,"4"-7"-3040,25 0 863,-17-10 161,16-3-1024,10 0-320,10 0-384,7-8-96,7-8-32,-1-14-2720,-23 4-1247,-5 5-705</inkml:trace>
  <inkml:trace contextRef="#ctx0" brushRef="#br0" timeOffset="682.676">661 5 10368,'-14'11'3872,"18"-6"-3040,16 8-192,-6-5-288,15-4-320,7 1-32,12-5-256,15-5-96,2-3-2560,12-4-1152,-14-1 896,-12 0 608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6784,'4'7'6293,"-2"10"-4247,-4 15-1719,1-14-290,1 0 1,0 0-1,2 10-37,0-9 18,-2 1 0,0-1 0,-1 5-18,-11 31-3,3-23 16,9-30-11,-3 9 23,4-15 9,2-32 23,-3 19-69,2-1 0,0 1 1,1-1-1,0 1 0,2 0 1,0 0-1,1 1 0,0-1 1,2 1-1,0 0 1,1-1 11,-4 10 13,0-1 0,0 1 1,1 1-1,0-1 1,0 1-1,1 0 1,-1 0-1,1 1 1,6-4-14,-11 7 5,1 1 1,0-1 0,-1 1-1,1-1 1,0 1-1,0 0 1,0 0-1,0 1 1,-1-1-1,1 0 1,0 1 0,0 0-1,0 0 1,0 0-1,1 0 1,-1 0-1,0 1 1,-1-1 0,1 1-1,0 0 1,0 0-1,0 0 1,0 0-1,0 0 1,-1 0-1,1 1 1,-1 0 0,1-1-1,1 3-5,3 2 11,-1 1 0,-1 0 0,1 0 0,-1 0 0,0 1 0,-1-1 0,0 1 0,0 0 0,2 7-11,5 18 43,6 29-43,-13-44 18,2 5-338,8 30-1136,-10-21-5445,-8-30 3963,0-2 1087</inkml:trace>
  <inkml:trace contextRef="#ctx0" brushRef="#br0" timeOffset="338.665">156 181 7040,'-15'5'2720,"15"-5"-2112,-4 13 864,-1-10 480,10 2-1088,-1 0-192,6-2-480,4-3-64,6 5-64,4-5-192,4 0 64,1-5-1504,-2 5 832,2-8-3552,5 3 2400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76 6400,'2'-1'289,"-1"0"0,1-1 0,0 1 0,0 0 0,0-1 1,-1 1-1,1-1 0,-1 0 0,0 0 0,1 1 0,-1-1 0,0 0 1,0 0-1,0 0 0,0 0 0,0 0 0,0 0 0,-1-2-289,0 3 119,0 0 0,0 0 0,0 0 0,0 0-1,0 0 1,-1 0 0,1 0 0,0 0 0,-1 0 0,1 0-1,-1 0 1,1 0 0,-1 0 0,1 0 0,-1 1 0,0-1-1,1 0 1,-1 0 0,0 1 0,0-1 0,0 0 0,1 1-1,-1-1 1,0 0 0,0 1 0,0 0 0,0-1 0,0 1-1,0-1 1,0 1 0,0 0 0,0 0 0,0 0 0,0 0-1,0-1 1,-1 1-119,-23-5 82,14 2-67,0 0 0,-1 1 0,1 1 0,0-1 0,-1 2-1,1 0 1,0 0 0,-1 1 0,1 0 0,0 1 0,-4 1-15,1 1-16,1 1 0,-1 0 0,1 1 0,-1 1 16,9-5-6,0 1 1,1 0 0,-1 0-1,1 0 1,0 0 0,0 1-1,0-1 1,1 1 0,-1 0-1,1 0 1,0 1 0,-3 4 5,6-8 1,-1 0 0,1 0 0,0 1 0,-1-1 0,1 0 0,0 0 0,0 1 0,0-1 0,0 0 0,0 0 0,0 1 0,0-1 0,0 0 0,1 0 0,-1 1 0,0-1 0,1 0 0,-1 0 0,1 0 0,0 1 0,-1-1 0,1 0 0,0 0 0,-1 0 0,1 0 0,0 0 0,0 0 0,0-1 0,0 1 0,0 0 0,0 0 0,0-1 0,0 1 0,0 0 0,1-1 0,-1 1 0,1-1-1,7 5 12,0-1 1,1-1 0,0 0-1,5 1-12,-9-3 3,-5 0-11,19 3 115,1 2 0,-1 1 1,-1 1-1,1 0 0,12 8-107,-28-14 142,0 1 1,0-1 0,0 1-1,-1-1 1,1 1 0,-1 1 0,0-1-1,0 0 1,0 1 0,0-1 0,0 1-1,-1 0 1,0 0 0,1 0-1,-1 0 1,-1 1 0,1-1 0,-1 0-1,0 1 1,0-1 0,0 1 0,0-1-1,-1 1 1,0-1 0,0 1 0,0 0-1,0-1 1,-1 1 0,-1 3-143,2-5-41,-1 0 1,0 0-1,0 0 0,0 0 1,0-1-1,-1 1 1,1 0-1,-1-1 0,1 1 1,-1-1-1,0 1 0,0-1 1,0 0-1,-1 0 1,1 0-1,0 0 0,-1 0 1,1 0-1,-1-1 1,0 1-1,0-1 0,1 0 1,-1 1-1,0-2 1,0 1-1,0 0 0,-3 0 41,-4 0-967,0 0-1,0-1 1,0 0-1,0-1 0,0 0 1,0 0-1,0-1 1,0-1 967,-15-2-2480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1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7168,'5'3'1443,"0"0"0,0 1 0,-1-1 1,1 1-1,-1 0 0,3 5-1443,21 31 3382,-15-14-2726,-1 1 1,3 11-657,-7-16 51,0 1-1,-2 0 1,-1 0 0,-1 1-1,0-1 1,-1 15-51,-3-36 1,0-1 0,0 1 1,0-1-1,0 1 0,-1-1 0,1 1 0,0 0 0,-1-1 1,1 1-1,-1-1 0,1 1 0,-1-1 0,0 0 1,1 1-1,-1-1 0,0 0 0,0 1 0,0-1 0,0 0 1,0 0-2,0 0-2,1-1 1,0 0 0,-1 0-1,1 0 1,-1 0 0,1 0 0,0 0-1,-1 0 1,1 0 0,0 0-1,-1 0 1,1 0 0,-1 0-1,1 0 1,0 0 0,-1 0 0,1 0-1,0 0 1,-1 0 0,1-1-1,0 1 1,-1 0 0,1 0 0,0 0-1,-1-1 1,1 1 0,0 0-1,0 0 1,-1-1 0,1 1 1,-11-21-108,5-1-161,1 0 0,1 0 0,1-1 0,0 1 0,2-1 0,1 0 0,1 0 0,1 1 0,1-1 0,0 1 0,2 0 0,1 0 0,1 0 0,0 0 0,2 1 1,5-9 268,-10 24-17,0 0 1,1 0 0,-1 0 0,1 0 0,0 1 0,1 0 0,-1 0 0,1 0 0,0 1 0,4-3 16,-8 6 45,0 0 0,-1 0-1,1 0 1,0 0 0,0 1 0,0-1-1,0 1 1,0-1 0,0 1 0,0-1 0,0 1-1,0 0 1,0 0 0,0 0 0,0 0-1,0 0 1,0 1 0,0-1 0,0 1-1,0-1 1,-1 1 0,1-1 0,0 1-1,0 0 1,0 0 0,-1 0 0,1 0-1,0 1 1,-1-1 0,1 0 0,-1 0-1,1 1 1,-1-1 0,0 1 0,0 0-1,1-1 1,-1 1 0,0 0 0,-1 0-1,1-1 1,0 3-45,3 3 223,-2 0-1,1 1 1,-1 0-1,0-1 1,0 1-1,-1 0 1,0 0-1,-1 0 1,0 0-1,0 0 1,-1 2-223,1-5-23,0 0 0,-1-1 1,0 1-1,0-1 0,0 1 1,-1-1-1,1 1 0,-1-1 1,0 0-1,0 0 0,-1 0 1,1 0-1,-1 0 1,0-1-1,0 1 0,0-1 1,-1 1-1,1-1 0,-1 0 1,0 0 22,-4 2-745,0-1 0,-1 0 1,1 0-1,-9 2 745,12-5-714,1 0-1,-1 0 1,0 0 0,0 0-1,0-1 1,0 0-1,0 0 1,0 0 0,0 0-1,-1-1 715,-10-3-2490</inkml:trace>
  <inkml:trace contextRef="#ctx0" brushRef="#br0" timeOffset="448.881">500 81 7040,'-1'-1'183,"1"1"1,-1 0 0,1 0-1,-1 0 1,0-1-1,1 1 1,-1 0 0,1 0-1,-1 0 1,0 0 0,1 0-1,-1 0 1,0 0-1,1 0 1,-1 0 0,1 0-1,-1 0 1,0 1 0,1-1-1,-1 0 1,1 0-1,-1 1 1,0-1 0,1 0-1,-1 1 1,1-1-1,-1 1-183,-11 17 2956,10-13-2771,0 1 0,1-1 0,-1 1 0,1 0 0,0 0 1,1 5-186,-1 3 270,2 1 1,0 0 0,1-1 0,1 1 0,3 12-271,-4-20-13,1 1 1,0-1 0,1 0-1,-1 0 1,1 0-1,0-1 1,1 1-1,0-1 1,0 0 0,0-1-1,1 1 1,0-1 12,1 1-203,0 0 1,0-1-1,0 0 1,1 0-1,0-1 1,0 0 0,0 0-1,1-1 1,-1 0-1,2 0 203,-3-2-556,0 0 1,-1 0-1,1 0 0,0-1 0,-1 0 0,2-1 556,0 1-1447,-1-2-1,1 1 1,-1-1-1,0 0 1,7-3 1447,3 0-1920</inkml:trace>
  <inkml:trace contextRef="#ctx0" brushRef="#br0" timeOffset="802.036">481 271 9856,'-15'16'3680,"15"-16"-2848,5 13-96,-5-13-288,5 5-320,9-5-96,6 0 0,3-5-1184,5 2 640,-4-10-2304,4 5 1536,-8-10-2208,-1 10 1984</inkml:trace>
  <inkml:trace contextRef="#ctx0" brushRef="#br0" timeOffset="1149.645">570 68 7040,'-22'0'2720,"22"0"-2112,-15 13 960,11-13 384,4 5-1056,0-5-320,4 8-384,6-4-224,8 0 0,6-8-2432,4 4 1344,6-4-3424,0 4 2560</inkml:trace>
  <inkml:trace contextRef="#ctx0" brushRef="#br0" timeOffset="1150.645">985 39 9728,'-2'3'699,"1"-1"1,0 1-1,1-1 0,-1 1 1,0 0-1,1 0 1,-1-1-1,1 4-699,1 45 672,0-28 346,-1 107 2155,-1-127-3257,1 0 0,0 1 0,1-1-1,-1 0 1,0 0 0,1 0 0,-1 0 0,1 0 0,0 0-1,0 0 1,0 0 0,1-1 0,-1 1 0,1 0 0,0-1-1,-1 1 1,1-1 0,0 1 0,0-1 0,1 0 0,-1 0-1,0 0 1,1 0 0,-1 0 0,1 0 0,0-1 0,-1 1-1,1-1 1,0 0 0,0 0 0,0 0 0,1 0 84,3 0-608,-1 0 1,1 0-1,0-1 0,0 0 1,0 0-1,0-1 1,0 0-1,-1 0 0,1-1 1,0 0-1,-1 0 1,1 0-1,-1-1 0,1 0 608,13-8-2885,-1 2 1008</inkml:trace>
  <inkml:trace contextRef="#ctx0" brushRef="#br0" timeOffset="1484.026">975 212 7296,'-14'0'2816,"14"0"-2208,4 13 1056,-4-10 352,5 2-1120,0-1-384,9 4-352,5-8-160,1 0 32,4-8-1440,3 4 768,-3-9-3776,0 0 2464</inkml:trace>
  <inkml:trace contextRef="#ctx0" brushRef="#br0" timeOffset="1485.026">994 52 9472,'-24'8'3584,"24"-8"-2784,-5 3 64,1-3-192,8 0-448,-4 0-288,10 10 32,0-10-2464,9 3 1376,0-6-3424,0 3 2560</inkml:trace>
  <inkml:trace contextRef="#ctx0" brushRef="#br0" timeOffset="1899.439">1356 1 9728,'0'0'200,"-1"1"1,2-1 0,-1 1 0,0-1-1,0 1 1,0 0 0,0-1 0,0 1-1,0-1 1,0 1 0,1-1 0,-1 1-1,0-1 1,0 0 0,1 1 0,-1-1-1,0 1 1,1-1 0,-1 1-1,0-1 1,1 0 0,-1 1 0,1-1-1,-1 0 1,1 1 0,-1-1 0,1 0-1,-1 0 1,1 0 0,-1 1 0,1-1-201,10 8 2134,15 28 341,-18-26-2350,1 1-1,-1 1 1,-1-1-1,0 1 1,0 1 0,-2-1-1,1 1 1,0 5-125,-2-4 20,0-3 3,-1 1-1,0 0 1,-1 0 0,0 0 0,-1 0 0,0 0 0,-1 0-1,-1 8-22,1-20-1,0 0 0,0 0 0,0 0 0,0 0 0,0 0 0,0 0 0,-1-1 0,1 1 0,0 0 0,0 0 0,0 0 0,0 0 0,0 0 0,-1 0 0,1 0 0,0 0-1,0 0 1,0 0 0,0 0 0,0 0 0,-1 0 0,1 0 0,0 0 0,0 0 0,0 0 0,0 0 0,-1 0 0,1 0 0,0 0 0,0 0 0,0 0 0,0 0 0,0 0 0,-1 0 0,1 0 0,0 0-1,0 1 1,0-1 0,0 0 0,0 0 0,0 0 0,-1 0 0,1 0 0,0 0 0,0 1 0,0-1 0,0 0 0,0 0 0,0 0 0,0 0 0,0 0 0,0 1 1,-4-20-79,5 11 51,0-1 0,1 1 0,0 1 0,1-1 0,0 0 0,0 0 0,2-2 28,4-14-44,1 1 40,0-1 0,1 1-1,11-16 5,-20 34 1,1 0 0,1 0-1,-1 1 1,1-1 0,0 1-1,0-1 1,0 1 0,0 1-1,1-1 1,0 1 0,0-1-1,0 1 1,0 1 0,0-1-1,0 1 1,1 0 0,-1 0-1,1 0 1,3 0-1,-5 2 11,-1 0 0,1 0 1,-1 0-1,1 0 0,0 0 0,-1 1 0,1 0 0,-1 0 1,1 0-1,-1 0 0,0 0 0,0 1 0,1 0 1,-1-1-1,0 1 0,2 2-11,-1 0 17,0-1 0,0 1 0,0 0 0,-1 1 0,1-1-1,-1 1 1,0-1 0,-1 1 0,1 0 0,0 3-17,1 0 0,-1 1 1,-1-1-1,1 1 0,-2 0 1,1 0-1,-1 0 0,0 0 1,-1 0-1,0 0 0,-1 0 0,1 0 1,-2 0-1,1 0 0,-2 2-530,-1-1 0,0 0 0,0 0 0,-1 0 0,0-1 0,-3 3 530,3-4-1723,-1 0-1,0-1 0,0 1 1,-2 0 1723,-8 8-3376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1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8 6656,'0'0'2144,"0"-8"-427,0 41 3254,-5-10-4845,1 0 1,2 1-1,1 0 1,0-1-1,2 1 1,1 1-127,-1 14-7,-2 25 7,-9 17-515,7-66-7557,2-21 5731</inkml:trace>
  <inkml:trace contextRef="#ctx0" brushRef="#br0" timeOffset="384.717">1 92 9472,'0'0'3120,"2"0"-1856,68 12 597,-38-10-1790,24 1 16,0-2 0,4-3-87,-59 2 0,22-1 10,0-1-1,1-2 0,-1 0 1,1-2-10,-16 3 16,0 1 1,0 0 0,0 1 0,1-1 0,-1 1 0,3 1-17,-9 0 6,1 0 0,0 1 0,-1-1 0,1 1 0,-1-1 0,0 1 0,1 0 0,-1 0 0,1 0 0,-1 0 1,0 1-1,0-1 0,0 0 0,0 1 0,0 0 0,0-1 0,0 1 0,0 0 0,-1 0 0,1 0 0,-1 0 0,2 2-6,2 6 264,1 1-1,-1-1 0,-1 1 1,0 1-1,0-1 1,0 8-264,11 74 1259,-5-26-3208,-5-14-1939,-4-48 549,3-4 993</inkml:trace>
  <inkml:trace contextRef="#ctx0" brushRef="#br0" timeOffset="712.8">709 50 7168,'1'0'434,"0"0"1,0 0 0,0 1-1,0-1 1,0 0 0,0 0-1,0 1 1,0-1 0,0 1-1,0-1 1,0 1 0,0-1-1,-1 1 1,1-1 0,0 1-1,0 0-434,12 17 2105,3 23-2524,-14-35 979,7 20 204,-2 0 1,-2 1-1,0-1 1,-2 1-1,0 4-764,0 80-6718,-3-111 6615,0 0 0,0 0 1,0 0-1,0 0 1,0 0-1,-1 0 1,1-1-1,0 1 0,0 0 1,0 0-1,0 0 1,0 0-1,0 0 1,0 0-1,0 0 1,0 0-1,0 0 0,-1 0 1,1 0-1,0 0 1,0 0-1,0 0 1,0 0-1,0 0 0,0 0 1,0 0-1,0 0 1,0 0-1,-1 0 1,1 0-1,0 0 0,0 0 1,0 0-1,0 0 1,0 0-1,0 0 1,0 0-1,0 0 0,0 0 1,0 1-1,-1-1 1,1 0-1,0 0 1,0 0-1,0 0 0,0 0 1,0 0-1,0 0 1,0 0-1,0 0 1,0 0-1,0 0 0,0 1 1,0-1-1,0 0 1,0 0 102,-1-5-2384</inkml:trace>
  <inkml:trace contextRef="#ctx0" brushRef="#br0" timeOffset="1046.55">577 207 7296,'-15'8'2720,"15"-8"-2112,0 13 1024,0-9 384,5 0-1120,5 0-384,4 0-352,5-4-160,5 0 32,3 0-32,2 4 0,0-4-352,0 5 192,-5-5-1632,4 0 992,-10-5-3328,6 5 2304</inkml:trace>
  <inkml:trace contextRef="#ctx0" brushRef="#br0" timeOffset="1394.031">1004 130 7168,'0'0'2368,"1"3"3694,2 15-5724,-4 28 877,0-17-205,1 0-1,1 1 0,5 24-1009,-5-47-1,0 0 0,1-1 0,-1 1 0,1-1 0,1 1 0,-1-1-1,1 0 1,1 0 0,-1 0 0,1 0 0,0-1 0,0 0 0,0 1 0,1-1 0,0-1 0,0 1 0,0-1-1,4 3 2,-5-4-239,1-1-1,-1 0 0,0-1 1,1 1-1,-1-1 1,1 1-1,-1-1 0,1-1 1,-1 1-1,1-1 0,0 1 1,0-1-1,-1-1 0,1 1 1,4-2 239,-2 1-761,0-1 0,0 0 0,0-1 0,0 1 1,-1-1-1,1-1 0,-1 1 0,0-1 0,5-5 761,12-8-2389</inkml:trace>
  <inkml:trace contextRef="#ctx0" brushRef="#br0" timeOffset="1395.031">1071 312 7296,'14'0'2816,"-14"0"-2208,34-17-224,-25 4-2752,1 10 1216,3-15-2304,1 10 1984</inkml:trace>
  <inkml:trace contextRef="#ctx0" brushRef="#br0" timeOffset="1734.5">1004 148 9728,'-15'16'3680,"15"-16"-2848,5 4-96,-5-4-192,5 5-416,9-5 0,5 3-64,10-6-1312,0 3 672,9-9-3776,-1 5 2400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6528,'0'0'2144,"0"0"-1270,0 0-266,0 0-16,0 21 4256,0-17-4781,-1 5-6,1-1 0,1 1 1,0 0-1,0 0 0,1-1 1,-1 1-1,2 1-61,2 8 39,-1 1 0,-1-1 0,-1 1 0,0 17-39,6 35 68,-3-31-684,-4-15-5365,-1-21 3592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7296,'1'3'705,"1"0"0,-1 0 1,0 0-1,-1 0 0,1 0 0,-1 0 1,1 0-1,-1 0 0,0 3-705,-1 34 2050,0-17-2101,1 144 275,0-176-255,1-1 0,0 1 0,1 0 0,0-1 0,1 1 0,0 0 0,1-3 31,30-61-123,-23 52 95,-7 12 26,1 0 0,0 1-1,1-1 1,0 1 0,0 0-1,1 0 1,0 1 0,1-1 2,-6 6 14,1 0 0,-1 0-1,0 1 1,0-1 0,1 1 0,-1 0 0,1-1 0,-1 1-1,1 0 1,0 0 0,0 1 0,-1-1 0,1 1 0,0-1-1,0 1 1,-1 0 0,1 0 0,0 0 0,0 0 0,0 1-1,-1-1 1,1 1 0,0-1 0,0 1 0,-1 0 0,1 0 0,-1 1-1,1-1 1,-1 0 0,1 1 0,1 1-14,3 2 23,1 1 0,-1 1 0,0-1 0,-1 1 0,0 0 0,0 1 0,0 0 0,-1 0 0,1 1-23,6 15 251,0 1 1,3 12-252,-7-15-2285,2 0 1,0-1-1,11 16 2285,-12-24-2405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 7040,'3'4'459,"0"0"0,-1 0-1,0 1 1,0-1 0,0 0 0,-1 1 0,1-1 0,-1 1 0,0 0-1,0-1 1,-1 1 0,1 0-459,2 14 1214,2 3-877,-1 0 0,-1 0 1,-1 0-1,-1 9-337,1 7 64,-1-28-229,0 1 1,-1-1-1,0 1 1,-1-1 0,0 1-1,-1 0 165,2-11-49,1 0 0,-1 0-1,0 1 1,0-1 0,0 0 0,0 0 0,0 0-1,0 0 1,0 0 0,-1 1 0,1-1-1,0 0 1,0 0 0,0 0 0,0 0-1,0 0 1,0 0 0,0 1 0,0-1-1,0 0 1,0 0 0,0 0 0,0 0-1,-1 0 1,1 0 0,0 0 0,0 1-1,0-1 1,0 0 0,0 0 0,0 0-1,0 0 1,-1 0 0,1 0 0,0 0-1,0 0 1,0 0 0,0 0 0,0 0-1,-1 0 1,1 0 0,0 0 0,0 0-1,0 0 1,0 0 0,0 0 0,-1 0-1,1 0 1,0 0 0,0 0 0,0 0 0,0 0-1,0 0 1,0 0 0,-1-1 0,1 1-1,0 0 1,0 0 0,0 0 0,0 0-1,0 0 1,0 0 0,0 0 0,0-1 49,-9-13-1566,-5-20-85,7 9 1235,2 0 0,0-1 0,1-9 416,3 23 362,0 1 0,1-1 0,1 0 0,0 1 0,0-1 0,1 1 0,1-1 0,2-7-362,-3 14 67,0 1 0,0-1 1,0 1-1,0-1 0,1 1 0,0 0 0,0 0 0,0 0 0,0 0 0,1 1 0,-1-1 0,1 1 0,0 0 0,0 0 0,0 0 0,1 1 0,-1-1 0,1 1 0,-1 0 0,1 0 1,0 1-1,0-1 0,-1 1 0,1 0 0,0 1 0,0-1 0,0 1 0,0 0 0,0 0 0,5 1-67,-2 0 178,1 0 0,-1 1 0,0 0 0,0 1 0,0 0 0,-1 0 0,1 0 0,-1 1 0,1 0 0,-1 1 0,-1 0 0,1 0 0,0 0 0,-1 1 0,0-1 0,-1 2 0,1-1 0,0 2-178,-1 0 94,0-1 1,-1 1-1,0 0 0,0 0 0,-1 1 0,0-1 1,0 1-1,-1-1 0,0 1 0,-1 1-94,0-5 7,-1 1 0,0-1-1,0 0 1,0 0 0,-1 0-1,0 1 1,0-1 0,0 0 0,0 0-1,-1 0 1,0 0 0,0 0-1,0-1 1,-1 1 0,0-1-1,0 1 1,-2 2-7,0-1-153,-1 0 0,1-1 0,-1 1-1,0-1 1,0-1 0,0 1 0,-1-1 0,1 0 0,-7 3 153,8-6-455,1 1 0,0-1 0,-1 0 1,1 0-1,-1 0 0,1 0 0,-1-1 1,1 0-1,-1 0 0,1 0 1,-1 0-1,1-1 0,-1 0 0,1 0 1,-1 0-1,1 0 0,-3-2 455,-9-5-1797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6912,'0'0'2282,"5"18"1308,19 28-630,-18-33-2913,0-1 1,-1 1 0,0 0-1,-1 0 1,-1 0 0,0 1-1,0-1 1,-1 7-48,9 36-45,-8-43-170,-3-9-74,1-1 1,-1 0 0,1 0-1,0 0 1,0 0-1,0 1 1,1-2-1,-1 1 1,2 2 288,-3-4-81,0-1 0,0 0 0,0 0 1,1 0-1,-1 0 0,0 1 0,0-1 0,0 0 1,0 0-1,0 0 0,0 0 0,1 0 0,-1 0 1,0 1-1,0-1 0,0 0 0,0 0 0,1 0 1,-1 0-1,0 0 0,0 0 0,0 0 0,0 0 0,1 0 1,-1 0-1,0 0 0,0 0 0,0 0 0,1 0 1,-1 0-1,0 0 0,0 0 0,0 0 0,1 0 1,-1 0-1,0 0 0,0 0 0,0 0 0,0 0 0,1 0 1,-1 0-1,0 0 0,0-1 0,0 1 0,0 0 1,1 0-1,-1 0 0,0 0 0,0 0 0,0-1 1,0 1-1,0 0 0,0 0 0,0 0 0,0 0 1,1-1-1,-1 1 0,0 0 0,0 0 0,0 0 81,1-2-698,4-3-1680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7296,'1'8'698,"8"47"6737,9 27-7435,-15-70 80,5 19 56,0 1 0,-2 0 0,-2 1 0,1 22-136,-5-55 1,0 0 1,0 0-1,0 0 1,0 0-1,0 0 1,0 0-1,0 0 0,0 0 1,0-1-1,0 1 1,0 0-1,-1 0 1,1 0-1,0 0 1,0 0-1,0 0 1,0 0-1,0 0 0,0 0 1,0 0-1,0 0 1,0 0-1,0 0 1,0 0-1,0 0 1,0 0-1,0 0 1,-1 0-1,1 0 0,0 0 1,0 0-1,0 0 1,0 0-1,0 0 1,0 0-1,0 0 1,0 0-1,0 0 1,0 0-1,0 0 0,0 0 1,0 0-1,0 0 1,0 1-1,0-1 1,-1 0-1,1 0 1,0 0-1,0 0-1,-6-13 2,-3-17-86,8 16 52,0 1-1,2-1 0,-1 0 1,2 1-1,0-1 1,0 1-1,2 0 0,-1 0 1,3-3 32,2-5-52,0 1-1,2 1 1,1 0 0,0 1 0,7-8 52,-13 19 24,0 1 1,0 0 0,1 1 0,0-1 0,0 1 0,5-2-25,-9 6 10,-1-1 0,1 1 0,0 0 0,0 1 0,0-1 0,0 0 0,0 0 0,0 1 0,0-1 0,0 1 0,0 0 1,2 0-11,-3 0 3,0 0 1,0 0-1,0 0 1,0 1-1,0-1 1,0 0-1,0 1 1,0-1 0,0 1-1,0-1 1,0 1-1,-1-1 1,1 1-1,0 0 1,0-1 0,-1 1-1,1 0 1,0 0-1,-1 0 1,1-1-1,-1 1 1,1 0-1,-1 0 1,1 0 0,-1 0-1,1 0-3,1 5 24,-1 1 0,1-1-1,-1 0 1,0 0 0,0 1-1,-1-1 1,0 1 0,0-1 0,0 0-1,-1 1 1,0-1 0,0 0 0,-1 1-1,0-1 1,-2 4-24,-5 15-5,-2-1 0,-1 0 0,-3 3 5,6-11-58,9-16 58,0 1 0,0-1-1,-1 0 1,1 1 0,0-1 0,0 0 0,0 1 0,0-1 0,0 1 0,0-1 0,0 0-1,0 1 1,0-1 0,0 1 0,0-1 0,0 0 0,0 1 0,0-1 0,0 0-1,0 1 1,0-1 0,0 1 0,1-1 0,-1 0 0,0 1 0,0-1 0,0 0-1,1 1 1,-1-1 0,0 0 0,0 0 0,1 1 0,-1-1 0,0 0 0,1 0-1,-1 1 1,0-1 0,1 0 0,-1 0 0,0 0 0,1 0 0,-1 1 0,1-1 0,-1 0-1,0 0 1,1 0 0,-1 0 0,1 0 0,26 3 1,-14-2-1,-1 1-10,0 0 1,0 1 0,0 1 0,0 0 0,-1 0 0,0 1 0,11 6 9,16 19-2918,-36-29 2522,-1-1-1,0 1 1,0 0-1,0 0 0,0 0 1,1-1-1,-1 1 1,0 0-1,1-1 1,-1 0-1,0 1 1,1-1-1,-1 0 0,1 1 397,12 3-2378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 10624,'-1'-2'5508,"-7"3"-2290,-17 5-1235,14-3-2010,-15 3-13,16-4 36,1-1 0,0 2 0,-1-1 1,1 1-1,1 0 0,-1 1 0,0 0 0,1 1 0,-1 1 4,8-6-3,0 1 1,0 0-1,0 0 0,0-1 0,0 1 0,0 0 0,1 0 0,-1 0 1,0 0-1,1 0 0,-1 0 0,1 0 0,-1 0 0,1 1 0,0-1 1,-1 0-1,1 0 0,0 0 0,0 0 0,0 1 0,0-1 0,0 0 1,0 0-1,0 0 0,0 1 0,0-1 0,0 0 0,1 0 0,-1 0 1,1 0-1,-1 0 0,1 1 0,-1-1 0,1 0 0,-1 0 0,1 0 1,0-1-1,0 1 0,-1 0 0,1 0 0,0 0 0,0 0 0,0-1 4,6 7 3,1 0 0,-1-1 0,1-1 0,0 1 0,1-1-4,-1 0-10,-1 0-260,0 0 0,0 1 0,-1 0 0,0 0-1,0 0 1,-1 0 0,1 1 0,-1 0 0,-1 1 0,1-1-1,-1 1 1,-1-1 0,1 1 0,1 7 270,-4-11-213,0 0 1,0 1-1,0-1 1,-1 0-1,0 1 1,1-1-1,-1 1 1,-1-1-1,1 1 1,-1-1-1,0 0 1,0 1-1,0-1 1,0 0-1,-1 0 1,0 1-1,1-1 0,-2-1 1,1 1-1,0 0 1,-1 0-1,0-1 1,0 0-1,0 1 1,0-1-1,0 0 1,-1 0-1,-1 0 213,-20 14-3194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7296,'1'0'148,"0"0"1,-1 1-1,1-1 0,-1 0 1,1 0-1,0 1 1,-1-1-1,1 0 0,-1 1 1,1-1-1,-1 0 1,1 1-1,-1-1 0,0 1 1,1-1-1,-1 1 0,1-1 1,-1 1-1,0-1 1,0 1-1,1-1 0,-1 1 1,0 0-1,0-1 1,0 1-1,1-1 0,-1 1 1,0 0-1,0-1-148,3 25 1837,-2-18-708,22 159 4449,23 80-4192,9 60-1540,-28-133-582,-26-156-839,-1-17 1507,0 1 0,0-1 0,0 0 0,0 0 0,0 0-1,-1 0 1,1 0 0,0 0 0,0 0 0,0 0 0,0 0 0,0 0 0,0 0 0,0 0 0,-1 0 0,1 0 0,0 0 0,0 0 0,0 0-1,0 0 1,0 0 0,0 0 0,0 0 0,-1 0 0,1 0 0,0 0 0,0 0 0,0 0 0,0 0 0,0 0 0,0 0 0,0 0 0,-1 0 0,1 0-1,0 0 1,0 0 0,0 0 0,0 0 0,0 0 0,0 0 0,0 0 0,0-1 0,0 1 0,0 0 0,-1 0 0,1 0 0,0 0 0,0 0-1,0 0 1,0 0 0,0-1 0,0 1 0,0 0 0,0 0 0,0 0 68,-15-27-5875,2-6 2318</inkml:trace>
  <inkml:trace contextRef="#ctx0" brushRef="#br0" timeOffset="351.805">0 23 10240,'0'1'197,"0"0"0,1 0 1,-1-1-1,0 1 0,1 0 1,-1 0-1,1-1 0,-1 1 0,1 0 1,-1-1-1,1 1 0,-1-1 1,1 1-1,-1-1 0,1 1 1,0-1-1,-1 1 0,1-1 0,0 1 1,0-1-1,-1 0 0,1 1 1,0-1-1,0 0 0,-1 0 1,1 0-1,0 0 0,0 0 1,0 1-1,0-2-197,32 3 2129,-30-2-1623,106-4 2038,48-11-2544,-37 3-56,4 5 56,-85 7-341,0 1 0,0 2 0,0 2 1,0 1-1,6 4 341,-40-9-511,0 0-1,0 0 0,-1 0 1,1 1-1,0 0 1,-1 0-1,1 0 1,-1 1-1,0-1 1,0 1-1,0 0 1,0 0 511,8 15-4384</inkml:trace>
  <inkml:trace contextRef="#ctx0" brushRef="#br0" timeOffset="703.555">390 471 10112,'-9'24'3872,"13"-14"-3040,14 11 1055,-8-13 321,9 0-1120,14 1-384,15-6-480,13 7-128,6-10-32,5-5-64,-11 0 32,-3-3-192,-10 0-32,-12 4-2528,-2-9-1055,4-8-897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7168,'9'-3'6569,"-8"4"-4639,4 10-1571,1 5-14,-1 0 0,-1 1 1,0 0-1,-1-1 0,-1 1 0,0 2-345,5 33-1428,6-4-3684,-7-38 1363,2-2 1221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12 9984,'0'0'157,"0"-1"-1,0 1 1,0-1 0,0 1 0,0-1 0,0 1 0,0 0 0,0-1 0,-1 1-1,1-1 1,0 1 0,0-1 0,0 1 0,-1-1 0,1 1 0,0 0 0,-1-1-1,1 1 1,0 0 0,-1-1 0,1 1 0,0 0 0,-1-1 0,1 1-1,-1 0 1,1 0 0,0-1 0,-1 1 0,1 0 0,-1 0 0,1 0 0,-1 0-157,-22 0 1449,-28 17-700,46-15-21,-19 7 356,5-3-531,0 2 0,-8 4-553,22-9 2,1-1-1,-1 1 1,1 0 0,-1 0-1,1 1 1,0-1 0,1 1-1,-1 0 1,0 0-1,1 0 1,-3 4-2,6-6-1,-1-1-1,1 0 1,-1 1 0,1-1-1,0 0 1,0 1 0,0-1-1,-1 1 1,1-1 0,0 1-1,1-1 1,-1 0 0,0 1-1,0-1 1,1 0-1,-1 1 1,1-1 0,-1 0-1,1 1 1,-1-1 0,1 0-1,0 0 1,0 1 0,-1-1-1,1 0 1,0 0 0,0 0-1,0 0 1,0 0 0,0 0-1,1-1 1,-1 1 0,1 0 1,6 5-14,1 0 0,0-1 0,0 0 0,3 1 14,-7-4-28,7 4 63,0 0 1,-1 0-1,0 1 0,-1 0 1,1 1-1,-1 1 0,-1-1 0,7 9-35,-13-14 10,-1 0-1,0-1 1,0 1-1,-1 0 1,1 0-1,0 1 0,-1-1 1,0 0-1,0 0 1,0 1-1,0-1 0,-1 0 1,1 1-1,-1-1 1,0 1-1,0-1 1,0 1-1,0-1 0,-1 0 1,1 1-1,-1-1 1,0 1-1,0-1 1,0 0-1,0 0 0,-1 0 1,1 1-1,-1-1 1,0-1-1,0 1 0,0 0 1,0 0-1,0-1 1,-3 2-10,2 0-250,0-1 1,0 0 0,0 0-1,-1-1 1,0 1 0,1-1-1,-1 0 1,0 0 0,-2 1 249,2-1-649,-1-1 0,1 1-1,0-1 1,-1 0 0,0-1 0,1 1 0,-1-1 0,1 0 0,-1 0 0,1 0 0,-1-1-1,0 1 1,-3-2 649,-13-4-2570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 7040,'-1'-7'4288,"-1"6"-1593,-7 14-730,-8 28-2249,16-39 516,-6 14-198,1 1 0,1 0 0,1 0 0,0 0 0,1 1 0,1-1 0,0 14-34,2-25-6,0 0 1,0 0 0,1-1 0,0 1-1,0 0 1,1-1 0,0 1 0,0-1-1,0 1 1,0-1 0,1 0 0,0 0-1,0 0 1,0-1 0,1 1 0,0-1-1,0 1 1,0-1 0,0 0-1,0-1 1,1 1 0,0-1 0,0 0-1,0 0 1,4 2 5,14 5-355,-1 0-1,1-1 1,11 1 355,-21-7-2075,-1 0 0,1-1 1,0-1-1,10 0 2075,-9-1-1749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10368,'-19'5'1408,"0"0"0,1 1 0,-1 1 0,-14 9-1408,26-13-4,-32 18-66,37-20 66,0 1 1,0-1-1,0 0 1,0 1-1,0 0 0,0 0 1,1-1-1,-1 1 0,1 0 1,-1 0-1,1 0 0,0 0 1,0 1-1,0-1 1,-1 2 3,2-3 0,0 0 0,0 1 0,0-1 0,1 0 0,-1 1 0,0-1 0,0 0 0,1 1 0,-1-1 0,1 0 0,-1 0 0,1 1 0,0-1 0,-1 0 0,1 0 0,0 0 0,0 0 0,0 0 0,0 0 0,0 0 0,0 0 0,0 0 0,0-1 0,0 1 0,0 0 0,1 0 0,37 19 0,-29-15 0,16 7 11,-9-5 24,-1 1 0,0 0 0,8 7-35,-20-12 8,0 0 0,0 0 1,0 1-1,0-1 0,-1 1 0,0 0 1,0 0-1,0 0 0,0 0 0,0 0 1,-1 1-1,0-1 0,0 1 0,0-1 1,0 2-9,-1-3 10,-1-1 0,1 1 0,-1 0 0,0-1 0,0 1 0,0-1 0,0 1 0,0 0 0,0-1 0,-1 1 0,1-1 0,-1 1 0,0-1 0,0 1 0,0-1 0,0 1 0,0-1 0,0 0 0,-1 0 0,1 1 0,-1-1 0,1 0 0,-1 0 0,0 0 0,0-1 0,0 1 0,0 0 0,0-1 0,-2 2-10,0-1-336,1-1 0,-1 1-1,1 0 1,-1-1 0,0 0 0,0 0 0,0 0 0,1 0 0,-1-1 0,0 0 0,0 0-1,0 0 1,0 0 0,0 0 0,0-1 0,0 1 0,0-1 0,0 0 0,-3-2 336,-13-6-2400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9984,'-39'5'5370,"1"7"-4425,-34 24-1594,69-34 844,1-1-195,1-1 0,0 1 1,0 0-1,0 0 0,0 0 1,0 0-1,0 0 0,0 0 1,0 0-1,0 0 0,0 0 1,0 0-1,1 0 0,-1 1 1,1-1-1,-1 0 0,1 1 1,-1-1-1,1 0 0,-1 1 0,1-1 0,0 0-3,0 0 0,0 0 0,0 0 0,1 0-1,-1 0 1,0 0 0,0 0 0,1 0 0,-1 0-1,1 0 1,-1-1 0,0 1 0,1 0 0,0 0-1,-1 0 1,1-1 0,-1 1 0,1 0 0,0-1-1,0 1 1,-1 0 0,1-1 0,0 1-1,0-1 1,0 1 0,0-1 0,-1 0 0,1 1-1,0-1 1,0 0 0,0 1 0,0-1 3,68 16-1,-44-11-2,-1 2 0,1 0 1,2 2 2,-20-6 9,1 1-1,-1-1 1,0 1-1,0 1 1,0-1-1,-1 1 1,0 0-1,0 1 1,0-1 0,-1 1-1,6 7-8,-9-10-19,0 0-1,0 1 0,0-1 1,-1 1-1,1-1 1,-1 1-1,0 0 0,0 0 1,0-1-1,0 1 1,-1 0-1,1 0 0,-1 0 1,0 0-1,0 0 1,-1 0-1,1 0 0,-1 0 1,0 0-1,0-1 1,0 1-1,-1 0 0,1-1 1,-1 1-1,-1 1 20,1-1-278,0 0-1,-1 0 1,0 0-1,0-1 1,0 1-1,-1-1 1,1 0-1,-1 0 1,1 0-1,-1-1 1,0 1-1,0-1 0,0 0 1,-2 1 278,-29 7-3675,2-1 1185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7296,'1'-3'599,"0"3"-514,-1-1 0,0 1 0,0 0 0,0 0 0,1 0 0,-1 0 0,0 0 1,0-1-1,0 1 0,0 0 0,0 0 0,0 0 0,1 0 0,-1-1 0,0 1 0,0 0 0,0 0 1,0-1-1,0 1 0,0 0 0,0 0 0,0 0 0,0-1 0,0 1 0,0 0 0,0 0 1,0-1-1,0 1 0,0 0 0,0 0 0,0 0 0,0-1 0,0 1 0,0 0 0,0 0 1,-1 0-1,1-1 0,0 1 0,0 0 0,0 0 0,0 0 0,0 0 0,-1-1 0,1 1 1,0 0-1,0 0 0,0 0 0,0 0 0,-1 0 0,1 0 0,0 0 0,0-1 0,0 1 1,-1 0-1,1 0-85,-1 13 8055,7 47-7337,14 52-1038,-3 11 320,-17-108-879,0 1-483,2-8-2402,-2-8 3627,0 0 1,1 0-1,-1 1 1,0-1 0,0 0-1,0 0 1,1 0 0,-1 0-1,0 0 1,0 0 0,1 0-1,-1 0 1,0 0-1,0 0 1,1 0 0,-1 0-1,0 0 1,0 0 0,0 0-1,1 0 1,-1 0 0,0 0-1,0 0 1,1 0 0,-1 0-1,0-1 1,0 1-1,0 0 1,1 0 0,-1 0-1,0 0 1,0 0 0,0-1-1,0 1 1,1 0 0,-1 0-1,0 0 1,0 0-1,0-1 1,0 1 0,0 0-1,0 0 1,1-1 0,-1 1-1,0 0 1,0 0 0,0 0-1,0-1 1,0 1-1,0 0 1,0-1 136,5-7-2661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10240,'-1'1'392,"1"0"-1,-1 0 1,1 0 0,0 0 0,-1 0 0,1 0 0,0 1 0,0-1 0,0 0 0,0 0 0,0 0-1,0 0 1,0 0 0,0 1-392,9 26 2449,-6-18-1121,4 9-1217,-1 0-1,-2 1 1,0 0 0,0 0-1,-2 0 1,-1 0-1,0 0 1,-2 1-1,0-1 1,-1 0-1,-4 17-110,18-60-167,1 1-1,2 0 1,0 1 0,1 1-1,16-16 168,-26 30-5,1-1 1,1 1-1,-1 1 0,1-1 0,0 1 1,0 1-1,0-1 0,6-1 5,-11 5-3,0 0 0,-1 0 0,1 1 0,0-1 1,0 1-1,-1-1 0,1 1 0,0 0 0,0 0 0,-1 1 0,1-1 0,0 0 0,0 1 0,-1 0 1,1-1-1,0 1 0,-1 0 0,1 0 0,-1 1 0,1-1 0,-1 1 0,0-1 0,0 1 0,1 0 1,-1-1-1,0 1 0,0 0 0,-1 0 0,1 1 0,0-1 0,0 1 3,30 46-3236,-11-17-3138,-11-16 3846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 9984,'-4'-1'299,"1"1"0,-1 0 0,0 0 0,1 0 0,-1 0 0,0 1 0,0-1 0,1 1 1,-1 0-1,1 0 0,-1 0 0,1 0 0,-1 1 0,1 0 0,0-1 0,-1 1 0,1 0 0,0 1 1,0-1-1,-2 3-299,-5 5 451,0 1 1,1 0 0,0 1-1,-5 11-451,12-21 179,-4 8 95,0 0 0,1 0-1,0 1 1,1 0 0,0 0 0,0 0-1,1 0 1,1 0 0,0 1-1,0 7-273,1-16-114,1 1 0,0 0 0,1 0 0,-1 0 0,1-1 0,0 1 0,0 0-1,0-1 1,0 1 0,0 0 0,1-1 0,0 1 0,0-1 0,0 0 0,0 0 114,0 0-292,1 0 0,0-1 0,0 1 0,0-1 0,0 0 0,0 0 0,0 0 0,0 0 1,1-1-1,-1 1 0,1-1 0,-1 0 0,1 0 0,0 0 0,-1-1 0,1 1 0,0-1 0,0 0 292,24-1-3797,5 0 1232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79 9472,'12'27'6286,"0"18"-3242,-4-12-1911,-5-23-908,4 14 58,-1 0 0,1 11-283,-6-31 1,0 1 1,0 0-1,-1 0 1,0 0-1,0 1 0,0-1 1,-1 0-1,0 0 1,1-1-1,-2 1 1,1 0-1,-1 0 1,1 0-1,-3 2-1,4-6 1,-1 0 0,1 0 1,0 0-1,-1 0 0,0 0 0,1-1 0,-1 1 1,1 0-1,-1 0 0,0 0 0,0-1 1,1 1-1,-1 0 0,0-1 0,0 1 0,0-1 1,0 1-1,0-1 0,1 1 0,-1-1 0,0 0 1,0 0-1,0 1 0,0-1 0,0 0 0,0 0 1,0 0-1,0 0 0,-1 0 0,1 0 0,0 0 1,0 0-1,0 0 0,0-1 0,0 1 0,1 0 1,-1-1-1,0 1 0,0-1 0,0 1 1,0-1-2,-1 0-8,0-1 0,1 0 0,-1 1 0,1-1 0,-1 0 0,1 0 0,0 0 0,-1 0 0,1 0 0,0 0 0,0 0 0,1-1 0,-1 1 0,0 0 1,1-1-1,-1 1 0,1-2 8,0-9-29,0-1 1,1 1-1,0-1 1,1 1 0,0 0-1,2 0 1,-1 0-1,1 0 1,1 1 0,6-12 28,-1 5-25,0 0 0,2 1 1,0 1-1,0 0 0,2 1 1,9-9 24,-18 21 3,0-1 1,0 2 0,0-1-1,0 1 1,0 0 0,1 0-1,0 0 1,-1 1 0,1-1-1,0 2 1,3-2-4,-5 2 8,0 0 0,1 1 0,-1-1 0,0 1 0,1 0 0,-1 0 0,0 0 0,1 1 0,-1-1 0,0 1 0,0 0 0,1 0 0,-1 1 0,0-1 0,0 1 0,0 0 0,0 1-8,-2-2 14,-1 0 0,1 0 1,-1 0-1,0 0 1,1 0-1,-1 0 0,0 1 1,0-1-1,0 1 1,0-1-1,0 1 0,0-1 1,-1 1-1,1-1 0,0 1 1,-1 0-1,1-1 1,-1 1-1,1 0 0,-1 0 1,0-1-1,0 1 0,0 0 1,0 0-1,0-1 1,0 1-1,-1 0 0,1 0 1,0-1-1,-1 1-14,-1 4-173,0 0 0,0-1 0,-1 0 0,0 0 0,0 0 0,0 0 0,-1 0 0,1 0 0,-4 2 173,-8 10-2000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10112,'1'18'4387,"5"9"-2862,2 8-371,5 36 1437,2 8-1788,-14-70-783,-1-1 0,0 1-1,0-1 1,-1 1 0,0-1 0,0 1-1,-1-1 1,0 1-20,2-9 0,0 0-1,0 1 1,0-1-1,0 0 1,0 0 0,0 1-1,0-1 1,0 0-1,0 0 1,0 0 0,0 1-1,0-1 1,-1 0-1,1 0 1,0 1 0,0-1-1,0 0 1,0 0-1,0 0 1,-1 0 0,1 1-1,0-1 1,0 0 0,0 0-1,-1 0 1,1 0-1,0 0 1,0 0 0,0 0-1,-1 1 1,1-1-1,0 0 1,0 0 0,-1 0-1,1 0 1,0 0-1,-1 0 1,-5-8-42,-3-14-24,5 6 45,2-1 0,0 0-1,1 1 1,0-1 0,2 0-1,0 0 1,1 1 0,0-1-1,1 1 1,1-1 0,1 1-1,4-9 22,-5 17-9,1 0-1,0 1 1,0 0-1,0 0 1,1 0-1,0 0 1,1 1-1,-1 0 1,1 1-1,0-1 1,1 1-1,0 0 10,-2 2 20,0-1 1,0 1-1,0 1 1,0-1-1,1 1 1,-1 0-1,1 1 0,0-1 1,-1 1-1,1 1 1,0-1-1,0 1 1,-1 0-1,1 1 0,6 0-20,-11 0 20,0-1 0,-1 0 0,1 1 0,0 0 0,0-1 0,0 1-1,-1 0 1,1 0 0,0 0 0,-1 0 0,1 0 0,-1 0 0,1 1-1,-1-1 1,0 0 0,0 1 0,1-1 0,-1 1 0,0-1 0,0 1-1,0 1-19,0 0 14,0 0-1,0 1 0,0-1 0,0 1 0,-1-1 1,0 1-1,1-1 0,-1 1 0,-1-1 0,1 1 0,-1 1-13,-2 10 2,0 1-1,-2-1 1,0 0-1,-6 12-1,9-22 8,-3 6-332,1 1-1,0 0 1,1-1 0,1 1-1,0 0 1,0 0-1,1 1 1,0-1-1,2 6 325,-1-13-172,0-1 0,1 1 0,0-1 0,0 1 0,0-1 0,0 1 0,1-1 0,0 0 0,0 0 0,0 1 1,0-2-1,1 1 0,-1 0 0,1 0 0,0-1 0,0 1 0,1-1 0,-1 0 0,1 0 0,-1 0 0,1-1 0,0 1 0,0-1 0,0 0 0,0 0 0,4 1 172,19 3-3803,2-3 1238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2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10496,'0'-12'3936,"0"7"-3040,5 2 863,-5 3 225,0 0-1184,5 0-480,0 0-2944,-1 3-1215,1 10-705,0-4-128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10240,'0'-8'3872,"0"8"-3040,10 3-192,-10-3-224,0 5-352,0 3 1087,0 5-607</inkml:trace>
  <inkml:trace contextRef="#ctx0" brushRef="#br0" timeOffset="1">1 346 13568,'4'34'5087,"-4"-34"-3967,24 26-288,-19-18-448,5-4-384,-1 1-224,11-2 128,-1-3-1440,-2 0 832,7-8-2431,5 0 1759,-5-4-3328,0 4 2656</inkml:trace>
  <inkml:trace contextRef="#ctx0" brushRef="#br0" timeOffset="335.767">5 225 10368,'0'8'3872,"0"-8"-3040,20 8-192,-20-3-352,14-5-3200,20-13-1056</inkml:trace>
  <inkml:trace contextRef="#ctx0" brushRef="#br0" timeOffset="336.767">87 30 10240,'-14'-5'3872,"14"5"-3040,0 13-128,0-13-256,4 4-352,6 1-352,3-2 160,6-3-4128,5 5 2304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52 10112,'-5'18'3872,"5"-18"-3040,0 41 1055,0-23 321,0-2-1248,0 9-352,5 1-416,0 3-160,4 1 0,-4-1-128,0-3 64,0-1-1248,-1 1 704,-4-5-2367,5-4 1631,-5-4-3488,0 0 2720</inkml:trace>
  <inkml:trace contextRef="#ctx0" brushRef="#br0" timeOffset="353.99">413 1 10112,'0'13'3776,"0"-13"-2944,10 38 0,-10-30-256,5 18 639,0-4 385,4 12-896,1-6-352,-5 11-256,-1-10-32,-4 9-1152,0-8-544,-4-1-575,-1-8-257,-5-8-1344,5-4-608</inkml:trace>
  <inkml:trace contextRef="#ctx0" brushRef="#br0" timeOffset="354.99">25 204 10368,'-24'10'3936,"24"-10"-3040,9 16-256,-4-12-352,5 0-288,14 0-1344,8 1 736,16-5-1024,14-5-1888,-14 1-864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16 165 9728,'-13'8'4842,"13"-7"-4763,0-1 1,0 0-1,0 0 1,-1 0 0,1 0-1,0 0 1,0 1-1,0-1 1,-1 0 0,1 0-1,0 0 1,0 1-1,0-1 1,0 0 0,0 0-1,-1 1 1,1-1-1,0 0 1,0 0-1,0 0 1,0 1 0,0-1-1,0 0 1,0 1-1,0-1 1,0 0 0,0 0-1,0 1 1,0-1-1,0 0 1,0 0 0,0 1-1,0-1 1,0 0-1,1 0 1,-1 1 0,0-1-1,0 0-79,2 1 167,0 0 1,0 0-1,0 0 0,0 0 1,0 0-1,0 0 1,1-1-1,-1 1 0,0-1 1,0 1-1,1-1 0,-1 0 1,0 0-1,1 0 0,-1 0 1,0-1-1,1 1 0,-1-1 1,0 1-1,0-1 0,0 0 1,0 0-1,1 0 0,-1 0-167,11-4-80,0-1 0,0-1 0,5-4 80,44-26 6,60-38-7,-84 38 1,-38 37 0,0-1 0,0 1 0,1 0 0,-1-1 0,0 1 0,0 0 0,0 0 0,0-1 0,1 1 0,-1 0 0,0 0 0,0 0 0,0-1 0,1 1 0,-1 0 0,0 0 0,0 0 0,1 0 0,-1-1 0,0 1 0,0 0 0,1 0 0,-1 0 0,0 0 0,1 0 0,-1 0 0,0 0 0,0 0 0,1 0 0,-1 0 0,0 0 0,1 0 0,-1 0 0,0 0 0,0 0 0,1 0 0,-1 0 0,0 0 0,1 0 0,-1 1 0,0-1 0,0 0 0,1 0 0,-1 0 0,0 0 0,0 1 0,1-1 0,-1 0 0,0 0 0,0 0 0,0 1 0,0-1 0,1 0 0,-1 0 0,0 1 0,0-1 0,1 10 0,-1 31 0,2 1 0,5 26 0,-2-25-59,-1 1 0,-3 9 59,-1 7-2697,0-37 553,-4 3-3920,3-14 3488</inkml:trace>
  <inkml:trace contextRef="#ctx0" brushRef="#br0" timeOffset="332.337">54 427 9984,'-4'18'3680,"4"-18"-2848,14 16-32,-9-11 895,4 0-1023,15-5 896,5 3-896,13-3-416,6 0-192,9-3-2752,-5-2 1473,5-3-4577,1-2 3232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4224,'0'0'130,"0"0"0,1 0 0,-1 0 0,0 0 0,0-1 0,0 1 0,0 0 0,1 0 0,-1 0 0,0 0 0,0 0 0,0 0 0,1 0 0,-1 0 0,0 0 0,0 0 0,0 0 0,1 0 0,-1 0 0,0 0 0,0 0 0,0 0 0,0 0 0,1 0 0,-1 0 0,0 0 0,0 0 0,0 0 0,1 0 0,-1 1 0,0-1 0,0 0 0,0 0 0,0 0 0,1 0 0,-1 0 0,0 0 0,0 1 0,0-1 0,0 0 0,0 0 0,0 0 0,1 1-130,6 12 3135,2 18-937,-9-30-2145,39 192 875,-39-193-929,0 1 0,0-1 1,0 0-1,0 1 1,0-1-1,1 0 1,-1 1-1,0-1 1,0 0-1,0 1 1,0-1-1,0 0 0,1 1 1,-1-1-1,0 0 1,0 1-1,1-1 1,-1 0-1,0 0 1,0 1-1,1-1 1,-1 0-1,0 0 1,1 0-1,-1 1 0,0-1 1,1 0-1,-1 0 1,0 0-1,1 0 1,-1 0-1,0 0 1,1 0-1,-1 1 1,0-1-1,1 0 0,-1 0 2,15-9-45,8-19-20,-4 1 50,32-43-80,-44 62 86,-1 1-1,1 0 1,1 0 0,-1 0 0,1 1-1,0 1 1,4-3 8,-9 7 9,-1 0-1,1 0 0,-1 0 1,1 0-1,0 0 1,-1 1-1,1-1 0,0 1 1,0-1-1,-1 1 1,1 0-1,0 0 0,0 1 1,0-1-1,-1 1 1,1-1-1,0 1 0,-1 0 1,1 0-1,-1 0 0,1 0 1,-1 0-1,1 1 1,-1-1-1,1 1 0,-1-1 1,0 1-1,0 0 1,0 0-1,0 0 0,0 0 1,0 2-9,8 9 33,0 0 0,-2 1 0,1 0 0,-2 0 0,2 5-33,-2-6-39,13 30-458,-3-5-6451,-15-36 4132,2 1 1008</inkml:trace>
  <inkml:trace contextRef="#ctx0" brushRef="#br0" timeOffset="379.162">157 196 9728,'-24'8'3120,"23"-8"-3071,1 0 1,-1 0-1,0 0 1,1 0-1,-1 0 0,0 0 1,1 1-1,-1-1 1,1 0-1,-1 0 1,0 1-1,1-1 1,-1 0-1,1 1 1,-1-1-1,1 1 1,-1-1-1,1 0 1,-1 1-1,1-1 1,0 1-1,-1-1 1,1 1-1,0 0 0,-1-1 1,1 1-1,0-1 1,0 1-1,0 0 1,-1-1-1,1 1 1,0-1-1,0 1 1,0 0-1,0-1 1,0 1-1,0 0 1,0-1-1,0 1 1,0 0-1,0-1 1,1 1-1,-1-1 1,0 1-1,0 0 0,1-1 1,-1 1-1,0-1 1,1 1-1,-1-1 1,0 1-1,1-1 1,-1 1-1,1-1 1,-1 1-1,1-1 1,-1 1-1,1-1 1,-1 0-1,1 1 1,-1-1-1,1 0 1,0 0-1,-1 1 0,1-1-48,6 2-23,-1-1 0,1 0 0,-1 0 0,1 0 0,0-1 0,-1 0 1,1 0-1,0 0 0,0-1 0,-1 0 0,1-1 0,0 1 22,18-7-1212,0 0 0,11-6 1212,-10 4-1175,-5 0 211,1 0-1,-2-1 0,0 0 1,0-2-1,-1-1 1,8-7 964,29-29 4342,-55 49-4147,1 0 0,-1-1 0,0 1 0,0 0 0,0 0 0,1 0 0,-1 1 0,1-1 0,-1 0 0,0 0 0,1 1 0,-1-1 0,1 1 0,0-1 0,-1 1 0,1 0 0,-1-1 0,1 1 0,0 0 0,0 0-195,0 1 117,-1-1-1,0 1 1,0-1-1,1 1 1,-1 0-1,0-1 1,0 1-1,0 0 1,0 0-1,0 0 1,0 0-1,0 0 1,0 0-1,0 0 0,-1 0 1,1 0-1,0 1 1,-1-1-1,1 1-116,3 8 459,0 0 0,-1 1-1,0-1 1,-1 1 0,1 7-459,-1-6 622,4 25-251,-3-16-322,1-1-1,0 0 1,6 12-49,-10-32-28,0 1-1,0-1 1,0 1-1,1-1 1,-1 1-1,0-1 0,0 1 1,1-1-1,-1 1 1,0-1-1,1 0 1,-1 1-1,0-1 0,1 0 1,-1 1-1,1-1 1,-1 0-1,1 1 1,-1-1-1,0 0 0,1 0 1,-1 0-1,1 1 1,-1-1-1,1 0 1,-1 0-1,1 0 0,-1 0 1,1 0-1,-1 0 1,1 0-1,-1 0 1,1 0-1,0 0 0,-1 0 1,1 0-1,-1-1 1,0 1-1,1 0 1,-1 0-1,1 0 0,-1-1 1,1 1-1,-1 0 1,1-1-1,-1 1 1,0 0-1,1-1 0,-1 1 1,0 0-1,1-1 1,-1 1-1,0-1 1,1 1-1,-1 0 0,0-1 29,26-32-1915,-21 25 1713,13-17-74,-4 4 250,1 1 0,1 0-1,1 1 1,1 0 0,1 0 26,-14 15 174,-1 0 1,1 1-1,0-1 1,0 1-1,1 0 1,-1 0-1,0 1 1,1-1-1,0 1 0,0 1 1,-1-1-1,1 1 1,0 0-1,0 0 1,0 0-1,0 1 1,0 0-1,0 0 1,0 1-1,0 0 0,0 0 1,0 0-1,5 2-174,-5 0 75,1 0-1,-1 0 0,1 0 0,-1 1 0,0 0 0,-1 0 1,1 1-1,-1 0 0,0 0 0,0 0 0,4 5-74,5 10-50,0 0-1,9 20 51,-12-21-2474,0-1-1,1 0 0,7 7 2475,-2-8-3114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31 7296,'-2'0'380,"-1"1"537,-1 0 0,1 0-1,-1 0 1,1 0 0,-1 0 0,1 1-1,-3 1-916,5-2 133,0-1 1,1 1-1,-1 0 0,0 0 0,1-1 1,-1 1-1,1 0 0,-1 0 0,1 0 0,-1 0 1,1 0-1,0 0 0,-1 0 0,1 0 1,0 0-1,0 0 0,0 0 0,-1 0 0,1 0 1,0 0-1,1 0 0,-1 0 0,0 0 1,0 0-1,0 0 0,0 0 0,1 0 0,-1 0-133,6 75 2582,2-22-2532,1 51-50,-7-36-4866,-2-66 4343,-1 3-1114,-3-3-2192,-1 1 1301</inkml:trace>
  <inkml:trace contextRef="#ctx0" brushRef="#br0" timeOffset="402.895">0 127 6912,'1'-1'272,"-1"0"-1,0 0 1,1 0 0,0 0-1,-1 0 1,1 0 0,-1 0 0,1 1-1,0-1 1,0 0 0,0 0 0,-1 1-1,1-1 1,0 0 0,0 1 0,0-1-1,0 1 1,0-1 0,0 1-1,0-1 1,0 1 0,0 0 0,0 0-1,1-1 1,-1 1 0,0 0 0,0 0-1,0 0-271,47-5 1101,-26 3-1010,108-21-4651,19-10 4560,-143 31 173,0 0 1,1 1 0,-1 0 0,0 1 0,1-1-1,-1 1 1,1 1 0,-1-1 0,4 1-174,-7 0 157,1 0-1,-1 1 1,0-1 0,1 0 0,-1 1-1,0 0 1,0 0 0,0 0 0,0 0 0,0 0-1,-1 0 1,1 1 0,-1-1 0,1 1-1,-1 0 1,0 0 0,2 3-157,7 16 55,-1 0 0,-1 1 0,-1 1 1,-1-1-1,-1 1 0,3 19-55,-3-14-54,2 16-1864,-6-25-7182,2-21 7212</inkml:trace>
  <inkml:trace contextRef="#ctx0" brushRef="#br0" timeOffset="751.564">808 1 7296,'1'50'6584,"0"-26"-5767,2-1 0,1 6-817,28 149 184,-21-103-2496,-10-45-4445,-1-25 4960</inkml:trace>
  <inkml:trace contextRef="#ctx0" brushRef="#br0" timeOffset="1084.229">560 279 7296,'-5'5'2720,"5"-5"-2112,15 5 864,-11-5 288,6 0-992,9-5-384,10 5-288,4-8-1312,-1 3 672,2-8-2112,4 10 1504,1-15-2144,-6 10 1856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55 7040,'0'-1'212,"0"0"0,0 1 0,-1-1 1,1 0-1,0 1 0,0-1 0,-1 0 0,1 1 1,0-1-1,-1 1 0,1-1 0,-1 1 0,1-1 1,0 0-1,-1 1 0,1 0 0,-1-1 0,0 1 1,1-1-1,-1 1 0,1 0 0,-1-1 0,0 1 0,1 0-212,-1 0 127,1 0-1,-1 0 0,1 0 1,-1 1-1,0-1 0,1 0 0,-1 0 1,1 1-1,-1-1 0,1 0 1,0 1-1,-1-1 0,1 1 0,-1-1 1,1 0-1,0 1 0,-1-1 0,1 1 1,0-1-1,-1 1 0,1 0-126,-3 3 148,1 1-1,0 0 1,1-1-1,-1 1 0,1 0 1,-1 2-148,-1 13 57,0 0 0,1 1 0,1-1 0,1 0 0,1 0 1,0 1-1,2 0-57,-2-16-16,0 0 0,0 1 1,0-1-1,1 0 1,0 0-1,0 0 0,0-1 1,1 1-1,0 0 1,0-1-1,0 1 0,0-1 1,1 0-1,-1 0 1,1-1-1,0 1 0,0-1 1,0 1-1,1-1 0,-1-1 1,1 1-1,0-1 1,0 1-1,0-2 0,0 1 1,0 0-1,0-1 1,5 1 15,-4-1-587,-1-1 1,1 1 0,0-1 0,-1-1 0,1 1 0,-1-1 0,1 0 0,0 0-1,-1 0 1,5-2 586,9-3-2346</inkml:trace>
  <inkml:trace contextRef="#ctx0" brushRef="#br0" timeOffset="333.135">19 165 9472,'-10'13'3520,"10"-13"-2752,-4 17 0,4-9-128,4 0-448,1-3-32,14 3-96,1-13-64,4 5 32,4-12-1600,0 4 864,0-8-3648,1 3 2400</inkml:trace>
  <inkml:trace contextRef="#ctx0" brushRef="#br0" timeOffset="334.135">115 0 7040,'-29'5'2720,"29"-5"-2112,-14 8-96,9-3-224,10-2-224,-5 2-192,9 0 64,6-2-2720,4 2 1536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51 7040,'-3'5'746,"1"-1"-1,0 1 1,1-1 0,-1 1-1,1 0 1,0-1 0,0 1 0,0 0-746,-1 12 878,2 0 1,0-1 0,1 5-879,-1 8 38,1-22-16,0 0 0,0 0 1,1 0-1,-1 0 0,2 0 1,-1 0-1,1-1 0,0 1 1,0-1-1,1 0 0,-1 0 1,2 0-1,-1 0 0,4 3-22,-3-3-169,1 0 0,-1 0-1,1-1 1,0 0 0,1 0 0,-1-1-1,1 0 1,0 0 0,0 0-1,0-1 1,0 0 0,1 0 0,2 0 169,-8-3-310,0 1 0,0-1 1,0 0-1,0 0 0,0 0 1,0 0-1,0 0 0,0 0 0,1-1 1,-1 1-1,0-1 0,0 1 1,0-1-1,-1 0 0,2 0 310,12-5-2202</inkml:trace>
  <inkml:trace contextRef="#ctx0" brushRef="#br0" timeOffset="335.585">10 211 7296,'0'8'2816,"0"-8"-2208,9 13 832,-4-8 192,0-2-896,5-3-320,4 5-288,5-10-1376,0 2 672,1-7-3584,-1 2 2336</inkml:trace>
  <inkml:trace contextRef="#ctx0" brushRef="#br0" timeOffset="336.585">29 21 7040,'-19'5'2720,"19"-5"-2112,-5 12-32,0-8 672,10 0-768,-5 1-192,10-2-192,4-3-2432,5 5 1280,5-5-2400,5 0 1984</inkml:trace>
  <inkml:trace contextRef="#ctx0" brushRef="#br0" timeOffset="685.873">509 29 7168,'0'0'235,"1"0"0,-1 0 0,0 0 0,1 0 0,-1 0 0,1 0 0,-1 0 0,0 0 0,1 0 0,-1 0 0,0 1 0,1-1 0,-1 0 0,0 0 0,1 0 0,-1 0 0,0 1 0,1-1 0,-1 0 0,0 1 0,1-1 0,-1 0 0,0 0 0,0 1 0,1-1 0,-1 0 0,0 1 0,0-1-235,0 13 1950,0-10-1924,-1 0-1,0-1 1,0 1 0,0-1-1,0 1 1,-1-1 0,1 0 0,-2 2-26,-5 3 44,0 0 1,0 0 0,-1-1 0,1 0 0,-6 1-45,3 0 43,0 0 1,0 1 0,-4 4-44,11-9 143,1 1 0,-1-1 1,1 1-1,0 0 0,0 0 0,1 0 0,-1 0 1,1 1-1,0-1 0,0 0 0,-1 4-143,2-2 118,-1 0-1,1 0 0,0 1 1,0-1-1,1 0 1,0 0-1,0 1 1,0-1-1,1 0 1,0 1-1,0-1 1,1 0-1,-1 0 1,1 0-1,3 5-117,-3-7-238,1 1 0,-1-1 0,1 0-1,-1-1 1,1 1 0,1 0 0,-1-1 0,0 0 0,1 0 0,0 0-1,-1 0 1,1 0 0,0-1 0,0 0 0,1 1 0,-1-2 0,1 1-1,-1 0 1,1-1 0,-1 0 0,1 0 0,0 0 238,4 0-992,0-1 0,-1 0 0,1 0 0,0 0 0,0-1 0,0-1 0,-1 0 0,3 0 992,17-4-1941</inkml:trace>
  <inkml:trace contextRef="#ctx0" brushRef="#br0" timeOffset="1020.521">899 59 6784,'-30'-17'4442,"36"43"-548,-3-18-3721,56 203 214,-52-192-1603,-5-13-1931,-6-13-522,-1-2 1333</inkml:trace>
  <inkml:trace contextRef="#ctx0" brushRef="#br0" timeOffset="1354.464">723 54 7296,'0'1'175,"0"0"1,0-1-1,1 1 1,-1-1-1,0 1 1,0-1-1,1 1 1,-1-1-1,0 1 1,0-1-1,1 1 1,-1-1-1,1 1 1,-1-1 0,0 0-1,1 1 1,-1-1-1,1 0 1,-1 1-1,1-1 1,-1 0-1,1 1 1,-1-1-1,1 0 1,-1 0-1,1 0-175,23 6 2304,24-6-1417,165-29-978,-39 4 780,-170 25-624,-1-1 1,1 1 0,-1 1 0,1-1 0,-1 0 0,0 1 0,1 0 0,-1 0 0,0 0 0,1 0 0,-1 0 0,0 1 0,0 0 0,0-1 0,0 1 0,-1 0 0,1 0 0,0 1 0,-1-1 0,1 0 0,-1 1-1,0 0 1,0-1 0,0 1 0,0 0 0,0 0 0,0 2-66,6 11 481,-1 0 0,-1 1-1,0-1 1,-1 2 0,-1-1-481,4 14 263,-2-10-1970,-2 0 0,1 7 1707,-3-9-2115,2-1 0,0 0 0,5 13 2115,-4-18-2560</inkml:trace>
  <inkml:trace contextRef="#ctx0" brushRef="#br0" timeOffset="1700.484">1622 42 10112,'-2'0'310,"0"0"1,0 0-1,-1 0 1,1 1 0,0-1-1,0 1 1,0 0-1,0 0 1,1-1-1,-1 1 1,0 0 0,0 1-1,0-1 1,1 0-1,-1 0 1,-1 2-311,0 0 159,0 1 1,0 0-1,0 0 0,0 0 1,1 0-1,-1 0 0,0 4-159,-2 3 28,2 0 0,-1 0-1,1 0 1,1 0 0,0 1-1,0 3-27,1-6 308,1 1 0,0-1-1,0 1 1,1-1 0,0 0-1,0 1 1,1-1 0,1 0-1,2 8-307,-3-12 38,0-1-1,1 0 1,-1 0-1,1 0 1,-1 0 0,1-1-1,0 1 1,1-1-1,-1 0 1,1 0-1,-1 0 1,1 0-1,0 0 1,0-1-1,0 0 1,0 0-1,1 0 1,-1 0 0,1-1-1,3 1-37,1 0-1,-1 0-1,1-1 1,0 0 0,-1 0-1,1-1 1,0 0-1,0-1 1,-1 0 0,1-1-1,-1 1 1,1-2-1,-1 1 1,1-1 1,-3 1-131,-1 0 1,0-1-1,0 1 1,-1-1-1,1 0 1,-1 0-1,1-1 1,-1 1-1,0-1 0,0 0 1,0 0-1,-1-1 1,1 1-1,-1-1 1,0 1-1,-1-1 0,1 0 1,-1 0-1,0 0 1,2-6 130,-3 5-156,0 0 1,-1 1-1,0-1 1,0 0-1,0 0 1,0 0-1,-1 0 1,0 0-1,-1 0 0,1 0 1,-1 1-1,0-1 1,0 0-1,-1 1 1,0 0-1,0 0 1,-1-2 155,-2-2-917,0 0 0,-1 1 0,1-1 0,-2 2 1,1-1-1,-1 1 0,0 0 0,-1 1 0,-2-2 917,-4-1-1717</inkml:trace>
  <inkml:trace contextRef="#ctx0" brushRef="#br0" timeOffset="2050.575">1969 0 10240,'3'1'343,"-1"-1"0,1 1 0,-1 0 0,1 0 0,-1 0 0,0 0 0,1 0 0,-1 0 0,0 1 0,0-1 0,1 1 0,-1 0 0,0-1 0,-1 1 0,1 0 0,0 0 0,-1 0 0,1 1 0,-1-1 0,1 0 0,-1 1 0,0-1 0,0 2-343,7 11 708,-2 1-1,0 0 0,0 5-707,-4-15 143,4 22 1,0 0 0,-2 1 0,-2-1 0,0 1 0,-3 22-144,2-46-50,2-7 16,5-13 0,10-32-13,-14 37 4,3-9 15,1 1-1,1 0 1,0 0-1,2 0 1,0 2-1,3-5 29,-12 19 5,-1 1-1,1-1 1,-1 0-1,1 0 0,-1 1 1,1-1-1,0 1 0,0 0 1,0-1-1,0 1 1,0 0-1,0 0 0,0 0 1,0 0-1,1 0 1,-1 1-1,0-1 0,0 1 1,1 0-1,-1-1 1,0 1-1,1 0 0,-1 0 1,1 1-5,0-1 7,1 1 0,-1 1 0,0-1 0,0 0 0,0 1 0,0-1 0,0 1 0,-1 0 0,1 0 1,0 0-1,-1 1 0,1-1 0,-1 1 0,0-1 0,0 1 0,0 0-7,43 67-213,0-1-6331,-44-68 5930,0 1 0,1 0 0,-1-1 1,1 1-1,-1-1 0,1 0 0,-1 1 1,1-1-1,0 0 0,0 0 0,1 1 614,10 6-2581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86 191 6784,'1'-1'220,"0"1"0,0-1 1,-1 0-1,1 1 0,0-1 1,-1 1-1,1-1 0,0 0 1,-1 1-1,1-1 1,-1 0-1,1 0 0,-1 0 1,0 1-1,1-1 0,-1 0 1,0 0-1,1 0 0,-1 0 1,0 0-1,0 1 0,0-1 1,0 0-1,0 0 0,0 0 1,0 0-1,0 0 0,0 0 1,0 0-1,-1 0 0,1 1 1,0-1-1,-1 0 0,1 0 1,-1 0-221,1 0 61,-1 0 1,0 1 0,0-1 0,0 0-1,0 1 1,0-1 0,0 1 0,0-1-1,0 1 1,0-1 0,0 1 0,0-1-1,0 1 1,0 0 0,0 0 0,-1 0-1,1 0 1,0 0 0,-1 0-62,-1 0 5,1 1 0,0-1 0,-1 1 0,1-1 0,0 1 0,0 0 0,-1 0 0,1 0 0,0 1 0,0-1 0,0 0 0,0 1 0,0-1 0,1 1 0,-1 0 0,0 0 0,1-1 0,-1 1 0,1 0 0,0 0 0,0 1 0,-1-1 0,1 0 0,1 0-5,-5 8 34,1 0 0,0 0 0,1 1 0,-2 5-34,3-6 16,0 0 1,1-1 0,0 1-1,1 0 1,0 0-1,0 0 1,1 0 0,0 0-1,1-1 1,0 1-1,1 1-16,-2-8 1,0 1 0,0 0-1,1-1 1,-1 0 0,1 1-1,0-1 1,0 0 0,0 0-1,0 0 1,1 0 0,-1 0-1,1 0 1,0-1 0,0 1-1,0-1 1,0 0 0,0 0-1,0 0 1,1 0 0,-1-1-1,1 1 1,-1-1 0,1 0-1,0 0 1,-1 0 0,1-1-1,0 1 1,-1-1 0,1 0 0,0 0-1,4 0 3,-1 0 0,1 0 0,-1-1 1,0-1-1,1 1 0,-1-1 1,0 0-1,0-1 0,0 0 1,0 0-1,0 0 0,-1-1-3,-3 2 0,0 0 0,-1 0 1,1 0-1,-1 0 0,0 0 0,0-1 0,0 1 0,0-1 0,0 1 0,0-1 0,-1 0 1,1 0-1,-1 0 0,0 0 0,0 0 0,0 0 0,0 0 0,-1 0 0,1 0 0,-1 0 0,1 0 1,-1 0-1,0-1 0,0 1 0,-1 0 0,1 0 0,-1 0 0,0-3 0,-1-1-129,0 0 0,0 0-1,-1 0 1,0 0-1,0 0 1,-1 1 0,1-1-1,-1 1 1,-1 0 129,2 2-702,0 0 1,-1 0-1,0 1 0,1 0 0,-1-1 0,-1 1 1,1 1-1,-1-1 702,-6-2-2256</inkml:trace>
  <inkml:trace contextRef="#ctx0" brushRef="#br0" timeOffset="329.486">419 136 6784,'2'0'224,"0"0"1,-1 0-1,1 0 1,0 1-1,-1-1 1,1 0 0,0 1-1,-1-1 1,1 1-1,-1-1 1,1 1-1,-1 0 1,1 0-1,-1 0 1,1 0-1,-1 0 1,0 0-1,1 0 1,-1 0-1,0 0 1,0 1 0,0-1-1,0 1 1,1 0-225,0 4 438,1 0 1,-1 0 0,0 1 0,0-1 0,-1 0-1,1 2-438,0 3 155,36 120 303,-34-116-550,11 44-2781,-15-57-2956</inkml:trace>
  <inkml:trace contextRef="#ctx0" brushRef="#br0" timeOffset="714.484">320 136 7296,'-1'1'158,"0"-1"0,0 1 1,1-1-1,-1 1 0,0 0 1,0-1-1,1 1 0,-1 0 1,0-1-1,1 1 0,-1 0 1,1 0-1,-1 0 0,1 0 1,-1 0-1,1 0 0,0-1 1,0 1-1,-1 0 0,1 0 1,0 0-1,0 0 0,0 0 1,0 0-1,0 0 0,0 0 1,0 0-1,0 0 0,0 0 1,1 0-1,-1 0 0,0 0 1,1 0-1,-1 0 0,0 0 1,1 0-1,-1 0 0,1-1 1,-1 1-1,1 0 0,0 0 1,-1-1-1,1 1 0,0 0 1,0-1-1,-1 1 0,1-1 1,1 1-159,3 1 55,0-1 0,1 0 0,-1 0 0,0 0 0,0-1 0,1 1 0,-1-1 0,1-1 0,-1 1 1,5-2-56,56-13 283,-53 11-269,63-21-16,-57 17 4,1 1 0,0 1 0,0 1 0,0 0 0,1 2 0,16-1-2,-33 4 17,0 0 0,1 0 0,-1 1 0,0 0-1,0 0 1,0 0 0,0 0 0,0 1 0,0-1 0,0 1-1,0 0 1,-1 0 0,1 0 0,-1 1 0,1 0 0,-1-1-1,0 1 1,0 0 0,0 0 0,-1 1 0,2 0-17,4 9 348,0 0 1,-1 1-1,0 0 1,-1 0 0,1 5-349,3 5 1012,3 21-116,-11-34-1952,2 1 0,-1-1 0,1 0 1,3 5 1055,-6-15-196,-1-1 85,0 0 0,0 0 0,0 1-1,0-1 1,0 0 0,0 0-1,0 1 1,0-1 0,0 0-1,0 0 1,1 0 0,-1 1 0,0-1-1,0 0 1,0 0 0,0 0-1,0 1 1,1-1 0,-1 0 0,0 0-1,0 0 1,0 0 0,1 0-1,-1 1 1,0-1 0,0 0-1,0 0 1,1 0 0,-1 0 0,0 0-1,0 0 1,1 0 0,-1 0-1,0 0 1,0 0 0,1 0 0,-1 0-1,0 0 1,0 0 0,1 0-1,-1 0 1,0 0 0,0 0-1,0 0 1,1 0 0,-1-1 0,0 1-1,0 0 1,0 0 0,1 0 111,4-1-2480</inkml:trace>
  <inkml:trace contextRef="#ctx0" brushRef="#br0" timeOffset="1048.965">1048 0 9600,'2'2'527,"1"0"0,-1 0 0,0 0 1,1 0-1,-1 1 0,0-1 0,0 1 1,0-1-1,-1 1 0,1 0 0,-1 0 1,2 2-528,15 43 535,-12-32 250,36 110 1905,-17-41-5604,-25-84 2863,5 18-1970,-4-8-5330,-2-12 4967</inkml:trace>
  <inkml:trace contextRef="#ctx0" brushRef="#br0" timeOffset="1381.17">904 208 9728,'-8'21'3680,"8"-21"-2848,12 17-32,-2-13-224,0 0-416,14-4-96,4 4-32,11-8-1248,-1 0 672,-1-4-3776,-3 0 2368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8:5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87 4352,'0'0'1445,"0"27"5670,2-1-5574,0 0 0,6 24-1541,-3-23-771,-2 0 1,1 24 770,-4-51-40,0 0 0,0 1 0,0-1-1,0 0 1,1 0 0,-1 0 0,0 0 0,0 0 0,0 0 0,0 0 0,0 1-1,0-1 1,0 0 0,0 0 0,0 0 0,0 0 0,0 0 0,0 1 0,0-1-1,0 0 1,0 0 0,-1 0 0,1 0 0,0 0 0,0 0 0,0 1 0,0-1-1,0 0 1,0 0 0,0 0 0,0 0 0,0 0 0,0 0 0,0 0 0,-1 0 0,1 0-1,0 1 1,0-1 0,0 0 0,0 0 0,0 0 0,0 0 0,0 0 0,-1 0-1,1 0 1,0 0 0,0 0 0,0 0 0,0 0 0,0 0 0,-1 0 0,1 0-1,0 0 41,-7-6-4850,4 2 3528,-3-1-512</inkml:trace>
  <inkml:trace contextRef="#ctx0" brushRef="#br0" timeOffset="465.603">2 58 6784,'0'0'213,"-1"0"1,1-1-1,0 1 1,0 0 0,0-1-1,-1 1 1,1-1-1,0 1 1,0 0-1,0-1 1,0 1 0,0-1-1,0 1 1,0-1-1,0 1 1,0 0-1,0-1 1,0 1 0,0-1-1,0 1 1,1 0-1,-1-1 1,0 1-1,0-1 1,0 1 0,0 0-1,1-1 1,-1 1-1,0 0 1,1-1-214,14-8 2657,36-4-2415,-31 8 260,10-1-182,0 1 1,1 1 0,-1 2 0,1 1 0,-1 1 0,12 3-321,-37-3 41,0 1 1,0-1 0,0 1-1,0 1 1,0-1 0,0 1-1,0 0 1,0 0 0,-1 0-1,1 0 1,-1 1 0,0 0-1,1 0 1,-1 1-42,-2-2 32,-1-1 1,0 1-1,0-1 0,0 1 0,0 0 1,0 0-1,0 0 0,0-1 0,0 1 1,-1 0-1,1 0 0,-1 0 0,0 0 1,1 0-1,-1 0 0,0 0 0,0 0 1,0 0-1,0 0 0,-1 0 0,1 0 1,-1 0-1,1 0 0,-1 0 0,0 0 1,1 0-1,-1 0 0,0-1 0,0 1 1,0 0-1,0 0 0,-1-1 0,1 1 1,-1-1-33,-3 5-19,0 0 1,-1 0 0,0-1-1,0 0 1,0 0 0,-1-1-1,1 0 1,-1 0-1,-5 2 19,59 6-1034,-40-10 969,0-1 1,0 1-1,-1 0 1,1 1-1,-1 0 0,1 0 1,-1 0-1,0 1 1,0 0-1,0 0 1,-1 0-1,0 1 0,1 0 1,0 1 64,-3-3 88,-1 1-1,1-1 1,-1 1 0,0 0-1,0-1 1,0 1 0,-1 0-1,1 0 1,-1 0-1,0 0 1,0 0 0,0 0-1,-1 1 1,1-1 0,-1 0-1,0 0 1,0 0 0,-1 1-1,1-1 1,-1 0 0,0 0-1,0 0 1,0 0 0,-2 3-88,0-1-74,0 1 0,0-1 1,-1 0-1,0-1 0,0 1 1,-1 0-1,0-1 0,0 0 1,0 0-1,0-1 0,-1 1 1,1-1-1,-1-1 0,-1 1 1,-4 2 73,5-3-543,-1 0 0,1-1 0,0 0 0,-1 0 1,1-1-1,-1 0 0,0 0 0,1 0 0,-1-1 1,-4 0 542,5-1-889,1 0 0,0-1 0,1 0 0,-1 0 0,0 0 0,1-1 0,-1 1 0,1-1 0,-1 0 0,0-2 889,3 4-353,-9-8-1572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34 7040,'-2'-16'8438,"2"15"-8348,-1 0 0,0 0 0,1 0 0,-1 0 0,0 0 0,0 0 1,1 0-1,-1 0 0,0 0 0,0 0 0,0 0 0,0 1 0,0-1 0,0 0 0,0 1 0,-1-1 0,1 1 0,0-1 0,0 1 0,0 0 0,0 0 0,-1-1 0,1 1 0,0 0 0,0 0 0,-1 0 0,1 0 0,-1 0-90,-14 1 219,0 0 0,0 1-1,0 0 1,0 2 0,0-1-1,1 2 1,-1 0 0,1 1-1,1 1 1,-12 6-219,25-12 1,0-1 1,-1 1-1,1 0 0,-1 0 0,1 0 1,0 0-1,0 0 0,0 0 0,-1 0 1,1 0-1,0 1 0,0-1 1,1 0-1,-1 1 0,0-1 0,0 0 1,1 1-1,-1-1 0,1 1 0,-1-1 1,1 1-1,-1 0 0,1-1 0,0 1-1,0 0 1,1 0-1,-1 0 1,1 0-1,0 0 0,0 0 1,0 0-1,0 0 0,0-1 1,0 1-1,0 0 0,0 0 1,1-1-1,-1 1 1,1-1-1,-1 1 0,1-1 1,0 0-1,-1 0 0,1 1 0,63 37 18,-47-29 5,-1 0 0,-1 1 1,15 12-24,-26-19 11,0 1 0,-1-1 1,0 1-1,1 0 0,-2 0 0,1 1 1,-1-1-1,0 1 0,0 0 1,0 0-1,-1 0 0,0 0 0,0 0 1,0 2-12,-1-3 24,0 1 0,0 0 0,0 0 1,-1 0-1,0-1 0,0 1 0,-1 0 1,0 0-1,0 0 0,0 0-24,0-4-156,1 0 0,-1 0 0,0-1 0,0 1-1,1 0 1,-1-1 0,0 1 0,-1-1 0,1 1 0,0-1-1,0 1 1,-1-1 0,1 0 0,0 0 0,-1 1 0,1-1-1,-1 0 1,0 0 0,1-1 0,-1 1 0,0 0 0,0-1-1,1 1 1,-1-1 0,0 1 0,0-1 0,0 0 0,0 1-1,0-1 1,-1 0 156,-8 0-1626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224 128 9984,'3'26'3770,"7"12"-2712,-2-12-612,6 26 762,2-1 0,3 0-1,1-1 1,17 25-1208,-1 2 236,-1 8-236,28 104 142,-51-147-118,-3 0 0,-1 1-1,0 25-23,-7-65-104,-1 1-1,0 0 1,0 0 0,0-1 0,-1 1-1,1 0 1,-1 0 104,0-3-58,1-1 0,0 1 1,0 0-1,0-1 0,-1 1 0,1-1 1,0 1-1,-1-1 0,1 0 0,0 1 1,-1-1-1,1 1 0,-1-1 0,1 0 0,-1 1 1,1-1-1,-1 0 0,1 1 0,-1-1 1,1 0-1,-1 0 0,1 1 0,-1-1 1,1 0-1,-1 0 0,0 0 0,1 0 0,-1 0 1,1 0-1,-1 0 0,1 0 0,-1 0 1,0 0-1,1 0 0,-1 0 0,1 0 1,-1-1-1,1 1 0,-1 0 0,1 0 0,-1 0 1,1-1-1,-1 1 0,1 0 0,-1-1 1,1 1-1,-1-1 58,-5-3-535,-1-1 1,1-1 0,0 1-1,1-1 1,-1 0 0,1-1-1,0 1 1,1-1-1,0 0 535,1 3-251,-33-52-3301</inkml:trace>
  <inkml:trace contextRef="#ctx0" brushRef="#br0" timeOffset="359.539">0 39 9856,'29'-8'3680,"0"8"-2848,7-5-192,-16 2-192,13-2-352,15-3 0,13 3-32,11 0 32,8 5-64,1 5-224,1 0-32,-12 3-2592,2 8-1056,-11 6 736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1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9472,'-4'4'1231,"0"1"1,0-1-1,1 1 0,0 0 1,0 0-1,-2 4-1231,-10 35 2812,9-18-2454,2 0 1,0 14-359,3-30-138,1 0 0,0 0 0,0 1 0,1-1 0,1 0 1,0 0-1,0 0 0,2 5 138,-2-11-351,-1 0 0,1 0 0,0-1 0,0 1 0,1 0 0,-1-1 0,1 1 0,-1-1 0,1 0 0,1 1 351,-2-3-541,0 1 0,0 0 0,1-1 0,-1 1 0,0-1 0,1 0 0,0 0 0,-1 0 0,1 0 0,0 0 0,-1-1 0,1 1 0,0-1 0,0 1 0,-1-1 0,2 0 541,14 0-2416</inkml:trace>
  <inkml:trace contextRef="#ctx0" brushRef="#br0" timeOffset="336.203">6 203 9728,'0'8'3584,"0"-8"-2784,14 5-128,-9-5-320,0 3-288,4-6-1472,6 3 800,-3-10-3648,3 7 2368</inkml:trace>
  <inkml:trace contextRef="#ctx0" brushRef="#br0" timeOffset="669.165">58 21 9856,'-9'0'3680,"9"0"-2848,0 13-192,0-13-192,5 4-352,-1-4-1312,9 4 640,21 0-6464</inkml:trace>
  <inkml:trace contextRef="#ctx0" brushRef="#br0" timeOffset="1000.324">54 42 9600,'9'-4'3584,"-9"4"-2784,18 0-64,-13 0-192,-1 0-416,6-4 0,0 4-64,-1-5 32,6 5-64,-6-3-32,6 3 32,-6-5-1312,1 10 704,-5-5-2656,4 0 1792,-4 0-2080,0 3 2016</inkml:trace>
  <inkml:trace contextRef="#ctx0" brushRef="#br0" timeOffset="1403.881">1 224 6784,'3'-1'890,"0"0"1,0 0 0,-1 0-1,1 0 1,0 1-1,1-1 1,-1 1-1,0 0 1,0 0 0,0 0-1,1 0-890,36 7 3713,6 0-4071,-29-7-821,10 0-2488,-8 0-5065,-15 0 6855</inkml:trace>
  <inkml:trace contextRef="#ctx0" brushRef="#br0" timeOffset="1768.552">25 414 9856,'5'0'3680,"-5"0"-2848,4 3-96,-4-3-64,5 0-480,-5 0 1119,10 0-735,4 0 736,4 0-768,1-3-1472,5 3 480,0-9-2399,0 5 1567,-5-4-3424,0 4 2656</inkml:trace>
  <inkml:trace contextRef="#ctx0" brushRef="#br0" timeOffset="2206.221">529 72 7168,'-2'-1'313,"1"0"1,-1-1-1,1 1 1,-1 0-1,1 0 1,-1 1-1,0-1 1,1 0-1,-1 0 1,0 1-1,0-1 1,0 1-1,1 0 1,-1-1-1,0 1 1,0 0-1,0 0 1,0 0-1,1 0 1,-1 1-1,0-1 1,0 0-1,-1 1-313,-4 2 310,0 0 1,1 1-1,-1 0 0,1 0 0,0 0 1,0 1-311,-1 0 371,1 1 0,0 0 1,1 0-1,-1 1 0,1 0 1,1 0-1,-1 0 1,1 0-1,0 0 0,0 3-371,0 0 114,0 0-1,1 0 0,0 0 0,0 0 0,1 0 0,0 0 0,1 1 0,0 1-113,2-5-3,0 1 0,0 0-1,0-1 1,1 1 0,0 0-1,0-1 1,1 0 0,0 0 0,0 0-1,1 0 1,0 0 0,0-1 0,1 1-1,0-1 1,0 0 0,0-1 0,0 1-1,6 2 4,-3-2-720,0-2-1,1 0 0,0 0 1,6 2 720,-10-4-1020,1-1 1,-1 0 0,1 0 0,0 0-1,-1-1 1,1 1 0,0-1 0,0-1-1,-1 1 1,1-1 0,0 0 0,-1 0 0,1-1 1019,7-3-1979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 4096,'0'-3'258,"0"3"-193,0 0-1,0 0 0,0-1 0,0 1 0,0 0 0,0 0 0,0 0 0,0-1 0,0 1 0,0 0 0,0 0 0,0-1 0,0 1 0,0 0 0,0 0 0,0 0 0,0-1 1,0 1-1,0 0 0,0 0 0,0 0 0,0-1 0,0 1 0,-1 0 0,1 0 0,0 0 0,0-1 0,0 1 0,0 0 0,-1 0 0,1 0 0,0 0 0,0 0 0,0 0 0,0-1 1,-1 1-1,1 0 0,0 0 0,0 0 0,-1 0 0,1 0 0,0 0 0,0 0 0,0 0 0,-1 0 0,1 0-64,-3 1 391,0 0 0,0 0 1,1 0-1,-1 0 0,0 0 0,1 1 0,-1 0 1,1-1-1,-1 1 0,1 0 0,0 0 0,0 0 0,0 0 1,0 1-1,0-1 0,0 1 0,0-1 0,1 1 0,-2 2-391,-2 4 123,0 1-1,0 0 0,1 0 0,0 0 0,1 0 0,-1 2-122,1 1 44,1 0 0,0 0-1,1 0 1,0 0 0,1 7-44,0-17 8,0 1 0,0-1 0,1 1 0,-1 0 0,1-1 1,0 1-1,0-1 0,1 1 0,-1-1 0,0 0 0,1 0 0,0 0 0,0 0 0,0 0 1,0 0-1,1 0 0,-1 0 0,1-1 0,-1 1 0,1-1 0,0 0 0,0 0 1,0 1-9,-1-3 0,-1 1 0,1 0 0,-1-1 0,1 1 1,-1-1-1,1 1 0,0-1 0,-1 0 1,1 1-1,-1-1 0,1 0 0,0 0 0,-1 0 1,1 0-1,-1-1 0,1 1 0,0 0 1,-1-1-1,1 1 0,-1-1 0,2 0 0,-1 0 1,1-1 0,-1 1 1,0-1-1,1 0 0,-1 0 0,0 0 0,0 0 0,0 0 1,-1-1-1,1 1 0,1-3-1,0 0 4,0-1 0,0-1 0,0 1 0,-1 0 1,0-1-1,0 1 0,0-1 0,-1 0 0,0 0 0,-1-2-4,1 6 61,-1 1-1,0-1 1,-1 0 0,1 0-1,0 0 1,-1 1-1,1-1 1,-1 0 0,0 1-1,0-1 1,0 0-1,-1 1 1,1-1 0,0 1-1,-1 0 1,0-1-1,1 1 1,-1 0 0,0 0-1,0 0 1,0 0-1,0 1 1,-1-1 0,1 0-1,0 1 1,-1 0-1,1-1 1,-1 1 0,1 0-1,-1 0 1,0 0 0,0 1-1,1-1 1,-1 1-1,0-1 1,0 1 0,1 0-1,-1 0 1,0 0-1,0 1 1,0-1 0,1 1-1,-1-1 1,0 1-1,1 0 1,-1 0 0,0 0-1,1 0 1,-1 1-1,1-1 1,0 1 0,-1-1-1,1 1 1,0 0-1,0 0-60,-3 2-96,1 1-1,0 0 0,0 0 0,0 0 1,0 0-1,1 0 0,0 1 1,0-1-1,1 1 0,-1 0 0,0 5 97,2-9-23,0 1-1,1-1 1,0 0-1,-1 1 0,1-1 1,0 1-1,0-1 1,0 1-1,0-1 1,1 0-1,-1 1 0,1-1 1,-1 1-1,1-1 1,0 0-1,0 0 0,0 1 1,0-1-1,0 0 1,1 0-1,-1 0 1,1 0-1,-1 0 0,1-1 1,0 1-1,0 0 1,-1-1-1,1 1 1,0-1-1,0 0 0,1 1 1,-1-1 23,0 0 115,0-1 0,1 1 0,-1 0 0,0-1 1,0 1-1,1-1 0,-1 0 0,0 0 0,0 0 0,1 0 1,-1 0-1,0 0 0,1-1 0,-1 1 0,0-1 0,0 0 0,0 1 1,1-1-1,-1-1-115,-1 2-16,0 0 0,0-1 0,0 1 0,0-1 0,0 0 0,0 1 1,0-1-1,0 0 0,0 0 0,0 1 0,0-1 0,-1 0 0,1 0 0,0 0 0,-1 0 0,1 0 1,-1 0-1,1 0 0,-1 0 0,1 0 0,-1 0 0,0 0 0,0 0 0,1-1 0,-1 1 1,0 0-1,0 0 0,0 0 0,0 0 0,0 0 0,0-1 0,-1 1 0,1 0 0,0 0 1,-1 0-1,1 0 0,-1-1 16,1 1-264,-1 0 1,1 0-1,-1 0 1,1 1-1,-1-1 1,0 0-1,1 0 1,-1 0-1,0 1 1,0-1-1,1 0 0,-1 1 1,0-1-1,0 1 1,0-1-1,0 1 1,0-1-1,0 1 1,0 0-1,0-1 1,0 1-1,0 0 1,0 0-1,0 0 1,0 0-1,0 0 1,0 0-1,0 0 1,0 0-1,0 0 1,0 0-1,0 0 1,0 1-1,-1-1 264,-4 7-2565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17 6784,'-7'-2'1099,"1"0"0,0 1 1,-1 0-1,1 0 0,-1 1 1,1 0-1,-6 0-1099,-10-1 481,-13-3-432,0 1 0,-1 2 1,-17 1-50,41 1-1,-1 0 1,1 1-1,-1 0 1,1 1 0,0 1-1,0-1 1,0 2 0,1 0-1,0 0 1,0 1 0,-5 4 0,15-10 3,-1 1 0,1 0 0,0 0 1,-1 0-1,1 0 0,0 0 0,0 0 1,0 0-1,0 0 0,0 1 0,0-1 1,0 0-1,0 1 0,0-1 0,1 1 1,-1-1-1,1 1 0,-1-1 0,1 1 1,-1-1-1,1 1 0,0-1 0,0 1 1,0 0-1,0 0-3,0 0 5,1 0-1,0-1 1,0 1 0,0 0 0,0-1 0,0 1-1,0-1 1,0 1 0,0-1 0,1 0 0,-1 0-1,0 1 1,1-1 0,-1 0 0,1 0-1,0 0 1,-1 0 0,1-1 0,0 1 0,-1 0-1,1-1 1,0 1-5,39 12 25,-20-6-2,0 0-1,-1 1 1,0 1 0,0 1 0,12 8-23,-28-15 27,1 1 0,-1-1 0,0 1 0,0 0 0,0 0 0,0 0 1,-1 0-1,1 0 0,-1 1 0,0 0 0,-1 0 0,1 0 0,-1 0 0,0 0 0,0 0 1,-1 0-1,1 1 0,-1-1 0,0 1 0,-1-1 0,1 1 0,-1-1 0,0 1 1,-1 4-28,1-7-6,-1 1 1,1-1 0,-1 1-1,0-1 1,0 1 0,0-1-1,-1 1 1,1-1 0,-1 0-1,0 0 1,1 1 0,-2-1-1,1-1 1,0 1 0,0 0-1,-1 0 1,0-1 0,1 0-1,-1 1 1,0-1 0,0 0-1,0 0 1,-1-1 0,1 1-1,0-1 1,-1 1 0,1-1-1,-1 0 1,1 0 0,-1-1-1,1 1 1,-4-1 5,-5 1-837,0-1 0,-1 0 0,1-1 1,0-1-1,0 0 0,0 0 0,0-2 0,0 1 0,1-1 1,-1-1-1,1 0 837,-10-5-1840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7040,'-1'1'278,"1"-1"0,-1 0 0,1 0 0,-1 1 0,0-1 0,1 0 0,-1 1 0,1-1 0,-1 1 0,1-1 0,-1 0 0,1 1 0,0-1 0,-1 1 0,1 0 0,-1-1 0,1 1 0,0-1 0,0 1 0,-1-1 0,1 1 0,0 0 0,0-1 0,0 1 0,-1 0 0,1-1 0,0 1 0,0-1-278,-10 30 2857,9-26-2251,-2 5-323,1 1-1,0 0 0,1-1 0,0 1 0,1 0 1,0 0-1,1 0 0,-1-1 0,2 1 0,0 0 1,0 2-283,0-6-20,-1-1 0,1 1 0,0 0 0,0-1 0,0 1 0,1-1 0,0 0 0,0 0 0,0 0 0,1 0 0,-1-1 0,1 1 0,0-1 0,1 0 0,-1 0 1,1 0-1,0-1 0,0 1 0,1-1 20,3 1-472,-1-1 0,1 0 1,0-1-1,0 0 1,0-1-1,1 0 0,-1 0 1,0-1-1,4 0 472,6-1-1723,-1-1 1,1-1-1,-1-1 0,3-1 1723,27-8-2613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79 6784,'0'-1'240,"0"0"-1,1 0 1,-1 1 0,0-1-1,0 0 1,0 0 0,0 0 0,0 0-1,0 0 1,-1 0 0,1 0-1,0 0 1,0 0 0,-1 0 0,1 0-1,0 0 1,-1 0 0,1 1 0,-1-1-1,1 0 1,-1 0 0,0 0-1,1 1 1,-1-1 0,0 0 0,1 1-1,-1-1 1,0 1 0,0-1-1,0 1 1,0-1 0,1 1 0,-2-1-240,-39-19 1291,29 15-1304,1 0 42,1 1 1,-1 0-1,0 0 1,0 1-1,0 1 1,-1 0-1,1 0 1,-1 1-30,5 1 124,-1 0 0,1 1 1,0 0-1,-1 0 0,1 0 0,0 1 0,0 0 0,0 1 1,0-1-1,0 1 0,1 1 0,-1-1 0,0 2-124,-6 4 189,0 1 0,1 0-1,1 1 1,0 1 0,0 0-1,1 0 1,0 1 0,1 0-1,1 0 1,0 1 0,1 0-1,1 1 1,0 0 0,0 0-1,2 0 1,0 0 0,-1 11-189,3-14-4,1-1 0,0 1 0,1 0 0,0 0 0,1 0 0,0 0 0,1 0 0,0 0 0,1-1 0,1 1 0,0 0 4,-1-4 10,1 1-1,1 0 1,0-1-1,0 0 1,0 0-1,1 0 0,1-1 1,-1 0-1,1 0 1,0-1-1,0 1 1,1-2-1,0 1 0,4 2-9,-2-3 2,0-1 0,-1 0 0,1 0 0,1-1-1,-1 0 1,0-1 0,1 0 0,-1 0 0,1-1-1,0-1 1,-1 0 0,1 0 0,0-1 0,-1-1-1,1 0 1,-1 0 0,0-1 0,1 0-1,-1 0 1,-1-1 0,1-1 0,0 0 0,3-3-2,-3 2 2,-1 0 0,0 0 0,0-1 1,0 0-1,-1 0 0,0-1 0,-1-1 1,0 1-1,0-1 0,-1 0 0,0 0 1,0-1-1,-1 0 0,0 0 0,-1 0 1,0-1-1,-1 1 0,0-1 0,-1 0 1,0 0-1,-1 0 0,1-8-2,-2 9 1,0 1-1,-1 0 1,0-1-1,0 1 1,-1 0 0,0 0-1,-1 0 1,0 0-1,0 0 1,-1 0 0,0 1-1,0 0 1,-1 0-1,0 0 1,-1 0 0,0 1-1,0 0 1,-7-6-1,-1 3-164,0 0 0,-1 1 1,0 0-1,0 1 1,-1 1-1,-8-2 164,-13-5-4152,-1 3 1,-15-3 4151,26 10-4038,10 3 1388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84 7168,'0'-2'331,"0"1"0,-1-1 0,1 0 0,-1 1-1,1-1 1,-1 0 0,1 1 0,-1-1 0,0 1 0,0-1 0,0 1 0,0-1 0,0 1 0,0-1 0,0 1 0,0 0 0,-1 0 0,1 0 0,0 0 0,-1 0-1,0-1-330,-40-20 2077,21 13-2298,13 5 286,-1 1 0,1 0 0,-1 0 0,0 1 0,0 0 0,-1 0 0,1 1 1,0 0-1,0 1 0,-1 0 0,1 1 0,0 0 0,0 0 0,0 1 0,0 0 0,0 0 0,0 1 0,0 0 0,1 1 1,-1 0-1,1 0 0,0 1 0,0 0 0,0 1-65,-4 3 201,1 0 0,0 0 0,0 1 0,1 1 0,1-1-1,0 2 1,0-1 0,1 1 0,0 1 0,1-1 0,1 1 0,0 1 0,1-1 0,0 1 0,-1 5-201,3-3 39,0-1-1,0 1 1,2 0 0,0 0 0,1-1 0,0 1 0,1 0-1,1 0 1,0-1 0,2 3-39,-1-8 10,0 0 0,0-1-1,1 1 1,1-1 0,-1 0-1,2-1 1,-1 1 0,1-1 0,0 0-1,1 0 1,0-1 0,0 1 0,0-2-1,1 1 1,0-1 0,4 2-10,-2-2 2,1 0 0,0 0 0,0-1 0,1-1 0,0 0 0,-1-1 0,1 0 0,1 0 0,-1-1 0,0-1 0,0 0 0,1-1-2,-6 0 4,1 0 1,-1-1-1,0 0 1,1 0-1,-1 0 0,0-1 1,0 0-1,0-1 1,0 1-1,-1-2 1,1 1-1,-1 0 1,0-1-1,1 0 0,-2-1 1,1 0-1,0 1 1,-1-2-1,0 1 1,0-1-1,-1 1-4,2-4 8,0-1 1,-1 1-1,0-1 1,-1 0-1,0 0 0,-1 0 1,0-1-1,-1 1 1,0-1-1,0 0 1,-1 1-1,0-1 0,-1 0 1,0 0-1,-1 1 1,0-1-1,-1 0 0,0 1 1,-1-1-1,0 1 1,-1 0-1,-2-7-8,-1 2-150,0 1-1,-1 0 1,0 0 0,-2 0-1,1 1 1,-1 0 0,-1 1-1,0 0 1,-1 1-1,0 0 1,-1 1 0,0 0-1,-1 1 1,-12-6 150,10 7-556,-20-12-2905,33 18 2691,0 0 0,0 0 0,0 0 0,1-1 0,-1 1 0,1-1 0,0 0 0,0 0 0,0 0 0,0 0 770,0-3-2581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5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63 6784,'0'-1'157,"1"1"1,-1 0-1,0 0 1,1-1-1,-1 1 1,1 0-1,-1 0 1,1 0-1,-1 0 1,1-1-1,-1 1 1,0 0-1,1 0 1,-1 0-1,1 0 1,-1 0-1,1 0 1,-1 0-1,1 0 1,-1 0-1,1 0 1,-1 1-1,1-1 1,-1 0-1,1 0 0,-1 0 1,1 1-158,13 11 2745,10 27-580,-18-29-2106,18 36 3683,19 48-3742,-20-41 402,-2-9-401,-3 1 1,-1 1 0,2 17-2,-18-36-1238,-1-26 1187,1-1 0,-1 1-1,0-1 1,0 0 0,0 1-1,0-1 1,-1 1 0,1-1-1,0 1 1,0-1 0,0 1-1,0-1 1,0 0 0,0 1-1,-1-1 1,1 1 0,0-1-1,0 0 1,-1 1 0,1-1-1,0 0 1,-1 1 0,1-1 0,0 0-1,-1 1 1,1-1 0,0 0-1,-1 0 1,1 1 0,-1-1-1,1 0 1,0 0 0,-1 0-1,1 0 1,-1 0 0,1 1-1,-1-1 1,1 0 0,-1 0-1,1 0 1,0 0 0,-1 0-1,1 0 1,-1-1 0,1 1-1,-1 0 1,1 0 0,-1 0-1,1 0 1,0 0 0,-1-1-1,1 1 1,-1 0 0,1 0 0,0-1-1,-1 1 52,-12-9-565,0-1-1,1-1 1,0 0-1,1 0 0,0-1 1,1 0-1,0-1 1,1-1 565,-25-37-317,-10-25 317,38 64-7,-2-1 15,-7-14 581,1-1 0,-1-3-589,12 23 308,0 0 0,0-1 0,1 1 0,0-1 0,1 0 0,0 0 0,0 1 0,0-1 0,2-6-308,-1 11 55,1 0 1,-1 0-1,1 1 1,0-1 0,1 0-1,-1 1 1,1-1-1,-1 1 1,1-1 0,0 1-1,0 0 1,1 0 0,-1 0-1,1 0 1,1-1-56,1-1 23,1 0 1,0 1-1,0-1 1,0 1-1,1 1 1,-1 0-1,1-1 1,1 1-24,10-3 180,-1 1 0,1 1-1,0 0 1,1 1 0,-1 1 0,8 1-180,-3 0 589,-1 1 1,1 2-1,4 0-589,-21-1 98,0 0-1,-1 0 0,1 1 0,0-1 1,0 1-1,-1 0 0,1 1 1,-1-1-1,0 1 0,0 0 1,0 0-1,0 1 0,0 0 0,2 3-97,-5-5 16,0 1 0,0 0-1,0 0 1,-1-1-1,1 1 1,-1 1-1,0-1 1,0 0-1,0 0 1,0 0 0,-1 1-1,1-1 1,-1 0-1,0 0 1,0 1-1,0-1 1,0 0 0,-1 1-1,1-1 1,-1 0-1,0 0 1,0 1-1,0-1 1,0 0-1,0 0 1,-1 0 0,0 0-1,0 1-15,-7 10-13,-1 0-1,1-1 0,-2 0 1,0-1-1,-1 0 14,11-10-10,-2 0 15,-15 22-47,18-23 38,0-1 1,-1 1-1,1 0 1,0-1-1,0 1 0,0-1 1,0 1-1,0 0 1,-1-1-1,1 1 1,0 0-1,1-1 0,-1 1 1,0-1-1,0 1 1,0 0-1,0-1 1,0 1-1,1-1 1,-1 1-1,0 0 0,0-1 1,1 1-1,-1-1 1,0 1-1,1-1 1,-1 1-1,1-1 0,-1 1 1,1-1-1,-1 0 1,0 1-1,1-1 1,0 0-1,-1 1 0,1-1 1,-1 0-1,1 0 1,-1 1-1,1-1 1,0 0-1,-1 0 1,1 0-1,-1 0 0,2 0 4,27 8-35,1-2 0,4-1 35,-15-3 19,1 1 0,-1 1 0,0 1-1,0 0 1,-1 2 0,13 5-19,-24-8 18,0-1 0,-1 1 0,0 1 0,0-1 0,0 1 0,0 0 0,-1 0 0,0 0 0,0 1 1,0 0-1,-1 0 0,0 0 0,3 5-18,-5-7 13,-1 1 0,1 0 0,-1 0-1,0-1 1,0 1 0,0 0 0,-1 0 0,1 0 0,-1 0 0,-1 0 0,1 0 0,-1 0 0,0 0 0,0-1 0,0 1 0,0 0 0,-1-1 0,0 1 0,0 0 0,0-1 0,-1 0-13,-1 3-62,0 0-1,0-1 1,-1 0 0,0 0 0,-1 0 0,1-1-1,-1 1 1,0-1 0,-1-1 0,1 1 0,-1-1-1,1 0 1,-1 0 0,-1-1 0,1 0 0,0-1 0,-1 1-1,1-1 1,-6 0 62,2 0-801,0 0-1,0-2 1,0 1 0,0-1-1,0-1 1,0 1-1,0-2 1,0 0 0,1 0-1,-1-1 1,1 0-1,-1-1 1,-7-4 801,-7-5-2453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5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322 154 10240,'-3'-4'778,"0"1"0,-1-1 1,1 1-1,0 0 0,-1 0 1,0 0-1,0 0 0,0 1 1,0 0-1,-3-2-778,1 2 337,0 0 1,0 0-1,0 0 0,-1 1 0,1 0 0,0 0 1,-5 0-338,2 1 18,0 0 0,0 1 1,0 0-1,0 1 1,1 0-1,-1 0 0,0 0 1,1 1-1,0 1 1,-1-1-1,-2 4-18,2-1 29,0 0 1,0 1-1,1 0 1,0 0-1,0 1 0,1 0 1,0 1-1,0-1 1,1 1-1,0 1 0,1-1 1,0 1-1,1 0 0,-2 5-29,3-8 6,1-1 0,0 1-1,0 0 1,1 0-1,-1 0 1,2 0-1,-1 0 1,1 0-1,0 0 1,0 0-1,1 0 1,0-1-1,0 1 1,1 0 0,0 0-1,0 0 1,1-1-1,-1 1 1,1-1-1,1 0 1,-1 0-1,5 5-5,-5-8-3,0 1 1,1-1-1,0 0 0,-1 0 0,1 0 0,0-1 0,1 0 0,-1 1 1,0-1-1,1-1 0,-1 1 0,1-1 0,-1 1 0,1-1 0,0-1 1,-1 1-1,1-1 0,0 0 0,0 0 0,-1 0 0,5-1 3,-4 1-4,1-1-1,-1 0 0,1-1 1,-1 1-1,1-1 0,-1 0 1,0 0-1,0-1 0,0 1 1,0-1-1,0 0 0,-1-1 1,1 1-1,-1-1 0,0 0 1,0 0-1,0 0 0,1-3 5,4-6-6,-2-1 0,0 0 1,0 0-1,-1 0 0,-1-1 0,0 0 0,-2 0 0,1 0 0,-2-1 0,1-8 6,-1-18 148,-2 0 0,-1 0-1,-4-16-147,4 52 156,1 1 0,0-1 0,0 0 1,1 1-1,0-1 0,0-3-156,-1 9 55,0-1-1,0 1 1,1-1 0,-1 1 0,0-1 0,0 1 0,0-1 0,0 1 0,1 0 0,-1-1 0,0 1 0,1-1 0,-1 1-1,0 0 1,0-1 0,1 1 0,-1 0 0,1-1 0,-1 1 0,0 0 0,1-1 0,-1 1 0,1 0 0,-1 0 0,1 0 0,-1 0-1,0-1 1,1 1 0,0 0-55,0 1 107,0-1-1,0 1 0,1-1 0,-1 1 1,0 0-1,0-1 0,0 1 1,0 0-1,0 0 0,0 0 0,0 0 1,0 0-1,0 0 0,0 0 1,0 0-1,-1 0 0,1 1-106,29 47-194,-2 0 0,-2 2 0,18 53 194,-22-52-1338,-7-11-1040,5 12-2237,-17-47 3165,0 0 1,0 0-1,1-1 1,0 1-1,0-1 1,4 5 1449,6 1-2741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5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34 9984,'0'-1'202,"0"0"0,0-1 0,0 1 0,0 0 0,0 0 1,0-1-1,0 1 0,0 0 0,0 0 0,-1 0 0,1-1 1,-1 1-1,1 0 0,-1 0 0,1 0 0,-1 0 0,1 0 1,-1 0-1,0 0 0,0 0 0,1 0 0,-1 0 0,0 0 0,0 0 1,0 1-1,0-1 0,0 0 0,0 1 0,0-1 0,-1 1 1,1-1-203,-4 0 171,0 1 1,1-1 0,-1 1 0,1 0 0,-1 1 0,0-1 0,1 1-1,-1 0-171,-19 2 1318,-17 0-91,-25 6-1227,57-8 32,1 0 0,0 1 0,0 0 0,-1 1 0,1-1 0,1 2 0,-1-1 0,0 1 0,1 0 0,-4 4-32,10-8 0,0 1 0,1 0 1,-1 0-1,1 0 0,-1 0 0,1 0 0,0 0 1,-1 1-1,1-1 0,0 0 0,0 0 0,0 0 1,0 0-1,0 0 0,0 0 0,0 0 0,0 0 1,0 1-1,0-1 0,1 0 0,-1 0 0,0 0 1,1 0-1,-1 0 0,1 0 0,-1 0 0,1 0 1,-1 0-1,1 0 0,20 26-17,-3-11 16,1-1 0,7 3 1,-11-8 22,-1 0-1,-1 1 1,1 1-1,-2 0 1,1 1-22,-9-8 21,-1-1 0,0 1 0,0 0 0,0-1 1,-1 1-1,0 0 0,1 1 0,-2-1 0,1 0 0,-1 1 0,1-1 0,-2 0 0,1 1 0,-1 0 0,1-1 1,-1 1-1,-1-1 0,1 1-21,-1-3-44,0 0 0,0 0 1,0 0-1,-1 1 0,1-2 0,-1 1 1,0 0-1,1 0 0,-1 0 0,0-1 1,-1 1-1,1-1 0,0 0 1,-1 1-1,0-1 0,1 0 0,-1-1 1,0 1-1,0 0 0,0-1 0,0 0 1,-2 1 43,-6 3-756,0-1 0,0-1 0,0 0 0,-1 0 1,-8 0 755,0-2-2034,0 0 0,1-1 0,-5-1 2034,-12 0-2602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5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63 7296,'1'-1'4901,"-6"4"-1452,-10 9-173,8-3-3052,0 0 0,0 0 0,1 1 0,1 0 0,-1 0 0,1 0 0,1 0 0,0 1 0,1 0 0,-2 6-224,5-13 2,-1 0 1,1-1 0,-1 1-1,1 0 1,0 0 0,0-1-1,0 1 1,1 0 0,0 0 0,-1-1-1,1 1 1,1 0 0,-1-1-1,0 1 1,1-1 0,0 0-1,-1 1 1,2-1 0,-1 0-1,0 0 1,0 0 0,1 0-1,0-1 1,-1 1 0,1-1-1,0 0 1,0 1 0,1-1-1,-1 0 1,0-1 0,1 1-1,2 0-2,-1 0-1,-1 0 0,1 0 0,-1-1-1,1 0 1,-1 0 0,1-1-1,0 1 1,0-1 0,-1 0 0,1 0-1,0 0 1,0-1 0,-1 0 0,1 0-1,0 0 1,1 0 1,-4-1-7,1 1-1,0 0 1,0-1-1,0 0 1,-1 1-1,1-1 1,-1 0-1,1 0 1,-1-1-1,0 1 1,0 0-1,0-1 1,0 1 0,0-1-1,0 0 1,-1 1-1,1-1 1,-1 0-1,0 0 1,0 0-1,0 0 1,0 0-1,0-2 8,-1-1-146,1 0 0,-1 0 0,1 0 0,-2 0 0,1 0 0,-1-1 0,0 1 0,0 0 0,0 0 0,-1 0 0,0 1 0,0-1 0,-1 0 0,0 1 0,0-1 0,0 1 0,-2-2 146,1 1-976,-1 1 1,1-1-1,-1 1 0,-1 0 0,1 0 1,-1 1-1,0-1 0,0 1 1,-1 0 975,-5-1-2560</inkml:trace>
  <inkml:trace contextRef="#ctx0" brushRef="#br0" timeOffset="346.426">347 30 7040,'1'5'1320,"-1"1"0,1 0 1,0-1-1,1 1 0,1 3-1320,12 30 2363,-9-23-2277,7 24 1414,-7-20-326,1-1-1,7 16-1173,-11-30 50,-1 0-1,1-1 1,0 1-1,0-1 1,0 0-1,1 1 1,-1-2-1,1 1 1,0 0-1,0-1 1,0 0-1,1 0 1,-1 0-50,3 0 2,0-1-1,0 0 1,0 0 0,0-1 0,0 0 0,0 0 0,0-1 0,1 0 0,-1 0-1,0 0 1,0-1 0,0 0 0,0-1 0,0 1 0,0-1 0,0-1-1,0 1 1,-1-1 0,1-1 0,0 1-2,-1-1 22,1-1-1,-1 1 1,0-1-1,0 0 1,0 0-1,0 0 1,-1-1 0,0 0-1,-1 0 1,1-1-1,1-3-21,-4 6-129,0 1 0,-1 0 1,0 0-1,0-1 0,0 1 0,0 0 0,0-1 0,-1 1 0,1-1 0,-1 1 0,0-1 0,0 1 0,0-1 0,-1 0 1,1 1-1,-1 0 0,0-1 0,0 1 0,0-1 0,0 1 0,-1 0 0,1 0 0,-1 0 0,0 0 0,0 0 0,-1-1 129,-46-49-9589,38 39 7051</inkml:trace>
  <inkml:trace contextRef="#ctx0" brushRef="#br0" timeOffset="766.893">736 1 6784,'34'84'8117,"-20"-42"-7605,-1 1 0,-2 2-512,-10-43 4,6 31 148,2-1 1,2 1-153,-9-34 64,2-8-71,4-18-80,-6 20 75,5-19-64,2 1 0,1 0 0,0 0 0,5-4 76,-11 21 138,0 1-1,0 0 0,1 1 0,0-1 0,0 1 0,1 0 1,0 0-1,0 0 0,0 1 0,1 0 0,-1 0 1,1 1-1,0 0 0,1 0 0,5-2-137,-11 5 124,1 0 1,-1 1-1,1-1 0,0 1 1,-1 0-1,1-1 0,-1 1 1,1 0-1,-1 1 0,1-1 1,-1 0-1,1 1 1,-1 0-1,1-1 0,-1 1 1,1 0-1,1 1-124,0 1 93,0-1 1,0 1 0,0 0-1,0 0 1,0 1-1,0-1 1,-1 1-1,0 0 1,0 0-94,8 11 16,-1 1 1,-1 0-1,-1 1 1,4 9-17,-12-25 2,10 22-100,0 0-4226,1 0 0,10 17 4324,-11-30-4091,0 0 1398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81 7296,'-2'2'282,"1"1"0,-1 0 0,1 0 0,0-1 0,-1 1 0,2 0 0,-1 0 0,0 0 1,0 0-1,1 1 0,0-1 0,0 0 0,0 0 0,0 0 0,0 0 0,0 0 0,1 1-282,0 20 1914,2 195 3072,13 37-4986,-14-230 266,2-1-1,0 0 0,2 0 0,1 0 1,0 0-1,9 14-265,-12-29 3,1 0 1,0 0-1,1-1 1,0 0-1,1 0 1,0-1 0,0 1-1,1-2 1,0 1-1,0-1 1,1 0-1,0-1 1,0 0-1,0 0 1,1-1-1,8 4-3,5-1 11,0-1 1,0-1-1,1-1 0,0-1 0,0-2 0,0 0 0,0-1 0,0-1 0,3-2-11,1 0-518,0-2 0,-1-1 0,12-4 518,-15 2-1844,-1-1 0,-1 0 0,21-12 1844,-2-5-3845,-6-3 341</inkml:trace>
  <inkml:trace contextRef="#ctx0" brushRef="#br0" timeOffset="1">1 521 10240,'19'4'3872,"5"0"-3040,13 4-192,-18-8-352,24 0-288,10-4 64,13 0-32,10-4-32,4-5 32,-3-13-320,-16 1-128,-4-4-2112,-13-2-960,-11-2 288</inkml:trace>
  <inkml:trace contextRef="#ctx0" brushRef="#br0" timeOffset="341.474">215 89 9728,'-72'9'3680,"48"-6"-2848,0 2-32,15-5-224,9 0-416,0 0-32,9 0-64,6-5-64,13 2 32,11-6-32,12 1 0,16-5-96,5 0 64,3 0-128,2 2 32,-7-2-1280,-7 4-512,-1 1-1632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 9984,'-8'-7'2268,"4"2"1139,5 8-630,10 20-1214,0 6-1281,29 95 146,-6 4-1804,-30-122-720,-5-18-1211,-6-5 1691,0 0-1,0 1 0,-2 0 1,-5-8 1616,-44-58 2889,15 23 1926,43 59-4798,-1-1 1,1 0 0,0 1 0,-1-1 0,1 0-1,0 1 1,0-1 0,-1 0 0,1 1 0,0-1-1,0 0 1,0 1 0,0-1 0,0 0 0,0 1 0,0-1-1,1 0 1,-1 1 0,0-1 0,0 0 0,0 1-1,1-1 1,-1 0 0,0 1 0,1-1 0,-1 0-1,0 1 1,1-1 0,-1 1 0,1-1 0,-1 1 0,1-1-1,-1 1 1,1-1 0,-1 1 0,1 0 0,0-1-1,-1 1 1,1 0 0,-1-1 0,1 1 0,0 0-1,-1 0 1,1 0 0,0-1-18,39-10-33,-34 10 70,96-16-1421,-34 9-5376,-48 7 4307</inkml:trace>
  <inkml:trace contextRef="#ctx0" brushRef="#br0" timeOffset="333.615">135 130 7296,'-15'24'2720,"15"-24"-2112,5 13 960,-5-8 320,10 0-1024,4-2-448,5 2-288,5-10-1408,5 5 704,-5-8-3712,3 3 2368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24 346 4224,'-7'-2'695,"-10"-7"2130,19 11-1934,-1 1-1,0-1 1,0 0 0,0 1 0,0-1-1,0 1 1,0-1 0,-1 1 0,1 0 0,-1-1-1,0 1 1,0 0-891,5 53 1729,-1-2-1022,-2-46-698,-1-1 0,1 1 0,1-1 0,-1 1 0,1-1 0,1 0 0,-1 0 0,1 0 0,0-1 0,1 1 0,-1-1 0,1 0 1,1 0-1,-1-1 0,1 0 0,2 3-9,-3-5-8,-1 0 1,1-1 0,-1 1 0,1-1 0,0 0-1,0 0 1,0 0 0,0 0 0,0-1-1,1 0 1,-1 0 0,0-1 0,0 1-1,1-1 1,-1-1 0,0 1 0,1 0 0,-1-1-1,0 0 1,0-1 0,1 1 0,-1-1-1,4-2 8,-2 1 1,-2 0 0,1-1 0,0 0 0,-1 0-1,0 0 1,0 0 0,0-1 0,0 0-1,-1 0 1,1 0 0,-2-1 0,1 1 0,0-1-1,-1 0 1,0 0 0,-1 0 0,1-1 0,-1 1-1,0 0 1,1-7-1,-1 0-334,0 0 0,0-1 0,-1 1 0,-1-9 334,0 5-1924,-2-1-1,0 1 1,-1-2 1924,0 7-3680,6 3 1190</inkml:trace>
  <inkml:trace contextRef="#ctx0" brushRef="#br0" timeOffset="435.695">565 1 7296,'-1'1'243,"0"-1"0,0 1 1,0 0-1,1 0 0,-1 0 0,0 0 1,1 0-1,-1 0 0,0 0 0,1 0 1,-1 0-1,1 0 0,0 0 0,-1 0 1,1 0-1,0 0 0,0 0 0,-1 1 1,1-1-1,0 0 0,0 0 1,0 0-1,1 0 0,-1 1 0,0-1 1,0 0-1,0 0-243,12 41 3414,-5-19-2730,51 243 2202,-31-146-5356,-26-118 1974,0 0 0,-1-1 1,1 1-1,-1 0 0,0 0 0,1 0 0,-1 0 0,0 0 1,0 0-1,0 0 0,0 0 0,-1 0 0,1 0 0,0-1 1,-1 1-1,0 1 496,1-3-204,-1 0 0,1 1 0,-1-1 0,1 0 0,0 0 0,-1 0 0,1 0 0,-1 0 0,1 0 0,-1 1 0,1-1 0,-1 0 0,1 0 0,-1-1 0,1 1 0,0 0 0,-1 0 0,1 0 0,-1 0 0,1 0 0,-1 0 0,1-1 0,-1 1 0,1 0 0,-1 0 204,-22-16-1713,-115-72 12854,138 88-11125,-1 0 0,0-1 0,1 1 0,-1 0 0,0-1 0,1 1 1,-1-1-1,1 1 0,-1-1 0,1 1 0,-1-1 0,1 1 0,-1-1 0,1 0 0,-1 1 0,1-1 1,0 0-1,-1 1 0,1-1 0,0 0 0,0 0 0,0 1 0,-1-1 0,1 0 0,0 0 0,0 1 1,0-1-1,0 0 0,0 0 0,0 1 0,1-1 0,-1 0 0,0 1 0,0-1 0,0 0 0,1 0 1,-1 1-1,0-1 0,1 0 0,-1 1 0,1-1 0,-1 1 0,1-1 0,-1 0 0,1 1 0,-1-1 0,1 1 1,-1-1-1,1 1 0,0 0 0,-1-1 0,1 1 0,0-1-16,6-2-173,0-1-1,0 1 1,0 0-1,0 0 1,2 1 173,-2-1-306,159-61-9784,-124 47 8127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9984,'1'1'316,"1"0"0,-1 0 0,0 0-1,1 0 1,-1 0 0,0 1 0,0-1 0,0 0 0,0 0 0,0 1 0,0-1 0,-1 1 0,1-1 0,0 1 0,-1-1 0,1 2-316,5 31 682,1 2-259,15 19-108,-15-40 195,-1 0-1,0 1 1,-1-1-1,0 1 1,-2 0-1,0 1 1,1 12-510,-8-50-960,8-7 204,2 0 1,0 1-1,2-1 0,7-16 756,-11 35 1,-1 1 0,1-1 0,1 1 0,0 0 0,0 0 0,0 0 0,1 1 0,0 0 0,0 0 0,1 0 0,0 1 0,0 0 0,1 0 0,0 1 0,5-3-1,-11 7 92,1 0 0,-1-1 1,1 1-1,-1 1 0,1-1 0,0 0 0,-1 1 0,1 0 0,0-1 0,0 1 0,-1 0 1,1 0-1,0 0 0,0 1 0,-1-1 0,1 1 0,0 0 0,-1-1 0,2 2-92,0 0 154,-1 0-1,1 0 1,-1 0-1,1 1 1,-1 0-1,0 0 1,0 0-1,0 0 1,0 0 0,0 0-1,1 3-153,5 10 226,0 1-1,-1 0 1,-1 0 0,0 0-1,0 6-225,-6-21-44,16 53-740,-3 0 0,-2 4 784,-9-48-2701,-3-8-2715,-3-10 2318,2 6 3097,-3-8-2548</inkml:trace>
  <inkml:trace contextRef="#ctx0" brushRef="#br0" timeOffset="422.186">129 184 7296,'0'0'104,"0"0"1,0 0-1,0 1 1,-1-1 0,1 0-1,0 1 1,0-1-1,0 0 1,0 1-1,0-1 1,0 0-1,0 0 1,0 1 0,1-1-1,-1 0 1,0 1-1,0-1 1,0 0-1,0 0 1,0 1 0,0-1-1,0 0 1,1 1-1,-1-1 1,0 0-1,0 0 1,0 0-1,1 1 1,-1-1 0,0 0-1,0 0 1,1 0-1,-1 1 1,0-1-1,0 0 1,1 0-1,-1 0 1,0 0 0,1 0-1,-1 0 1,0 0-1,0 0 1,1 0-1,-1 0 1,0 0-105,26 5 2583,23-4-1594,-18-3-1229,-1-1 1,-1-1-1,1-2 1,23-8 239,-35 8-885,-1 0 0,0-2 0,0 0 0,0-1 0,-1-1 1,-1 0-1,0-1 0,4-4 885,-8 5-153,23-18 1127,-10 15 3335,-23 12-4230,0 1 0,-1 0-1,1 0 1,0 0 0,-1 0-1,1 0 1,0 0-1,-1 0 1,1 0 0,0 0-1,0 0 1,-1 0 0,1 0-1,0 0 1,-1 1 0,1-1-1,-1 0 1,1 0 0,0 1-1,-1-1 1,1 0 0,-1 1-1,1-1 1,0 1 0,-1-1-1,1 1 1,-1-1 0,0 1-1,1-1 1,-1 1-1,1-1 1,-1 1 0,0 0-1,1-1 1,-1 1 0,0-1-1,0 1 1,0 0 0,1-1-1,-1 1 1,0 0 0,0 0-1,0-1-78,3 32 357,-3-10 1083,-1-7-869,1 0 0,1-1 0,0 1-1,1 0 1,2 7-571,-3-18-2,1 1 0,0-1 0,0 1 0,0-1 0,0 0 0,0 0 0,1 0 0,0 0 0,0 0 0,0-1 0,0 1 0,1-1 0,-1 0 0,1 0 0,0 0 0,0 0 0,0-1 0,0 1 0,2 0 2,1-1-346,0 1 1,0-1-1,0 0 1,0 0 0,0-1-1,0 1 1,3-2 345,4 1-2312,-1-1-1,0 0 1,11-3 2312,14-1-3146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67 7040,'6'29'8135,"15"17"-7297,-4-11-670,-5-2-128,30 85 179,-37-101-296,-1 2 1,0-1 0,-1 0-1,-1 1 1,-1 7 76,-1-25-83,1-1 0,-1 0 0,0 1 0,0-1 0,0 1 0,0-1 0,0 1 0,0-1 0,0 0 0,0 1 0,0-1 0,0 1 0,0-1 0,0 0 0,0 1 0,0-1 0,-1 1 0,1-1 0,0 0 0,0 1 0,0-1 0,-1 1 0,1-1 0,0 0 0,0 1 0,-1-1 0,1 0 0,0 1 0,0-1 83,-11-13-4121,-1-8 1353,-3-1 966</inkml:trace>
  <inkml:trace contextRef="#ctx0" brushRef="#br0" timeOffset="439.295">2 46 7296,'0'0'86,"0"0"1,0 0-1,0 0 0,0 0 1,-1-1-1,1 1 1,0 0-1,0 0 0,0 0 1,0 0-1,0 0 1,0 0-1,0 0 0,0 0 1,0-1-1,0 1 1,0 0-1,0 0 0,0 0 1,0 0-1,0 0 1,0 0-1,0-1 1,0 1-1,0 0 0,0 0 1,0 0-1,0 0 1,0 0-1,0-1 0,0 1 1,0 0-1,0 0 1,0 0-1,0 0 0,0 0 1,0 0-1,0-1 1,0 1-1,0 0 0,0 0 1,0 0-1,1 0 1,-1 0-1,0 0 0,0 0 1,0 0-1,0 0 1,0 0-87,10-6 2342,15-3-1025,7 1-1216,0 2-1,1 1 1,0 1 0,1 2-1,-1 2 1,0 1 0,0 1-1,6 3-100,-26-3-6,0 0-1,0 1 0,0 1 1,0 0-1,1 2 7,-10-4 72,0-1 0,0 1 0,0 0 0,0 1-1,0-1 1,-1 1 0,1-1 0,-1 1 0,0 0 0,0 0 0,0 1 0,0-1 0,-1 0 0,1 1 0,-1 0 0,0 0-1,1 2-71,-2-3 112,0 1 0,-1-1 0,0 0 0,1 0 0,-1 1 0,0-1 0,-1 0 0,1 0 0,0 0 0,-1 1 0,0-1 0,0 0 0,0 0 0,0 0 0,0 0 0,-1 0 0,1-1 0,-1 1 0,0 0 0,0-1 0,0 1 0,-1 0-112,-7 8-145,0 0 0,-1-1-1,0 0 1,-3 1 145,2-1-365,9-8 220,0 0 0,0 0 0,0 0 0,0 1 1,0-1-1,1 1 0,-1 0 0,1-1 0,-1 1 0,1 1 1,0-1-1,0 0 0,1 0 0,-1 1 0,1-1 1,-1 2 144,2-4-5,0 0 0,0 0 0,0 0 0,0 0 0,0 0 0,0 0 0,0 0 1,0 0-1,1 0 0,-1-1 0,0 1 0,1 0 0,-1 0 0,0 0 1,1 0-1,-1-1 0,1 1 0,-1 0 0,1 0 0,0-1 0,-1 1 0,1-1 1,0 1-1,-1 0 0,1-1 0,0 1 0,0-1 0,-1 1 0,2-1 5,29 12-22,-19-9-28,22 9 78,-13-6-45,-1 2-1,0 0 1,0 1 0,4 4 17,-20-11 51,0 0-1,1 1 1,-2 0 0,1 0 0,0 0-1,-1 0 1,1 1 0,-1-1 0,0 1-1,0 0 1,0 0 0,-1 0-1,0 0 1,1 1 0,-1-1 0,-1 1-1,1-1 1,-1 1 0,0 0-1,0-1 1,0 2-51,0-2 87,-1 1-1,-1 0 0,1 0 1,0 0-1,-1 0 1,0-1-1,0 1 0,-1 0 1,1-1-1,-1 1 1,0-1-1,0 0 0,-1 1 1,1-1-1,-1 0 1,0 0-1,0-1 0,0 1 1,-1-1-1,1 1-86,-2 0-309,0 0-1,0 0 0,0-1 1,-1 0-1,1 0 0,-1 0 1,0 0-1,1-1 0,-1 0 1,0 0-1,-1-1 0,1 1 1,0-2-1,0 1 0,0 0 1,-1-1 309,-32-3-3702,5-1 1180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4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34 7168,'-14'34'5063,"8"-21"-4166,1 0 0,0 0-1,1 1 1,-2 12-897,4-10 39,0 1 0,1-1-1,1 0 1,0 1 0,1-1-1,1 0 1,1 0 0,4 15-39,-5-26-8,0 0 1,0 0-1,1 0 1,0-1 0,-1 1-1,2-1 1,-1 0 0,1 0-1,-1 0 1,1 0 0,0 0-1,0-1 1,1 0 0,-1 0-1,1 0 1,0 0 0,-1-1-1,1 0 1,0 0 0,4 1 7,2 1-290,0-1 0,0 0 0,1-1 0,-1 0-1,0-1 1,1 0 0,-1-1 0,1 0 0,2-1 290,1-2-1739,0 0-1,0-1 0,0 0 1,-1-1-1,13-7 1740,2 1-1920</inkml:trace>
  <inkml:trace contextRef="#ctx0" brushRef="#br0" timeOffset="333.527">32 278 7296,'0'21'2720,"0"-21"-2112,24 18 800,-10-18 288,1 5-928,13-15-1312,6 7 224,3-15-2240,1 5 1408,-4-12-2368,-6 9 1984</inkml:trace>
  <inkml:trace contextRef="#ctx0" brushRef="#br0" timeOffset="666.386">128 34 6912,'-39'-5'2624,"39"5"-2048,-24 13 0,15-9 800,4 4-832,5-3 704,5-2-736,4 2-256,11 3-160,4-8-2304,9 0 1216,1-3-3328,3 3 2432</inkml:trace>
  <inkml:trace contextRef="#ctx0" brushRef="#br0" timeOffset="667.386">526 26 6656,'2'1'311,"-1"0"0,1 0 0,0 1 0,-1-1 0,1 1 0,-1-1 0,0 1 1,1 0-1,-1-1 0,0 1 0,0 0 0,0 0 0,0 0 0,0 0 0,-1 0 0,1 0 0,0 1-311,11 44 2797,-8-32-2312,2 10-139,9 33-306,2-1 1,12 20-41,-25-67-765,0 2-263,-1-11-2891,1-5 1562</inkml:trace>
  <inkml:trace contextRef="#ctx0" brushRef="#br0" timeOffset="1000.531">441 0 9856,'5'13'3680,"-5"-13"-2848,14 16-192,-4-11-192,0 3-352,14-8-128,3 4 0,16-8-1600,0 4 896,5-4-3648,-2 4 2432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7168,'4'18'7832,"6"10"-3972,10 41-2401,-17-55-1513,-2-7-79,0 1-1,0-1 1,1 1 0,1-1 0,-1 0 0,1 0 0,0 0-1,2 2 134,-5-9-62,0 1-1,1-1 0,-1 0 0,0 0 0,0 1 1,1-1-1,-1 0 0,0 0 0,1 1 0,-1-1 1,0 0-1,1 0 0,-1 0 0,0 0 0,1 0 1,-1 0-1,0 1 0,1-1 0,-1 0 1,0 0-1,1 0 0,-1 0 0,0 0 0,1 0 1,-1 0-1,0 0 0,1-1 0,-1 1 0,1 0 1,-1 0-1,0 0 0,1 0 63,12-10-925,11-22 558,-20 25 229,10-14 25,-9 13 139,0 1 0,0 0 0,0 0 0,1 1 0,0-1 0,0 1 0,0 0 1,2 0-27,-6 5 10,-1 0 1,0 1 0,1-1 0,-1 1 0,1-1-1,-1 1 1,1 0 0,-1 0 0,1 0 0,-1 0 0,1 0-1,0 0 1,-1 0 0,1 0 0,-1 0 0,1 1-1,-1-1 1,0 1 0,1-1 0,-1 1 0,1 0 0,-1-1-1,0 1 1,1 0 0,-1 0 0,0 0 0,0 0 0,0 0-11,8 6 65,-2 0 0,1 0 1,5 8-66,-2-3 156,-5-6 230,5 5 140,0 0 1,1-1 0,0 0 0,0 0 0,5 1-527,-15-10 48,1 0-1,-1 0 1,0 1-1,1-1 1,-1-1-1,1 1 1,0 0 0,-1-1-1,1 1 1,-1-1-1,1 0 1,0 0 0,-1 0-1,1 0 1,0 0-48,-1-1 7,-1 0 1,1 1-1,0-1 1,0 0-1,-1 0 1,1 0-1,0 0 1,-1-1-1,1 1 1,-1 0-1,0-1 1,1 1-1,-1-1 1,0 1-1,0-1 1,0 1-1,0-1 1,0 0 0,0 0-1,0 0 1,-1 1-1,1-2-7,4-10-332,0 1 0,-1-1-1,-1 0 1,0 0 0,0 0 0,-1 0-1,-1 0 1,-1-1 0,0 1-1,0-3 333,-9-3-2615,4 8-4855,8 10 5044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2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9600,'2'31'7092,"3"-1"-4024,-3-19-2981,0 0 0,-1 0 0,0-1 0,0 1 0,-1 0 0,-1 2-87,1 24-1815,0-35 1483,0 0 0,1 0-1,-1 0 1,1 0 0,-1 0-1,1 1 1,0-1 0,0-1-1,0 1 1,0 0 0,0 0-1,1 0 1,-1 0 0,1-1-1,0 2 333,-2-3-151,1 0-1,-1 1 1,0-1-1,0 0 1,0 0-1,1 0 1,-1 0-1,0 1 1,0-1-1,1 0 1,-1 0-1,0 0 1,0 0-1,1 0 1,-1 0-1,0 0 0,0 0 1,1 0-1,-1 0 1,0 0-1,1 0 1,-1 0-1,0 0 1,0 0-1,1 0 1,-1 0-1,0 0 1,0 0-1,1 0 1,-1 0-1,0 0 1,0-1-1,1 1 1,-1 0-1,0 0 1,0 0-1,0 0 1,1-1-1,-1 1 152,5-4-2453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6912,'-5'7'4545,"2"-4"-2408,2 81 3564,0-44-4495,0-17-1091,1 1-1,1-1 1,1 0-1,2 4-114,-4-25-64,1 1 0,-1-1 0,1 1-1,0-1 1,0 1 0,0-1 0,0 1-1,1-1 1,-1 0 0,1 0 0,-1 1-1,1-1 1,0 0 0,0 0 0,0-1-1,0 1 1,0 0 0,0-1 0,0 1-1,1-1 1,-1 0 64,1 1-447,0-1 0,0 0 0,0-1 0,0 1 0,0 0 0,0-1 0,1 0 0,-1 0 0,0 0 0,0 0 0,2 0 447,17-1-2213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7296,'0'1'454,"-1"0"0,1 1 0,-1-1 0,1 0 0,0 1 0,0-1 0,0 0 0,0 1 0,0-1 0,0 0 0,0 1 0,0-1 0,0 0 0,1 1 0,-1-1 0,1 0 0,-1 1 0,1-1-454,8 34 3465,-1 0-3179,0 1-1,-3 0 1,-1 0 0,-1 0 0,-3 17-286,-1-48-629,-2-13-710,-2-16-218,6 15 1514,0 1-1,1-1 1,0 0 0,1 1 0,0-1-1,0 1 1,0-1 0,1 1-1,1 1 1,-1-1 0,1 0 0,1 1-1,-1 0 1,1 1 0,0-1 0,1 1-1,0 0 1,0 0 43,-5 5 80,0 0-1,0-1 1,0 1-1,1 1 1,-1-1-1,0 0 1,1 0 0,-1 1-1,0-1 1,1 1-1,-1 0 1,1 0-1,-1 0 1,0 0-1,1 0 1,-1 0-1,1 1 1,-1-1-1,0 1 1,1-1 0,-1 1-1,0 0 1,0 0-1,0 0 1,1 0-1,-1 1 1,0-1-1,-1 1 1,1-1-1,0 1 1,0-1 0,-1 1-1,1 0 1,0 0-1,0 1-79,3 4 182,-1 0 0,0 0 0,0 0 0,0 1-1,-1-1 1,0 1 0,0 0 0,-1 0 0,0 0 0,-1 0-182,0 1 72,0 1-1,-1-1 1,0 1 0,-1-1 0,0 1 0,0-1 0,-1 1 0,-3 8-72,3-13-118,1 0 0,-1 0 0,0 0 0,0 0 0,-1 0 0,0 0 0,1 0 0,-2-1 0,1 0 0,0 1 0,-1-1 0,0-1 1,0 1-1,0 0 0,0-1 0,-1 0 118,-15 4-2326,-4-8-1001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9856,'1'1'425,"-1"0"1,1 0 0,0 0-1,-1 0 1,1 0 0,-1 1-1,1-1 1,-1 0 0,0 0-1,0 0 1,1 1 0,-1-1-1,0 0 1,0 0 0,0 0-1,0 1 1,0 0-426,4 19 2966,5-4-2659,-1 0 1,0 1-1,-1-1 0,-1 1 1,2 10-308,5 34-1047,-2 0-4479,-10-60 5202,-1 1-365,3 8-1047,3-4-2665,-2-3 1777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84 157 10112,'-29'74'5253,"14"-18"-4920,1 1 1,1 10-334,8-30 436,1-1 0,2 0 0,1 1 1,3 16-437,-1-31 283,2 0 0,0-1 0,1 1 0,2-1 0,0 0 1,1 0-1,1-1 0,3 4-283,-6-14 4,2 1 1,-1-1-1,1 0 0,1-1 0,0 1 1,0-2-1,1 1 0,0-1 1,0 0-1,1-1 0,0 0 0,0-1 1,2 1-5,2 0 21,2 0 1,-1-2 0,1 1 0,0-2-1,0 0 1,0-1 0,0-1 0,0 0-1,3-1-21,13-1-437,0-2 0,0-1-1,-1-1 1,0-1-1,0-2 1,0-2 0,-1 0-1,0-2 1,22-12 437,5-7-1579,-8-3-2031</inkml:trace>
  <inkml:trace contextRef="#ctx0" brushRef="#br0" timeOffset="1">31 461 10112,'-13'16'3872,"18"-11"-3040,0 8-64,3-8-288,11-2 703,14-3 385,15-3-768,15-2-352,7-8-320,7-4-128,-7-12 32,-7-5-1312,-11-4-480,-20-1-1663,-8 6-705,-14 4 672</inkml:trace>
  <inkml:trace contextRef="#ctx0" brushRef="#br0" timeOffset="359.101">31 81 9728,'-22'8'3680,"22"1"-2848,4-6-192,1 2-256,5-5-320,12 0-64,16-5-128,25-7 0,12-4 64,16-5-1184,-6-5-480,6 1-1760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7296,'0'-8'2816,"0"8"-2208,14 16 832,-14-11 256,5-2-736,0 2-256,-1 3 607,1 2 353,3 6-544,-3-3-320,0 12-416,0-4-192,-1 5-96,1-6-96,5 11-64,-5-10 32,-1-1-192,-8-20 0</inkml:trace>
  <inkml:trace contextRef="#ctx0" brushRef="#br0" timeOffset="1">133 629 4352,'0'0'1664,"0"0"-1312,10-29-1632,-10 25-768</inkml:trace>
  <inkml:trace contextRef="#ctx0" brushRef="#br0" timeOffset="335.467">285 330 9984,'19'15'5317,"-18"-13"-5134,-1 0 0,1-1 0,0 1 1,0-1-1,-1 1 0,1 0 0,-1 0 0,0-1 1,1 1-1,-1 0 0,0 0 0,0-1 0,0 1 0,0 0 1,0 1-184,0 5 846,4 16-177,1-1-1,1 0 0,3 5-668,5 21 49,4 8-765,-16-51 15,1 0 0,-1 0 0,1 0 1,0 0-1,1 0 0,0-1 1,3 5 700,-7-10-147,0 0 1,1 1-1,-1-1 1,0 0-1,0 0 1,1 0-1,-1 0 1,0 0-1,0 0 1,1 0-1,-1 1 1,0-1-1,0 0 1,1 0-1,-1 0 1,0 0-1,1 0 1,-1 0-1,0 0 1,0-1-1,1 1 1,-1 0-1,0 0 1,0 0-1,1 0 1,-1 0-1,0 0 1,0 0-1,1 0 1,-1-1-1,0 1 1,0 0-1,0 0 1,1 0-1,-1-1 1,0 1-1,0 0 1,0 0-1,0 0 1,1-1-1,-1 1 1,0 0-1,0 0 1,0-1-1,0 1 1,0 0 0,0-1-1,0 1 1,0 0-1,0 0 1,0-1-1,0 1 1,0 0-1,0 0 1,0-1-1,0 1 1,0 0-1,0 0 1,0-1-1,0 1 1,0 0-1,0-1 147,0-7-3013</inkml:trace>
  <inkml:trace contextRef="#ctx0" brushRef="#br0" timeOffset="336.467">172 487 10368,'0'3'3872,"0"-3"-3040,0 18 991,0-15 289,4 6-1088,1-1-352,10 0-448,-3 2-128,12-7-192,-4-3 0,8-3-1312,-4-2-576,5 0-319,-5 2-129,-1-6-4096</inkml:trace>
  <inkml:trace contextRef="#ctx0" brushRef="#br0" timeOffset="667.925">685 325 10112,'6'8'6209,"3"10"-3546,9 14-1008,-9-18-1565,0 1 0,0 1 0,-2 0 0,0 0 0,0 0 0,-2 1 0,0 0-1,1 10-89,-3-11-1228,-1 0 0,-1 0 0,0 7 1228,-1-23-123,0 0 0,0 0 0,0 1 0,0-1 0,0 0-1,0 0 1,0 0 0,-1 0 0,1 1 0,0-1 0,0 0 0,0 0 0,0 0 0,0 0-1,0 0 1,-1 0 0,1 1 0,0-1 0,0 0 0,0 0 0,0 0 0,0 0 0,-1 0 0,1 0-1,0 0 1,0 0 0,0 0 0,-1 0 0,1 0 0,0 0 0,0 0 0,0 0 0,0 0-1,-1 0 1,1 0 0,0 0 0,0 0 0,0 0 0,-1 0 0,1 0 0,0 0 0,0 0-1,0 0 1,0 0 0,-1 0 0,1 0 0,0-1 0,0 1 123,-14-8-3557,-3-10 879,2 1 156</inkml:trace>
  <inkml:trace contextRef="#ctx0" brushRef="#br0" timeOffset="999.641">546 304 10368,'-5'5'3872,"5"-5"-3040,15-5 1151,-15 5 289,19 5-1248,-5-2-448,20-3-480,-10 0-128,14 0-1440,-11 0-640,12 0-1439,-11 0-673,1 0 768,-5 0 384</inkml:trace>
  <inkml:trace contextRef="#ctx0" brushRef="#br0" timeOffset="1334.067">912 1 10368,'0'0'130,"0"0"1,0-1 0,-1 1 0,1 0 0,0 1 0,0-1-1,-1 0 1,1 0 0,0 0 0,0 0 0,0 0-1,-1 0 1,1 0 0,0 0 0,0 0 0,0 0-1,-1 0 1,1 0 0,0 1 0,0-1 0,0 0-1,0 0 1,0 0 0,-1 0 0,1 1 0,0-1-1,0 0 1,0 0 0,0 0 0,0 0 0,0 1-1,0-1 1,0 0 0,0 0 0,-1 1 0,1-1-1,0 0 1,0 0 0,0 0 0,0 1 0,0-1-131,3 12 2421,0 4-259,-3-13-2080,1-1 0,-1 1 0,1-1 0,-1 1 0,1-1-1,0 1 1,0-1 0,0 0 0,0 1 0,1-1 0,-1 0 0,0 0 0,1 0 0,0 0 0,1 1-82,31 27 146,-25-23-108,18 15 54,36 28 492,-2 3-1,6 11-583,-55-49 289,-1 0 0,-1 1 0,0 0 0,-1 0 0,-1 1 0,0 0 0,-2 1 0,0 0 0,0 0 1,0 10-290,-1-6-33,0 1 0,-2-1 0,-1 1 1,0 0-1,-2 0 0,-1 9 33,-1-12-945,0 0-1,-2-1 1,0 1-1,-5 9 946,0-3-1227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39 6912,'0'-13'2624,"0"13"-2048,-10-20-64,7 15-160,-2 5 736,1 0 384,-6 0-608,0 0-224,-9 5-352,-5-1-128,5 0-64,5 0 0,-6 4 224</inkml:trace>
  <inkml:trace contextRef="#ctx0" brushRef="#br0" timeOffset="339.102">0 284 12928,'6'8'1522,"-5"-6"-1190,1 0 1,-1 0-1,0-1 1,1 1-1,0 0 1,-1-1 0,1 1-1,0-1 1,-1 0-1,1 0 1,0 0-1,0 0 1,0 0-333,2 2 106,-1-1-202,1 0 0,-1-1 0,0 1 0,0 0 0,1-1 0,-1 0 0,1 0 0,-1 0 0,1 0 0,0-1 0,-1 1 0,1-1 0,0 0 0,0 0 96,4-1-129,-1-1 0,0 0 0,1 0 0,-1 0-1,0-1 1,0 0 0,-1 0 0,1-1 0,-1 0-1,1 0 1,-1 0 0,0-1 0,-1 0 0,1 0-1,0-2 130,-3 4 25,-1 0 0,0 1-1,1-1 1,-1 0-1,-1-1 1,1 1-1,0 0 1,-1 0 0,0-1-1,1 1 1,-2-1-1,1 1 1,0-1-1,-1 1 1,1-1-1,-1 0 1,0 1 0,0-1-1,0 0 1,-1 1-1,1-1 1,-1 1-1,0-1 1,0 1 0,0-1-1,-1 1 1,1 0-1,-1-1 1,0 1-1,0 0 1,0 0-1,0 0-23,1 2 234,-1 0 1,1 0 0,-1 0-1,1 0 1,-1 0 0,1 0-1,-1 1 1,1-1 0,-1 1-1,1-1 1,-2 1-236,-1-2 1276,15 2-1011,1-1-303,0-1 1,0 0 0,0 0-1,0-1 1,-1-1 0,8-3 37,-8 2-33,0 2 0,1-1 0,-1 1 0,1 1 0,0 0 0,7 0 33,-17 3 9,0-1 0,0 0 0,0 1 0,-1 0 0,1-1 0,0 1 0,0 0 0,-1 0 0,1 0 0,-1 0 0,1 0 0,-1 1 0,1-1 0,-1 0 0,0 1 0,1-1 0,-1 1 0,0-1 0,0 1 0,0 0-1,0-1 1,0 1 0,-1 0 0,1 0 0,0-1 0,-1 1 0,0 0 0,1 1-9,2 9 87,0 0 0,-1 1 0,1 9-87,-3-20 0,-1 45-960,1-37 378,-1 1 1,1-1 0,1 1 0,0-1 0,0 2 581,-1-11-199,0-1 1,0 1-1,0-1 0,0 0 1,0 1-1,0-1 0,0 1 1,0-1-1,1 0 0,-1 1 1,0-1-1,0 0 1,0 1-1,0-1 0,0 0 1,1 1-1,-1-1 0,0 0 1,0 1-1,0-1 0,1 0 1,-1 1-1,0-1 1,1 0-1,-1 0 0,0 1 1,0-1-1,1 0 0,-1 0 1,0 0-1,1 0 0,-1 1 1,1-1-1,-1 0 1,0 0-1,1 0 0,-1 0 1,0 0-1,1 0 0,-1 0 1,1 0-1,-1 0 1,0 0-1,1 0 0,-1 0 1,1 0-1,-1 0 0,0-1 1,1 1-1,-1 0 0,0 0 1,1 0-1,-1 0 199,5-4-3045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9984,'3'3'583,"0"0"0,1 1 1,-1 0-1,0 0 1,-1 0-1,1 0 0,-1 0 1,0 0-1,0 0 1,0 1-1,1 2-583,11 56-797,-8-29 1203,1-3-495,2 11-290,0-14-7307,-6-24 5206</inkml:trace>
  <inkml:trace contextRef="#ctx0" brushRef="#br0" timeOffset="351.264">252 8 9984,'18'9'4199,"-16"-7"-3951,0 0 0,0 0 0,0 0 0,0 0-1,0 1 1,-1-1 0,1 0 0,1 3-248,1 4 411,-1 0 0,0 0 0,0 0 0,0 4-411,-3-11 195,14 54 2630,-1 16-2825,-8-29-3072,-3 0-4868,-2-38 5450</inkml:trace>
  <inkml:trace contextRef="#ctx0" brushRef="#br0" timeOffset="702.839">100 182 10112,'1'2'367,"0"-1"1,0 0 0,0 1-1,0-1 1,0 0 0,0 0-1,0 0 1,1 0 0,-1 0 0,1 0-1,-1-1 1,0 1 0,2 0-368,23 5 1429,-12-6-1679,0 0 0,-1-1 0,3 0 250,-2-1 343,23-2-927,0-2 0,-1-2 0,0-1 0,0-2 0,-1-1 0,23-12 584,-31 9 1493,-22 11-1266,0 1 1,0 0 0,0 1 0,0-1 0,1 1 0,0 0-1,-1 0 1,1 0 0,0 1 0,2 0-228,-7 1 62,-1 0 0,1 0 1,-1 1-1,1-1 0,0 0 0,-1 0 0,1 1 1,-1-1-1,1 1 0,-1-1 0,1 0 1,-1 1-1,1-1 0,-1 1 0,0-1 0,1 1 1,-1-1-1,0 1 0,1-1 0,-1 1 1,0 0-1,0-1 0,1 1 0,-1-1 1,0 1-1,0 0 0,0-1 0,0 1 0,0 0 1,0-1-1,0 1 0,0-1 0,0 1-62,0 28 1967,-1-20-1891,1-1-85,0 0 0,1 0 0,0 0 0,0 0 0,1 0 0,-1-1 0,2 1 0,-1 0 0,2 0 9,-3-5-243,1 0 1,0 0-1,0 0 0,0 0 1,0-1-1,0 1 1,0-1-1,1 1 0,-1-1 1,1 0-1,0 0 0,0 0 1,0 0-1,0 0 1,0-1-1,0 0 0,0 1 1,0-1-1,0 0 0,1 0 1,-1-1-1,3 1 243,-1 0-770,1-1-1,0 0 1,-1 0 0,1 0-1,0-1 1,-1 1-1,1-1 1,-1-1 0,1 1-1,-1-1 1,1 0 770,11-3-1808</inkml:trace>
  <inkml:trace contextRef="#ctx0" brushRef="#br0" timeOffset="1037.798">608 131 9728,'-4'8'3584,"4"-8"-2784,4 10 64,-4-10-128,5 3-480,0 2 0,5-2-160,4-3-128,0 5 0,1-10-320,4 5 192,-5-8-1632,1 5 992,-6-7-3456,1 10 2368</inkml:trace>
  <inkml:trace contextRef="#ctx0" brushRef="#br0" timeOffset="1371.496">628 0 9856,'-5'13'3680,"5"-13"-2848,5 25-96,-5-20-192,4-2-416,1-3-64,5 5-32,-1-5-256,6 3 128,-1-6-2496,1 3 1408,-1-5-3360,5 5 2560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3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7040,'10'8'2290,"-9"-8"-2008,-1 1 0,1-1 0,0 1 1,-1-1-1,1 1 0,0 0 0,-1-1 0,1 1 1,-1 0-1,1 0 0,-1-1 0,1 1 0,-1 0 1,0 0-1,1 0 0,-1-1 0,0 1 0,1 0 1,-1 0-1,0 0 0,0 0 0,0 0 0,0 0 1,0 0-1,0-1 0,0 1 0,0 0 0,-1 1-282,1 24 1401,-1-5-853,2 0 1,0 1-1,1-1 0,2 7-548,-3-23-132,0 1 1,1-1-1,0 0 1,0 0-1,0 0 1,0 0-1,1 0 0,0 0 1,0-1-1,0 1 1,0-1-1,1 0 0,-1 0 1,1 0-1,0 0 1,1-1-1,-1 0 0,1 1 1,0-1 131,-1-2-384,0 1 1,0-1-1,1 0 1,-1 0-1,1 0 1,-1-1-1,1 1 1,-1-1-1,1 0 1,-1 0 0,1-1-1,-1 0 1,1 1-1,1-2 384,11 0-3436,-3 1 1084</inkml:trace>
  <inkml:trace contextRef="#ctx0" brushRef="#br0" timeOffset="350.337">67 135 10112,'5'12'3776,"-5"-12"-2944,10 13-160,-10-13-288,4 5-320,1-10-320,5 5 128,-1-3-2496,6-2 1440,-6-3-3296,1 3 2528</inkml:trace>
  <inkml:trace contextRef="#ctx0" brushRef="#br0" timeOffset="685.232">120 0 9856,'-5'5'3680,"5"-5"-2848,-5 21-96,1-18-192,8 2-416,-4 0-64,5-2-32,0 2-256,5-1 128,-1-4-2848,6 4 1600,-6-8-3232,4 4 2592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2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9472,'0'5'3584,"0"-5"-2784,5 5 64,-5-2-128,5 6-480,-5 7-64,4 5-128,1 5-64,5 4 32,-5-1-32,4 1 0,-4-1-160,3 2 96,-3-15-2560,0 1 1408,-5-14-3424,4 2 2592</inkml:trace>
  <inkml:trace contextRef="#ctx0" brushRef="#br0" timeOffset="328.337">5 13 9984,'-5'13'3776,"5"-13"-2944,5 20 0,0-15 799,0 3-991,4-3 768,6 3-800,4-8-1472,0 0 448,-1-3-2623,6 3 1695,4-5-3424,-4 0 2688</inkml:trace>
  <inkml:trace contextRef="#ctx0" brushRef="#br0" timeOffset="667.192">34 178 10368,'-10'22'3936,"10"-22"-3040,10 16 799,-5-11 129,-1-2-1056,11-3-1376,4 5 256,13-10-2399,6 2 1567,-4-7-3648,-5 7 2720</inkml:trace>
  <inkml:trace contextRef="#ctx0" brushRef="#br0" timeOffset="668.192">518 38 7296,'5'27'8172,"5"1"-5394,-8-22-2550,1 0-1,-1 1 1,0-1 0,0 1-1,-1-1 1,0 1-1,0 3-227,-1 23 77,0 18-2124,4-18-4622,-3-27 2605,-1 3 1408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7424,'1'4'778,"1"0"1,-1 0 0,0 0-1,0 0 1,-1 0 0,1 0-1,-1 0 1,0 0 0,0 0-1,0 5-778,2 27 2555,32 114 100,-32-141-2601,-1 13-59,-1-16-129,0-14-244,1-2 105,1 0 1,0 0 0,1 0-1,0 0 1,0 0-1,1 1 1,0-1 0,1 1-1,0 0 1,0 1-1,1-1 1,0 1 0,7-7 272,-9 11 226,1 1 1,-1 0 0,0 0 0,1 0 0,0 1 0,0 0 0,-1-1-1,1 2 1,0-1 0,1 1 0,-1-1 0,0 1 0,2 0-227,-5 1 52,1 0 1,0 0-1,0 0 1,0 0-1,0 1 1,0-1-1,-1 1 1,1-1-1,0 1 0,0 0 1,-1 0-1,1 0 1,0 1-1,-1-1 1,1 1-1,-1-1 1,0 1-1,1 0 1,-1 0-1,0 0 1,0 0-1,0 0 1,-1 0-1,1 1 1,0 0-53,1 2 15,0 1 1,0 0 0,-1 0 0,1 0-1,-1 0 1,-1 0 0,1 1-1,-1-1 1,-1 1 0,1-1-1,-1 1 1,0-1 0,0 1 0,-1-1-1,0 0 1,0 1 0,-1 1-16,1-4-153,0-1 1,0 1-1,-1-1 1,1 1-1,-1-1 1,0 0-1,0 0 0,0 0 1,-1 0-1,1 0 1,-1 0-1,1-1 1,-3 2 152,2-2-359,1 0 0,-1 0 0,0-1 0,-1 1-1,1-1 1,0 0 0,0 0 0,0 0 0,-1 0 0,1-1 0,0 1 0,-1-1 0,1 0 0,-1 0 0,1 0 0,-2 0 359,1-1-523,1 1 1,0-1 0,0 1 0,0-1 0,0 0 0,0 0-1,0 0 1,0 0 0,1-1 0,-1 1 0,-2-3 522,-11-8-2384</inkml:trace>
  <inkml:trace contextRef="#ctx0" brushRef="#br0" timeOffset="639.09">504 93 9472,'1'0'413,"-1"1"-1,1 0 1,-1-1 0,1 1 0,-1 0 0,1-1 0,-1 1 0,0 0 0,1-1-1,-1 1 1,0 0 0,0 0 0,1 0 0,-1-1 0,0 1 0,0 0-1,0 0-412,0 30 1636,-1-21-285,2 21 549,5 26-1900,-2-26-1911,0 29 1911,-4-60-121,0 1 1,0-1-1,0 1 1,0-1-1,0 1 1,0-1-1,1 1 0,-1 0 1,0-1-1,-1 1 1,1-1-1,0 1 1,0-1-1,0 1 0,0 0 1,0-1-1,-1 1 1,1-1-1,0 1 1,0-1-1,-1 1 0,1-1 1,0 1-1,-1-1 1,1 0-1,0 1 1,-1-1-1,1 1 0,-1-1 1,1 0-1,-1 1 1,1-1-1,-1 0 0,0 1 121,0-2-189,0 1-1,0-1 1,0 1-1,-1-1 1,1 1-1,0-1 1,0 0-1,0 1 1,0-1-1,0 0 1,0 0-1,0 0 1,1 0-1,-2-1 190,-26-37-516,25 34 637,-3-5 825,1 0 0,-1-1 0,2 0 0,-1 0 0,1-1-946,4 11 97,-1-1-1,1 0 1,-1 1 0,1-1 0,0 1-1,-1-1 1,1 0 0,0 1 0,0-1 0,0 0-1,0 1 1,0-1 0,1 0 0,-1 1-1,0-1 1,1 0 0,-1 1 0,1-1 0,0 1-1,-1-1 1,1 1 0,0-1 0,0 1 0,0 0-1,0-1 1,0 1 0,0 0 0,1 0-1,-1 0 1,0 0 0,1 0 0,-1 0 0,0 0-1,1 0 1,-1 0 0,1 1 0,1-1-97,137-49-3979,-114 38 3204,-18 8 1098,0 0 0,0 0 0,1 1 0,-1 0-1,1 1 1,6-1-323,-13 2 118,1 1 1,-1 0-1,1 0 0,-1 0 0,0 1 0,1-1 0,-1 1 1,1-1-1,-1 1 0,0 0 0,1 0 0,-1 0 0,0 0 1,0 0-1,0 0 0,0 1 0,0-1 0,0 1 0,0-1 1,0 1-1,-1 0 0,1 0 0,0-1 0,-1 1 1,0 1-1,2 0-118,8 17 44,-1-1 1,0 2-1,-1-1 0,-1 1 1,1 9-45,6 30-5065,-12-51 3658,-1-6-3298,2-3 2135</inkml:trace>
  <inkml:trace contextRef="#ctx0" brushRef="#br0" timeOffset="968.314">994 0 9728,'4'74'9650,"14"35"-8093,-11-72-1271,3 41-701,-8-26-5927,-2-52 6254,0 0 0,0 0 1,0 0-1,0 0 1,0 0-1,0 0 0,0 0 1,0-1-1,0 1 1,-1 0-1,1 0 1,0 0-1,0 0 0,0 0 1,0 0-1,0 0 1,0 0-1,0 1 0,0-1 1,0 0-1,0 0 1,-1 0-1,1 0 0,0 0 1,0 0-1,0 0 1,0 0-1,0 0 1,0 0-1,0 0 0,0 0 1,0 0-1,0 0 1,0 0-1,0 0 0,0 0 1,0 0-1,-1 1 1,1-1-1,0 0 0,0 0 1,0 0-1,0 0 1,0 0-1,0 0 1,0 0-1,0 0 0,0 0 1,0 0-1,0 1 1,0-1-1,0 0 0,0 0 1,0 0-1,0 0 1,0 0-1,0 0 0,0 0 1,1 0 87,-3-1-1499,-2 0-1050</inkml:trace>
  <inkml:trace contextRef="#ctx0" brushRef="#br0" timeOffset="1303.718">861 227 10240,'-5'5'3872,"5"-5"-3040,5 8 927,-5-3 225,3-2-1120,2 2-448,9 3-288,1-3-1344,-1-1 672,1-4-2239,4 4 1567,0-4-3200,5 0 2496,-5-4-1760,4 4 2112</inkml:trace>
  <inkml:trace contextRef="#ctx0" brushRef="#br0" timeOffset="1304.718">1312 253 12928,'-5'21'4831,"5"-21"-3775,10 33 0,-10-20-288,5 0-544,-1 9-128,6-1-64,-5 0-2720,4 4 1472,-9-4-4927,5-3 3423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2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7040,'4'9'8188,"-1"22"-7562,-1-17-32,23 122 2797,-24-131-3873,0 0 0,0 0 0,1-1 0,0 1 0,-1 0 0,3 3 482,-3-7-128,-1 0 0,1 0 0,-1 0 0,1 0 0,-1 0 0,1 0 0,0 0 0,0 0-1,-1 0 1,1-1 0,0 1 0,0 0 0,0 0 0,0-1 0,0 1 0,0-1-1,0 1 1,0-1 0,0 1 0,0-1 0,0 0 0,0 1 0,0-1 0,0 0 0,0 0-1,0 0 1,0 0 0,1 0 0,-1 0 0,0 0 0,0 0 0,0 0 0,1-1 128,11-5-3440,2 1 1072</inkml:trace>
  <inkml:trace contextRef="#ctx0" brushRef="#br0" timeOffset="350.53">277 9 9472,'-3'11'5076,"1"-1"-4120,3 4-810,0-1 1,1 0-1,1 1 1,0-1-1,2 6-146,8 33-92,-12-14 460,-1-37 373,1-13 869,2-3-1847,1 0 0,1 0 0,0 0 0,1 1 0,0-1 0,2 1 0,-1 1 0,2 0 0,0 0 0,0 0 0,4-1 237,-11 12 75,0 0 1,0 0 0,0 0 0,1 0 0,-1 0 0,1 1-1,0-1 1,-1 1 0,1 0 0,0 0 0,0 0 0,0 0-1,0 0 1,-1 0 0,1 1 0,0 0 0,0-1 0,0 1-1,0 0 1,1 1 0,1-1-76,-2 1 102,-1 0 1,1 0-1,-1 0 0,0 0 0,1 0 1,-1 0-1,0 1 0,0-1 0,0 1 1,0-1-1,0 1 0,0 0 0,0 0 1,-1 0-1,1 0 0,0 0 1,-1 0-1,0 0 0,0 1 0,1-1 1,-1 0-1,-1 1 0,1-1 0,0 1 1,0 0-103,0 4-70,0-1-1,0 0 1,0 0 0,-1 0 0,0 1 0,0-1 0,-1 0 0,0 1-1,0-1 1,0 0 0,-1 0 0,1 0 0,-2 0 0,1 0-1,-1-1 1,1 1 0,-2-1 0,0 2 70,1-2-756,-1-1 1,1 1-1,-1-1 0,0 0 1,-1 0-1,1-1 1,-1 1-1,1-1 0,-1 0 1,0 0-1,0 0 0,-6 1 756,-4 5-2490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5 7168,'4'-4'8808,"-14"5"-5761,-19 8-1921,6 7-881,1 0 0,1 1 1,0 1-1,1 1 0,-3 6-245,7-7 607,1 1 0,0 1 0,2 0 0,0 0 0,-5 14-607,8-15 118,1 0 0,1 0 1,1 1-1,1 0 0,1 1 0,0-1 1,2 1-1,0 0 0,1 0 0,2 0 1,0 0-1,1 0 0,1 0 0,3 14-118,0-14-612,0 0 0,1 0-1,1-1 1,2 0-1,-1-1 1,2 0 0,1 0-1,0-1 1,6 6 612,-12-17-650,0 0 0,0-1 0,1 0 0,0 0-1,0-1 1,0 0 0,1 0 0,0 0 0,0-1 0,1 1 650,26 13-4357</inkml:trace>
  <inkml:trace contextRef="#ctx0" brushRef="#br0" timeOffset="29988.945">490 419 4096,'0'-9'-214,"2"2"5371,0 10 699,-2 6-4826,0-5-1005,1 39 61,-3 0 0,-1 0-1,-3 4-85,7-20-1727,-1-24 943</inkml:trace>
  <inkml:trace contextRef="#ctx0" brushRef="#br0" timeOffset="30318.789">381 360 9472,'1'-2'433,"0"1"0,1 0 0,-1-1 0,0 1 0,1 0 0,-1 0 0,1 0 0,0 0 0,-1 0 0,1 0 1,0 0-1,-1 1 0,1-1 0,0 1 0,0-1 0,0 1 0,0 0-433,40-5 1969,-18 3-1231,133-23-3300,-88 13-1847,-57 9 1049,2 7 1062</inkml:trace>
  <inkml:trace contextRef="#ctx0" brushRef="#br0" timeOffset="30652.46">518 478 7040,'15'0'2624,"-15"0"-2048,33 5-64,-18-5-160,-1 3-256,4-6-64,6 3 0,-5-5-256,5 0 128,-5-3-2720,0 4 1568,1-4-2112,-1 3 1920</inkml:trace>
  <inkml:trace contextRef="#ctx0" brushRef="#br0" timeOffset="31003.372">933 326 7040,'-5'13'2624,"5"-13"-2048,0 3-64,0-3 768,0 10-800,0-2 1024,0 8-864,0-3-32,0 4-384,0-4-128,0 3-64,0 2-128,0-1 64,0-4-1312,5-2 736,-2-1-3648,2 3 2400</inkml:trace>
  <inkml:trace contextRef="#ctx0" brushRef="#br0" timeOffset="31339.52">1107 301 7040,'3'10'555,"-1"1"0,0 0 0,-1 0 0,0 0 0,0 0 0,-1 0 0,-2 11-555,1-7 1154,1 1-1,0 0 0,3 13-1153,-2-25 108,0 1 0,0-1-1,0 0 1,0 0-1,1 1 1,0-1 0,0 0-1,0 0 1,0-1-1,1 1 1,0 0 0,-1-1-1,1 0 1,1 1 0,0 0-108,-1-1-496,1 1 0,0-1 0,-1 0 1,1-1-1,0 1 0,0-1 1,1 1-1,-1-1 0,0 0 0,1-1 1,-1 1-1,1-1 0,0 0 1,-1 0-1,1-1 0,0 1 1,0-1-1,0 0 0,3 0 496,7-1-1845</inkml:trace>
  <inkml:trace contextRef="#ctx0" brushRef="#br0" timeOffset="31340.52">1179 445 9728,'5'8'3584,"-5"-8"-2784,14 4-128,-9-4-256,0 0-320,0 0-1248,4 0 608,-4-4-2304,5 4 1568,-6-8-2080,1-2 1920</inkml:trace>
  <inkml:trace contextRef="#ctx0" brushRef="#br0" timeOffset="31668.188">1179 293 7040,'-10'12'2720,"10"-12"-2112,-4 13 960,-1-10 384,10 2-1056,-5-2-384,4 7-352,1-7-1568,10 2 800,-1-5-3744,0 5 2432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4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4352,'-5'-4'1991,"2"2"-874,1 10 660,2-7-854,0-1-829,-1 0 0,1 1 0,-1-1 1,1 0-1,-1 0 0,1 0 0,-1 1 1,1-1-1,-1 0 0,1 0 0,-1 1 1,1-1-1,0 0 0,-1 1 0,1-1 1,-1 0-1,1 1 0,0-1 0,0 1 1,-1-1-1,1 1 0,0-1 0,0 1 1,-1-1-1,1 1 0,0-1 0,0 1 1,0-1-1,0 1 0,0-1 1,0 1-1,0-1 0,0 1 0,0 0-94,0 22 3571,1-16-3317,-2 46 2505,1 4-2228,5 47-531,0-23-3877,-5-80 3443,0 1 1,0 0-1,1-1 0,-1 1 0,0 0 1,1-1-1,-1 1 0,1-1 0,-1 1 1,1-1-1,0 1 0,0 0 434,3 1-3301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4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7296,'0'2'717,"-1"1"2128,-1-6-960,-4 14 465,5-6-2266,0 1 0,1 0 0,0-1 0,0 1 0,0-1 0,1 1 0,-1-1 0,1 1 1,1-1-1,-1 1 0,1-1 0,0 0 0,0 0 0,1 0-84,8 32 396,3 24 1697,-9-40-2104,0 0 0,-1 1-1,-1 0 1,0 15 11,-3-25-514,-1-6-2491,-4-18-186,5 10 3043,-9-21-3132</inkml:trace>
  <inkml:trace contextRef="#ctx0" brushRef="#br0" timeOffset="345.048">5 17 7040,'-5'4'2624,"5"-12"-2048,10 16 992,-1-3 320,1-2-960,0 2-320,14-5-416,8-5-96,1 2-32,6 3-64,-6-5 32,-4-3-128,-7 4 0,-3-4-2272,1 11-1024,-11 10 128</inkml:trace>
  <inkml:trace contextRef="#ctx0" brushRef="#br0" timeOffset="346.048">181 245 10112,'5'18'3872,"9"-10"-3040,15-8-128,-15 0-320,4-5-320,15-3-64,-4 0-128,5-5 0,-1 1-2464,-1-1-1152,-3 8 512,0 2 256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1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349 152 10240,'5'6'4928,"5"16"-4007,-5-11 392,34 62 2061,-21-43-3057,10 25-317,-8-5 48,-3 0 0,-1 1 0,1 22-48,26 159 99,-43-230-97,3 17-3,5 27-1,-1 0-1,-3 0 1,-2 1-1,-2 19 3,0-64-66,0 0 0,0 0 0,-1 0 0,1 1 0,0-1 0,-1 0 0,1 0 0,-1 0 0,0 0 0,0 0 1,0 0-1,0 0 0,0 0 0,0 0 0,0-1 0,-1 2 66,1-3-65,1 0 1,-1 1 0,1-1 0,-1 0 0,1 0 0,-1 0 0,1 0 0,-1 1-1,1-1 1,-1 0 0,1 0 0,-1 0 0,1 0 0,-1 0 0,1 0 0,-1 0-1,1 0 1,-1-1 0,1 1 0,-1 0 0,1 0 0,-1 0 0,1 0 0,-1-1-1,1 1 65,-18-17-1911,4-3-447,1-2-1,1 1 1,-2-7 2358,13 26-72,-34-71-3394</inkml:trace>
  <inkml:trace contextRef="#ctx0" brushRef="#br0" timeOffset="350.763">16 170 9728,'-1'0'143,"0"0"1,0 1-1,0-1 1,1 1-1,-1-1 1,0 1-1,0-1 1,0 1-1,1-1 1,-1 1-1,0 0 1,1 0-1,-1-1 1,1 1-1,-1 0 1,1 0-1,-1 0 1,1-1-1,-1 1 1,1 0-1,0 0 1,-1 0-1,1 0 1,0 0-1,0 0 1,0 0-1,0 0 1,0 0-1,0 0 1,0 0-1,0 0 1,0 0-1,0 0 1,0-1-1,1 1 1,-1 0-1,0 0 1,1 0-144,0 1 58,0-1 0,0 1 0,0-1 0,1 0 0,-1 1 0,0-1 0,1 0 0,-1 0 0,1 0 0,0 0 0,-1 0 0,1 0 0,0 0 0,-1-1 0,1 1 0,0 0 0,0-1 0,0 0 0,-1 1 0,3-1-58,9 0 450,0 0 1,1-1-1,-1-1 0,0 0 0,0 0 1,0-2-1,10-3-450,7-1 288,193-58 321,52-13-116,-204 62-2409,1 3-1,66-3 1917,-128 17-2153,1 0 0,-1 0 0,9 2 2153,-15-1-842,9 0-2731</inkml:trace>
  <inkml:trace contextRef="#ctx0" brushRef="#br0" timeOffset="701.279">445 731 10240,'-15'26'3872,"30"-14"-3040,7 1-128,-3-8-320,15-5-320,14-5 32,4-8-64,4-3-32,7-6 32,-2-4-320,1 2-64,-9 2-2560,-5 1-1088,-16 5 800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68 13056,'-3'2'374,"0"0"0,0 0 0,0 0 0,0 0 0,1 1 0,-1-1 0,1 1 0,0 0 0,0 0 0,0 0 0,0 0 0,0 0 0,0 0 0,1 0 0,0 1 0,0-1 0,0 1 0,0-1 0,0 1 0,0 0-374,-1 12 71,1 1 1,1-1-1,0 0 0,1 2-71,0 15 474,-1-26-466,0 0 0,1-1 0,0 1 0,0 0 0,1 0-1,-1 0 1,1-1 0,1 1 0,-1-1 0,1 1 0,4 4-8,-5-7-4,0-1 1,1 1 0,0-1 0,0 0-1,0 0 1,0-1 0,0 1 0,0 0-1,1-1 1,-1 0 0,1 0 0,0 0-1,0 0 1,-1-1 0,1 1 0,0-1-1,0 0 1,1 0 0,-1 0 0,0-1 3,9 1-277,-1-1 0,0 0 1,0-1-1,0 0 1,6-2 276,3-1-2997,-1-1 1,15-6 2996,0-2-4437</inkml:trace>
  <inkml:trace contextRef="#ctx0" brushRef="#br0" timeOffset="1">440 5 10112,'0'0'151,"-1"0"0,1-1 0,0 1 0,-1 0 0,1-1 0,0 1 0,-1 0 0,1-1 0,0 1 0,-1 0 0,1 0 0,-1 0 0,1-1-1,0 1 1,-1 0 0,1 0 0,-1 0 0,1 0 0,-1 0 0,1 0 0,-1 0 0,1 0 0,0 0 0,-1 0 0,1 0 0,-1 0 0,1 0 0,-1 0 0,1 0 0,-1 0 0,1 0 0,0 1 0,-1-1 0,1 0 0,-1 0 0,1 1-151,-1 0 306,-1 0-1,1 1 1,0-1 0,0 1-1,0-1 1,0 1-1,1-1 1,-1 1-1,0-1 1,1 1 0,-1 0-306,-1 6 382,0-1 0,1 1 1,0-1-1,0 1 1,0 1-383,1 4 87,1 0 1,0 0 0,0-1 0,1 1 0,2 4-88,-2-10 16,1-1-1,-1 1 1,1 0 0,1 0 0,-1-1 0,1 0 0,0 0-1,1 0 1,0 0 0,1 1-16,2 2-72,1-1-1,0 1 1,1-1-1,0-1 1,0 0-1,1 0 1,0-1-1,4 2 73,-7-5-493,-1 0-1,1-1 1,0 0-1,0 0 1,0-1-1,0 0 1,0 0-1,4-1 494,23 0-4634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7168,'0'-1'95,"1"1"0,-1 0-1,0 0 1,0 0 0,0 0 0,0 0 0,1 0 0,-1 0 0,0 0-1,0 0 1,0 0 0,1 0 0,-1 0 0,0 0 0,0 0 0,0 0-1,0 0 1,1 0 0,-1 0 0,0 0 0,0 0 0,0 1 0,0-1-1,1 0 1,-1 0 0,0 0 0,0 0 0,0 0 0,0 0 0,0 1-1,1-1 1,-1 0 0,0 0 0,0 0 0,0 0 0,0 0 0,0 1 0,0-1-1,0 0 1,0 0 0,0 0 0,0 1 0,0-1 0,0 0-95,5 15 2731,-1 25-596,-4-31-2162,3 14 47,0-1 0,1 0 0,1 0 0,3 4-20,-1-1-114,5 11-187,2-13-3641,-10-19 550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16 9728,'-25'-10'5125,"-5"5"-3898,-30 4-1281,44 4 71,-1 0 0,1 1-1,0 0 1,0 2 0,1 0-1,-12 6-16,20-9 2,5-2-2,1-1 0,0 0 0,-1 1 0,1 0 0,0-1 0,0 1 0,-1 0 0,1-1 0,0 1 0,0 0 0,0 0 0,0 0 0,0 0 0,0 0 0,0 0 0,1 0 0,-1 0 0,0 0 0,1 1 0,-1-1 0,0 0 0,1 0 0,-1 1 0,1-1 0,0 1 0,0-1 0,1 0 0,-1 1 0,0-1 0,1 0 0,-1 1 0,1-1 0,-1 0 0,1 0 0,0 0 0,0 1 0,-1-1 0,1 0 0,0 0 0,0 0 0,0 0 0,0 0 0,0 0 0,1 0 0,5 4 0,1 1 0,0-1 0,0-1 0,1 0 0,-1 0 0,4 1 0,45 11-3,-45-13 6,-1-1 1,0 1-1,1 1 0,-1 0 0,-1 1 0,1 0 0,-1 1 0,0 0 0,0 0 0,0 1 1,3 4-4,-11-9 99,0 0 0,0 0 0,0 0 0,-1 0 0,1 0 0,-1 1 0,0-1 0,1 1 0,-1-1 0,0 1 0,-1-1 0,1 1 0,0 0 0,-1-1 0,1 1 1,-1 0-1,0 0 0,0-1 0,0 1 0,0 0 0,0 0 0,-1-1 0,1 1 0,-1 0 0,0-1 0,0 1 0,0-1 0,0 1 0,0-1 0,-1 1 0,1-1 1,-1 0-1,1 1 0,-1-1 0,-1 1-99,-1 2 38,1-1 0,-1-1 0,0 1 1,-1 0-1,1-1 0,-1 0 0,1 0 1,-1 0-1,0-1 0,0 0 0,0 1 1,0-2-1,0 1 0,-1-1 0,1 1 0,0-2 1,-6 2-39,4-3-645,0 1 0,0-1 0,0 0 0,0 0 0,0-1 1,0 0-1,1 0 0,-1-1 0,1 0 0,-1 0 0,1 0 0,-3-3 645,-6-6-3642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42 7424,'-1'-2'284,"0"0"1,0 0 0,0 1-1,-1-1 1,1 0-1,-1 1 1,1-1 0,-1 1-1,0 0 1,1-1-1,-1 1 1,0 0 0,0 0-1,0 0 1,0 0-1,0 1 1,0-1 0,0 0-1,0 1 1,0-1-1,0 1 1,-2 0-285,-17-8 1637,18 7-1583,0 0-1,0-1 0,-1 1 1,1 1-1,0-1 0,0 0 1,-1 1-1,1 0 0,-1-1-53,-3 1 16,0 0-1,0 1 1,-1-1-1,1 1 1,0 1-1,0-1 1,1 1-1,-1 0 1,0 1-1,1 0 1,-1 0-1,1 0 1,0 1-1,0-1 1,0 2-1,0-1 1,1 1-1,0 0 1,0 0-1,0 0 1,-4 5-16,5-4 44,0 0 0,0-1 0,1 1 1,-1 1-1,1-1 0,0 0 1,1 1-1,0-1 0,0 1 1,-1 4-45,3-7 149,0 0 0,0 0 0,0 0 0,0 0 0,1 0 0,-1-1 0,1 1 0,0 0 0,0 0 0,1 0 0,-1-1 0,1 1 0,0 0 0,0-1 0,0 0 0,0 1 0,0-1 0,1 0 0,1 1-149,0 1 28,1-1 0,0 1 0,0-1-1,0 0 1,0-1 0,1 1 0,-1-1 0,1 0 0,0 0 0,0-1-1,0 0 1,0 0 0,0 0 0,1-1 0,-1 0 0,1 0 0,-1 0-1,1-1 1,-1 0 0,1-1 0,-1 1 0,0-1 0,1 0-1,-1-1 1,0 1 0,1-1 0,-1-1 0,0 1 0,-1-1 0,1 0-1,0 0 1,-1-1 0,1 0 0,-1 0 0,0 0 0,1-2-28,-4 4 8,0-1 0,0 0 0,0 0 0,0 0 1,0 0-1,-1 0 0,1 0 0,-1 0 0,0-1 0,0 1 1,0 0-1,0-1 0,-1 1 0,1-1 0,-1 1 0,0 0 1,0-1-1,0 1 0,-1-1 0,1 1 0,-1-1 1,0 1-1,0 0 0,0-1 0,0 1 0,-2-3-8,1 1-96,0-1 0,-1 1 0,0 0 0,0 0 1,0 0-1,-1 0 0,1 1 0,-1 0 0,0-1 0,-1 1 0,1 1 0,-1-1 0,0 0 0,0 1 0,-3-2 96,5 4-421,1 1-132,0-1 1,0 0 0,0 0 0,-1 0 0,1 0-1,0-1 1,0 1 0,1-1 0,-1 1 0,0-1-1,-1-1 553,2-4-3626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 13056,'-59'2'6468,"-4"7"-5374,53-6-1075,-1 0 1,1 1-1,1 0 1,-1 1-1,1 0 1,0 1-1,0-1 0,0 2 1,1-1-1,0 1 1,0 0-1,0 1 1,1 0-1,-2 4-19,8-11 2,0 1-1,0-1 1,0 1 0,0 0-1,0-1 1,0 1 0,1 0-1,-1 0 1,1 0-1,-1 0 1,1-1 0,0 1-1,0 0 1,0 0 0,0 0-1,0 0 1,0 0 0,0 0-1,1 0 1,-1-1 0,1 1-1,-1 0 1,1 0-1,0 0 1,-1-1 0,1 1-1,0 0 1,0-1 0,0 1-1,1-1 1,-1 1 0,0-1-1,0 1 1,1-1 0,-1 0-1,1 0 1,-1 0 0,1 0-2,10 7 7,-1-1 0,1 0 0,0-1 0,0-1 1,5 2-8,3 2 2,-17-8-1,6 3 7,-1-1 1,0 2 0,0-1 0,-1 1 0,0 0-1,1 1-8,-7-5 2,0 0-1,0 0 1,0 0-1,-1 0 1,1 0-1,0 0 1,-1 0-1,1 0 1,0 0-1,-1 0 1,1 0-1,-1 0 1,0 1-1,1-1 1,-1 0-1,0 0 1,0 0 0,0 1-1,1 0-1,-2-1 0,1 1 0,-1-1 1,1 1-1,-1-1 0,0 1 0,0-1 0,1 0 1,-1 1-1,0-1 0,0 0 0,0 0 0,0 0 1,-1 0-1,1 1 0,0-1 0,0-1 0,-1 1 0,1 0 1,-1 0-1,-2 1-140,1 0 1,0 0 0,-1-1 0,1 0 0,-1 0-1,0 0 1,1 0 0,-1 0 0,0-1 0,1 1 0,-1-1-1,0 0 1,0 0 0,0-1 139,-3 0-1031,0 0-1,1 0 1,-1-1 0,0 0 0,1 0-1,-1-1 1,-1 0 1031,-7-5-3557</inkml:trace>
  <inkml:trace contextRef="#ctx0" brushRef="#br0" timeOffset="1">500 5 10112,'18'-4'3365,"-18"4"-3336,1 0 0,-1 0 1,0 0-1,0 0 0,0 0 1,0-1-1,0 1 0,0 0 0,1 0 1,-1 0-1,0 0 0,0 0 0,0 0 1,0 0-1,1 0 0,-1 0 1,0 0-1,0 0 0,0 0 0,0 0 1,0 0-1,1 1 0,-1-1 0,0 0 1,0 0-1,0 0 0,0 0 1,0 0-1,0 0 0,1 0 0,-1 0 1,0 0-1,0 0 0,0 1 0,0-1 1,0 0-1,0 0 0,0 0 1,0 0-1,0 0 0,0 0 0,1 1 1,-1-1-1,0 0 0,0 0-29,2 7 669,0 0 0,0 1 0,0-1 0,-1 1 0,0-1 0,-1 1 1,0-1-1,0 6-669,2 32 716,6-7-1206,1 0-1,2-1 0,14 31 491,-24-66-319,5 9-2253,2-8-2019,-4-3 1034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9728,'18'17'5368,"4"20"-1629,-11-19-2633,10 17-450,-1 1 0,0 4-656,-14-28 12,-1 0 0,-1 0 0,0 1 0,-1 0 0,0 0 0,-1 0 0,0 0 0,-1 7-12,-1-19-1,0 0 1,1 0-1,-1-1 0,0 1 1,0 0-1,0 0 1,0 0-1,0-1 1,-1 1-1,1 0 1,0 0-1,0 0 1,0-1-1,-1 1 0,1 0 1,0-1-1,-1 1 1,1 0-1,-1 0 1,1-1-1,-1 1 1,1-1-1,-1 1 1,1 0-1,-1-1 0,1 1 1,-1-1-1,0 1 1,0-1-9,-1 0-1,1 0 0,0 0 0,0 0 0,0-1 0,0 1 1,0 0-1,0-1 0,0 1 0,0-1 0,0 1 1,0-1-1,0 1 0,0-1 0,0 0 0,0 1 1,0-2 9,-5-3-101,0 0 1,0-1 0,1 0 0,0 0 0,-2-4 100,2 1-168,0-1 1,1 1-1,0-1 0,1 0 0,0 0 1,0 0-1,1 0 0,1 0 1,-1 0-1,2-1 0,0 1 0,0 0 1,0-1-1,1 1 0,1-2 168,-1 5-73,1 1-1,-1-1 0,1 1 1,0 0-1,0 0 1,1 0-1,0 0 0,0 0 1,0 0-1,1 1 1,0 0-1,0 0 0,0 0 1,1 0-1,-1 0 0,1 1 1,0 0-1,0 0 1,1 0-1,-1 1 0,1 0 1,0 0-1,0 0 1,4-1 73,-3 3 134,0-1 1,0 1-1,0 1 1,0-1-1,0 1 1,1 1-1,-1-1 1,0 1-1,0 0 1,0 1-1,0 0 1,-1 0-1,1 0 1,0 1 0,-1 0-1,0 0 1,1 1-1,-1 0 1,-1 0-1,1 0 1,-1 1-1,1-1 1,-1 1-1,0 1 1,-1-1-1,1 1 1,-1-1-1,-1 1 1,1 1-1,-1-1 1,1 1-135,-2 1 43,0-1 0,0 1 0,0 0 0,-1 0 0,0 0-1,-1 1 1,1-1 0,-2 0 0,1 0 0,-1 0 0,0 0 0,-1 0 0,-2 7-43,2-10-178,0 0 1,0-1-1,0 1 0,-1-1 1,1 1-1,-1-1 1,0 0-1,0 0 0,-1 0 1,1-1-1,-1 1 1,0-1-1,0 0 0,0 0 1,0 0-1,-1 0 1,1-1-1,-1 0 1,0 0-1,1 0 0,-1 0 1,-5 0 177,9-1-243,-1-1 1,1 1-1,-1-1 0,1 0 1,-1 0-1,0 1 0,1-1 1,-1 0-1,0 0 0,1 0 1,-1-1-1,1 1 0,-1 0 1,0 0-1,1-1 0,-1 1 1,1-1-1,-1 0 0,1 1 1,-2-2 242,-16-16-3552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6784,'-1'0'122,"0"-1"-1,0 1 1,1 0 0,-1 0 0,0-1-1,0 1 1,0 0 0,1 0 0,-1 0-1,0 0 1,0 0 0,0 0 0,0 0-1,1 0 1,-1 1 0,0-1 0,0 0-1,1 0 1,-1 1 0,0-1 0,0 0-1,1 1 1,-1-1 0,0 1 0,1-1-1,-1 1 1,0-1 0,1 1 0,-1-1-1,1 1 1,-1 0-122,0 2 396,1-1 0,-1 1-1,1-1 1,0 1 0,0-1 0,0 1-1,0 0 1,0-1 0,1 1 0,-1-1 0,1 2-396,9 44 1053,12 85-640,-21-117-548,3 18-196,-4-32 81,0-1 0,1 0 1,-1 0-1,1 0 0,0 1 0,-1-1 1,1 0-1,0 0 0,0 0 1,0 0-1,0 0 0,-1 0 0,1 0 1,1 0 249,7 1-3424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10112,'0'1'363,"-1"0"0,0 0 0,1 0 0,-1 1 0,0-1 0,1 0 0,0 0 0,-1 0 0,1 1 0,0-1 0,-1 0 0,1 0 0,0 1-363,1 35 777,-1-21-385,5 54 1631,-3-54-1669,0 0 0,-2 0 0,0 0 0,0 0 0,-1 0 0,-1 0 0,-4 11-354,2-6 160,6-30-519,1 0 0,0 0 0,1 0 0,0 1 0,0-1 0,2-1 359,2-6-870,2-2 398,0 0 1,1 0-1,3-2 472,-9 13-21,0 1 0,0 0-1,1 0 1,-1 1 0,1 0 0,0 0 0,1 0 0,-1 1-1,1 0 1,4-2 21,-9 5 34,0 0 0,0 1-1,0-1 1,0 1 0,0-1 0,0 1-1,0 0 1,0 0 0,0 0 0,0 0-1,0 0 1,0 0 0,0 0-1,0 1 1,0-1 0,0 1 0,0 0-1,0-1 1,1 2-34,0 0 206,1 0 0,-1 0 0,0 0-1,0 1 1,0 0 0,0-1 0,0 1 0,-1 0 0,1 1 0,-1-1-206,4 6 266,-1 0 1,0 0-1,0 1 1,-1-1-1,0 1 1,-1 0-1,1 6-266,2 5 28,-4-14-16,0 1 1,0-1 0,-1 0-1,0 1 1,0 0-13,-2-7 2,1 0 0,0 0 0,0-1 0,0 1 0,0 0 0,0-1 0,0 1 0,0 0 0,1-1 0,-1 1 0,0 0-1,0-1 1,0 1 0,1 0 0,-1-1 0,0 1 0,1 0 0,-1-1 0,1 1 0,-1-1 0,1 1-2,-1-1-1,1 0 0,-1 0 0,1 0 0,-1 0 1,0 0-1,1 0 0,-1 0 0,1 0 0,-1 0 0,1 0 0,-1 0 0,0 0 0,1-1 0,-1 1 0,1 0 1,-1 0-1,0 0 0,1-1 0,-1 1 0,0 0 0,1 0 0,-1-1 0,0 1 0,1-1 1,20-25-380,-19 24 282,22-37-2445,-15 24 1790,0 1-1,10-12 754,-16 22-14,1 0 0,0 0 0,0 0 0,1 0-1,-1 1 1,1-1 0,-1 1 0,1 1 0,0-1 0,5-1 14,-8 3 108,1 0 0,0 1 1,-1-1-1,1 1 0,0 0 1,0 0-1,0 0 0,-1 0 1,1 0-1,0 1 0,0-1 1,-1 1-1,1 0 0,0-1 1,-1 1-1,1 1 0,-1-1 1,1 0-1,-1 0 0,0 1 1,1 0-1,-1-1 0,0 1 1,0 0-1,0 0 0,0 0-108,7 9 472,1 0-1,-2 0 1,0 0-1,4 9-471,-8-15-244,5 16-225,-1-2-1585,4-4-3476,-8-12 1941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10624,'0'2'395,"0"-1"0,-1 1 0,1 0 0,0-1 0,0 1 0,1 0 0,-1-1 0,0 1 0,0 0 0,1-1 0,-1 1 0,1-1 0,-1 1-1,1-1 1,1 2-395,14 29 3009,-12-26-2305,24 39 109,-14-24-705,-1 1 1,7 15-109,-17-31-3,-1-1 0,0 2 0,0-1 1,0 0-1,-1 0 0,1 1 1,-1-1-1,-1 0 0,0 1 0,1-1 1,-2 1-1,0 2 3,1-7 4,0-1 0,0 0 1,0 0-1,0 0 0,-1 0 0,1 0 1,0 0-1,-1 0 0,1 0 0,-1 0 0,1 0 1,-1 0-1,0 0 0,1 0 0,-1 0 1,0 0-1,0 0 0,1-1 0,-1 1 1,0 0-5,0-1-3,0 0 0,1 1 0,-1-1 0,0 0 0,0 0 0,1 0 0,-1 0 0,0 0 0,1 0 0,-1 0 0,0 0 1,0 0-1,1 0 0,-1-1 0,0 1 0,1 0 0,-1 0 0,0-1 0,1 1 0,-1 0 0,1-1 0,-1 1 0,0-1 3,-1 0-21,0-1-1,0 0 0,0 0 0,0 0 1,1 0-1,-1 0 0,1 0 0,-1-1 1,1 1-1,0-1 0,-1 1 0,1-1 1,1 1-1,-1-1 0,0 1 0,0-2 22,0-9-68,0-1 0,1 1 0,1 0 0,0-7 68,0 14-155,0-1-1,1 0 0,-1 1 0,1-1 1,1 1-1,-1 0 0,1-1 1,0 1-1,0 0 0,2-1 156,4-5-543,0 0 0,1 0 0,1 1 0,0 0 0,3-1 543,-8 7 197,0 1-1,1 0 1,-1 0-1,1 0 1,-1 1-1,1 0 0,0 0 1,0 1-1,1 0 1,-1 0-1,0 1 1,1 0-197,-6 0 55,0 1 1,-1-1 0,1 1-1,0 0 1,0 0-1,-1 0 1,1 0 0,0 0-1,0 0 1,-1 0-1,1 1 1,0-1 0,0 1-1,-1-1 1,1 1-1,-1 0 1,1-1 0,0 1-1,-1 0 1,1 0-1,-1 0 1,0 0 0,1 0-1,-1 1 1,0-1 0,0 0-1,0 1 1,0-1-1,0 0 1,0 1 0,0-1-1,0 1 1,0 0-1,-1-1 1,1 1 0,-1 0-1,1 0-55,0 7 47,-1 1 0,1-1-1,-2 0 1,1 0 0,-1 1 0,-2 7-47,-2 23 72,5-35-112,1 1 1,-1 0-1,1-1 0,0 1 0,0-1 0,0 1 0,1-1 0,0 0 0,0 1 0,0-1 0,1 0 0,0 0 0,0-1 1,0 1-1,1-1 0,-1 1 0,1-1 0,0 0 0,0 0 0,0-1 0,1 1 0,-1-1 0,1 0 0,0 0 1,0-1-1,0 1 0,0-1 0,0 0 0,1 0 0,-1-1 0,3 1 40,8 1-2018,0-1 1,0 0-1,16-1 2018,19 0-4389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266 101 4352,'1'-1'386,"1"0"1,-1 0-1,0 0 0,0-1 1,0 1-1,-1 0 0,1-1 1,0 1-1,0 0 0,-1-1 1,1 1-1,-1-1 0,1 1 1,-1-1-1,0 1 0,1-1 1,-1 0-1,0 1 0,0-1 1,0 1-1,0-1 0,-1-1-386,1 2 393,-1-1 0,1 0 0,-1 0 0,0 1 0,0-1-1,0 0 1,0 1 0,0-1 0,0 1 0,-1-2-393,-11-9-876,5 7 1095,0 1 1,0-1 0,0 1 0,-1 1 0,0 0 0,0 0 0,0 1 0,0 0 0,0 0 0,0 1 0,0 0 0,0 1 0,-1 0-1,1 0 1,-2 1-220,6-1 44,0 1-1,0 0 1,0 0 0,0 0-1,0 0 1,0 1-1,0 0 1,1 0-1,-1 0 1,1 0-1,-1 1 1,1 0-1,0 0 1,0 0 0,0 1-1,0-1 1,1 1-1,-1 0 1,1 0-1,0 0 1,0 0-1,0 1 1,1-1-1,0 1 1,0-1-1,0 1 1,-1 3-44,2-5 5,0-1 1,1 1-1,-1-1 1,1 1-1,0 0 1,0-1-1,0 1 1,0-1-1,0 1 1,1-1-1,-1 1 1,1-1-1,-1 1 0,1-1 1,0 1-1,0-1 1,0 0-1,0 1 1,0-1-1,1 0 1,-1 1-6,2-1 5,0 1 1,0 0-1,0-1 1,0 1-1,0-1 1,0 0-1,1 0 1,-1 0 0,1-1-1,-1 1 1,1-1-1,0 0 1,0 0-6,7 2 14,-1-1 1,1-1 0,0 0 0,0 0 0,0-1 0,0-1-1,0 1 1,0-2 0,7-1-15,-15 2 4,1 0-1,0-1 1,0 1-1,-1-1 0,1 0 1,-1 0-1,0 0 1,1 0-1,-1 0 1,0-1-1,0 0 1,0 1-1,-1-1 1,1 0-1,1-3-3,-3 5-1,0-1 0,0 0 0,0 0 0,0 0-1,-1 1 1,1-1 0,0 0 0,-1 0-1,1 0 1,-1 0 0,0 0 0,0 0 0,0 0-1,0 0 1,0 0 0,0 0 0,0 0 0,-1 0-1,1 0 1,-1 0 0,0 0 0,1 0 0,-1 0-1,0 0 1,0 0 0,0 1 0,0-1-1,0 0 1,-1 1 0,1-1 1,-4-3-250,0-1 0,-1 1 0,1 0 1,-1 1-1,0 0 0,-4-3 250,-22-8-6922,26 14 3333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5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1761 49 4224,'-1'-2'306,"0"0"0,0 1-1,0-1 1,-1 0 0,1 1 0,0-1 0,-1 1 0,1-1-1,-1 1 1,1 0 0,-1-1 0,0 1 0,0 0 0,0 0-1,1 0 1,-1 1 0,0-1 0,0 0 0,0 1 0,0-1 0,0 1-1,0 0 1,-2-1-306,-18-6 96,11 4 331,-1 0-1,1 0 0,-1 1 1,1 0-1,-1 1 1,0 1-1,1 0 0,-1 0 1,0 1-1,-4 1-426,-24 5 52,0 2 0,-14 5-52,-5 5 55,1 3-1,1 3 0,1 1 1,2 4-1,-3 3-54,-105 78 7,24-15-8,92-65 1,0 2 1,3 3 0,0 1-1,3 2 1,1 2 0,2 1-1,2 2 1,-5 11-1,-10 21 13,3 2 1,4 2-1,-19 54-13,-12 52 184,2 21-184,54-146 6,3 1 0,2 1 0,3 0 0,3 2-6,-1 40 46,6 1 1,3 2-47,9 28 23,5-1 0,6-1 1,15 40-24,63 169-30,-84-297 28,29 82 87,44 86-85,-24-92 249,-3-6 1539,-45-81-1953,55 119-1787,17 68 1952,-86-215-51,74 225 1919,-54-153-32,10 78-1836,-15-48-13,-5 1 0,-3 32 13,-9-99 60,-1 0-1,-3-1 0,-1 1 1,-2-1-1,-2 0 0,-2-1 0,-9 23-59,6-26 60,-3-1-1,0 0 1,-2-1 0,-2-1-1,-2-1 1,-3 3-60,-41 45 68,-38 51-137,85-106 62,2 1 0,1 1 0,-12 31 7,26-54-2,0 1 1,1-1-1,0 1 0,0 0 0,1-1 0,0 1 0,0 0 0,1 0 0,0 0 1,0 4 1,0-7 4,1 1 0,0-1 0,0 0 1,0-1-1,1 1 0,-1 0 1,1 0-1,0-1 0,0 1 1,0 0-1,0-1 0,1 0 0,0 0 1,-1 0-1,1 0 0,0 0 1,0 0-1,2 0-4,23 17-71,24 12 71,-27-18 27,-1 1 0,0 1 1,2 5-28,-8-6 4,0 0-1,-2 1 1,0 1 0,0 0 0,-2 1 0,0 1-1,2 7-3,10 20 0,-1 2 0,-4 0 0,-1 2 0,-2 0 0,27 108 0,-7 2 0,2 51 0,-24-93 0,-6 0 0,-4 0 0,-8 73 0,-11 17 0,-9-1 0,-8-1 0,-10-1 0,-13 14 0,-59 125 0,74-233 0,-20 55 0,-79 256 0,52-48 0,68-271 0,5 0 0,1 68 0,11-90 0,4 0 0,3-1 0,4 0 0,3 0 0,3-1 0,4-1 0,4-1 0,5 6 0,150 340 0,-169-398 0,11 22 35,1 0 1,3-1-1,25 33-35,-33-55 16,1-1 0,1 0 0,1-2 0,2 0 1,0-1-1,0-2 0,3 0-16,83 51 37,41 16-37,-103-62 17,0-2-1,2-3 0,0-1 0,1-3 1,12 1-17,83 13 105,29-3-105,-33-13 160,-137-11-246,12 0 65,-13-5-1545,-8-5-2409,-16-17-1347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10496,'0'0'79,"0"0"1,0 0 0,-1 0 0,1 0 0,0 0-1,0 0 1,0 0 0,0 0 0,0 0 0,0 0-1,0 0 1,0 0 0,0 0 0,-1 0 0,1 0-1,0 0 1,0 0 0,0 0 0,0 0 0,0 1-1,0-1 1,0 0 0,0 0 0,0 0 0,0 0-1,0 0 1,0 0 0,-1 0 0,1 0 0,0 0-1,0 0 1,0 0 0,0 0 0,0 0 0,0 0-1,0 1 1,0-1 0,0 0 0,0 0 0,0 0-1,0 0 1,0 0 0,0 0 0,0 0 0,0 0-1,0 0 1,0 1 0,0-1 0,0 0 0,0 0-1,0 0 1,0 0 0,0 0 0,0 0 0,0 0-1,0 0 1,0 0 0,0 0 0,0 0 0,0 1-1,1-1 1,-1 0 0,0 0-80,5 12 3133,16 25-768,-6-11-2251,-6-6-83,-2 0 0,0 1-1,-1 0 1,-1 0 0,1 14-31,11 39-271,-8-53-2552,-8-21 2628,-1 1-1,1-1 1,-1 1 0,1-1 0,-1 1-1,1-1 1,0 0 0,-1 1 0,1-1 0,-1 0-1,1 0 1,0 1 0,-1-1 0,1 0-1,0 0 1,-1 0 0,1 0 0,0 0-1,-1 0 1,1 0 0,0 0 0,-1 0-1,1 0 1,0 0 0,-1 0 0,1 0-1,0 0 1,-1-1 0,2 1 195,7-7-3669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9728,'1'7'8143,"5"19"-5166,1 5-2690,35 195-175,-43-201-105,-4-19-20,-2-16-66,5 4 83,1 0 0,-1 0-1,1 0 1,1 0 0,-1-1 0,1 1-1,0 0 1,1-6-4,0-5 18,0 5-29,0 1 1,1-1-1,0 1 1,1 0-1,0 0 1,1 0-1,0 0 1,1 1-1,0-1 1,1 0 10,-3 5-7,0 1 0,0-1 1,1 1-1,0 0 0,0 0 1,0 0-1,0 0 0,1 1 1,0-1-1,0 1 0,0 0 1,0 1-1,1 0 0,0-1 1,-1 2-1,1-1 0,2 0 7,-5 3 0,1 0 0,-1 0 0,0 0 0,1 0-1,-1 1 1,0-1 0,1 1 0,-1 0 0,0 0-1,0 0 1,1 1 0,-1-1 0,0 1 0,1 0 0,39 28 13,-38-26-8,0 1 1,0 0-1,0 0 1,-1 0-1,0 0 0,0 1 1,0-1-1,0 1 0,-1 0 1,0 0-1,-1 1 1,1-1-1,-1 0 0,1 6-5,-3-8-28,1-1 0,-1 1 1,0 0-1,0 0 0,0 0 0,0 0 0,-1 0 0,0 0 0,0 0 0,0-1 0,0 1 0,0 0 0,-1 0 0,0-1 0,1 1 1,-2-1-1,1 0 0,0 0 0,0 0 0,-1 0 0,0 0 0,0 0 0,1 0 0,-2-1 0,1 0 0,0 1 28,-1-1-667,0 1-1,0-1 0,0 0 1,0 0-1,0-1 1,-1 1-1,1-1 0,0 0 1,-1 0-1,1 0 0,-1-1 1,1 0-1,-1 0 0,1 0 1,-1 0-1,-3-1 668,-17-3-4965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10368,'2'5'7939,"0"18"-5553,-9 11-2074,2-4-160,0 0-1,2 1 1,1 11-152,2-33 6,0 0 0,1 0-1,0 1 1,1-1 0,0 0 0,0 0 0,1 0-1,0-1 1,1 1 0,0-1 0,0 1 0,1-1-1,2 3-5,-4-7 1,1 0-1,0 0 1,0 0-1,1-1 1,-1 1 0,1-1-1,-1 0 1,1 0-1,0-1 1,0 1-1,1-1 1,-1-1-1,0 1 1,1 0-1,-1-1 1,1 0-1,-1-1 1,1 1-1,4-1 0,2 0-599,0 0 0,1-1 0,-1-1-1,0 0 1,0 0 0,0-1 0,-1-1-1,9-3 600,-17 6-641,0 0 0,0 0-1,-1-1 1,1 1-1,0-1 1,-1 0-1,1 0 1,-1 0 0,1 0-1,-1 0 1,1-2 641,6-12-3520</inkml:trace>
  <inkml:trace contextRef="#ctx0" brushRef="#br0" timeOffset="1">23 258 10240,'-4'13'3872,"4"-13"-3040,14 13-128,-14-8-256,14 0-352,15-5 0,0-5-192,-2-3 0,-3-5 32,-5 0-1376,-9 0-608,0 5-1664</inkml:trace>
  <inkml:trace contextRef="#ctx0" brushRef="#br0" timeOffset="2">91 14 10368,'-24'-8'3936,"24"8"-3040,-5 0 863,5 0 161,0 0-1088,0 0-352,9 0-1568,1 0-608,9 0-1855,-4 0-705</inkml:trace>
  <inkml:trace contextRef="#ctx0" brushRef="#br0" timeOffset="633.6">394 31 13184,'0'1'299,"-1"0"0,0 0-1,0-1 1,1 1 0,-1 0 0,1 0 0,-1 0 0,1 0 0,-1 0 0,1 0 0,-1 0 0,1 0 0,0 0 0,-1 0 0,1 0 0,0 0 0,0 0 0,0 0 0,0 0-299,5 24 2174,1-13-2201,0 0 1,0 0 0,4 3 26,0 1 443,4 11 362,-1 0 1,-2 2-1,0-1 0,-2 1 1,-1 1-1,-1 6-805,-6-11 64,13-55 5,-9-8-69,-4 34-76,2 9 85,-1 3 32,0-6-45,-1 0 0,1-1 0,0 1 1,0 0-1,0-1 0,0 0 1,0 1-1,0-1 0,0 0 0,0 0 1,1 0-1,-1 0 0,0-1 1,1 1-1,-1-1 0,1 1 0,-1-1 1,0 0-1,3 0 4,21 6-31,-22-5-475,0 1-1,-1-1 0,1 0 1,0 0-1,0 0 0,0 0 1,0-1-1,0 1 0,0-1 1,0 0-1,0-1 0,0 1 1,0-1-1,0 1 0,0-1 1,0 0-1,-1-1 0,1 1 1,0-1-1,-1 1 1,1-1-1,-1 0 0,1 0 1,-1-1-1,0 1 0,3-4 507,-1 2-3434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 9984,'-1'2'384,"-1"0"-1,1 0 1,-1 0 0,1 0 0,0 0 0,0 1 0,0-1 0,0 0 0,0 0 0,0 1 0,1-1-1,-1 1 1,1-1 0,-1 1 0,1-1 0,0 1-384,0 45 2097,1-30-886,0 2-831,1 0 0,1 0 0,1 0 0,3 6-380,4 26-1384,-5 0-5386,-6-58 3212,0-4 204</inkml:trace>
  <inkml:trace contextRef="#ctx0" brushRef="#br0" timeOffset="1">15 5 10112,'-15'-5'3776,"15"5"-2944,0 5-96,0-5-160,5 5 607,0-2 417,9 2-800,1 0-352,14-2-320,-7 2-256,7-1 0,-5-4-1344,0 4-607,0 0-2689</inkml:trace>
  <inkml:trace contextRef="#ctx0" brushRef="#br0" timeOffset="365.921">34 242 10496,'-5'8'3936,"5"-8"-3040,24 4-256,-24 0-288,19-4-320,-6 0 63,16-4-126,-5 4-65,10-4 64,4-4-288,-14 3-96,-2 2-2592,2-7-2272,-5 2 1696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 10112,'2'13'4743,"5"6"-2671,3 5 184,2 23-1152,3 10-262,-2 8-842,-10-44-1829,0 1 0,-1 18 1829,-2-40-133,-1 0 0,1 1-1,0-1 1,0 0 0,0 0-1,0 1 1,0-1 0,0 0-1,0 0 1,0 1 0,0-1 0,0 0-1,0 0 1,0 1 0,0-1-1,0 0 1,0 0 0,0 1-1,0-1 1,1 0 0,-1 0-1,0 1 1,0-1 0,0 0-1,0 0 1,0 1 0,1-1-1,-1 0 1,0 0 0,0 0-1,0 1 1,1-1 0,-1 0-1,0 0 1,0 0 0,0 0-1,1 0 1,-1 0 0,0 0-1,1 1 134,-1-1-3626</inkml:trace>
  <inkml:trace contextRef="#ctx0" brushRef="#br0" timeOffset="364.907">5 13 10368,'-5'-5'3872,"5"5"-3040,18 0-128,-18 0-320,10 0-320,-1 0-64,15-3-64,0-2-32,5 5 64,-5 0-1568,0 5-576,-2-2-1440</inkml:trace>
  <inkml:trace contextRef="#ctx0" brushRef="#br0" timeOffset="365.907">85 191 10368,'-24'8'3872,"24"-8"-3040,-5 12-128,5-12-320,5 5-320,0-2 32,14-3-64,-5 0-32,15-3 32,-5 3-1440,13-9-576,-8 1-1824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10240,'-1'1'287,"0"-1"0,0 1 0,0-1 0,1 1 0,-1 0 0,0-1 1,0 1-1,0 0 0,0 0 0,1-1 0,-1 1 0,0 0 0,1 0 0,-1 0 1,1 0-1,-1 0 0,1 0 0,0 0 0,-1 0 0,1 0 0,0 0 1,-1 0-1,1 1-287,-1 3 527,1 0 1,0 0-1,-1 0 1,2 0-1,-1 1 1,1-1-528,1 12 267,1-1 0,1 1 0,2 3-267,4 9 125,-1-2-51,0 0 0,-2 1 0,1 12-74,-8 6-2219,0-45 395,-1-4-3053,-8-8 2880,-9-10-1279,-7-13 5757,-12-14 3215,34 44-5258,0 1 1,0 0-1,1-1 0,0 0 1,-1 0-1,1 0 1,0 0-1,1 0 0,-1-2-438,1 5 44,1 0 0,0-1 0,0 1 0,0 0-1,0 0 1,0-1 0,0 1 0,0 0 0,0-1-1,0 1 1,1 0 0,-1-1 0,0 1-1,1 0 1,-1 0 0,1-1 0,0 1 0,-1 0-1,1 0 1,0 0 0,0 0 0,-1 0 0,1 0-1,0 0 1,0 0 0,0 0 0,0 1 0,1-1-1,-1 0 1,0 1 0,0-1 0,0 0 0,0 1-1,1-1-43,53-21-1332,2 1 1,49-10 1331,-27 8-1630,-71 21 1363,3-2 546,-1 1-1,1 0 0,1 1 0,-1 0 1,0 1-1,5 0-278,-14 1 108,1 0 0,0 0 0,0 1 0,0-1 0,-1 1 0,1 0 0,0-1 0,-1 1 0,1 1 0,-1-1 0,1 0 0,-1 1 0,1-1 0,-1 1 0,0-1 0,0 1 0,0 0 0,0 0 0,0 0 0,0 0 0,-1 1 0,1-1 0,0 0 0,-1 1 0,0-1 0,0 1 0,0 0 0,1 0-108,2 13 156,1 1 0,-2-1 1,0 1-1,0 8-156,-2-8 45,1 0 0,2-1 1,-1 1-1,2-1 0,1 2-45,-4-13-5,0-1 1,0 1 0,0-1-1,1 0 1,0 0 0,0 0-1,0 0 1,0 0-1,0-1 1,1 0 0,0 1-1,-1-1 1,1-1 0,0 1-1,1 0 1,-1-1-1,0 0 1,1 0 0,3 1 4,-1-2-151,0 1 0,0-1 0,0-1 0,1 1 0,-1-1 0,0-1 0,0 1 0,0-1 0,1 0 1,-1-1-1,0 0 0,-1 0 0,1 0 0,2-2 151,-3 2-878,-1 0 1,0-1-1,0 0 1,0 0 0,0 0-1,-1-1 1,1 1-1,-1-1 1,0 0-1,0-1 1,1-1 877,6-13-3440</inkml:trace>
  <inkml:trace contextRef="#ctx0" brushRef="#br0" timeOffset="365.643">499 160 10368,'-28'10'3872,"23"-2"-3040,0 5 1055,5-13 257,5 8-1152,9-4-352,5 0-448,5 0-160,5-4 0,5-4-256,-1 0 0,-10 0-1248,5-9-448,-4-3-607,-14 3-97,-5-5-1056</inkml:trace>
  <inkml:trace contextRef="#ctx0" brushRef="#br0" timeOffset="366.643">651 5 10368,'-19'0'3872,"19"0"-3040,-10 3 927,7 2 225,3 0-1056,3-2-320,2 2-576,0-5-192,9 0 96,10 0-2464,-4 0-1055,-6 0-961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9728,'-2'1'393,"1"0"0,-1 1 1,0-1-1,1 0 0,-1 1 1,1-1-1,-1 1 0,1-1 1,-1 1-1,1 0 0,0 0 1,0-1-1,0 1 0,0 0 1,0 0-1,1 0 0,-1 0 1,0 0-1,1 0 0,0 1 1,-1 0-394,0 7 529,1 0 0,0 0 0,0 0-1,1 2-528,0 11 520,0-9-423,0 0 0,1 0 0,0-1 0,1 1 1,2 6-98,-3-12-2,1-1 0,-1 0 1,1-1-1,1 1 1,-1 0-1,1-1 0,0 0 1,0 0-1,1 0 1,5 5 1,-7-8-169,1-1-1,-1 0 1,1 0 0,-1 0 0,1 0 0,0 0 0,0-1 0,0 0 0,0 0 0,0 0-1,0 0 1,0 0 0,0-1 0,0 0 0,1 0 0,-1 0 0,3-1 169,0 1-957,1-2 0,-1 1 0,0-1 0,1 0 0,-1-1 0,0 1 0,-1-1 0,1-1 0,2-1 957,6-4-3333</inkml:trace>
  <inkml:trace contextRef="#ctx0" brushRef="#br0" timeOffset="335.289">51 182 10496,'-14'8'3936,"14"-8"-3040,-5 13 863,5-13 225,0 5-1120,0 0-448,10-5-384,-1 0-64,15-5 32,-5 5-1280,5-8-480,-6-2-607,1 2-161,0 0-1248</inkml:trace>
  <inkml:trace contextRef="#ctx0" brushRef="#br0" timeOffset="336.289">94 43 9856,'-24'0'3680,"24"0"-2848,-9 0-96,9 0-288,0 0-320,0 0-96,5 0-288,-1 0-160,16-4-7168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64 9472,'-4'20'5247,"-2"7"-4292,8-6-490,0 0 0,2 0-1,0 0 1,2 1-465,5 31 1954,-8-39-1909,-1 0 0,0 0 0,-1 1 0,-1-1 0,0 0 0,-1 1 0,0-1-45,1-13-71,0-1 0,0 1 1,0 0-1,0-1 0,0 1 0,0-1 0,0 1 1,0-1-1,0 1 0,-1-1 0,1 1 0,0-1 1,0 1-1,0-1 0,-1 1 0,1-1 0,0 1 0,-1-1 1,1 1-1,0-1 0,-1 0 0,1 1 0,-1-1 1,1 0-1,0 1 0,-1-1 0,1 0 0,-1 1 1,1-1-1,-1 0 71,0 0-88,0 0 0,1-1 0,-1 1 1,0-1-1,0 1 0,1-1 0,-1 1 0,0-1 0,1 0 1,-1 1-1,0-1 0,1 0 0,-1 1 0,1-1 1,-1 0-1,1 0 88,-20-39-974,20 38 987,-1 0-27,-13-31-199,2-1 0,0-4 213,9 27 7,0 0 0,1 0 0,1-1 0,0 1 0,0 0 0,1 0 0,1-1 0,1-10-7,0 15 38,0 0 0,1 0 0,0 0 0,0 0 1,0 1-1,1-1 0,0 1 0,0 0 1,1 0-1,0 0 0,0 1 0,0 0 0,1 0 1,-1 0-1,1 0 0,0 1 0,1 0 1,-1 0-1,1 1 0,-1 0 0,1 0 0,0 0 1,0 1-1,8-1-38,-13 3 1,0 0 0,0 0-1,0 0 1,0 0 0,0 0 0,-1 0 0,1 1 0,0-1 0,0 1-1,0 0 1,0-1 0,0 1 0,-1 0 0,1 0 0,0 0 0,-1 0 0,1 1-1,-1-1 1,1 0 0,0 1-1,1 1 5,0 1-1,0 0 1,-1 0-1,1 0 1,-1 0-1,0 0 1,0 1-1,1 3-4,0 3 36,0-1 0,0 1 0,-1 0-1,-1 0 1,0-1 0,0 1 0,-2 7-36,1-12-2,-1 0-1,0 1 1,0-1 0,-1 0 0,0 0-1,0 0 1,0-1 0,-1 1 0,1 0 0,-1-1-1,-1 1 1,1-1 0,-1 0 0,0 0-1,0-1 1,-1 1 0,1-1 0,-1 0 0,0 0-1,0 0 1,0-1 0,0 0 0,-1 0-1,0 0 1,1-1 0,-2 1 2,1-1-387,0-1-1,0 0 1,0 0-1,0 0 1,-1 0-1,1-1 1,0 0-1,0-1 1,0 1-1,0-1 1,-1 0 387,-12-4-3349</inkml:trace>
  <inkml:trace contextRef="#ctx0" brushRef="#br0" timeOffset="378.319">478 77 7296,'2'-2'5187,"-3"6"-2235,-4 12-1528,-10 21-918,6-17 211,2 1 0,0 0 0,1 1 1,-1 7-718,6-24-2,0 0 1,0 1 0,1-1 0,0 0-1,0 1 1,0-1 0,0 0 0,1 1-1,0-1 1,0 0 0,1 0 0,-1 1-1,1-1 1,0 0 0,0-1 0,1 1-1,-1 0 1,1-1 0,0 1 0,1-1-1,-1 0 2,2 1-191,1 0 0,-1 0 0,1-1 0,0 0 0,0 0 0,1-1 0,-1 1 0,1-1 0,-1-1 0,1 1 0,0-1 0,0 0 0,6 0 191,-8-1-278,-1-1 1,1 0-1,-1 0 0,1 0 1,-1 0-1,1-1 1,-1 0-1,1 0 0,-1 0 1,0 0-1,1-1 0,-1 0 1,0 0-1,0 0 0,0 0 1,0-1-1,-1 1 0,1-1 1,0 0-1,-1 0 0,0 0 1,1-1 277,5-9-3232</inkml:trace>
  <inkml:trace contextRef="#ctx0" brushRef="#br0" timeOffset="749.448">397 241 6656,'-15'4'2528,"11"5"-1952,-1-6 32,5-3-96,0 10 608,5-2 480,4-3-768,5-5-288,10 0-352,0 0-160,5-5 64,3-3-1184,2-2-480,-5-2-480,-5-1-96,-10 2-480</inkml:trace>
  <inkml:trace contextRef="#ctx0" brushRef="#br0" timeOffset="750.448">486 102 7296,'-22'8'2720,"12"-3"-2112,5-2 864,5-3 288,0 5-928,5-2-352,10-3-320,-3 0-160,8-3 32,4 3-1184,0-5-480,0 2-448,4-2-160,-4 5-288</inkml:trace>
  <inkml:trace contextRef="#ctx0" brushRef="#br0" timeOffset="1322.292">811 110 7296,'4'53'7940,"-1"-38"-7803,1-1-1,0 1 0,1-1 0,2 2-136,0 3 40,-1 0 0,-1 0 0,-1 0 0,-1 1 0,0-1 0,-2 1 0,0 0 0,-1 5-40,5-53-20,2-1 0,1 1 0,1 1 0,2-1 0,2-1 20,-9 19 0,1 1 1,0 0-1,0 0 1,1 1 0,0-1-1,1 1 1,0 0-1,0 1 1,0 0 0,1 0-1,0 1 1,1 0-1,-1 0 1,1 1 0,0 0-1,2 0 0,-9 4 4,0 0 0,0 0-1,0 1 1,0-1 0,0 1 0,0-1-1,0 1 1,0 0 0,0 0 0,1 0-1,-1 0 1,0 0 0,0 0 0,0 0-1,0 1 1,0-1 0,0 1 0,0 0-4,0 0 5,-1 0 0,0 0 1,1 0-1,-1 0 0,0 0 1,0 0-1,0 0 0,0 0 1,0 1-1,0-1 0,0 0 1,0 1-1,0-1 0,-1 1 0,1-1 1,-1 1-1,1-1 0,-1 2-5,1 2 17,0 1 0,0 1-1,-1-1 1,0 0 0,0 0-1,0 0 1,-1 0 0,0 0 0,0 0-1,-1 0 1,0 1-17,-5 13 19,3-11-18,0 0 0,1 1 0,1-1-1,-1 0 1,1 1 0,1 0-1,0-1 1,0 1 0,1 0 0,1 2-1,-1-10-7,1 1 0,0-1 0,0 0 0,1 0 0,-1 0 0,0 0 0,1 0 0,-1 0 1,1 0-1,0 0 0,-1-1 0,1 1 0,0 0 0,0-1 0,0 0 0,0 1 0,0-1 1,1 0-1,-1 0 0,0 0 0,0-1 0,1 1 0,-1 0 0,1-1 0,-1 1 0,0-1 1,1 0 6,6 1-504,0 0 0,-1 0 0,1-1 1,0-1-1,-1 1 0,1-1 1,1-1 503,28-7-4347,-18 6 1814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 7296,'10'26'7200,"-10"24"-1606,0 26-4770,0-59-539,0-10-269,0 0-1,1-1 1,-1 0 0,2 1-1,-1-1 1,1 1-1,0-1 1,0 0-1,0 0 1,1 0-1,0 0 1,1-1-1,-1 1 1,1-1 0,0 0-1,0 0 1,0 0-1,1-1 1,0 1-1,0-1 1,0 0-1,2 1-15,0-1-113,1 0-1,0 0 0,0 0 1,1-1-1,-1 0 0,1 0 0,-1-1 1,1-1-1,0 1 0,0-1 1,-1-1-1,1 1 0,0-2 0,0 1 1,0-1-1,1-1 114,5 0-1020,-10 2 588,-1-1-1,1 1 0,-1-1 1,0 0-1,1 0 0,-1-1 1,0 1-1,0-1 0,0 0 1,0 0-1,0 0 0,0 0 1,-1-1-1,3-2 433,14-19-3717</inkml:trace>
  <inkml:trace contextRef="#ctx0" brushRef="#br0" timeOffset="359.306">1 178 9728,'0'17'3680,"9"-13"-2848,6 0-96,-6 0-192,6-4-480,9 0-32,3-4-1248,7-4-448,4-4 832,-9-1 64,-5-5 224,-10-2-2208</inkml:trace>
  <inkml:trace contextRef="#ctx0" brushRef="#br0" timeOffset="360.306">158 0 10368,'-29'8'3936,"24"2"-3040,10-7 703,0 2 193,9-5-1952,5 5-800,5-10-95,5 0 95,9-3-3264,4-5-1408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89 10112,'-2'3'338,"0"0"-1,0 0 1,0 0 0,1 0 0,-1 0 0,1 1-1,0-1 1,0 0 0,0 1 0,1-1 0,-1 1-1,1-1 1,0 1 0,0-1 0,0 1 0,0 0-1,1-1 1,-1 1 0,1-1 0,0 0 0,0 1 0,0-1-1,1 2-337,3 10 662,1 0-1,1 0 1,0 0-1,6 7-661,-7-12 54,0 0 0,1 0-1,0 0 1,1-1-1,0-1 1,0 1-1,4 2-53,-9-9 4,0 0-1,0 0 0,0 0 1,0 0-1,0 0 0,1-1 1,-1 0-1,1 1 0,-1-1 1,1 0-1,-1-1 1,1 1-1,-1-1 0,1 1 1,0-1-1,-1 0 0,1 0 1,0-1-1,-1 1 0,1-1 1,0 0-1,-1 0 0,1 0 1,-1 0-1,1-1-3,2 0-12,-1-1-1,1 0 1,0 0 0,-1-1-1,0 1 1,1-1-1,-1 0 1,-1-1 0,1 1-1,-1-1 1,0 0-1,0 0 1,0 0 0,0-1-1,-1 1 1,0-1 0,0 0-1,-1 0 1,0 0-1,0 0 1,0 0 0,-1 0-1,1-1 1,-1 1 0,-1 0-1,0-1 1,0 1-1,0-4 13,0 5-416,-1 0-1,1 0 0,-1 1 0,0-1 1,-1 1-1,1-1 0,-1 1 0,0-1 1,0 1 416,-4-10-3236,6 1-609,4 0 341</inkml:trace>
  <inkml:trace contextRef="#ctx0" brushRef="#br0" timeOffset="344.559">473 1 9728,'10'4'4402,"-9"-2"-4291,1-1 1,-1 1 0,1-1 0,-1 1 0,0 0 0,0 0-1,0 0 1,0-1 0,0 1 0,0 0 0,0 0 0,-1 2-112,28 72 3546,-21-45-2483,1 0-1,7 16-1062,12 21-3261,-25-66 308,-4-9-67,-2-5-313</inkml:trace>
  <inkml:trace contextRef="#ctx0" brushRef="#br0" timeOffset="696.149">444 17 9984,'-18'0'3776,"13"5"-2944,5-5 0,0 8-256,5-4 703,-2 1 417,7-2-832,9-3-384,5 0-352,5 5-128,5-5 96,-1-5-1408,-10 5-544,-4 0-639,5 0-225,-5 0-960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9984,'26'13'3285,"-26"-13"-3232,1 0 0,-1 0 0,0 0 0,1 0-1,-1 0 1,0 0 0,1 1 0,-1-1 0,0 0 0,1 0 0,-1 0 0,0 1 0,0-1 0,1 0-1,-1 1 1,0-1 0,0 0 0,1 0 0,-1 1 0,0-1 0,0 0 0,0 1 0,0-1 0,1 0 0,-1 1-53,6 20 1430,0 1 0,-1-1 0,-1 1 0,0 19-1430,3 97-27,-5-68 200,3 12-6,-4 1-1,-4 0 1,-3-1 0,-9 36-167,11-101 240,0-1 0,-1 0 0,-4 10-240,8-24 25,-1 5 1515,13-18 644,38-55-1629,-46 62-557,37-48-1522,29-26 1524,3 6-1490,3 4-1,57-38 1491,-88 76-87,2 1 0,0 3 0,16-5 87,-38 19-1,0 2 1,1 1-1,0 1 1,0 0-1,1 3 1,0 0-1,0 1 1,0 1-1,1 2 1,-1 1-1,23 2 1,-35 0 0,0 1 0,-1 0 0,1 0 0,-1 1 0,0 1 0,0 0 0,0 1 0,10 6 0,-13-6 5,-1 1 1,1 0-1,-1 0 0,-1 0 0,1 1 0,-1 1 0,-1-1 0,0 1 0,0 1 0,-1-1 0,5 9-5,-8-13 3,8 12 4,0 1 0,-1 0-1,-1 0 1,-1 1 0,0 1 0,-1-1 0,-2 1-1,0 0 1,-1 1 0,0-1 0,-2 2-7,1 31 49,-2 1 1,-2-1-1,-3 0 1,-4 14-50,-9 40-364,-22 68 364,32-147-1906,-2-1-1,-2 3 1907,-3 2-4666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7296,'-15'10'2720,"11"14"-2112,4 11 800,-5-11 288,5 2-928,5 4-320,-1-1-256,1 4-64,5-2-64,-1-3-64,1 3 32,4-6-1184,-1-4-416,6-5-2016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5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 9728,'-2'8'3067,"4"-6"-1581,-1-2-1436,0 0-1,-1 0 0,1 1 0,0-1 0,0 1 0,0-1 0,-1 1 1,1-1-1,0 1 0,-1-1 0,1 1 0,0 0 0,-1-1 0,1 1 1,-1 0-1,1 0 0,-1-1 0,1 1 0,-1 0 0,1 0 0,-1 0 1,0-1-1,0 1 0,1 0-49,0 1 37,0 1 0,1-1 0,-1 0 0,1 0 0,-1 0 1,1-1-1,0 1 0,0 0 0,0 0 0,0-1 0,0 1-37,16 14 168,-12-8 38,-1 1 0,0 0 1,-1 0-1,0 0 0,0 0 1,-1 1-1,0-1 0,0 5-206,4 21 2721,1 27-2721,-5-31 77,-2-13-384,-3-21-1557,-8-28 8,1-3 1698,1-1-1,-2-24 159,9 44-20,0-1-1,1 1 1,0-1 0,1 1 0,1-1 0,0 1 0,3-6 20,-4 15 2,1 1 0,0 0 0,0 0 0,0 0 0,1 0 0,0 0 0,0 1 0,0-1 0,0 1 0,1 0 0,0 0 0,0 0 0,0 0 1,0 1-1,0-1 0,1 1 0,0 0 0,2-1-2,-4 3 2,0-1 1,1 1-1,-1 0 1,0 0-1,1 0 1,-1 1-1,1-1 1,-1 1-1,1 0 1,-1 0-1,1 0 1,-1 0-1,0 1 1,1-1-1,-1 1 0,1 0 1,-1 0-1,0 0 1,1 1-1,-1-1 1,0 1-1,0-1 1,0 1-1,0 0 1,-1 0-1,1 1 1,0-1-1,1 2-2,-2-1 132,1-1 0,-1 1 0,1 0 0,-1 0 0,0 0 0,0 0 0,-1 0 0,1 0 0,0 1 0,-1-1 0,0 1 0,0-1 0,0 1 0,0-1 0,-1 1 0,1-1 0,-1 1 0,0 0 0,0-1 0,0 1 0,-1 0 0,1-1-1,-1 1 1,0-1 0,0 1 0,0-1 0,0 1 0,-1-1 0,0 2-132,-5 7 130,0 0-1,-1 0 0,-1-1 0,0 0 0,0-1 1,-10 9-130,47-14-70,-19-3 65,6 1-17,0 1-1,0 0 1,-1 1 0,0 0 0,0 2 0,7 3 22,-19-8 10,1-1 0,-1 1 0,1 0 0,-1 0 0,0 0 0,0 0 0,0 0 0,0 0 0,0 1 0,-1-1 0,1 0 0,-1 1 1,1 0-1,-1-1 0,0 1 0,0 0 0,0 0 0,0-1 0,-1 1 0,1 0 0,-1 0 0,1 0 0,-1 0 0,0 0 0,0 0 1,-1 0-1,1 0 0,-1 0 0,1 0 0,-1-1 0,0 1 0,0 0 0,0 0 0,0-1 0,-1 1 0,0 1-10,0 1-2,0-1 0,-1 1 0,0 0 0,0-1 0,0 0 0,-1 0-1,1 0 1,-1 0 0,0 0 0,0-1 0,0 0 0,0 1 0,-1-2 0,1 1-1,-1 0 1,0-1 0,0 0 0,0 0 0,0 0 0,0-1 2,-1 0-328,1 0 0,-1 0 0,1-1 0,-1 0 1,1 0-1,-1 0 0,1-1 0,-5 0 328,4 0-899,-1-1 0,1 0-1,-1-1 1,1 1 0,0-1 0,0 0 0,-3-2 899,-11-7-3552</inkml:trace>
  <inkml:trace contextRef="#ctx0" brushRef="#br0" timeOffset="501.497">493 53 7424,'-3'-8'2295,"7"7"-1097,8 12 455,20 42 4995,-22-39-6425,0 1-1,-1 1 1,-1-1-1,0 2 1,-2-1-1,0 1 1,0 0-1,-2 0 1,1 2-223,5 66 149,1-123-352,-1 5 89,2-7-894,9-18 1008,-16 46-498,1 0-1,0 0 1,1 1 0,0-1 0,1 1-1,5-5 499,-11 13 92,0 1 0,1-1 0,-1 1 0,0 0 0,1 0 0,0 0 0,-1 1 0,1-1 0,0 0 0,0 1 0,0 0 0,0 0 0,0 0 0,0 0 0,0 0 0,0 0 0,0 1 0,0 0 0,1-1 0,-1 1 0,0 1 0,0-1 0,0 0 0,1 1 0,-1-1 0,0 1 0,0 0 0,0 0 0,0 0 0,0 1 0,0-1 0,0 1 0,-1-1 0,1 1-92,3 3 88,1-1 1,-1 1-1,-1 0 1,1 1-1,-1-1 1,0 1-1,0 0 0,-1 0 1,1 1-1,-1 0 1,-1-1-1,1 1 1,1 7-89,0 2 57,-1 0 1,1 15-58,-3-18-373,0 0 0,1 0 0,0 0 0,1 0 0,2 2 373,0-4-2546,-4-9-1862,-10-2 771</inkml:trace>
  <inkml:trace contextRef="#ctx0" brushRef="#br0" timeOffset="870.126">669 221 10112,'-10'5'3776,"-4"-5"-2944,23 4 0,-4 0-192,0 0 607,4 4 449,6-3-864,9-10-352,0 5-352,9-4-128,-1 0 96,2-4-1344,4-4-576,-4 2-639,-1-3-161,-5-3-1216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4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67 6912,'0'0'56,"0"0"-1,0 0 1,0-1 0,0 1 0,0 0-1,0 0 1,0 0 0,-1-1 0,1 1-1,0 0 1,0 0 0,0 0 0,0-1 0,-1 1-1,1 0 1,0 0 0,0 0 0,0 0-1,-1-1 1,1 1 0,0 0 0,0 0-1,-1 0 1,1 0 0,0 0 0,0 0-1,-1 0 1,1 0 0,0 0 0,0 0 0,-1 0-1,1 0 1,0 0 0,0 0 0,-1 0-1,1 0 1,0 0 0,0 0 0,-1 0-1,1 0 1,0 0 0,0 1 0,-1-1-1,1 0 1,0 0 0,0 0 0,0 0 0,-1 1-1,1-1 1,0 0 0,0 0 0,0 0-56,-6 2 300,-19-21 2020,22 17-2180,1 1 0,-1-1 0,0 1 0,0-1 0,1 1 0,-1 0 0,0 0 0,0 1 0,0-1-1,0 0 1,0 1 0,0 0 0,0 0 0,-1 0 0,1 0 0,0 0 0,0 1 0,0-1 0,0 1 0,0 0 0,0 0 0,1 0 0,-1 0 0,0 0 0,0 1 0,-1 0-140,-6 4-23,-1 1-1,1-1 1,1 1-1,-1 1 1,1 0-1,0 2 24,6-8 56,1 1 0,0 0 0,0 0 0,0 0 0,0 1 0,0-1 0,0 0 0,1 1 0,0-1-1,0 1 1,0 0 0,0-1 0,0 1 0,1 0 0,-1-1 0,1 1 0,0 0 0,0 0 0,1-1 0,-1 1 0,1 0 0,0 0 0,0-1 0,0 1-1,0-1 1,1 1 0,-1-1 0,2 2-56,1 2 233,0 1 0,0-1 0,1 0 0,0 0 0,1 0 0,-1-1-1,1 0 1,0 0 0,1 0 0,0-1 0,7 5-233,-12-9 10,1 0-1,0 1 1,-1-1-1,1-1 1,0 1-1,0 0 1,0-1 0,0 1-1,0-1 1,0 0-1,0 0 1,0 0-1,0 0 1,0-1 0,0 1-1,0-1 1,-1 1-1,1-1 1,0 0-1,0-1 1,0 1 0,-1 0-1,1-1 1,-1 1-1,1-1 1,0 0-10,0-1 3,0 1 0,0-1 0,0 1-1,-1-1 1,1 0 0,-1 0 0,1 0 0,-1 0 0,0-1 0,0 1 0,0-1 0,-1 1 0,1-1 0,-1 0-1,0 1 1,0-1 0,0 0 0,-1 0 0,1-3-3,-1 4 5,0 1-1,1-1 0,-2 0 1,1 0-1,0 0 1,0 1-1,-1-1 1,0 0-1,1 1 1,-1-1-1,0 0 1,0 1-1,-1-1 1,1 1-1,0 0 1,-1-1-1,1 1 1,-1 0-1,0 0 1,0 0-1,0 0 1,0 0-1,0 0 1,0 1-1,-2-2-4,-16-13-36,18 14-32,-1 0 0,1 0 0,0 1 0,0-1 0,-1 0 0,1 1 0,-1-1 0,1 1 0,-1 0 1,0 0-1,1 0 0,-1 0 0,0 0 0,0 1 0,0-1 0,1 1 0,-1 0 0,-1 0 68,-3 0-1062,-17 2-121,20-3-1215,13-4-2761,8 1 1794</inkml:trace>
  <inkml:trace contextRef="#ctx0" brushRef="#br0" timeOffset="361.242">413 59 9984,'2'2'527,"0"-1"0,-1 0 1,1 1-1,-1-1 0,0 1 0,1 0 1,-1-1-1,0 1 0,0 0 1,1 1-528,10 37 768,-3-10-489,0-9-245,3 8-47,0 1 0,-2 0-1,4 21 14,-13-34-186,-1-17-150,0-2 122,-1 0-75,1 0 1,0 0-1,0 0 0,-1 0 0,1 1 0,-1-1 1,0 0-1,0 0 0,1 1 0,-1-1 1,0 1 288,-2-5-781,-7-17-2536</inkml:trace>
  <inkml:trace contextRef="#ctx0" brushRef="#br0" timeOffset="726.813">375 13 7296,'0'-5'2720,"0"0"-2112,5 2 1088,-1 6 352,6-3-1120,4-3-480,6 3-320,2 0-64,7 0-32,-10 0-160,10 8-64,-10 0-3872</inkml:trace>
  <inkml:trace contextRef="#ctx0" brushRef="#br0" timeOffset="727.813">460 211 10112,'14'4'3776,"10"-8"-2944,14-4-224,-18 8-256,4-4-1536,8 4-448,1-8-2016,1-2-864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4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60 10112,'0'1'200,"-1"0"1,0 0-1,1 1 1,-1-1 0,0 0-1,1 0 1,-1 0-1,1 0 1,0 1 0,-1-1-1,1 0 1,0 0-1,0 1 1,0-1-1,0 0 1,0 0 0,0 1-1,0-1 1,0 0-1,0 0 1,1 1 0,-1-1-1,0 0 1,1 0-1,-1 0 1,1 0-1,0 1 1,-1-1 0,1 0-1,0 0-200,28 43-326,-15-24 624,-7-5-294,-1 0-1,0 0 1,-2 1 0,1 0 0,-2 0 0,0 0 0,0 9-4,-4-7-2231,-10-31-3576,1-3 3317</inkml:trace>
  <inkml:trace contextRef="#ctx0" brushRef="#br0" timeOffset="374.224">1 84 10240,'95'0'6678,"-33"-3"-9308,37-6 2630,-81 6-772,1 0 1,0-1 0,-1-1 0,0-1 0,14-7 771,48-14 3840,-79 26-3773,0 1 0,-1-1 0,1 1-1,0 0 1,0 0 0,-1-1 0,1 1 0,0 0 0,0 0 0,-1 0 0,1 0 0,0 0 0,0 0 0,0 0 0,-1 0 0,1 0 0,0 0 0,0 1 0,-1-1 0,1 0 0,0 0 0,0 1 0,-1-1 0,1 1 0,0-1 0,-1 0 0,1 1 0,0-1 0,-1 1 0,1-1 0,-1 1 0,1 0 0,-1-1 0,1 1 0,-1 0 0,0-1 0,1 1 0,-1 0 0,0-1 0,1 1 0,-1 0 0,0 0 0,0-1 0,1 1 0,-1 0 0,0 0-67,1 7 538,0 0 0,-1 0 0,1 0 0,-2-1 1,1 1-539,0 9 254,1-2-135,1 0 0,1 0-1,1-1 1,0 1 0,1-1 0,5 12-119,-6-18 1,0 0 0,1 0 0,0 0 0,0-1 0,0 0 1,1 0-1,1 0 0,-1-1 0,1 0 0,0 0 0,7 5-1,-10-9-2,1 0 0,-1 1 0,1-1 0,-1-1 0,1 1 0,0-1 0,-1 1 0,1-2 0,0 1 0,0 0 0,0-1 0,3 0 2,-6 0 0,1 0 0,0 0-1,0-1 1,0 1 0,-1-1-1,1 0 1,0 1-1,-1-1 1,1 0 0,-1-1-1,1 1 1,-1 0 0,1-1-1,-1 1 1,0-1 0,0 0-1,0 0 1,0 0-1,0 0 1,0 0 0,0 0-1,0-1 1,7-22 0,-9 21 0,1 0 0,1 0 0,-1 0 0,0 1 0,1-1 0,2-3 0,0 0 2,0 2-4,1 0-14,-5 5-53,-3 3-1060,2-2-2003,1-1-1417</inkml:trace>
  <inkml:trace contextRef="#ctx0" brushRef="#br0" timeOffset="1233.801">1056 38 6912,'2'-3'1238,"1"-6"4751,-18 0-3778,10 6-2716,2 2 509,0 0 0,1 0 0,-1 0 1,0 0-1,0 1 0,0-1 0,0 1 0,0 0 0,0 0 1,0 0-1,0 0 0,0 1 0,0-1 0,1 1 0,-1-1 1,0 1-1,0 0 0,0 0 0,1 1 0,-1-1 0,0 0 1,1 1-1,-1 0 0,1-1 0,0 1 0,0 0 1,-2 2-5,0-1 10,1 1 0,-1-1 0,1 1 1,0 0-1,0 0 0,0 0 1,1 0-1,-1 1 0,1-1 1,0 1-1,1-1 0,-1 1 1,1-1-1,0 1 0,0 0 1,0 0-1,0 0-10,1 2 135,1-1 0,-1 1-1,1 0 1,1-1 0,-1 1 0,1-1 0,0 1 0,0-1 0,1 0 0,0 0-1,0 0 1,0 0 0,1-1 0,0 1 0,0-1 0,0 0 0,1 0 0,0 0 0,-1-1-1,2 1 1,-1-1 0,0-1 0,1 1 0,0-1 0,0 0 0,0 0 0,0 0-1,1-1 1,-1 0 0,0-1 0,5 2-135,-8-3 8,1 1 0,-1-1 0,0 0 0,1 0-1,-1 0 1,0 0 0,1 0 0,-1-1 0,0 0 0,0 1 0,1-1-1,-1 0 1,0-1 0,0 1 0,0 0 0,0-1 0,0 0 0,-1 0 0,1 0-1,0 0 1,-1 0 0,1 0 0,-1-1 0,0 1 0,0-1 0,0 1 0,0-1-1,0 0 1,-1 0 0,1 0 0,-1 0 0,0 0 0,0 0 0,0-1-1,0 1-7,0-2-2,0 0 0,0 0-1,0 0 1,-1 0-1,0 0 1,0 0-1,0 0 1,-1 0-1,0 0 1,0 0-1,0 0 1,0 0-1,-1 0 1,0 1-1,0-1 1,0 0 0,-1 1-1,1 0 1,-1-1-1,0 1 1,0 0-1,-1 1 1,0-2 2,-2 0-86,0 1 0,0-1 0,-1 1 0,1 0 0,-1 0 0,0 1 0,0 0 0,0 1 0,-4-2 86,-41-8-6389,43 11 2565,7 1 326</inkml:trace>
  <inkml:trace contextRef="#ctx0" brushRef="#br0" timeOffset="1849.948">1312 4 4224,'2'-1'942,"-1"0"-779,-1 1 0,1 0 1,-1 0-1,1-1 0,-1 1 0,1 0 0,-1 0 1,1 0-1,-1 0 0,1 0 0,-1-1 0,1 1 0,-1 0 1,1 0-1,-1 0 0,1 0 0,-1 1 0,1-1 1,-1 0-1,1 0 0,-1 0 0,1 0 0,-1 0 0,1 1 1,-1-1-1,1 0 0,-1 0 0,1 1 0,-1-1 1,1 0-1,-1 1 0,0-1 0,1 1 0,-1-1-163,9 5 1168,-1 1-1,0 0 1,0 0-1,-1 1 0,1 0-1167,2 2 899,-4-3-602,-1 0 0,0 0 1,0 0-1,0 1 0,0 0 0,-1 0 0,-1 0 0,1 0 0,-1 1 0,0 0 1,-1-1-1,2 9-297,0 4-8,-1 1 1,0 0-1,-2 0 1,-1 8 7,1-38-87,0 0 0,0-1 1,1 1-1,0 0 0,1 0 0,0 0 0,0 0 1,1 1-1,0-1 0,0 0 87,8-11-1065,1 1-1,0 0 1,7-7 1065,-18 23 57,0 1 0,-1 0 1,2-1-1,-1 1 0,0 0 0,0 0 0,1 0 0,-1 0 0,1 0 0,0 1 0,-1-1 1,1 1-1,0 0 0,0-1 0,0 2 0,0-1 0,0 0 0,0 0 0,0 1 1,0 0-1,0-1 0,0 1 0,0 0 0,0 1 0,1-1 0,-1 0 0,0 1 1,0 0-1,0 0 0,1 0-57,2 2 183,0 1-1,0-1 1,0 1 0,0 0 0,-1 0 0,0 1 0,0 0-1,0 0 1,0 0 0,-1 0 0,0 1 0,0 0 0,0 1-183,37 66-1093,-20-23-4550,-15-36 1536,6-8 369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4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 7040,'-11'-7'2627,"11"6"-2576,-1 0 0,0 1 1,1-1-1,-1 1 1,0-1-1,0 0 0,1 1 1,-1-1-1,0 1 1,0 0-1,0-1 0,0 1 1,1 0-1,-1-1 1,0 1-1,0 0 1,0 0-1,0 0 0,0 0 1,0 0-1,0 0 1,0 0-1,0 0 0,0 0 1,1 0-1,-1 1 1,0-1-1,0 0 0,0 1 1,0-1-1,0 0 1,0 1-52,-6 4 399,-1 1 1,1 0 0,0 0-1,0 0 1,0 1-1,1 0 1,0 1 0,0-1-1,1 1 1,-2 5-400,3-7 23,1 0 1,0 0-1,0 0 0,1 0 1,0 1-1,0-1 0,1 1 1,-1-1-1,1 1 0,1 0 1,-1-1-1,1 1 0,0 0 1,1 0-1,0 3-23,1-1 14,1 0 0,0 0 0,0 0-1,1-1 1,0 1 0,0-1 0,1 1 0,0-2 0,5 7-14,-7-11-85,-1 0 1,1 0-1,0 0 1,0 0-1,1-1 1,-1 0-1,0 1 1,1-1-1,0 0 1,-1-1-1,1 1 1,0-1-1,0 1 1,0-1-1,0 0 1,0-1-1,0 1 1,0-1 0,0 0-1,0 0 1,0 0-1,0 0 1,3-1 84,22-7-2379,4-5-986</inkml:trace>
  <inkml:trace contextRef="#ctx0" brushRef="#br0" timeOffset="383.263">368 16 9472,'-1'1'169,"0"0"0,0-1 0,0 1 0,0 0 0,0 0 0,1 0 0,-1 0 0,0 0 0,1 0-1,-1 0 1,1 1 0,-1-1 0,1 0 0,0 0 0,-1 0 0,1 0 0,0 1 0,0-1 0,0 0 0,0 0 0,0 1 0,0-1 0,0 0 0,0 0 0,0 0 0,1 1 0,-1-1 0,0 0 0,1 0 0,-1 0 0,1 0 0,-1 0 0,1 0 0,0 1-169,5 10 74,0 0 0,1 0 0,3 4-74,5 8 230,1 9-108,9 29-122,-21-53 3,-1-1 0,0 1 0,-1 0 0,0 0 0,0 0 1,-1 1-1,0-1-3,6-28-234,2-1 1,4-7 233,-4 8-193,-1 1 0,5-17 193,-10 27-17,0-1 1,1 1-1,0-1 1,0 1-1,0 0 1,1 0-1,0 1 1,3-3 16,-6 7 18,1 1 1,-1-1 0,0 1 0,1 0 0,-1 0 0,1 0-1,-1 0 1,1 0 0,0 1 0,0-1 0,0 1 0,0-1-1,0 1 1,0 0 0,0 1 0,0-1 0,1 0 0,-1 1-1,0 0 1,0 0 0,1 0 0,-1 0 0,0 0 0,2 1-19,-3 0 42,1 0 0,-1 0 0,0 0 0,1 1 0,-1-1 0,0 1 1,0-1-1,0 1 0,0 0 0,0 0 0,0 0 0,0 0 1,1 2-43,18 30 145,-10-10-126,0 0 0,-2 1 0,2 8-19,0 13-3742,-10-34 318</inkml:trace>
  <inkml:trace contextRef="#ctx0" brushRef="#br0" timeOffset="734.603">601 202 9600,'0'0'3584,"-5"4"-2784,20 1 0,-10-5-224,9 0-512,-4 0 0,7-5-64,7 1 64,0 0-32,0 0-96,5-4-32,-10 3-1280,10-8-544,-2 5-1632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0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 4352,'-2'-9'3447,"1"7"103,3 5-1427,-1 2-1948,0-1 1,0 1 0,-1-1-1,0 1 1,0 0 0,0-1-1,-1 1 1,1-1-1,-1 1 1,0-1 0,-1 3-176,0-1 116,-5 27 65,3-18-131,0 1 0,1-1-1,1 1 1,1-1-1,0 9-49,1-19 7,0-1 0,1 1 0,0-1-1,0 0 1,0 1 0,0-1-1,0 0 1,1 0 0,0 0-1,0 0 1,0 0 0,1 0 0,-1 0-1,1-1 1,0 1 0,0-1-1,0 0 1,0 0 0,0 0-1,1 0 1,3 2-7,2-1 9,0 1-1,0-1 0,0 0 1,1-1-1,-1 0 0,1 0 1,0-1-1,0 0 0,2-1-8,13 1-544,-1-1 0,1-1 0,4-1 544,-20 1-735,1-1-1,-1-1 1,0 1-1,0-1 1,0-1 0,-1 0-1,1 0 1,-1-1-1,5-2 736,11-6-2474</inkml:trace>
  <inkml:trace contextRef="#ctx0" brushRef="#br0" timeOffset="395.641">569 55 7040,'-1'0'150,"-1"-1"0,1 0 1,0 0-1,-1 1 0,1-1 0,-1 0 1,1 1-1,-1-1 0,1 1 0,-1 0 1,1 0-1,-1-1 0,1 1 0,-1 0 1,1 0-1,-1 1 0,1-1 0,-1 0 1,1 0-1,-1 1 0,1-1 1,-1 1-1,1-1 0,0 1 0,-1-1 1,1 1-1,0 0 0,-1 0 0,1 0-150,-3 3 419,0 1 0,1-1 0,-1 1 0,1 0 0,0-1 0,1 1 0,-3 5-419,1-1 134,0 1 0,1 0 0,0 0 0,0 0 0,1 0 0,0 1 0,1-1 0,0 1 0,1-1 0,1 10-134,-1-14 14,0 0 0,1-1 0,0 1 0,0-1 0,1 1-1,-1-1 1,1 0 0,0 0 0,1 0 0,-1 0 0,1 0 0,0 0 0,0 0 0,0-1 0,1 0 0,0 1 0,0-1-1,0-1 1,0 1 0,1-1 0,0 1-14,-1-2 5,0 0 0,0-1-1,1 0 1,-1 1 0,0-1 0,1-1 0,-1 1-1,1-1 1,-1 0 0,1 0 0,-1 0-1,1 0 1,-1-1 0,1 0 0,-1 0 0,0 0-1,1 0 1,-1-1 0,0 0 0,0 0-1,2-1-4,5-3 10,1 0 0,-1-1 0,0-1 0,0 0 0,-1 0 0,6-7-10,-12 10-7,1 1-1,-1-1 0,0 0 1,-1 0-1,1-1 1,-1 1-1,0-1 0,0 1 1,-1-1-1,0 0 1,0 0-1,0 0 1,0-2 7,-2 5-1,0-1 0,1 0 1,-1 1-1,0-1 1,-1 0-1,1 1 0,-1-1 1,0 1-1,1-1 1,-1 1-1,-1-1 1,1 1-1,-1-1 0,1 1 1,-1 0-1,0 0 1,0 0-1,0 0 1,0 0-1,-1 0 0,1 1 1,-1-1-1,0 1 1,-6-6 62,-1 0-1,0 1 1,-1 0-1,0 1 1,0 0-1,-5-2-61,10 6-302,1-1 1,-1 1-1,0 1 0,0-1 0,0 1 0,0 0 1,0 1-1,0-1 0,0 1 0,0 0 1,0 1-1,0-1 0,0 1 0,-1 1 302,1 2-3386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10112,'1'11'8655,"2"4"-5422,0-2-3295,0 1-1,-1-1 1,0 10 62,-2 76-1024,0-56-7285,0-43 8132,0 1 1,0-1 0,0 0-1,0 0 1,0 1 0,0-1-1,0 0 1,0 1 0,0-1-1,0 0 1,0 1 0,0-1 0,0 0-1,0 0 1,0 1 0,0-1-1,0 0 1,0 1 0,1-1-1,-1 0 1,0 0 0,0 1-1,0-1 1,0 0 0,1 0-1,-1 0 1,0 1 0,0-1-1,1 0 1,-1 0 0,0 0 0,0 0-1,1 1 1,-1-1 0,0 0-1,1 0 1,-1 0 0,0 0-1,0 0 1,1 0 0,-1 0-1,0 0 1,1 0 0,-1 0-1,0 0 1,1 0 0,-1 0 0,0 0-1,0 0 1,1 0 176,4 0-1936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30 10112,'-7'-11'1834,"6"10"-1640,1 0 0,-1 0 1,1-1-1,-1 1 0,0 0 0,0 0 0,1 0 0,-1 0 0,0 1 0,0-1 0,0 0 0,0 0 1,0 0-1,0 1 0,0-1 0,0 0 0,0 1 0,0-1 0,0 1 0,-1 0 0,1-1 0,0 1 0,0 0 1,-1-1-1,1 1 0,0 0 0,0 0 0,-1 0 0,1 0 0,0 1 0,0-1 0,0 0 0,-1 0-194,-15 1 298,1 0 0,-1 2 0,1 0 0,0 0 0,0 1 0,0 1 0,0 1 0,-1 1-298,16-6-1,0 0 0,0-1 0,0 1-1,0 0 1,1 0 0,-1-1 0,0 1-1,0 0 1,1 0 0,-1 0 0,0 0-1,1 0 1,-1 0 0,1 0 0,0 0-1,-1 0 1,1 0 0,0 1 0,-1-1-1,1 0 1,0 0 0,0 0 0,0 0-1,0 0 1,0 0 0,0 1 0,1-1-1,-1 0 1,0 0 0,0 0 0,1 0-1,-1 0 1,1 0 0,-1 0 0,1 0-1,-1 0 1,2 1 1,3 7-17,0-1-1,1 1 1,0-1-1,3 2 18,3 5-12,-5-4-132,1 0 0,-2 1 0,0 0 0,0 0-1,-1 1 1,0-1 0,2 14 144,-6-23-90,0 1 1,-1 0-1,1 0 0,-1 0 1,0-1-1,0 1 0,0 0 0,-1 0 1,1 0-1,-1 0 0,0-1 1,0 1-1,0 0 0,0-1 1,-1 1-1,0-1 0,1 1 0,-1-1 1,-1 0-1,1 0 0,0 0 1,-1 0-1,1 0 0,-1 0 1,0-1-1,0 1 0,0-1 1,0 0-1,-3 1 90,-9 3-4256,5-2 1275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44 13184,'-3'5'5304,"5"2"-3717,6 5-2168,-7-10 1236,7 14-409,0 1 1,-1 0-1,0 0 0,-2 0 1,3 15-247,-2-1 59,-2 0 0,-2 0 0,0 14-59,-2 14-6413,0-56 5924,-1-2-3413,-2-5 1833,2 2 1213,-3-6-1725</inkml:trace>
  <inkml:trace contextRef="#ctx0" brushRef="#br0" timeOffset="1">11 21 10624,'-10'-20'4032,"10"20"-3136,5 0 1023,-5 0 289,5 4-1248,4 1-416,10-2-384,10 2-1632,9-2 800,-1 2-5279,6 0 3295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0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 9600,'0'-7'3470,"-3"8"-1599,-5 17-742,0 0 38,-2 0-525,1 0 0,0 1 1,1 0-1,1 0 0,1 0 0,1 1 1,-2 15-643,6-29-157,0 0-1,0 0 1,1 0 0,0 0 0,0 1-1,1-1 1,-1 0 0,1 0 0,1 0-1,-1 0 1,1 0 0,0 0 0,0-1-1,1 1 1,0 0 0,0-1 0,0 0 0,1 0-1,0 0 1,0 0 0,0-1 0,0 1-1,1-1 1,-1 0 0,1 0 0,0-1-1,3 2 158,-3-2-568,1 0 0,0 0-1,-1-1 1,1 0 0,0 0-1,0-1 1,0 0 0,1 0-1,-1 0 1,0-1-1,0 1 1,0-2 0,1 1-1,4-1 569,13-4-2362</inkml:trace>
  <inkml:trace contextRef="#ctx0" brushRef="#br0" timeOffset="361.404">11 190 10112,'-10'12'3776,"10"-12"-2944,10 13-96,-6-13-256,1 3-352,5 2-96,9 0 0,5-5-1376,0 3 736,3-6-2432,2-2 1696,-5-3-2144,0 0 2016</inkml:trace>
  <inkml:trace contextRef="#ctx0" brushRef="#br0" timeOffset="362.404">220 25 10240,'-29'-8'3872,"29"8"-3040,-14 3 927,9-3 225,10 0-1120,-5 0-384,0 5-320,0-5-2624,9 5 1376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1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67 6400,'2'-2'448,"0"1"-1,-1 0 1,1 0 0,0-1 0,-1 1 0,1-1 0,-1 0 0,0 1-1,1-1 1,-1 0 0,0 0 0,0 0 0,0 0 0,0 0-1,0 0 1,-1 0 0,1-1-448,-1 2 93,0 0 1,0 0-1,0 0 0,0 0 0,0 0 1,-1 0-1,1 0 0,0 0 0,-1 0 1,1 0-1,0 0 0,-1 0 0,0 0 1,1 0-1,-1 0 0,1 0 0,-1 0 1,0 0-1,0 1 0,1-1 0,-1 0 1,0 0-1,0 1 0,0-1 0,0 1 1,0-1-1,0 1 0,0-1 0,0 1 0,0 0 1,0-1-1,0 1 0,0 0 0,-1 0-93,-12-3 326,0 1-1,-1 0 0,1 1 1,-1 1-1,0 0 0,1 1 1,-1 0-1,1 1 0,0 1 1,-14 4-326,20-4 13,0 0 0,0 0 0,0 1 0,0 0 0,1 1 0,0-1 0,-1 2 0,2-1 1,-1 1-1,1-1 0,-5 7-13,10-12 3,1 1-1,-1 0 1,1 0 0,-1 0 0,1 0 0,-1 0-1,1 0 1,0 0 0,-1 0 0,1 0 0,0 0-1,0 0 1,0 0 0,0 0 0,0 0 0,0 0 0,0 0-1,0 0 1,0 0 0,0 0 0,1 0 0,-1 0-1,0 0 1,1 0 0,-1 0 0,1 0 0,-1 0-1,1-1 1,-1 1 0,1 0 0,0 0 0,-1 0 0,1-1-1,0 1 1,0 0 0,-1-1 0,1 1 0,0 0-1,1-1-2,2 3 5,0 0 0,0-1 0,1 0 0,-1 0 0,1 0 0,-1 0 0,1-1 0,0 0-5,37 8 11,-18-5-15,0 1-1,0 1 1,16 7 4,-35-11 6,1 0 0,-1 1 0,1-1 1,-1 1-1,0 1 0,0-1 0,0 1 0,0 0 0,-1 0 0,0 0 0,0 1 1,0-1-1,0 1 0,-1 0 0,1 0 0,2 6-6,-5-8 10,0 0 0,0 0 0,0 1 0,-1-1 0,1 0 0,-1 1 0,1-1 0,-1 0 0,0 1 0,-1-1-1,1 0 1,0 1 0,-1-1 0,0 0 0,0 1 0,0-1 0,0 0 0,0 0 0,-1 0 0,1 0 0,-1 0 0,0 0 0,0 0 0,0-1 0,0 1 0,-3 1-10,2 0-231,0-1-1,-1 0 1,0 0 0,0 0 0,0-1 0,0 1 0,0-1 0,0 0-1,0 0 1,-1-1 0,1 1 0,-1-1 0,0 0 0,1 0-1,-1-1 1,0 1 0,1-1 0,-1 0 0,-4 0 231,-34-10-8021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5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77 260 9728,'6'-14'5594,"14"-8"-4792,-9 11 273,3-5-636,1 2-1,0 0 1,1 0-1,0 2 1,1 0-1,0 0 0,18-7-438,-25 14-5,2 0-1,-1 0 0,0 1 0,1 1 0,0 0 0,0 0 0,0 1 0,0 1 0,0 0 1,0 1-1,0 0 0,0 1 0,0 0 0,1 1 6,-8-1-4,0 0 1,-1 0-1,1 1 0,0 0 0,-1-1 1,1 2-1,-1-1 0,0 0 0,0 1 1,0 0-1,0 0 0,0 0 1,0 0-1,-1 1 0,0 0 0,0-1 1,0 1-1,1 1 4,-2-1 2,0 0-1,-1 0 1,1 0 0,-1 0-1,0 0 1,0 0 0,0 0-1,0 1 1,-1-1 0,0 0-1,0 0 1,0 1 0,0-1-1,-1 0 1,1 1 0,-1-1-1,0 0 1,-1 0 0,1 0-1,-1 0 1,0 1-2,-9 17 29,0-1 0,-2 0 0,0-1 0,-1-1 1,-15 16-30,-30 28 63,-3-2-63,-2 2 20,41-41-41,15-15 20,0 0 0,1 0-1,-1 1 1,2 0 0,-1 0-1,1 1 1,1-1-1,-2 5 2,6-13-1,1 0-1,0 1 1,0-1-1,0 0 0,0 1 1,0-1-1,0 0 1,0 1-1,0-1 0,0 0 1,0 1-1,0-1 0,0 1 1,0-1-1,0 0 1,0 1-1,0-1 0,0 0 1,0 1-1,0-1 1,1 0-1,-1 1 0,0-1 1,0 0-1,0 1 1,1-1-1,-1 0 0,0 1 1,0-1-1,1 0 0,-1 0 1,0 0-1,1 1 1,-1-1-1,0 0 0,1 0 1,-1 0-1,0 1 1,1-1-1,-1 0 0,0 0 1,1 0-1,-1 0 1,0 0-1,1 0 0,-1 0 1,0 0-1,1 0 2,19-1-45,21-6 37,9-2-29,0 2 0,13 2 37,-47 4-6,-1 1 1,0 1-1,0 1 0,0 0 0,0 0 1,0 2-1,0 0 0,0 0 0,8 5 6,-17-6 9,-1-1-1,0 1 1,0 0-1,0 0 0,0 1 1,-1-1-1,1 1 0,-1 0 1,0 0-1,0 1 0,0-1 1,-1 1-1,0 0 1,1 0-1,-2 0 0,1 0 1,-1 1-1,1-1 0,-1 0 1,-1 1-1,1 0 1,-1 0-1,0-1 0,-1 1 1,1 2-9,-1 2 20,-1-1-1,0 1 1,0-1 0,-1 0 0,0 1 0,0-1-1,-1 0 1,-1 0 0,0-1 0,0 1 0,0-1 0,-1 1-1,0-2 1,-1 1 0,-3 4-20,-8 8 28,-2 0 1,0-1-1,0-1 1,-2-1-1,-1 0 1,0-2-1,0-1 1,-2 0-1,-10 3-28,3-3-696,-2-2 0,1-2 0,-1 0 0,-1-3 0,0 0 0,0-2 0,0-2 0,-8-1 696,34-2-556,-15 0-1310,22-1 1707,0 1 1,0 0-1,0 0 0,0 0 0,1-1 0,-1 1 0,0-1 0,0 1 1,1 0-1,-1-1 0,0 1 0,0-1 0,1 1 0,-1-1 0,1 0 1,-1 1-1,0-1 0,1 0 0,-1 1 0,1-1 0,0 0 0,-1 0 1,1 0-1,-1 1 159,-1-30-3264</inkml:trace>
  <inkml:trace contextRef="#ctx0" brushRef="#br0" timeOffset="619.645">1121 100 7296,'-1'-6'329,"-8"-19"4534,9 24-4699,-1 0 0,0 0 0,0 0-1,0 1 1,0-1 0,0 0-1,1 0 1,-1 1 0,0-1 0,-1 1-1,1-1 1,0 1 0,0-1-1,0 1 1,0 0 0,0-1 0,0 1-1,0 0 1,-1 0 0,1 0-1,0 0 1,-1 0-164,-23 1 1506,-1 1 1,1 1-1,-5 2-1506,-8 3 12,0 2 0,1 1 0,-2 4-12,38-15-1,-8 3-4,0 0 0,0 1 0,0 1 0,1-1 0,-1 2 0,1-1 5,6-3 0,0-1-1,0 1 1,0 0 0,1 0 0,-1 0-1,1 0 1,-1 0 0,1 0 0,0 0-1,0 0 1,0 0 0,0 1 0,0-1-1,0 0 1,1 1 0,-1-1-1,1 1 1,-1-1 0,1 1 0,0-1-1,0 1 1,0-1 0,1 1 0,-1-1-1,1 1 1,7 37-19,3 0 0,5 9 19,-4-12-29,-2 0 0,4 26 29,-11-42-22,-1-7 56,0 0 1,1-1-1,0 1 0,1 0 1,3 6-35,-6-19 3,-1 0 0,1 0 0,-1 0 0,1-1 0,0 1 0,-1 0 0,1-1 0,0 1 0,0 0 1,-1-1-1,1 1 0,0-1 0,0 1 0,0-1 0,0 1 0,0-1 0,0 1 0,0-1 0,0 0 0,0 0 1,0 0-1,0 1 0,0-1 0,0 0 0,0 0 0,0 0 0,0-1 0,0 1 0,0 0 0,-1 0 0,1 0 0,0-1 1,0 1-1,1-1-3,36-17-7,-30 13-11,9-3 3,1 1 1,-1 1 0,1 0 0,0 1-1,0 1 1,1 1 0,-1 0-1,1 2 1,8 0 14,0 1-274,1 0 1,0 3-1,0 0 0,-1 2 1,1 0-1,0 3 274,-20-6-178,0 1-1,1 0 1,-1 0-1,0 1 1,-1 0-1,1 1 0,-1-1 1,1 2-1,2 2 179,-6-5-56,-1 1 0,0-1-1,0 1 1,0 0 0,0 0-1,-1 0 1,1 0-1,-1 1 1,0-1 0,-1 1-1,1-1 1,-1 1-1,0 0 1,0-1 0,0 1-1,0 0 1,-1 4 56,0 0 62,0 0-1,-1 1 1,0-1 0,0 0-1,-1 0 1,0 0 0,-1 0 0,0 0-1,-1 0 1,1-1 0,-3 4-62,-1 0 209,-1-1-1,0 0 1,0-1 0,-1 0-1,0 0 1,-1-1 0,-5 5-209,-15 8 362,0-2 1,-1 0-1,-2-3 0,0 0 1,-11 2-363,17-7-1293,0-2 1,-19 5 1292,36-13-878,-1 1 1,1-1 0,0-1 0,0 0 0,-1-1 0,1 0-1,-1 0 1,1-1 0,0 0 877,-20-10-3573</inkml:trace>
  <inkml:trace contextRef="#ctx0" brushRef="#br0" timeOffset="1032.237">1763 15 6912,'-9'-4'620,"4"2"-90,1 0-1,-1 1 1,0-1 0,0 1-1,-4-1-529,7 2 62,0 0-1,0 0 0,0 0 1,0 0-1,1 1 0,-1-1 1,0 0-1,0 1 1,1-1-1,-1 1 0,0 0 1,0 0-1,1-1 0,-1 1 1,1 0-1,-1 0 1,1 1-1,-2 0-61,-10 11 501,0 1 0,0 0 1,1 1-1,1 1 0,1 0 0,0 0 0,1 1 0,-6 17-501,0 2 198,3 1 0,1 0 0,-5 35-198,11-50 13,2 0 1,1 0-1,1 0 1,0 0-1,2 0 1,0 0-1,2 0 1,0 0-1,4 6-13,-4-17 86,0 0 0,1 0-1,0 0 1,1-1 0,0 1-1,1-2 1,0 1 0,1 0-1,0-1 1,0 0 0,1-1-1,0 0 1,1 0 0,-1 0-1,2-1 1,-1-1 0,1 0-1,6 4-85,-3-4 193,0-1-1,0 0 0,0-1 0,1 0 1,-1-1-1,1-1 0,0 0 1,0 0-1,0-2 0,0 0 0,0 0 1,0-1-1,0-1 0,0 0 0,0-1 1,-1-1-1,8-2-192,-11 2 24,1-1 1,-1 0-1,0 0 1,0-1-1,0 0 0,-1 0 1,1-1-1,-2-1 1,1 1-1,-1-1 0,0-1 1,-1 0-1,0 0 1,0 0-1,-1-1 1,0 0-1,-1 0 0,0 0 1,-1-1-1,0 0 1,2-10-25,-2 2-32,-1-1 1,-1 0-1,-1 0 1,-1 0 0,-1 0-1,0 0 1,-1 1-1,-2-1 1,0 0 0,-1 1-1,-1 0 1,0 0-1,-2 0 1,0 1 0,-1 0-1,-1 1 1,0 0-1,-1 0 1,-1 1 0,-1 1-1,0 0 1,-1 1-1,-1 0 1,0 1 0,-1 1-1,0 0 1,-10-5 31,4 6-1006,1 1 1,-2 1 0,1 1 0,-22-5 1004,-19 3-4462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1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7040,'2'4'652,"0"0"1,-1 0 0,1 0-1,-1 0 1,1 1-1,-1-1 1,-1 0-1,1 1 1,-1-1 0,1 1-1,-1-1 1,0 0-1,-1 3-652,3 26 871,8 19 1038,13 54 102,-23-101-2397,-6-11-478,-5-13-686,8 5 1436,1-1 1,0 0-1,1 0 0,1 0 0,0 0 0,1 0 1,1 0-1,0 1 0,1-1 0,0 0 1,2 1-1,-1 0 0,2 0 0,0 0 1,2-2 113,-4 9-10,0-1 1,1 1-1,-1 0 1,2 0-1,-1 1 1,1-1-1,0 1 1,0 0-1,2-1 10,-6 6 8,0-1-1,0 1 0,0-1 1,0 1-1,0 0 0,0 0 1,1 0-1,-1 0 0,0 0 1,1 0-1,-1 0 0,0 1 1,1-1-1,-1 1 0,1 0 1,-1 0-1,1 0 0,-1 0 1,1 0-1,-1 1 0,0-1 1,1 1-1,-1-1 0,1 1 1,-1 0-1,0 0 0,0 0 1,1 0-1,-1 0 0,0 1 1,0-1-1,1 2-7,-1-2 13,-1 1 0,0-1 0,0 1 1,0-1-1,0 1 0,0 0 0,0-1 1,-1 1-1,1 0 0,0 0 0,-1-1 0,1 1 1,-1 0-1,0 0 0,0 0 0,0 0 0,0 0 1,0 0-1,0-1 0,0 1 0,0 0 0,-1 0 1,1 0-1,-2 1-13,0 6 37,-2 0 1,1 0-1,-1 0 0,-2 1-37,5-7 14,-4 7-97,-1 0 0,0 0 0,-1-1 0,0 0 0,0 0 0,-1 0 83,3-4-1016,0-1 1,0 0-1,0 0 0,-1 0 1,0-1-1,-5 3 1016,0 3-2389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1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10240,'-1'1'300,"0"0"1,0 0-1,0 0 1,1 0-1,-1 0 1,0 0 0,1 0-1,-1 0 1,1 1-1,-1-1 1,1 0-1,-1 0 1,1 1-1,0-1 1,0 0 0,0 0-1,0 1 1,0-1-1,0 0 1,0 1-1,0-1 1,0 0-1,0 1 1,1-1 0,-1 0-1,1 0 1,-1 0-1,1 1-300,16 44 2464,-14-38-2453,7 14 51,-2 1 0,-1 0 0,0 0 0,-2 0 0,-1 1 0,0 0 0,-2 0 0,-1 9-62,-1-28-58,-1-8 10,2-12-38,8-17-82,1 0 0,2 1 0,1 0 0,15-24 168,-25 49-21,1 0 0,0 1 0,1-1 0,0 1 0,0-1 1,0 2-1,0-1 0,1 0 0,-1 1 0,1 0 0,1 1 0,4-3 21,-9 5 18,1-1 0,-1 1 1,1 1-1,0-1 0,-1 0 0,1 1 0,0-1 1,0 1-1,0 0 0,-1 0 0,1 0 0,0 0 1,0 0-1,0 1 0,-1-1 0,1 1 1,0 0-1,-1 0 0,1 0 0,-1 0 0,1 0 1,-1 0-1,1 1 0,-1-1 0,0 1 0,1 0 1,-1 0-1,0 0 0,0 0 0,-1 0 0,1 0 1,0 0-1,-1 1 0,1 0-18,3 5 198,0 0-1,-1 1 1,0-1-1,0 1 1,-1 0-1,0 0 1,-1 1-1,0-1 1,0 0 0,-1 1-1,0 5-197,-1-9-74,0 1 0,0-1 0,-1 0-1,0 1 1,0-1 0,0 1 0,-1-1 0,0 0-1,0 0 1,-1 0 0,1 0 0,-2 0 0,1-1 0,0 1-1,-1-1 1,0 0 0,-4 4 74,4-6-420,0 0 1,0 0-1,-1-1 0,1 1 1,-1-1-1,1 0 1,-1 0-1,0-1 0,0 1 1,0-1-1,0 0 0,0 0 1,0-1-1,0 0 0,0 0 1,0 0-1,0 0 1,0-1-1,-1 0 420,-41-5-4533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 10112,'0'0'118,"0"0"0,0-1 0,0 1 0,0 0 0,0 0 0,0 0 0,1-1 0,-1 1 0,0 0 0,0 0 1,0 0-1,0 0 0,0 0 0,0-1 0,1 1 0,-1 0 0,0 0 0,0 0 0,0 0 0,0 0 0,1 0 0,-1 0 1,0 0-1,0 0 0,0-1 0,1 1 0,-1 0 0,0 0 0,0 0 0,0 0 0,1 0 0,-1 0 0,0 0 0,0 0 0,0 0 1,1 1-1,-1-1 0,0 0 0,0 0 0,0 0 0,0 0 0,1 0 0,-1 0 0,0 0 0,0 0 0,0 0 0,0 1 1,1-1-1,-1 0 0,0 0 0,0 0 0,0 0-118,11 11 1923,20 58 1384,-1 5-3307,-21-47-1360,-1-1 0,-1 2 0,-1-1 0,0 16 1360,-2-9-6112,-4-21 3542</inkml:trace>
  <inkml:trace contextRef="#ctx0" brushRef="#br0" timeOffset="367.618">0 79 10496,'14'0'3936,"4"0"-3040,16-8 703,-15 3 193,10 2-1024,4-7-384,4 7-1440,-3-2-576,-1 2 833,1-2-1185,-5 5-288,-5 5-1344</inkml:trace>
  <inkml:trace contextRef="#ctx0" brushRef="#br0" timeOffset="750.5">480 30 7296,'0'-1'112,"0"1"-1,0 0 1,0 0 0,0 0 0,0 0 0,0 0-1,0 0 1,0 0 0,0 0 0,0 0 0,0 0 0,0 0-1,0 0 1,0 0 0,0-1 0,0 1 0,0 0-1,0 0 1,0 0 0,0 0 0,0 0 0,0 0 0,0 0-1,0 0 1,0 0 0,0 0 0,0 0 0,0 0-1,-1 0 1,1 0 0,0 0 0,0 0 0,0 0-1,0 0 1,0 0 0,0-1 0,0 1 0,0 0 0,0 0-1,0 0 1,0 0 0,0 0 0,0 0 0,0 0-1,-1 0 1,1 0 0,0 0 0,0 0 0,0 0 0,0 0-1,0 0 1,0 0 0,0 0 0,0 0 0,0 1-1,0-1 1,0 0 0,0 0 0,0 0 0,0 0-1,0 0 1,-1 0 0,1 0 0,0 0 0,0 0 0,0 0-112,-6 6 1746,-5 11-670,7-8-564,0 0 1,1 0-1,0 1 0,0-1 0,1 1 1,-1 8-513,2-6 48,0 0-1,1 0 1,1 0 0,-1-1 0,2 1 0,0 0 0,0 0 0,1 0 0,1-1-1,0 0 1,0 1 0,1-2 0,0 1 0,2 1-48,-5-9 3,-1 0 0,1-1 0,0 1 0,0-1 1,0 1-1,0-1 0,1 0 0,-1 0 0,1 0 0,-1 0 0,1 0 0,0 0 0,0-1 0,-1 1 1,1-1-1,0 0 0,0 0 0,1 0 0,-1 0 0,0-1 0,0 1 0,3-1-3,-2 0 6,-1 0 0,1-1 0,0 0 0,-1 0 0,1 0 0,-1 0 0,1 0 0,-1-1 0,0 1 0,0-1 0,1 0 0,-1 0 0,0-1 0,-1 1 0,1 0-1,0-1 1,-1 0 0,1 1 0,1-4-6,-1 1 24,1 1 0,-2-1 0,1 1 0,0-1-1,-1 0 1,0 0 0,0 0 0,-1 0 0,1 0-1,-1 0 1,0-1 0,-1 1 0,1 0 0,-1-1-1,0 1 1,0 0 0,-1-1 0,1 1 0,-1 0 0,-1 0-1,1-1 1,-1 1 0,-1-3-24,1 2-129,-1 1 1,0-1-1,0 1 1,-1 0 0,1 0-1,-1 0 1,0 0-1,-1 0 1,-1 0 128,1 0-758,0 2 1,0-1 0,0 0 0,-1 1-1,1 0 1,-1 0 0,0 1 0,0 0 0,-4-1 757,6 2-4150,3 1 508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1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9472,'-2'1'332,"0"0"0,1 0-1,-1 0 1,0 0 0,1 0 0,-1 1 0,1-1 0,0 1 0,-1-1 0,1 1 0,0-1 0,0 1 0,0-1 0,0 1-1,0 0 1,0 0 0,1 0 0,-1 1-332,-8 36 1620,8-24-1149,1 0 0,0 1-1,1-1 1,0 0 0,2 0-1,0 0 1,2 6-471,-2-10 23,1 0-1,0 0 1,1 0 0,0 0-1,0-1 1,1 0-1,1 0 1,0 0 0,7 7-23,-12-14-143,1-1 1,0 1 0,0-1-1,0 0 1,0 0 0,0 0 0,0 0-1,0 0 1,1-1 0,-1 0-1,1 1 1,-1-1 0,1-1-1,-1 1 1,1 0 0,0-1 0,-1 0-1,5 0 143,-3 0-1029,0-1 0,0 0 0,0 0 0,0 0-1,0-1 1,0 1 0,0-1 0,0-1 0,-1 1 0,1-1-1,-1 1 1,5-4 1029,9-7-2709</inkml:trace>
  <inkml:trace contextRef="#ctx0" brushRef="#br0" timeOffset="358.442">15 153 7168,'-15'8'2720,"15"-8"-2112,0 13 960,0-13 320,10 4-1024,0-4-384,4 4-320,5-8-1344,5 4 640,0-9-3712,5 1 2336</inkml:trace>
  <inkml:trace contextRef="#ctx0" brushRef="#br0" timeOffset="359.442">72 30 10240,'-9'0'3872,"9"0"-3040,0 13-128,0-13-320,9 4-320,1 1-128,4-2 32,6-3-1536,-1 5 864,5-5-3712,-2 0 2432</inkml:trace>
  <inkml:trace contextRef="#ctx0" brushRef="#br0" timeOffset="706.533">367 17 9984,'0'0'3285,"-1"2"-1962,-12 26 1916,9-19-2669,0 1 0,0-1 1,0 1-1,1-1 0,0 4-570,3-12-15,-4 19 168,1-1 1,1 1-1,1-1 1,0 1-1,1 0 1,2 6-154,-1-22-62,0 1 0,0-1 1,0 0-1,0 1 0,1-1 1,0 0-1,0 0 0,0 0 1,0 0-1,1-1 0,-1 1 1,1-1-1,2 3 62,-2-3-282,1-1 0,-1 1-1,1-1 1,-1 0 0,1 0 0,0 0 0,0-1 0,-1 1 0,1-1-1,1 0 1,-1 0 0,0 0 0,0-1 0,0 1 0,0-1-1,4 0 284,-1-1-1016,0 1 1,0-1 0,0 0 0,-1 0 0,1-1-1,1 0 1015,20-6-2570</inkml:trace>
  <inkml:trace contextRef="#ctx0" brushRef="#br0" timeOffset="1061.757">335 182 7296,'-24'22'2816,"24"-22"-2208,-5 16 1056,5-8 352,5 2-1120,0-2-320,9 0-384,4-4-160,1 1 0,5-10-1440,0 1 768,0-9-3840,4 0 2496</inkml:trace>
  <inkml:trace contextRef="#ctx0" brushRef="#br0" timeOffset="1062.757">448 55 9472,'-24'-8'3584,"24"8"-2784,-19 8 128,14-8-64,5 5-576,-5-2-64,10 2-160,0-5-256,5 0 96,-1 0-3776,10 0 2144,1 0-3264,-1 5 2848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1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318 157 6784,'10'-5'1318,"-4"1"-591,0 1-1,0-1 1,0 0-1,-1-1 1,4-2-727,-9 6 87,1 1 1,-1-1-1,1 0 0,-1 1 1,1-1-1,-1 0 1,1 0-1,-1 1 1,0-1-1,1 0 0,-1 0 1,0 1-1,0-1 1,0 0-1,1 0 1,-1 0-1,0 1 0,0-1 1,0 0-1,0 0-87,-1 0 88,1 0 0,-1 0-1,1 0 1,-1 0 0,1 0-1,-1 1 1,0-1 0,1 0-1,-1 0 1,0 1 0,0-1-1,1 0 1,-1 1 0,0-1-1,0 0 1,0 1 0,0-1 0,0 1-1,0 0 1,0-1-88,-7-2 174,0 1-1,0 0 1,0 0 0,0 1-1,0 0 1,-1 0 0,1 1-1,0 0 1,-1 0 0,1 1 0,0 0-1,0 1 1,0-1 0,0 2-1,0-1 1,0 1 0,0 0-1,1 1 1,-1 0 0,1 0 0,-5 4-174,4-3 97,0 1 1,0 0-1,0 0 1,1 0-1,0 1 1,0 0-1,0 1 0,1 0 1,0 0-1,1 0 1,0 0-1,0 1 1,1 0-1,0 0 1,0 0-1,1 1 1,0-1-1,1 1-97,1-4 22,0 0 1,1 0-1,0-1 0,0 1 0,0 0 0,1 0 0,0-1 0,0 1 0,0 0 0,1-1 0,-1 1 1,1-1-1,1 0 0,-1 0 0,1 0 0,0 0 0,0 0 0,0 0 0,1-1 0,2 3-22,0-1 4,0-1-1,0-1 0,0 1 0,1-1 1,0 0-1,-1-1 0,1 0 0,1 0 1,-1 0-1,0-1 0,1 0 0,-1 0 1,1-1-1,-1 0 0,1 0-3,5-1 10,0 1-1,0-2 1,0 1 0,0-2-1,0 0 1,-1 0-1,1-1 1,-1-1 0,0 0-1,1-1 1,4-3-10,-12 6 2,0 0 1,-1-1-1,0 0 1,1 0-1,-1 0 0,0 0 1,0 0-1,-1-1 1,1 0-1,-1 0 1,0 0-1,0 0 0,0 0 1,0-1-1,-1 1 1,1-1-1,-1 0 0,-1 0 1,1 1-1,0-1 1,-1 0-1,0-1 1,-1 1-1,1 0 0,-1 0 1,0 0-1,0 0 1,0 0-1,-1-4-2,-1 1-2,-1 0-1,0 0 1,0 1-1,0-1 1,-1 1-1,0-1 1,-1 1-1,1 0 1,-1 1 0,-1-1-1,-5-5 3,1 2-702,0 0 0,-1 1 0,0 0-1,0 1 1,-1 0 0,-8-4 702,-12-2-4586</inkml:trace>
  <inkml:trace contextRef="#ctx0" brushRef="#br0" timeOffset="62197.098">637 14 4224,'8'-6'-488,"1"-1"5824,-9 6-152,-9 10-4011,-162 161-791,16-15-316,90-98 51,-52 34-117,79-62-1341,2 1 0,-7 8 1341,30-22-3424,6-3 1024</inkml:trace>
  <inkml:trace contextRef="#ctx0" brushRef="#br0" timeOffset="63350.833">790 508 3840,'0'0'39,"1"0"1,-1 0 0,0 0-1,0 0 1,0 0-1,0 0 1,0 0 0,1 1-1,-1-1 1,0 0-1,0 0 1,0 0-1,0 0 1,0 0 0,0 1-1,0-1 1,0 0-1,1 0 1,-1 0 0,0 0-1,0 1 1,0-1-1,0 0 1,0 0-1,0 0 1,0 0 0,0 1-1,0-1 1,0 0-1,0 0 1,0 0 0,0 1-1,0-1 1,0 0-1,-1 0 1,1 0-1,0 0 1,0 1 0,0-1-1,0 0 1,0 0-1,0 0 1,0 0 0,0 0-1,-1 1 1,1-1-1,0 0 1,0 0-1,0 0 1,0 0 0,0 0-1,-1 0 1,1 0-1,0 0 1,0 0 0,0 0-1,0 1 1,-1-1-1,1 0 1,0 0-1,0 0 1,0 0 0,0 0-1,-1 0-39,2 0 333,-1 0-303,1 0 871,-1 0-117,0 0 304,0 0-400,0 0-331,0 0-207,0 0-97,0 0 0,-14 0 185,0 0-3324,13 0 1588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9:5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116 137 6656,'6'-7'1022,"0"0"-1,-1 0 1,0-1 0,-1 0 0,0 0-1,0 0 1,-1 0 0,0 0 0,0-1-1,0 0 1,-2 1 0,1-1-1022,-2 8 47,1-1 0,-1 1 0,0 0 0,0 0 0,0 0 0,0 0 0,0 0 0,0 0 0,0 0 0,0 0 0,0 0 0,-1 0 0,1 0 0,0 0 0,-1 0 0,1 0 0,-1 0 0,1 0 0,-1 0 0,1 0 0,-1 0 0,0 0 0,1 1 0,-1-1 0,0 0 0,0 0 1,0 1-1,0-1 0,1 1 0,-1-1 0,0 1 0,0-1 0,0 1 0,0-1 0,0 1 0,0 0 0,0-1 0,0 1 0,0 0 0,0 0 0,-1 0 0,1 0-47,-3 0 8,0 0 1,0 0 0,-1 0-1,1 0 1,0 1-1,0 0 1,1 0-1,-1 0 1,0 0-1,0 1 1,-1 0-9,-2 2 4,1 1 0,0-1 0,0 1 0,0 0 0,0 0 0,1 1 0,0 0 0,0 0 0,1 0 0,0 0 0,0 1 0,0-1 0,1 1 0,0 0 1,-1 3-5,1-3 11,1 1 1,-1 0 0,2 0-1,-1 0 1,1 0 0,0 1-1,1-1 1,0 0 0,0 0-1,1 0 1,0 1 0,0-1-1,1 0 1,1 4-12,-2-9 1,0-1 0,-1 1 0,2 0 0,-1-1 0,0 1 0,1 0 0,-1-1 0,1 0 0,0 1 0,-1-1 0,1 0 0,0 0 1,1 0-1,-1 0 0,0 0 0,0-1 0,1 1 0,-1-1 0,1 1 0,0-1 0,-1 0 0,1 0 0,0 0 0,0 0 0,-1-1 0,1 1 0,0-1 0,0 1 0,0-1 0,0 0 0,0 0 0,0-1 0,-1 1 0,1 0 0,0-1 0,0 0-1,5-2 15,-1 0-1,0 0 0,0-1 0,0 0 1,0 0-1,-1-1 0,1 0 0,-1 0 1,-1 0-1,1-1 0,-1 0 0,3-3-14,-6 6-78,0 1-1,-1-1 0,1 0 0,-1 0 1,1 0-1,-1 0 0,0 0 1,0 0-1,0 0 0,0 0 0,-1 0 1,1-1-1,-1 1 0,0-1 79,0 1-242,-1 0-1,1 1 1,-1-1 0,0 1-1,0-1 1,0 0 0,0 1-1,0 0 1,0-1 0,-1 1-1,1 0 1,-1 0 0,1-1-1,-1 1 1,0 0 0,0 1-1,0-1 1,0 0 0,-1 0 242,-22-15-4571,4 4 1430</inkml:trace>
  <inkml:trace contextRef="#ctx0" brushRef="#br0" timeOffset="144367.022">102 243 4352,'0'-1'97,"0"1"0,0 0 1,1 0-1,-1 0 0,0-1 0,0 1 1,0 0-1,0 0 0,0-1 0,1 1 1,-1 0-1,0-1 0,0 1 1,0 0-1,0 0 0,0-1 0,0 1 1,0 0-1,0 0 0,0-1 0,0 1 1,0 0-1,0-1 0,0 1 0,-1 0 1,1 0-1,0-1 0,0 1 0,0 0 1,0 0-1,0-1 0,0 1 0,-1 0 1,1 0-1,0-1-97,-2 0 1667,3 3-893,0-1-241,-1-1-266,0 0-112,0 0-81,0 0-31,0 0 10,-5 2 2012,3 1-1996,4-5-3947,-2 2 1756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99 6272,'-11'-2'3227,"7"4"-2236,5-2-841,-1 0-65,0 0-5,0 0-27,0 0 22,-8 0 0,9-2-75,0 0 0,0 0 0,0 1 0,0-1 0,0 0 0,0 0 0,-1 0 0,1 0 0,-1 0 0,1 0 0,-1 1 0,15-22 12,-13 20-9,0 1 1,-1 0 0,1 0 0,0-1 0,-1 1 0,1-1 0,-1 0 0,0 1 0,0-1 0,0 0-1,0 1 1,0-3-4,-1 4 109,0 0 0,0 0-1,0 0 1,0 0 0,0 1-1,0-1 1,0 0 0,-1 0 0,1 0-1,0 0 1,0 1 0,-1-1-1,1 0 1,0 0 0,-1 1-1,1-1 1,-1 0 0,1 1-1,-1-1 1,1 0-109,-1 1 69,1 0-1,-1 0 0,1-1 1,-1 1-1,1 0 0,-1 0 1,1 0-1,-1 0 1,1 0-1,-1 0 0,1 0 1,-1 0-1,1 0 0,-1 0 1,0 0-1,1 0 1,-1 0-1,1 0 0,0 1 1,-1-1-1,1 0 0,-1 1-68,-2 0 75,0 1-1,1-1 0,-1 1 0,1 0 1,0 0-1,-1 0 0,1 1 0,-1 1-74,-5 7 76,0 1 0,1 0-1,0 0 1,1 1 0,-1 5-76,4-10 33,0-1 1,1 1-1,0 0 1,1-1 0,0 1-1,0 0 1,0 0 0,1 0-1,0 0 1,1 6-34,0-13 2,-1 1 0,0-1 0,0 0 0,1 1 0,-1-1 0,1 1 0,-1-1 0,1 0 0,-1 1 0,1-1 0,0 0 0,0 0 0,0 0 1,-1 0-1,1 1 0,0-1 0,1 0 0,-1-1 0,0 1 0,0 0 0,0 0 0,0 0 0,1-1 0,-1 1 0,0 0 0,1-1 0,-1 0 0,0 1 0,1-1 0,-1 0 0,1 1 0,-1-1 0,0 0 0,1 0 1,-1 0-1,1 0 0,-1 0 0,1-1 0,-1 1 0,0 0 0,1-1 0,0 0-2,2 0 5,-1 0 1,1 0 0,-1-1-1,0 1 1,1-1 0,-1 0-1,0 0 1,0 0-1,-1 0 1,1-1 0,0 1-1,-1-1 1,1 0 0,-1 1-1,0-1 1,1-3-6,-2 5 2,0-1 0,0 0 0,0 0 0,0 1 0,-1-1 0,1 0 0,-1 0 0,1 0 0,-1 0 0,0 0 0,0 0 0,0 0 0,0 0 0,0 0 0,0 0 0,-1 1 0,1-1 0,-1 0 0,1 0 0,-1 0 0,0 0 0,1 0 0,-1 1 0,0-1-2,-1-1-26,-1 1 0,1 0 0,0 0 0,-1 0 0,1 0 0,-1 1 0,1-1 0,-1 0 0,0 1 0,0 0 0,0 0 0,0 0 0,0 0 0,0 0 0,0 1 0,0-1 26,-20-3-1304,-4 0-3589,18 3 2461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22 3968,'8'0'-915,"-1"1"5279,-7-1 1471,-9-5-3583,2 2-2234,0 0 0,0 1 1,0 0-1,0 0 0,0 0 1,-1 1-1,1 0 0,0 0 1,-4 0-19,-6 1 18,-1 1-1,0 0 1,-8 3-18,17-3-13,1 1 0,-1 1 1,1 0-1,0 0 0,0 0 0,0 1 0,0 0 0,-1 2 13,4-3-6,1 0 0,0 0 0,0 0 1,0 1-1,1-1 0,-1 1 0,1 0 0,0 0 0,0 0 0,0 0 0,0 0 0,1 1 0,0-1 0,0 1 0,-1 2 6,3-5-1,-1 0-1,1 0 1,0 0 0,0 0-1,0 0 1,1 0 0,-1 0-1,0 0 1,1 0-1,-1 0 1,1 0 0,0 0-1,0 0 1,0 0 0,0 0-1,0 0 1,0-1-1,0 1 1,0 0 0,1-1-1,-1 1 1,1-1 0,-1 1-1,1-1 1,-1 0-1,2 1 2,7 5-1,0 0-1,0-1 0,1-1 1,2 2 1,-4-3 0,1 1 15,1 1 0,-1 0 1,-1 0-1,1 1 1,-1 0-1,0 1 1,2 3-16,-8-8 4,0 0 0,-1 0 0,0 0 0,0 0 0,0 0 1,0 1-1,0-1 0,0 1 0,-1-1 0,0 1 0,0 0 1,0-1-1,0 1 0,0 0 0,-1 0 0,0-1 0,0 1 1,0 0-1,0 0 0,0 0 0,-1 0 0,0-1 0,0 1 1,0 0-5,0-1-20,-1 1 1,1-1 0,-1 1 0,0-1 0,0 0 0,-1 0 0,1 0 0,-1 0 0,1-1 0,-1 1 0,0 0 0,0-1 0,0 0 0,-1 0 0,1 0 0,0 0 0,-2 0 19,-30 11-2121,3-9-3413,21-4 3161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58 7040,'0'0'135,"0"0"1,0-1 0,-1 1-1,1 0 1,0 0 0,0 0-1,0 0 1,-1 0 0,1 0-1,0 0 1,0 0 0,0 0-1,-1 0 1,1 0 0,0 0-1,0 0 1,-1 0 0,1 0-1,0 0 1,0 0-1,0 0 1,-1 0 0,1 0-1,0 0 1,0 0 0,0 0-1,-1 0 1,1 0 0,0 0-1,0 0 1,0 0 0,-1 1-1,1-1 1,0 0 0,0 0-1,0 0 1,0 0 0,0 1-136,-1 9 2628,10 24-1621,-5-19-901,8 36 46,-5-23-116,-1-1 1,-2 1 0,0 0-1,-2 2-36,-2-29 5,0 0 0,1 0 0,-1 0 0,0 0 0,0 0 0,0-1 0,-1 1 0,1 0 0,0 0 0,0 0 0,0 0-1,-1 0 1,1 0 0,0 0 0,-1 0 0,1 0 0,-1-1 0,1 1 0,-1 0 0,1 0 0,-1 0 0,0-1 0,1 1-5,-1-1 1,0 0 1,0 0 0,1 0-1,-1 0 1,0 0-1,1 0 1,-1 0-1,0 0 1,1-1 0,-1 1-1,0 0 1,1 0-1,-1-1 1,0 1-1,1 0 1,-1-1-1,1 1 1,-1 0 0,1-1-1,-1 1 1,1-1-1,-1 0-1,-4-4-16,0 0-1,1 0 0,-1-1 0,1 0 0,-1-2 17,-6-12-43,0-1 1,1 0-1,1-1 0,-5-21 43,12 37-1,0 0 1,1-1-1,0 1 0,1 0 0,-1-1 0,1 1 1,0 0-1,0-1 0,1 1 0,0 0 1,0 0-1,1 0 0,0-1 0,0 1 0,0 1 1,0-1-1,1 0 0,0 1 0,0-1 1,3-2 0,-3 5-5,0 0 1,1 0 0,-1 0 0,1 1 0,-1-1 0,1 1 0,0 0 0,0 0 0,0 0-1,0 0 1,0 1 0,1 0 0,-1 0 0,0 0 0,1 0 0,-1 1 0,1-1 0,-1 1-1,1 0 1,-1 1 0,0-1 0,1 1 0,-1 0 0,0 0 0,3 1 4,-4-2 3,-1 1 0,1 0 1,0 0-1,0 0 0,0 0 1,-1 1-1,1-1 0,0 1 0,-1 0 1,1-1-1,-1 1 0,0 0 1,0 0-1,0 1 0,0-1 1,0 0-1,0 1 0,0-1 0,-1 1 1,1 0-1,-1-1 0,0 1 1,0 0-1,0 0 0,0 0 1,-1 0-1,1 0 0,-1 0 0,1 0 1,-1 0-1,0 0 0,0 0 1,0 0-1,-1 0 0,1 0 1,-2 2-4,-2 8 0,0 0 0,-2-1 0,-1 4 0,-9 20 0,16-36-2,0 1 1,-1-1 0,1 1 0,0-1 0,0 0 0,0 1 0,0-1-1,0 1 1,0-1 0,0 1 0,1-1 0,-1 1 0,0-1 0,0 1-1,0-1 1,0 1 0,1-1 0,-1 1 0,0-1 0,0 0-1,1 1 1,-1-1 0,0 1 0,1-1 0,-1 0 0,0 1 0,1-1-1,-1 0 1,1 1 0,-1-1 0,0 0 0,1 0 0,-1 0 0,1 1-1,-1-1 1,1 0 0,-1 0 0,1 0 0,-1 0 0,1 0 0,-1 0-1,1 0 1,-1 0 0,1 0 0,-1 0 1,30 1-70,-23-1 64,8 0 15,1 1 0,0 0 1,0 1-1,5 2-9,-18-3 3,0-1 0,1 1 0,-1 0 0,0 0 0,0 0 0,1 1 0,-1-1 0,0 1 0,0-1 0,0 1 0,-1 0 0,1 0 0,0 1 0,-1-1 0,1 0 0,-1 1 0,0 0 0,0-1 0,0 1 0,0 0 0,0 0 0,-1 0 0,1 1-3,-2-2 4,0 1-1,0-1 1,0 1 0,0-1-1,0 1 1,0-1 0,-1 1-1,1-1 1,-1 1-1,0-1 1,0 0 0,0 1-1,0-1 1,0 0 0,0 0-1,-1 0 1,1 0-1,-1 0 1,1 0 0,-1 0-1,-1 1-3,-6 6-18,1-1 0,-1-1 0,-9 7 18,7-7-240,0 0 0,0 0 0,-8 2 240,15-7-542,0 0 0,0-1 0,0 0 0,0 0 0,0 0 0,0 0 0,-1-1 0,0 1 542,-5-4-3574,5-1 1164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7168,'6'-1'2921,"-10"5"-576,-8 8-955,-2 7-751,0 1 1,1 0-1,-9 22-639,19-37 12,1 0 0,-1 0-1,1 0 1,1 1-1,-1-1 1,1 0-1,0 1 1,0 0 0,1-1-1,-1 1 1,1 0-1,0-1 1,1 1-1,0-1 1,0 1-1,0 0 1,0-1 0,1 0-1,1 3-11,-2-5 3,1-1 0,0 1 0,0-1-1,0 1 1,0-1 0,1 0 0,-1 0 0,1 0-1,-1 0 1,1 0 0,0-1 0,-1 1 0,1-1-1,0 0 1,0 0 0,0 0 0,0 0-1,0 0 1,0-1 0,1 1 0,-1-1 0,0 0-1,0 0 1,0 0 0,0 0 0,1-1-3,-1 1 7,1 0 0,-1 0-1,1-1 1,-1 0 0,1 0 0,-1 0 0,0 0 0,1 0 0,-1-1 0,0 1 0,0-1-1,0 0 1,0 0 0,0 0 0,0 0 0,0-1 0,-1 1 0,1-1 0,-1 1-1,0-1 1,0 0 0,1-2-7,-2 3 1,0-1-1,-1 0 0,1 0 1,-1 0-1,1 0 1,-1 0-1,0 0 0,0 0 1,0 0-1,-1 1 1,1-1-1,-1 0 0,1 0 1,-1 0-1,0 0 1,0 0-1,0 1 0,-1-1 1,0-1-1,-2-4-115,-1 1 1,0 0-1,0 0 0,0 0 1,-7-5 114,-5-2-1087,-3-3-1384,14 7-1944,9 8 2079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2456 4352,'0'-5'398,"2"-53"5430,4 20-5297,-1 16-241,2 0 0,1 1 0,1-1 1,1 2-1,0-1 0,2 1 0,0 1 0,12-14-290,-3 7 463,2 0 0,1 2-1,0 1 1,2 0 0,18-10-463,50-32 31,-26 19 39,11-13-70,-44 31 6,141-109 79,-140 112-69,1 2 0,0 2 0,2 1 0,5 0-16,63-20 25,2 4 1,1 5-1,2 5 1,0 5 0,36 1-26,-107 15 0,225-23 0,11 11 0,-113 15 0,-1 6 0,0 8 0,156 32 0,33 38-12,-267-57-23,-1 4 0,-2 4-1,3 6 36,-28-12 94,50 17-94,-86-37 3,-1-1 0,1-1 1,0-1-1,1 0 1,-1-2-1,0-1 1,6 0-4,32-5 637,0-3 0,-1-2 0,-1-3 1,0-3-1,0-1 0,24-13-637,19-14 193,20-14-193,35-16 122,-97 46-55,-2-1-1,-1-3 1,-2-2 0,6-8-67,-52 36 4,103-71 46,-88 62-45,0 2 0,1 0 0,0 2 0,4-1-5,-24 10-4,0 0 0,0 0 0,0 0 0,0 0 0,0 1 0,0-1 0,0 1 0,0 0 0,1 0 0,-1 0 0,0 0 0,0 1 0,0-1 0,0 1 0,0 0 0,3 0 4,-2 2-5,0-1-1,-1 1 0,1-1 0,-1 1 0,1 0 0,-1 0 1,0 1-1,0-1 0,0 1 0,-1-1 0,2 4 6,16 19 0,2-1 0,1-1 0,0-1 0,2-1 0,20 14 0,-1 0 0,14 17 0,-30-26-1,2 0-1,0-3 0,2 0 0,0-2 0,2-1 1,0-2-1,1-2 0,1 0 0,7-1 2,29 9 15,2-4 0,0-3-1,1-3 1,1-3 0,0-4-1,1-3 1,-1-4 0,41-5-15,-42-1 9,1-4-1,-2-3 1,51-16-9,47-20 0,191-55 0,-229 64 6,2 7-1,54-4-5,-72 17 7,284-40-25,-399 58 18,425-38-64,-279 32 0,129 11 64,-169 3 1,0 4 0,62 18-1,-131-20-2,1 1-1,-2 3 1,0 1 0,0 2 0,-1 2 0,-1 1 0,-1 2-1,12 11 3,32 29-117,52 53 117,67 78 76,-102-97-24,-83-81-56,-5-3-591,2-1 0,-1-1 0,5 3 595,-13-10-381,1 0 1,0 0-1,0-1 1,-1 1-1,1-1 1,0 0-1,0 0 1,1 0-1,-1 0 1,0 0-1,0 0 1,0-1-1,0 0 1,1 1-1,-1-1 1,3-1 380,24-5-3605</inkml:trace>
  <inkml:trace contextRef="#ctx0" brushRef="#br0" timeOffset="958.5">3826 271 6656,'0'-5'1323,"1"3"-976,-1 1 0,0-1 0,0 0 0,0 1 0,0-1 0,0 1 0,0-1 0,0 1 0,0-1-1,0 1 1,-1-1 0,1 1 0,-1-1 0,1 1 0,-1-1 0,0 1 0,0-1-347,0 2 981,1 0-415,0 0-326,-5 22 69,9 111 1821,5-1 1,6 2-2131,-5-40 299,-7-48-153,3 0 1,8 31-147,-13-71-123,5 17 345,-3-17-681,2-9-941,2-9-1139,10-8-1956</inkml:trace>
  <inkml:trace contextRef="#ctx0" brushRef="#br0" timeOffset="1575.215">4738 153 7296,'-96'9'7690,"-41"0"-6719,79 0-931,-10 5-40,48-10-24,1 2 0,0 1 0,0 0 0,0 1 0,-5 4 24,20-10 0,1 0 0,0 0-1,-1 0 1,1 0 0,0 1 0,0-1 0,1 1 0,-1 0-1,0 0 1,1 0 0,0 0 0,0 0 0,0 0 0,0 1-1,0-1 1,1 1 0,-1-1 0,1 1 0,0-1 0,0 1 0,0 0-1,1 0 1,-1 0 0,1-1 0,0 1 0,0 0 0,0 0-1,1 0 1,-1-1 0,1 1 0,0 0 0,0 0 0,0-1 0,1 2 0,15 46-19,1 0 0,14 23 19,-31-72 5,0 1 0,0-1 0,0 0 0,0 0 0,1 0 0,-1 1 0,1-2 0,-1 1 0,1 0 0,0 0 0,0 0 0,0-1 0,0 1 0,0-1 0,0 0 0,0 1 0,0-1 0,1 0 0,0 0-5,1-1 5,-1 1-1,0-1 1,1 0 0,-1-1-1,0 1 1,1 0 0,-1-1-1,0 0 1,0 0 0,1 0-1,-1 0 1,0-1 0,0 1-1,1-1-4,15-7 2,0 0 0,0 2-1,1 1 1,10-2-2,-22 6 0,0 0 0,0 1 0,0 1-1,0-1 1,1 1 0,-1 0 0,0 1 0,0 0 0,0 0 0,0 1 0,0 0 0,7 3 0,2 2-10,0 1 1,-1 1 0,-1 0 0,1 1 0,-1 0 0,-1 2 0,2 1 9,-12-9-4,0 0 0,-1 0 0,1 1 0,-1-1 0,0 1 0,0 0 0,0 0 0,-1 0 0,1 0 0,-1 0 0,0 3 4,-1-4-2,0 0 1,-1 0 0,1 0 0,-1 0 0,0 0-1,-1 0 1,1 0 0,-1 0 0,1-1 0,-1 1 0,0 0-1,-1 0 1,1 0 0,-1-1 0,1 1 0,-1-1 0,-2 3 1,-5 7-97,-1 0 0,0-1 0,-1 0 0,0-1 1,-1 0-1,0-1 0,0 0 0,-1-1 0,-1 0 1,0-2-1,0 1 0,0-1 0,-1-1 0,0-1 1,-5 2 96,-11 1-412,0-1 0,0-1 0,-1-1 0,0-2 0,0-1 0,1-2 0,-7-1 412,15-2-3280</inkml:trace>
  <inkml:trace contextRef="#ctx0" brushRef="#br0" timeOffset="1980.043">5241 183 6784,'-20'3'1780,"-1"2"1,-16 4-1781,24-4 74,-1 0 0,1 1 0,0 1-1,0 0 1,0 0 0,1 1 0,0 1 0,1 0-1,0 1 1,1 0 0,-5 5-74,-3 6 420,1 0-1,1 1 1,1 1-1,0 0 1,2 1-1,1 0 1,1 1-1,1 1 1,0 3-420,9-25 34,0 1 1,0-1-1,0 1 1,1-1-1,-1 1 1,1-1-1,0 1 1,1-1-1,-1 1 1,1-1-1,0 0 1,0 1-1,0-1 1,1 0-1,-1 1 1,1-1-35,2 2 10,0 1 0,0-1 1,0 0-1,1 0 0,0 0 1,0 0-1,0-1 0,1 0 1,2 2-11,3 1 161,0 0 0,1-1 0,0 0 0,0-1 0,1 0 0,-1-1 0,1 0 1,0-1-1,1-1 0,7 1-161,-11-3 151,1 0 0,-1-1 0,1 0 0,-1-1 0,0 0-1,1-1 1,-1 0 0,0 0 0,0-1 0,0-1 0,0 0 0,-1 0 0,1-1 0,1-1-151,-5 3 60,-1-1 0,0 0-1,0 1 1,0-1 0,-1-1-1,1 1 1,-1-1 0,0 0 0,0 0-1,-1 0 1,0 0 0,1-1-1,-2 1 1,1-1 0,-1 0 0,0 0-1,0 0 1,0 0 0,-1 0 0,0 0-1,0 0 1,-1-1 0,0 1-1,0-2-59,-1-5-293,-1 0 0,0 0 0,-1 0 0,0 1-1,-2-1 1,1 1 0,-1-1 0,-1 2 0,0-1-1,-1 0 1,-3-3 293,0 1-600,0 0 0,-1 2 0,-1-1 0,0 1-1,0 1 1,-1 0 0,-1 1 0,-12-7 600,-21-6-3653</inkml:trace>
  <inkml:trace contextRef="#ctx0" brushRef="#br0" timeOffset="3574.564">5779 1 4224,'0'0'165,"0"0"0,0 0 1,0 0-1,0 1 0,0-1 0,0 0 0,0 0 1,0 0-1,-1 0 0,1 1 0,0-1 1,0 0-1,0 0 0,0 0 0,0 0 0,0 0 1,0 0-1,0 1 0,0-1 0,-1 0 1,1 0-1,0 0 0,0 0 0,0 0 0,0 0 1,0 0-1,0 0 0,-1 0 0,1 0 1,0 0-1,0 1 0,0-1 0,0 0 1,-1 0-1,1 0 0,0 0 0,0 0 0,0 0 1,0 0-1,-1 0 0,1 0 0,0-1 1,0 1-1,0 0 0,0 0 0,0 0 0,-1 0 1,1 0-1,0 0 0,0 0 0,0 0 1,0 0-1,0 0 0,0 0 0,-1-1 0,1 1 1,0 0-1,0 0 0,0 0 0,0 0 1,0 0-1,0 0 0,0-1 0,0 1-165,-3 26 1790,8 37-2629,1-27 788,-3-15 199,1 0-1,4 12-147,-6-28-166,-1 0 1,1 0-1,0 0 0,1 0 1,-1-1-1,1 1 0,0-1 1,0 1-1,0-1 0,1 0 1,-1-1-1,4 4 166,15 4-2379,6-9-959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6912,'-1'1'502,"0"1"1,0 0-1,0 0 1,0 0-1,-1-1 1,1 1-1,0 0 1,-1-1-1,1 1 1,-1-1-1,0 0 1,1 1-1,-1-1 1,0 0-1,0 0-502,-15 13 879,10-6-821,0 1 1,1-1 0,1 1-1,-1 0 1,2 0 0,-1 0-1,1 1 1,-1 5-59,3-9-1,0 1 0,1 0 1,0 1-1,0-1 0,0 0 0,1 0 0,1 0 0,-1 0 1,1 1-1,0-1 0,1 0 0,-1 0 0,1 0 1,2 1 6,-1 1-1,1-1 1,0 1-1,1-1 1,0 0-1,0-1 1,1 1-1,0-1 1,0 0-1,1-1 1,0 1-1,0-1 1,3 1-6,-8-5 7,1 0 0,0 0 1,0 0-1,0-1 0,0 1 1,0-1-1,0 1 0,0-1 1,1 0-1,-1-1 0,0 1 1,1 0-1,-1-1 1,1 0-1,-1 0 0,0 0 1,1 0-1,-1 0 0,1-1 1,-1 0-1,0 1 0,0-1 1,1-1-1,-1 1 0,0 0 1,0-1-1,0 1 0,0-1 1,0 0-1,0 0 0,-1 0 1,1 0-1,-1-1 0,1 1 1,-1-1-1,1-1-7,2-1 8,-1-1 0,0 0 0,-1 0 0,1 0 0,-1 0 0,0 0 0,0-1 0,-1 1 0,0-1 0,0 0 0,-1 0 0,1 0 0,-2 0 0,1 0 0,-1 0 0,0-6-8,-1 7-99,0 0 0,0 0 1,-1 0-1,1 1 0,-1-1 1,0 0-1,-1 1 0,0-1 1,0 1-1,0 0 1,0 0-1,-1 0 0,0 0 1,0 1-1,0 0 0,0 0 1,-1 0-1,1 0 1,-1 0-1,-1 1 99,-46-24-4997,31 19 2629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7296,'4'68'6967,"7"-2"-4929,-5-40-2062,-2-1 0,-1 1 0,-2 0 0,0 0 0,-2 15 24,-4-8 814,5-32-703,-1 0 1,1 1-1,0-1 0,0 0 0,0 0 0,-1 0 0,1 0 1,-1 0-1,1 0 0,-1 0 0,1 0 0,-1 0 0,1 0 1,-1 0-1,0 0 0,0 0 0,1-1 0,-1 1 1,0 0-1,0 0 0,0-1 0,0 1 0,0-1 0,-1 1-111,2-1 14,0 0-1,-1-1 0,1 1 1,-1-1-1,1 1 0,0 0 1,0-1-1,-1 1 0,1-1 1,0 1-1,0-1 0,0 1 0,-1-1 1,1 1-1,0-1 0,0 1 1,0-1-1,0 1 0,0-1 1,0 0-1,0 1 0,0-1 1,0 1-1,0-1 0,0 1 1,1-1-1,-1 1 0,0-1 0,0 1 1,1-1-14,3-17-53,3-2 52,0 1-1,1 1 1,1-1-1,1 1 1,11-13 1,3-2-847,1 2 0,14-13 847,-36 41-78,-1 0-1,1 1 1,-1 0 0,1-1 0,0 1 0,0 0-1,0 0 1,0 1 0,0-1 0,0 1 0,0-1 0,1 1-1,-1 0 1,1 1 0,1-1 78,-3 0 74,0 2 0,0-1 1,0 0-1,0 0 0,0 1 0,0-1 1,0 1-1,0-1 0,0 1 0,0 0 1,0 0-1,0 0 0,-1 0 0,1 0 0,0 0 1,0 0-1,-1 1 0,1-1 0,-1 1 1,1-1-1,-1 1 0,0 0 0,0-1 1,0 1-1,0 0 0,1 1-74,10 22 327,-1 0-1,0 2 0,-2-1 1,-2 1-1,0 2-326,5 13-2469,9 22 2469,-17-49-1892,3 4-4344,-3-14 3719</inkml:trace>
  <inkml:trace contextRef="#ctx0" brushRef="#br0" timeOffset="617.011">157 271 7168,'-18'11'2474,"0"1"1,-11 10-2475,28-21 161,0 0-1,0-1 1,0 1 0,0 0 0,0 1-1,0-1 1,0 0 0,0 0 0,0 0-1,1 1 1,-1-1 0,0 0 0,1 1-1,-1-1 1,1 0 0,-1 1 0,1-1-1,0 1-160,0-1 39,0 0-1,0 0 1,1-1 0,-1 1-1,0 0 1,0-1 0,1 1-1,-1 0 1,1-1-1,-1 1 1,1 0 0,-1-1-1,1 1 1,-1-1-1,1 1 1,-1-1 0,1 1-1,0-1 1,-1 1-1,1-1 1,0 0 0,-1 1-1,1-1 1,0 0-39,4 2 5,1 0 0,0-1 0,0 0 0,-1 0 1,1-1-1,0 1 0,2-1-5,6-1-61,0 0 1,-1-1-1,1 0 1,-1-1-1,0-1 1,1 0-1,-1-1 1,-1 0-1,1-1 1,-1 0-1,0-1 1,5-4 60,20-16-493,-1-2 0,-2-1 0,3-5 493,16-14 1181,-52 47-1140,1 1 0,-1 0 0,0 0 0,1 0 0,-1 0 0,1 0 0,-1 0 0,1 1 0,0-1 0,-1 0 0,1 1 0,0-1-41,-1 1 22,-1 0 0,1 0 0,-1 0 1,1 0-1,0 0 0,-1 1 0,1-1 0,0 0 0,-1 0 0,1 0 1,-1 0-1,1 1 0,-1-1 0,1 0 0,-1 0 0,1 1 0,0-1 1,-1 1-1,0-1 0,1 0 0,-1 1 0,1 0-22,1 2 42,0 1 0,0 0 0,0 0 0,0 0 0,-1 0 0,0 0 0,0 0 1,1 2-43,-2-4-15,11 37-214,-4-19 1182,-2 1-1,0-1 0,-1 1 1,-1 1-1,-1 1-952,-2-23 4,0 0 0,0 0 0,0 0 0,0 0 0,0 1 0,1-1-1,-1 0 1,0 0 0,0 0 0,0 0 0,0 0 0,0 0 0,0 0 0,1 0-1,-1 0 1,0 0 0,0 0 0,0 0 0,0 0 0,0 0 0,0 0 0,1 0-1,-1 0 1,0 0 0,0 0 0,0 0 0,0 0 0,0 0 0,0 0-1,1-1 1,-1 1 0,0 0 0,0 0 0,0 0 0,0 0 0,0 0 0,0 0-1,0 0 1,0 0 0,0 0 0,0-1 0,1 1 0,-1 0 0,0 0 0,0 0-1,0 0 1,0 0 0,0 0 0,0 0 0,0-1 0,0 1 0,0 0 0,0 0-1,0 0 1,0 0 0,0 0 0,0-1-4,5-6 35,-5 7-29,48-74 66,20-29-69,-56 88-3,0 0 0,1 0 0,0 2 0,1 0-1,5-3 1,-17 14 0,0 1 0,0-1 0,0 1 0,0-1 0,0 1 0,1 0 0,-1 0-1,0 0 1,1 0 0,-1 1 0,0-1 0,1 0 0,-1 1 0,1 0 0,-1-1-1,1 1 1,-1 0 0,1 1 0,-1-1 0,0 0 0,1 1 0,0-1 0,0 2 0,-1-1 1,1 0 0,-1 1-1,0 0 1,1-1 0,-1 1 0,0 0-1,0 0 1,0 0 0,0 1-1,0-1 1,-1 0 0,1 1 0,-1-1-1,1 1 1,-1-1 0,0 1-1,0 0 1,0 0-1,8 29-119,0 0 0,-3 0 0,3 28 119,5 26-7173,-9-65 4005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72 6912,'0'-26'2754,"0"5"2396,-2 31-4799,-2 0 1,1 0-1,-1-1 1,-1 2-352,-9 20 7,7-10 4,1 0-1,0 0 1,0 10-11,4-21 12,1 0 0,0 0 0,0-1 0,1 1 0,1 0 0,0 0 0,0 0 0,2 7-12,-1-13 46,-1 0 0,1-1 0,0 1 0,0-1 1,0 1-1,1-1 0,-1 0 0,1 0 0,0 0 0,0 0 1,0 0-1,0 0 0,0-1 0,0 0 0,1 0 0,-1 0 1,1 0-1,0 0 0,-1 0 0,1-1 0,0 0 0,0 0 1,0 0-1,0 0 0,3-1-46,1 1-197,0 0 0,0-1 1,-1 0-1,1 0 0,0-1 0,2 0 197,-4 0-722,1 0 0,-1-1-1,0 0 1,0 0 0,-1-1 0,1 1-1,1-2 723,14-10-3552,2 4 1174</inkml:trace>
  <inkml:trace contextRef="#ctx0" brushRef="#br0" timeOffset="448.019">429 34 6912,'-4'9'4535,"0"20"-3418,3-15 84,-2 3-885,1 0-1,0 1 1,2-1 0,0 1 0,0-1-1,3 12-315,-1-22 4,-1 0-1,1 0 0,0-1 0,0 1 0,1-1 1,-1 1-1,2-1 0,-1 0 0,1 0 0,0 0 1,0 0-1,0-1 0,1 1 0,0-1 0,0 0 0,0-1 1,1 1-1,0-1-3,-2-2-71,-1 0 0,0 0 0,1-1-1,-1 1 1,1-1 0,0 0 0,-1 0 0,1 0 0,0-1 0,0 1 0,-1-1-1,1 0 1,2 0 71,-1 0-660,0-1 1,0 0-1,0 0 0,0 0 0,0 0 0,-1-1 0,1 0 0,0 0 1,-1 0-1,0-1 0,0 1 0,1-1 0,-1 0 0,-1 0 0,1-1 1,0 1 659,9-11-1963</inkml:trace>
  <inkml:trace contextRef="#ctx0" brushRef="#br0" timeOffset="807.834">386 219 7296,'-10'18'2720,"10"-18"-2112,10 16 800,-10-11 448,4-2-1056,11-3-224,4 5-416,5-10-256,-2 2 32,-3-10-2432,5 5 1376,-9-10-3360,4 6 2528</inkml:trace>
  <inkml:trace contextRef="#ctx0" brushRef="#br0" timeOffset="808.728">566 0 6784,'-19'0'2624,"19"0"-2048,-10 8 0,6-3-96,8 3-352,-4 0 0,5 5-64,0-5 32,0 2-64,0-7-1344,9 2 704,5-5-2592,5 4 1824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7040,'-1'-6'2216,"-1"7"261,-1 9 99,14 138-1077,-8-87-1362,-1-40 476,-1-1-1,-1 1 1,0-1-1,-2 0 0,-1 2-612,-1-13 768,-1-12-434,4 1-335,0-1 0,0 1 0,0 0 0,1-1 0,-1 1 0,1-1 1,-1 1-1,1 0 0,0-3 1,2-18-26,2 0 0,0 0 0,2 0 0,0 0 0,9-19 26,-9 26-4,-2 3-351,1 1-1,1-1 0,0 1 0,0 1 1,6-8 355,-10 17-95,0 0 1,-1 0 0,1-1-1,0 1 1,1 0-1,-1 0 1,0 1 0,0-1-1,1 0 1,-1 1-1,1 0 1,0-1-1,0 1 95,-1 0-23,-1 1-1,1 0 1,0 0-1,-1 0 0,1 0 1,-1 0-1,1 0 0,0 0 1,-1 1-1,1-1 0,-1 0 1,1 1-1,-1-1 1,1 1-1,-1 0 0,1 0 1,-1-1-1,1 1 0,-1 0 1,0 0-1,0 0 0,1 0 1,-1 1-1,1 0 24,2 3-20,0 0 0,0 0 0,0 0 0,-1 1 0,1 0 0,-1-1 0,-1 1 1,1 0-1,1 7 20,2 11 1108,0 0 0,-2 3-1108,-1-9-687,0-1 1,1 0-1,1 0 1,6 12 686,-9-22-902,1 2-3935,1 0 2347</inkml:trace>
  <inkml:trace contextRef="#ctx0" brushRef="#br0" timeOffset="345.412">14 243 7040,'-14'13'2720,"14"-13"-2112,5 18 960,-5-15 544,5 6-1184,4-5-160,6 0-512,18-4-96,9 5-96,6-10-1472,5 5 800,12-8-3936,-2 4 2528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2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6656,'1'2'299,"-1"1"-1,1-1 1,-1 1 0,1-1 0,-1 1 0,0-1-1,0 1 1,0 0 0,0-1 0,0 1-1,0-1 1,-1 1 0,0 0-299,0 15 500,-1 33 1687,1-32-1760,0 1 1,2-1 0,0 1-1,1-1 1,2 10-428,-3-24 22,0-1 0,1 1 0,-1-1 0,1 1 0,0-1 0,0 0 0,0 0 0,0 0 0,1 0 0,2 3-22,-3-5-115,-1-1 0,1 0-1,0 0 1,0 0 0,0 0-1,0 0 1,0 0 0,0 0-1,0 0 1,0-1 0,0 1-1,0-1 1,0 1 0,0-1-1,0 0 1,0 0 0,1 0 0,-1 0-1,0-1 1,0 1 0,0 0-1,0-1 1,2 0 115,37-12-5291,-22 5 2961</inkml:trace>
  <inkml:trace contextRef="#ctx0" brushRef="#br0" timeOffset="334.569">0 376 7296,'8'8'2720,"-8"-8"-2112,34 0 800,-24-3 224,4 3-896,5-8-320,0 3-288,1-8-1376,-1 5 672,-5-9-3584,4 4 2336</inkml:trace>
  <inkml:trace contextRef="#ctx0" brushRef="#br0" timeOffset="335.395">157 136 6784,'-5'13'2528,"5"-13"-1952,5 11-96,-5-6-128,5 0-256,0-2-1248,3 7 608,1-10-2368,11 3 1600</inkml:trace>
  <inkml:trace contextRef="#ctx0" brushRef="#br0" timeOffset="668.591">584 101 6912,'1'11'784,"1"0"-1,0 0 1,0 0 0,1-1-1,1 3-783,1 7 162,7 21-120,0-1 3640,1 17-3682,-10-41-1177,-1 0-1,-1 0 1,0 3 1177,-1-19-79,-1 0 1,1 0-1,0 0 1,0 1 0,0-1-1,0 0 1,0 0-1,0 0 1,0 0-1,0 1 1,-1-1 0,1 0-1,0 0 1,0 0-1,0 0 1,0 0-1,0 1 1,-1-1 0,1 0-1,0 0 1,0 0-1,0 0 1,-1 0-1,1 0 1,0 0 0,0 0-1,0 0 1,-1 0-1,1 0 1,0 0-1,0 0 1,0 0 0,-1 0-1,1 0 1,0 0-1,0 0 1,0 0-1,0 0 1,-1 0 0,1 0-1,0 0 1,0-1-1,0 1 1,-1 0-1,1 0 1,0 0 0,0 0-1,0 0 1,0 0-1,0-1 1,0 1-1,-1 0 1,1 0 78,0 0-302,-6-5-1463</inkml:trace>
  <inkml:trace contextRef="#ctx0" brushRef="#br0" timeOffset="998.659">375 124 7040,'5'8'2624,"-5"-8"-2048,24 12-64,-15-7-160,1-2-256,9-3 0,10 5-32,12-5-128,7 0 32,-5-5-1312,1 5 736,-3-8-2496,-2 4 1728</inkml:trace>
  <inkml:trace contextRef="#ctx0" brushRef="#br0" timeOffset="1333.831">1035 0 7168,'0'2'421,"-1"0"1,1-1 0,-1 1-1,0-1 1,1 1 0,-1-1-1,0 1 1,0-1 0,0 0-1,0 1 1,0-1 0,0 0-1,0 0 1,-1 0 0,1 0-1,-1 1-421,-28 20 1649,17-13-1756,-25 17 124,32-23-16,-1 1 0,1 0 0,0 0 1,0 0-1,1 1 0,-1 0 0,1 0 1,0 0-1,0 1 0,1 0 0,0 0 1,-3 5-2,6-10 1,1 0 1,0 0 0,0 0-1,0 0 1,0 0 0,-1 0 0,2 0-1,-1 0 1,0 1 0,0-1 0,0 0-1,0 0 1,1 0 0,-1 0 0,0 0-1,1 0 1,-1 0 0,1 0-1,-1 0 1,1 0 0,0 0 0,-1-1-1,1 1 1,0 0 0,-1 0 0,1-1-1,0 1 1,0 0 0,0-1 0,0 1-2,33 17 56,-28-15-58,4 1-11,-1 1 0,0 0 1,0 1-1,0 0 0,0 0 0,-1 1 0,5 5 13,-10-9 12,0 0-1,0 1 1,0 0-1,-1 0 1,1-1-1,-1 2 0,0-1 1,0 0-1,0 0 1,-1 0-1,0 1 1,0-1-1,0 1 1,0-1-1,-1 1 1,1 0-1,-1-1 1,0 1-1,-1 1-11,1 0-130,-1 0-1,-1 0 1,1 0-1,-1 0 1,0 0-1,0-1 1,0 1-1,-1 0 1,0-1-1,-3 5 131,0-3-945,1 0-1,-1-1 0,0 1 0,-1-1 1,1-1-1,-1 1 0,-2 0 946,-12 10-2517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6912,'0'0'2282,"14"13"2929,-5-6-4284,0 0-705,0 1-1,-1 0 1,0 0-1,3 4-221,30 41 83,-2 0 0,12 26-83,-49-75 1,0 0 0,1-1 0,-1 1 0,1-1 0,0 0 1,0 0-1,0 0 0,3 2-1,-5-4-4,0 0 1,0-1-1,0 1 0,0-1 1,0 1-1,0-1 0,0 1 1,0-1-1,0 0 0,0 1 1,0-1-1,0 0 0,0 0 1,0 0-1,0 0 0,0 0 1,0 0-1,0 0 0,0 0 1,0 0-1,0-1 0,0 1 1,0 0-1,0-1 0,0 1 1,0 0-1,0-1 0,0 1 1,0-1-1,0 0 0,0 1 1,-1-1-1,1 0 0,0 1 1,0-1-1,0-1 4,14-18 0,-2-1 1,0 0-1,-1-1 1,-1-1 0,4-10-1,-2 2-47,2 0 0,11-15 47,-1 11-614,-9 14-4136,-14 18 3277,3 1-820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7040,'0'0'94,"0"0"1,0 0 0,0 0-1,0 0 1,0-1 0,0 1-1,0 0 1,0 0 0,0 0-1,0 0 1,0-1-1,0 1 1,0 0 0,0 0-1,0 0 1,0 0 0,0-1-1,0 1 1,0 0 0,0 0-1,1 0 1,-1 0 0,0 0-1,0-1 1,0 1-1,0 0 1,0 0 0,0 0-1,0 0 1,0 0 0,1 0-1,-1 0 1,0 0 0,0-1-1,0 1 1,0 0-1,0 0 1,1 0 0,-1 0-1,0 0 1,0 0 0,0 0-1,0 0 1,1 0 0,-1 0-1,0 0 1,0 0 0,0 0-1,0 0-94,10 7 2948,5 13-1680,-7 0-1244,-2 1-1,0 0 1,-1 1 0,-1-1 0,-1 1-1,-1 6-23,2 6-622,-3-4-2929,-1-15-583,0 0 1654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7296,'-16'11'6263,"-10"-2"-4018,3 0-2151,-14 7 62,28-12-147,1-1 0,-1 1 1,1 0-1,-1 1 0,1 0 0,0 1 0,1-1 1,-5 6-10,10-10 0,1 0 0,0 0 0,0 1 0,0-1 0,0 1 0,1-1 0,-1 1 0,0-1 0,0 1 0,1-1 0,-1 1 0,1-1 0,0 1 0,-1 0 0,1-1 0,0 2 0,0-2 0,0 0 0,1 0 0,-1 1 0,0-1 0,1 0 0,-1 0 0,1 0 0,-1 0 0,1 0 0,-1 0 0,1 0 0,0 0 0,0 0 0,-1 0 0,1-1 0,0 1 0,0 0 0,0 0 0,6 3 0,-1-1 0,1 1 0,0-1 0,0 0 0,0-1 0,5 2 0,13 4 0,-18-4 4,0-1-6,0 0 1,0 1-1,-1 0 0,1 0 1,-1 1-1,2 1 2,-7-5 4,1 1 0,-1 0 0,1-1 0,-1 1-1,0 0 1,0 0 0,0 0 0,1-1 0,-2 1 0,1 0 0,0 1-1,0-1 1,-1 0 0,1 0 0,-1 0 0,0 0 0,1 0-1,-1 1 1,0-1 0,-1 0 0,1 0 0,0 0 0,0 0-1,-1 1 1,0-1-4,0 2-11,0 1 0,0-1-1,-1 0 1,0 0 0,0 0-1,0 0 1,0-1 0,0 1 0,-1 0-1,0-1 1,0 0 0,0 0-1,0 0 1,0 0 0,0 0 0,-1 0-1,0-1 1,1 0 0,-1 0-1,0 0 1,0 0 0,0 0 0,0-1-1,0 0 1,-2 1 11,2-2-414,-1 1 0,1-1 0,-1 1 1,1-1-1,-1-1 0,1 1 0,-2-1 414,0 0-1126,1 0 0,0-1 0,0 1 0,0-1 0,0 0-1,-3-3 1127,1 1-1834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7168,'3'13'6128,"1"13"-3906,-2-10-2146,6 25 293,1 6-82,1 21-287,-9-48-336,4 27 774,-5-44-908,1 0 0,-1 0 0,1 0 0,0-1 0,0 1 0,0 0-1,1-1 1,-1 1 0,0-1 0,1 1 0,0-1 0,0 0 0,-1 0-1,2 1 471,2 0-2346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7296,'4'32'6019,"6"0"-3513,2 19-568,-7 9 783,-4 31-2721,-1-89 10,8-12-360,6-17-976,-11 21 970,8-15-208,1 1 0,1 0 0,1 0 1,2 1 563,-11 12 17,0 1 1,0 0-1,1 1 1,0-1-1,0 1 1,1 0-1,-1 1 1,1-1-1,0 1 1,0 1-1,1-1 1,-1 1-1,1 1 0,1-1-17,-7 3 121,0-1 0,1 1 0,-1 0 0,1 0 0,-1 0 0,1 0 0,-1 0 0,1 0-1,-1 1 1,1 0 0,-1-1 0,0 1 0,1 0 0,-1 0 0,0 0 0,0 0 0,0 0-1,1 1 1,-1-1 0,0 1 0,-1-1 0,1 1 0,0 0 0,0 0 0,-1 0-1,1 1-120,4 6 299,-1 0 0,0 0 0,-1 0 0,0 1 0,2 8-299,1 2-126,7 29 125,-11-37-1280,0 0 0,1 0 0,0-1 0,5 11 1281,-8-20-551,-1-1 361,0-1 1,1 0-1,-1 1 0,0-1 1,0 1-1,0-1 1,1 0-1,-1 1 0,0-1 1,0 0-1,1 1 0,-1-1 1,0 0-1,0 0 0,1 1 1,-1-1-1,0 0 0,1 0 1,-1 0-1,1 1 1,-1-1-1,0 0 0,1 0 1,-1 0-1,1 0 0,-1 0 1,0 0-1,1 0 190,4 0-2517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3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35 224 10112,'-1'1'245,"0"1"0,0-1 0,0 0 1,0 1-1,0-1 0,0 1 0,0-1 1,1 1-1,-1 0 0,1-1 0,-1 1 1,1 0-1,-1-1 0,1 1 0,0 0 0,0 0 1,0-1-1,0 1 0,0 0 0,0 0-245,-3 25 562,-4 9-473,1 0 0,2 0 0,2 1 0,1-1 0,2 1 0,5 34-89,-4-53 18,1 1 1,1-1 0,1 0 0,1 0-1,0-1 1,9 17-19,-9-23 8,-1-1 1,2 0-1,-1 0 0,2-1 0,-1 0 0,1 0 0,0 0 1,1-1-1,0-1 0,0 1 0,7 2-8,1 0 31,1-1 0,-1-1-1,2 0 1,-1-1 0,1-2 0,0 0-1,0 0 1,0-2 0,1-1 0,-1 0-1,1-1 1,17-2-31,-21 0-187,0-1-1,0-1 1,0-1-1,0 0 1,0-1-1,-1 0 1,4-3 187,-7 2-642,0 0 1,-1-1 0,0 0 0,0-1 0,0 0-1,-1 0 1,-1-1 0,1-1 0,1-2 641,25-39-3424</inkml:trace>
  <inkml:trace contextRef="#ctx0" brushRef="#br0" timeOffset="1">125 482 10240,'14'20'3872,"20"-10"-3040,17-2-192,-27-8-352,15-5-448,13-8 32,4-3-1408,7-9-576,-6-6-1408,-20-5-576</inkml:trace>
  <inkml:trace contextRef="#ctx0" brushRef="#br0" timeOffset="2">178 26 10112,'-19'13'3872,"33"-13"-3040,32 3-256,-22-3-416,29-3-1472,22-7-480,26-1-1792,13-7-736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7040,'1'0'217,"-1"1"0,1-1 0,-1 0 0,1 0 0,-1 0 0,1 1 0,-1-1 0,0 0 0,1 0 0,-1 1 0,1-1 0,-1 0 0,0 1 0,1-1 0,-1 1 0,0-1 0,1 0 0,-1 1 0,0-1 0,0 1 0,0-1-1,1 1 1,-1-1 0,0 1 0,0-1 0,0 0 0,0 1 0,0-1 0,0 1-217,3 21 2249,0-5-1814,16 20-215,-16-31-216,1 0 0,-1 0-1,0 1 1,-1-1 0,1 1 0,-1-1-1,-1 1 1,1 2-4,-1-2 21,1 2-7,-1 1-1,0-1 1,-1 0 0,0 1 0,-1-1 0,1 0 0,-2 3-14,2-11 22,0-1 0,0 0 1,0 0-1,0 0 1,0 1-1,0-1 1,0 0-1,0 0 0,0 0 1,0 0-1,0 1 1,0-1-1,0 0 1,0 0-1,0 0 0,0 0 1,0 1-1,0-1 1,-1 0-1,1 0 1,0 0-1,0 0 1,0 1-1,0-1 0,0 0 1,0 0-1,-1 0 1,1 0-1,0 0 1,0 0-1,0 0 0,0 1 1,0-1-1,-1 0 1,1 0-1,0 0 1,0 0-1,0 0 1,0 0-1,-1 0 0,1 0 1,0 0-1,0 0 1,0 0-1,-1 0 1,1 0-1,0 0-22,-6-9 1451,-2-17-314,6 18-1138,2 0 0,-1-1 0,1 1-1,0 0 1,1-1 0,0 1 0,0 0 0,1 0 0,0 0-1,0 0 1,1 0 0,1-2 1,1 0-4,1 0 0,0 0-1,0 1 1,1-1 0,1 1 0,-1 1-1,2 0 1,2-3 4,-6 6 17,1 1-1,-1 0 1,1 1 0,0-1-1,0 1 1,0 0-1,0 0 1,0 1 0,1 0-1,4-1-16,-7 2 11,0 0 0,0 0 0,0 1 0,0 0 0,0-1 0,0 2 0,0-1 0,0 0 0,0 1 0,0 0-1,0 0 1,0 0 0,0 0 0,0 0 0,-1 1 0,1 0 0,1 1-11,-3-2 7,-1 0 0,0 0 1,0 0-1,0 0 0,0 0 0,-1 1 0,1-1 0,0 0 1,0 1-1,-1-1 0,1 0 0,-1 1 0,1-1 1,-1 1-1,1-1 0,-1 1 0,0-1 0,0 1 0,0-1 1,0 1-1,0 0 0,0-1 0,0 1 0,-1-1 0,1 1 1,0-1-1,-1 0 0,1 1 0,-1-1 0,0 1 0,1-1 1,-2 1-8,-2 6 22,0 0 0,-1 0 1,0 0-1,-3 3-22,7-10-4,1-1 0,0 0 1,-1 1 0,1-1-1,0 0 1,-1 1 0,1-1-1,0 0 1,0 1 0,-1-1 0,1 0-1,0 1 1,0-1 0,0 1-1,-1-1 1,1 0 0,0 1-1,0-1 1,0 1 0,0-1-1,0 1 1,0-1 0,0 0-1,0 1 1,0-1 0,0 1-1,0-1 1,0 1 0,0-1-1,0 0 1,1 1 0,-1-1 0,0 1-1,0-1 1,0 0 0,1 1-1,-1-1 1,0 0 0,0 1-1,1-1 1,-1 0 0,0 1-1,1-1 1,-1 0 0,0 1-1,1-1 1,-1 0 3,25 6-13,-1 0 13,-19-4 13,0 0 0,0 1 0,0 0 0,-1 0 0,1 0 0,-1 1-1,0-1 1,0 1 0,0 0 0,0 0 0,0 2-13,-2-3 10,-1-1 0,0 1-1,1-1 1,-1 1 0,0 0 0,-1-1 0,1 1-1,0 0 1,-1 0 0,1 0 0,-1 0 0,0-1-1,0 1 1,0 0 0,-1 0 0,1 0 0,0 0-1,-1-1 1,0 1 0,0 0 0,0-1 0,0 2-10,-2 3-103,0-1 1,-1 0-1,1 0 1,-1-1-1,0 1 1,0-1-1,-1 0 1,1 0-1,-1 0 1,0 0-1,-1-1 1,1 0 0,-1 0-1,0-1 1,0 0-1,-1 1 103,1-1-411,-1-1-1,1 0 1,0 0-1,0 0 1,-1-1-1,1 0 1,-1-1-1,1 1 1,-1-1-1,1 0 1,-1-1-1,1 0 0,-1 0 1,1 0-1,0 0 1,-7-3 411,-4-7-3376,9 1 1051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9 7296,'-11'-3'2363,"8"2"-1748,-1-1-1,1 2 1,0-1-1,-1 0 1,1 1-1,-1-1 1,1 1 0,-3 0-615,-11 3 907,16-3-871,-1 0 0,0 0-1,1 0 1,-1 0 0,0 0 0,1 1-1,-1-1 1,1 0 0,-1 1 0,0 0-1,1-1 1,-1 1 0,1 0 0,-1 0-36,-4 4 279,1 0 0,0 0 0,0 0 0,0 0 0,1 1 0,0 0 0,0 0 0,0 0 0,1 1 0,0-1 0,0 1 0,1 0 0,-1-1 0,2 1 0,-1 0 0,0 6-279,1-10 0,1 0 0,0 1 0,0-1 0,0 0 0,0 0 0,0 0 0,1 1 0,-1-1 0,1 0 0,0 0 0,0 0 0,0 0 0,0 0 0,0 0 0,1 0 0,0 0 0,-1 0 0,1-1 0,0 1 0,0-1 0,0 1 0,1-1 0,-1 0 0,1 0 0,-1 0 0,1 0 0,0 0-1,-1-1 1,1 1 0,0-1 0,0 0 0,0 0 0,0 0 0,0 0 0,1 0 0,-1-1 0,1 1 0,2 0-15,0-1 0,0 1 0,0-1-1,0-1 1,0 1 0,0-1 0,0 0 0,0 0-1,0-1 1,0 1 0,0-1 0,-1-1-1,1 1 1,-1-1 0,0 0 0,0 0 0,0 0-1,0-1 1,3-3 15,-6 5-131,1-1 1,-1 1-1,1-1 1,-1 0-1,0 0 0,0 0 1,0-1-1,-1 1 0,1 0 1,-1 0-1,0-1 1,0 1-1,0-1 0,0 0 1,0 1-1,-1-1 0,0 1 1,0-1-1,0 0 1,0 1-1,0-1 0,-1 0 1,1 1-1,-1-1 1,0 1-1,0-1 0,-1 1 1,1 0-1,-1-1 0,0 1 1,1 0-1,-3-3 131,-23-38-6517,22 35 4224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7040,'2'0'468,"-1"1"1,1 0-1,-1 0 1,1 0-1,-1 0 0,1 0 1,-1 0-1,0 0 1,1 0-1,-1 1 1,0-1-1,0 0 0,1 2-468,11 24 2528,-10-13-2320,0-1 1,0 1-1,-1 3-208,-1-7 13,1 0 0,0-1-1,1 1 1,0-1 0,1 0-1,0 1 1,0-2 0,2 3-13,-5-8 0,1 1 0,0-1 0,0 0 0,1 0 0,-1-1 0,1 1 0,-1 0 0,1-1 0,0 1 0,0-1 0,0 0 0,0 0 0,0 0 0,0-1 0,1 1 0,-1-1 0,1 1 0,-1-1 0,1 0 0,-1-1 0,1 1 0,0-1 0,1 1 0,4-1 0,0-1 0,1 0 0,-1 0 0,0 0 0,6-3 0,-11 3 0,0 0 0,-1-1 0,1 1 0,0-1 0,-1 0 0,1 0 0,-1 0 0,1-1 0,-1 1 0,0-1 0,0 0 0,0 0 0,-1 0 0,2-1 0,0 0-80,-1-1 0,1 0 0,-1 0 0,0 0 0,0 0 0,-1 0 0,0 0 0,1-1 0,-2 1 0,1-1 0,-1 0 0,0 1 0,0-1 0,0 0 0,-1 0 0,0 0 0,0 1 0,-1-5 80,-2-12-3195,2 4 886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9856,'2'1'280,"1"1"0,-1-1 0,0 1 0,0-1 0,1 1 1,-1 0-1,0 0 0,-1 0 0,1 0 0,0 1 0,-1-1 0,1 0 1,-1 1-1,1-1 0,-1 1 0,0-1 0,0 1 0,0-1 0,-1 1 1,1 0-1,-1 0 0,1-1 0,-1 3-280,2 13 745,-1 0 1,0 1-1,-2 5-745,1-7 1390,0 47-1134,1-68-489,-1 0 0,1 0 1,0 0-1,0 0 0,1 1 0,-1-1 1,1 1-1,-1-1 0,1 1 1,2-2 232,9-22-1060,-8 16 931,1 0 1,0 0-1,0 0 0,1 0 1,0 1-1,7-6 129,-10 11 82,1 0 0,0 1 0,0-1 0,0 1 0,1 0 0,-1 0 0,1 0 0,0 1 0,1 0 0,-1 0 0,0 1 0,1 0-1,2-1-81,-7 3 110,1 0-1,0 0 0,-1 0 0,1 0 0,-1 0 0,1 1 1,0-1-1,-1 1 0,1 0 0,-1 0 0,0 0 0,1 0 1,-1 0-1,0 0 0,1 0 0,-1 1 0,0-1 0,0 1 1,0 0-1,0 0 0,-1 0 0,1 0 0,0 0 0,-1 0 1,1 0-1,0 2-109,6 9 46,0 1 1,-1 0-1,0 1 0,-1 1-46,2 2 22,1 8-621,-6-19-631,-1 1-1,1-1 0,1 0 1,-1 0-1,1 1 1231,1-6-3691,0 1 1201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9984,'0'11'4799,"12"14"-2996,0 1 448,-4 6-1713,-1 0 1,-1 1 0,-2 0-1,-1 16-538,0-17 0,-2-19 0,0-12 0,-1-3 0,2-8-43,-1 0 0,2 0 0,0 0-1,0 0 1,0 1 0,1 0 0,5-8 43,-7 13-18,3-8 0,1 1 0,0 0 0,1 1 0,0-1 0,1 1 0,0 1 0,1-1 0,0 2 0,0-1 0,1 1 0,0 0 0,0 1 0,1 1 0,0-1 0,0 2 0,2-1 18,-9 4 9,0 1 0,0 0-1,0 0 1,0 1-1,0-1 1,0 1 0,0 0-1,0 0 1,0 0-1,0 0 1,0 1 0,0-1-1,-1 1 1,1 0 0,0 1-1,0-1 1,0 1-1,-1-1 1,1 1 0,-1 0-1,1 0 1,-1 1-1,0-1 1,0 1 0,0 0-1,3 2-8,-3-1 22,1 1-1,-1-1 0,1 0 1,-2 1-1,1 0 0,0 0 1,-1 0-1,0 0 0,0 0 1,0 0-1,-1 0 0,1 1 1,-1-1-1,-1 0 0,1 1 1,-1-1-1,0 1 0,0-1 1,-1 6-22,0-5-37,-1 1 1,1-1-1,-1 0 1,0 0-1,-1 0 1,0 0-1,0 0 1,0-1-1,0 1 0,-1-1 1,0 0-1,0 0 1,-4 3 36,5-5-207,0-1 0,0 1 0,0-1 0,0 0 0,-1 0 0,1 0 0,-1-1-1,1 1 1,-1-1 0,0 0 0,0 0 0,1 0 0,-1-1 0,0 1 0,0-1 0,0 0 0,0 0 0,0 0 0,1-1 0,-1 1 0,0-1 0,0 0 0,-2-1 207,-2-1-1035,0 0 0,0 0 1,1-1-1,0-1 0,0 1 1,0-1-1,-2-2 1035,-6-6-4181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 7168,'70'-5'3712,"-52"5"-3259,11 0-686,-28 0 525,0 1 1,1-1-1,-1 0 1,0 1-1,0-1 0,0 1 1,0-1-1,0 1 1,0-1-1,0 1 0,0 0 1,0 0-1,0-1 1,0 1-1,0 0 0,-1 0 1,1 0-1,0 0 0,0 0-292,-1 0 112,0-1-1,-1 1 1,1-1-1,0 1 0,0-1 1,0 1-1,-1-1 1,1 1-1,0-1 1,-1 0-1,1 1 0,0-1 1,-1 0-1,1 1 1,0-1-1,-1 0 0,1 1 1,-1-1-1,1 0 1,-1 0-1,1 1 0,-1-1 1,1 0-1,-1 0 1,1 0-1,-1 0 0,1 0 1,-1 0-1,1 0 1,-1 0-1,1 0 0,-1 0 1,1 0-1,-1 0-111,-24 4 342,22-4-178,-29 5 148,24-5-313,0 2-1,0-1 1,0 1 0,0 0 0,1 0 0,-1 1 0,0 0 1,5-2-1,1 0 1,0 0-1,-1 0 1,1 1-1,0-1 1,0 1-1,0-1 1,0 1-1,0 0 1,0-1-1,0 1 1,0 1 0,2-2 0,0-1 0,-1 1 0,1-1 0,0 1 0,0 0 0,0-1 0,0 1 0,0-1 0,0 1 0,0 0 0,0-1 0,0 1 0,0-1 0,0 1 0,0 0 0,0-1 1,0 1-1,1-1 0,-1 1 0,0-1 0,0 1 0,16 16-1,1-5-27,1-1 1,0-1-1,10 3 28,-13-5-7,0-1 0,0 2 1,-1 0-1,0 1 0,9 8 7,-20-16 5,-1 0 1,0 0-1,0 1 1,0-1-1,0 1 1,-1-1-1,1 1 1,-1 0-1,1-1 1,-1 1-1,0 0 1,0 0-1,0 0 1,0 0-1,-1 0 1,1 0-1,-1 0 0,0 2-5,0-3-25,0 1-1,-1-1 1,1 1-1,-1-1 0,0 1 1,0-1-1,0 1 1,0-1-1,0 0 0,0 0 1,0 1-1,-1-1 0,1 0 1,-1 0-1,0 0 1,1-1-1,-1 1 0,0 0 1,0-1-1,0 1 1,0-1-1,-1 1 0,1-1 26,-9 4-995,0-1-1,1 0 1,-2-1-1,1 0 1,0-1-1,0 0 1,-1-1-1,1 0 1,-8-1 995,-25 0-5920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10112,'2'10'5903,"1"34"-4553,-3-36-593,-1 0-1,0 1 1,-1-1 0,-1 6-757,1-8 88,1 1 1,-1 0 0,1 0 0,1 0-1,-1 0 1,1 0 0,1 1-89,0 4 26,0-1 0,1 1 0,0 0 1,1-1-1,1 1 0,2 6-26,-3-14-16,-1 1 0,0-1 0,1 1 1,0-1-1,0 0 0,1 0 0,-1 0 0,1-1 1,-1 1-1,1-1 0,0 0 0,1 0 0,-1 0 0,0 0 1,1-1-1,3 2 16,-1-1-390,1-1 1,0 1 0,0-1-1,0-1 1,7 1 389,-13-1-315,1-1 0,0 0 0,-1 0 0,1 0 0,0 0 0,-1 0 0,1-1 0,0 1 0,-1-1 1,1 1-1,-1-1 0,1 0 0,-1 0 0,1 0 0,-1-1 0,1 1 0,-1-1 0,1 0 315,-1 0-468,-1 0 0,1-1 0,-1 1-1,1-1 1,-1 1 0,0-1 0,0 0 0,0 0 0,0 0 468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10112,'0'0'3365,"-8"1"-981,-41 23 2309,-46 28-4693,62-33 101,30-17-92,0 0 0,0 0 0,-1 0-1,1 1 1,1-1 0,-1 1 0,0-1-1,0 1 1,1 0 0,0 0 0,0 0-1,0 1 1,0-1 0,0 0 0,0 1-1,0 2-8,1-4 3,1 0-1,0 1 1,0-1-1,0 0 1,0 1-1,0-1 1,0 0 0,0 0-1,1 1 1,-1-1-1,1 0 1,0 0-1,0 1 1,0-1-1,0 0 1,0 0-1,0 0 1,0 0-1,1-1 1,-1 1-1,1 0 1,-1 0-1,1-1 1,0 1-1,-1-1 1,1 1-1,0-1-2,8 5-10,0 0-1,0-1 0,0 0 1,0 0-1,1-1 0,-1-1 0,1 0 1,4 1 10,37 12-37,-39-11 49,0 0-1,0 1 1,-1 0 0,0 1 0,0 0 0,4 5-12,-14-11 4,1 1 1,-1 0-1,0 0 1,0 0-1,0 1 1,0-1-1,0 0 0,0 1 1,-1-1-1,1 1 1,-1 0-1,0-1 1,1 1-1,-1 0 1,-1 0-1,1 0 0,0 0 1,-1 0-1,1 0 1,-1 0-1,0 0 1,0 0-1,0 0 1,0-1-1,-1 1 0,1 0 1,-1 0-1,0 0 1,0 0-1,0 0 1,0 0-1,-1 1-4,-1 0-77,0 0 0,0 0 0,0-1 0,-1 1 0,1-1 0,-1 1 0,0-1 0,0 0 0,0-1 0,0 1 0,-1-1 0,1 0 0,-1 0 0,0 0 1,1 0-1,-1-1 0,0 0 0,0 0 0,-4 0 77,-1 1-1042,0-1 1,1 0-1,-1-1 1,0 0-1,1 0 1,-1-1-1,0-1 1,1 0 0,-1 0-1,-2-1 1042,-15-11-3413,2 1 565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10368,'0'0'88,"0"0"1,0-1 0,0 1-1,0 0 1,0-1 0,0 1-1,0 0 1,0 0-1,0-1 1,0 1 0,0 0-1,0-1 1,0 1 0,0 0-1,0 0 1,0-1 0,0 1-1,0 0 1,0-1 0,0 1-1,0 0 1,0 0-1,0-1 1,1 1 0,-1 0-1,0 0 1,0-1 0,0 1-1,1 0 1,-1 0 0,0 0-1,0-1 1,0 1 0,1 0-1,-1 0 1,0 0-1,1 0 1,-1 0 0,0-1-1,0 1 1,1 0 0,-1 0-1,0 0 1,0 0 0,1 0-1,-1 0 1,0 0 0,1 0-1,-1 0 1,0 0-1,1 0 1,-1 0 0,0 0-1,0 0 1,1 0 0,-1 1-89,1-1 156,0 1 1,-1-1 0,1 1 0,-1-1-1,1 1 1,0 0 0,-1-1 0,1 1-1,-1 0 1,0-1 0,1 1 0,-1 0-1,1 0 1,-1-1 0,0 1 0,0 0-1,1 0 1,-1 0 0,0-1 0,0 1-1,0 1-156,-13 57 2070,8-29-1846,1-9-124,1 0-1,0 0 1,2 0 0,0 0-1,2 4-99,-1-19 4,1 1-1,0-1 1,1 1-1,0-1 0,0 0 1,0 1-1,0-1 1,1-1-1,0 1 0,1 0 1,-1-1-1,1 1 1,0-1-1,0 0 0,1 0 1,-1-1-1,1 1 1,6 3-4,-2-1-311,2 0 1,-1-1-1,1 0 1,0-1-1,0 0 1,0-1-1,1 0 1,8 1 310,-9-3-984,0 0-1,1 0 1,-1-2-1,1 1 1,0-1-1,-1-1 1,1 0-1,-1-1 1,0 0-1,1-1 1,-1 0-1,0-1 1,-1 0 0,2-1 984,8-5-2363</inkml:trace>
  <inkml:trace contextRef="#ctx0" brushRef="#br0" timeOffset="1">12 167 10112,'-9'13'3872,"9"-13"-3040,19 16-192,-14-12-288,14 4-480,-5 0-32,14-8-3904,-24-25-1632</inkml:trace>
  <inkml:trace contextRef="#ctx0" brushRef="#br0" timeOffset="335.672">160 39 10112,'-15'-8'3776,"15"8"-2944,-14-5-96,14 5-160,0 0-448,0 0 0,9 0-128,-4 0-96,19-3-1440,-5-2-544,28-3-1664,-9 3-672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9600,'5'40'8228,"4"-1"-5438,-5-26-2736,-1 0 1,-1 1 0,0-1 0,1 13-55,-3 99 261,3-126-224,6-9-43,8-14-4,2-6 12,1 1 0,18-19-2,-30 39 2,0 0-1,1 0 0,0 1 1,1 0-1,0 1 0,0 0 1,1 0-1,-1 1 0,9-3-1,-16 7 12,1 1 0,-1 0 0,1 0 0,0 1 0,-1-1 0,1 1 0,0-1 0,0 1 0,-1 0-1,1 1 1,0-1 0,-1 1 0,1-1 0,0 1 0,-1 0 0,4 1-12,-2 1 14,1 0 1,0 0-1,-1 1 1,0-1-1,1 1 1,-1 0-1,-1 1 1,1-1-1,2 4-14,4 7 4,1 0-1,-2 1 1,0 1-1,-1-1 0,0 2 1,0 5-4,-7-20-129,15 43-348,-12-17-4800,-9-34-527,-9-5 2904,7 5 1674,-4-8-1366</inkml:trace>
  <inkml:trace contextRef="#ctx0" brushRef="#br0" timeOffset="334.084">133 115 7424,'-19'8'2816,"19"-8"-2208,-5 21 1120,5-16 320,5 3 63,-5 0 97,14 5-1152,-4 0-448,14-1-416,3 1-160,16-5-224,-9-3-128,9-10-1312,-11 2-512,6-5-2719,-9-2-1121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3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475 390 10112,'2'1'492,"-1"0"0,1 1 0,-1-1 0,0 1 0,1-1 0,-1 1 0,0-1 0,0 1 0,0 0 0,0 0 0,0 0-492,12 40-54,-7-22 322,17 63-204,-3 1 0,6 65-64,-11 1-1370,-15-147 1034,1 13-1582,-1-16 1857,0 0-1,0 0 1,0 1 0,0-1 0,0 0 0,0 0 0,0 0 0,0 0-1,0 0 1,0 1 0,0-1 0,0 0 0,0 0 0,0 0 0,0 0 0,0 1-1,0-1 1,0 0 0,-1 0 0,1 0 0,0 0 0,0 0 0,0 0 0,0 0-1,0 1 1,0-1 0,-1 0 0,1 0 0,0 0 0,0 0 0,0 0-1,0 0 1,0 0 0,-1 0 0,1 0 0,0 0 0,0 0 0,0 0 0,0 0-1,0 0 1,-1 0 0,1 0 0,0 0 0,0 0 0,0 0 0,0 0-1,-1 0 1,1 0 0,0 0 0,0 0 0,0 0 0,0 0 0,0 0 0,-1 0-1,1 0 1,0-1 0,0 1 0,0 0 0,0 0 0,0 0 0,0 0-1,0 0 1,-1 0 0,1 0 0,0-1 0,0 1 0,0 0 0,0 0 0,0 0-1,0 0 62,-13-12-2490</inkml:trace>
  <inkml:trace contextRef="#ctx0" brushRef="#br0" timeOffset="399.892">22 414 9984,'-18'4'3285,"14"-4"-1989,4-1-1223,0 1-1,1-1 1,-1 0 0,0 0-1,1 0 1,-1 0 0,1 0-1,-1 1 1,1-1 0,-1 0-1,1 0 1,-1 1 0,1-1 0,0 0-1,-1 1 1,1-1 0,0 0-1,0 1 1,-1-1 0,1 1-1,1-1-72,20-8-6,15 0 27,0 1-1,1 3 1,18-1-21,7-1 39,111-22 30,51-20-69,125-22 1,-340 69 53,10-1-85,-1 0 0,1 2 0,-1 0 0,6 1 31,-19 1 78,-1-1 1,0 1-1,0 0 0,0 0 0,0 1 0,0-1 0,0 1 0,0 0 0,0 1 0,0-1 0,-1 1 1,0 0-1,1 0 0,-1 0 0,0 1 0,0-1 0,3 5-78,1 3 324,-1 0-1,1 1 1,-2 1-1,0-1 1,0 1-1,-1 0 0,-1 0 1,0 0-1,0 2-323,5 30 25,-1 1-1,-3 3-24,1 41-150,-5 78 150,-2-77-1503,-3-38-4054,4-44 1535,4-11 508</inkml:trace>
  <inkml:trace contextRef="#ctx0" brushRef="#br0" timeOffset="751.12">1729 1 9984,'20'129'5407,"18"96"-5086,-18-125-262,54 289 15,-69-344-1935,-5-45 1822,0 0 0,0 0 0,-1 0 0,1 0 0,0 0 0,0 0 0,0 0 0,0 0 0,0 0 0,0-1 0,0 1 0,0 0 0,0 0 1,0 0-1,0 0 0,0 0 0,0 0 0,0 0 0,0 0 0,-1 0 0,1 0 0,0 0 0,0 1 0,0-1 0,0 0 0,0 0 0,0 0 0,0 0 1,0 0-1,0 0 0,0 0 0,0 0 0,0 0 0,0 0 0,0 0 0,0 0 0,0 0 0,-1 0 0,1 0 0,0 0 0,0 0 0,0 0 0,0 0 1,0 0-1,0 0 0,0 1 0,0-1 0,0 0 0,0 0 0,0 0 0,0 0 0,0 0 0,0 0 0,0 0 0,0 0 0,0 0 0,0 0 0,0 0 1,0 0-1,0 0 39,-12-6-3328</inkml:trace>
  <inkml:trace contextRef="#ctx0" brushRef="#br0" timeOffset="1089.078">1316 486 10240,'15'12'3872,"-1"-7"-3040,23-2-192,-13-3-352,19-3-288,19-2 64,14-3-96,5-4 0,-1-6 32,2-3-1344,-7-4-608,2 1-1696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10112,'4'12'6303,"9"11"-3869,-12-20-1886,28 44 971,-19-33-1513,-1 0 1,-1 1-1,0 0 1,-1 0 0,2 8-7,-3-6-213,6 21-967,-12-36 833,0-1 1,0 1-1,1-1 0,-1 1 1,0-1-1,-1 1 1,1-1-1,0 1 1,0-1-1,-1 1 0,1-1 1,-1 2 346,0-3-275,1 0 0,-1 0 0,0 0 0,0 0 0,1 0 0,-1 0 0,0-1 0,1 1 0,-1 0 0,0 0 0,1-1 0,-1 1 0,0-1 0,1 1 0,-1 0 0,1-1 0,-1 1 0,0-1 0,1 1 0,-1-1 0,1 1 0,0-1 0,-1 0 0,1 1 0,-1-1 0,1 0 0,0 0 275,-18-21-3459,18 22 3405,-23-31 470,6 7 5282,-1 2 1,-18-19-5699,34 39 398,-1 0 0,1-1 0,0 1 0,0-1 0,0 0 0,1 1 0,-2-4-398,2 5 40,1 1 0,0-1 0,0 0 0,-1 0 0,1 1-1,0-1 1,0 0 0,0 0 0,0 1 0,0-1 0,0 0-1,0 0 1,0 1 0,1-1 0,-1 0 0,0 1 0,0-1-1,0 0 1,1 0 0,-1 1 0,1-1 0,-1 0 0,0 1 0,1-1-1,-1 1 1,1-1 0,-1 1 0,1-1 0,-1 1 0,1-1-1,0 1 1,-1-1 0,1 1 0,0-1 0,-1 1-40,20-10-1702,0 0 0,0 2 1,20-6 1701,-3 1-5199,-14 8 2666</inkml:trace>
  <inkml:trace contextRef="#ctx0" brushRef="#br0" timeOffset="348.163">74 119 9856,'0'16'3680,"0"-16"-2848,24 13-96,-14-13-288,0 5-320,14-10-1440,4 5 736,1-3-3808,-2 3 2432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 10112,'2'1'518,"1"0"0,-1 0 0,0 1 1,0 0-1,0-1 0,0 1 0,0 0 1,-1 0-1,1 0 0,0 0 0,-1 0 0,1 0 1,-1 0-1,0 0 0,0 1 0,0-1 1,0 1-1,0 1-518,14 54 1625,-13-45-1741,4 13 22,8 40-1474,-14-62 894,1 0 0,-1 1 0,0-1 0,0 1 1,0-1-1,-1 0 0,1 1 0,-1-1 0,0 0 0,0 1 0,-1-1 0,0 2 674,-5 0-3654,1-1 1228</inkml:trace>
  <inkml:trace contextRef="#ctx0" brushRef="#br0" timeOffset="484.717">0 104 9856,'0'0'138,"0"0"1,0 0-1,0 0 0,0 1 1,0-1-1,0 0 1,0 0-1,0 0 1,0 1-1,0-1 1,0 0-1,0 0 0,0 1 1,0-1-1,0 0 1,0 0-1,0 0 1,0 1-1,1-1 1,-1 0-1,0 0 0,0 0 1,0 0-1,0 1 1,0-1-1,0 0 1,1 0-1,-1 0 1,0 0-1,0 0 0,0 1 1,0-1-1,1 0 1,-1 0-1,0 0 1,0 0-1,0 0 1,1 0-1,-1 0 0,0 0 1,0 0-1,1 0 1,-1 0-1,0 0 1,0 0-1,0 0-138,20 2 2382,29-6-2083,-41 3 150,98-16-3878,0-4-1,75-27 3430,-144 37 603,-28 9 68,-6 0-509,0 1 0,0 0 1,1 0-1,-1 0 0,0 1 0,0-1 0,0 1 1,1-1-1,-1 1 0,0 0 0,0 1 1,0-1-1,1 0 0,-1 1 0,0 0-162,-2-1 61,-1 1 0,0-1 0,1 0 0,-1 1 0,0-1 0,0 1 0,1-1 0,-1 1 0,0-1 0,0 1 0,0-1 0,1 1 0,-1-1 0,0 1 0,0-1 0,0 1 0,0-1-1,0 1 1,0-1 0,0 1 0,0 0 0,0-1 0,0 1 0,-1-1 0,1 1 0,0-1 0,0 1 0,0-1-61,-8 16 845,7-12-437,-6 12-43,1 1 1,0 0-1,2 1 0,-3 17-365,5-29-7,2 1 0,-1 0 0,1 0 0,0-1-1,0 1 1,1 0 0,0 0 0,0-1-1,0 1 1,1-1 0,0 1 0,0-1-1,1 0 1,2 5 7,-3-8-104,0 1 0,1-1 0,-1-1 0,1 1-1,-1 0 1,1-1 0,0 1 0,0-1 0,0 0 0,0 0 0,0 0 0,0 0-1,1 0 1,-1-1 0,1 0 0,2 1 104,-1 0-174,1-2-1,0 1 1,0 0-1,-1-1 1,1 0-1,0 0 1,0-1-1,-1 0 1,1 0-1,1-1 175,7-1 13,-1-2 0,0 0 0,0-1 0,-1 0 0,1 0 0,-1-2 0,-1 1 0,4-4-13,-11 8 161,-1 0-1,0 1 0,0-1 1,0 0-1,-1 0 0,1-1 1,-1 1-1,1-1 0,-1 1 0,0-1 1,0 1-1,0-3-160,-1 3 52,-1 1-1,1-1 1,-1 1 0,0-1-1,0 1 1,0-1-1,0 1 1,0-1 0,0 0-1,-1 1 1,1-1 0,-1 1-1,0 0 1,0-1 0,0 1-1,0-1 1,0 1-1,0 0 1,-1 0 0,1 0-1,-2-2-51,-4-4-524,0 1 0,-1-1 0,0 1 1,0 1-1,-1 0 0,0 0 0,0 0 524,-42-19-6466,33 20 3896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7168,'-10'-9'7701,"11"41"-3227,-1 20-3610,2-1 0,5 28-864,-5-73-18,-1 0 0,1-1-1,-1 1 1,2-1 0,-1 1-1,1-1 1,-1 0 0,1 0-1,1 0 1,-1 0 0,1 0-1,0-1 1,2 2 18,-4-3-220,1-1 0,0 1 0,0-1 0,0 0 0,0 0 0,0 0 0,0 0 0,0-1 0,1 1 0,-1-1 0,1 0 0,-1 0 0,1 0 0,-1-1 0,1 1 0,0-1 0,-1 0 0,1 0 0,0 0 0,-1 0 0,2-1 220,4-1-1117,-1 0 1,1 0 0,-1-1-1,0 0 1,0-1-1,0 0 1,0 0 0,0-1-1,4-3 1117,8-6-1845</inkml:trace>
  <inkml:trace contextRef="#ctx0" brushRef="#br0" timeOffset="368.7">372 0 9600,'-3'4'505,"0"-1"1,0 1 0,0 0 0,1 0 0,0 1-1,0-1 1,0 0 0,0 1 0,1-1-1,-1 1 1,1 0 0,0-1 0,1 1-1,-1 0 1,1 4-506,0 11 668,1 0-1,1-1 1,1 7-668,1 1 714,-3-20-838,0-1 0,1 1 0,-1-1 0,2 0-1,-1 0 1,1 0 0,0 0 0,0 0-1,0 0 1,1-1 0,0 0 0,0 1 0,1-1-1,-1-1 1,1 1 0,0-1 0,4 3 124,-6-4-486,2-1 1,-1 1 0,0 0-1,0-1 1,1 0 0,-1 0-1,1 0 1,0-1 0,-1 1-1,1-1 1,0 0 0,0-1-1,0 1 1,0-1 0,0 0-1,0 0 1,-1-1 0,1 1-1,0-1 1,0 0 0,0 0-1,0-1 1,1 0 485,8-3-1797</inkml:trace>
  <inkml:trace contextRef="#ctx0" brushRef="#br0" timeOffset="698.438">372 165 7296,'19'0'2720,"-19"0"-2112,22 5-192,-12-5-1472,0 0 480,4-5-2592,0 5 1792</inkml:trace>
  <inkml:trace contextRef="#ctx0" brushRef="#br0" timeOffset="1035.738">447 0 9600,'-14'0'3584,"14"0"-2784,-15 18 0,10-14-96,5 0-480,0 0-32,5 0-128,5-4-320,9 4 128,5-8-4032,5 0 2272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9600,'5'13'795,"-1"1"1,-1-1 0,0 1-1,0 0 1,-2 0 0,1 10-796,-3 84 4912,0-69-4103,3-55-1083,-1 0 0,2 0 0,0 1-1,1-1 1,1 1 0,0 0-1,1 0 1,0 1 0,2-1 0,-1 1-1,2 1 1,0 0 0,0 0 0,5-3 274,-11 12 22,0 2 1,0-1 0,0 0 0,0 0 0,1 1 0,0 0 0,-1 0 0,1 0 0,0 0 0,0 1-1,0-1 1,0 1 0,0 0 0,0 0 0,4 0-23,-5 1 133,1-1 1,-1 1-1,0 1 0,0-1 0,0 0 0,0 1 1,0 0-1,0-1 0,0 1 0,0 0 1,0 1-1,0-1 0,0 0 0,-1 1 1,1 0-1,0-1 0,-1 1 0,1 0 0,-1 0 1,0 1-1,0-1 0,0 0 0,1 2-133,2 4 76,-1-1 0,1 1 0,-2-1 0,1 1-1,-1 0 1,0 1 0,1 7-76,9 68-996,-1-8-3333,-12-76 4238,1 0 0,-1 0 0,0 1 0,0-1-1,0 0 1,0 0 0,0 1 0,1-1 0,-1 0 0,0 0 0,0 1 0,0-1 0,0 0 0,0 0-1,0 1 1,0-1 0,0 0 0,0 0 0,0 1 0,0-1 0,0 0 0,0 0 0,0 1 0,0-1 0,0 0-1,0 0 1,-1 1 0,1-1 0,0 0 0,0 0 0,0 1 0,0-1 0,0 0 0,-1 0 0,1 0-1,0 0 1,0 1 0,0-1 0,-1 0 91,-7-8-4879,2-1 3114</inkml:trace>
  <inkml:trace contextRef="#ctx0" brushRef="#br0" timeOffset="358.707">138 145 7040,'-2'1'352,"0"1"0,0-1 0,0 0 0,0 1 0,1-1 0,-1 1 0,0 0-1,1 0 1,-1-1 0,1 1 0,0 0 0,0 0 0,0 0 0,0 0 0,0 0 0,0 1 0,0-1 0,1 0 0,-1 0 0,1 1 0,0-1 0,-1 1-352,1-1 45,0-1-1,1 1 1,-1-1 0,0 1-1,0 0 1,1-1 0,-1 1-1,1-1 1,0 1 0,-1-1-1,1 1 1,0-1 0,0 1 0,0-1-1,0 0 1,0 1 0,0-1-1,0 0 1,0 0 0,1 0-1,-1 0 1,0 0 0,1 0-1,-1 0 1,1 0 0,-1-1-1,1 1 1,-1-1 0,1 1-1,-1-1 1,1 1 0,0-1-45,8 2-76,0-1 0,0 0 0,1 0 1,-1-1-1,0-1 0,0 0 0,0 0 1,1-1 75,51-11-4910,-51 10 3114,5-4-1068,2-2 1019</inkml:trace>
  <inkml:trace contextRef="#ctx0" brushRef="#br0" timeOffset="845.698">475 81 6784,'3'4'1167,"0"1"-1,-1-1 1,0 1 0,1-1 0,-2 1 0,1 0-1,0-1 1,0 6-1167,2 4-97,3 7 167,-1 1 0,-1 0 1,-1 0-1,0 1 0,-2-1 0,-1 2-70,0-75 2810,1 34-3115,0 0 1,1 0-1,2-6 305,-2 11-208,1 1 0,0 0-1,1 0 1,0 1 0,0 0 0,1-1-1,1 2 1,0-1 0,0 1 0,3-3 208,-4 5 40,1 0 0,1 1 1,-1 0-1,1 0 0,0 0 1,0 1-41,-5 3 169,0 0 0,0 1 0,-1 0 1,1-1-1,0 1 0,0 0 0,0 1 0,0-1 1,0 0-1,0 1 0,0 0 0,1 0 1,-1 0-1,0 0 0,0 0 0,0 1 0,0-1 1,0 1-1,0 0 0,1 0-169,-3 0 16,0-1 0,0 1 0,0 0 0,0 0 1,0 0-1,0 0 0,0 0 0,0 0 0,0 1 0,-1-1 0,1 0 0,0 0 0,-1 0 1,1 1-1,-1-1 0,1 0 0,-1 1 0,0-1 0,1 1 0,-1-1 0,0 0 0,0 1 1,0-1-1,0 1 0,0-1 0,-1 2-16,1 1 4,-1 1 0,1-1 0,-1 1 1,0-1-1,-1 1 0,1-1 0,-2 2-4,-32 41 21,36-46-26,-1-1-1,0 1 0,1-1 0,-1 1 1,1-1-1,-1 0 0,1 1 0,-1-1 1,1 1-1,-1-1 0,1 0 0,-1 0 0,1 1 1,0-1-1,-1 0 0,1 0 0,0 1 1,-1-1-1,1 0 0,-1 0 0,1 0 1,0 0-1,-1 0 0,2 0 6,19 2 10,-13-2-10,-1 1 0,0-1-1,0 1 1,1 1-1,-1-1 1,0 1-1,5 2 1,-10-3 6,1 1 0,0-1 0,-1 0-1,1 1 1,-1-1 0,0 1 0,1-1-1,-1 1 1,0 0 0,0 0-1,0 0 1,0 1 0,-1-1 0,1 0-1,-1 1 1,1-1 0,-1 1 0,0-1-1,0 1 1,0-1 0,0 1-6,0 5 22,0-1 1,0 0-1,-1 0 1,0 0-1,-1 1 1,0-1 0,0 0-1,0 0 1,-1 0-1,0 0 1,0 0-1,-1 0 1,0 0-1,0-1 1,0 0-1,-3 4-22,3-6-186,-1 1-1,1-1 0,0 0 1,-1 0-1,0 0 0,0 0 1,0 0-1,-1-1 0,1 0 0,-3 1 187,4-2-357,-1-1-1,1 1 1,0-1-1,-1 0 1,1 0-1,-1 0 1,1-1-1,-1 1 1,1-1-1,-1 0 1,0 0-1,1 0 1,-1 0-1,1-1 1,-1 1-1,0-1 358,1 0-426,1 1 1,0-1-1,0 0 0,0 0 0,0 0 0,0 0 0,0 0 1,0 0-1,0-1 0,0 1 0,0 0 0,0-1 0,0 0 426,-8-11-2298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7296,'9'30'8075,"6"26"-8075,4 18 495,-9-35-489,-6-34 8,-1-12 18,0-8 23,1-6-88,1 0 0,8-18 33,3-13-35,-14 40 45,1 1 1,1 0 0,0-1-1,1 1 1,0 1 0,1-1-1,0 1 1,0 0 0,1 0-1,0 1 1,3-3-11,-9 11 13,0 0 0,0 0 0,0 0 0,0 0 0,0 1 0,0-1 0,0 0 0,1 0 0,-1 1-1,0-1 1,0 1 0,0-1 0,1 1 0,-1 0 0,0-1 0,2 1-13,-3 0 4,1 0 0,-1 0-1,1 1 1,-1-1 0,0 0 0,1 0-1,-1 0 1,1 1 0,-1-1 0,1 0-1,-1 1 1,0-1 0,1 0 0,-1 1-1,0-1 1,1 1 0,-1-1 0,0 0-1,0 1 1,1-1 0,-1 1 0,0-1-1,0 1 1,0-1 0,1 1-1,-1-1 1,0 1-4,1 5 171,-1-1 0,1 1 0,-1 0-1,-1-1 1,1 1 0,-1 3-171,0-5 233,-5 57 1185,4-45-2025,2 1-1,0-1 1,1 1-1,2 9 608,-2-22 35,0 0 0,0-1 0,0 1 0,1 0 0,-1-1 0,1 1 0,0-1 0,0 0 0,0 0 0,1 0 0,-1 0 0,1 0 0,-1 0 0,1 0 0,0-1 0,0 1 0,1-1 0,-1 0 0,0 0-1,1 0 1,-1-1 0,1 1 0,-1-1 0,1 0 0,0 0 0,-1 0 0,5 0-35,-3 0-388,1 0 0,0-1 0,-1 0 0,1 0 0,0 0 0,-1-1 0,1 1 0,-1-2 0,1 1 388,-2 0-893,1 0 0,-1-1 0,-1 0 0,1 1 0,0-1-1,0-1 1,-1 1 0,1 0 0,-1-1 0,0 0 0,3-2 893,4-4-1931</inkml:trace>
  <inkml:trace contextRef="#ctx0" brushRef="#br0" timeOffset="354.431">485 36 7424,'5'5'973,"-1"0"1,0 1-1,0-1 1,0 1-1,-1 0 1,0 0-1,0 0 0,-1 0 1,2 6-974,3 12-7,-2 0 0,0 4 7,-2-8-548,2 0 0,0 0 1,1 2 547,-5-19-323,8 10-4112,-4-8 2089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2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7296,'0'27'4757,"0"26"-1121,1-38-3556,0 1 1,1 0-1,4 14-80,1 50 65,-6-73-60,17-58-16,-1 6-59,16-31 70,-27 63-7,1 0 0,1 0 1,0 1-1,0 1 0,1-1 0,1 2 1,10-10 6,-19 18 2,1 1 1,-1-1-1,1 1 1,-1 0-1,1-1 1,0 1 0,0 0-1,-1 0 1,1 0-1,0 0 1,0 1-1,0-1 1,0 0 0,0 1-1,0-1 1,1 1-1,-1 0 1,0 0-1,0 0 1,0 0 0,0 0-1,0 0 1,0 1-1,0-1 1,0 0-1,0 1 1,0 0 0,0 0-1,1 0-2,1 1 9,0 1 0,-1 1 0,1-1 0,-1 0 0,1 1 0,-1 0-1,0-1 1,-1 1 0,1 1 0,-1-1 0,1 0 0,0 3-9,12 29 125,10 35-125,6 13-98,-28-77-96,-2-5-12,0 1 0,0-1 0,0 0 0,0 1 0,0-1 0,-1 0 0,1 1 0,-1-1 0,0 2 206,0-4-85,0 0 1,0-1-1,0 1 1,0 0-1,0 0 1,0 0 0,0 0-1,0 0 1,0 0-1,0 0 1,0 0-1,0 0 1,-1 0 0,1 0-1,0 0 1,0 0-1,0-1 1,0 1-1,0 0 1,0 0 0,0 0-1,0 0 1,-1 0-1,1 0 1,0 0-1,0 0 1,0 0 0,0 0-1,0 0 1,0 0-1,0 0 1,0 0-1,-1 0 1,1 1 0,0-1-1,0 0 1,0 0-1,0 0 1,0 0-1,0 0 1,0 0 0,0 0-1,0 0 1,0 0-1,-1 0 1,1 0-1,0 0 1,0 0 0,0 0-1,0 1 1,0-1-1,0 0 1,0 0-1,0 0 1,0 0 84,0 0-279,-5-5-2046</inkml:trace>
  <inkml:trace contextRef="#ctx0" brushRef="#br0" timeOffset="345.105">124 140 7168,'-14'12'2720,"14"-12"-2112,-5 8 960,0-3 320,10-2-1024,0 2-288,4 0-416,6-5-64,4 3-32,5-6-256,3 3 96,2-10-1376,0 7 832,0-6-3488,-5 5 2304,-5-8-1792,3 7 2080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 6528,'-3'0'213,"1"-1"0,0 1 0,-1 0 0,1 0 0,-1 0 0,1 0 1,0 0-1,-1 1 0,1-1 0,-1 1 0,1-1 0,0 1 0,0 0 0,-1 0 1,1 0-1,0 0 0,0 0 0,0 1 0,0-1 0,0 1 0,0-1 0,1 1 0,-1 0 1,0-1-1,1 1 0,0 0 0,-1 0 0,1 0 0,-1 2-213,-2 2 334,0 1 0,0 0 0,1 0 0,0 1 1,0-1-1,0 0 0,1 1 0,-1 6-334,3-9 17,0 1 0,-1-1 0,2 0 0,-1 0 0,1 1 0,-1-1 0,2 0 0,-1 0 0,0 0 0,1 0 0,0 0 0,0 0 0,1 1-17,-2-5 4,0 1 0,0 0 0,0 0 0,1-1 0,-1 1 0,0-1 0,1 1 0,-1-1 1,1 0-1,-1 1 0,1-1 0,0 0 0,-1 0 0,1 0 0,0 0 0,0 0 0,0-1 0,0 1 0,-1 0 0,1-1 0,0 0 0,0 1 0,0-1 0,0 0 0,0 0 0,1 0 0,-1 0 0,0 0 0,0-1 0,0 1 0,-1-1 0,1 1 0,0-1 0,0 0 1,1 0-5,3-2 10,0 0 0,0-1 0,0 1 0,0-1 0,-1-1 1,0 1-1,0-1 0,4-4-10,-6 5 7,0 1 1,-1 0-1,1-1 1,-1 1-1,0-1 1,0 1 0,0-1-1,-1 0 1,1 0-1,-1 0 1,0 0-1,0 0 1,0 0-1,0-5-7,-1 8 10,0-1-1,0 1 1,0-1 0,0 1-1,-1 0 1,1-1 0,0 1-1,-1-1 1,1 1 0,-1-1-1,0 1 1,1 0 0,-1-1-1,0 1 1,0 0 0,0 0-1,0 0 1,0 0-1,0 0 1,0-1 0,0 2-1,0-1 1,0 0 0,-1 0-1,1 0 1,0 1 0,-1-1-1,1 0 1,0 1 0,-1-1-1,1 1 1,-1 0 0,1-1-1,-1 1-9,-2 0-411,0-1 0,0 1 0,0 0 1,0 0-1,0 1 0,0-1 0,0 1 0,0 0 0,0 0 0,0 0 0,-1 1 411,-2 1-2234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84 7296,'-1'1'415,"1"1"1,-1-1 0,1 1 0,0-1-1,0 1 1,-1 0 0,1-1-1,0 1 1,1-1 0,-1 1-1,0-1 1,0 1 0,1-1-1,-1 1 1,0-1 0,1 1 0,0-1-1,-1 1 1,1 0-416,18 32 4962,-12-22-4857,5 7-10,-2 1 0,0 0 0,-1 1-1,-2 0 1,0 0 0,-1 1 0,-1 0 0,-1 0 0,-1 0 0,0 6-95,-3-26-31,0-1 0,0 0 0,0 0 0,0 1 1,0-1-1,0 0 0,0 0 0,0 1 0,-1-1 0,1 0 0,0 0 0,-1 1 1,1-1-1,-1 0 0,0 0 0,1 0 0,-1 0 0,0 0 0,0 1 31,0-2-84,1 0 0,-1 0 0,1 1 0,-1-1 0,0 0 0,1 0-1,-1 0 1,0 0 0,1 0 0,-1-1 0,1 1 0,-1 0 0,0 0-1,1 0 1,-1 0 0,1-1 0,-1 1 0,1 0 0,-1-1 0,1 1 0,-1 0-1,1-1 1,-1 1 0,1-1 0,-1 1 0,1-1 84,-4-3-328,0 0 1,1 0-1,-1-1 1,1 1-1,0-1 1,0 0 0,-1-3 327,-7-22-87,1-1 1,2 0 0,1 0 0,2 0-1,1-1 1,-1-29 86,6 56 23,-1 1 0,0-1 0,1 1 0,0-1 0,0 0 0,0 1 0,1 0 0,0-1 0,-1 1 0,1 0 0,1 0 0,-1 0 0,1 0 0,-1 0 0,3-1-23,0 0-8,0-1 1,1 1-1,-1 1 1,1-1 0,0 1-1,1 0 1,-1 1 0,1-1-1,4-1 8,-2 2 122,0-1 0,-1 2-1,1-1 1,0 1-1,1 1 1,-1 0 0,0 0-1,0 1 1,0 0-1,1 0 1,-1 1 0,0 0-1,0 1 1,0 0 0,0 0-1,2 2-121,-9-3 110,0-1-1,0 1 0,0 0 1,0 1-1,0-1 1,0 0-1,0 0 1,0 1-1,-1 0 1,1-1-1,0 1 1,-1 0-1,1-1 0,-1 1 1,0 0-1,0 0 1,0 0-1,0 0 1,0 1-1,0-1 1,0 2-110,0-1 59,-1 0 0,0 1 0,0-1 0,0 1 0,0-1 1,-1 0-1,0 1 0,1-1 0,-1 0 0,0 0 0,0 1 1,-1-1-1,0 2-59,-4 5-29,0 1 1,-1-2 0,0 1-1,0-1 1,-1 0 0,0 0-1,-9 6 29,12-11-19,-8 9-145,14-9 64,10-3 15,0 0 64,-1-1-1,1 1 1,-1 1-1,1 0 0,-1 1 1,4 1 21,-8-2 22,0 0 0,-1 1 0,1-1 0,-1 1 0,1 0 0,-1 1 0,0-1-1,0 1 1,0 0 0,-1 1 0,3 2-22,-6-5-10,1 0 0,-1 0 0,1 1-1,-1-1 1,0 1 0,0-1 0,0 1 0,0 0-1,-1-1 1,1 1 0,-1 0 0,1-1-1,-1 1 1,0 0 0,0-1 0,0 1 0,0 0-1,-1 0 1,1-1 0,-1 1 0,0 0-1,1-1 1,-1 1 0,-1-1 0,1 1-1,0-1 1,0 1 0,-1-1 0,0 0 0,1 0-1,-1 0 1,0 0 0,0 0 0,-2 2 10,1-1-412,-1 1 1,0-1-1,0 0 1,-1 0-1,1-1 1,0 1-1,-1-1 1,0 0-1,-1 0 412,3-1-715,0 0 0,-1 0 0,1 0-1,-1 0 1,1-1 0,-1 0-1,0 0 1,1 0 0,-1 0 0,1 0-1,-1-1 1,-2 0 715,-10-4-2581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9472,'0'7'5800,"-9"25"-3332,1 2-785,5-18-1395,1-1 0,0 1-1,1 0 1,1 0 0,0 0-1,2 9-287,-1-19-14,0 0-1,1 1 1,0-1-1,0 0 1,0 0-1,0 0 1,1 0-1,1 2 15,-2-5-24,0 0-1,0-1 1,1 1-1,-1 0 1,1-1-1,-1 1 1,1-1-1,0 0 1,0 1-1,0-2 1,0 1-1,0 0 1,0 0 0,1-1-1,-1 0 25,7 2-772,1 0 0,-1-2 1,0 1-1,1-1 0,-1 0 0,1-1 1,-1-1-1,0 1 0,1-2 0,-1 1 0,0-2 1,1 1-1,-1-1 0,4-3 772,19-6-2533</inkml:trace>
  <inkml:trace contextRef="#ctx0" brushRef="#br0" timeOffset="1">573 1 12800,'-4'9'4831,"4"-9"-3775,-10 29 0,0-16-288,10 0-544,-9 2-64,9 11-96,-5 8 32,5 4-64,5-4-32,4-1 32,6-2-384,2-6 192,12-9-2848,0 2 1665,9-13-4577,1-5 3328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9728,'0'3'1097,"1"1"0,0-1 0,0 1 1,0-1-1,0 1 0,0-1 0,1 0 0,1 2-1097,5 14 1222,0 15-799,-1 1-1,-1 6-422,-1-6-2353,1-1 0,3 6 2353,-8-36-734,3 8-304,2-8-3136,3-3 1614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3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38 168 6784,'-2'1'177,"0"0"-1,0 1 1,0-1 0,0 0 0,0 1-1,0-1 1,0 1 0,1-1 0,-1 1-1,0 0 1,1 0 0,0 0 0,-1 0-1,1 0 1,0 0 0,0 0 0,0 0-1,0 0 1,0 0 0,1 1 0,-1-1-1,1 0 1,-1 2-177,-1 9-49,1-1 0,0 1 1,1 0-1,0 0 49,0-2 204,1 24-172,1-1-1,2 0 0,1-1 1,2 1-1,1-1 1,1 0-1,13 26-31,-12-35 23,1 0 1,1-1-1,2 0 0,0-1 1,1 0-1,1-1 1,1-1-1,1-1 0,1 0 1,10 6-24,-20-17 231,0-2 0,0 1 1,1-1-1,0-1 0,0 0 0,0 0 1,1-1-1,-1 0 0,1-1 1,0-1-1,0 1 0,0-1 1,10 0-232,-11-2 85,1-1 0,-1 0 1,0 0-1,1-1 1,-1 0-1,0-1 0,0 0 1,0 0-1,0-1 1,-1-1-1,1 1 0,-1-2 1,0 1-1,6-7-85,-3 3 17,0-1 0,-1 0 0,0 0 0,-1-1 0,0-1 0,-1 0 0,0 0 0,-1-1 0,-1 0 0,0 0 0,2-6-17,-3 1 10,0 1 0,-1-1 0,-1 0 0,-1 0 0,0-1 0,-1 1 0,-1 0 0,-1-1 1,-1 0-11,-1-3-294,0 0 1,-2 0 0,-1 1-1,0-1 1,-2 1 0,0 1-1,-1-1 1,-8-11 293,7 10-1973,3 4-1147</inkml:trace>
  <inkml:trace contextRef="#ctx0" brushRef="#br0" timeOffset="347.148">1289 0 6912,'-3'2'223,"1"0"0,0 0 0,0 1 0,-1-1 0,1 0 0,1 1 0,-1-1 0,0 1 0,0 0 0,1-1 1,0 1-1,-1 0 0,1 0 0,0 0 0,1 0 0,-1 0 0,0 0 0,1 2-223,-1 8 563,0 0 1,1 1-1,2 11-563,-1-9 839,5 36-426,2 0 1,3-1 0,2 0 0,6 13-414,23 90 3,-29-92 5,-3-1 0,-1 18-8,-9-78-27,1 2-136,-1-1-1,0 1 1,1 0-1,-1-1 1,0 1-1,-1 0 1,1-1-1,0 1 1,-1-1-1,1 1 0,-1 0 1,0-1-1,0 0 1,0 1-1,0-1 1,0 1-1,-1-1 1,0 1 163,-11 3-3264</inkml:trace>
  <inkml:trace contextRef="#ctx0" brushRef="#br0" timeOffset="700.659">852 93 9728,'32'-5'3680,"11"2"-2848,29-2-192,-35 5-192,16-8-352,9-1-64,14 1-96,5 3 32,4 5-2432,1 0-1120,-1 5 288,-3-5 320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11 9728,'0'-1'133,"0"1"0,0 0 1,0-1-1,0 1 0,0 0 1,0-1-1,0 1 0,0 0 0,0-1 1,0 1-1,0 0 0,0-1 1,0 1-1,0 0 0,0-1 1,0 1-1,-1 0 0,1-1 0,0 1 1,0 0-1,0-1 0,-1 1 1,1 0-1,0 0 0,0-1 1,-1 1-1,1 0 0,0 0 0,0-1 1,-1 1-1,1 0 0,-1 0-133,-11 2 2489,0 2-1814,-34 6 2046,-29 10-2721,16-4 729,57-15-734,0-1 0,-1 1-1,1 0 1,0 0 0,-1 0-1,1 0 1,0 0 0,0 0-1,0 1 1,0-1 0,0 1-1,0 0 6,2-2-1,-1 0-1,1 1 0,0-1 1,0 0-1,-1 1 1,1-1-1,0 1 0,0-1 1,0 0-1,0 1 0,0-1 1,0 1-1,0-1 1,0 0-1,0 1 0,0-1 1,0 1-1,0-1 0,0 0 1,0 1-1,0-1 1,0 1-1,0-1 0,0 0 1,0 1-1,1-1 0,-1 0 2,1 2-1,0-1-1,0 0 0,0 0 1,0 0-1,0 0 0,0 0 1,0 0-1,0 0 0,1 0 1,-1-1-1,0 1 0,1 0 2,18 7-36,1 0 0,7 1 36,-11-4-7,0 1 0,-1 1 1,0 0-1,0 1 0,1 1 7,-13-7 16,0 1 0,0 0 0,-1 0 0,1 0 0,-1 1 0,1-1 0,-1 1 0,0 0 0,-1-1 0,1 2 0,-1-1 0,1 0 0,-1 0 0,-1 1 0,1-1 0,0 1 0,-1-1 0,0 1 0,0 0 0,0 3-16,-1-4-47,0 0 0,0 1 0,0-1 1,-1 1-1,1-1 0,-1 0 0,0 0 1,-1 1-1,1-1 0,-1 0 0,1 0 1,-1 0-1,0 0 0,-1-1 0,1 1 1,-1 0-1,1-1 0,-1 0 0,0 1 1,-1-1-1,1-1 0,-1 2 47,-1-1-492,1 0-1,-1 0 1,1 0-1,-1-1 1,0 0-1,0 0 1,0 0-1,-2 0 493,2-1-864,0 0-1,0 0 0,0 0 0,1-1 0,-1 0 1,0 0-1,0 0 0,0-1 0,-1 0 865,-14-2-2661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7040,'-2'3'10561,"4"11"-7930,3 16-2586,5 32 45,-3-1 1,0 40-91,-6-110-241,0 0 0,1-1 0,0 1 0,1 0 0,0 0 1,0 1-1,1-1 0,0 1 0,0-1 0,1 1 0,0 0 0,2 0 241,7-12-355,1 2 1,1 0-1,1 0 1,6-4 354,-17 17-10,0 0 1,1 0 0,0 1-1,0-1 1,0 1-1,0 1 1,1-1 0,-1 2-1,1-1 1,5-1 9,-10 4 5,1-1 0,-1 0 0,1 1 0,0 0 0,-1 0 0,1 0 0,-1 0 0,1 1 0,-1-1 0,1 1 0,-1 0 0,1 0 0,-1 0 0,1 1 0,-1-1 0,0 1 0,0 0 1,0 0-1,0 0 0,0 0 0,0 0 0,0 1 0,-1-1 0,1 1 0,-1 0-5,6 9 10,0 0 0,0 1 0,-2 1 1,1-1-1,-2 1 0,0 0 0,0 0 0,-2 1 0,1 0-10,2 10-3064,2 1 0,4 5 3064,-12-29-310,1-1-1,-1 0 1,1 1 0,0-1 0,-1 0 0,1 0 0,0 1-1,0-1 1,0 0 0,0 0 0,0 0 0,0 0 0,0 0-1,0 0 1,0-1 0,0 1 0,0 0 0,1 0 0,-1-1 310,9 5-1979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7168,'-7'3'830,"0"2"0,0-1 0,0 1 0,1 0 1,0 1-1,0-1 0,0 1 0,1 0 0,-4 5-830,4-3 448,0 0 0,0 0 0,0 0 0,1 1 0,1-1 0,-1 1 0,2 0 0,-2 4-448,3-7 72,-1 0-1,1 0 1,0 0 0,1 0 0,-1 1 0,1-1-1,1 0 1,-1 0 0,1 1 0,0-1 0,0 0 0,1 0-1,0 0 1,0 0 0,0-1 0,1 1 0,0 0-1,0-1 1,0 0 0,1 0 0,0 0 0,0 0 0,0 0-1,0-1 1,1 0 0,3 3-72,-6-6 4,0 1 1,0-1-1,0 1 1,0-1-1,0 0 0,1 0 1,-1 0-1,1 0 0,-1 0 1,1-1-1,-1 1 0,1-1 1,-1 0-1,1 0 1,-1 1-1,1-2 0,-1 1 1,1 0-1,-1 0 0,1-1 1,-1 1-1,1-1 0,-1 0 1,1 0-1,-1 0 1,0 0-1,0 0 0,1-1 1,-1 1-1,0-1 0,1-1-4,0 1 7,0-1-1,-1 1 0,1-1 1,-1 0-1,0 0 0,0 0 0,0-1 1,0 1-1,-1 0 0,1-1 1,-1 1-1,0-1 0,0 1 1,0-1-1,0 0 0,-1 1 0,1-1 1,-1 0-1,0 1 0,-1-4-6,1 2-191,-1 0 0,-1 0-1,1-1 1,-1 1-1,0 1 1,0-1 0,0 0-1,-1 0 1,1 1-1,-3-2 192,-19-24-4463,4 5-3869,18 21 5826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4224,'6'-26'3858,"-6"25"-3563,0 0 1,1 0-1,-1 0 0,0 0 0,1 0 1,-1 1-1,1-1 0,0 0 0,-1 0 0,1 1 1,-1-1-1,1 0 0,0 1 0,0-1 1,-1 0-1,1 1 0,0-1 0,0 1 0,0 0 1,0-1-1,0 1 0,-1 0 0,1-1 1,1 1-296,-1 22 2325,-1-18-2056,-1 38 1130,3 1-1,6 39-1398,-7-77-33,0 0 0,0 0-1,1 0 1,0 0 0,0 0 0,0 0-1,0-1 1,1 1 0,0-1-1,-1 0 1,2 1 0,-1-1 0,0 0-1,1-1 1,0 1 0,0-1-1,0 0 1,0 0 0,1 0 0,0 1 33,0-2-411,-1 0 0,1-1 0,0 1 1,0-1-1,-1 0 0,1 0 1,0 0-1,0 0 0,0-1 0,0 0 1,0 0-1,0-1 0,4 0 411,1-1-1673,0 0 0,0-1-1,0 0 1,6-3 1673,13-7-2613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9728,'-4'1'545,"0"0"0,0 1 1,0 0-1,1-1 1,-1 1-1,0 0 0,1 1 1,-2 0-546,-1 2 338,1 1 0,-1-1 0,1 1 0,0 0 1,1 0-1,-1 0 0,0 3-338,-2 3 567,1 0 0,0 0 0,1 1 0,1 0 1,0 0-1,-2 11-567,5-17 38,0-1 1,1 1-1,-1 0 1,1 0 0,1 0-1,-1 0 1,1 0-1,0 0 1,1 0-1,0-1 1,0 1-1,0-1 1,1 2-39,-2-5 9,1 0 0,0 0 0,0-1 0,0 1 0,0 0 1,0 0-1,0-1 0,1 0 0,-1 1 0,1-1 0,-1 0 0,1 0 0,0 0 0,0-1 0,0 1 0,0-1 1,0 1-1,1-1 0,-1 0 0,0 0 0,1-1 0,-1 1 0,0 0 0,1-1 0,-1 0 0,0 0 0,4 0-9,1-1-99,0 0-1,0-1 0,0 0 1,0 0-1,0 0 0,0-1 1,-1 0-1,1-1 0,-1 1 0,0-2 1,0 1-1,0-1 0,1-1 100,-5 4-52,-1 0-1,0 0 0,0-1 0,0 1 0,0 0 0,0-1 0,0 1 0,-1-1 0,1 0 1,-1 1-1,0-1 0,0 0 0,0 0 0,0 0 0,0 0 0,0 0 0,-1 0 0,0 0 1,1 0-1,-1 0 0,0 0 0,-1 0 0,1 0 0,0 0 0,-1 0 0,0 0 0,0 0 1,0 0-1,0 0 0,0 0 0,0 1 0,-1-1 0,1 0 0,-1 1 0,0-1 0,-1 0 53,-3-6-1007,-2 1 0,1 0 0,-1 0 0,0 1 0,-1 0 0,0 0 0,-2-1 1007,8 6-582,-8-6-1770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9728,'6'9'823,"-1"-1"0,-1 1 0,1 0 0,-2 0 0,1 0 1,-1 0-1,0 1 0,-1-1 0,0 1 0,0 5-823,1 21 1229,-1 0-1,-2 7-1228,0-28 341,0 43-240,0-69-328,2-1 0,0 1-1,0 0 1,1 0 0,0 0-1,1 0 1,0 0 0,1 1 0,2-4 227,2-3-492,0 1 1,2-1 0,0 2 0,1 0 0,4-3 491,-13 14 160,0 0 0,1 1 1,0 0-1,0 0 0,0 0 1,0 0-1,0 0 0,1 1 0,-1 0 1,1 0-1,0 0 0,0 1 1,-1-1-1,1 1 0,0 0 0,0 0 1,0 1-1,0 0 0,5 0-160,-6 0 77,0 1 0,1 0 0,-1 0 1,0 1-1,0-1 0,0 1 0,0 0 0,0 0 0,0 0 0,0 0 0,0 1 0,-1 0 0,0-1 0,1 1 0,-1 1 1,0-1-1,0 0 0,-1 1 0,1-1 0,-1 1 0,0 0 0,2 3-77,13 35-298,4 12-2302,-19-51 2023,0 1-1,0-1 0,0 0 1,0 0-1,0 0 1,0 0-1,1 0 0,0 0 1,0-1-1,-1 1 1,1-1-1,1 1 578,2-2-3605,-1-1 1189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 9856,'5'-9'2828,"-5"9"-2773,0 0-1,0 0 1,0 0 0,0 1-1,0-1 1,0 0-1,0 0 1,0 0 0,0 0-1,0 0 1,0 0-1,0 0 1,1 0 0,-1 1-1,0-1 1,0 0-1,0 0 1,0 0 0,0 0-1,0 0 1,0 0-1,0 0 1,0 0 0,0 0-1,1 0 1,-1 0-1,0 0 1,0 0 0,0 0-1,0 0 1,0 0-1,0 0 1,0 0 0,1 0-1,-1 0 1,0 0 0,0 0-1,0 0 1,0 0-1,0 0 1,0 0 0,0 0-1,1 0 1,-1 0-1,0 0 1,0 0 0,0 0-1,0 0 1,0 0-1,0 0 1,0 0 0,0 0-1,0-1-54,-19 23 1675,4 0-909,0-1 0,1 2 0,1 0 0,2 1 0,-1 3-766,7-16 12,1 1 0,1 0 0,0 0 0,0 0 0,1 0 0,0 0-1,2 0 1,-1 0 0,1 1 0,1-1 0,0 0 0,1 3-12,-1-12-17,0 1 1,0-1-1,0 1 0,1 0 1,-1-1-1,1 0 0,0 1 1,0-1-1,0 0 0,0 0 0,1 0 1,-1 0-1,1-1 0,0 1 1,-1-1-1,1 1 0,1-1 17,-2 0-165,1-1 0,0 1-1,0-1 1,0 0 0,0 0 0,0 0-1,0 0 1,1 0 0,-1-1-1,0 1 1,0-1 0,0 0 0,1 0-1,-1 0 1,0 0 0,0-1-1,1 1 1,-1-1 0,0 0-1,0 0 1,0 0 0,0 0 0,0-1-1,0 1 1,0-1 0,-1 1-1,1-1 1,0 0 0,1-2 165,-3 3 5,0-1-1,1 1 1,-1 0 0,0-1 0,0 1-1,0-1 1,0 1 0,-1-1 0,1 1-1,0-1 1,-1 0 0,1 1 0,-1-1-1,1 0 1,-1 0 0,0 1 0,0-1-1,0 0 1,0 0 0,0 0 0,0 1-1,0-1 1,0 0 0,-1 0 0,1 1-1,-1-1 1,1 0 0,-1 1 0,0-1-1,0 0 1,0 1 0,0-1 0,0 1-1,0 0 1,0-1 0,-1 0-5,0 0 236,0-1 0,-1 0 0,1 1 0,-1-1 1,1 1-1,-1 0 0,0 0 0,0 0 0,0 0 0,-1 0 0,1 1 0,0-1 0,-1 1 1,1 0-1,0 0 0,-1 0 0,1 1 0,-3-1-236,1 1 124,3 0-74,4 0-41,15-6-101,59-31-1997,18-8-121,-80 40 2651,1 0 0,0 1 0,6-1-441,-19 5 158,1-1 1,-1 1-1,1 0 1,-1 0 0,1 0-1,-1 0 1,1 0-1,-1 1 1,0-1-1,1 1 1,-1 0-1,1 0 1,-1 0-1,0 0 1,0 0 0,1 0-1,-1 0 1,2 2-159,-1 0 79,1 1 1,0-1-1,-1 1 1,0 0-1,0 0 1,0 0 0,0 1-1,-1-1 1,1 3-80,5 11-93,-2 0 1,0 0 0,-1 1 0,1 10 92,-6-28 9,16 55-3121,-14-51 1857,0 0-1,0 0 1,1 0-1,0 0 1,0-1-1,1 1 1256,4 3-2602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 9728,'1'0'256,"-1"1"0,1-1-1,0 0 1,-1 1 0,1-1 0,0 1 0,-1-1 0,1 1 0,-1-1 0,1 1 0,-1 0 0,1-1 0,-1 1 0,1 0 0,-1-1 0,0 1 0,1 0-1,-1-1 1,0 1 0,0 0 0,0 0 0,1-1 0,-1 1 0,0 0 0,0 0 0,0-1 0,0 1 0,0 0 0,0 0 0,-1 0-256,1 34 1812,0-25-1057,-1 19-141,0-9-447,2 1 0,-1-1 0,2 0-1,1 1 1,2 6-167,-3-21-4,-1-1 0,1 1 0,0-1 0,1 0 0,-1 0 0,1 0 0,0 0 0,0 0 0,0-1 0,1 1 1,0-1-1,0 0 0,0 0 0,0-1 0,1 1 0,-1-1 0,1 0 0,0 0 0,0 0 0,0 0 0,4 0 4,1 1-304,-1-1 1,1 0-1,1-1 0,-1 0 1,0-1-1,0 0 0,1 0 1,2-1 303,-3-1-1276,0 0 1,0 0-1,0-1 0,0 0 1,-1-1-1,1 0 0,-1-1 1,7-3 1275,4-1-4288</inkml:trace>
  <inkml:trace contextRef="#ctx0" brushRef="#br0" timeOffset="338.744">48 244 10368,'-14'3'3936,"14"-3"-3040,5 8-256,4-8-352,-4 5-288</inkml:trace>
  <inkml:trace contextRef="#ctx0" brushRef="#br0" timeOffset="339.744">143 54 9728,'-24'-13'3680,"24"13"-2848,-15 8 32,10-8-128,5 5-480,-4-5-64,8 3-128</inkml:trace>
  <inkml:trace contextRef="#ctx0" brushRef="#br0" timeOffset="340.744">261 67 768,'19'-5'352,"-19"5"-288</inkml:trace>
  <inkml:trace contextRef="#ctx0" brushRef="#br0" timeOffset="752.119">485 7 9984,'2'19'4871,"8"11"-3837,-2-5-577,-3-6 433,16 66 3047,-1 15-3937,-19-80 47,-4-16-22,-4-11 25,5 1-69,0 1-1,0 0 1,0-1-1,1 0 1,0 1-1,0-1 0,0 0 1,1 0-1,0 1 1,0-1-1,0 0 1,1 0-1,0 0 0,0 1 1,1-4 19,3-12-139,2-1 1,0 1-1,3-5 139,-6 18-9,-1 1 1,1-1-1,0 0 1,1 1-1,0 0 0,0 0 1,1 1-1,0-1 1,0 1-1,0 0 1,1 1-1,-1-1 0,1 2 1,1-1-1,-1 1 1,1 0-1,0 0 0,6-2 9,-12 6 16,-1-1-1,1 1 1,-1-1 0,1 1-1,0-1 1,-1 1-1,1 0 1,0 0-1,-1 0 1,1 0-1,0 0 1,-1 1-1,1-1 1,0 0-1,-1 1 1,1-1 0,-1 1-1,1 0 1,-1-1-1,1 1 1,-1 0-1,1 0-15,-1 0 19,0 1 0,0-1-1,0 1 1,0-1 0,0 1-1,0-1 1,-1 1 0,1-1 0,0 1-1,-1 0 1,0 0 0,1-1-1,-1 1 1,0 0 0,0-1-1,0 1 1,0 1-19,-1 9 55,0-1-1,-1 0 1,0 0-1,-1 0 1,-1 0-1,1 0-54,-4 6-10,3-7 4,1 0 0,0 0 0,0 1 0,1-1 0,0 3 6,2-10-1,-1 0 1,1 0 0,1 0 0,-1 0 0,0 0 0,1 0 0,-1 0 0,1 0 0,0-1 0,0 1-1,0 0 1,0 0 0,1-1 0,-1 1 0,1-1 0,-1 1 0,1-1 0,0 0 0,0 0-1,0 1 1,0-1 0,6 4-27,0-1 0,1 1-1,-1-1 1,1-1-1,0 0 1,0 0-1,0 0 1,1-1 0,-1-1-1,1 0 1,5 1 27,49 4-2265,-4-6-4592,-30-1 889</inkml:trace>
  <inkml:trace contextRef="#ctx0" brushRef="#br0" timeOffset="1401.526">0 239 6528,'5'0'2464,"-5"0"-1920,0 0 128,0 0 1120,0 0-1056,0 0 1088,5 0-1024,-5 0 991,9 0-1023,1 0 928,9 0-960,8 0-288,-3 0-5919,-4 0 319,-1 0-160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9728,'0'0'68,"0"0"-1,0 0 1,0 0 0,0 0 0,1 0 0,-1 0 0,0 0 0,0 0-1,0 0 1,0 0 0,0 0 0,0 0 0,0 0 0,0 0-1,0 0 1,0 0 0,0 0 0,0 0 0,1 0 0,-1 0 0,0 0-1,0 0 1,0 0 0,0 0 0,0 0 0,0 0 0,0 0 0,0 0-1,0 0 1,0 0 0,0 0 0,0 0 0,1 0 0,-1 0-1,0 0 1,0 0 0,0 0 0,0 0 0,0 0 0,0 0 0,0 0-1,0-1 1,0 1 0,0 0 0,0 0 0,0 0 0,0 0 0,0 0-1,0 0 1,0 0 0,0 0 0,0 0 0,0 0 0,0 0-1,0 0 1,0-1 0,0 1 0,0 0 0,0 0 0,0 0 0,0 0-1,0 0 1,0 0 0,0 0 0,0 0 0,0 0 0,0 0 0,0 0-1,0-1-67,6 9 1448,5 14-218,-3 3-406,-1 1-1,-1-1 1,-2 2-1,0-1 1,-1 24-824,-2-19 19,-1-22-18,0-1 1,0 1-1,1 0 1,0 0-1,1-1-1,-2 4-146,1-21-60,14-37-474,-8 22-289,1 0 1,2 1-1,1-3 969,-8 20-75,0 0-1,1 0 1,0 0 0,0 1 0,0 0-1,0 0 1,1 0 0,0 0-1,0 1 1,0 0 0,0 0-1,1 0 1,5-3 75,-8 6 124,0-1 0,0 1-1,0 0 1,0 0 0,0 0 0,1 1-1,-1-1 1,0 1 0,0 0 0,1-1-1,-1 1 1,0 1 0,0-1 0,1 0-1,-1 1 1,0 0 0,3 0-124,-2 1 171,0 0-1,1 1 1,-1-1-1,0 1 1,0 0 0,-1-1-1,1 2 1,0-1 0,-1 0-1,0 1 1,1 1-171,5 8 89,-1-1 0,0 2-1,-1-1 1,0 1 0,-1 0 0,-1 0 0,0 4-89,15 47-1971,-8-22-4997,-10-38 2926,2-1 1386</inkml:trace>
  <inkml:trace contextRef="#ctx0" brushRef="#br0" timeOffset="334.187">95 201 10368,'-15'13'3872,"15"-13"-3040,5 21-128,0-17-256,4 4-352,6 0-64,9 2 0,9-10-128,1 0 64,3-10-320,1 7 192,0-10-2560,-4 4 1504,0-4-3360,-7 5 2592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73 7296,'0'0'2448,"1"3"-1312,2 10 559,-1 0 1,-1 0 0,0 0 0,0 0-1696,5 52 1984,21 90-1667,-15-81-3444,-13-59 497,1-15 2449,-1 0-1,1 0 1,-1-1 0,1 1 0,-1 0 0,1 0 0,-1 0 0,1-1 0,0 1 0,-1 0 0,1-1 0,0 1-1,-1 0 1,1-1 0,0 1 0,-1 0 0,1-1 0,0 1 0,-1-1 0,1 1 0,0 0 0,0-1-1,0 1 1,-1-1 0,1 1 0,0-1 0,0 1 181,-6-13-2213</inkml:trace>
  <inkml:trace contextRef="#ctx0" brushRef="#br0" timeOffset="352.313">8 93 7296,'-7'1'3976,"14"1"-1203,17-1-1261,292-47-1107,-292 43-398,40-6 13,-58 9-19,-1 0 0,1 0 0,0 0 0,-1 1 1,1 0-1,-1 0 0,1 0 0,-1 1 1,5 2-2,-6-2 125,0 0 1,-1 1 0,0-1 0,1 1 0,-1 0 0,0 0 0,0 0 0,-1 0 0,1 1 0,-1-1 0,1 1 0,-1-1 0,0 1 0,-1 0 0,1 1-126,4 9 670,-2 0-1,1 0 1,0 10-670,5 30-123,-2 11 123,6 36-6181,-14-101 6086,5 12-1876,-1-12-1760,1-4 1310</inkml:trace>
  <inkml:trace contextRef="#ctx0" brushRef="#br0" timeOffset="705.006">731 1 9600,'0'7'1580,"0"0"0,1-1-1,0 1 1,1 0 0,0 3-1580,23 52 3120,-6-19-2806,-1 8 275,4 23-589,-7 0-1302,-12-28-3073,-7-59-1614,4 4 3461</inkml:trace>
  <inkml:trace contextRef="#ctx0" brushRef="#br0" timeOffset="1030.791">606 204 9728,'-34'17'3680,"34"-17"-2848,-22 16-96,12-11-128,10 3-448,-5-3 128,10 3-160,0-3 1055,9-2-639,4-3 736,6 0-736,14-8-1312,1 0 384,4-5-2463,-1 5 1599,-4-5-3584,-4 4 2720</inkml:trace>
  <inkml:trace contextRef="#ctx0" brushRef="#br0" timeOffset="1365.298">1020 106 9984,'-3'9'699,"1"0"-1,0 1 1,1-1 0,-1 0 0,2 1 0,-1-1 0,2 1 0,-1-1 0,1 0-1,0 1 1,3 8-699,-1-6 327,1 0 0,0 1 0,0-2 0,1 1 0,1-1 0,0 1 0,1-2 0,5 8-327,-9-14-136,0-1 0,0 1 0,1-1-1,0 0 1,-1 0 0,1 0 0,0-1-1,0 1 1,1-1 0,-1 0-1,0 0 1,1-1 0,-1 1 0,1-1-1,0 0 1,-1 0 0,1 0 0,0-1-1,0 0 1,0 0 0,-1 0-1,6-1 137,-1 0-869,0-1-1,0 0 0,-1 0 1,1-1-1,0 0 0,-1-1 0,0 0 1,0 0-1,0 0 0,0-1 0,2-3 870,13-6-2378</inkml:trace>
  <inkml:trace contextRef="#ctx0" brushRef="#br0" timeOffset="1366.298">1058 263 7296,'-4'18'2816,"4"-18"-2208,22 12 896,-12-8 320,-1 0-1024,6-8-1664,4 0 384,0-8-3744,5 2 2368</inkml:trace>
  <inkml:trace contextRef="#ctx0" brushRef="#br0" timeOffset="1703.336">1110 39 9728,'-29'0'3680,"29"0"-2848,-10 8 32,5-3-128,10 0-480,0-2-64,5 7-128,9-7-192,10 2 64,4-10-2912,6 5 1600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227 467 6784,'0'-1'160,"0"0"1,0 0 0,0 1-1,0-1 1,0 0 0,0 0-1,0 0 1,0 0-1,0 0 1,0 0 0,1 0-1,-1 1 1,0-1 0,1 0-1,-1 0 1,1 0 0,-1 0-1,1 1 1,-1-1-1,1 0-160,-1 1 80,1 0-1,-1 0 1,1 0-1,-1 0 0,1 0 1,-1 0-1,1 0 0,-1 0 1,1 0-1,-1 0 1,1 1-1,-1-1 0,0 0 1,1 0-1,-1 0 0,1 1 1,-1-1-1,0 0 1,1 1-1,-1-1 0,1 0 1,-1 1-1,0-1 0,0 0 1,1 1-1,-1-1-79,4 5 419,0 0 1,-1-1-1,0 2 0,0-1 0,0 0 1,0 1-420,33 95 495,-4 2 0,5 47-495,4 9 178,2 27-50,16 163-128,-56-323 5,0-13-21,-2 0 0,0 0 0,0 0 0,-2 6 16,-3-5-344,3-14 309,1 0 0,0 0 0,0 1 0,-1-1-1,1 0 1,0 0 0,0 0 0,-1 0 0,1 0 0,0 0 0,0 0 0,-1 0 0,1 0 0,0 0 0,0 0 0,-1 0 0,1 0 0,0 0-1,0 0 1,-1 0 0,1-1 0,0 1 0,0 0 0,-1 0 0,1 0 0,0 0 0,0 0 0,-1-1 0,1 1 0,0 0 0,0 0 35,-17-23-2425,-1-15-924</inkml:trace>
  <inkml:trace contextRef="#ctx0" brushRef="#br0" timeOffset="374.311">0 302 7040,'1'-6'294,"1"0"0,0 0 0,0 1 0,1-1 0,0 0 0,-1 1 0,2-1 0,-1 1 1,1 0-1,0 0 0,0 0 0,0 1 0,0-1 0,2 1-294,14-13 240,0 1 0,21-11-240,-21 13 629,11-6 120,0 2 0,1 2 0,22-9-749,-17 11-234,1 1 1,0 2 0,1 2 0,0 1 0,23-1 233,-31 6 15,0 1 0,1 2 1,0 1-1,-1 1 0,0 2 0,1 1 1,-2 1-1,1 2 0,-1 1 1,0 2-1,-1 0 0,18 11-15,-33-14 75,0 0 0,-1 1 0,0 0 0,-1 1-1,0 0 1,0 1 0,-1 1 0,-1 0 0,0 0 0,-1 1 0,0 0-1,0 0 1,-2 1 0,0 0 0,0 1 0,-2-1 0,1 1 0,-2 0-1,0 1 1,-1-1 0,-1 1 0,0 0 0,-1-1 0,0 1-1,-2 0 1,0 0 0,0 0 0,-2-1 0,-3 14-75,0-8 9,-1 1 1,-2-1-1,0 0 1,-1-1-1,-1 0 1,-1 0-10,-10 13 38,-2 0 0,-27 28-38,33-41-61,-2-1 0,-1-1 0,0 0 0,-1-2 0,-1 0 0,0-2 0,-1-1 0,-1 0 0,-18 5 61,20-9-1036,-1-2 1,1 0-1,-1-2 1,-1-1-1,1 0 1,-22-1 1035,-16-3-3877,8 0 1306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7296,'0'1'326,"-1"-1"1,1 1-1,-1-1 1,1 1-1,0-1 1,-1 1-1,1-1 1,0 1-1,-1-1 1,1 1-1,0-1 1,0 1-1,-1 0 1,1-1-1,0 1 1,0-1-1,0 1 1,0 0-1,0-1 1,0 1-1,0 0 0,0-1 1,0 1-1,0 0-326,0 24 3674,0-18-3493,2 23 283,1 0-1,2 0 1,2 5-464,1 13-1188,0-15-4721,-6-31 2186,2-2 1206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88 7296,'1'-2'407,"0"1"0,-1-1-1,1 0 1,-1 0 0,1 0 0,-1 0 0,0 0 0,0 0 0,0 0 0,0 0 0,0 0 0,-1 0-1,1 0 1,0 0 0,-1 0 0,0 1 0,1-1 0,-1 0 0,0-1-407,-1 0 282,0 1 1,0-1-1,0 1 0,0-1 0,-1 1 1,1 0-1,0 0 0,-1 0 1,0 0-1,1 0 0,-2 0-282,-3-2 203,0 1 0,0 0-1,0 1 1,0-1 0,-1 1 0,1 1-1,0-1 1,-1 1 0,-5 0-203,-1 2 36,1 0 0,-1 0 0,1 2 0,0-1 0,0 2 0,0 0 0,0 0 0,0 1 0,1 1 0,0 0 0,0 0 0,-4 4-36,15-9-3,0 0 1,0-1-1,0 1 1,0 0 0,0 0-1,0-1 1,0 1-1,0 0 1,0 0-1,1 0 1,-1 0-1,0 0 1,0 0 0,1 0-1,-1 1 1,1-1-1,-1 0 1,1 0-1,0 0 1,-1 1 0,1-1-1,0 0 1,0 0-1,0 1 1,0-1-1,0 0 1,0 1-1,0-1 1,0 0 0,0 0-1,1 1 1,-1-1-1,0 0 1,1 0-1,-1 0 1,1 1 0,0-1-1,-1 0 1,1 0-1,0 0 1,0 0-1,-1 0 1,1 0 2,4 3 15,-1 1 0,1-1 0,0 0 0,0 0 0,0-1 1,1 0-1,-1 1 0,1-2-15,58 26 51,-47-22-27,0 0-1,-1 1 0,0 2 1,0-1-1,-1 2 1,13 9-24,-26-17 13,0 1 0,1-1-1,-1 0 1,0 1 0,0-1 0,0 1 0,-1 0 0,1 0 0,-1 0 0,1 0 0,-1 0 0,0 0 0,0 0 0,0 1-13,-1-2 3,0 0 1,0 0-1,1 0 1,-2 0-1,1 0 1,0 0-1,0 1 1,-1-1-1,1 0 1,-1 0-1,1 0 1,-1 0-1,0-1 1,0 1-1,0 0 1,0 0-1,0 0 1,0-1-1,-1 1 1,1-1-1,-1 1 1,1-1-1,-2 2-3,-3 2-186,0-1 0,0 0 1,-1 0-1,0 0 0,1 0 0,-1-1 0,0-1 0,-1 1 0,1-1 1,0 0-1,-3 0 186,2-1-1062,1 0 0,-1-1 1,0 1-1,0-2 0,0 1 1,0-1-1,0 0 0,1-1 1,-1 0-1,-7-2 1062,-6-6-2661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2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9472,'7'19'8166,"9"42"-5586,0 16-1737,1 6-1477,-13-29-5319,-4-54 5866,0 0 1,0 0-1,0 1 0,0-1 0,0 0 1,0 0-1,0 0 0,0 0 0,0 0 0,0 0 1,0 0-1,0 1 0,0-1 0,0 0 1,0 0-1,0 0 0,0 0 0,0 0 0,0 0 1,0 1-1,0-1 0,0 0 0,0 0 1,1 0-1,-1 0 0,0 0 0,0 0 0,0 0 1,0 0-1,0 1 0,0-1 0,0 0 1,0 0-1,0 0 0,0 0 0,1 0 0,-1 0 1,0 0-1,0 0 0,0 0 0,0 0 1,0 0-1,0 0 0,1 0 0,-1 0 0,0 0 1,0 0-1,0 0 0,0 0 0,0 0 1,0 0-1,0 0 0,1 0 0,-1 0 0,0 0 1,0 0-1,0 0 0,0 0 0,0 0 0,0 0 1,0 0-1,1 0 0,-1 0 0,0 0 1,0-1-1,0 1 0,0 0 0,0 0 0,0 0 1,0 0 86,5-5-2160,0 0 272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2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9984,'-1'7'5310,"5"19"-2843,-1-11-1066,1 21-218,4 34-158,-2 46-1025,-6-21 5,0-94-5,0-1-1,0 1 0,0-1 0,-1 0 1,1 1-1,0-1 0,0 1 0,0-1 0,0 0 1,0 1-1,0-1 0,1 1 0,-1-1 1,0 0-1,0 1 0,0-1 0,0 1 1,0-1-1,1 0 0,-1 1 0,0-1 1,0 0-1,0 1 0,1-1 0,-1 0 1,0 1-1,1-1 0,-1 0 0,0 0 0,1 1 1,7-9-68,7-19-33,-2-5 69,2 1 0,1 0 0,1 1 0,1 1 0,1 1 0,7-6 32,-24 32 11,0-1 0,0 1-1,0 0 1,0 0 0,1 0-1,-1 0 1,1 0 0,-1 1-1,1-1 1,-1 1 0,1 0-1,0 0 1,0 0 0,0 0-1,0 0 1,0 0 0,-1 1-1,1-1 1,2 1-11,-2 0 10,-1 1 0,1-1 1,-1 1-1,1 0 0,-1 0 0,0 0 0,1 0 1,-1 0-1,0 0 0,0 1 0,0-1 0,0 1 1,0 0-1,0-1 0,0 1 0,-1 0 0,1 0 1,-1 0-1,1 0 0,-1 0 0,0 0 0,0 1 1,1 0-11,23 50 80,12 41-80,-36-93-4,-1 0 1,0 0 0,0-1 0,1 1 0,-1 0 0,1 0-1,-1 0 1,1 0 0,-1 0 0,1-1 0,0 1 0,-1 0-1,1 0 1,0-1 0,-1 1 0,1 0 0,0-1-1,0 1 1,0-1 0,0 1 0,-1-1 0,1 0 0,0 1-1,0-1 1,0 0 0,0 1 0,0-1 0,0 0 0,0 0-1,0 0 1,0 0 0,0 0 0,0 0 0,0 0-1,0 0 1,0-1 0,0 1 0,0 0 0,0 0 0,0-1-1,0 1 1,-1-1 0,1 1 0,0-1 0,0 1 0,0-1-1,0 1 1,-1-1 3,7-4-23,-1 0 0,0 0 0,-1 0 0,1-1 0,1-2 23,-6 6 6,16-17 2,-3 2-16,0 2 0,11-10 8,-20 21 11,-1 0-1,1 1 1,0-1-1,-1 1 0,2 0 1,-1 1-1,0-1 1,0 1-1,1 0 1,-1 1-1,7-2-10,-9 3 11,0 0 0,1 0 0,-1 1 0,0-1 0,1 1 0,-1 0 0,0 0 0,1 0 0,-1 1 0,0-1 0,0 0 0,0 1 0,0 0 0,-1 0 0,1 0 0,0 0 0,-1 0 0,1 1-1,-1-1 1,0 1 0,0 0 0,1 1-11,6 8 0,0 1 0,0 0-1,-2 1 1,2 2 0,-3-1-335,7 14-481,-12-28 501,-1 0 0,1 0 0,0 0 0,-1 0 0,1 0 0,0 0 0,-1-1 0,1 1 0,0 0 0,0 0 1,0-1-1,0 1 0,0 0 0,0-1 0,0 1 0,0-1 0,0 1 0,0-1 0,0 0 0,0 1 0,1-1 315,3-2-3781,-1-3 1221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2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 10496,'0'-3'734,"0"2"-590,1 1 0,-1 0 0,0 0 0,0-1 0,0 1 0,0 0 0,0-1 0,0 1 0,0 0 0,0 0 0,0-1 0,0 1 0,0 0 0,0-1 0,0 1 1,0 0-1,0 0 0,0-1 0,0 1 0,-1 0 0,1-1 0,0 1 0,0 0 0,0 0 0,0 0 0,0-1 0,-1 1 0,1 0 0,0 0 0,0-1 0,-1 1 0,1 0 0,0 0 0,0 0 0,-1 0 0,1 0 0,0-1 0,0 1 0,-1 0 0,1 0 0,0 0 0,-1 0-144,-14 8 4153,1 4-4090,0 1-1,-10 11-62,16-14 18,-1 0 0,2 1-1,-1 0 1,1 0 0,1 0 0,0 1 0,1 0 0,-1 2-18,5-10-3,0 0 0,-1 0 0,1 0 0,1 0-1,-1 0 1,1 0 0,-1 1 0,1-1 0,0 0 0,1 0 0,-1 0-1,1 1 1,0-1 0,0 0 0,0 0 0,0 0 0,1 0 0,0 0-1,-1-1 1,1 1 0,1 0 0,-1-1 0,1 1 0,-1-1 0,1 0-1,0 0 1,3 2 3,-1-1-6,1 0 0,0-1 0,0 1 0,0-2 0,0 1 0,0-1 0,0 1 0,1-2-1,-1 1 1,1-1 0,0 0 0,-1 0 0,1-1 0,0 0 0,-1 0 0,1-1 0,0 1 0,-1-1 0,1-1-1,-1 0 1,1 1 0,-1-2 0,0 1 0,0-1 0,0 0 0,0 0 0,0-1 0,0 0 6,-4 2 7,0 0 0,0 0 0,0 0 0,0 0 0,-1 0 0,1 0 0,-1 0 0,1 0 0,-1-1 0,0 1 0,0-1 0,0 1 0,0-1 0,0 1 0,-1-1 0,1 0 0,-1 1 0,0-1 0,0-1-7,0-1 15,0 1 0,-1-1 0,0 1 0,0-1 0,0 1 1,-1-1-1,1 1 0,-1 0 0,0 0 0,-1 0 0,1 0-15,-5-7-237,0 1 0,-1 0 1,0 1-1,-1 0 0,0 0 0,0 1 1,-1 0-1,0 0 237,-38-25-4363,16 15-2170,21 14 2091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2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13440,'0'0'130,"0"0"1,0 0 0,-1 0 0,1-1 0,0 1 0,0 0-1,0 0 1,0 0 0,0-1 0,0 1 0,0 0 0,0 0-1,0 0 1,0 0 0,0-1 0,0 1 0,0 0 0,0 0 0,0 0-1,0-1 1,1 1 0,-1 0 0,0 0 0,0 0 0,0 0-1,0 0 1,0-1 0,0 1 0,0 0 0,0 0 0,1 0-1,-1 0 1,0 0 0,0 0 0,0-1 0,0 1 0,1 0-1,-1 0 1,0 0 0,0 0 0,0 0 0,0 0 0,1 0-1,-1 0 1,0 0 0,0 0 0,0 0 0,0 0 0,1 0-131,8 9 1550,-6-5-1490,-1-1-1,1 2 1,-1-1 0,0 0 0,0 0-1,0 4-59,3 19 1010,-2 0 1,-1 1-1,-1-1 0,-2 21-1010,0-1 434,-4 60-66,5-106-366,0-1 0,0 0 1,0 0-1,0 1 0,0-1 0,0 0 0,0 0 1,0 1-1,0-1 0,0 0 0,0 0 1,0 1-1,0-1 0,0 0 0,1 0 0,-1 0 1,0 1-1,0-1 0,0 0 0,0 0 0,0 0 1,0 1-1,1-1 0,-1 0 0,0 0 1,0 0-1,0 0 0,0 1 0,1-1 0,-1 0 1,0 0-1,0 0 0,0 0 0,1 0 1,-1 0-1,0 0 0,0 0 0,1 1 0,-1-1 1,0 0-1,0 0-2,12-6 31,8-12-9,24-30-18,-7 8-2,29-25-2,-55 55 0,1 0 0,1 1 0,-1 0 0,2 1 0,-1 0-1,1 1 1,0 1 0,2-1 0,-12 6 9,0 0 1,0 0-1,0 0 0,0 0 0,0 0 0,0 1 1,0 0-1,0 0 0,-1 0 0,1 0 0,0 1 1,0-1-1,0 1 0,0 0 0,0 0 1,0 1-1,-1-1 0,1 1 0,0 0 0,-1 0 1,2 1-10,2 2-65,-1 1 0,0 0 0,0 0 1,0 1-1,-1 0 0,0 0 0,-1 0 1,1 0-1,2 7 65,3 8-1916,-1 0 0,0 1 1,-2 0-1,2 11 1916,9 52-8993,-12-51 3959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2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7168,'0'0'361,"0"0"1,1 0 0,-1 0-1,0 0 1,1 0 0,-1 0-1,0 0 1,1 0 0,-1 1-1,0-1 1,1 0 0,-1 0-1,0 0 1,1 1 0,-1-1-1,0 0 1,0 0 0,1 1-1,-1-1 1,0 0 0,0 1-1,0-1 1,0 0 0,1 1-1,-1-1 1,0 0-362,3 15 3699,-3 18-3619,-1-25 668,1 8-615,-2-1 1,0 0-1,-1 3-133,0-3 36,1 1-1,1-1 1,0 4-36,1-9 4,0 1 1,1-1 0,0 0-1,0 1 1,1-1 0,1 0 0,0 0-1,0-1 1,3 6-5,-4-12-8,0 1 0,0 0-1,0-1 1,1 0 0,-1 0 0,1 0 0,0 0-1,0 0 1,0 0 0,1-1 0,-1 1 0,1-1-1,-1 0 1,1 0 0,0 0 0,-1-1 0,1 1 0,0-1-1,0 0 1,0 0 0,0-1 0,0 1 0,1-1-1,-1 0 1,0 0 0,0 0 8,12 0-206,-1-1 0,0-1 1,0 0-1,1-1 0,-2-1 0,1 0 1,0-1-1,-1 0 0,0-1 0,0-1 1,-1-1-1,4-2 206,-15 9-478,0 0 0,0-1 0,0 1 0,-1-1 0,1 0-1,0 0 1,-1 1 0,1-1 0,-1 0 0,1 0 0,-1-1 0,0 1 0,0 0 0,0 0 0,0 0 0,0-1 0,-1 1 0,1-1 0,-1 1 0,1 0 0,-1-1 0,0-1 478,-3-33-4096</inkml:trace>
  <inkml:trace contextRef="#ctx0" brushRef="#br0" timeOffset="503.605">420 0 10112,'1'1'277,"0"-1"1,0 0 0,0 1 0,0-1 0,0 1 0,-1-1-1,1 1 1,0-1 0,0 1 0,0 0 0,-1-1-1,1 1 1,0 0 0,-1 0 0,1 0 0,0-1-1,-1 1 1,1 0 0,-1 0 0,0 0 0,1 0-1,-1 0 1,0 0 0,1 0 0,-1 0 0,0 0-1,0 0 1,0 1-278,5 37 2180,-4-30-1685,4 66 313,-5 50-808,-1-53 2,0-66-40,-1-11-53,1 2 79,1 1-1,0 0 0,0 0 0,0 0 1,0-1-1,0 1 0,0 0 1,1 0-1,-1 0 0,1-1 13,7-18-37,2-1 0,0 2-1,1-1 1,1 2 0,1-1-1,1 2 1,1 0 0,0 0-1,1 2 1,13-11 37,-24 22 13,0 1 1,0 0-1,0 0 0,1 1 1,-1 0-1,1 0 0,0 0 1,0 0-1,0 1 0,0 0 1,1 0-14,-4 2 8,0-1 1,0 1-1,0 0 1,0 0-1,0 0 1,0 0 0,0 0-1,-1 1 1,1-1-1,0 1 1,0 0-1,0 0 1,-1 0-1,1 0 1,0 0 0,-1 1-1,1-1 1,-1 1-1,0 0 1,1 0-1,-1 0 1,0 0-1,0 0 1,1 1-9,5 9 31,1 1 1,-2 0-1,0 0 0,0 1 1,-1 0-1,-1 0 1,0 0-1,-1 3-31,-1-8 0,13 50 65,0 2-756,-1-23-2987,-14-36 1529,-2-3 1766,-1 1 1,1-1 0,0 1 0,-1-1 0,1 1 0,0-1 0,0 0 0,0 0 0,-1 0 0,1 0 0,0 0 0,0 0 0,0 0 382,-9-8-1588,-17-11 279,-1-2 3544,-26-14-2235,42 29 1236,1 1 0,-2 0 0,1 1-1,-1 0 1,1 1 0,-11-1-1236,-4 3 2908,26 2-2867,1 0 0,-1 0 0,0 0 1,1 0-1,-1 0 0,0 0 1,1 1-1,-1-1 0,0 0 0,1 0 1,-1 0-1,1 1 0,-1-1 0,1 0 1,-1 1-1,1-1 0,-1 1 0,1-1 1,-1 1-1,1-1 0,-1 1 1,1-1-1,0 1 0,-1-1 0,1 1 1,0-1-1,-1 1 0,1-1 0,0 1 1,0 0-1,-1-1 0,1 1 1,0 0-1,0-1 0,0 1-41,0 0 7,0-1-1,1 1 1,-1 0 0,0-1-1,0 1 1,1-1 0,-1 1-1,1 0 1,-1-1 0,0 1-1,1-1 1,-1 1 0,1-1-1,-1 0 1,1 1 0,-1-1-1,1 1 1,-1-1-1,1 0 1,0 0 0,-1 1-1,1-1 1,0 0 0,-1 0-1,1 1-6,22 3 21,-21-4-20,0 1 1,0-1 0,0 0 0,0-1 0,0 1-1,0 0 1,0 0 0,0-1 0,0 1-1,0-1 1,-1 0 0,3 0-2,-3 0 0,0-1 1,1 1-1,-1-1 1,0 1-1,0-1 0,0 0 1,0 1-1,0-1 1,0 0-1,-1 0 1,1 1-1,0-1 0,-1-1 0</inkml:trace>
  <inkml:trace contextRef="#ctx0" brushRef="#br0" timeOffset="1133.312">932 200 10240,'0'0'3365,"5"-3"-2293,16-8-2877,-1-2 1,18-14 1804,-6-2 4281,-31 27-3979,1 0 1,0 0-1,0 0 1,0 0-1,0 1 1,0-1 0,0 1-1,0 0 1,0-1-1,1 1 1,-1 0-1,1 0 1,-1 0-1,0 1 1,3-1-303,-4 1 66,1 0 1,0 0-1,-1 1 1,1-1-1,0 0 1,-1 1-1,1-1 0,-1 1 1,1 0-1,-1-1 1,1 1-1,-1 0 1,0 0-1,1 0 1,-1 0-1,0 0 1,0 0-1,1 1 1,-1-1-1,0 0 1,0 1-1,-1-1 1,1 0-1,0 1-66,21 34 1509,-2 1-1,-2 1 1,1 9-1509,22 43 77,-22-53-1699,-19-37 1581,0 1 0,0-1 0,1 0 0,-1 0 0,0 0 0,0 0 0,0 0-1,0 0 1,0 1 0,0-1 0,0 0 0,0 0 0,0 0 0,0 0 0,0 0 0,1 0 0,-1 0-1,0 0 1,0 1 0,0-1 0,0 0 0,0 0 0,0 0 0,1 0 0,-1 0 0,0 0-1,0 0 1,0 0 0,0 0 0,0 0 0,1 0 0,-1 0 0,0 0 0,0 0 0,0 0 0,0 0-1,0 0 1,1 0 0,-1 0 0,0 0 0,0 0 0,0 0 0,0-1 0,0 1 0,0 0 0,1 0-1,-1 0 1,0 0 0,0 0 0,0 0 41,-4-12-1913,-39-41-1942,-29-22 3013,32 33 1172,20 23 538,-17-17 1568,35 34-2304,0 0 0,1 0 0,-1 0 0,0 0 0,1-1 0,0 1 0,-1 0 0,1-1 0,0 1 0,0-1 0,1 0-1,-1 1 1,0-1 0,1-1-132,0 3 6,0-1-1,1 1 0,-1 0 1,1 0-1,0 0 0,-1 0 1,1-1-1,0 1 0,-1 0 0,1 0 1,0 0-1,0 1 0,0-1 1,0 0-1,0 0 0,0 0 1,0 1-1,0-1 0,1 0 1,-1 1-1,0-1 0,0 1 1,0 0-1,2-1-5,36-10 50,-32 9-52,39-7-38,0 2-1,15 1 41,29-5 1,-79 10-16,24-5 1039,0 2-1,17 1-1023,-47 3 142,-1 0 1,1 1-1,-1-1 0,1 1 0,-1 1 0,1-1 0,-1 0 0,0 1 0,0 0 1,0 0-1,0 0 0,0 1 0,0-1 0,0 1 0,-1 0 0,1 0 0,-1 0 0,0 0 1,0 1-1,0-1 0,0 1 0,0 1-142,6 10 60,0 1 0,-1 1 0,-1-1 1,-1 1-1,0 1-60,2 5 124,6 19-141,-7-22-418,1 1 0,4 9 435,-9-24-838,1 1 0,0-1 0,0 0 0,1 0 0,2 3 838,-6-8-276,0 0 0,-1 0 0,1-1 0,0 1 0,0 0 1,-1-1-1,1 1 0,0-1 0,0 1 0,0-1 0,0 1 0,0-1 0,0 0 0,0 1 0,0-1 1,0 0-1,0 0 0,0 0 0,0 0 0,0 0 0,0 0 0,0 0 0,0 0 0,0 0 0,0 0 1,0 0-1,0-1 0,0 1 0,0 0 0,0-1 276,9-10-4421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2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7296,'10'-3'2816,"-10"3"-2208,5 3 960,-5-3 416,0 5-1088</inkml:trace>
  <inkml:trace contextRef="#ctx0" brushRef="#br0" timeOffset="336.94">91 216 13952,'2'10'1634,"-2"-8"-1296,0 0 0,1 0 0,-1 0 0,0 0 0,1 0 0,0 0 1,-1 0-1,1 0 0,0-1 0,0 1 0,0 0 0,0 0 0,0-1 0,1 1-338,0 1 171,27 31 827,-26-32-988,-1-1-1,0 1 0,1 0 0,-1 0 0,1-1 0,0 0 1,-1 1-1,1-1 0,0 0 0,0 0 0,0-1 1,0 1-1,-1 0 0,1-1 0,2 0-9,3 0-5,0-1 0,0 0 0,0 0 0,-1-1 0,1 0 0,0 0 0,-1-1 0,1 0 0,-1-1 0,0 1 0,0-1 0,-1-1 0,1 1 0,5-6 5,-5 4-11,0-1 1,0 0-1,0 0 0,-1-1 1,0 0-1,-1 0 1,0 0-1,0-1 1,-1 1-1,0-1 0,3-9 11,-6 14-42,0 0 0,0 0-1,0 0 1,-1-1 0,0 1 0,1 0-1,-2-1 1,1 1 0,-1-4 42,-6-22-4270,7 29 3962,0 1 1,0-1 0,-1 0-1,1 1 1,0-1-1,0 0 1,0 1 0,0-1-1,0 0 1,0 1-1,0-1 1,0 0 0,0 1-1,0-1 1,0 0-1,1 1 1,-1-1 0,0 0-1,0 1 1,1-1-1,-1 0 1,0 1 0,1-1-1,-1 1 1,1-1-1,-1 0 1,0 1 0,1-1-1,0 1 1,-1 0-1,1-1 1,-1 1 0,1-1-1,-1 1 1,1 0-1,0-1 308,9-2-2810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62 7296,'5'-8'2834,"0"10"2460,1 8-472,-3-1-5250,5 19 734,-2 0 0,-1 1 0,-1-1-1,-2 1 1,-1 4-306,5 39-9,-5-17-1277,-2-34-2734,-9-40-4702,7 14 7444,-3-8-562</inkml:trace>
  <inkml:trace contextRef="#ctx0" brushRef="#br0" timeOffset="342.522">6 124 9984,'-1'0'117,"1"0"0,0 0-1,0 0 1,0 0 0,0 0 0,-1 0 0,1 0 0,0 0 0,0 0 0,0 0 0,-1 0 0,1 0 0,0 0 0,0 0 0,0 0 0,0 0 0,-1 0-1,1 0 1,0 0 0,0 1 0,0-1 0,0 0 0,0 0 0,-1 0 0,1 0 0,0 0 0,0 0 0,0 1 0,0-1 0,0 0 0,0 0 0,0 0-1,-1 0 1,1 1 0,0-1 0,0 0 0,0 0 0,0 0 0,0 0 0,0 1 0,0-1 0,0 0 0,0 0 0,0 0 0,0 0 0,0 1 0,0-1-1,0 0 1,0 0 0,0 0 0,0 1 0,0-1 0,1 0 0,-1 0 0,0 0 0,0 0 0,0 1 0,0-1 0,0 0 0,0 0 0,0 0 0,0 0-1,1 0 1,-1 0 0,0 1 0,0-1 0,0 0 0,1 0-117,13 9 2011,7-6-1824,0-2-1,1 0 1,0-1 0,-1-1-1,11-3-186,31-5-1472,12-6 1472,-54 9-547,1-1-1,-1-1 1,-1-1-1,19-10 548,29-13 905,-67 32-850,0-1 0,0 1 0,0 0-1,0 0 1,1 0 0,-1 0 0,0 0 0,0 0-1,0 0 1,1 0 0,-1 0 0,0 0 0,0 1-1,0-1 1,1 0 0,-1 1 0,0-1 0,0 1 0,0-1-1,0 1 1,0 0 0,0 0 0,0-1 0,0 1-1,0 0 1,-1 0 0,1 0 0,0 0 0,0 0-1,-1 0 1,1 0 0,-1 0 0,1 0 0,-1 0 0,1 0-1,-1 0 1,1 0 0,-1 1 0,0-1-55,4 10 224,-1 0 0,-1 0 0,0 0 1,1 3-225,-1-1-16,18 127-1350,-11-103-1810,5-16-3370,-9-16 3981</inkml:trace>
  <inkml:trace contextRef="#ctx0" brushRef="#br0" timeOffset="996.773">741 3 9472,'1'-1'109,"-1"1"1,0 0 0,0 0-1,0 0 1,1-1-1,-1 1 1,0 0 0,1 0-1,-1 0 1,0 0-1,0 0 1,1 0 0,-1 0-1,0-1 1,1 1-1,-1 0 1,0 0 0,1 0-1,-1 0 1,0 0-1,0 0 1,1 1 0,-1-1-1,0 0 1,1 0-1,-1 0 1,0 0 0,1 0-1,-1 0 1,0 0-1,0 1 1,1-1 0,-1 0-1,0 0 1,0 0-1,0 1 1,1-1 0,-1 0-1,0 0 1,0 0-1,0 1 1,1-1 0,-1 0-1,0 1 1,0-1-1,0 0 1,0 0 0,0 1-1,0-1 1,0 0-1,0 1 1,0-1 0,0 0-1,0 1 1,0-1-1,0 0 1,0 1-110,6 25 1643,-4-16-776,12 57 2292,1 18-3159,8 45-1863,-21-124 1787,2 13-2269,-4-18 2219,0-1-1,0 0 1,0 0-1,0 1 1,0-1-1,0 0 1,0 1 0,-1-1-1,1 0 1,0 0-1,0 1 1,0-1-1,0 0 1,0 0-1,-1 1 1,1-1 0,0 0-1,0 0 1,0 0-1,-1 1 1,1-1-1,0 0 1,0 0-1,0 0 1,-1 0 0,1 0-1,0 1 1,-1-1-1,1 0 1,0 0-1,0 0 1,-1 0-1,1 0 1,0 0 0,0 0-1,-1 0 1,1 0-1,0 0 1,-1 0-1,1 0 1,0 0-1,0 0 1,-1 0 0,1 0-1,0-1 1,-1 1-1,1 0 1,0 0-1,0 0 1,0 0-1,-1 0 1,1-1 0,0 1-1,0 0 1,-1 0-1,1 0 1,0-1-1,0 1 127,-31-16-2276,11 5 3628,0 1-1,0 1 1,-1 0 0,0 2 0,-1 0 0,-1 2-1352,7 1 609,26 4-442,16-1-164,8-4-131,0-1 0,0-1 0,24-10 128,43-14-459,70-22 2448,-170 53-1895,-1-1 0,1 1 0,0 0 0,-1 0-1,1 0 1,0 0 0,-1 0 0,1 0 0,0 0 0,-1 0-1,1 0 1,0 0 0,-1 0 0,1 0 0,0 0 0,-1 0 0,1 1-1,0-1 1,-1 0 0,1 0 0,-1 1 0,1-1 0,0 0 0,-1 1-1,1-1 1,0 1-94,-1 0 85,1 1 0,0-1-1,0 0 1,0 1-1,0-1 1,-1 1 0,1-1-1,-1 1 1,1-1 0,-1 1-1,1 1-84,0 7 18,-1 0 0,1 0-1,-2 9-17,1-9 192,-1 9-157,1-5 13,0-1-1,0 1 0,1-1 0,1 1 1,3 9-48,-5-20-23,1 0 0,0 0 0,1 0 1,-1 0-1,0 0 0,1 0 0,0 0 1,-1-1-1,1 1 0,0-1 0,0 1 1,1-1-1,-1 0 0,0 1 0,1-1 1,0-1-1,-1 1 0,1 0 0,0-1 1,0 1-1,0-1 0,0 0 0,0 0 1,0 0-1,0 0 0,2 0 23,3 0-490,0 0 0,0-1-1,0 1 1,0-2 0,0 1 0,0-1 0,3-1 490,-4 1-881,0-1 1,1-1 0,-1 1 0,0-1-1,-1 0 1,1-1 0,0 1 0,-1-1-1,0 0 1,0-1 0,0 0 0,2-3 880,7-5-1840</inkml:trace>
  <inkml:trace contextRef="#ctx0" brushRef="#br0" timeOffset="1332.408">1084 242 10368,'-1'1'195,"0"-1"0,0 1 1,1 0-1,-1-1 0,0 1 1,1-1-1,-1 1 0,1 0 1,-1-1-1,1 1 0,-1 0 1,1 0-1,0 0 0,-1-1 1,1 1-1,0 0 0,0 0 0,-1 0 1,1 0-1,0-1 0,0 2-195,10 14 1520,-6-10-1499,-2-4-43,0-1-1,0 0 0,0 0 1,0 1-1,0-1 0,0-1 1,0 1-1,0 0 1,0 0-1,0-1 0,1 1 1,-1-1-1,0 0 0,0 0 1,0 0-1,1 0 1,-1 0-1,1 0 23,44-5-1645,-45 4 1516,5 1-234,-1-2 0,0 1 1,0-1-1,0 0 0,0 0 0,0-1 1,0 0-1,-1 0 0,3-2 363,-7 5-10,0-1 0,0 0 1,0 0-1,0 0 0,0 1 0,0-1 0,-1 0 1,1 0-1,0 0 0,-1 0 0,1-1 0,-1 1 0,1 0 1,-1 0-1,1 0 0,-1 0 0,0 0 0,1-1 1,-1 1-1,0 0 10,0-1 82,-1 0 1,1 1 0,-1-1-1,1 0 1,-1 1 0,1-1-1,-1 1 1,0-1 0,0 1-1,0-1 1,0 1 0,0 0-1,0-1 1,0 1 0,0 0-1,-1 0 1,1 0 0,-1-1-83,-9-6 740,0 1 0,0 1 0,-1-1 0,1 2 0,-1 0 0,0 0 0,-12-2-740,20 5 265,40-4-1729,-10 3-2075,5-1 1097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3:1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9600,'5'8'3584,"-5"-8"-2784,8 18 64,-8-15-32,5 7-576</inkml:trace>
  <inkml:trace contextRef="#ctx0" brushRef="#br0" timeOffset="347.71">115 284 13440,'-1'27'3990,"0"9"-657,1-26-2812,2-11-1086,8-22 519,1 0 0,1 1 0,0 0 0,2 1 0,0 0 0,2 1 0,0 1 0,6-5 46,-10 13 27,1 0-1,0 1 0,13-8-26,-21 15 43,1 0-1,0 0 0,0 0 0,0 0 1,0 1-1,0 0 0,0 0 1,0 1-1,1 0 0,-1 0 0,1 0-42,-3 2 18,-1-1 0,0 1 0,0-1 0,0 1 0,1 0 0,-1 0 0,0 1 0,0-1-1,0 1 1,0-1 0,-1 1 0,1 0 0,0 0 0,-1 0 0,1 0 0,-1 1 0,0-1 0,0 1-1,1 0-17,6 10-26,0-1 0,-1 2 0,4 9 26,-1-4-160,-2 0-764,8 12-2908,-16-29 3138,0 0 0,0 0 0,1 0 0,-1 0 1,1-1-1,-1 1 0,1-1 0,0 1 0,-1-1 0,1 1 0,0-1 0,1 0 694,7 3-2730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10240,'9'20'2651,"-2"0"0,4 14-2651,16 86 3259,-5-19-2178,16 53-916,5 70-165,-43-220-147,1 2-499,0 0 1,0 0-1,0-1 0,1 1 0,1 3 646,-3-9-77,0 0-1,0 0 0,0 0 1,1 0-1,-1 0 0,0 1 0,0-1 1,0 0-1,0 0 0,0 0 0,0 0 1,0 0-1,0 0 0,0 0 1,0 0-1,1 0 0,-1 0 0,0 0 1,0 0-1,0 1 0,0-1 0,0 0 1,0 0-1,0 0 0,1 0 1,-1 0-1,0 0 0,0 0 0,0 0 1,0 0-1,0 0 0,0 0 0,1 0 1,-1 0-1,0 0 0,0 0 0,0-1 1,0 1-1,0 0 0,0 0 1,1 0-1,-1 0 0,0 0 0,0 0 1,0 0-1,0 0 0,0 0 0,0 0 1,0 0-1,0-1 0,0 1 1,0 0-1,0 0 0,1 0 0,-1 0 1,0 0-1,0 0 0,0 0 0,0-1 1,0 1-1,0 0 78,4-10-2209,-3 9 1618,7-23-2875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126 154 10240,'-3'0'441,"1"1"0,-1 0 0,0 0 0,1 1 0,0-1 1,-1 0-1,1 1 0,0 0 0,-1-1 0,1 1 0,0 0 1,0 0-1,1 0 0,-1 0 0,0 1 0,1-1 0,-1 0 0,1 1 1,-1 0-442,-6 11 912,1 0 1,-6 14-913,1 5 110,1 1 0,2 0-1,1 1 1,2 0 0,1 0-1,2 0 1,1 1-1,2-1 1,4 35-110,-3-59 5,0 0 0,1 0-1,0 0 1,1 0 0,0 0-1,1 0 1,0-1 0,0 1 0,6 7-5,-7-13 0,1 0 0,0 0 1,1 0-1,-1 0 0,1-1 1,0 0-1,0 1 1,0-2-1,0 1 0,1-1 1,0 0-1,0 0 0,-1 0 1,2-1-1,5 2 0,18 4-21,0-1-1,1-1 0,-1-1 1,1-2-1,1-2 1,-1 0-1,21-4 22,-10-1-1605,1-3 0,3-1 1605,18-8-10473,3-3 10473,-34 10-2656</inkml:trace>
  <inkml:trace contextRef="#ctx0" brushRef="#br0" timeOffset="331.529">1153 11 10240,'-1'0'215,"1"-1"-1,-1 0 1,0 0 0,1 1 0,-1-1 0,0 0 0,0 1-1,1-1 1,-1 0 0,0 1 0,0-1 0,0 1 0,0 0-1,1-1 1,-1 1 0,0 0 0,0-1 0,0 1 0,0 0-1,0 0 1,0 0 0,0 0 0,0 0 0,0 0-1,0 0 1,0 0 0,0 0-215,-2 1 266,1 0 0,-1 0 0,1 0 0,0 1 0,0-1 0,-1 0 0,1 1-1,0-1 1,0 1 0,0 0 0,1 0-266,-6 5 336,0 1 0,1 0 0,0 1 0,0-1 0,-1 5-336,-3 8 71,1 1 1,1 0-1,1 0 0,1 1 1,1 0-1,1 0 1,1 0-1,1 0 1,1 1-1,1 2-71,2 31 46,3 1 1,3-1-1,8 30-46,-9-54 1,1-1 1,2-1-1,1 0 0,1 0 1,4 3-2,-6-15 0,1 0-1,0-1 1,1-1 0,1 0 0,1-1 0,0 0 0,1-1-1,12 8 1,-16-14-24,1-1 1,1-1-1,-1 0 0,1-1 0,0 0 0,1-1 0,-1 0 0,1-1 0,0-1 1,0 0-1,14 1 24,16-1-352,0-2 1,1-1-1,9-3 352,-18-1-3056,1-2 0,-1-1 0,20-7 3056,-11 4-3146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261 342 7040,'-3'3'4457,"1"12"-2840,5 29 718,-1-2-1971,16 54 429,4-1 0,23 55-793,-6-17 1523,-13-40-908,48 190 109,-55-198-650,-4 0 1,-1 31-75,-14-111 41,1-1-80,-1 1-1,0 0 0,0 0 1,0 0-1,0 0 0,-1 2 40,1-7-13,0 0 0,0 1 1,0-1-1,0 0 0,-1 0 0,1 0 0,0 0 1,0 0-1,0 1 0,0-1 0,0 0 1,0 0-1,-1 0 0,1 0 0,0 0 0,0 0 1,0 0-1,0 0 0,0 0 0,-1 0 0,1 0 1,0 0-1,0 0 0,0 0 0,0 0 0,-1 0 1,1 0-1,0 0 0,0 0 0,0 0 0,0 0 1,-1 0-1,1 0 0,0 0 0,0 0 1,0 0-1,0 0 0,-1 0 0,1 0 0,0 0 1,0 0-1,0-1 0,0 1 0,0 0 0,0 0 1,0 0-1,-1 0 0,1 0 0,0 0 0,0-1 1,0 1-1,0 0 0,0 0 0,0 0 13,-16-23-1197,-25-56-1590,-7-26 2787,-26-54-274,-135-226 114,183 339 205,2-1 0,2-1 1,2-1-1,-11-44-45,27 77 31,0 0 0,1-1 0,1 0 0,1 0 0,0 1 0,1-1 0,1 0 0,0 0 0,2 0 0,0 1 0,0-1 0,2 1 0,1-4-31,0 6 29,1 0 1,0 0-1,0 0 1,2 1-1,-1 0 1,2 1-1,0 0 1,0 0-1,1 1 1,0 0-1,1 1 1,1 1-1,-1 0 1,11-6-30,24-11 270,1 1 0,1 3 1,1 1-1,1 3 0,0 2 1,31-4-271,-46 13 268,1 1 1,0 2 0,0 1 0,0 2-1,0 2 1,0 1 0,-1 2 0,1 1-1,-1 2 1,5 3-269,-32-7 35,0 0 0,1 0 0,-1 1 1,-1 1-1,1 0 0,-1 0 0,0 0 0,0 1 0,0 0 0,-1 1 1,0-1-1,0 2 0,-1-1 0,0 1 0,0 0 0,0 0 0,1 4-35,-4-7 5,0 1-1,0 0 1,-1 0-1,1 0 1,-1 1-1,0-1 0,-1 1 1,0-1-1,0 1 1,0-1-1,-1 1 1,0-1-1,0 1 1,-1-1-1,0 1 0,0 0 1,0-1-1,-1 0 1,0 1-1,0-1 1,0 0-1,-1 0 1,0 0-1,-1 0-4,-8 14 1,-1 0 0,0-1 1,-2-1-1,0 0 0,-14 11-1,-92 79-1,98-88 1,-185 148-85,204-164 80,0 0-1,-1 0 1,1 1 0,1-1-1,-1 1 1,1 0 0,0 0 5,2-5-1,1 1 1,0-1 0,-1 1 0,1 0 0,0-1-1,0 1 1,0 0 0,-1 0 0,1-1-1,0 1 1,0 0 0,0-1 0,0 1 0,0 0-1,0 0 1,0-1 0,1 1 0,-1 0-1,0-1 1,0 1 0,1 0 0,-1 0 0,1 0 0,0 0 0,0-1 0,0 1 0,0 0 0,-1-1 0,1 1 0,0-1 0,0 1 0,0-1 0,0 1 0,0-1 0,0 0 0,0 0-1,0 1 1,0-1 0,1 0 0,-1 0 0,0 0 0,10 1 1,0-1-1,0-1 1,0 1-1,0-2 1,0 0-1,8-2 0,33-5-19,17 1-7,1 3 0,0 3 0,0 4 0,53 7 26,-76-2 14,-1 1-1,1 3 0,-1 1 1,-1 3-1,-1 1 0,0 3 1,22 12-14,-46-20 12,-1 1 1,1 1 0,-2 1-1,3 3-12,-11-8 14,0 0-1,-1 1 0,0 0 1,-1 1-1,0 0 0,-1 0 1,6 12-14,-6-8 18,0 0 1,-1 1-1,-1-1 1,-1 1-1,0 0 1,0 0-1,-2 1 1,0-1-1,-1 0 1,-1 1-1,0-1 1,-1 1 0,-1-1-1,-1 0 1,0 1-1,-1-1 1,-1-1-1,0 1 1,-7 13-19,-1-6 5,-1 0 0,-1-2 1,-1 0-1,-1 0 0,0-2 1,-2 0-1,0-1 0,-15 10-5,19-17-68,-1 0 0,1-2 0,-2 0 0,1 0 0,-2-2-1,1 0 1,0-1 0,-13 3 68,-2-2-262,-1-2-1,1-1 1,-1-1 0,-8-2 262,-17-1-796,1-3 0,-1-2 1,1-3-1,0-2 0,-3-3 796,59 13-31,-61-14-2726,1-1-1,1-4 0,-31-15 2758,35 9-2410</inkml:trace>
  <inkml:trace contextRef="#ctx0" brushRef="#br0" timeOffset="659.738">2224 692 9728,'3'4'652,"-1"-1"1,1 1-1,-1 0 1,0 0 0,0-1-1,0 2 1,0-1-1,-1 0 1,1 3-653,10 46 677,-7-29 324,12 69 725,-4 0-1,-1 73-1725,-7-96 64,-2-31 0,-1 1 0,-2 0 0,-2-1 0,-5 36-64,4-68 33,2-8 27,-1-20-25,5-48-705,3 1 0,2 0-1,4 0 1,3 1 0,2 1 0,10-18 670,-13 45-166,2 1 1,1 0 0,2 2-1,2 0 1,1 1 0,1 1 0,28-30 165,-44 56 149,1-1 1,0 1 0,1 1-1,0 0 1,0 0 0,1 1-1,-1 0 1,1 0 0,0 1 0,1 1-1,0 0 1,-1 0 0,1 1-1,1 0-149,-4 2 109,-1 0 0,1 0 0,-1 1 0,0 0 0,1 0 0,-1 1 0,1 0 0,-1 0 0,0 1 0,0-1 0,1 2 0,-1-1 0,-1 1 0,1 0 0,0 1 0,-1-1 0,0 1 0,1 1-1,-2-1 1,1 1 0,4 4-109,13 16 101,-1 0-1,-1 2 0,-1 0 0,6 14-100,13 26 133,8 26-133,-19-29-232,-3 1 0,-3 1 0,-2 1 0,-4 1 0,-3 0 0,2 42 232,-14-108-9,0 34-1563,-1-35 1439,0 0-1,0 0 0,0 0 0,0 0 1,0 0-1,0 0 0,0 0 0,0 0 1,-1 0-1,1 0 0,0-1 0,-1 1 1,1 0-1,-1 0 0,1 0 0,-1 0 1,1-1-1,-1 1 0,0 0 0,1 0 1,-1-1-1,0 1 0,0 0 0,1-1 1,-1 1-1,0-1 0,0 1 0,0-1 1,0 0-1,0 1 0,1-1 0,-1 0 1,0 1-1,-1-1 134,-24-9-3792,-3-7 1259</inkml:trace>
  <inkml:trace contextRef="#ctx0" brushRef="#br0" timeOffset="1013.186">2494 1077 10368,'-9'4'3872,"9"-4"-3040,19 12 927,-10-7 449,1-2-1280,14-3-224,9 5-480,19-10-160,10 2-32,20-10-32,-2 5 0,6-4-224,-6 2 128,1-6-2560,-15 7 1440,-13-7-4767,-5 8 3359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7040,'43'6'3208,"-3"-6"-2681,10-1 895,172-2 1789,111-6-2752,-121 3-353,318-11 27,103-1 950,64 2 1391,-636 15-2398,581-13 280,-4 8-356,87 5 152,-331 2-85,-199 8-34,-5 0-29,-181-9-4,0 1 0,-1 0 0,1 1 0,2 0 0,31 5 0,-8-10 0,-1 0 0,33-9 0,8-1 0,49 0-1045,120 2 1045,-230 11-658,26-1-2773,-37 1 2671,0-1-1,0 1 0,0 0 1,0-1-1,-1 0 0,1 1 1,0-1-1,0 0 0,-1 0 0,2-1 761,2-2-2490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6912,'5'21'6674,"7"1"-4678,19 15-1925,-31-36-55,9 8-11,0 2 26,1-1 0,0 0 0,0-1 0,1 0 0,8 5-31,-16-12 11,0 0 0,1 0 0,-1-1-1,0 1 1,1-1 0,0 0 0,-1 0 0,1 0 0,-1 0 0,1-1 0,0 1 0,0-1-1,-1 0 1,1 0 0,0-1 0,-1 1 0,1-1 0,0 0 0,-1 1 0,1-2 0,0 1-1,-1 0 1,0-1 0,2 0-11,16-11 10,-1-1-1,0-1 0,-1-1 1,4-4-10,-10 7 2,1 0 1,1 1 0,0 1-1,1 0 1,0 1 0,0 1-1,1 1 1,1-1-3,-10 7 138,-1 1 0,1-1 0,0 1 0,-1 0 0,1 1 1,0 0-1,-1 0 0,1 1 0,0 0 0,0 0-138,18 5 1145,0 0 0,7 4-1145,6 2 206,-5-2-482,1 0 261,1-2 1,1-1 14,-22-5-2254,-1 0-1,1-2 1,0 0 0,1-1 2254,7 1-3184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9600,'-2'2'487,"0"1"0,0-1 0,0 1 1,0 0-1,0 0 0,1 0 0,0 0 1,-1 0-1,1 0 0,0 0 0,0 0 1,1 0-1,-1 0 0,1 1 0,-1-1 1,1 1-488,0 62 2340,1-50-1991,29 404 787,-16-293-1108,2 22 29,-3 85-57,-13-231 4,0 5 4,0 0 0,-1 1-1,1-1 1,-2 0 0,0 3-8,2-10-1,0-1 1,0 0-1,0 1 1,0-1 0,0 1-1,0-1 1,0 0-1,0 1 1,-1-1 0,1 1-1,0-1 1,0 0-1,0 1 1,-1-1 0,1 0-1,0 1 1,0-1-1,-1 0 1,1 1 0,0-1-1,0 0 1,-1 0-1,1 1 1,0-1 0,-1 0-1,1 0 1,-1 1-1,1-1 1,0 0-1,-1 0 1,1 0 0,-1 0-1,1 0 1,0 0 0,-1-1-6,-1 1 0,1-1-1,0 0 1,0 0 0,1-1 0,-1 1 0,0 0-1,0 0 1,0 0 0,1 0 0,-1-1 0,1 1-1,-1 0 1,1-1 0,-1 0 6,-6-23-269,1-1 1,2 1-1,0-1 0,0-21 269,3 30-269,-6-68-462,5 0 0,3-1 0,8-55 731,-3 96-244,1-1 1,3 2-1,1-1 0,2 2 1,2 0-1,2 0 1,17-27 243,-22 47 76,2 1 0,0 1 1,1 1-1,7-6-76,-14 17 79,0 0 0,1 1 1,0 0-1,1 0 0,-1 1 0,2 0 1,-1 1-1,1 0 0,11-4-79,-18 9 114,-1-1 0,2 1 0,-1 0 0,0 0-1,0 0 1,0 1 0,0 0 0,1-1 0,-1 2 0,0-1-1,0 0 1,0 1 0,1 0 0,-1-1 0,0 2 0,0-1-1,0 0 1,2 2-114,0 1 105,0-1 1,-1 1-1,0 0 0,0 1 0,0-1 1,0 1-1,-1 0 0,1 0 0,-1 1 0,-1-1 1,2 2-106,7 16 142,0 1 0,-2 1 1,-1-1-1,0 2 0,0 7-142,-9-32 2,19 78 63,-4 0 1,-4 1-1,-2 12-65,1 6 87,-10-96-86,0 0 1,1 0 0,-1 0-1,0 0 1,1-1 0,-1 1 0,1 0-1,0-1 1,-1 1 0,1 0-1,0-1 1,0 1 0,0-1 0,0 1-1,0 0-1,0-2 0,-1 0 0,0 0 0,0 0 0,1 0 1,-1 0-1,0 0 0,0 1 0,1-1 0,-1 0 0,0 0 0,1 0 0,-1 0 0,0 0 0,0 0 0,1 0 0,-1 0 0,0 0 0,0 0 0,1 0 0,-1 0 1,0-1-1,1 1 0,-1 0 0,0 0 0,0 0 0,1 0 0,-1 0 0,0 0 0,0-1 0,1 1 0,8-14-1,-1-3-28,-2-1 1,0-1-1,1-7 29,9-28-74,5-9-31,4 2 0,2 0 0,3 2 0,2 2 0,3 0 0,2 3-1,31-35 106,-53 71-2,1 2-1,1-1 1,11-8 2,-22 21 9,-1 0 0,1 0 0,0 0 0,0 1-1,0 0 1,0 0 0,0 0 0,1 1 0,-1 0 0,1 0 0,0 1 0,0 0 0,-1 0 0,2 0-9,-5 1 20,1 1 1,0-1 0,0 1 0,0 0-1,0 0 1,-1 0 0,1 0-1,0 1 1,-1-1 0,1 1 0,-1 0-1,0 0 1,1 1 0,-1-1-1,0 0 1,0 1 0,-1 0-1,1 0 1,0 0 0,1 3-21,3 3 52,-2 1 0,1 0-1,-1 0 1,0 1 0,-1 0 0,1 5-52,14 48 217,6 46-217,-7-28 66,52 254 57,-55-259-177,16 106-445,-18-62-4639,-10-106 4044,-2 5-4137,-1-12 2623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35 10240,'-8'-5'740,"0"1"0,-1-1 0,0 1 0,0 1 0,0 0 0,0 0 1,-1 1-1,1 0 0,-1 0 0,0 1 0,1 0 0,-6 1-740,-10 0 365,-1 2 0,1 0 0,-1 2 0,-7 2-365,2 1 56,1 1 1,-24 10-57,40-12 6,1 0 0,-1 1 0,1 0 0,0 1 0,1 0-1,0 1 1,0 1-6,10-9-3,0 1 0,0-1 0,1 1 0,-1-1-1,1 1 1,-1 0 0,1 0 0,-1 0 0,1 0-1,0 0 1,0 0 0,0 0 0,1 0 0,-1 1-1,0-1 1,1 0 0,-1 0 0,1 1 0,0-1-1,0 2 4,0-2-3,1 1 0,-1-1 0,1 0 0,0 0 0,0 0 0,0-1 0,0 1 0,0 0 0,1 0 0,-1 0 0,0-1 0,1 1 0,-1-1 0,1 1 0,0-1 0,-1 0 0,1 0 0,0 1-1,0-1 1,0 0 0,1 0 3,29 13 0,-1-2 0,32 9 0,22 8 0,-60-19 55,0 1-1,-1 1 0,-1 2 1,0 0-1,-1 2 0,0 0 1,-1 1-1,10 12-54,-22-19 39,0 0 0,-1 1 0,0 0 0,-1 0 0,0 0 0,-1 1 0,0 0 0,1 6-39,-4-9 15,0 0-1,-1 1 0,0 0 0,0-1 0,-1 1 1,-1 0-1,0 0 0,0-1 0,-1 1 0,0 0 0,0 0 1,-1 0-15,0-2 1,0 0 0,-1 0 0,0 0 1,0 0-1,-1 0 0,0-1 0,0 0 0,-1 1 1,0-1-1,0-1 0,-1 1 0,1-1 0,-2 0 1,-5 4-2,3-3-38,0-1 0,-1 0 0,0 0 0,0-1 0,0-1 0,-1 0 0,0 0 1,0-1-1,0 0 0,-8 1 38,5-2-447,-1-1 0,0 0 0,1-1 0,-1-1 0,1 0 0,-1-1 1,1-1-1,-6-1 447,10 1-958,-1 0 1,0-1 0,1 0 0,0-1 0,0 0 0,0-1-1,0 0 1,1 0 0,0-1 0,-4-4 957,-13-18-2704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9 9984,'-38'-8'3776,"38"8"-2944,-48 3-96,33-3-256,-13 9-288,4-5 32,-8 8 927,3-4 481,-5 10-736,5-5-320,-14 20-256,11 1-64</inkml:trace>
  <inkml:trace contextRef="#ctx0" brushRef="#br0" timeOffset="344.172">0 672 13824,'29'63'5183,"-29"-63"-4031,67 68-320,-57-56-448,22 10-384,1 2 0,30 6-288,-17-4-64,31-13-1152,-15 0-448,18-23-1535,-13 7-673,18-18 704,-23 3 480</inkml:trace>
  <inkml:trace contextRef="#ctx0" brushRef="#br0" timeOffset="679.925">1441 320 10112,'-19'-51'5242,"18"51"-5213,1-1 0,0 0 0,-1 0 1,0 0-1,1 0 0,-1 1 0,1-1 0,-1 0 0,0 0 0,1 1 0,-1-1 0,0 0 0,0 1 0,0-1 0,0 1 0,1-1 1,-1 1-1,0 0 0,0-1 0,0 1 0,0 0 0,0 0 0,0-1 0,0 1 0,0 0 0,0 0 0,0 0 0,0 0 0,0 0 1,0 1-30,-26 4 1207,7 5-602,1 1-1,0 0 0,0 1 1,1 1-1,1 1 1,-12 11-605,13-9 61,0 0 0,2 0 1,-1 2-1,2 0 0,1 0 1,-9 17-62,10-13 27,1 0 1,2 1-1,0 1 1,1 0-1,1 0 1,-1 12-28,5-24-7,0 0 0,0 1 0,2-1 0,-1 0-1,2 1 1,-1-1 0,2 0 0,-1 0 0,2 1 0,0-1 0,0-1 0,5 11 7,-5-13 3,1-1 1,0 1 0,1-1 0,0 0 0,0 0 0,1 0-1,0-1 1,0 0 0,1 0 0,0 0 0,0-1-1,1 0 1,0 0 0,-1-1 0,2 0 0,-1-1-1,1 1 1,-1-2 0,1 1 0,0-1 0,2 0-4,0-2-7,0 0 1,0 0-1,0-1 0,0 0 1,1-1-1,-1 0 1,0-1-1,0 0 1,0-1-1,-1 0 0,1-1 1,-1 0-1,9-5 7,-11 5 4,-1-1-1,1 1 1,0-2-1,-1 1 1,0-1-1,-1 0 0,1-1 1,-1 0-1,0 0 1,-1 0-1,0 0 1,2-4-4,0-2 8,-1-1 0,0 0 0,0-1 1,-2 0-1,1 1 0,-1-8-8,-1 8 3,-1-1 1,-1 0-1,-1 0 0,0 0 1,0 1-1,-2-1 0,0 0 1,0 0-1,-3-7-3,-4-6-73,0 0 0,-2 1 0,-1 1 1,-2-4 72,3 10-648,-1 0 0,0 1 0,-1 0 0,-8-7 648,1 4-2409,-1 1 0,-1 1 0,-2-1 2409,-37-21-4437,10 7 752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 9984,'6'-1'3884,"3"8"-2221,0 13-139,45 176 2518,50 269-3662,-59-239-1244,-43-208-909,-2-18 1741,-1 0 0,1 1 0,0-1 0,0 0 0,0 0 0,0 0 0,0 0 0,0 0 0,-1 0 0,1 0 0,0 0 0,0 1 0,0-1 0,0 0 0,0 0 0,-1 0 0,1 0 0,0 0 0,0 0 0,0 0 0,0 0-1,-1 0 1,1 0 0,0 0 0,0 0 0,0 0 0,0 0 0,-1 0 0,1-1 0,0 1 0,0 0 0,0 0 0,0 0 0,-1 0 0,1 0 0,0 0 0,0 0 0,0 0 0,0 0 0,0-1 0,0 1 0,0 0 0,-1 0 0,1 0 0,0 0 0,0 0 0,0-1 0,0 1 32,-24-30-2447,18 21 1895,-37-60-908,3-1 0,-22-56 1460,21 43 520,-153-278 3415,151 284-3406,42 76-466,1 0 1,-1 1 0,1-2 0,-1 1 0,1 0-1,-1 0 1,1 0 0,-1 0 0,1 0 0,0 0 0,0 0-1,-1 0 1,1-1 0,0 1 0,0 0 0,0 0 0,0 0-1,1 0 1,-1-1 0,0 1 0,0 0 0,1-1-64,0 1 102,0 0 0,1-1 1,-1 1-1,0 0 0,0 0 0,1 0 1,-1 0-1,1 0 0,-1 0 1,1 1-1,-1-1 0,1 1 0,0-1 1,-1 1-1,3-1-102,17-4 334,1 1-1,0 0 1,0 2 0,11 0-334,15-1 142,407-21-525,-302 25-2776,-1 7-3954,-99-5 4505</inkml:trace>
  <inkml:trace contextRef="#ctx0" brushRef="#br0" timeOffset="412.089">1445 421 9728,'-8'-7'1161,"6"6"-904,1 0 0,-1-1 1,0 1-1,0 0 0,1 0 1,-1 0-1,0 0 0,0 0 1,0 1-1,0-1 1,0 0-1,0 1 0,-1 0-257,-4-2 270,3 0-126,1 1-1,-1 0 0,0 0 0,0 0 0,0 1 1,0-1-1,0 1 0,0 0 0,0 0 0,0 1 1,-4 0-144,-4 3 399,1 1 0,-1 0 0,1 0 0,0 1 0,1 1 0,-1 0 0,1 0 0,1 1 0,0 0 0,0 1 0,0 0 0,-1 2-399,-2 4 74,0-1 0,2 1 0,-1 1 0,2 0 1,0 0-1,1 1 0,1 0 0,-1 3-74,5-8 2,-1 1 1,2-1 0,0 1-1,1-1 1,0 1 0,0 0-1,2-1 1,-1 1 0,2 0-1,0-1 1,3 13-3,-3-16 1,1 0 0,1-1 0,-1 1-1,1-1 1,1 1 0,-1-1 0,1-1 0,1 1 0,-1-1-1,1 0 1,1 0 0,-1 0 0,1-1 0,0 0 0,1 0-1,6 3 0,-2-3 0,0-1 0,0 0 0,1 0 0,0-1 0,0-1 0,1 0 0,-1-1 0,0 0 0,1-1 0,-1-1 0,1 0 0,-1-1 0,1 0 0,-1-1 0,1 0 0,-1-1 0,0-1 0,0 0 0,-1-1 0,1 0 0,-1-1 0,0 0 0,0-1 0,9-8 0,-16 11 0,0-1 0,-1 0 0,0 0 0,0 0 0,0 0 0,0 0 0,-1-1 0,0 0 0,0 1 0,-1-1 0,1 0 0,-1-1 0,-1 1 0,1 0 0,-1 0 0,0-1 0,0 1 0,-1-1 0,0 1 0,0-1 0,-1 1 0,1 0 0,-1-1 0,-2-3 0,0-2-23,-1 0 0,-1 0 0,0 1 0,0-1 0,-1 1 0,0 1 0,-8-10 23,-1 1-230,0 1-1,-1 1 1,-1 0 0,-3 0 230,-72-57-3672,28 30-1680,27 21 2211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114 241 9472,'1'1'416,"-1"0"0,1 0 0,0 0-1,-1 1 1,1-1 0,-1 0 0,1 0 0,-1 1 0,0-1 0,1 1 0,-1-1 0,0 0 0,0 1 0,0-1 0,0 0 0,0 2-416,-5 28 773,3-16 236,-7 42 1131,5-33-1725,1-1 0,0 8-415,2-15 44,-1 34 108,2 0 0,5 39-152,-3-74-6,1 0 0,0 0 0,0 0 0,2-1 0,0 1 1,1-1-1,0 0 0,1 0 0,0-1 0,1 0 0,4 4 6,-8-12-93,1 1 0,0-1 1,1 0-1,-1 0 0,1-1 0,0 0 0,0 0 0,0 0 1,1 0-1,0-1 0,-1 0 0,1-1 0,0 1 0,0-1 1,0-1-1,2 1 93,-2-1-687,1 0 0,-1-1 1,0 0-1,0 0 0,1-1 1,-1 0-1,0 0 1,0 0-1,0-1 0,3-1 687,25-10-3018</inkml:trace>
  <inkml:trace contextRef="#ctx0" brushRef="#br0" timeOffset="351.693">0 616 10368,'5'26'3872,"-5"-26"-3040,38 18-128,-18-18-384,4 4-320,12-13-256,3 6 128,9-20-2624,-5 7 1504,-6-9-3360,-4 4 2624</inkml:trace>
  <inkml:trace contextRef="#ctx0" brushRef="#br0" timeOffset="1001.014">167 276 10112,'-24'17'3365,"23"-16"-3292,0-1 0,0 1 0,1-1 0,-1 1 0,1-1 0,-1 1 0,1 0 0,-1-1 0,1 1 0,-1 0 0,1-1 0,-1 1 0,1 0 0,0 0 0,-1 0 0,1-1 0,0 1 0,0 0 0,0 0 0,-1 0 0,1 0 0,0-1 0,0 1 0,0 0 0,0 0 0,1 0-73,-1 1 235,0-2-213,-1 1-1,1 0 1,0-1-1,0 1 1,0 0-1,0-1 1,0 1-1,0 0 0,0-1 1,0 1-1,0 0 1,1-1-1,-1 1 1,0 0-1,0-1 1,0 1-1,1 0 1,-1-1-1,0 1 1,1-1-1,-1 1 1,1-1-1,-1 1 1,1 0-1,-1-1 1,1 0-1,-1 1 1,1-1-1,-1 1 1,1-1-1,-1 0 0,1 1 1,0-1-1,-1 0 1,1 0-1,0 1 1,-1-1-1,1 0 1,0 0-1,0 0-21,28 0-195,-24-1 241,45-7-1037,-1-2 1,0-3 0,-1-1 0,29-14 990,-44 16-525,11-5 81,-25 9 1132,0 1-1,0 0 0,1 2 0,18-4-687,-33 8 266,0 1-1,0 0 0,0-1 1,1 2-1,-1-1 0,0 0 1,0 1-1,0 0 0,1 0 1,-1 1-1,0 0 0,-1-1 1,1 2-1,0-1 0,0 0 1,-1 1-1,0 0 0,1 0 1,-1 0-1,0 1 0,-1-1-265,8 9 231,-1 0 0,-1 1 0,0-1 0,-1 2 0,-1-1-1,0 1 1,0 0 0,3 14-231,7 27 64,8 44-64,-18-68 95,64 311-442,-69-331 383,-1-1-2883,-26-80-2428,-1-3 3447,21 61 1715,-81-184-883,62 148 2704,-2 2 0,-2 0 1,-3-1-1709,1 3 3343,29 44-3297,1-1 0,0 1 0,-1-1 0,1 0 0,-1 1 0,1-1-1,0 0 1,0 1 0,-1-1 0,1 0 0,0 0 0,0 1 0,0-1-1,0 0 1,0 0 0,0 1 0,0-1 0,0 0 0,0 0 0,0 1-1,0-1 1,0 0 0,1 0 0,-1 1 0,0-1 0,1 0 0,-1 1 0,0-1-1,1 0 1,-1 1 0,1-1 0,-1 0 0,1 1 0,-1-1 0,1 1-1,-1-1 1,1 1 0,0-1 0,-1 1 0,1 0 0,0-1 0,-1 1-1,1 0 1,0-1 0,0 1-46,5-2 28,0-1-1,1 1 1,0 0-1,-1 1 1,2 0-28,1-1 76,38-9 7,194-49-129,-176 38 101,-30 10-34,0 1 0,1 1-1,35-4-20,-63 13 17,0 1-1,0-1 0,0 2 0,0-1 0,0 1 1,0 0-1,0 1 0,-1 0 0,1 0 0,0 1 0,-1 0 1,0 0-1,0 0 0,5 4-16,-3-1 194,-1 1 0,1 0 0,-1 0-1,0 1 1,-1 0 0,0 0 0,0 1 0,-1 0 0,0 0 0,2 5-194,13 27 843,-2 1 0,-1 1 0,9 35-843,30 138-3298,-47-175 1885,-8-30 30,5 18-637,-6-28 1574,-1 0-1,1 0 1,-1 0-1,1-1 1,-1 1 0,1 0-1,0 0 1,-1 0-1,1 0 1,0-1 0,0 1-1,-1 0 1,1-1-1,1 1 447,3 0-3258</inkml:trace>
  <inkml:trace contextRef="#ctx0" brushRef="#br0" timeOffset="1337.517">2044 1 10624,'12'43'5102,"-6"-8"-3421,30 197 2489,1 7-4432,-29-118-3562,-8-73-3481,-4 26 7305,4-47-2570</inkml:trace>
  <inkml:trace contextRef="#ctx0" brushRef="#br0" timeOffset="1749.73">1644 428 10496,'-12'13'3429,"12"-13"-3391,0 0-1,0 0 1,0 0 0,0 1 0,0-1-1,-1 0 1,1 0 0,0 0-1,0 0 1,0 0 0,0 0 0,0 1-1,0-1 1,0 0 0,0 0-1,0 0 1,0 0 0,-1 1 0,1-1-1,0 0 1,0 0 0,0 0 0,0 0-1,0 1 1,0-1 0,0 0-1,0 0 1,0 0 0,1 0 0,-1 1-1,0-1 1,0 0 0,0 0-1,0 0 1,0 0 0,0 0 0,0 1-1,0-1 1,0 0 0,0 0 0,1 0-38,-1 2 177,1 0 0,0 0 1,0 0-1,0-1 0,1 1 1,-1 0-1,0 0 1,1-1-1,-1 1 0,1-1 1,-1 0-1,1 1 0,0-1 1,-1 0-1,1 0 1,0 0-1,0 0 0,0 0 1,0-1-1,0 1 0,0 0 1,0-1-1,0 1 1,0-1-1,0 0 0,0 0 1,2 0-178,45 3-2,-1-2 0,1-3 0,0-1 0,3-3 1,36-9-1724,62-18 1725,-117 24-375,1-2 0,-1-1 0,-1-2-1,25-14 376,-36 16 459,-1 0 0,-1-2 0,0 0 0,-1-1 0,0-1 0,-1 0 0,4-7-459,-11 10 491,-16 18-180,-18 22 2,17-15-279,0 0-1,0 1 1,1 0 0,1 0-1,0 0 1,1 1 0,0 0-1,1 0 1,0 6-34,1-9 25,1 1 0,0 0 0,0 0 1,2-1-1,-1 1 0,1 0 0,1 0 0,0-1 0,1 1 1,3 9-26,-2-13 168,1 0 1,0 0-1,0 0 1,1-1-1,0 1 1,0-1 0,0-1-1,1 1 1,2 0-169,9 8 194,1-1 1,1 0 0,1-2-195,-9-5-66,0-1-1,0-1 1,0 0 0,1 0 0,-1-2-1,1 1 1,2-1 66,-10-2 61,-1 0 0,1-1 1,0 1-1,-1-1 0,1 0 1,0 0-1,-1 0 0,1-1 0,0 0 1,-1 0-1,1 0 0,-1 0 0,1-1 1,-1 1-1,0-1 0,1 0 0,-1-1 1,0 1-1,0-1 0,-1 0 0,1 0 1,0 0-1,-1 0 0,0 0 0,0-1 1,0 0-1,0 0 0,-1 1 0,1-2 1,-1 1-1,0 0 0,0 0 1,0-1-1,-1 1 0,0-1 0,0 1 1,1-2-62,0-10-174,-1-1 1,0 1 0,-1 0-1,-1 0 1,0 0 0,-1-1-1,-1 1 1,-2-8 173,-2-1-1273,-2 1 1,0 0-1,-1 1 1,-12-20 1272,-29-39-9763,35 60 4926</inkml:trace>
  <inkml:trace contextRef="#ctx0" brushRef="#br0" timeOffset="2235.939">3117 140 13440,'0'53'5753,"0"-13"-4472,1-9-860,1-1 0,6 27-421,0 5 123,-1-10-279,4 60 2603,-10-94-1921,-1 0-1,-1 0 0,-1 0 0,0 0 1,-2 2-526,4-18 16,0-1 0,0 0 0,-1 0 0,1 1 0,0-1 0,-1 0 0,1 0 0,-1 0 0,1 1 0,-1-1 0,0 0 0,1 0 0,-1 0 0,0 0 0,0 0 0,0 0 0,0 0 0,0-1 0,0 1 0,-1 1-16,2-2 1,0 0 0,0 0 0,-1-1 0,1 1 0,0 0 0,0 0 0,-1 0 0,1 0 1,0 0-1,-1 0 0,1 0 0,0 0 0,0 0 0,0-1 0,-1 1 0,1 0 0,0 0 1,0 0-1,-1 0 0,1-1 0,0 1 0,0 0 0,0 0 0,0-1 0,-1 1 0,1 0 1,0 0-1,0-1 0,0 1 0,0 0 0,0 0 0,0-1 0,0 1 0,0 0 0,0 0 1,0-1-1,0 1 0,0 0 0,0-1 0,0 1 0,0 0 0,0 0 0,0-1 0,0 1 1,0 0-1,0 0 0,0-1 0,1 1-1,0-25 21,2 10-21,1-1 0,0 0 0,6-14 0,32-68-85,7-2 85,-30 65-39,1 2 0,1 0 0,2 1-1,2 1 1,0 1 0,27-22 39,-42 42-8,0 1 0,1 0 0,0 1 0,1 1 0,0 0 0,0 0 0,0 1 0,2 0 8,-6 2-11,0 1 0,-1 1 0,1-1 0,1 1 0,-1 0 1,0 1-1,0 0 0,1 0 0,-1 1 0,1 0 0,-1 0 0,0 1 0,1 0 0,-1 1 0,0 0 0,0 0 0,0 1 0,0-1 0,7 5 11,0 2-38,-1 1-1,0 0 1,0 1 0,-1 1-1,-1 0 1,0 1-1,0 0 1,-1 1 0,-1 0-1,7 11 39,-10-13 35,-1 0 0,1 0 0,-2 0 0,0 1 0,0 0-1,-1 0 1,-1 0 0,0 1 0,-1-1 0,0 1 0,-1-1 0,-1 1 0,0 6-35,-2-5 37,0-1 1,-1 1 0,0-1 0,-2 0-1,1 0 1,-2-1 0,0 1-1,0-1 1,-1 0 0,-1-1 0,0 1-1,-1-2 1,-1 2-38,1-2-12,-1-1-1,0-1 0,-1 0 1,1 0-1,-2-1 0,1 0 1,-1-1-1,-7 3 13,7-4-247,-1 0 0,0-1 1,0-1-1,-1 0 0,1-1 0,-1 0 0,0-1 1,-6 0 246,14-2-159,-14 2-894,-1 0 1,1-2 0,0-1-1,0 0 1,-6-2 1052,-9-4-3902,-1-1-1,-12-7 3903,-25-11-4437,8 0 816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10240,'0'15'3207,"1"1"1,1-1-1,2 5-3207,22 83 1280,-11-51-860,17 82-449,-6 1-1,4 87 30,-29-214-648,1 15 1224,0-18-2569,1-10-3776,4-18 1289,-2 0-229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29 10112,'-40'-24'3285,"39"23"-3217,0 1 0,1-1 1,-1 1-1,0 0 0,0-1 0,1 1 0,-1 0 1,0-1-1,0 1 0,0 0 0,1 0 0,-1 0 1,0-1-1,0 1 0,0 0 0,0 0 0,0 0 1,1 0-1,-2 1-68,-12 0 192,1 0 0,0 1 0,0 1 0,0 0 0,0 1 0,-6 3-192,4 0 33,0 1 0,1 1 1,0 0-1,1 1 0,-1 1 0,2 0 1,0 1-1,0 0 0,1 0 0,1 1 0,0 1 1,1 0-1,0 0 0,1 1 0,-5 12-33,2 1 449,1-1 0,1 1 0,1 1 0,2 0 0,1 0 0,1 0 0,1 0 0,2 21-449,1-34 63,1 1 1,0-1-1,2 0 0,0 0 0,0 1 0,2-2 0,0 1 0,0 0 0,2-1 0,0 0 1,1-1-1,0 0 0,8 10-63,-7-13 4,0 0 1,1-1-1,0 0 0,0 0 1,1-2-1,0 1 0,1-1 1,0-1-1,0 0 1,0-1-1,1 0 0,0 0 1,1-2-1,-1 0 1,1 0-1,2-1-4,0-1 5,0 0-1,-1-2 1,1 0 0,0 0-1,-1-2 1,1 0-1,-1 0 1,0-2 0,1 0-1,-1-1 1,-1 0 0,1-1-1,-1 0 1,0-2-1,-1 0 1,5-3-5,-5 2-15,0 0 0,-1-1 0,0 0 0,0-1 0,-1 0 0,0-1 0,-2 0 0,1-1 0,-1 0 0,-1 0 0,0-1 1,-1 0-1,-1-1 0,0 0 0,-1 1 0,1-4 15,-3-2-257,0 0-1,-1 0 1,-1 1 0,-1-1 0,0 0 0,-2 0 0,0 0 0,-2 0 0,0 1 0,-1 0-1,-1 0 1,0 0 0,-2 0 0,0 1 0,-1 1 0,-1-1 0,0 1 0,-2 1 0,-1-1 257,-2-2-651,5 8-314,2 0-1,-1 0 1,-2-7 965,-5-16-3333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10624,'20'21'3429,"-19"-20"-3337,0 0-1,-1-1 1,1 1-1,-1 0 1,1 0 0,-1 0-1,1 0 1,-1 0-1,1 0 1,-1 0 0,0 0-1,0 0 1,1 0-1,-1 0 1,0 0 0,0 0-1,0 0-91,46 206 5781,-35-168-5683,29 107 98,-27-88 1004,-1 0 0,-4 1 0,2 49-1200,-10-79 399,1-16-281,-1-1-1,0 1 1,-2 7-118,2-19 4,0 0 1,0-1 0,0 1-1,0-1 1,0 1 0,-1-1 0,1 1-1,0 0 1,0-1 0,0 1-1,-1-1 1,1 1 0,0-1 0,-1 1-1,1-1 1,0 1 0,-1-1-1,1 0 1,-1 1 0,1-1 0,0 1-1,-1-1-4,0 0 2,1 0 0,0 0 1,-1 0-1,1 0 0,-1 0 0,1 0 0,0 0 0,-1 0 0,1 0 0,-1-1 0,1 1 0,0 0 0,-1 0 0,1 0 1,0-1-1,-1 1 0,1 0 0,0 0 0,0-1 0,-1 1 0,1 0 0,0 0 0,-1-1 0,1 1-2,-1-2 1,-1-1-1,1 1 1,-1 0 0,1 0-1,0-1 1,0 1-1,0-1 1,1 1-1,-1-1 1,0 1 0,1-3-1,-1-1-32,0-6-62,1 1 0,0-1 0,0 0 0,1 0 0,2-5 94,7-22-1057,1 1 0,2 0 0,13-25 1057,-23 56-50,26-62-489,2 2 0,14-18 539,-35 67-2,1 1 0,1 0 0,1 0 0,0 1 0,1 1-1,1 0 1,0 1 0,1 1 0,1 0 0,9-4 2,-19 13 0,1 0 0,-1 1 0,1 0 0,0 0 0,1 1-1,-1 0 1,0 0 0,1 1 0,-1 0 0,1 1 0,-1 0-1,0 0 1,1 1 0,-1 0 0,1 0 0,-1 1 0,2 0 0,1 2 2,-1-1 1,0 1-1,0 1 0,0 0 1,0 0-1,-1 1 1,0 0-1,0 1 1,0 0-1,-1 0 1,0 1-1,-1 0 1,0 0-1,0 1-2,-2-3 67,0 0-1,-1 0 1,0 1-1,-1 0 1,1-1 0,-1 1-1,0 0 1,-1 1-1,1-1 1,-2 0-1,1 1 1,-1-1-1,0 1 1,0 0-1,-1-1 1,0 1-1,-1-1 1,0 1 0,0-1-1,0 1 1,-3 7-67,-2 4 336,0 1 0,-2-1 0,0-1 0,-1 1 0,0-1 0,-2-1 0,-4 6-336,7-13-139,0 0 0,0-1 1,-1 0-1,-1 0 1,1-1-1,-1 0 0,-1 0 1,1-1-1,-1-1 1,0 0-1,-1 0 0,0-1 1,0-1-1,0 0 1,0 0-1,-9 0 139,9-2-505,1 0 0,0-1 0,0-1 0,0 0 0,-1-1 0,1 0 0,0 0 1,0-1-1,0-1 0,0 0 0,1 0 0,-1-1 0,1 0 0,-1-1 0,2 0 0,-1-1 0,0 0 0,-6-6 505,13 9-497,-1 0 0,1 0 0,0 0 0,0-1 0,0 1 0,0-1 0,0 1 0,1-1 0,0 0 0,-1 0 0,2 0 0,-1-1 0,0 1 0,1 0-1,-1-3 498,-7-25-3194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15 168 10368,'4'20'2713,"-1"0"1,0-1 0,-2 4-2714,6 33 1666,-4-37-1501,31 215 684,-30-190-262,-2 0-1,-1 0 1,-3 0-1,-3 13-586,2-33 738,-1 0-1,-1 0 0,-2 0 1,-8 23-738,15-46 10,0-1 1,-1 1 0,1 0 0,0 0 0,-1-1-1,1 1 1,-1 0 0,1-1 0,-1 1 0,1 0-1,-1-1 1,1 1 0,-1-1 0,0 1 0,1-1-1,-1 1 1,0-1-11,0 1 2,1-1 1,0 0-1,-1 0 0,1 0 0,-1 0 0,1 0 0,0 0 1,-1 0-1,1-1 0,0 1 0,-1 0 0,1 0 1,-1 0-1,1 0 0,0 0 0,-1 0 0,1-1 1,0 1-1,-1 0 0,1 0 0,0-1 0,0 1 0,-1 0 1,1 0-1,0-1-2,-2-1 2,0-1 0,1 1 1,0 0-1,-1-1 0,1 1 1,0-1-1,0 1 0,1-1 1,-1 0-1,0-2-2,-2-20-21,2 0 1,0-1-1,2 1 1,0-1-1,2 1 0,1 0 1,4-12 20,6-28-361,3 1 1,3 1 0,2 0-1,4 2 1,1 0 0,4 2-1,33-47 361,-52 88-417,2 0 1,1 1-1,0 0 0,6-4 417,-12 13-84,0 1 0,0 0 1,0 0-1,1 1 0,0 0 0,0 1 1,0 0-1,1 1 0,3-1 84,-12 4 5,1 0 0,0 0 0,-1 0 0,1 1 0,-1-1 0,1 1 0,0 0 0,-1 0 0,1 0 0,0 0 0,-1 0 0,1 0 0,0 1 1,-1-1-1,1 1 0,0 0 0,-1 0 0,1 0 0,-1 0 0,0 0 0,1 0 0,-1 1 0,0-1 0,0 1 0,0 0 0,0-1 0,0 1 0,0 0 0,0 0 0,-1 0 0,1 1 0,-1-1 0,1 0 0,-1 1 0,0-1 0,0 0 0,0 1 0,0 0 0,0-1 0,-1 1 1,1 2-6,1 7 220,0 1 1,-1 0 0,0 0 0,-1 0 0,-1 0 0,0 0-1,0-1 1,-2 6-221,-12 43 1245,-3-1 1,-4 6-1246,-15 48 155,33-99-157,0 0 0,1 0 0,1 0 0,1 1 1,0-1-1,1 0 0,1 1 0,0-1 1,1 1-1,1-1 0,0 0 0,1 0 0,1-1 1,5 13 1,-4-14-287,0-2 1,0 1 0,2-1 0,-1 0 0,1 0-1,1-1 1,0 0 0,0 0 0,1-1-1,0-1 1,1 1 0,0-2 0,0 0 0,0 0-1,1-1 1,0 0 0,2 0 286,5 1-1484,1-1 1,1-1-1,-1-1 0,1 0 1,1-1 1483,50 6-3376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10112,'0'0'159,"0"0"0,0 0 1,0-1-1,0 1 0,1 0 1,-1 0-1,0-1 0,0 1 1,1 0-1,-1 0 1,0 0-1,0 0 0,1-1 1,-1 1-1,0 0 0,0 0 1,1 0-1,-1 0 0,0 0 1,1 0-1,-1 0 0,0 0 1,1 0-1,-1 0 0,0 0 1,0 0-1,1 0 0,-1 0 1,0 0-1,1 0 0,-1 0 1,0 0-1,0 0 1,1 0-1,-1 0 0,0 1 1,1-1-1,-1 0 0,0 0 1,0 0-160,3 15 2814,-10 29-1751,5-36-557,-13 80-202,4 0 0,1 85-304,10-152-9,1 0 1,2 0 0,0 0-1,1 0 1,1-1-1,1 1 1,8 18 8,-12-35-84,-1 0 0,1-1 0,0 1-1,0 0 1,0-1 0,0 0 0,1 1 0,-1-1 0,1 0-1,0 0 1,0 0 0,0-1 0,0 1 0,1-1 0,-1 0 0,1 0-1,-1 0 1,1 0 0,0 0 0,0-1 0,0 0 0,0 1-1,0-2 1,0 1 0,0 0 0,0-1 0,0 0 0,0 0 0,0 0-1,0 0 1,0-1 0,0 1 0,2-2 84,7-1-1236,0-1 1,0 0-1,-1-1 0,0 0 0,0-1 1,0 0-1,-1-1 0,1-1 1,6-6 1235,12-8-2656</inkml:trace>
  <inkml:trace contextRef="#ctx0" brushRef="#br0" timeOffset="334.414">9 297 13184,'-8'17'4287,"8"-17"-4243,0 0-1,0 0 1,0 0-1,0 1 0,0-1 1,0 0-1,0 0 0,0 0 1,0 0-1,-1 1 0,1-1 1,0 0-1,0 0 0,0 0 1,0 1-1,0-1 0,0 0 1,0 0-1,0 0 0,0 0 1,0 1-1,0-1 0,1 0 1,-1 0-1,0 0 1,0 0-1,0 1 0,0-1 1,0 0-1,0 0 0,0 0 1,0 0-1,0 1 0,1-1 1,-1 0-1,0 0 0,0 0 1,0 0-1,0 0-43,2 3-56,0-1 1,1 0-1,-1 0 1,0 0-1,1 0 0,-1 0 1,1-1-1,0 1 1,-1-1-1,1 0 0,0 1 1,0-1-1,0-1 0,0 1 1,0 0-1,0-1 1,0 1-1,0-1 0,0 0 1,1 0-1,0 0 56,5-1-669,0 0-1,0 0 1,0-1-1,-1 0 0,1 0 1,0-1-1,-1 0 1,0 0-1,5-4 670,-9 5-72,-1 0 1,0 0-1,0 0 0,0-1 0,0 0 0,-1 1 1,1-1-1,-1 0 0,0 0 0,1 0 0,-1 0 1,-1-1-1,1 1 0,0 0 0,-1-1 0,0 1 1,1-1-1,-2 0 0,1 1 0,0-1 0,-1 0 1,1 0-1,-1 1 0,0-1 72,-1-12 692,-1 0 1,-1 1-1,0-1 0,-1 1 1,0 0-1,-7-13-692,-9-36 1206,18 36-2510,9 7-2933,2 13 1885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9984,'0'0'3205,"2"4"-1904,5 18 456,0 1-1,-1-1 0,2 23-1756,1 5 555,18 99-160,-7 2-1,-2 68-394,-12-135 118,-5-68-115,0-1 79,2-29-39,4-37-93,3 1 1,3-1-1,1 2 1,2 0-1,3 1 1,2 1-1,22-36 50,-33 62-4,2 1 1,1 1-1,0 0 0,2 1 1,12-12 3,-21 24 2,0 0 1,1 1-1,-1 0 1,1 0-1,1 1 1,-1 0-1,1 0 1,1 0-3,-5 2 7,1 1-1,-1-1 1,1 1 0,0 0 0,-1 1-1,1-1 1,0 1 0,-1 0-1,1 0 1,0 0 0,0 1 0,-1 0-1,1 0 1,3 1-7,-1 1 13,-1 0-1,1 0 1,-1 1-1,0 0 1,0 0-1,0 0 1,-1 1-1,1 0 1,-1 0-1,0 0 1,-1 1-1,1 0 1,-1 0-1,0 0 1,1 3-13,9 16 47,-2 1 1,0 0 0,0 7-48,9 31 152,-2 2 0,6 44-152,-6-8-2299,-12-67 582,-6-28-2752,3-2 1333</inkml:trace>
  <inkml:trace contextRef="#ctx0" brushRef="#br0" timeOffset="471.491">1574 60 10112,'-5'-29'3776,"5"29"-2944,-24-13-96,15 13-160,-11 0 671,6 0 545,-15 0-864,5 0-384,-17 3-384,7 2-160,-19 13 32,15-10 32</inkml:trace>
  <inkml:trace contextRef="#ctx0" brushRef="#br0" timeOffset="806.002">989 276 13440,'8'28'4346,"-8"-28"-4280,0 1 0,0-1 0,0 1 0,0-1-1,1 1 1,-1-1 0,0 1 0,0-1 0,1 0 0,-1 1-1,0-1 1,1 1 0,-1-1 0,0 0 0,1 1 0,-1-1-1,1 0 1,-1 1 0,0-1 0,1 0 0,-1 0 0,1 1 0,-1-1-1,1 0 1,-1 0 0,1 0-66,0 1 20,27 13 1112,22 9-1132,9-5-53,1-2 1,31 2 52,-10-1-54,1 3 54,-57-12 34,0 1 0,0 0 0,-1 2 0,0 1 0,4 4-34,-21-12 15,0 1 0,-1 0 0,0 0 0,0 0 1,0 0-1,-1 1 0,3 3-15,-6-6 3,0-1 1,-1 1-1,1-1 0,-1 1 1,1 0-1,-1-1 0,0 1 0,0 0 1,0 0-1,-1 0 0,1 0 1,0 0-1,-1 0 0,0 0 1,0 0-1,0 0 0,0 1 1,0-1-1,-1 0 0,0 0 1,0 1-4,-1 3 14,-1-1 1,0 0-1,-1 0 1,0 0-1,1 0 1,-2-1-1,1 1 1,-1-1-1,0 0 1,0-1-1,0 1 1,0-1-1,-1 0 1,0 0-1,0-1 1,0 1-1,0-1 1,-1-1-1,1 1 1,-2-1-15,-5 2-174,0 0 1,1-1-1,-1-1 1,-1 0-1,1-1 1,0 0-1,0-1 0,0-1 1,0 0-1,-3-1 174,4 0-990,-1-2 0,0 0-1,1 0 1,-1-1 0,1-1-1,1 0 1,-1 0 0,1-1-1,0-1 1,1 0 0,-1 0-1,2-1 1,-3-2 990,-22-24-3189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1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 4480,'0'0'246,"0"0"0,0-1 1,0 1-1,0-1 0,0 1 0,0 0 1,0-1-1,0 1 0,0 0 0,0-1 1,-1 1-1,1 0 0,0 0 0,0-1 1,0 1-1,-1 0 0,1-1 0,0 1 1,0 0-1,-1 0 0,1 0 0,0-1 1,0 1-1,-1 0 0,1 0 0,0 0 1,-1-1-1,1 1-246,-14-1 2766,-13 6-1831,25-5-694,0 1-235,-1-1 0,0 1 0,0 0 0,0 0 0,1 0 0,-1 1 0,1-1 0,-1 1 0,1-1 0,-1 1 0,1 0 0,0 0 0,0 0 0,-2 1-6,2 0 14,1 0 1,-1 0-1,1 0 1,0 0 0,0 0-1,0 0 1,0 0-1,0 0 1,1 0-1,-1 1 1,1-1 0,0 0-1,0 0 1,0 1-15,0 2 24,1 1-1,0-1 1,-1 1 0,2-1-1,-1 0 1,1 0 0,0 0-1,0 0 1,1 0 0,0 0-1,0 0-23,-2-4 37,1 0-1,-1 0 0,0 0 0,0-1 1,1 1-1,-1 0 0,1-1 0,0 1 0,-1-1 1,1 0-1,0 1 0,0-1 0,0 0 1,0 0-1,0 0 0,0 0 0,0-1 0,0 1 1,0-1-1,0 1 0,1-1 0,-1 0 1,0 1-1,0-1 0,0 0 0,1-1 0,-1 1 1,0 0-1,0-1 0,0 1 0,0-1 1,0 1-1,2-2-36,0 1 184,0-1 1,0 0 0,0 0-1,0-1 1,0 1 0,0-1 0,-1 0-1,1 0 1,-1 0 0,0 0-1,0-1 1,0 1 0,-1-1-1,1 0 1,-1 0 0,1 0-1,-1 0 1,0-2-185,-1 3 31,0-1-1,0 1 1,0-1 0,-1 0 0,1 1 0,-1-1-1,0 1 1,0-1 0,0 0 0,0 1-1,-1-1 1,0 0 0,0 1 0,0-1-1,0 1 1,0-1 0,-1 1 0,1 0 0,-1-1-1,0 1 1,0 0 0,0 0 0,-2-1-31,2 1 10,-1 0 1,1 0 0,-1 0-1,0 0 1,0 1-1,0-1 1,-1 1 0,1 0-1,-1 0 1,1 0 0,-1 0-1,1 1 1,-1-1 0,0 1-1,0 0 1,0 0-1,-2 0-10,3 1-20,-1 0-1,1 0 1,0 1-1,-1-1 1,1 1-1,-1 0 1,1 0-1,0 0 1,-1 0-1,1 0 1,0 1-1,0 0 1,0-1-1,0 1 1,0 0-1,1 1 1,-1-1-1,0 0 1,1 1-1,-1 0 21,2-2-139,-1 1-85,0 0 0,1 0-1,-1 0 1,0 0 0,1 0-1,-1 1 1,1-1-1,-1 2 225,1 17-5372,5-2 2215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1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7168,'-1'0'247,"0"0"0,0-1 0,0 1-1,-1 0 1,1 1 0,0-1 0,0 0 0,-1 0 0,1 0 0,0 1 0,0-1 0,0 0 0,0 1 0,-1 0 0,1-1 0,0 1 0,0-1-1,0 1 1,0 0 0,0 0 0,1 0 0,-1-1 0,0 1 0,0 0 0,0 0 0,1 0 0,-1 0 0,0 0 0,1 1 0,-1-1-1,1 0 1,-1 0 0,1 0 0,0 1-247,-2 1 90,1 3-35,1 0 0,-1-1 0,1 1 0,0 0 0,0-1 0,2 6-55,-1 8 70,-1 11-7,2 0 1,1-1 0,4 19-64,-3-31 1,0-1 1,1 1 0,1-1-1,0 0 1,2-1 0,-1 1 0,2-1-2,-4-9-7,-1 0 0,0 0 0,1-1 1,0 1-1,0-1 0,1-1 0,0 1 1,-1-1-1,1 0 0,1 0 0,-1 0 1,1-1-1,-1 0 0,1-1 0,0 1 1,0-1-1,5 0 7,-7-1 79,1 0 0,-1 0 0,0-1 1,1 0-1,-1 0 0,0 0 0,1-1 1,-1 0-1,0 0 0,1 0 0,-1-1 0,0 1 1,0-1-1,0 0 0,0-1 0,0 1 1,-1-1-1,1 0 0,-1 0 0,0-1 0,0 1 1,0-1-1,0 0 0,0 0-79,4-7 225,-1 0 0,1 0 1,-2-1-1,1 0 0,-2 0 0,0 0 0,0-1 0,-1 0 0,0 1 1,-1-7-226,0 8-369,-2 0 1,0-1-1,0 1 1,-1 0-1,-1-1 1,0 1-1,0 0 1,-1 0-1,0 0 1,-1 0-1,0 0 1,-4-8 368,-19-42-8736,24 47 6208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1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464 127 7168,'-1'-3'392,"0"1"0,0-1 0,-1 0 0,1 1 0,-1-1 1,0 1-1,0 0 0,0-1 0,0 1 0,0 0 0,0 0 0,0 0 1,-1 1-1,1-1 0,-1 0 0,-1 0-392,-52-22 3615,38 17-2710,-17-7-307,-1 2 1,0 1-1,-26-3-598,50 11 95,0 2 0,1-1 0,-1 2 0,0-1 0,0 1 0,0 1 0,0 1 0,0-1-1,1 2 1,-1-1 0,1 2 0,-1 0 0,-8 4-95,19-8 0,0 1 1,1-1-1,-1 0 0,0 1 0,0-1 0,1 0 0,-1 1 0,0-1 0,1 1 0,-1 0 0,0-1 0,1 1 0,-1-1 0,1 1 1,-1 0-1,1-1 0,-1 1 0,1 0 0,-1 0 0,1-1 0,0 1 0,0 0 0,-1 0 0,1 0 0,0 0 0,1-1 0,-1 1 1,0 0-1,0-1 0,1 1 0,-1 0 0,1-1 0,-1 1 0,1 0 0,-1-1 0,1 1 0,-1-1 1,1 1-1,-1-1 0,1 1 0,0-1 0,-1 1 0,1-1 0,0 0 0,0 1 0,6 2-4,1 1 0,0-1 0,0-1 0,4 1 4,-10-2-4,60 13-80,-18-4 66,0 2-1,0 2 19,-32-9 8,0 0-1,0 0 1,0 1-1,-1 1 1,0 0-1,0 0 1,-1 1-1,0 0 1,2 3-8,-8-7 11,0 1 1,-1 0-1,1 0 1,-1 0-1,0 0 0,0 0 1,0 1-1,-1-1 0,0 1 1,0 0-1,-1-1 1,1 1-1,-1 0 0,0 0 1,-1 0-1,0 0 1,0 0-1,0 0 0,0 0 1,-1 0-1,0 0 1,0 0-1,-2 3-11,1-2-1,0 0 0,-1-1 0,0 0 1,0 1-1,0-1 0,-1 0 0,0-1 0,0 1 0,-1-1 1,1 1-1,-1-1 0,0-1 0,-1 1 0,1-1 0,-1 0 1,0 0-1,0 0 0,0-1 0,0 0 0,-2 0 1,1-1-403,-1 0-1,1-1 0,-1 0 1,0-1-1,1 1 0,-1-1 1,0-1-1,0 1 0,1-2 1,-1 1-1,1-1 1,-1 0-1,1 0 0,0-1 1,0 0-1,-7-4 404,5 3-977,0 0 0,0-1 1,0-1-1,0 0 0,1 0 0,0 0 1,-6-7 976,-16-21-2624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1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51 9984,'-2'3'799,"-1"1"1,1-1 0,0 1 0,0-1-1,0 1 1,0 0 0,1 0-1,0 0 1,0 0 0,0 0-1,0 0 1,0 3-800,1 0 236,0 1 0,1 0 0,0 0 1,0-1-1,1 1 0,1 3-236,8 44 453,3 37-453,1 4 37,-15-96-41,0 0 0,0 1 1,0-1-1,0 0 0,1 0 0,-1 0 0,0 0 0,0 0 0,0 1 0,0-1 0,0 0 0,0 0 0,0 0 0,0 0 0,0 1 1,0-1-1,0 0 0,0 0 0,0 0 0,0 1 0,0-1 0,0 0 0,0 0 0,0 0 0,0 0 0,0 1 0,0-1 0,0 0 1,0 0-1,0 0 0,0 0 0,0 1 0,-1-1 0,1 0 0,0 0 0,0 0 0,0 0 0,0 0 0,0 1 0,0-1 0,-1 0 1,1 0-1,0 0 0,0 0 0,0 0 0,0 0 0,-1 0 0,1 0 0,0 0 0,0 0 0,0 0 0,0 0 0,-1 0 0,1 0 4,-11-9-142,-12-24 0,12 9 85,2 0 1,0 0-1,2-1 0,1 0 0,-2-12 57,7 27-3,-1 0 0,1-1 0,1 1 0,0-1 0,0 1 0,1-1 0,0 1 0,1 0 1,0-1-1,1 1 0,0 0 0,0 0 0,1 1 0,5-9 3,-7 14 18,1 0 1,0 1-1,0 0 1,0-1-1,0 1 0,1 0 1,0 1-1,-1-1 1,1 0-1,0 1 0,0 0 1,0 0-1,0 0 1,1 1-1,-1-1 0,0 1 1,1 0-1,-1 0 0,1 1 1,-1-1-1,1 1 1,-1 0-1,2 0-18,-2 0 11,-1 1 1,0-1-1,1 0 0,-1 1 1,0 0-1,0 0 0,1 0 1,-1 0-1,0 1 0,0-1 1,0 1-1,-1-1 0,1 1 1,0 0-1,-1 0 0,1 1 1,-1-1-1,1 0 0,-1 1 0,0-1 1,0 1-1,0 0 0,-1 0 1,1 0-1,-1 0 0,1 0 1,-1 0-1,0 0 0,0 0 1,0 3-12,1 6 40,-1 1 1,0-1 0,-1 1 0,0-1-1,-1 0 1,0 1 0,-2 3-41,2-10-189,-1 0 1,1 1-1,-1-1 0,0 0 1,-1 0-1,1-1 1,-1 1-1,-1 0 0,1-1 1,-1 0-1,0 0 1,0 0-1,0 0 0,0-1 1,-1 1 188,2-4-438,1 0 0,-1 0 0,1 0 0,-1 0 0,1 0 1,-1 0-1,0-1 0,1 0 0,-1 1 0,0-1 0,0 0 1,1 0-1,-1-1 0,0 1 0,1 0 0,-1-1 0,0 0 0,1 1 1,-1-1-1,1 0 438,-17-5-2608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 13184,'-8'-2'2037,"1"1"0,-1 1 0,0-1 0,-7 1-2037,-57 9-485,50-5 1013,12-3-528,-1 1 0,1 0 0,0 0 0,1 1 0,-1 0 0,0 1 0,1 0 0,0 0 0,0 1 0,0 0 0,-1 2 0,9-6 0,1-1 0,-1 1 0,0 0 0,1 0 0,-1-1 0,1 1 0,-1 0 0,1 0 0,-1 0 0,1 0 0,0 0 0,-1-1 0,1 1 0,0 0 0,0 0 0,0 0 0,-1 0 0,1 0 0,0 0 0,0 0 0,1 0 0,-1 0 0,0 0 0,0 0 0,0 0 0,1 0 0,-1 0 0,0 0 0,1-1 0,-1 2 0,1 0 0,1 0 0,-1 1 0,1-1 0,-1 0 0,1 1 0,0-1 0,0 0 0,0 0 0,0 0 0,0 0 0,39 26-11,-21-15 27,0 2 1,0 0-1,14 16-16,-29-26 9,-1-1 1,0 1-1,0 0 0,0 1 1,-1-1-1,1 1 0,-1-1 0,-1 1 1,1 0-1,-1 0 0,0 0 1,0 1-1,-1-1 0,0 0 1,0 1-1,0 5-9,-1-9-35,0 0 0,-1 1 1,1-1-1,-1 0 0,0 0 0,0 0 1,0 0-1,0 0 0,-1 0 0,1 0 0,-1 0 1,1 0-1,-1-1 0,-2 3 35,-2 1-610,0 1 0,-1-1-1,0 1 1,-2 0 610,3-3-590,0 0 0,0 0 0,0-1 0,0 0 0,-1 0 0,1 0 0,-1-1 0,1 0 0,-1 0 0,0-1-1,-3 0 591,0 1-746,-48 11-2555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10368,'-1'15'1873,"1"-1"1,0 1-1,2-1 1,1 13-1874,2 8 2031,17 112-677,0-5-1044,-21-140-306,0 31 46,-1-32-49,0 1 0,0-1 0,0 0 0,0 0 0,-1 1 0,1-1 0,0 0 0,-1 0 0,1 1 0,0-1 0,-1 0 0,0 0 0,1 0 0,-1 0 0,0 0 0,0 0 0,1 0-1,-1 0 1,0 0 0,0 0 0,0 0-1,0-1 0,0 0-1,0 0 0,1 1 1,-1-1-1,0 0 0,0 0 0,0 0 1,1-1-1,-1 1 0,0 0 1,0 0-1,0 0 0,1 0 1,-1-1-1,0 1 0,1 0 0,-1-1 1,0 1-1,0-1 0,1 1 1,-1-1-1,1 1 0,-1-1 1,0 1-1,1-1 0,-1 1 0,1-1 1,0 0-1,-1 1 0,1-1 1,-1 0-1,1 0 0,0 1 0,-1-1 1,1 0-1,0 0 0,0 1 1,0-1 0,-11-30-59,8 13 34,0 0-1,1-1 1,0 1-1,2 0 1,0-1-1,2 1 1,0 0 0,0-1 25,1 4-11,0 1 0,1-1 1,0 1-1,1 0 1,1 0-1,0 0 1,1 0-1,0 1 0,10-12 11,-13 20-2,0 0 0,1 1 1,-1-1-1,1 1 0,0-1 0,1 2 0,-1-1 0,1 0 0,-1 1 0,1 0 0,0 1 0,1-1 2,-4 2 53,0 0-1,0 0 1,0 0 0,0 1-1,-1 0 1,1-1 0,0 1-1,0 0 1,0 1-1,0-1 1,0 0 0,0 1-1,0-1 1,0 1 0,-1 0-1,1 0 1,0 0 0,-1 1-1,1-1 1,0 0-1,-1 1 1,0 0 0,1 0-1,-1-1 1,0 1 0,0 1-1,0-1 1,0 0-53,0 1 130,0 0 0,-1-1-1,0 1 1,1 0 0,-1-1 0,0 1-1,0 0 1,-1 0 0,1 0 0,-1 0-1,1 0 1,-1 0 0,0 0 0,0 0 0,0 0-1,0 0 1,-1 0 0,1 0 0,-1 0-1,0 0-129,-2 8 108,0-1 1,-1 0-1,0-1 0,0 1 0,-2 1-108,-1 3-21,0-1-1,1 1 1,1 0 0,0 1 0,1-1-1,0 1 1,1 0 0,0 13 21,2-23-156,1 0 0,0 0 0,0 0 1,1 0-1,-1 0 0,1-1 0,0 1 0,0 0 0,1 0 1,0 0-1,-1-1 0,1 1 0,1-1 0,-1 0 0,1 1 1,0-1-1,0 0 0,0-1 0,0 1 0,0 0 0,1-1 1,0 0-1,0 0 0,0 0 0,0 0 0,0 0 0,1-1 1,2 1 155,3 1-893,0-1 0,0 0-1,1-1 1,-1 0 0,1 0 0,0-1 0,0-1 0,-1 0 0,1 0 0,0-1 0,1 0 893,50-4-3285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10368,'32'205'5413,"4"97"-3279,-32-234-1235,-4-1 0,-2 1 1,-5 23-900,2-41 378,15-67-244,53-113-715,18-22 581,-57 111-533,3 1-1,1 2 1,1 0-1,2 2 1,23-19 533,-42 43 150,1 1 0,1 1 0,0 0-1,0 0 1,1 1 0,1 1 0,-1 1 0,1 0 0,8-1-150,-16 5 74,0 1 1,1 0-1,-1 1 1,1 0-1,-1 0 0,1 1 1,-1 0-1,1 1 1,-1 0-1,1 0 0,-1 1 1,0 0-1,1 0 0,-1 1 1,0 0-1,0 0 1,-1 1-1,1 0 0,4 4-74,3 3 17,-1 1-1,0 0 1,-1 1-1,-1 0 1,0 1-1,-1 1 1,0 0 0,-1 0-1,4 9-16,2 8-85,-1 0 0,-1 0 0,-2 2-1,4 17 86,-10-31-746,-2 1-1,0 0 0,-1 0 1,-1 0-1,-1 3 747,-5 31-4522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87 7424,'13'-14'3583,"-13"14"-3420,1-1-1,-1 1 1,0-1-1,0 1 1,0 0-1,0-1 1,0 1-1,0-1 1,0 1-1,0-1 1,0 1-1,0 0 1,0-1-1,0 1 0,0-1 1,0 1-1,0-1 1,0 1-1,-1 0 1,1-1-1,0 1 1,0-1-1,0 1 1,-1 0-163,-1-2 519,0 0 0,0 0-1,-1 1 1,1-1 0,0 1 0,-1-1 0,0 1 0,1 0 0,-3 0-519,0-1-52,-8-4 434,-6-2-46,0 0 0,-1 1-1,0 1 1,-18-3-336,31 8 6,0 1 0,1-1-1,-1 1 1,1 1 0,-1-1 0,0 1 0,1 0-1,-1 1 1,1-1 0,0 1 0,-1 0 0,1 1-1,0 0 1,0 0 0,0 0 0,1 1 0,-2 1-6,-1 1 4,1 0 1,1 0 0,0 1 0,0 0 0,0 0-1,0 1 1,1-1 0,1 1 0,-1 0 0,1 1-1,1-1 1,-1 1 0,2-1 0,-1 1-1,1 0 1,0 0 0,1 3-5,0-4 4,0-1-1,0 1 0,1-1 1,0 1-1,1-1 1,0 1-1,0-1 1,1 0-1,-1 1 1,2-1-1,-1 0 1,1 0-1,0 0 1,0 0-1,1-1 1,0 0-1,0 1 1,1-1-1,-1-1 1,1 1-1,4 2-3,-2-2 1,1 0-1,0 0 0,1-1 0,-1-1 1,1 1-1,0-1 0,0-1 1,1 0-1,-1 0 0,1 0 0,-1-2 1,1 1-1,0-1 0,1 0 0,-5-1-1,0 0 1,1 0-1,-1 0 0,0-1 0,0 0 0,0 0 0,0-1 0,0 0 1,0 0-1,0 0 0,0-1 0,-1 1 0,1-1 0,-1-1 0,0 1 0,0-1 1,0 0-1,-1 0 0,1 0 0,-1-1 0,0 0 0,0 1 0,0-2 1,-1 2-22,-1 1-1,0-1 0,0 0 1,0-1-1,0 1 0,0 0 1,-1 0-1,0-1 0,0 1 1,0-1-1,-1 1 0,1-1 0,-1 1 1,0-1-1,0 1 0,-1-1 1,1 1-1,-1-1 0,0 1 1,0-1-1,-1 1 0,-1-4 23,-2-3-698,-1 1 0,-1-1 0,0 1-1,0 0 1,-1 1 0,0 0 0,-7-6 698,-28-31-6048,27 27 3483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10496,'-2'7'945,"0"-1"1,1 0 0,-1 1 0,2-1 0,-1 1-1,1-1 1,0 1 0,0-1 0,1 0 0,-1 1-946,16 66 1085,-3-18-951,-10-36-97,2 7 91,-2 0 0,0 20-128,0-29 8,-3-17-10,0 0 1,1 1-1,-1-1 0,0 0 1,0 0-1,0 0 1,1-1-1,-1 1 0,0 0 1,0 0-1,1 0 1,-1 0-1,0 0 0,0 0 1,0 0-1,0 0 1,1 0-1,-1 0 0,0 0 1,0-1-1,0 1 1,1 0-1,-1 0 0,0 0 1,0 0-1,0-1 1,0 1-1,0 0 0,0 0 1,0 0-1,1 0 1,-1-1-1,0 1 0,0 0 1,0 0-1,0 0 1,0-1-1,0 1 2,11-29-102,-4 7 32,1 0 0,0 1 1,2 0-1,0 1 0,1 0 0,10-12 70,-12 20 9,-1 1 0,2 0-1,-1 0 1,1 1 0,1 0 0,0 1 0,0 1 0,1-1 0,0 2 0,13-7-9,-21 12 14,0 0 1,0 0 0,1 1 0,-1 0 0,0-1-1,1 2 1,-1-1 0,1 0 0,-1 1 0,1 0-1,0 0 1,-1 0 0,1 1 0,-1-1-1,1 1 1,-1 0 0,0 0 0,1 1 0,-1-1-1,0 1 1,0 0 0,0 0 0,0 1-1,0-1 1,0 1 0,-1 0 0,1 0 0,-1 0-1,0 0 1,0 0 0,0 1 0,0 0-1,0-1 1,-1 1 0,2 3-15,14 28-355,-1 1 0,-2 0 1,5 20 354,-3-9-4690,-11-38 92,2-4 1452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45 10112,'25'52'9998,"-2"-5"-8658,2 21 2719,15 70-4059,-33-108-1035,7 21-3888,-26-70-1822,-9-12 3380,-13-20-119,20 27 5052,-2 0 0,-18-20-1568,-6-7 5461,34 42-4181,0 3-383,1-1 1,1 0 0,-1 0-1,-1-5-897,5 11 47,0 0-1,1-1 0,-1 1 1,1 0-1,-1 0 0,1-1 1,0 1-1,-1 0 0,1-1 1,0 1-1,0 0 0,0-1 0,0 1 1,0-1-1,0 1 0,1 0 1,-1-1-1,0 1 0,1 0 1,-1 0-1,1-1 0,-1 1 1,1 0-1,-1 0 0,1 0 0,0-1 1,0 1-1,0 0 0,0-1-46,6-2 39,-1-1 0,1 1 0,0 0 0,0 0-1,0 1 1,1 0 0,-1 0 0,6 0-39,70-16 58,-61 14-16,15-2-13,17-5 45,0 2 0,0 3 0,36 1-74,-83 6 229,1 0 1,0 1 0,-1 1 0,1-1-1,-1 1 1,0 0 0,1 1-1,-1 0 1,0 0 0,-1 0 0,1 1-1,0 0 1,-1 0 0,0 1 0,0 0-1,0 0 1,-1 0 0,0 1 0,2 2-230,7 10 161,-1 1 1,0 1 0,-2 0-1,0 0 1,6 18-162,0 11-298,1 3-1881,0-23-2683,-8-19-470,-10-9 5092,1-1 0,-1 0 0,0 0 0,1 0 0,-1 0 0,1 0 0,-1 0 0,0 0 0,1 0 0,-1 0 0,1 0 0,-1 0 0,1 0 0,-1 0 0,0 0 0,1 0-1,-1 0 1,1 0 0,-1 0 0,1 0 0,-1-1 0,0 1 0,1 0 0,-1-1 240,9-2-2730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 10368,'0'-1'209,"0"0"1,-1 1 0,1-1-1,-1 1 1,1-1 0,0 1 0,-1-1-1,1 1 1,-1 0 0,1-1-1,-1 1 1,0-1 0,1 1-1,-1 0 1,1 0 0,-1-1-1,0 1 1,1 0 0,-1 0 0,0 0-1,1 0 1,-1 0 0,0-1-1,1 1 1,-1 0-210,-22 6 3056,16-3-2377,-1 1-1,1 0 1,0 0 0,-5 5-679,0 1 409,1 1 1,0 0 0,0 0-1,2 1 1,-1 1 0,1 0-1,1 0 1,1 0-1,0 1 1,0 0 0,1 1-1,0 3-409,3-9-26,1 0-1,0 0 0,1 0 1,-1 1-1,2-1 0,0 1 1,0-1-1,0 0 0,2 7 27,-1-10-161,1 1 0,0 0 0,0-1 0,0 0 0,1 0 0,0 1 0,0-2 0,1 1-1,-1 0 1,1-1 0,1 1 0,-1-1 0,5 4 161,-3-4-199,-1-1 0,1 0 0,0-1 0,1 1 0,-1-1 0,0 0 0,1-1 0,0 0 0,-1 0 0,5 1 199,12 1-1218,0 0-1,12 0 1219,38-2-4028,-51-3 1127,-1-1 0,0-1 1,0 0-1,5-3 2901,2-2-1984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19 9984,'0'-1'212,"-1"0"-1,1-1 1,-1 1 0,1 0 0,-1 0 0,1 1 0,-1-1-1,0 0 1,0 0 0,0 0 0,1 0 0,-1 1 0,0-1-1,0 0 1,0 1 0,0-1 0,0 0 0,0 1 0,0-1-1,0 1 1,-1 0 0,1-1 0,0 1 0,0 0 0,0 0-1,0 0 1,0 0 0,-1 0 0,1 0 0,0 0 0,0 0 0,0 0-1,0 0 1,0 1 0,-1-1 0,1 1 0,0-1 0,0 0-1,0 1 1,0 0 0,0-1 0,0 1 0,0 0-212,-19 9 1007,7-3-769,0-1 0,1 2 0,0 0 0,0 0 0,-8 9-238,0 3 414,1 1 1,2 1-1,0 0 1,1 1-1,2 1 1,0 0-1,2 1 0,0 0 1,0 7-415,1-3 148,1 2 1,2-1-1,2 1 0,0 0 1,2 0-1,1 1 1,2-1-1,1 3-148,1-18-194,0 0 0,1 0 0,1 0 0,1 0 0,0 0 0,1-1 0,0 0 0,2 0 0,-1 0 0,2-1 0,8 12 194,-9-15-604,1-1 0,0-1 1,1 0-1,0 0 0,0 0 1,1-1-1,0-1 604,1 0-1179,-1 0 0,2-1 0,-1 0 0,0-1 0,1-1 0,0 1 0,5 0 1179,34 7-5834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42 10240,'-6'11'7387,"5"1"-4290,9 16-1622,-4-16 416,86 274 637,-83-259-2544,16 49-1363,-1-29-3253,-22-47 4440,0 1 0,1 0 0,-1 0 0,1 0 0,-1-1 0,1 1-1,-1 0 1,1-1 0,0 1 0,-1 0 0,1-1 0,0 1 0,0-1 0,-1 1-1,1-1 1,0 1 0,0-1 0,0 0 0,0 1 0,0-1 0,-1 0 0,1 0-1,0 1 1,0-1 0,0 0 0,0 0 0,0 0 0,0 0 0,0 0 0,0 0-1,0-1 1,0 1 192,1-1-505,0 0 0,0 0 0,0 0 0,0-1 0,0 1 0,-1-1 1,1 1-1,0-1 0,-1 0 0,1 1 0,-1-1 0,1 0 505,12-16-4160</inkml:trace>
  <inkml:trace contextRef="#ctx0" brushRef="#br0" timeOffset="330.954">585 1 13440,'-17'21'4991,"17"-21"-3871,-34 46-160,25-33-416,-15 16-352,5-7-32,-10 11-32,0-7 0,2 8 1120,3-6 512,9 11-960,11-1-384,4-38-320</inkml:trace>
  <inkml:trace contextRef="#ctx0" brushRef="#br0" timeOffset="331.954">515 533 13696,'0'0'5087,"0"0"-3967,48-4-1696,-38 4-1088,22-5-1919,-4 2-609,25-15 672,-5 13 352,-48 5 1824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10368,'-4'3'603,"0"0"-1,1 1 1,-1-1 0,1 1 0,0 0 0,0 0 0,0 1-1,1-1 1,0 1 0,0-1 0,0 1 0,0 0-1,0-1 1,1 1 0,0 0 0,0 1-603,-3 19 1452,1 0 0,0 21-1452,1-24 677,1-4-314,1 1-1,0 0 1,1 0 0,2 0-1,-1-1 1,2 1 0,1-1-1,3 10-362,-4-18-94,0 0-1,1 0 1,0 0-1,1-1 0,0 0 1,0 0-1,1 0 1,0 0-1,1-1 0,0-1 1,0 1-1,0-1 1,1-1-1,0 1 1,3 0 94,-4-3-354,-1 0 0,1 0 0,0-1 0,0 0 0,0 0 0,0-1 0,1 0 0,-1-1 0,0 0 0,1 0 0,0-1 0,6 0 354,-9-1-751,1 0 1,-1 0-1,1 0 1,-1-1-1,0 0 0,0-1 1,0 1-1,0-1 1,0 0-1,-1-1 1,1 1-1,-1-1 0,0 0 1,0 0-1,0-1 1,-1 0-1,1 0 751,13-13-2661</inkml:trace>
  <inkml:trace contextRef="#ctx0" brushRef="#br0" timeOffset="344.309">78 309 10368,'-20'21'3936,"20"-21"-3040,10 22-192,-5-18 671,4 0-895,11-4-384,4 0-96,4-8-2719,0 4 1471,0-14-3488,1 5 2656</inkml:trace>
  <inkml:trace contextRef="#ctx0" brushRef="#br0" timeOffset="345.309">145 90 9728,'-58'-9'3680,"58"9"-2848,-43-4 32,29 4 1023,4 4-1151,1 0 960,4 1-992,0-2-352,10 7-224,4-7-288,6 7 96,9-7-2656,0 6 1504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 9728,'5'5'8793,"19"21"-4189,-15-14-3977,-1 1 0,-1 0 0,0 1 1,-1 0-1,4 13-627,20 76 50,-17-55-15,-2-5-398,7 21-1413,-5-24-3328,-36-86-4940,-23-20 8572,8 13 2658,5 12 1084,25 33-1405,1 0 1,0-1-1,0 0 1,1 0-1,0-1 0,1 1 1,0-1-1,0-1 0,-1-6-865,5 16 74,1-1 0,0 0 1,0 0-1,0 1 0,0-1 0,0 0 0,0 1 0,0-1 0,0 0 0,1 0 0,-1 1 0,1-1 0,-1 0 0,1 1 0,0-1 0,-1 1 0,1-1 0,0 1 0,0-1 0,0 1 0,0 0 0,0-1 0,1 1 0,-1 0 0,0 0 0,1 0 0,-1 0 0,1-1-74,6-2 48,-1 0-1,1 0 1,0 1 0,0 0-1,4-1-47,6-2 63,33-11-325,1 2 0,3 1 262,-25 8-3615,2 0-1,3 2 3616,2 6-5610</inkml:trace>
  <inkml:trace contextRef="#ctx0" brushRef="#br0" timeOffset="475.544">142 255 9856,'1'1'180,"-1"0"0,1 0 0,-1 0 0,1 1 0,-1-1 1,1 0-1,-1 0 0,1 0 0,0 0 0,0 0 0,0 0 0,0 0 1,-1 0-1,1-1 0,0 1 0,0 0 0,1 0 0,-1-1 1,0 1-1,0 0 0,0-1 0,0 0 0,1 1 0,-1-1 0,0 0 1,0 1-1,1-1 0,-1 0 0,0 0 0,0 0 0,1 0 0,-1 0-180,51 0 401,-3-6-1169,0-2 0,0-3 0,-1-1 0,0-3 0,5-4 768,0 0-3615,48-25 3615,-40 9 1956,-55 30-1257,0 0 0,0 0-1,-1 0 1,1-1 0,-1 0-1,0 0 1,-1 0 0,4-5-699,-14 18 3883,1-1-3671,1 0 0,0 0 0,0 0 0,0 0 0,-1 5-212,-2 7 63,1-1-1,1 1 1,0 0-1,2 0 1,0 1-1,1-1 1,1 7-63,0-17 20,2 1 0,-1-1 0,1 0 0,0 1 0,0-1 0,1 0 0,1 0 0,-1 0 0,1 0 0,0 0 1,1-1-1,0 1 0,0-1 0,1 0 0,0 0 0,0-1 0,2 3-20,-3-6-2,-1 0-1,1 0 1,0 0-1,0 0 1,0 0-1,0-1 1,0 0 0,1 0-1,-1 0 1,1-1-1,-1 1 1,1-1-1,0 0 1,-1 0-1,1-1 1,1 1 2,1-1-9,-1 0 0,1-1 0,0 0 0,0 0 1,0 0-1,0-1 0,0 0 0,-1-1 0,1 1 0,3-3 9,-2 1-9,0 0-1,-1-1 1,0 0-1,0 0 1,0 0 0,0-1-1,-1 0 1,0 0-1,0-1 1,-1 0-1,0 0 1,0 0 0,-1 0-1,1-1 1,-2 0-1,1 1 1,1-7 9,-4 9-73,0 0 1,-1 0-1,1 0 0,-1 0 1,0 0-1,0 0 0,-1-1 1,1 1-1,-1 0 0,0 0 1,-1 0-1,1 1 0,-1-1 1,0 0-1,0 0 0,-1 1 1,1-1-1,-1 1 0,-2-2 73,-7-9-1607,0 1 0,-1 1-1,0 0 1,-13-8 1607,-3-3-3934,5 2 1364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14 9856,'1'-1'6432,"-8"11"-4587,-7 3-1461,1 1 0,1 0 0,0 0 0,1 2 0,0-1 0,1 1 0,1 1 0,1 0 0,-5 13-384,10-22-10,0 0 1,1 0-1,-1 0 1,2 0-1,-1 0 1,1 1-1,1-1 1,0 0-1,0 1 1,0-1-1,1 0 1,0 1-1,1-1 1,0 0-1,0 0 1,0 0-1,1 0 1,1-1-1,-1 1 1,1-1-1,0 0 1,1 0-1,2 2 10,1 2-43,2-1 0,-1 0 0,2-1-1,-1 0 1,1-1 0,0 0 0,1 0 0,2 0 43,-7-5-466,0 1 1,0-2-1,1 1 1,-1-1-1,1 0 1,8 1 465,-11-2-825,1-1 0,0 0 0,-1 0 1,1 0-1,0-1 0,0 0 0,-1 0 0,1 0 1,-1-1-1,1 0 825,18-6-2528</inkml:trace>
  <inkml:trace contextRef="#ctx0" brushRef="#br0" timeOffset="333.339">1 297 10112,'5'21'3872,"-5"-21"-3040,33 12-128,-18-12-320,2 5-320,12-10-192,0 2 64,4-10-1504,1 5 832,-1-14-3552,-1 6 2400</inkml:trace>
  <inkml:trace contextRef="#ctx0" brushRef="#br0" timeOffset="668.605">100 86 10112,'1'1'322,"-1"0"1,1-1 0,0 1-1,0 0 1,0 0 0,0 0-1,0 0 1,0-1 0,0 1-1,0-1 1,0 1 0,0 0 0,1-1-1,-1 0 1,1 1-323,24 3 1023,24-8-1921,-16-3-1462,0-1 1,-1-2-1,0-2 1,10-5 2359,37-13 2334,-67 25-658,-11 4-1405,0 0 1,0 0-1,0 1 1,0-1 0,0 0-1,0 1 1,0-1-1,0 1 1,0-1 0,0 1-1,0 0 1,0 0-1,0 0 1,0 0 0,1 0-1,-1 1 1,0-1 0,0 0-1,0 1 1,0 0-1,0 0 1,0-1 0,0 1-1,-1 0 1,1 0-1,0 1 1,0-1 0,-1 0-1,1 1 1,0-1-272,6 8 493,0 0 0,0 0 0,-1 0 1,0 1-1,0 0 0,-1 1 0,4 9-493,3 10 154,-1 1 0,2 10-154,-7-17 22,-1 1 0,-1 0 1,-1 0-1,-1 0 1,0 16-23,-5-29-74,0-14-18,0-28-52,3 12 106,2 0 0,0 0 0,0 0 0,2 0 0,0 1-1,1-1 1,1 1 0,1 1 0,0-1 0,1 1 0,1 1 0,0 0-1,8-8 39,-17 20 11,1 1-1,0 0 0,0 0 0,0 0 0,0 0 1,0 0-1,0 0 0,1 1 0,-1-1 0,0 1 1,1 0-1,-1 0 0,1 0 0,0 0 0,-1 0 1,1 0-1,0 0 0,0 1 0,0 0 0,-1-1 0,1 1 1,0 0-1,0 1 0,0-1 0,-1 0 0,1 1 1,0-1-1,0 1 0,-1 0 0,1 0 0,0 0 1,-1 0-1,1 1 0,-1-1 0,0 1 0,1-1 1,-1 1-11,6 5 46,0-1 0,-1 1 1,0 1-1,0-1 1,-1 1-1,0 0 0,0 1 1,-1-1-1,4 9-46,-3-6-24,-1 0 0,-1 1 0,1-1-1,-2 1 1,0 0 0,0 0 0,-1 1 0,0-1 0,-1 0-1,-1 1 1,0-1 0,-1 1 0,0-1 0,-1 0 0,0 0 0,-1 1-1,0-1 25,2-9-165,0 0 0,0-1-1,0 0 1,0 1 0,-1-1-1,1 0 1,0 1 0,-1-1-1,0 0 1,0 0 0,1 0-1,-1-1 1,0 1-1,-1 0 1,1-1 0,0 1-1,0-1 1,-1 0 0,1 1-1,0-1 1,-1 0 0,1-1-1,-1 1 1,0 0 0,1-1-1,-1 1 166,-3-1-782,1 0 0,-1 0 0,1 0 0,-1-1 0,1 0-1,-1 0 1,1 0 0,0-1 0,0 0 0,0 0 0,0 0-1,-1-1 783,-15-8-2506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2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 9600,'-4'2'571,"0"0"1,-1 0 0,2 0 0,-1 0-1,0 1 1,0-1 0,1 1-1,0 0 1,-1 0 0,1 0 0,0 1-1,0-1 1,1 1 0,-2 2-572,0 2 556,0 0-1,1 0 1,1 1 0,-1-1-1,1 1 1,-1 8-556,1-4 48,1 0-1,0 1 1,1-1 0,0 0 0,1 0-1,0 0 1,1 0 0,1 0-1,0 0 1,1 0 0,0-1 0,1 1-1,4 7-47,-5-12-79,0 0 1,1-1-1,0 0 0,0 0 0,1-1 0,-1 1 1,2-1-1,-1 0 0,0-1 0,1 1 0,0-1 1,1-1-1,-1 1 0,1-1 0,-1-1 0,1 1 1,0-1-1,1-1 0,-1 1 0,0-1 0,6 0 79,-7-1-564,-1 0-1,1 0 0,0-1 0,0 0 0,0 0 0,-1-1 1,1 0-1,0 0 0,0 0 0,-1-1 0,7-2 565,22-15-6618</inkml:trace>
  <inkml:trace contextRef="#ctx0" brushRef="#br0" timeOffset="315.19">36 229 9728,'-13'34'3680,"13"-34"-2848,3 16 32,-3-12-128,10 4-480,4-3 991,10 0-703,5-15-320,0 7-160,-1-14-2399,4 4 1279,-8-13-2240,-4 10 1856,-11-9-2176,1 7 2048</inkml:trace>
  <inkml:trace contextRef="#ctx0" brushRef="#br0" timeOffset="633.295">69 5 9728,'-33'-5'3680,"33"5"-2848,-18 18-32,13-15-160,5 7-448,0-7-32,5 7-96,3-7-64,11 2 32,10-5-1440,9 3 768,6-6-3840,-3 3 2496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2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7040,'-5'-11'998,"3"9"-652,1 0 1,0-1-1,0 1 1,0-1 0,0 1-1,1-1 1,-1 1-1,1-1 1,-1 1 0,1-1-1,0-2-346,6 4 3408,6 3-2885,-10-2-469,0 2 0,0-1 0,-1 0 0,1 0 1,-1 0-1,1 1 0,-1-1 0,1 1 0,-1-1 0,0 1 0,0 0 0,0 0 1,0-1-1,0 1 0,0 0 0,0 0 0,-1 0 0,1 0 0,0 2-54,5 43 1584,-5-38-1311,4 98 1757,-5 2-2030,-1-19 129,4 0 0,5 8-129,-6-85 5,0 0 0,1 0 0,0-1 0,1 0-1,0 1 1,1-1 0,1-1 0,-1 1 0,4 2-5,-3-5 13,0-1 0,0-1 1,1 1-1,0-1 0,0 0 0,1-1 1,0 1-1,0-2 0,1 1 0,-1-1 0,1 0 1,3 0-14,7 3 25,1-1 1,0-1 0,1-1-1,-1-1 1,1 0 0,0-2-1,9 0-25,39-1 31,40-5-31,-99 3 3,73-4-46,-1-4 1,1-3-1,75-22 43,-145 30-158,0 0-1,0-1 1,-1 0-1,12-7 159,-19 9-614,0 0 1,-1-1-1,1 1 0,-1-1 0,0 0 0,0 0 1,0 0-1,-1-1 0,1 1 0,-1-1 1,0 0-1,0 0 0,-1 0 614,7-18-3637</inkml:trace>
  <inkml:trace contextRef="#ctx0" brushRef="#br0" timeOffset="464.573">1485 0 10112,'-11'13'3285,"10"-13"-3242,1 1 0,0-1 1,0 0-1,0 0 0,0 1 0,-1-1 0,1 0 1,0 0-1,0 1 0,0-1 0,0 0 0,0 1 1,0-1-1,0 0 0,0 1 0,0-1 0,0 0 1,0 1-1,0-1 0,0 0 0,0 0 0,0 1 0,0-1 1,0 0-1,0 1 0,0-1 0,0 0 0,0 1 1,1-1-1,-1 0-43,11 35 364,2-1-1,1 0 1,2-1 0,18 29-364,26 55 150,-37-65-26,91 215-414,-84-186 1589,-3 1 0,4 34-1299,-16-45 971,7 33 53,-22-104-1017,0 0 0,0 0 1,0 1-1,0-1 1,0 0-1,0 0 0,0 1 1,0-1-1,0 0 0,1 0 1,-1 0-1,0 1 1,0-1-1,0 0 0,0 0 1,0 0-1,0 1 0,0-1 1,1 0-1,-1 0 1,0 0-1,0 0 0,0 1 1,0-1-1,1 0 0,-1 0 1,0 0-1,0 0 1,0 0-1,1 0 0,-1 0 1,0 1-1,0-1 0,0 0 1,1 0-1,-1 0 1,0 0-1,0 0-7,6-8 125,1-18-62,-7 25-57,18-89-42,-10 43-328,12-36 364,3 8-1498,4 1-1,24-44 1499,-30 75-437,2 1 0,19-25 437,-32 54 301,0 0-1,0 1 0,1 0 1,1 0-1,0 1 0,0 1 1,1 0-1,1 1 0,5-4-300,-12 10 50,-1 1 0,1-1-1,0 1 1,-1 0-1,1 0 1,0 1 0,0 0-1,0 0 1,0 1-1,1 0 1,-1 0 0,0 1-1,0-1 1,0 2-1,0-1 1,0 1 0,-1 0-1,1 0 1,0 1-1,0 0-49,3 2 17,-1 0 0,1 0-1,-1 1 1,0 1-1,0-1 1,-1 1-1,0 1 1,0-1-1,4 7-15,-1-2 15,17 17-2,-1 1-1,-2 0 1,-1 2 0,-2 1 0,1 5-14,2 6-15,-2 1 0,-2 1 1,13 43 14,-24-57-1666,-2-1 0,0 7 1666,-7-18-3722,-1-5-694</inkml:trace>
  <inkml:trace contextRef="#ctx0" brushRef="#br0" timeOffset="814.994">1861 738 10240,'13'11'3872,"24"-11"-3040,33 12-256,-60-7-352,44-5-224,-9 0 64,49-8-384,-17-1-96,48-11-3552,-27 5-1504</inkml:trace>
  <inkml:trace contextRef="#ctx0" brushRef="#br0" timeOffset="1267.12">3530 56 10368,'-1'2'1191,"5"7"2290,55 107-2484,-41-72-995,-2 0 1,-2 2-1,-1 0 1,1 20-3,6 22 59,22 108 1,-34-144-106,-2 1 0,-1 44 46,-5-95-45,0 1 1,0-1-1,0 0 0,0 1 0,-1-1 1,1 0-1,-1 1 0,0-1 0,-1 2 45,2-3-52,0-1-1,-1 1 0,1-1 1,-1 1-1,1-1 0,-1 1 0,1-1 1,-1 1-1,1-1 0,-1 1 1,1-1-1,-1 0 0,0 1 1,1-1-1,-1 0 0,0 0 1,1 1-1,-1-1 0,0 0 0,1 0 1,-1 0-1,0 0 0,1 0 1,-1 0-1,0 0 0,1 0 1,-1 0-1,0 0 0,0 0 0,1 0 1,-1-1-1,0 1 0,1 0 1,-1 0-1,1-1 0,-1 1 1,0 0-1,0-1 53,-5-4-543,-1 1-1,1-1 1,0 0 0,0-1 0,1 0 0,0 0-1,-5-5 544,-103-145-1276,80 108 2072,-20-22 4736,-31-28-5532,14 17 3679,62 71-3211,0 0-1,1 0 1,-4-9-468,9 17 25,1 0 0,0-1 0,0 1 0,0 0 0,0 0 0,0-1 0,1 1 0,-1 0 0,1-1 0,-1 1 0,1-1-1,0 1 1,0 0 0,0-1 0,0 1 0,0-1 0,1 1 0,-1 0 0,1-1 0,-1 1 0,1 0 0,0-1-25,3-1 4,0 0 0,0 1 0,1-1 0,-1 1 0,1 0 0,-1 0 0,1 1 1,0 0-1,0-1 0,0 1 0,0 1 0,0-1 0,4 1-4,57-16 3,2 4-1,25 0-2,196-18 11,73-30 199,-232 37-111,-111 20-47,0 1 1,-1 1-1,1 1 0,16 1-52,-29 0 13,1 1-1,-1 0 1,0 0-1,1 1 1,-1-1 0,0 1-1,0 1 1,0-1 0,0 1-1,-1 0 1,1 1-1,-1-1 1,1 1 0,-1 0-1,-1 1 1,2 0-13,5 8 6,-1-1 0,0 2-1,-1 0 1,0 0 0,-1 0 0,1 6-6,15 36 3,-1 3-3,-12-29-1,129 338 140,-136-358-148,0 0 0,1-1 0,1 1 0,1 2 9,-5-10-197,-1 0 0,1 0 0,0 0 0,-1-1 1,1 1-1,0 0 0,0-1 0,0 1 0,1 0 197,-2-2-244,0 0 1,0 1 0,0-1 0,0 0 0,0 1-1,0-1 1,-1 0 0,1 0 0,0 0-1,0 0 1,0 0 0,0 0 0,0 0 0,0 0-1,0 0 1,0 0 0,0-1 0,-1 1-1,1 0 1,0-1 0,0 1 0,0 0 0,0-1 243,13-7-4544</inkml:trace>
  <inkml:trace contextRef="#ctx0" brushRef="#br0" timeOffset="1647.523">5736 5 9472,'-7'-1'844,"0"1"1,0 0 0,0 0 0,0 1 0,-3 0-845,-24 7 922,31-8-869,1 1 1,-1 0-1,0 0 0,0 0 0,0 0 1,1 1-1,-1-1 0,1 1 0,-1-1 0,1 1 1,-1 0-1,1 0 0,-1 1-53,-7 6 66,-8 5-14,1 0 0,0 0 0,1 2 0,1 0 0,1 1 0,0 0 0,1 1 0,1 1 0,0 0 0,2 0 0,0 1 0,-4 14-52,4-6 397,2-1 0,0 1 0,2 1 0,1-1 0,2 1 0,0 0 0,2 0 1,2 11-398,0-27 80,0 0 1,0 0 0,2 0 0,0 0 0,0 0 0,1 0 0,0-1 0,1 1 0,1-1 0,0-1 0,1 1 0,0-1 0,0 0-1,1 0 1,1-1 0,0 0 0,0-1 0,1 0 0,8 6-81,-3-6 23,-1 0 0,2 0 0,-1-2 0,1 0 0,0 0 0,0-2 0,8 2-23,-12-4 27,1 0 0,-1-1-1,1-1 1,0 0-1,0-1 1,0 0-1,0-1 1,0 0-1,-1-1 1,7-2-27,-12 2 10,0-1 0,0 1 0,0-1 0,0-1 0,0 1 1,0-1-1,-1-1 0,0 1 0,0-1 0,0 0 0,-1 0 1,1-1-1,-1 1 0,0-1 0,-1 0 0,1-1 0,-1 1 1,-1-1-1,1 0 0,-1 0 0,0-1-10,4-9 36,-1 0 0,-1-1 0,0 0-1,-2 0 1,0 0 0,0 0 0,-2 0 0,0-1 0,-2 1 0,-1-15-36,-2 6-544,0 1 1,-2 0-1,-1 0 1,-2 1 0,0 0-1,-1 0 1,-5-6 543,-26-54-5200,27 52 1515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4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7424,'1'19'1985,"0"0"1,6 19-1986,-2-5 1159,17 147 2427,13 142-3188,-33-299-182,1-3 354,-2 0 1,0 0-1,-1 0 0,-1 0 0,-1 0 0,-2 1-570,5-21 12,-1 1 0,0-1 0,0 0-1,0 1 1,0-1 0,0 1 0,0-1-1,-1 0 1,1 1 0,0-1 0,0 1-1,0-1 1,0 0 0,0 1-1,-1-1 1,1 0 0,0 1 0,0-1-1,0 0 1,-1 1 0,1-1 0,0 0-1,-1 1 1,1-1 0,0 0 0,-1 0-1,1 1 1,0-1 0,-1 0 0,1 0-1,0 0 1,-1 0-12,-5-11 137,1-28-132,9-36-997,4-1 1,3 1 0,4 0 991,-15 75-2,10-51-418,2 0 1,3 1-1,17-41 420,-23 69-65,1 1 0,1 0 0,0 0-1,2 1 1,1 1 0,0 0 0,1 1 0,1 1 0,14-12 65,-25 25 4,0 0 0,0 0 1,1 1-1,0-1 1,-1 1-1,1 0 0,1 1 1,-1-1-1,0 1 1,0 1-1,1-1 1,-1 1-1,1 0 0,-1 1 1,1-1-1,2 1-4,0 1 32,-1 0 0,0 1 0,1 0 0,-1 0 0,0 0 0,0 1-1,0 0 1,0 1 0,0 0 0,-1 0 0,0 1 0,5 3-32,4 6 323,0 0 1,-1 1-1,-1 1 0,-1 0 1,0 1-1,-1 0 0,0 1 1,-2 0-1,6 15-323,10 23 582,-4 1 0,12 44-582,65 256-1168,-98-355 1209,2 14-2504,-5-14 290,-5-10 129,-11-17-1556</inkml:trace>
  <inkml:trace contextRef="#ctx0" brushRef="#br0" timeOffset="537.889">210 273 9728,'-2'2'308,"1"0"1,-1 1-1,1-1 1,-1 1-1,1-1 1,0 1-1,0-1 1,0 1-1,0 0 1,1-1-1,-1 1 1,1 0-1,-1 0-308,1-1 85,0 0 0,1 0 0,-1 0 0,0 0-1,1-1 1,0 1 0,-1 0 0,1 0 0,0 0 0,0-1-1,0 1 1,0-1 0,0 1 0,0 0 0,0-1 0,0 0 0,1 1-1,-1-1 1,1 0 0,-1 0 0,1 0 0,-1 1-85,7 2 39,-1 1 1,1-2 0,-1 1-1,1-1 1,0 0-1,0 0 1,1-1-1,-1 0 1,0 0-1,1-1 1,1 0-40,21 0 12,0-1 0,15-2-12,-27 1 26,30-2-47,-1-2 0,1-2 0,-2-3 0,1-1 0,20-9 21,-37 8-14,-1 0 0,0-2-1,-1-1 1,-1-1 0,0-1 0,-1-2 0,-1-1 0,16-16 14,-13 7 12,-17 17 6,-1 0 1,2 1 0,0 1 0,0 0 0,11-6-19,-21 14 93,-1 1 0,1 0 0,0 0 0,-1 1 0,1-1 0,0 0-1,0 1 1,0 0 0,-1 0 0,1 0 0,0 0 0,0 0 0,0 0 0,0 1 0,-1-1-1,1 1 1,0 0 0,-1 0 0,1 0 0,0 0 0,-1 0 0,1 1 0,-1-1 0,0 1 0,1 0-1,-1-1 1,0 1 0,0 0 0,1 2-93,8 7 361,-1 1-1,-1 0 1,0 1 0,0 0-1,-1 0-360,-4-6-22,20 35 249,-1 2 0,-2 1 1,14 45-228,35 144 178,-50-164-73,-16-55-101,-2-6-14,0-1-1,1 0 1,0 1 0,3 3 10,-6-11 1,0-1-1,0 1 1,0-1 0,0 0 0,1 1 0,-1-1 0,0 1 0,0-1 0,0 0-1,1 1 1,-1-1 0,0 0 0,0 1 0,1-1 0,-1 0 0,0 1 0,1-1-1,-1 0 1,0 1 0,1-1 0,-1 0 0,1 0 0,-1 0 0,0 1 0,1-1-1,-1 0 1,1 0 0,-1 0 0,0 0 0,1 0 0,-1 0 0,1 0 0,-1 0-1,1 0 1,-1 0 0,1 0 0,-1 0 0,0 0 0,1 0 0,-1 0 0,1 0-1,-1-1 1,0 1 0,1 0 0,-1 0 0,1-1 0,-1 1 0,0 0 0,1 0-1,-1-1 1,0 1-1,12-21 41,37-155-141,-29 95-140,19-41 240,-30 97-22,2 0-1,1 1 1,0 0-1,2 0 1,1 2-1,13-16 23,-24 33 3,1 0 0,-1 0 0,1 1 0,0-1 0,0 1 0,0 0-1,0 1 1,1-1 0,0 1 0,-1 0 0,1 1 0,1-1 0,4 0-3,-6 2 4,1 0 0,-1 0 1,1 1-1,-1 0 0,1 0 1,0 0-1,-1 1 0,1 0 1,-1 0-1,0 0 0,1 1 1,-1-1-1,0 1 0,0 1 1,0-1-1,1 1-4,9 6 21,-1 1 0,0 1 0,0 0 0,-1 0 0,0 1 0,-1 1 0,-1 0 0,0 1-21,26 35 73,17 35-73,-39-61-6,65 95-558,-21-44-3139,-27-42-883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 9472,'-1'1'367,"0"0"0,0 1 0,0-1 1,0 1-1,1-1 0,-1 1 0,1-1 0,-1 1 1,1-1-1,0 1 0,0-1 0,-1 1 0,1 0 1,0-1-1,0 1 0,1 0 0,-1-1 0,0 1 1,0-1-1,1 1 0,0 0-367,9 38 2199,-10-39-1998,19 60 400,-2 0 0,-3 1 0,0 23-601,-13-75 26,-2-7-26,1-1 0,0 0 0,1 0 0,-1 0 0,0 0 0,0 0 0,1 0 0,-1 0 0,1 0 0,0 0 1,0 0-1,-1 0 0,1 0 0,18-35-182,9-33-120,-13 28 58,2 1 0,12-18 244,-23 44 2,1 0 1,1 1 0,0 0 0,0 0 0,1 1-1,0 0 1,1 0 0,0 1 0,0 0 0,2 0-3,-9 6 17,0 1 1,0-1-1,0 1 0,0 0 1,0 0-1,0 0 1,1 0-1,-1 0 1,0 0-1,0 1 1,1 0-1,-1 0 0,0 0 1,1 0-1,-1 0 1,0 1-1,1-1 1,-1 1-1,0 0 0,0 0 1,0 0-1,0 0 1,0 1-1,0-1 1,0 1-1,0 0 1,0 0-1,-1 0 0,1 0 1,-1 0-1,1 1 1,-1-1-1,2 3-17,5 7 48,1 0 0,-2 1 0,0 0 0,0 0 1,-1 1-1,4 12-48,8 21-268,-2 1 1,0 12 267,-1 8-4820,-16-67 4596,0-1 0,0 0 0,1 1 0,-1-1 0,0 1-1,0-1 1,0 1 0,0-1 0,0 1 0,0-1 0,0 0 0,0 1 0,0-1-1,0 1 1,0-1 0,0 1 0,0-1 0,0 1 0,0-1 0,-1 1 0,1-1-1,0 0 1,0 1 0,0-1 0,-1 1 0,1-1 0,0 0 0,0 1 0,-1-1 224,-12-8-5308,3-5 3377</inkml:trace>
  <inkml:trace contextRef="#ctx0" brushRef="#br0" timeOffset="353.274">235 271 10368,'-8'21'3365,"8"-13"-1872,3-1-885,-3-5-406,1 1 0,0-1 1,0 0-1,0 1 1,0-1-1,1 0 1,-1 0-1,0 0 1,1 0-1,0 0 0,-1 0 1,1 0-1,0-1 1,0 1-1,0-1 1,0 1-1,0-1 1,0 0-1,0 1 0,1-1 1,-1-1-1,2 2-202,6-1-42,0 1-1,1-2 1,-1 1-1,1-1 1,-1-1-1,0 0 1,0-1-1,1 0 0,0 0 43,21-7-1224,-1-1-1,6-4 1225,19-11-762,-1-3 0,34-23 762,10-5 1087,-96 54-949,1 0 1,0 0-1,-1 1 0,1 0 0,0-1 1,0 2-1,0-1 0,0 0 1,0 1-1,0-1 0,0 1 0,0 0 1,-1 1-1,1-1 0,0 1 0,0 0 1,0-1-1,0 2 0,0-1 0,-1 0 1,1 1-1,0 0 0,-1 0 1,0 0-1,1 0 0,-1 0 0,0 1 1,0-1-1,2 3-138,8 8 119,-1 1 0,0 1 0,-1 0 1,-1 1-1,7 13-119,-6-10 2,7 13-134,-1 0-1,9 30 133,-15-36-332,-2-13-404,-6-10-872,-3-4-4821,-11-13 2311,2-4 1420</inkml:trace>
  <inkml:trace contextRef="#ctx0" brushRef="#br0" timeOffset="742.026">705 57 10496,'6'8'5870,"12"2"-4631,-13-7 275,2-1-1312,0 0-1,0-1 0,0 1 0,0-1 0,0-1 0,1 1 1,-1-1-1,0 0 0,3-1-201,8 1 115,47-2-100,0-2 0,-1-3-1,0-3 1,-1-2 0,27-11-15,-56 14 20,0 2-1,1 1 1,0 2-20,-33 3 6,1 1-1,-1-1 1,0 1 0,0 0 0,0 0-1,1 0 1,-1 1 0,0-1 0,0 0-1,0 1 1,1 0 0,-1-1-1,0 1 1,0 0 0,0 0 0,0 0-1,0 0 1,0 0 0,-1 1-1,1-1 1,0 1 0,-1-1 0,1 1-6,0 1 115,0 0 1,0 1 0,-1-1 0,0 0 0,1 1 0,-1-1-1,0 1 1,-1 0 0,1-1 0,-1 1 0,0 0-1,1-1 1,-2 4-116,3 22 1101,0 0 0,2-1 0,7 26-1101,-11-51-7,4 7 9,-1 0 0,2 0 0,-1-1 0,1 1 0,0-1 0,1 0 0,0 0 0,7 6-2,-5-5-106,-1-1-266,0-1 1,1 0-1,0-1 1,0 0 0,1 0-1,0-1 1,0 0-1,0-1 1,1 0 0,0 0-1,0-1 1,0 0-1,1-1 372,-1 0-876,0 0 0,0-1 0,1 0 0,-1 0 0,0-1 0,1-1-1,-1 0 1,1 0 0,-1-1 0,0 0 0,1-1 0,-1 0-1,4-2 877,16-7-2570</inkml:trace>
  <inkml:trace contextRef="#ctx0" brushRef="#br0" timeOffset="1083.897">1452 212 9984,'4'13'3776,"-4"-13"-2944,39 12-96,-30-12-256,6 5-352,2-10-224,7 5 32,0-8-1600,5 0 928,-10-4-3648,5 2 2432</inkml:trace>
  <inkml:trace contextRef="#ctx0" brushRef="#br0" timeOffset="1084.897">1519 6 10240,'-19'4'3872,"19"-4"-3040,4 13 1215,-4-10 353,5 2-1344,5-2-448,7 2-448,7-5-1568,10 0 800,9-8-5343,5 0 3295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1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6912,'0'0'2282,"0"22"3356,1-8-4987,2-1 1,-1 0 0,2 0 0,0 0 0,0 0-1,2-1 1,3 8-652,10 25 573,-16-35-536,11 27 150,-2 1 0,7 37-187,-19-73 7,0 0 1,0 0-1,0 0 0,0 0 1,0 0-1,0 0 0,-1 0 1,1 0-1,-1 0 0,1 0 1,-1 0-8,1-2-1,0 0 0,0 1 0,0-1 0,-1 0 0,1 0 1,0 1-1,0-1 0,0 0 0,-1 0 0,1 1 0,0-1 0,0 0 1,0 0-1,-1 0 0,1 0 0,0 1 0,0-1 0,-1 0 0,1 0 1,0 0-1,-1 0 0,1 0 0,0 0 0,0 0 0,-1 0 0,1 0 1,0 1-1,-1-1 1,-11-10-89,5 0-41,0-1 0,1 0 0,0-1-1,1 1 1,1-1 0,-1 0 0,2-1 0,0 1-1,0 0 1,1-6 130,-2-13-769,1-1-1,2 0 0,2-24 770,-1 46-50,1-1-1,1 0 1,0 1-1,0-1 1,1 1-1,1 0 1,0 0-1,0 0 1,1 1-1,0-1 51,-4 7 6,1 1-1,-1 0 0,1-1 0,0 1 0,0 0 0,0 0 1,0 0-1,0 0 0,0 0 0,0 1 0,1-1 0,-1 0 0,1 1 1,-1 0-1,1 0 0,0 0 0,-1 0 0,1 0 0,0 0 1,0 1-1,-1-1 0,1 1 0,0 0 0,0 0 0,0 0 0,0 0 1,-1 0-1,1 1 0,0-1 0,0 1 0,0 0 0,-1 0 1,1 0-1,0 0 0,-1 0 0,1 0 0,-1 1 0,1 0 1,0 0-6,4 3 227,-1 0 1,1 1 0,-1-1 0,0 1 0,0 1-1,-1-1 1,0 1 0,0 0 0,0 0 0,-1 1-1,0-1 1,-1 1 0,1 0 0,-2 0 0,1 0-1,-1 0 1,1 6-228,-2-8-97,0 0-1,0 0 1,0 0-1,-1 0 1,0 0-1,0 0 1,0 0-1,-1 0 1,0 0-1,0-1 0,-1 1 1,1 0-1,-1 0 1,0-1-1,-1 1 1,0-1-1,1 0 1,-2 0-1,1 0 1,0 0-1,-1 0 1,0-1-1,0 0 1,-1 1-1,0-1 98,0 0-689,0-1-1,0 0 1,-1 0 0,1-1 0,-1 1-1,0-1 1,1-1 0,-1 1-1,0-1 1,0 0 0,0 0-1,-5 0 690,-15-1-2522</inkml:trace>
  <inkml:trace contextRef="#ctx0" brushRef="#br0" timeOffset="531.148">456 33 9984,'0'2'373,"-1"-1"1,0 1-1,0 0 0,1-1 1,-1 1-1,1 0 1,-1 0-1,1-1 0,0 1 1,0 0-1,0 0 1,0 0-1,0 0 0,0-1 1,1 1-1,-1 0 1,0 0-1,1 0-373,13 39 1378,-5-18-219,4 23 571,7 47-1730,-17-72 98,0-1-1,-2 1 1,0 0 0,-2 0 0,-2 17-98,-1-21 16,4-17-18,0 0 1,0 0 0,0 0-1,-1 0 1,1 0 0,0 0-1,0 0 1,0 0 0,0 0-1,0 0 1,0 0 0,-1 0-1,1 0 1,0 0 0,0 0-1,0 0 1,0 0 0,0 0-1,0 0 1,0 0 0,-1 0-1,1 0 1,0 0 0,0-1-1,0 1 1,0 0 0,0 0-1,0 0 1,0 0 0,0 0-1,0 0 1,-1 0 0,1 0-1,0 0 1,0 0 0,0-1-1,0 1 1,0 0 0,0 0-1,0 0 1,0 0 0,0 0-1,0 0 1,0 0 0,0-1-1,0 1 1,0 0 0,0 0-1,0 0 1,0 0 0,0 0-1,0 0 1,0-1 0,0 1 1,-4-29-174,5 1 21,0-1 0,2 1 0,2 0 0,0 0 0,2 1 0,1-2 153,-3 13-21,1 1 0,0 0 1,1 0-1,0 0 0,2 1 1,-1 1-1,2-1 0,0 1 1,0 1-1,13-11 21,-19 19 12,0 0-1,1 0 1,0 1-1,0 0 0,0 0 1,0 0-1,0 1 1,0 0-1,3-1-11,-5 2 14,0 1 0,1-1 0,-1 1 0,0-1 0,0 1 0,1 0 0,-1 0 0,0 1 0,1-1 0,-1 1 0,0-1 0,0 1 0,1 0 0,-1 0 0,0 1 0,0-1 0,0 1-14,6 2 36,-1 2 0,0-1 0,0 1-1,-1 0 1,0 0 0,0 1 0,0 0 0,-1 1-1,0-1 1,0 1 0,-1 0 0,0 1-1,0-1 1,-1 1 0,0 0 0,-1 0 0,0 0-1,0 0 1,-1 1 0,0-1 0,-1 1-1,0 0 1,0-1 0,-1 8-36,-1-7-21,1-1 0,-2 1 0,1 0 0,-1-1 0,-1 1 0,1-1-1,-2 0 1,1 0 0,-1 0 0,-1 0 0,0 0 21,1-4-222,1 0 1,-2 0-1,1-1 0,0 1 1,-1-1-1,0 0 1,0 0-1,0 0 0,-1-1 1,1 0-1,-1 0 0,0-1 1,0 1-1,0-1 0,0 0 1,0-1-1,-2 1 222,-6 1-1001,-1-1 0,0-1-1,0 0 1,0-1 0,0 0-1,1-2 1,-1 1 0,-3-3 1001,-13-1-2288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7040,'0'0'105,"0"0"1,-1 0-1,1 0 0,0 0 1,0 0-1,0 0 1,0 0-1,0-1 1,0 1-1,0 0 0,0 0 1,0 0-1,0 0 1,0 0-1,0 0 1,0 0-1,-1 0 0,1 0 1,0 0-1,0 0 1,0 0-1,0 0 0,0 0 1,0 0-1,0 0 1,0 0-1,0 0 1,-1 0-1,1 0 0,0 0 1,0 0-1,0 0 1,0 0-1,0 0 1,0 0-1,0 0 0,0 0 1,0 0-1,0 0 1,-1 0-1,1 0 0,0 0 1,0 1-1,0-1 1,0 0-1,0 0 1,0 0-1,0 0 0,0 0 1,0 0-1,0 0 1,0 0-1,0 0 1,0 0-1,0 0 0,0 1 1,0-1-1,0 0 1,0 0-1,0 0 1,0 0-1,0 0 0,0 0 1,0 0-106,-1 12 2169,4 17-2696,-2-26 943,2 40-131,-1 23-285,-1-24-264,4 22 264,-4-57-250,2 16-1233,-3-23 1166,0 1 0,0 0-1,1 0 1,-1 0 0,0 0-1,1-1 1,-1 1 0,0 0-1,1 0 1,-1-1 0,1 1-1,-1 0 1,1-1-1,-1 1 1,1 0 0,0-1-1,-1 1 1,1-1 0,0 1-1,0 0 318,3 1-2410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7040,'2'6'1476,"-1"1"0,0-1 0,0 1 0,0-1 0,-1 7-1476,3 19 481,8 38-249,-9-46-177,2 0-1,6 21-54,-10-45 0,0 1 1,0-1-1,0 0 0,0 1 0,1-1 0,-1 0 1,0 1-1,0-1 0,0 0 0,1 1 0,-1-1 1,0 0-1,0 0 0,1 1 0,-1-1 0,0 0 1,1 0-1,-1 1 0,0-1 0,0 0 1,1 0-1,-1 0 0,1 0 0,-1 1 0,0-1 1,1 0-1,-1 0 0,0 0 0,1 0 0,-1 0 1,1 0-1,-1 0 0,0 0 0,1 0 0,-1 0 1,0 0-1,1 0 0,-1-1 0,1 1 0,-1 0 1,0 0-1,1 0 0,-1 0 0,0 0 0,1-1 1,-1 1-1,0 0 0,0 0 0,1-1 0,-1 1 1,0 0-1,0-1 0,1 1 0,-1 0 0,0-1 1,0 1-1,0 0 0,17-20-88,-16 18 90,46-69-473,-37 52 182,2 1 0,0 0 0,2 1 1,-1 0-1,11-9 289,-23 25 67,0 0-1,0 0 1,0 1-1,0-1 1,0 0 0,0 0-1,0 1 1,0-1-1,0 0 1,1 1 0,-1-1-1,0 1 1,0-1-1,1 1 1,-1 0 0,0 0-1,0 0 1,1-1-1,-1 1 1,0 0 0,1 0-1,-1 1 1,0-1-1,1 0 1,-1 0-67,1 1 54,0 0 0,-1 0 0,1 1 0,0-1 0,-1 0 0,1 1 0,-1-1 0,1 1 0,-1-1 0,0 1 0,0-1 0,0 1 0,0 0 0,0 0 0,0 0-54,5 11 96,-1 0 1,-1 0 0,0 1-1,1 9-96,-3-15 40,6 37 33,-7-31-56,2 0 0,0 0 0,0 0 0,1 0 0,1 0 0,0-1 0,4 7-17,-9-20 0,0 0-1,1 0 1,-1 1-1,0-1 1,0 0-1,0 0 1,1 0-1,-1 0 1,0 1-1,0-1 1,1 0-1,-1 0 1,0 0-1,0 0 1,1 0-1,-1 0 1,0 0-1,0 0 1,1 0-1,-1 1 1,0-1-1,0 0 1,1 0-1,-1-1 1,0 1-1,1 0 1,-1 0-1,0 0 1,0 0-1,1 0 1,-1 0-1,0 0 1,0 0-1,1 0 1,-1 0-1,0-1 1,0 1 0,13-11-45,10-19-41,-21 26 81,11-14 14,10-16-128,2 2 0,18-18 119,-36 42 94,1 0 0,0 1-1,0 0 1,1 0 0,0 1-1,0 0 1,0 1 0,1 0-1,-1 0 1,1 1 0,0 1-1,4-2-93,-10 4 124,0 1-1,-1-1 1,1 0-1,0 1 1,0 0-1,-1 0 0,1 0 1,0 0-1,0 1 1,0-1-1,-1 1 0,1 0 1,0 0-1,-1 0 1,1 1-1,-1-1 1,0 1-1,1 0 0,-1 0 1,0 0-1,0 0 1,0 1-1,0-1 0,1 2-123,3 6 36,0-1 0,0 2-1,-1-1 1,0 1-1,0 0 1,2 9-36,-2-6-1473,1 1 1,0-1-1,3 1 1473,3-1-2715,-5-13-1029,0-1 1494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 7296,'0'0'105,"0"0"1,0 0 0,0 0 0,0 0-1,0 0 1,0 0 0,-1 0-1,1 0 1,0 0 0,0 0-1,0 0 1,0 0 0,0 0-1,0 0 1,0 0 0,0 0 0,0 0-1,-1 0 1,1 0 0,0 0-1,0 0 1,0 0 0,0-1-1,0 1 1,0 0 0,0 0-1,0 0 1,0 0 0,0 0-1,0 0 1,0 0 0,0 0 0,0 0-1,0 0 1,-1 0 0,1 0-1,0-1 1,0 1 0,0 0-1,0 0 1,0 0 0,0 0-1,0 0 1,0 0 0,0 0 0,0 0-1,0 0 1,0-1 0,0 1-1,0 0 1,0 0 0,0 0-1,1 0 1,-1 0 0,0 0-1,0 0 1,0 0 0,0 0-1,0 0 1,0 0 0,0-1 0,0 1-1,0 0 1,0 0 0,0 0-1,0 0-105,-15 2 2405,-30 8-3358,28-5 1582,1-2-543,-33 9-198,45-10 203,0-1-1,1 1 1,-1-1-1,1 1 1,-1 0 0,1 1-1,0-1 1,0 0-1,0 1 1,0 0-1,-1 0-90,4-2 57,-1 0 0,1 0 0,-1-1 0,1 1 1,-1 0-1,1 0 0,-1-1 0,1 1 0,0 0 0,-1 0 0,1 0 0,0 0 0,0 0 0,0 0 0,-1 0 0,1 0 0,0-1 0,0 1 1,0 0-1,1 0 0,-1 0 0,0 0 0,0 0 0,0 0 0,1 0 0,-1 0 0,0-1 0,1 1 0,-1 0 0,1 0 0,-1 0 1,1-1-1,-1 1 0,1 0 0,0-1 0,-1 1 0,1 0 0,0-1 0,0 1 0,-1-1 0,1 1 0,0-1 0,0 1-57,6 3 1,0-1 0,-1 0 0,1 0 0,0 0 0,2-1-1,-2 1 69,5 1-47,0 1 0,0 1 0,-1 0 0,0 0-1,0 1 1,0 0 0,-1 1 0,0 0 0,-1 1 0,1 1-22,-9-9 13,1 1 0,0 1 1,-1-1-1,1 0 0,-1 0 1,0 0-1,0 1 0,0-1 1,0 1-1,0-1 0,0 1 1,-1-1-1,1 1 0,-1-1 1,0 1-1,0-1 0,0 1 0,0 0 1,0-1-1,0 1 0,-1 1-13,0 0-57,-1-1-1,1 1 0,-1 0 1,0-1-1,0 1 0,0-1 1,0 0-1,-1 1 0,1-1 1,-1 0-1,0 0 0,0-1 1,-1 2 57,-2 0-489,1 0 1,0 0-1,-1 0 1,0-1 0,0 0-1,0 0 1,0-1-1,0 0 1,-1 0 0,1 0-1,-1-1 1,1 0-1,-1 0 1,1 0-1,-1-1 1,0 0 0,-4-1 488,-8-6-3627,4-1 1206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6784,'0'-1'167,"0"1"1,0-1 0,0 1-1,0-1 1,1 1-1,-1-1 1,0 1-1,1-1 1,-1 1 0,0-1-1,1 1 1,-1-1-1,0 1 1,1-1-1,-1 1 1,1 0 0,-1-1-1,1 1 1,-1 0-1,1-1 1,-1 1 0,1 0-1,-1 0 1,1 0-1,-1-1 1,1 1-168,0 1 240,-1-1 0,1 0 1,0 0-1,0 1 0,0-1 0,-1 0 1,1 1-1,0-1 0,-1 1 0,1-1 1,0 1-1,-1-1 0,1 1 0,-1-1 0,1 1 1,-1 0-1,1-1 0,-1 1 0,1 0 1,-1-1-1,0 1 0,1 0-240,5 12 870,1 1 1,-2 0-1,0 1 0,-1-1 1,1 4-871,11 35 59,-11-39-57,-1-1 3,1 0 0,1 0 0,0-1 1,1 1-1,2 1-5,-7-10-23,1 0 0,0-1 0,0 0 0,1 0 0,-1 0 0,1 0 0,0 0 0,-1 0 0,1-1 0,0 0 0,0 0 0,1 0 0,-1 0 0,0-1 0,1 0 0,-1 0 0,4 1 23,4-1-487,0 0 0,0 0 0,0-2 0,0 1 0,1-1 0,0-1 487,44-9-4929,-38 7 2311,5 2 165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9984,'-1'2'276,"0"0"1,-1-1 0,1 1 0,0 0 0,0 0-1,0 0 1,0 0 0,1-1 0,-1 1 0,0 0-1,1 1 1,-1-1 0,1 0 0,0 0 0,0 0-1,0 0 1,0 0 0,0 0 0,0 0 0,0 0-1,1 0 1,-1 0 0,1 0 0,0 0 0,0 1-277,3 10 740,1 1-1,1-1 1,3 6-740,-2-4 1063,24 52-257,-10-25-1070,-3 2-1,4 14 265,-19-42-952,-2-13 309,0 0 0,-1 1 0,1-1-1,0 0 1,0 0 0,1-1 0,-1 1-1,1 0 1,0 1 643,-2-4-178,0 0 0,0 1 0,1-1 0,-1 0 0,0 0 0,1 1 0,-1-1 0,0 0 0,0 0-1,1 0 1,-1 0 0,0 1 0,1-1 0,-1 0 0,0 0 0,1 0 0,-1 0 0,1 0 0,-1 0 0,0 0 0,1 0 0,-1 0 0,0 0-1,1 0 1,-1 0 0,0 0 0,1 0 0,-1 0 0,0 0 0,1 0 0,-1-1 0,0 1 0,1 0 0,-1 0 0,0 0 0,1 0-1,-1-1 1,0 1 0,1 0 0,-1 0 0,0-1 178,4-4-3221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52 7296,'6'-4'738,"18"-12"906,-23 16-1317,0-1 0,0 0 0,0 0 0,0 1 0,-1-1 0,1 0 0,0 0 0,0 0 0,0 0 0,-1 0 0,1-1 0,0 1 0,-1 0 0,1 0 0,-1 0 0,0 0 0,1-2-327,-1 2 108,-1 1 1,1-1-1,-1 0 0,1 1 0,-1-1 1,1 0-1,-1 1 0,0-1 1,1 0-1,-1 1 0,0-1 1,1 1-1,-1 0 0,0-1 1,0 1-1,1-1 0,-1 1 1,0 0-1,0 0 0,0-1 1,1 1-1,-1 0 0,0 0 1,0 0-1,0 0 0,0 0 0,0 0-108,-25-1 1547,25 1-1544,-7 0 46,0 0 0,0 1 0,0 0 0,0 0-1,0 1 1,0 0 0,0 1 0,1 0 0,-1 0-1,1 0 1,0 1 0,0 0 0,0 1 0,1-1-1,-1 1 1,1 1 0,-4 4-49,3-3 23,0 2 0,1-1 0,0 1 1,0 0-1,1 0 0,0 1 0,1-1 0,0 1 0,0 0 1,1 0-1,1 1 0,-1-1 0,2 1-23,0-5-10,0-1-1,1 1 1,-1-1-1,1 1 1,1 0-1,-1-1 1,1 1-1,0-1 1,0 1-1,1-1 1,-1 0-1,1 1 1,1-1-1,-1 0 1,1 0-1,-1 0 1,1-1-1,1 1 1,-1-1-1,1 1 1,0-1-1,0 0 1,0-1-1,0 1 0,1-1 1,3 3 10,0-1-513,0-1-1,0 0 1,1 0 0,-1-1-1,1 0 1,0 0 0,4 0 513,-2-1-1649,0 0 0,1-1 0,-1 0 0,0-1 0,1-1 0,-1 1 1649,33-7-3295,-4-1 1396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35 537 10368,'0'0'3429,"-2"7"-1882,-5 23 856,-1-1-1550,2 1 1,1 0 0,1 0 0,2 2-854,1-24-12,1 0 1,0 0-1,1 0 0,0 0 1,0 0-1,1 0 1,0-1-1,0 1 1,0-1-1,1 1 1,1-1-1,-1 0 1,1 0-1,0 0 1,1-1-1,-1 1 1,1-1-1,3 2 12,-3-3-283,1 0 1,0 0-1,1-1 0,-1 0 1,1 0-1,-1-1 0,1 0 0,0 0 1,1 0-1,-1-1 0,0 0 1,1-1-1,-1 1 0,1-2 1,0 1 282,4-1-1278,0 0 1,0 0-1,-1-1 1,1-1-1,0 0 0,-1-1 1,1 0-1,-1-1 1,5-2 1277,4-3-2368</inkml:trace>
  <inkml:trace contextRef="#ctx0" brushRef="#br0" timeOffset="330.184">64 697 9728,'-15'18'3680,"15"-18"-2848,5 13-32,-5-13-160,10 8-448,-6-4-96,20 0-160,-4 0-32,18-8-1216,-11 0-544,11-8-1536,-9-1-608,-5 0 1792,-5 0 896</inkml:trace>
  <inkml:trace contextRef="#ctx0" brushRef="#br0" timeOffset="331.184">177 541 7296,'-32'4'2816,"32"-4"-2208,-24 8 960,15-3 352,-1 0-1216,5-2-480,10-3-2592,0 0-1088,14 0 256,0 0 256</inkml:trace>
  <inkml:trace contextRef="#ctx0" brushRef="#br0" timeOffset="1290.329">473 0 7040,'0'0'2368,"9"9"2960,71 39-1062,-36-25-3193,-8-5-814,-1 2 0,-1 1 1,13 11-260,-32-21 36,-2 0 1,1 0 0,-2 1-1,0 1 1,0 0 0,-1 0-1,-1 1 1,8 14-37,-5-1 38,-1 0 0,-2 2 1,0-1-1,-2 1 0,-1 0 0,-2 1 1,-1 0-1,-1 0 0,-1 0 0,-2 0 0,-1 0 1,-1 1-39,-3-6-165,0 0 0,-1-1 1,-1 1-1,-2-1 0,0-1 1,-1 0-1,-2 0 0,-5 6 165,9-16-2926,5-9 16,4-6-2048,0-3 137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9600,'-1'50'5652,"0"-11"-3094,2 1-1,2 9-2557,-1-38 25,-1 0-1,2 1 0,-1-1 1,2 0-1,-1 0 0,2-1 0,-1 1 1,1-1-1,6 9-24,-9-16-169,1 1 0,0 0 0,0-1 0,1 0 0,-1 0 0,0 0-1,1 0 1,0 0 0,0-1 0,0 1 0,0-1 0,0 0 0,0 0 0,0-1 0,1 1 0,-1-1-1,1 0 1,-1 0 0,1-1 0,0 1 0,-1-1 0,3 0 169,4-1-1263,1 0 0,0 0 0,-1-1 0,1-1 0,-1 0 0,0-1 0,0 0 0,1-1 1263,7 0-1802</inkml:trace>
  <inkml:trace contextRef="#ctx0" brushRef="#br0" timeOffset="334.867">20 225 9600,'-2'2'529,"1"1"0,-1 0 0,1-1 0,-1 1 0,1 0 1,0 0-1,0 0 0,1 0 0,-1 1-529,1-3 41,0 0 0,0 0 1,0-1-1,0 1 0,1 0 0,-1 0 1,0-1-1,0 1 0,1 0 0,-1-1 1,1 1-1,-1 0 0,0-1 0,1 1 1,-1-1-1,1 1 0,-1 0 0,1-1 1,0 0-1,-1 1 0,1-1 0,0 1 1,-1-1-1,1 0 0,0 1 0,-1-1 0,1 0 1,0 1-1,-1-1 0,1 0 0,0 0 1,0 0-1,0 0 0,-1 0 0,1 0 1,0 0-1,0 0 0,-1 0 0,1 0 1,0 0-1,0-1-41,9 1-236,-1-1-1,1 0 1,-1-1 0,0 0-1,1 0 1,-1-1 0,0 0-1,8-5 237,-12 6-201,1-1 0,-1 0 0,0 0 0,-1 0 0,1 0 0,0-1 0,-1 0 0,0 0 0,0-1 0,0 1 0,-1-1 0,1 1-1,-1-1 1,0 0 0,0-1 201,-2 3 110,0 1 0,-1-1-1,1 1 1,-1-1 0,1 1-1,-1-1 1,0 1 0,0-1-1,0 1 1,-1-1-1,1 1 1,0-1 0,-1 1-1,0-1 1,1 1 0,-1-1-1,0 1 1,0 0 0,-1 0-1,1-1 1,0 1 0,-1 0-1,1 0 1,-1 0 0,0 0-1,0 1 1,0-1-1,0 0 1,0 1 0,0-1-1,-1 0-109,-6-4 252,-1 0-1,1 1 0,-1 0 0,0 0 1,-1 1-1,-1-1-251,0 1 70,11 2-74,19 2-273,5 1-499,62-8-6765,-47 2 5200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4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34 225 9728,'0'0'208,"-1"0"0,0 0 0,1 0 0,-1 0 1,0 0-1,1 1 0,-1-1 0,0 0 0,1 0 1,-1 1-1,1-1 0,-1 0 0,0 1 0,1-1 1,-1 1-1,1-1 0,-1 1 0,1-1 0,-1 1 1,1-1-1,0 1 0,-1-1 0,1 1 0,0-1 1,-1 1-1,1 0 0,0-1 0,0 1 0,-1 0 1,1-1-1,0 1-208,-3 27-582,2-10 955,-6 40 647,2 1 0,2-1 0,3 1 0,6 35-1020,-4-80 23,0 1 1,1-2-1,1 1 1,0 0-1,1 0 1,0-1-1,1 0 1,0 0 0,1-1-1,1 0 1,6 9-24,-6-12-6,1 1 1,0-1-1,0-1 0,1 1 1,0-2-1,0 1 1,1-1-1,0-1 1,0 0-1,0-1 0,1 0 1,0 0-1,4-1 6,5 2-126,0-1-1,1-2 1,0 0-1,-1-1 1,1-2-1,0 0 1,0-1-1,3-1 127,-5-1-813,1-1-1,-1 0 1,1-1-1,-1-2 1,-1 0-1,1-1 1,-1 0 0,10-8 813,19-20-3600</inkml:trace>
  <inkml:trace contextRef="#ctx0" brushRef="#br0" timeOffset="348.03">49 428 10112,'-20'21'3776,"25"-12"-2944,10 3-224,-6-8-256,10 1-320,15-5 64,8-5-128,-9 1-64,34-12 64,-1-5-1408,1-5-608,-9-7-1536</inkml:trace>
  <inkml:trace contextRef="#ctx0" brushRef="#br0" timeOffset="349.03">248 179 9984,'-4'0'3680,"8"0"-2848,16-8-384,-6 3-384,8 2-1216,12-7-448,4 2-1856,10 0-832</inkml:trace>
  <inkml:trace contextRef="#ctx0" brushRef="#br0" timeOffset="695.833">928 1 7296,'1'10'934,"-1"0"-1,2 1 1,-1-1 0,1 0 0,3 7-934,4 20 2120,19 80-582,6-1-1,4-2 1,18 30-1538,-24-61 1752,2 23-1752,0 0 40,-34-105-37,1 1 1,-1 0-1,1-1 0,-1 1 1,1-1-1,-1 1 0,1-1 1,0 1-1,0-1 0,0 0 0,0 1 1,0-1-1,0 0 0,0 1 1,0-1-1,0 0 0,1 0 1,-1 0-1,0 0 0,1-1 1,-1 1-1,1 0 0,-1 0 1,1-1-1,-1 1 0,1-1 1,0 1-1,-1-1 0,1 0 0,1 0-3,2 0 16,0-2 0,0 1 0,1 0 0,-1-1 0,-1 0 0,1 0 0,0-1 0,3-1-16,13-7 18,53-20-34,1 3 0,60-12 16,-115 35-155,-12 4-263,0-1 1,-1 0-1,1 0 0,-1-1 1,1 1-1,-1-2 0,0 1 1,0-1-1,5-4 418,-11 8-311,0-1-1,0 0 1,0 0 0,-1 0 0,1-1 0,0 1 0,-1 0-1,1 0 1,0 0 0,-1 0 0,1-1 0,-1 1-1,0 0 1,1-1 0,-1 1 0,0 0 0,0-1 0,0 1-1,0 0 1,0-1 0,0 1 0,0 0 0,-1-1 311,-3-14-3488</inkml:trace>
  <inkml:trace contextRef="#ctx0" brushRef="#br0" timeOffset="1181.484">1784 44 9728,'-1'1'207,"0"0"0,1 0 0,-1-1 0,1 1 1,-1 0-1,0 0 0,1 0 0,0 0 0,-1 0 1,1 0-1,0 0 0,-1 0 0,1 0 0,0 0 1,0 0-1,0 0 0,0 0 0,0 0 0,0 0 0,0 0 1,0 1-208,7 24 460,-4-14 3,4 18-224,1 0-1,2-1 1,0 0 0,13 21-239,-3-4 96,3 8-67,3 7-15,-1 0 0,-4 1 0,-2 1 0,-1 11-14,-13-41 1323,0 0-1,-3 0 1,0 3-1323,-6-164 64,6 75-1161,3 0 1,2 0-1,9-29 1097,-11 60-108,2 0-1,0 0 1,1 1-1,1 0 1,1 1-1,0 0 1,2 0-1,1 1 1,10-13 108,-18 26 4,1 0 0,0 1 0,0 0 1,0 0-1,0 0 0,1 0 0,0 1 1,0 0-1,0 1 0,0-1 0,1 1 0,-1 1 1,1-1-1,0 1 0,-1 1 0,1 0 1,0 0-1,0 0 0,0 1 0,6 0-4,-2 1 15,0 1 0,0 1 0,0 0 0,0 0-1,-1 1 1,1 0 0,-1 1 0,0 0 0,0 1-1,-1 1 1,1-1 0,-1 2 0,2 1-15,9 9 213,0 1 1,-1 0 0,-1 2-1,0 0 1,-2 1-1,-1 1 1,0 0-1,0 5-213,-10-17 132,-1 0-1,0 1 1,0-1 0,-1 1-1,-1 0 1,0 0-1,-1 0 1,0 1-1,0-1 1,-2 0-1,0 1 1,0-1-1,-1 1 1,0-1 0,-1 1-1,-1-1 1,0 0-1,0 0 1,-3 4-132,1-5-155,0 0 0,-1-1 0,0 1 0,-1-1 0,0-1-1,0 1 1,-1-1 0,0-1 0,-1 0 0,0 0 0,0 0 0,0-1 0,-1 0 0,-1-1 0,1 0 0,-1-1 0,0 0 0,0-1 0,0 0 0,-5 0 155,4 0-479,-1-2 0,1 0 0,-1-1 0,0 0 0,0-1 0,0 0 1,0-1-1,0 0 0,1-1 0,-1-1 0,0 0 0,-1-1 479,-49-21-4880,5-3 1387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63 4224,'1'-1'329,"0"0"0,-1 0 0,1 0 0,-1-1 0,1 1 0,-1 0 0,1 0 0,-1-1 0,1 1 0,-1 0 0,0 0 0,0-1 0,0 1 1,0 0-1,0-1 0,0 1-329,-1-29 4316,1 20-2591,0 10-1719,0 0 0,0 0 0,0 0 0,0 0-1,0 0 1,0 0 0,0 0 0,-1 0 0,1 0 0,0 0-1,0 0 1,0 1 0,0-1 0,0 0 0,0 0 0,0 0 0,0 0-1,0 0 1,0 0 0,0 0 0,0 0 0,0 0 0,0 0-1,-1 0 1,1 0 0,0 0 0,0 0 0,0 0 0,0 0-1,0 0 1,0 0 0,0 0 0,0 0 0,0-1 0,0 1-1,0 0 1,0 0 0,0 0 0,0 0 0,-1 0 0,1 0 0,0 0-1,0 0 1,0 0 0,0 0 0,0 0 0,0 0 0,0 0-1,0 0 1,0 0 0,0 0 0,0 0 0,0-1 0,0 1-1,0 0 1,0 0 0,0 0 0,0 0 0,0 0 0,0 0 0,0 0-1,0 0 1,0 0 0,0 0 0,0 0 0,0 0-6,-6 8 108,-8 15-118,13-21 54,-8 15 289,2 0-1,0 0 1,1 1-1,0-1 1,2 2-1,0-1 1,1 0-1,0 10-332,1-1 193,1 1 1,1 0-1,2 0 0,1-1 1,2 11-194,-4-34-142,0 0 1,0 0 0,1 0 0,-1 0-1,1 0 1,0 0 0,0-1-1,0 1 1,1-1 0,-1 1 0,1-1-1,0 0 1,0 0 0,1 1 141,1 1-124,1-1 1,0 0 0,0 0-1,1-1 1,-1 1 0,1-2-1,-1 1 1,3 0 123,9 2-288,1-1 0,0 0 0,-1-2 0,1 0 0,0-1 0,2-1 288,2 0-3736,0-1 0,21-5 3736,-19 1-2336</inkml:trace>
  <inkml:trace contextRef="#ctx0" brushRef="#br0" timeOffset="346.618">30 292 7424,'-9'12'2816,"9"-12"-2208,5 21 896,-1-16 384,0-2-1056,5-3-352,10 5-320,10-10-224,10 2 32,9-10-1248,-2 4 704,2-3-2240,-5 3 1600,-4-7-2208,-3 6 1952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4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38 4096,'6'-3'1618,"-5"2"-1010,0 1 0,0-1 0,-1 0 0,1 0 0,0 1 0,0-1 0,-1 0 0,1 0 0,-1 0 0,1 0 0,-1 1 0,1-1 0,-1 0 0,1 0 0,-1 0 0,0-1-608,-2-10 195,1 11-189,0 1 0,0-1-1,0 0 1,0 0 0,0 1 0,0-1 0,0 1-1,-1-1 1,1 1 0,0-1 0,0 1 0,0 0 0,0 0-1,-1-1 1,1 1 0,0 0 0,0 0 0,-1 0 0,1 0-1,0 0 1,0 1 0,-1-1 0,1 0 0,0 1 0,0-1-1,0 0 1,-1 1-6,-3 1 11,1 0 0,-1-1 0,1 1 0,0 1 0,-1-1 0,1 1 1,0 0-12,-1 1 2,1 0 1,0 0 0,1 1-1,-1 0 1,1 0 0,0 0 0,0 0-1,0 0 1,1 1 0,-1-1 0,1 1-1,1-1 1,-1 1 0,1 0 0,0 0-1,0 0 1,1 0-3,0-2 2,-1 0 0,2 0 0,-1 0 0,0-1 0,1 1 0,-1 0 0,1-1 0,0 1 0,0 0 0,1-1 0,-1 1 0,1-1 1,-1 1-1,1-1 0,0 0 0,1 0 0,-1 0 0,0 0 0,1 0 0,0-1 0,-1 1 0,1-1 0,0 1 0,0-1 0,1 0 0,-1 0 0,3 1-2,-2-2 7,-1-1 0,0 1 0,1-1 0,-1 1 0,1-1 0,-1 0 0,1-1 0,-1 1 0,1 0 0,-1-1 0,1 0 0,-1 0 0,0 0 0,1 0 1,-1 0-1,0-1 0,0 0 0,0 1 0,0-1 0,0 0 0,0 0 0,-1-1 0,1 1 0,-1-1 0,1 1 0,-1-1-7,1 0 6,-1 1-1,1-1 0,-1 1 1,0-1-1,0 0 1,0 0-1,0 0 1,-1 0-1,1 0 1,-1 0-1,1 0 1,-1-1-1,0 1 1,-1-1-1,1 1 1,0 0-1,-1-1 0,0 1 1,0-1-1,0 1 1,0-1-1,-1 1 1,1-1-1,-1 1 1,0-1-1,0 1-5,0 1-140,0 1-1,0 0 0,0-1 0,0 1 1,0 0-1,0 0 0,0 0 1,-1 0-1,1 0 0,0 0 1,-1 1-1,0-1 141,-12-11-4776,12 2 2334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10112,'6'15'4352,"-5"9"-2501,2 6-188,5 5-1182,-2 0 0,-2 0 0,-1 1 0,-1-1-1,-2 1 1,-3 17-481,-4-23 47,7-29-46,0-1 1,0 1-1,0-1 1,0 1-1,0 0 0,-1-1 1,1 1-1,0-1 1,0 1-1,-1-1 0,1 1 1,0-1-1,-1 1 1,1-1-1,0 1 0,-1-1 1,1 1-1,-1-1 1,1 0-1,0 1 0,-1-1 1,1 0-1,-1 1 1,1-1-1,-1 0 0,0 0 1,1 1-1,-1-1 1,1 0-1,-1 0 1,1 0-1,-1 0 0,0 0 1,1 0-1,-1 0 1,1 0-1,-1 0 0,1 0 1,-1 0-2,0-1-5,0 0 1,-1 0 0,2 0-1,-1 0 1,0 0 0,0 0 0,0 0-1,0-1 1,1 1 0,-1 0-1,1 0 1,-1-1 0,1 1-1,-1 0 1,1-1 0,0 1 0,-1-1-1,1 1 1,0 0 0,0-1-1,0 0 5,2-32-60,-2 28 45,3-25-111,1 0 0,1 0 0,2 0 0,3-5 126,-6 23-14,1 0 0,0 0 0,0 0 0,1 1 0,1 0-1,0 0 1,1 1 0,0 0 0,1 0 0,8-7 14,-15 16 6,0-1-1,0 2 1,0-1-1,0 0 1,1 0-1,-1 1 1,1-1 0,-1 1-1,1 0 1,0 0-1,-1 0 1,1 0-1,0 1 1,0-1-1,0 0 1,0 1 0,0 0-1,-1 0 1,1 0-1,1 0-5,-2 1 6,0 0 0,0-1 1,0 1-1,-1 0 0,1 0 0,0 1 0,-1-1 0,1 0 0,-1 0 0,1 1 0,-1-1 0,1 1 1,-1-1-1,0 1 0,0 0 0,0-1 0,0 1 0,0 0 0,0 0 0,-1 0 0,1 0 0,0 0 0,-1 0 1,0 0-1,1 0 0,-1 0 0,0 0 0,0 0 0,0 0-6,0 7 17,0 0 0,0 0 1,-1 1-1,0-1 0,-1 0 0,0 0 0,-1 0 0,1 0 1,-2-1-1,1 1 0,-1-1-17,-5 11-405,-1-1 1,-1-1-1,-1 0 1,-5 6 404,14-19-544,-1 0 1,0 0-1,1 0 1,-1 0-1,-1-1 0,-1 2 544,5-4-460,-1 0-1,0 0 0,0 0 1,1-1-1,-1 1 0,0 0 1,0-1-1,0 1 0,0-1 1,0 1-1,0-1 0,0 0 0,0 0 1,0 0-1,0 0 0,0 0 1,0-1 460,-8 1-2544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10112,'0'0'3365,"1"3"-1850,3 22 2754,-2 18-2525,1 13-1656,1-26-58,-1-8 22,0 0 0,2 0 0,5 14-52,-7-28-43,0 0-1,1 0 0,0-1 1,0 0-1,1 0 1,0 0-1,0 0 0,0-1 1,1 1-1,0-1 0,6 4 44,-8-7-235,1 1-1,-1-1 1,1-1-1,0 1 0,0-1 1,0 0-1,0 0 1,4 1 235,-5-2-446,-1 0 0,1 0 0,0-1 1,0 0-1,0 0 0,0 0 0,0 0 1,0 0-1,0-1 0,0 0 0,0 1 0,-1-2 1,2 1 445,11-10-3654,3-2 1228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10496,'4'54'9744,"12"26"-8198,2 9-1855,-12-42 289,4 35-938,-1-28-3243,-5-45 1845,1-7-1458,0-2 1206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6 13056,'-2'-1'405,"0"0"0,0 0 1,-1 1-1,1-1 0,0 1 1,0-1-1,0 1 0,0 0 0,-1 0 1,1 0-1,0 0 0,0 0 1,-1 0-1,1 1 0,0-1 1,0 1-1,0 0 0,0-1 1,0 1-406,-43 23 221,18-9 43,3-4-259,14-7-5,0 1 0,0-1 0,0 2 0,1-1 0,0 1 0,0 1 0,-6 5 0,14-11 0,1 0 0,-1 0 0,0 1 0,1-1 0,-1 0 0,1 0 0,-1 0 0,1 1 0,-1-1 0,1 0 0,0 0 0,0 1 0,0-1 0,0 0 0,0 1 0,0-1 0,0 0 0,0 1 0,0-1 0,1 0 0,-1 0 0,0 1 0,1-1 0,-1 0 0,1 0 0,-1 0 0,1 1 0,0-1 0,0 0 0,-1 0 0,1 0 0,0 0 0,0 0 0,0-1 0,0 2 0,6 4 0,0 1 0,1-1 0,-1 0 0,4 2 0,-6-4 0,-5-4 0,13 9 4,0 1 0,0 0 0,-1 1 0,0 0 0,2 4-4,-11-11-14,0 0 1,0 1-1,-1-1 1,1 1-1,-1-1 1,0 1-1,0 0 1,-1 0-1,1 0 1,-1 0-1,0 0 1,0 0-1,-1 0 1,1 0-1,-1 0 0,0 0 1,-1 0-1,0 4 14,0-3-338,0 0-1,-1 0 1,0-1-1,0 1 1,0-1-1,-1 1 0,1-1 1,-1 0-1,0 0 1,-1 0-1,0 0 1,-3 3 338,4-5-634,0 0 1,0 0 0,0 0 0,-1-1 0,1 1 0,-1-1 0,0 0-1,0 0 1,0 0 0,0-1 0,0 1 0,0-1 0,0 0 0,0 0-1,-1-1 1,1 1 0,-3-1 633,-25 0-2901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9856,'-2'1'371,"0"1"1,0-1-1,0 0 0,0 1 1,1 0-1,-1-1 1,0 1-1,1 0 0,0 0 1,-1 0-1,1 0 1,0 0-1,0 0 1,0 0-372,0 0 73,1 1 0,-1-1 0,1 0 0,-1 0 0,1 1 0,0-1 0,0 0 0,0 1 0,1-1 0,-1 0-73,34 162 3765,-26-100-3471,-3 0-1,-3 6-293,-2-103-599,1 1 0,2-1 0,1 1 0,2 0 0,1 0-1,9-26 600,-11 47 72,0-1-1,0 1 1,1-1-1,0 1 1,1 1-1,0-1 1,1 2-1,0-1 1,0 1-1,8-7-71,-15 15 72,0 1 0,0-1 0,0 0 0,0 0 0,0 1 0,0-1 0,0 1 0,0-1-1,1 1 1,-1-1 0,0 1 0,0 0 0,0-1 0,1 1 0,-1 0 0,0 0 0,0 0 0,1 0 0,-1 0 0,0 0-1,0 0 1,0 1 0,1-1 0,-1 0 0,0 1 0,0-1 0,0 1 0,0-1 0,1 1 0,-1-1 0,0 1-72,0 0 59,1 1 1,-1-1-1,0 0 0,0 1 1,0-1-1,0 1 1,0-1-1,0 1 0,-1-1 1,1 1-1,0-1 1,-1 1-1,1 0 0,-1 0 1,0-1-1,1 1 1,-1 0-1,0 0 1,0-1-1,0 1 0,0 1-59,-3 13 31,-1-1 0,0 0 0,-1 0 0,0 0 0,-5 6-31,2 0 37,0 0 0,-2 12-37,8-27 3,1 1 0,0-1-1,0 1 1,0 0 0,1 0 0,0 0-1,1-1 1,-1 1 0,1 0-1,1 1-2,-1-4-85,0-1-1,0 0 1,0 0-1,1 0 1,-1 0-1,1 0 1,0 0-1,-1 0 1,1 0-1,1-1 1,-1 1-1,0-1 1,1 0-1,-1 1 1,1-1-1,2 1 86,0 0-316,0 0-1,0-1 0,0 0 0,0 0 0,1-1 1,-1 1-1,0-1 0,1 0 0,-1-1 0,1 1 317,6-1-679,-1 0-1,1 0 0,0-1 0,-1-1 0,1 0 0,-1-1 0,0 0 0,0 0 0,7-4 680,29-20-5256,-43 24 4848,25-14-1512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9984,'0'0'3205,"1"27"2645,1-14-5344,32 196 1042,-33-198-1764,11 65 301,0-40-2057,-11-32 1023,2 0 0,-1 0 0,0 0 0,1 0 0,0 0 0,1 1 949,6 4-3056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13696,'3'2'484,"0"-1"0,-1 1 0,1 0 1,0 0-1,-1 0 0,1 0 0,-1 0 1,0 0-1,1 1 0,-1-1 0,0 1 1,-1 0-1,1-1 0,0 1 1,-1 0-1,1 0 0,-1 2-484,6 12 446,-1 0 0,3 14-446,-3-8 785,1 2-488,0 1 0,-2 0 1,-1 0-1,-1 0 0,-2 0 1,0 0-1,-2 0 0,-1 11-297,-5-14-877,4-13-419,14-21 275,10-17 215,-4 5 547,1 1 1,1 1 0,18-16 258,-33 33 6,1 0 1,0 0 0,0 0 0,1 1 0,-1-1 0,1 1 0,-1 0 0,1 1-1,0-1 1,0 1 0,0 1 0,1-1 0,-1 1 0,0 0 0,1 0-1,-1 1 1,0 0 0,1 0 0,0 0-7,-1 2-13,-1 0 0,1-1 0,-1 2 1,0-1-1,0 0 0,0 1 0,0 0 0,-1 0 0,1 1 1,-1-1-1,1 1 0,-1 0 0,0 0 0,-1 1 0,1-1 1,-1 1-1,0-1 0,0 1 0,2 4 13,1 4-696,0 1-1,0-1 0,-1 1 1,-1 0-1,0 0 1,-1 0-1,0 3 697,-2-8-1056,0 0 0,-1-1 0,0 1 0,0 0 0,-1 0 0,0 2 1056,-4 19-2618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13440,'28'-1'2015,"1"-1"1,-1-1 0,3-3-2016,-17 4 134,440-59 5210,-42 26-3840,-215 20-1312,689-65-780,-508 34-5411,-375 45 5921,74-11-3281,-27-1-1769,-14 2 1619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3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294 132 6912,'9'-8'1537,"-7"6"-1134,0 1 1,-1-1-1,1 0 1,0 1-1,0-1 1,1 1-1,-1 0 0,0-1 1,0 1-1,1 0 1,-1 0-1,2 0-403,-10-6 2566,-4 5-2542,-1-1 1,1 2-1,-1-1 1,0 2-1,-9-1-24,19 1 75,-4 14 1167,8 58 370,4 0 0,5 17-1612,8 79-162,28 332 508,-46-486-331,-1-10-5,0 0-1,0 0 1,-1 0 0,1 0 0,-1 0 0,0 0 0,0 0-1,0 0 1,-1 0 0,1 0 0,-1 1-10,-4-10-16,-18-50-1629,3-1-1,-12-56 1646,8 27-837,8 33 510,-31-104-146,-13-12 473,40 123 93,-19-30-93,-10-20 462,48 93-371,0 1 1,0 0-1,1-1 1,-1 1-1,1-1 0,-1 1 1,1-1-1,0 1 1,0-1-1,-1 1 1,1-1-1,0 1 0,0-1 1,1 1-1,-1-1 1,0 1-1,0-1 0,1 1 1,-1-1-1,1 1 1,-1-1-1,1 1 1,0-1-1,-1 1 0,1 0 1,0-1-1,0 1 1,0 0-1,0 0 1,0 0-1,0 0 0,0 0 1,1 0-1,-1 0 1,0 0-92,6-3 113,0 1 0,0 0 1,1 0-1,-1 0 0,1 1 1,4-1-114,3-1-19,64-14 69,79-9-50,-43 8-93,-82 13-63,76-11-1495,-90 16-709,-1 0 0,16 2 2360,-6 4-3894,-11 6 300</inkml:trace>
  <inkml:trace contextRef="#ctx0" brushRef="#br0" timeOffset="355.382">190 580 10112,'24'13'3872,"0"-9"-3040,27-8-192,-22-4-288,23-5-480,11-5 32,-3-3-1536,3-4-576,-2-1-1344,1-3-512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10240,'5'14'6096,"-5"5"-3317,1 3-1244,20 56-1033,-6-26-1662,-3 0-1,3 31 1161,-15-82-218,1 2-71,-1-1-1,1 0 1,-1 1-1,0-1 1,0 0-1,0 1 1,0-1 0,0 0-1,0 1 1,-1-1-1,1 0 1,-1 0-1,0 1 1,0-1 0,0 1 289,-14-26-5174,-34-52 3637,31 49 3781,-1 2 0,-1-1 0,-5-2-2244,21 23 167,0 0 320,-1 0-1,2 0 0,-1 0 1,1 0-1,-1-1 0,1 0 1,-1-2-487,4 6 90,-1 0 0,1 1 0,0-1 0,0 0 0,-1 0 0,1 0 0,0 0 0,0 0 1,0 1-1,0-1 0,0 0 0,0 0 0,0 0 0,1 0 0,-1 0 0,0 1 0,0-1 0,1 0 0,-1 0-90,1-1 54,0 1 0,0 0 0,0 0 0,1-1 0,-1 1 0,0 0-1,0 0 1,1 0 0,-1 0 0,0 0 0,1 1 0,-1-1 0,2 0-54,19-8 5,-1 2 0,1 1 0,0 0 1,0 2-1,1 0 0,7 1-5,28 0-3215,54 3 3215,-42 2-416,0-2 0,-1-4 0,7-4 416,-59 9 1292,-16-1-1248,-1 0 1,0 0-1,0 1 0,0-1 0,1 0 1,-1 0-1,0 0 0,0 0 0,0 1 1,0-1-1,1 0 0,-1 0 0,0 1 1,0-1-1,0 0 0,0 0 0,0 0 1,0 1-1,0-1 0,0 0 0,1 0 1,-1 1-1,0-1 0,0 0 0,0 0 1,0 1-1,0-1 0,-1 0 0,1 0 1,0 1-1,0-1 0,0 0 0,0 0 1,0 1-45,-18 24 2129,7-11-2335,7-7 222,0 0 0,0 1 0,1 0 1,0 0-1,0 0 0,1 0 0,0 1 1,0-1-1,1 0 0,0 1 0,0-1 1,1 1-1,1-1 0,-1 1 0,1-1 1,1 1-1,-1-1 0,1 0 0,1 1 1,0-1-1,0-1 0,3 6-16,-3-8 3,1 0-1,0-1 1,0 0-1,0 0 1,0 0-1,0 0 1,1-1-1,0 0 1,0 0-1,0 0 1,0 0-1,0-1 1,0 0-1,1 0 1,-1 0-1,1-1 1,-1 1 0,1-1-1,0-1 1,-1 1-1,1-1 1,0 0-1,0 0 1,-1-1-1,7-1-2,-7 1 4,0 1-1,0-2 0,0 1 1,-1 0-1,1-1 0,0 0 1,-1 0-1,1-1 0,-1 1 1,0-1-1,1 0 0,-1 0 1,-1 0-1,1-1 0,0 1 1,-1-1-1,0 0 0,0 0 1,0 0-1,0 0 0,-1-1 1,1 1-1,-1-1 0,0 0 1,-1 1-1,1-1 0,-1 0 1,0 0-1,0-3-3,0 3-31,-1 0-1,0 0 1,-1 0-1,1 0 1,-1 0-1,0 1 1,0-1-1,-1 0 1,1 0-1,-1 1 1,0-1-1,-1 1 1,1 0-1,-1-1 1,1 1-1,-1 0 1,-1 0-1,1 1 1,0-1-1,-3-1 32,-9-8-1718,-1 0-1,-1 1 0,0 1 0,-9-4 1719,3 1-3903,8 5 1333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77 7040,'1'-1'-99,"21"-11"5392,-22 11-5121,1 1 1,-1-1 0,0 1 0,1 0-1,-1-1 1,0 0 0,0 1-1,1-1 1,-1 1 0,0-1-1,0 1 1,0-1 0,0 1-1,0-1 1,0 0 0,0 1-1,0-1 1,0 1 0,0-1 0,0 1-1,0-1 1,0 0 0,0 1-1,0-1 1,-1 1 0,1-1-1,0 1 1,0-1 0,-1 1-1,1-1 1,0 1 0,-1-1-1,1 1 1,0-1 0,-1 1 0,1 0-1,-1-1 1,1 1 0,-1 0-1,1-1 1,-1 1 0,1 0-1,-1-1 1,1 1 0,-1 0-173,-9-6 125,1 1 0,-1 0 0,0 0 0,-1 1 0,1 0 0,-1 1 0,1 0 0,-1 1 0,0 0 0,0 1 0,0 0 0,-5 1-125,3-1-13,-1 2 0,1-1 0,0 2 0,0 0 0,0 0 0,1 2 0,-1-1 0,1 1 0,0 1 0,-6 3 13,16-7 0,0 0 0,1-1 0,-1 1 0,0 0-1,1 0 1,-1 1 0,1-1 0,-1 0 0,1 0 0,0 1-1,0-1 1,-1 0 0,1 1 0,0 0 0,0-1-1,0 1 1,0-1 0,1 1 0,-1 0 0,0 0 0,1-1-1,-1 2 1,1-1 1,1 0-1,-1 0 1,0 0 0,1 0-1,-1-1 1,1 1-1,0 0 1,-1 0-1,1-1 1,0 1-1,0 0 1,0-1 0,0 1-1,0-1 1,1 1-1,-1-1 1,0 0-1,1 1 0,7 6-15,1-1 0,0 0 0,0-1-1,0 0 1,1 0 0,2 0 15,-7-3-5,12 5-5,-1 0 1,0 1-1,-1 1 0,0 0 1,9 9 9,-22-16 1,0-1 1,0 1-1,-1 0 1,1 0-1,-1 0 1,0 0-1,0 1 1,0-1-1,0 0 1,-1 1-1,1 0 1,-1-1-1,1 4-1,-2-4 4,1 0-1,-1 0 1,0 0-1,-1 0 1,1 0-1,0 0 1,-1-1 0,0 1-1,0 0 1,0 0-1,0 0 1,0-1-1,0 1 1,-1-1 0,1 1-1,-1-1 1,1 1-1,-1-1 1,0 0-1,-1 1-3,-2 2-124,-1 0 0,0 0 0,1 0 0,-2-1 0,1 0 0,0 0 0,-1-1-1,0 0 1,0 0 0,0 0 0,0-1 0,0 0 0,-1-1 0,1 1 0,0-1 0,-5-1 124,4 1-785,0-1 0,1 0 1,-1 0-1,0-1 1,0 0-1,0-1 1,1 0-1,-1 0 0,1 0 1,-1-1-1,1 0 1,0 0-1,0-1 1,0 0-1,-5-4 785,-4-9-2581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13056,'-1'1'265,"1"-1"1,-1 0 0,0 1 0,1-1 0,-1 0-1,1 1 1,-1-1 0,1 1 0,-1-1 0,1 1 0,-1-1-1,1 1 1,0-1 0,-1 1 0,1-1 0,0 1-1,-1 0 1,1-1 0,0 1 0,0 0 0,-1-1-1,1 1 1,0 0-266,0 21 1653,1-15-1603,1-1 0,-1 1 0,1 0 0,1 0-1,0 0-49,13 27 57,0 1-1,-2 0 1,-2 2-1,-1-1 1,2 22-57,-13-57-19,1 0-1,-1 0 0,0 0 1,0 0-1,1 0 1,-1 0-1,0 1 1,0-1-1,0 0 1,0 0-1,0 0 1,0 0-1,-1 0 1,1 0-1,0 0 1,-1 0-1,1 0 1,0 0-1,-1 1 20,0-2-73,0 0 0,0-1 0,1 1 1,-1 0-1,0-1 0,1 1 0,-1-1 0,0 1 0,1-1 0,-1 1 0,1-1 0,-1 0 0,1 1 0,-1-1 0,1 0 0,-1 1 0,1-1 0,0 0 0,-1 0 73,-22-42-2243,16 25 1958,-1-1-1,2 0 1,1 0-1,-3-20 286,7 31 4,0 0-1,1 1 0,0-1 1,0 0-1,1 0 0,0 0 1,1 0-1,-1 0 0,1 0 1,1 1-1,0-1 0,0 1 1,4-7-4,-3 7 155,0 0 0,1 0 0,-1 0 0,2 1 0,-1 0 0,1 0 0,0 0 0,0 1 0,0-1 0,1 2 0,0-1 0,0 1 0,0 0 0,0 0 0,1 1 0,-1 0 0,1 0 1,0 1-1,0 0 0,0 0 0,0 1 0,0 0 0,1 1 0,-1-1 0,0 2 0,0-1 0,4 2-155,-9-2 27,0 0 1,-1 0-1,1 1 1,-1-1-1,1 1 0,-1 0 1,1 0-1,-1 0 1,1 0-1,-1 0 0,0 1 1,0-1-1,0 1 1,1-1-1,-1 1 1,-1 0-1,1-1 0,0 1 1,0 0-1,-1 1 1,1-1-1,-1 0 0,0 0 1,1 1-1,-1-1 1,0 0-1,-1 1 0,1-1 1,0 1-1,-1-1 1,1 1-1,-1 0 0,0 1-27,0 2-4,0 0 1,-1 0-1,1 0 0,-2 0 0,1 0 0,-1 0 0,0-1 0,0 1 0,0 0 0,-1-1 0,0 0 0,0 0 0,-3 5 4,-1-1-374,0-1 0,-1 0-1,1-1 1,-2 1-1,1-2 1,-9 6 374,12-8-829,-1-1 0,0 1 0,1-2 0,-1 1 0,0-1 0,-1 0 0,1 0 0,0 0 0,-1-1 0,1 0 0,-7 0 829,-7-1-2570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21 10624,'-7'1'686,"0"1"0,0 0 0,1 0 0,-1 1 1,1-1-1,0 1 0,-1 1 0,1-1 0,1 1 1,-1 0-1,1 1 0,-5 4-686,1 1 161,0 0 0,1 1 0,0 0 0,1 0 0,0 1 1,1 0-1,0 0 0,1 1 0,1 0 0,0-1 0,0 2 0,1-1 0,1 0 0,0 4-161,1-8-121,0 1 0,1-1 0,0 0 0,0 1 0,1-1 0,0 1 0,1-1 0,0 0 0,1 0 0,0 0 0,0 0 0,1 0 0,0-1 0,0 1 0,1-1 0,0 0 0,0-1 0,1 1 0,0-1 0,2 2 121,-5-7-397,-1 1-1,1-1 1,0 0 0,0 0 0,0 0 0,0 0-1,0-1 1,0 1 0,0-1 0,0 0 0,1 0-1,-1 0 1,0 0 0,1-1 0,-1 1 0,1-1-1,-1 0 1,0 0 0,1 0 0,-1 0 0,2-1 397,23-2-2576</inkml:trace>
  <inkml:trace contextRef="#ctx0" brushRef="#br0" timeOffset="338.982">442 51 10368,'0'0'3872,"0"0"-3040,5 13 991,0 0 545,14 16-1248,0 4-480,5 10-448,-5-6-192,0 2 32,-4-1-128,-3-5 64,-2-2-1440,4-7 768,-9-11-2495,0-1 1791,-10-12-3456,5 5 2752</inkml:trace>
  <inkml:trace contextRef="#ctx0" brushRef="#br0" timeOffset="670.515">396 203 7296,'-2'-2'117,"-10"-12"2507,0 1 0,-9-7-2624,13 12 4832,15 7-1724,9 0-3080,37-6 123,0-2-1,26-10-150,28-5 61,-82 19-41,34-6 93,-55 10-105,-1 1-1,1 0 0,-1-1 0,1 2 1,-1-1-1,1 0 0,0 1 0,-1 0 1,0 0-1,1 0 0,-1 0 1,1 0-1,-1 1 0,0-1-7,-1 1 14,1 0-1,-1 1 1,0-1-1,0 0 1,-1 1-1,1-1 1,0 1 0,-1-1-1,0 1 1,1 0-1,-1 0 1,0 0-14,11 36 83,-11-35-73,12 73 179,-11-56-703,1 0 0,1-1 0,1 1 0,3 3 514,6 1-3366,-14-23 2900,1-1 0,0 0 0,0 0 1,0 0-1,0 0 0,0-1 0,0 1 0,1 0 0,-1 0 0,0-1 0,0 1 0,0 0 0,1-1 1,-1 0-1,0 1 0,1-1 0,-1 0 0,0 1 0,2-1 466,9 0-2661</inkml:trace>
  <inkml:trace contextRef="#ctx0" brushRef="#br0" timeOffset="1006.959">1245 0 10368,'-35'23'5992,"27"-19"-5539,1 1 1,-1 0 0,1 0-1,1 0 1,-1 1-1,1 0 1,0 0-1,0 1 1,1-1-1,-4 6-453,1 2 60,0 1-1,0 0 1,1 1 0,1-1-1,1 1 1,0 0-1,1 1 1,1-1-1,0 10-59,2-20-2,0 0-1,1 0 0,0 0 0,0-1 1,1 1-1,0 0 0,0 0 0,0 0 1,1-1-1,0 1 0,0 0 0,0-1 0,0 0 1,1 1-1,0-1 0,0 0 0,1-1 1,-1 1-1,1 0 0,0-1 0,0 0 1,1 0-1,-1 0 0,1-1 0,0 1 1,0-1-1,0 0 0,4 1 3,-3-1-13,1-1-1,-1 1 1,0-1-1,1-1 1,0 0-1,-1 0 1,1 0-1,0 0 1,-1-1-1,1 0 1,0-1-1,0 0 1,-1 0-1,1 0 1,0-1-1,-1 1 1,0-2-1,1 1 1,-1-1-1,0 0 1,0 0-1,0 0 1,-1-1-1,1 0 1,-1 0-1,0-1 1,0 0-1,0 1 1,-1-2-1,0 1 1,0 0-1,2-5 14,-4 6 0,-1 1 0,0-1 0,0 0 0,0 0-1,0-1 1,-1 1 0,1 0 0,-1 0 0,0 0 0,-1 0 0,1 0 0,-1 0-1,0 0 1,1 0 0,-2 0 0,1 0 0,0 0 0,-1 0 0,0 0 0,0 1-1,0-1 1,-2-2 0,-9-12-605,0 0 0,-1 1 0,-14-14 605,12 13-1195,0 2-626,10 11 701,1-1-1,-1 0 1,1 0-1,1 0 1,-1 0-1,-1-5 1121,3-3-2453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 7040,'-1'0'120,"1"0"-28,-1 0 0,1 0 1,0 1-1,0-1 0,-1 0 0,1 0 0,0 0 1,-1 0-1,1 0 0,0 0 0,0 0 0,-1 0 0,1 0 1,0 0-1,0 0 0,-1 0 0,1-1 0,0 1 0,-1 0 1,1 0-1,0 0 0,0 0 0,0 0 0,-1 0 0,1-1 1,0 1-1,0 0 0,-1 0 0,1 0 0,0-1 1,0 1-1,0 0 0,0 0 0,0-1 0,-1 1 0,1 0 1,0 0-1,0-1 0,0 1 0,0 0 0,0 0 0,0-1 1,0 1-1,0 0 0,0-1 0,0 1 0,0 0 0,0 0 1,0-1-1,0 1 0,0 0-92,2 19 6972,2 7-4765,-1-5-2282,0 0 0,-1 10 75,1 153 135,-1 2-3678,-5-153 1769,1-19-989,2-14 2663,0 0 0,-1 0 0,1 0 0,0 0-1,0 0 1,0 0 0,0 0 0,0 0 0,0 0 0,0 0 0,0-1 0,0 1-1,0 0 1,0 0 0,0 0 0,0 0 0,0 0 0,0 0 0,0 0 0,0 0-1,-1 0 1,1 0 0,0 0 0,0 0 0,0 0 0,0 0 0,0 0 0,0 0-1,0 0 1,0 0 0,0 0 0,0 0 0,0 0 0,-1 0 0,1 0-1,0 0 1,0 0 0,0 0 0,0 0 0,0 0 0,0 0 0,0 0 0,0 0-1,0 0 1,0 1 0,0-1 0,0 0 0,0 0 0,0 0 0,0 0 0,0 0-1,-1 0 101,1-8-2490</inkml:trace>
  <inkml:trace contextRef="#ctx0" brushRef="#br0" timeOffset="334.344">15 39 9472,'-5'11'3584,"5"-11"-2784,-5-3 128,0 3 0,10 3-608,0-3 1055,4 5-799,6-5 800,4 0-768,8 0-416,2 0-128,9 0-1344,1 4 704,-1-4-2527,-6 4 1759,-3 0-3360,-5 1 2656</inkml:trace>
  <inkml:trace contextRef="#ctx0" brushRef="#br0" timeOffset="652.823">99 278 9600,'-9'21'3584,"9"-21"-2784,9 5 0,-4-5-96,5 0-480,9-5-32,5 5-128,10-8-128,4 3 32,4-3-1376,1 4 768,-5-8-3776,1 8 2464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9984,'-3'6'1990,"-1"1"0,1 0 0,0 0 0,-1 5-1990,-4 29 3210,7-16-3334,0 0 0,3 10 124,-1 16 571,0-33-537,-1 0 0,2 1 0,1-1 0,3 14-34,-4-22-32,2 0 1,-1 0-1,1-1 0,1 1 0,0-1 1,0 0-1,0 0 0,8 8 32,-11-15-127,1 1 1,0-1-1,0 1 0,0-1 0,0 0 0,0 0 0,0-1 0,1 1 0,-1-1 0,1 1 0,-1-1 1,1 0-1,-1 0 0,1-1 0,0 1 0,-1-1 0,1 0 0,0 0 0,0 0 127,4 0-606,1-1 0,-1 0 0,0 0 1,0 0-1,1-1 0,-1-1 0,0 0 0,1 0 606,23-16-3851,-3-3 1249</inkml:trace>
  <inkml:trace contextRef="#ctx0" brushRef="#br0" timeOffset="332.803">10 263 13056,'5'21'4927,"-5"-21"-3839,29 5-160,-15-10-512,-1 5-384,16-13-1408,0 0 736,-1-12-3551,6 9 2335,-10-5-3200,-6 3 2880</inkml:trace>
  <inkml:trace contextRef="#ctx0" brushRef="#br0" timeOffset="333.803">15 34 10240,'-14'13'3872,"14"-13"-3040,9 8-192,-4-8-448,0 5-224,9 0-2496,5-2 1344,13-3-3424,12 0 2560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7040,'0'0'2368,"1"26"2576,11 23-4367,-3 1 0,-1 0 0,-1 35-577,-1-16 146,1 15-205,-4 22 59,11-177-400,-10 41 359,21-159-307,-18 151 257,2 0 1,2 0-1,13-31 91,-19 58 20,0 0 1,0 1-1,1 0 0,0 0 1,2-1-21,-6 8 21,-1 1 1,2-1 0,-1 1 0,0 0 0,0-1 0,1 1 0,-1 0-1,1 1 1,0-1 0,-1 0 0,1 1 0,0 0 0,0-1-1,0 1 1,0 0 0,0 0 0,0 1 0,0-1 0,1 1 0,0-1-22,-1 2 17,0 0 0,0 0 0,0-1 0,-1 2 1,1-1-1,0 0 0,0 1 0,0-1 1,-1 1-1,1 0 0,-1 0 0,1 0 0,-1 0 1,0 0-1,0 0 0,0 1 0,0-1 1,0 1-1,-1-1 0,2 3-17,6 9 34,-1 1 1,-1 0 0,1 4-35,14 41 46,-3 0 0,-3 2 0,5 41-46,-18-88-218,0-4-263,-1 1-1,0-1 0,0 9 482,-1-18-312,-1 0-1,0 0 1,0-1-1,0 1 1,0 0-1,-1 0 0,1 0 1,0-1-1,-1 1 1,1 0-1,-1 0 1,1-1-1,-1 1 0,0 0 1,0-1-1,0 1 1,0-1-1,0 1 1,0-1-1,0 0 0,0 1 1,-1-1-1,1 0 1,0 0-1,-2 1 313,-6 3-1797</inkml:trace>
  <inkml:trace contextRef="#ctx0" brushRef="#br0" timeOffset="578.264">133 364 9984,'0'1'145,"0"0"1,0-1-1,1 1 1,-1-1-1,0 1 0,0-1 1,1 1-1,-1 0 1,0-1-1,1 1 1,-1-1-1,1 1 1,-1-1-1,0 0 1,1 1-1,-1-1 1,1 1-1,0-1 1,-1 0-1,1 1 1,-1-1-1,1 0 0,-1 0 1,1 1-1,0-1 1,-1 0-1,1 0 1,-1 0-1,1 0 1,0 0-1,-1 0 1,1 0-1,0 0 1,-1 0-1,1 0 1,-1 0-1,1 0 0,0 0 1,-1-1-1,1 1-145,34-8-118,-27 6 455,88-26-582,-2-3-1,28-17 246,-95 35-579,-2 0 0,1-2-1,-2-1 1,7-5 579,33-23-771,-63 43 875,0 0-1,1 1 1,-1-1-1,0 0 1,1 0-1,-1 1 1,1-1-1,-1 1 1,1-1-1,-1 1 1,1-1-1,0 1 0,-1 0 1,1 0-1,-1 0 1,1 0-1,0 0 1,-1 0-1,1 0 1,-1 1-1,1-1 1,-1 1-104,1 0 88,0 0 1,0 1-1,0-1 0,-1 1 1,1-1-1,-1 1 0,1 0 1,-1 0-1,0 0 1,0-1-1,0 1 0,0 0 1,0 1-1,0-1 0,0 0 1,0 2-89,24 72 1826,-4 1 1,2 22-1827,-20-89-1384,-1-16 59,-1-17 375,-1 22 993,0-31-82,-1-13-19,2-1 1,7-39 57,-6 72-1,1 0-1,0 1 1,1-1-1,0 1 1,1-1 0,0 1-1,1 1 1,0-1 0,1 1-1,0 0 1,1 0 0,0 1 1,-5 7 88,-1 0 1,1 0 0,0 1 0,0-1 0,0 1 0,0 0 0,0 0 0,0 0 0,1 1 0,-1-1 0,1 1 0,-1-1 0,1 1 0,-1 0-1,1 1 1,0-1 0,0 0 0,-1 1 0,1 0 0,2 0-89,-3 1 81,0-1 0,1 1-1,-2 0 1,1 0 0,0 0 0,0 0-1,0 0 1,0 1 0,-1-1 0,1 1-1,0 0 1,-1 0 0,0 0 0,1 0-1,-1 0 1,0 0 0,0 1 0,0-1-1,-1 1 1,1 0 0,0-1-1,-1 1 1,0 0 0,0 0 0,1 0-81,0 5 59,0 0 1,0 0 0,-1 0 0,0 0-1,0 0 1,-1 0 0,0 1-1,-1-1 1,1 0 0,-1 0-1,-1 0 1,0 0 0,0 0-1,-1 0 1,1 0 0,-2-1 0,-1 5-60,0-3-295,-1 0 1,1 1 0,-1-2 0,-1 1 0,0-1 0,-3 3 294,5-5-1034,-2-1 0,1 1 0,-1-1-1,0 0 1,0-1 0,0 0 0,-8 4 1034,-9-2-3888,3-3 1344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3 213 7296,'1'0'172,"-1"0"1,0 0-1,0 0 1,1-1-1,-1 1 1,0 0-1,1 0 0,-1 0 1,0 0-1,1 0 1,-1 0-1,0-1 1,0 1-1,1 0 1,-1 0-1,0 0 1,1 0-1,-1 0 1,0 0-1,1 0 1,-1 0-1,0 0 0,1 1 1,-1-1-1,0 0 1,1 0-1,-1 0 1,0 0-1,1 0 1,-1 1-1,0-1 1,0 0-1,1 0 1,-1 0-173,12 13 4485,6 20-1352,-17-32-3309,8 16 246,-2 1 0,0-1 0,0 1 0,-2 1 0,0-1 0,-1 1-1,-1-1 1,-1 1 0,0 15-70,-2-31-10,0 0-1,0 0 1,-1 0-1,1 0 1,-1 0-1,1 0 0,-1 0 1,0 0-1,-1 0 1,1-1-1,0 1 1,-1 0-1,1-1 1,-1 1-1,0-1 1,0 1-1,0-1 0,0 0 11,1-1-9,-1 0-1,1 0 1,0 0-1,0 0 1,-1-1-1,1 1 1,-1-1-1,1 1 1,0-1-1,-1 1 1,1-1-1,-1 0 1,1 0-1,-1 0 1,1 0-1,-1 0 1,1 0-1,-1 0 1,1 0-1,-1 0 1,1-1-1,0 1 1,-1-1-1,1 1 1,-1-1-1,1 1 1,0-1-1,0 0 1,-1 0-1,1 0 1,0 1-1,0-1 1,0 0-1,0-1 1,-1 1 9,-1-2-131,1 0 0,0 0 0,-1-1-1,1 1 1,0 0 0,1-1 0,-1 1 0,1-1 0,-1 1 0,1-1 0,0 0 0,0 0 0,1 1 0,-1-1 0,1-1 131,-1-6-485,1-1 1,0 0-1,1 1 1,0-3 484,1 1-90,1 0-1,0 1 1,1-1 0,0 0 0,1 1 0,1 0 0,0 0-1,0 1 1,1-1 0,0 2 0,1-1 0,1 1-1,-1 0 1,3-1 90,-4 4 37,0 0 1,1 1-1,-1 0 0,2 0 0,-1 1 1,1 0-1,-1 0 0,2 1 1,-1 0-1,0 0 0,1 1 0,-1 1 1,1 0-1,0 0 0,0 0 0,0 2 1,0-1-1,6 1-37,-10 1 180,-1-1-1,0 1 1,1 0 0,-1 1 0,0-1-1,0 1 1,0 0 0,0 0-1,0 1 1,0-1 0,0 1 0,-1 0-1,1 1 1,-1-1 0,0 1 0,0 0-1,0 0-179,-1 0 62,0 0-1,-1-1 1,1 1-1,-1 0 1,0 0-1,-1 1 1,1-1-1,0 0 1,-1 1-1,0-1 1,0 0-1,-1 1 1,1-1-1,-1 1 0,0 0 1,0-1-1,0 1 1,-1-1-1,0 1 1,0-1-1,0 1-61,-1 2-37,0 1 1,-1-1-1,1 0 0,-2 0 0,1 0 0,-1 0 0,0 0 0,-1-1 0,1 1 0,-1-1 1,0-1-1,-1 1 0,1-1 0,-2 1 37,1-1-771,-1-1 0,1 0 0,-1 0 0,1-1 0,-1 1 0,0-1 0,-1-1 0,1 0 0,-4 1 771,-15 3-3024</inkml:trace>
  <inkml:trace contextRef="#ctx0" brushRef="#br0" timeOffset="345.126">854 15 10496,'1'0'303,"-1"-1"1,1 1 0,-1 0-1,0-1 1,1 1 0,-1-1-1,0 1 1,1-1 0,-1 1 0,0-1-1,0 1 1,1-1 0,-1 1-1,0-1 1,0 1 0,0-1-1,0 0 1,0 1 0,1-1-1,-1 1 1,0-1 0,-1 0-304,-8-2 2824,-27 12-2292,30-8-340,-17 6-120,0 1 1,0 1 0,1 0-1,0 2 1,1 1 0,1 0-1,0 2 1,-7 6-73,25-19 4,0 1-1,0 0 0,0-1 1,0 1-1,0 0 1,1 0-1,-1 0 1,1 1-1,-1-1 1,1 0-1,0 0 1,0 1-1,0-1 1,0 1-1,0-1 1,0 1-1,1 0 1,-1-1-1,1 1 1,0 1-4,0-1-5,1 0 0,0 0 0,0 0 0,0 0 0,1-1-1,-1 1 1,1 0 0,0-1 0,-1 1 0,1-1 0,0 1 0,0-1 0,1 0 0,-1 0 0,0 0 0,1 0 0,1 1 5,44 31-38,-32-24 33,1 2 1,13 12 4,-25-19 6,0 0 0,0 0 1,-1 0-1,0 1 0,0-1 1,-1 1-1,1 0 0,-1 0 1,-1 0-1,3 6-6,-4-9 5,0-1 1,-1 1-1,1 0 0,-1 0 0,1 0 1,-1 0-1,0-1 0,0 1 0,0 0 1,-1 0-1,1 0 0,-1 0 1,1 0-1,-1-1 0,0 1 0,0 0 1,0-1-1,-1 1 0,1 0 0,0-1 1,-1 0-1,0 1-5,-3 2-41,0 1 0,0-1-1,-1 0 1,1 0 0,-1-1 0,0 0 0,-1 0 0,1 0 41,-27 17-230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2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0 7168,'-3'4'1165,"1"0"1,0 1-1,0-1 0,0 0 1,1 1-1,0-1 1,0 0-1,0 2-1165,-4 10 1215,-29 94 2141,27-81-3279,1 1 0,2 1 0,0-1 0,2 21-77,2-45 0,0 1 1,0-1-1,1 0 0,0 0 1,0 0-1,1 0 0,0 0 1,0 0-1,1 2 0,-1-4-11,0-1 1,0 0-1,0 0 1,0 0-1,1 0 1,-1 0-1,1-1 1,0 1-1,-1-1 1,1 0-1,0 1 1,1-1-1,-1-1 1,0 1-1,1 0 1,1 0 10,6 2-293,0-1 0,0 0-1,1-1 1,-1 0 0,1 0 0,-1-1 0,1-1 0,0 0 0,-1-1 0,2 0 293,1-1-1601,0 0 1,-1-1 0,0-1-1,0 0 1,4-2 1600,3 0-2528</inkml:trace>
  <inkml:trace contextRef="#ctx0" brushRef="#br0" timeOffset="-677.76">171 34 10240,'1'0'96,"-1"0"0,0 0 0,0 0 0,0 0 0,0 0 1,1-1-1,-1 1 0,0 0 0,0 0 0,0 0 0,0 0 0,1 0 1,-1 0-1,0 0 0,0 0 0,0 0 0,0 0 0,1 0 0,-1 0 1,0 0-1,0 0 0,0 0 0,0 0 0,1 0 0,-1 1 0,0-1 1,0 0-1,0 0 0,0 0 0,1 0 0,-1 0 0,0 0 0,0 0 1,0 1-1,0-1 0,0 0 0,0 0 0,1 0 0,-1 0 0,0 0 1,0 1-1,0-1 0,0 0 0,0 0 0,0 0 0,0 0 0,0 1 1,0-1-1,0 0 0,0 0-96,0 16 2765,-10 25-612,8-33-1772,-5 19-41,1 1 1,1-1-1,1 1 0,2 5-340,1-26-140,1-1 0,0 1 1,0 0-1,1 0 0,0-1 0,0 1 1,0-1-1,1 1 0,0-1 0,0 1 0,1-1 1,0 0-1,0 0 0,0 0 0,1-1 1,0 1-1,0-1 0,0 0 0,1 0 0,1 2 140,-2-5-615,-1 0 0,1 0 0,0 0 0,0 0-1,0 0 1,0-1 0,0 0 0,0 0-1,1 0 1,-1 0 0,0-1 0,1 0 0,-1 0-1,0 0 616,20 0-2618</inkml:trace>
  <inkml:trace contextRef="#ctx0" brushRef="#br0" timeOffset="-344.656">23 271 7296,'-8'16'2816,"8"-16"-2208,17 9 960,-7-9 352,4 4-1056,5-8-1632,10 4 320,5-9-3808,-1 1 2336</inkml:trace>
  <inkml:trace contextRef="#ctx0" brushRef="#br0" timeOffset="-343.656">171 127 9856,'-28'5'3680,"28"-5"-2848,-10 8-96,10-8-288,5 0-320,4-5-1344,6 5 640,4-8-3776,3 3 2400</inkml:trace>
  <inkml:trace contextRef="#ctx0" brushRef="#br0" timeOffset="539.762">123 111 7296,'0'0'2448,"3"0"-1296,36 1 3834,51 9-5215,-69-10-2421,-20 0 1940,1-1 1,0 1 0,0-1-1,0 1 1,0-1 0,0 0-1,0 1 1,-1-1 0,1 0-1,0 0 1,-1 0 0,2-2 709,6-2-1963</inkml:trace>
  <inkml:trace contextRef="#ctx0" brushRef="#br0" timeOffset="865.721">5 312 7296,'-5'13'2720,"5"-13"-2112,15 5 1024,-7-5 288,1 3-1024,10-6-480,5 3-288,5-5-128,0 2 0,0-7-160,-2 10 96,-3-8-1312,0 8 768,-10-8-3648,6 4 2400</inkml:trace>
  <inkml:trace contextRef="#ctx0" brushRef="#br0" timeOffset="1201.951">608 63 7040,'-1'-1'294,"0"1"1,0-1-1,1 1 1,-1 0-1,0-1 0,0 1 1,0 0-1,0 0 1,0-1-1,0 1 1,0 0-1,0 0 0,0 0 1,0 0-1,0 0 1,0 0-1,0 1 1,0-1-1,0 0 0,0 0 1,0 1-1,1-1 1,-2 1-295,2 0 251,0 0 0,0-1 0,0 1 0,0 0 1,1 0-1,-1 0 0,0 0 0,0 0 0,1 0 1,-1 0-1,1 0 0,-1-1 0,0 1 0,1 0 1,0 0-1,-1-1 0,1 1 0,-1 0 0,1 0 1,0-1-1,-1 1 0,1-1-251,1 2 85,0 0-1,1 0 1,-1-1-1,0 1 1,0-1-1,1 0 1,-1 0-1,1 0 1,-1 0 0,1 0-1,-1 0 1,1-1-1,0 1 1,-1-1-85,43 3-1139,-27-2 545,64 0-2955,-44-2-1787,-24 1 2984</inkml:trace>
  <inkml:trace contextRef="#ctx0" brushRef="#br0" timeOffset="1537.247">494 330 10240,'-19'16'3872,"19"-16"-3040,5 5-128,0-5-320,4 5-320,11-10-64,2 5 32,16-5-32,6 5 0,-1-8-1344,-2 3 736,-2-3-3648,-1 5 2400,-9-10-2016,0 8 2240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3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25 6784,'-1'-1'467,"0"0"1,0-1-1,1 1 0,-1 0 1,0 0-1,0 0 1,0 0-1,0 0 0,-1 0 1,1 0-1,0 0 1,0 0-1,-1 0 0,0 0-467,-9-8 1707,9 10-1680,1 0 1,-1-1-1,1 1 0,-1 0 0,1-1 1,-1 1-1,1 0 0,0 0 0,0 0 1,-1 0-1,1 1 0,0-1-27,-1 1 52,-5 4-14,1 1 0,-1 0 0,2 0 0,-1 0 1,1 1-1,0 0 0,-4 8-38,6-11 20,1 1 1,-1-1-1,1 1 0,0 0 1,1 0-1,-1 0 1,1 0-1,1 0 1,-1 0-1,1 0 0,0 1 1,0 4-21,0-10 8,0 1 1,1 0-1,-1-1 1,0 1 0,1-1-1,-1 1 1,1-1-1,-1 1 1,1-1-1,0 1 1,0-1-1,0 1 1,-1-1-1,1 0 1,0 0 0,1 1-1,-1-1 1,0 0-1,0 0 1,0 0-1,1 0 1,-1 0-1,1 0 1,0 0-9,0-1 6,0 0 0,0 0 1,0 0-1,0 0 0,0 0 0,0 0 1,0 0-1,-1-1 0,1 1 0,0-1 0,0 0 1,0 1-1,-1-1 0,1 0 0,0 0 1,-1 0-1,1 0 0,-1 0 0,1-1 1,-1 1-1,2-2-6,1-1 124,1 0 0,-1 0 1,0-1-1,-1 0 0,1 0 0,-1 0 1,0 0-1,0-1 0,0 0-124,-2 2 166,1 1-1,-1 0 1,0-1-1,-1 1 0,1-1 1,-1 0-1,1 1 1,-1-1-1,0 1 0,0-1 1,0 0-1,-1 1 1,0-1-1,1 1 1,-1-1-1,-1-1-165,1 4 5,1 0 0,-1-1 0,0 1 0,-1 0-1,1-1 1,0 1 0,0 0 0,0 0 0,-1 0 0,1 0 0,0 0-1,-1 0 1,1 0 0,-1 1 0,1-1 0,-1 0 0,0 1 0,1-1 0,-1 1-1,0 0 1,1-1 0,-1 1 0,0 0 0,1 0 0,-1 0 0,0 0 0,1 0-1,-1 1 1,0-1 0,1 1-5,-2-1-209,1 0-1,-1 1 1,1-1-1,-1 1 1,1 0 0,-1 0-1,1 0 1,0 0-1,-1 0 1,1 0-1,0 1 1,0-1 0,0 1-1,0-1 1,0 1-1,0 0 1,1 0-1,-1 0 1,0 0 0,1 0 209,0-1-243,1 0 0,0 0 0,0-1 0,0 1 0,-1 0 0,1 0 0,0 0 0,0-1 0,0 1 0,0 0 0,1 0 0,-1 0 0,0-1 0,0 1 0,0 0 0,1 0 0,-1-1 0,0 1 0,1 0 0,-1 0 0,0-1 0,1 1 0,-1 0 0,1-1 0,0 1 243,7 7-2613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7296,'5'8'2720,"-5"0"-2112,9 5 960,-9-3 320,10 6-1024,-5 9-448,0 1-288,-1 2-64,1 3-32,0 2-32,-5 1 96,0 4-128,0-4 0,3-4 32,-3-9 0,5-5-1504,0-3-640,0-8-1376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4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7040,'0'0'166,"0"-1"0,0 1 0,0 0 1,0 0-1,0 0 0,0-1 0,1 1 0,-1 0 1,0 0-1,0 0 0,0 0 0,0-1 0,0 1 1,0 0-1,1 0 0,-1 0 0,0 0 0,0 0 0,0-1 1,0 1-1,1 0 0,-1 0 0,0 0 0,0 0 1,0 0-1,1 0 0,-1 0 0,0 0 0,0 0 1,0 0-1,1 0 0,-1 0 0,0 0 0,0 0 1,0 0-1,1 0 0,-1 0 0,0 0 0,0 0 1,0 0-1,1 0 0,-1 0 0,0 0 0,0 1 1,0-1-1,0 0 0,1 0 0,-1 0 0,0 0 0,0 0-166,7 14 1405,2 22-1770,14 148 4221,-4-32-3435,-10-78-368,-8-91-81,1 1 0,0 0 0,1 0 0,1 0 0,3-9 28,31-81-118,-37 105 115,9-26-64,2 0-1,1 1 1,1 1-1,1 0 1,9-9 67,-19 26 10,1 1 0,0 0 0,0 1 0,0-1-1,1 1 1,0 0 0,0 1 0,0 0 0,1 0 0,0 0 0,0 1 0,0 0-1,1 1 1,-1 0 0,1 0 0,-1 1 0,1 0 0,0 0 0,1 1-10,-6 1 18,-1 0 1,1 0-1,0 1 1,-1-1-1,1 1 1,0 0-1,-1 0 1,1 0-1,-1 1 1,0-1-1,1 1 1,-1 0-1,0 0 1,0 0-1,0 0 1,0 0-1,0 1 1,-1-1-1,1 1 1,-1 0-1,1 1-18,5 7 73,0 0 1,-1 1-1,-1 0 0,6 13-73,-6-10 23,12 28 78,10 43-101,1-2 5,-29-83-5,0-1 0,0 0 0,0 1 0,0-1 0,0 1-1,0-1 1,0 0 0,0 1 0,0-1 0,0 0 0,1 1-1,-1-1 1,0 0 0,0 1 0,0-1 0,1 0 0,-1 0 0,0 1-1,0-1 1,1 0 0,-1 0 0,0 1 0,1-1 0,-1 0-1,0 0 1,1 0 0,-1 0 0,0 1 0,1-1 0,-1 0 0,0 0-1,1 0 1,-1 0 0,1 0 0,-1 0 0,0 0 0,1 0-1,-1 0 1,0 0 0,1 0 0,-1 0 0,13-15-17,6-29-37,-18 41 46,15-41-93,6-16-258,6-7 359,-21 51-36,2 1 0,-1 0-1,2 0 1,0 1 0,0 0 0,7-6 36,-14 16 14,1 1 1,-1 0 0,1 0-1,0 0 1,0 1 0,0-1-1,0 1 1,0 0 0,0 0-1,1 0 1,-1 1 0,1-1-1,-1 1 1,2 0-15,-3 1 20,-1-1-1,1 1 0,0 1 1,0-1-1,0 0 1,-1 1-1,1-1 1,0 1-1,0 0 1,-1 0-1,1 0 0,-1 0 1,1 0-1,-1 1 1,1-1-1,-1 1 1,0-1-1,1 1 0,-1 0 1,0 0-1,0 0 1,-1 0-1,1 0 1,0 1-20,10 16 35,0 1 0,-1 0 0,-1 1 0,-1 1 0,-1-1 0,2 14-35,15 35-29,-21-59-75,34 82-642,-9-29-3769,-29-62 3972,6 7-511,2-7-3338,1-2 1864</inkml:trace>
  <inkml:trace contextRef="#ctx0" brushRef="#br0" timeOffset="367.994">1317 55 9856,'0'-1'217,"0"0"0,0 0 0,0 0 0,-1 0 0,1 0 0,0 1-1,-1-1 1,1 0 0,0 0 0,-1 0 0,1 1 0,-1-1 0,1 0 0,-1 0 0,0 1 0,1-1 0,-1 0 0,0 1 0,1-1 0,-1 1 0,0-1 0,0 1 0,0-1 0,0 1-217,0 0 74,1 0 0,-1 0 0,0 0 0,0 1 0,1-1 0,-1 0 1,0 1-1,0-1 0,1 0 0,-1 1 0,0-1 0,1 1 0,-1-1 0,0 1 0,1-1 0,-1 1 0,1 0 0,-1-1 0,1 1 0,-1 0 1,1 0-75,-4 4 216,1 0 0,1 0 0,-1 1 1,1-1-1,0 1 0,0-1 1,-1 6-217,1 6 247,0 0 0,1 0 1,1 0-1,1 0 0,0 0 1,1 0-1,1 0 0,1 0 1,0 0-1,1-1 0,1 0 1,5 11-248,-7-18-23,1 1 0,1-1 0,0 0 0,0 0-1,0-1 1,1 0 0,1 0 0,-1-1 0,7 6 23,-8-9 14,1 0-1,-1 0 1,1 0-1,-1-1 1,1 0-1,0 0 1,1 0-1,-1-1 1,0 0-1,0-1 1,1 0-1,-1 0 1,1 0-1,2-1-13,-5 0 5,1-1 0,-1 0 0,1 0 1,-1 0-1,1 0 0,-1-1 0,0 0 0,0 0 0,0 0 0,0-1 0,0 0 1,0 1-1,-1-2 0,1 1 0,2-3-5,-4 3 4,0 0 0,0 0 0,-1 0 0,1 0 0,-1-1 0,0 1 0,1-1 0,-1 1 0,-1-1 0,1 0-1,-1 0 1,1 0 0,-1 0 0,0 0 0,-1 0 0,1 0 0,-1 0 0,1 0 0,-1-1 0,0 1 0,-1-3-4,-1-2-11,0-1 0,0 0 0,-1 1-1,0-1 1,-1 1 0,0 0 0,-1 0 0,0 1 0,0-1 0,0 1-1,-1 0 1,-1 0 0,-3-3 11,-1 1-776,-1-1 0,0 2 1,0 0-1,-1 0 0,0 1 0,0 1 0,-1 0 0,-8-2 776,-25-9-6949,31 12 4288</inkml:trace>
  <inkml:trace contextRef="#ctx0" brushRef="#br0" timeOffset="750.177">1821 0 13184,'-1'22'6221,"7"5"-4254,16 23-1850,-20-46 153,44 101 2416,-22-45-1009,13 17-1677,-28-60 59,1 0-1,1 0 1,1-1 0,0-1-1,1 0 1,6 5-59,-18-18 2,0-1 1,0 0 0,1 0-1,-1 0 1,0-1-1,1 1 1,-1 0 0,1 0-1,-1-1 1,1 1-1,-1-1 1,1 1 0,-1-1-1,1 0 1,0 1-1,-1-1 1,1 0-1,0 0 1,-1 0 0,1 0-1,-1-1 1,1 1-1,0 0 1,-1-1 0,1 1-1,-1-1 1,1 1-1,-1-1 1,1 0 0,-1 1-1,1-1 1,-1 0-1,0 0 1,0 0-1,1-1-1,4-3 8,-1 0 1,1-1 0,-1 0 0,0 0-1,0 0 1,1-5-10,2-2-247,-1 0-1,0 0 1,-1-1 0,-1 0-1,0-1 1,0-2 247,5-29-3003,1-16 3003,-5 24-1263,2 1 0,4-12 1263,-11 46-876,0 1 1,0-1-1,0 0 1,1 1-1,-1-1 0,1 1 1,0 0-1,-1-1 1,1 1-1,0 0 0,2-2 876,5 3-2522</inkml:trace>
  <inkml:trace contextRef="#ctx0" brushRef="#br0" timeOffset="1071.508">2571 13 10240,'-3'3'1045,"0"-1"-1,1 1 1,-1 0 0,1 0 0,0 0 0,0 0-1,0 0 1,-1 2-1045,-8 28 2829,9-18-2942,1 1 1,0 0-1,1 9 113,0-11 468,1-1-453,0-1 1,0 1 0,1-1-1,1 0 1,0 0 0,1 0-1,0 0 1,1 0-1,0-1 1,0 0 0,2 0-1,-1 0 1,1-1 0,1 0-1,0 0 1,6 5-16,-7-8-36,0-1 1,0 1-1,1-1 1,0-1-1,0 1 1,1-1-1,-1-1 1,1 0-1,0 0 1,0 0-1,0-1 1,1-1-1,-1 0 0,1 0 1,0-1-1,-1 0 1,1 0-1,0-1 1,0 0-1,-1-1 1,6-1 35,-9 1-437,-1 0 0,0-1 0,0 0 1,1 1-1,-1-2 0,0 1 0,0-1 1,-1 1-1,5-4 437,-7 4-663,1-1-1,0 1 1,-1-1 0,1 1 0,-1-1 0,0 0-1,0 0 1,0 0 0,0 0 0,0-1 0,-1 1-1,1-1 1,-1 1 0,1-3 663,3-12-2693</inkml:trace>
  <inkml:trace contextRef="#ctx0" brushRef="#br0" timeOffset="1419.745">2561 245 13056,'5'21'4831,"-5"-21"-3775,15 10-192,-11-10-416,11 3-384,9-11-1376,5 3 704,-1-11-5055,0 3 3167</inkml:trace>
  <inkml:trace contextRef="#ctx0" brushRef="#br0" timeOffset="1420.745">2525 60 10368,'-29'4'3936,"29"-4"-3040,-10 16 1055,6-16 449,8 5-1376,-4-2-416,10 2-448,14-5-160,3 5 32,21-10-1600,0 5 864,8-8-5279,2 3 3327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12928,'0'2'429,"0"-1"1,0 0-1,0 1 0,0-1 1,0 0-1,0 1 1,0-1-1,1 0 1,-1 1-1,0-1 1,1 0-1,-1 1 1,1-1-1,-1 0 1,1 0-1,0 0 1,0 1-1,0 0-429,20 30 143,-11-18 218,1 6-216,-1 0-1,0 1 1,4 18-145,-11-29 199,0 0 0,0 0 0,-1 0 0,-1 1-1,0-1 1,0 1 0,-1-1 0,0 1 0,-1 1-199,0-6 71,0-5-91,1-1-1,0 1 1,0 0-1,-1-1 1,1 1 0,0 0-1,0-1 1,0 1-1,0 0 1,0 0-1,0-1 1,0 1-1,0 0 1,0-1 0,0 1-1,0 0 1,1 0-1,-1-1 1,0 1-1,0 0 1,1-1-1,-1 1 1,0-1-1,1 1 1,-1 0 0,1-1-1,-1 1 1,1-1-1,-1 1 1,1-1-1,-1 1 1,1-1-1,-1 0 1,1 1 20,1-4-104,0 0-1,-1 0 1,1 0-1,-1 0 1,0 0-1,0-1 1,0 1 0,0 0-1,-1-1 1,1 1-1,-1-1 105,3-11-46,5-12-31,1 1 0,0 1-1,2 0 1,11-18 77,-18 38 0,-1-1 0,0 1-1,1 0 1,0 1 0,0-1 0,1 1 0,2-2 0,-6 5 9,0 0 1,1 0-1,-1 0 1,1 0-1,-1 1 1,0-1 0,1 1-1,-1-1 1,1 1-1,-1-1 1,1 1-1,0 0 1,-1 0 0,1 0-1,-1 0 1,1 0-1,-1 0 1,1 0 0,-1 0-1,1 1 1,-1-1-1,1 1 1,-1-1-1,1 1 1,-1-1 0,1 1-1,-1 0 1,0 0-1,1 0 1,-1 0-1,0 0 1,0 0 0,1 0-10,4 6 20,1 1 1,-2 0-1,1 0 1,-1 0-1,0 0 1,0 1-1,-1 0 1,-1 0-1,3 9-20,16 32-14,-22-50 8,1 1-1,-1-1 0,0 1 1,0-1-1,1 1 0,-1-1 1,0 0-1,1 1 0,-1-1 1,1 0-1,-1 1 0,0-1 1,1 0-1,-1 0 0,1 1 1,-1-1-1,1 0 0,-1 0 1,1 0-1,-1 0 0,1 0 1,-1 1-1,1-1 0,-1 0 1,1 0-1,-1 0 0,1 0 1,-1-1-1,1 1 0,-1 0 1,1 0-1,-1 0 7,20-11-138,12-21 6,-31 31 130,20-25-17,-12 14-4,1 0-1,0 1 1,1 0 0,0 1-1,1 0 24,-9 7 19,0 1 0,0 0 0,1 0 0,-1 0 0,0 1 0,1-1 0,0 1 0,-1 0 0,1 0 0,0 0 0,-1 0 0,1 1 0,0-1 0,0 1 1,-1 0-1,1 0 0,0 1 0,0-1 0,-1 1 0,1 0 0,0 0 0,0 0-19,1 1 21,-1 0 0,1 0 0,0 0 0,-1 1 0,1 0 0,-1 0 0,0 0 1,0 1-1,0-1 0,0 1 0,2 3-21,4 6-26,-1 1 0,0 0 0,0 2 26,17 26-506,-10-13-2058,-8-12-2173,-6-15 907,2-2 1260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10112,'3'1'601,"-3"-1"-351,1 0-1,-1 1 1,1-1-1,0 0 1,-1 0 0,1 0-1,-1 0 1,1 1-1,0-1 1,-1 0 0,1 0-1,0 0 1,-1 0-1,1-1 1,0 1 0,-1 0-1,1 0 1,-1 0-1,1 0 1,0-1 0,-1 1-1,1 0 1,-1-1-1,1 1-249,-18 1 5946,-26 6-3929,17-2-1234,12-4-1174,-1 2 0,1 0 0,0 1-1,0 0 1,0 1 0,1 0 0,-1 1-1,-5 4 392,18-9-8,0 0-1,0-1 1,0 1 0,0 0-1,0-1 1,0 1-1,1 0 1,-1 0-1,0 0 1,0 0 0,1 0-1,-1-1 1,1 1-1,-1 0 1,1 1-1,-1-1 1,1 0 0,-1 0-1,1 0 1,0 0-1,0 0 1,0 0-1,0 0 1,-1 1-1,1-1 1,1 0 0,-1 0-1,0 0 1,0 0-1,0 0 1,1 0-1,-1 0 1,0 1 0,1-1-1,-1 0 1,1 0-1,-1 0 1,1 0-1,0 0 1,-1-1 0,1 1-1,0 0 1,0 0-1,0 0 1,0-1-1,0 1 9,3 4-24,1-1-1,0 0 1,1 0-1,-1 0 0,1-1 1,0 0-1,2 1 25,51 16 138,-49-18-60,0 1 0,-1 0 1,0 0-1,1 1 0,-1 0 1,-1 0-1,1 1 0,0 0 1,-1 1-1,0 0 0,-1 0 1,4 4-79,-9-8 107,-1-1 0,1 1 0,-1 0 0,0-1 1,0 1-1,1 0 0,-1 0 0,0 0 0,-1 0 1,1 1-1,0-1 0,-1 0 0,1 0 0,-1 0 1,1 0-1,-1 1 0,0-1 0,0 0 1,0 0-1,0 1 0,-1-1-107,1 1-48,-1-1-1,0 1 1,-1-1-1,1 0 1,0 1 0,-1-1-1,1 0 1,-1 0-1,0 0 1,0 0 0,0 0-1,0 0 1,0 0 0,0 0-1,-1 0 49,-6 3-606,-1 1 0,0-1 0,0 0 0,-1-1 0,1-1 0,-1 1 0,0-2 0,-2 1 606,-3 0-1515,-1-1 1,1-1-1,-1-1 1,0 0-1,1-1 0,-10-2 1515,-4-2-2618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9856,'0'0'183,"0"-1"1,0 1 0,1 0-1,-1 0 1,0 0 0,0 0 0,0 0-1,1 0 1,-1 0 0,0 0-1,0 0 1,1 0 0,-1 0-1,0 0 1,0 0 0,0 0-1,1 0 1,-1 0 0,0 0-1,0 0 1,0 0 0,1 0 0,-1 0-1,0 0 1,0 0 0,0 0-1,1 0 1,-1 1 0,0-1-1,0 0 1,0 0 0,0 0-1,1 0 1,-1 0 0,0 1 0,0-1-1,0 0 1,0 0 0,0 0-1,0 1 1,0-1-184,3 13 3278,-7 25-2730,2-27-130,0 3 117,1 1 0,1-1 0,0 0 0,1 1 0,1-1 1,0 0-1,2 5-535,-3-13-36,1 0 0,0 0 0,0-1 0,1 1 0,0-1 0,0 1 0,0-1 0,1 0 0,-1-1 0,1 1 0,0 0 0,0-1 0,1 0 0,0 0 0,-1 0 0,1-1 0,0 0 0,1 0 0,-1 0 36,5 2-711,-1-1 0,1-1 0,0 0 1,0 0-1,1-1 0,-1 0 0,10 0 711,-7-1-2335,1-1 0,-1 0 0,1-2 0,-1 1 0,14-4 2335,-3 1-2730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10624,'-4'8'3936,"4"-8"-3040,4 43 1055,-4-30 353,0-1-1280,0 9 800,5 5-1088,0 2 896,5 3-928,-1 2-288,6-4-256,-6-3-1472,4 3 704,-4 1-2592,6-4 1824,-6-14-4959,6 1 3551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21 12928,'0'-1'418,"0"0"1,0 0 0,0 0 0,0 0 0,0 0 0,0 0 0,-1 0 0,1 0-1,0 0 1,-1 0 0,1 0 0,0 0 0,-1 0 0,1 0 0,-1 0-419,0 1 112,1-1-1,-1 1 1,1 0 0,-1-1 0,1 1 0,-1-1-1,1 1 1,-1 0 0,1 0 0,-1-1 0,0 1-1,1 0 1,-1 0 0,0 0 0,1 0 0,-1 0-1,0-1 1,0 1-112,-3 1 4,0-1-1,0 1 1,0 0-1,0 0 0,0 1 1,0-1-1,-1 1-3,-2 2 181,-1-1 0,0 2 0,1-1-1,0 1 1,0 0 0,0 1 0,1-1-1,0 1 1,0 1 0,0-1 0,1 1 0,0 0-1,0 0 1,0 1 0,-1 4-181,3-5 29,0-1-1,0 0 1,1 1 0,0-1 0,0 1 0,0 0-1,1-1 1,0 1 0,1 0 0,-1 0 0,1 0-1,1 0 1,-1-1 0,1 1 0,1 0 0,-1 0-1,1-1 1,0 1 0,2 5-29,0-5-312,-1-1 0,1 0 0,0 0 0,0 0 0,0 0-1,1 0 1,0-1 0,0 0 0,1 0 0,-1-1 0,1 1 0,0-1 0,0 0 0,0-1 0,1 1 0,-1-1 0,1 0 0,0-1-1,7 2 313,-6-2-1119,1-1 0,-1 0 0,1 0-1,-1-1 1,1 0 0,5-2 1119,20-2-6005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52 579 13184,'0'0'143,"0"0"1,0-1 0,0 1 0,0 0 0,-1-1 0,1 1 0,0 0 0,0-1 0,0 1-1,0 0 1,0-1 0,-1 1 0,1 0 0,0 0 0,0-1 0,-1 1 0,1 0-1,0 0 1,0-1 0,-1 1 0,1 0 0,0 0 0,-1 0 0,1-1 0,0 1-1,-1 0 1,1 0 0,0 0 0,-1 0 0,1 0 0,0 0 0,-1 0 0,1 0-1,0 0 1,-1 0 0,1 0 0,0 0 0,-1 0 0,1 0 0,0 0 0,-1 0-1,1 0 1,0 0 0,-1 1 0,1-1 0,0 0 0,-1 0-144,-8 20 1398,8-19-1495,-6 26 962,0 0 0,2 0 0,1 1 0,1 0 0,1 0 0,2 11-865,0-24-8,1 0 1,1-1 0,1 1-1,0-1 1,0 1 0,2-1-1,0 0 1,0-1 0,1 1-1,1-1 1,0-1 0,1 1-1,9 10 8,-12-16-227,1 0 0,0 0 1,1 0-1,-1-1 0,1 0 0,1 0 0,-1-1 0,1 0 0,0-1 0,0 1 0,0-1 0,1-1 0,-1 0 0,1 0 0,0 0 0,0-1 0,0-1 0,0 1 0,0-2 1,0 1-1,0-1 0,7-1 227,-7 0-579,-1-1 0,0 0 0,0 0 1,1-1-1,-1 0 0,-1 0 0,1-1 1,0-1 578,-1 1-1297,0 0 1,-1-1-1,1 0 1,-1 0-1,0 0 1,0-1-1,-1 0 0,4-5 1297,5-7-3210</inkml:trace>
  <inkml:trace contextRef="#ctx0" brushRef="#br0" timeOffset="335.385">76 790 13312,'-15'26'4991,"15"-26"-3871,5 18-96,-5-15-288,5 6-544,0-1-96,9-4-224,-4 0 0,9-8-1568,0 0-608,5-4-2783,-5-1-1153</inkml:trace>
  <inkml:trace contextRef="#ctx0" brushRef="#br0" timeOffset="336.385">177 631 10368,'-24'-8'3936,"24"8"-3040,-20-5 1151,20 5 289,0 0-1248,0 0-416,10 5-448,0-5-192,23-5-288,-9 5-96,23-8-3680,-9-2-1695,19-11 1343,9-4 800,-66 25 2144</inkml:trace>
  <inkml:trace contextRef="#ctx0" brushRef="#br0" timeOffset="1336.645">500 0 10240,'2'2'847,"0"0"0,1-1 0,-1 1 0,0-1 0,1 0 0,0 0 0,-1 0 0,1 0 0,0 0-847,20 9 2062,47 34-982,-21-15-919,-2 3-1,-1 2 1,13 14-161,-23-14 536,-1 1 0,-2 2 0,-2 2-1,-1 0 1,-2 2 0,2 8-536,-15-21 206,-1 0 1,-1 1-1,-1 1 1,-2 0 0,-1 0-1,-1 1 1,-2 0-1,-1 1 1,-1-1-1,-2 8-206,-1-9 91,-2-1 0,-2 1-1,0 0 1,-2-1 0,-1 0-1,-2 4-90,2-15-382,0-1 0,-1 0 0,-1 0 0,-8 12 382,10-19-1023,-1 1-1,-1-1 1,0 0-1,0-1 0,-1 0 1,0 0-1,-3 1 1024,-4 3-3258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10496,'1'0'356,"0"0"0,0 0 0,0 1 1,0-1-1,-1 0 0,1 0 0,0 1 0,0-1 1,-1 0-1,1 1 0,0-1 0,0 1 0,-1-1 1,1 1-1,0-1 0,-1 1 0,1 0 1,-1-1-1,1 2-356,10 19 3318,2 30-1284,-10-39-1173,-1-2-733,1 0 1,1 0 0,-1 0 0,2-1 0,-1 0-1,1 1 1,1-1 0,0-1 0,0 1 0,0-1-1,1 0 1,0-1 0,1 0 0,0 0 0,0 0-1,0-1 1,1 0 0,4 1-129,-6-3-321,0-1-1,1 0 1,-1 0-1,1-1 1,0 1-1,-1-2 1,1 1-1,0-1 1,0-1-1,0 1 1,0-1-1,0-1 1,0 0-1,0 0 1,-1 0-1,1-1 1,0 0-1,-1 0 1,1-1-1,-1 0 1,0 0-1,0-1 1,0 0-1,1-1 322,-3 2-920,-1 0 0,0 1 0,0-2 0,-1 1-1,1 0 1,0-1 0,-1 0 0,0 1 0,0-1-1,0-1 1,2-2 920,3-7-2581</inkml:trace>
  <inkml:trace contextRef="#ctx0" brushRef="#br0" timeOffset="314.46">61 152 10112,'-1'0'168,"1"1"1,-1-1-1,1 0 0,-1 1 1,0-1-1,1 1 1,-1-1-1,1 1 1,-1-1-1,1 1 0,-1 0 1,1-1-1,0 1 1,-1-1-1,1 1 1,0 0-1,-1-1 0,1 1 1,0 0-1,0 0 1,0-1-1,0 1 1,0 0-1,-1-1 0,1 1 1,0 0-1,1 0 1,-1-1-1,0 1 1,0 0-1,0 0-168,1 0 195,0-1 1,0 1-1,0 0 0,0 0 1,0 0-1,0-1 0,0 1 1,0-1-1,1 1 0,-1-1 1,0 1-1,0-1 0,1 0 1,-1 1-1,0-1 0,1 0-195,9 1 558,0 0 1,1 0-1,10-2-558,-11 0-531,-1 0 1,1-1-1,-1-1 1,0 1 0,1-1-1,-1-1 1,-1 0-1,1-1 1,-1 0 0,1 0-1,4-4 531,-13 8-38,0 1-1,0-1 0,0 1 0,0-1 1,0 0-1,0 1 0,0-1 0,-1 0 1,1 0-1,0 0 0,0 0 0,-1 1 1,1-1-1,0 0 0,-1 0 1,1 0-1,-1 0 0,0 0 0,1-1 1,-1 1-1,0 0 0,1 0 0,-1 0 1,0 0-1,0 0 0,0 0 1,0-1-1,0 1 0,0 0 0,0 0 1,-1 0-1,1 0 0,0 0 0,-1 0 1,1 0-1,0 0 0,-1 0 0,0 0 1,1 0-1,-1 0 0,1 0 1,-1 0-1,0 0 0,0 0 0,0 0 1,1 1-1,-1-1 0,0 0 0,0 1 1,0-1-1,0 1 0,0-1 1,0 1 38,-5-4 349,0 1 1,-1 0 0,1 0 0,0 0 0,-1 1 0,0 0 0,1 0 0,-4 0-350,-5 0 703,0 1-1,-1 0 1,1 0-1,-1 2 1,1 0 0,-1 0-1,1 2 1,-2 0-703,17-3-8,0 0 0,0 0 0,0 0 0,1 0 0,-1 0 0,0 0-1,0 0 1,0 0 0,0 0 0,0 0 0,0 0 0,0 0 0,0 0 0,0 0 0,0 1 0,0-1 0,0 0-1,0 0 1,0 0 0,0 0 0,0 0 0,0 0 0,0 0 0,0 0 0,0 0 0,0 0 0,0 0 0,0 0-1,0 0 1,1 0 0,-1 0 0,0 0 0,0 0 0,0 0 0,0 0 0,0 1 0,0-1 0,0 0 0,0 0-1,0 0 1,-1 0 0,1 0 0,0 0 0,0 0 0,0 0 0,0 0 0,0 0 0,0 0 0,0 0 0,0 0-1,0 0 9,11 2-664,16-1-702,68-10-7124,-54 6 5957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7296,'-39'23'6734,"-18"24"-3641,15-6-1337,0 5-1756,22-21 179,0 0-1,1 2 0,2 0 1,1 1-1,1 0 0,1 2 1,2-1-1,1 2 0,1 2-178,-1 4-150,3 1 0,1 1 0,1-1 0,3 1 0,1 0 0,2 0 0,2 11 150,0-24-757,1-1 1,2 0-1,0 0 1,4 6 756,-5-20-1090,-1 0 1,2 0 0,0 0-1,0 0 1,1-1 0,0 0-1,1 0 1,0-1 0,1 0-1,1 2 1090,10 6-2506</inkml:trace>
  <inkml:trace contextRef="#ctx0" brushRef="#br0" timeOffset="745.535">625 296 7040,'-3'24'7479,"-1"0"-6372,3 4 116,-2 0-1,-5 26-1222,3-27 1039,1 1 0,0 26-1039,4-41 25,0 1 1,1 0 0,1 0-1,0-1 1,1 1 0,0-1-1,1 1 1,6 11-26,-8-20-153,1 1-1,0-1 1,0 0 0,1 0 0,0 0-1,0 0 1,0-1 0,0 0 0,1 0-1,-1 0 1,1 0 0,0-1 0,0 1-1,0-1 1,1-1 0,-1 1 0,1-1-1,0 0 1,0 0 0,-1 0-1,3-1 154,0 1-854,0-1 0,-1-1 0,1 0 0,0 0-1,0 0 1,7-2 854,17-1-2442</inkml:trace>
  <inkml:trace contextRef="#ctx0" brushRef="#br0" timeOffset="1077.697">510 652 9600,'0'4'3584,"0"-4"-2784,19 4 64,-10-4-128,6 4-480,14-8-64,9 0-128,8-5-64,7 1 32,0-8-1312,-7 6 704,-2-6-2368,-6 7 1632,-9-4-2208,0 5 2016</inkml:trace>
  <inkml:trace contextRef="#ctx0" brushRef="#br0" timeOffset="1410.938">1061 482 7296,'2'1'574,"0"-1"0,0 1 0,0 0 0,0 0-1,0 0 1,0 0 0,-1 0 0,1 1 0,0-1 0,-1 1 0,1-1 0,-1 1 0,0-1 0,0 1 0,1 0 0,-1-1 0,0 1 0,0 1-574,9 9 1828,-4-4-1610,-1-1 0,1 0-1,-1 1 1,-1 0-1,1 1 1,-1-1 0,-1 1-1,2 4-217,3 14-117,-2 0-1,0 6 118,-5-27 14,0-1 252,10 36-3114,-11-40 2567,0 0-1,1 0 0,-1 0 0,0 0 0,0-1 1,1 1-1,-1 0 0,1 0 0,-1 0 0,1-1 1,-1 1-1,1 0 0,0-1 0,-1 1 0,1 0 1,0-1-1,-1 1 0,1-1 0,0 1 0,0-1 1,-1 1-1,1-1 0,0 0 0,0 1 0,0-1 1,0 0-1,-1 0 0,1 0 0,0 1 0,0-1 1,0 0-1,0 0 0,0 0 0,0-1 0,0 1 1,-1 0-1,1 0 0,1 0 282,7-4-2661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5:5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85 6656,'0'-5'672,"-1"0"0,1 0 0,-1 0 0,0 1 0,0-1 0,-1 0 0,0 1 0,1-1 0,-1 1 0,-1 0 0,1 0 0,-2-3-672,3 5 106,-1 1 1,1-1-1,0 0 1,-1 1-1,1-1 1,-1 1-1,1 0 1,-1-1-1,1 1 1,-1 0-1,0 0 1,0 0-1,0 0 1,0 1-1,0-1 1,0 0-1,0 1 0,0-1 1,0 1-1,0 0 1,0-1-1,0 1 1,0 0-1,0 0 1,0 1-1,0-1 1,0 0-1,0 1 1,0-1-1,-1 1-106,-1 1 113,0 1 0,1-1-1,-1 0 1,1 1 0,0 0 0,0-1 0,0 1-1,0 1 1,0-1 0,1 0 0,-1 1-1,1-1 1,0 1 0,0 0 0,0-1-1,1 1 1,-1 0 0,1 0 0,0 0-1,0 2-112,-2 4 30,1 1 0,0-1 0,1 1 0,0-1-1,1 1 1,0 0 0,1 6-30,-1-15 4,0 0-1,1 0 1,-1 0 0,0 0-1,1 0 1,-1 0 0,1-1-1,0 1 1,0 0-1,0 0 1,0-1 0,0 1-1,0 0 1,0-1 0,0 1-1,2 0-3,-3-1 4,1-1-1,0 1 0,0-1 1,0 0-1,0 1 0,-1-1 1,1 0-1,0 1 0,0-1 1,0 0-1,0 0 0,0 0 1,0 0-1,0 0 0,0 0 0,0 0 1,0 0-1,0 0 0,-1-1 1,1 1-1,0 0 0,0-1 1,1 1-4,1-2 6,0 0 0,0 0 1,0 0-1,0 0 0,0-1 1,-1 1-1,1-1 0,-1 1 1,0-1-1,0 0 0,0 0 0,0 0 1,0 0-1,0-1 0,0-2-6,0 3-380,-1-1 0,0 0 0,0 0-1,0 1 1,0-1 0,0 0-1,-1 0 1,0 0 0,0 0 0,0 0-1,0 0 1,-1 0 0,1 0 0,-1 0-1,0 0 1,0 1 0,-1-1-1,1 0 1,-1 0 0,1 1 0,-1-1-1,-1 1 1,1 0 0,0 0 0,-1 0-1,1 0 1,-1 0 0,0 0-1,0 1 1,0-1 0,0 1 0,-1 0-1,-2-2 381,5 4-2650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7040,'-1'1'200,"1"-1"1,0 1-1,-1 0 1,1 0-1,0 0 1,-1 0-1,1 0 1,0 0-1,0 0 1,0 0-1,0 0 0,0 0 1,0 0-1,0 0 1,0 0-1,0 0 1,0 0-1,1 0 1,-1 0-1,1 1-200,5 27 140,5 23-45,-8-35 70,1-1 0,1 1-1,0-1 1,0 0 0,2 0-1,0 0 1,2 0-165,2 1 383,1 0 1,0 0-1,2-2 1,0 1-1,0-2 0,2 0 1,-1-1-1,14 8-383,-16-12 23,1 0-1,0-1 0,1-1 0,-1 0 0,2-1 1,-1-1-1,0 0 0,1-1 0,0-1 1,0 0-1,6-1-22,-14-2 12,0 0 1,0 0-1,0-1 1,0 0-1,0 0 1,0-1-1,0 0 1,-1 0-1,1-1 1,-1 0-1,1 0 0,-1-1 1,0 0-1,2-2-12,1-1 0,-1-1 0,0 0 0,-1 0-1,0-1 1,0 0 0,-1 0 0,0-1-1,-1 0 1,2-3 0,6-14-34,-2 0-1,-1-1 1,-2-1-1,0 0 1,-2 0-1,-1 0 1,0-10 34,-1-4-32,-1-1 0,-3-11 32,2 99 668,2-1 1,3 9-669,1 10 1809,-1 16-1809,6 188 1952,-4-36-1712,23 296-427,-28-491-1482,0-26-612,-1-9-76,1-15-1799,0-11 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 3584,'0'0'1221,"-8"-7"-416,8 7-581,0 0 1,-1 0-1,1 0 0,0 0 0,-1 0 0,1 0 0,0 0 0,0 0 0,-1 0 0,1 0 0,0 1 0,-1-1 0,1 0 0,0 0 0,-1 0 0,1 0 0,0 1 0,0-1 0,-1 0 0,1 0 0,0 0 0,0 1 0,0-1 0,-1 0 0,1 1 0,0-1 0,0 0 0,0 0 0,0 1 0,-1-1-224,-11 20 2551,-11 30-1919,17-29-604,1 0-1,0 0 1,2 1-1,1-1 1,0 1-1,1 0 1,2-1-1,0 1 1,1 0-1,1-1 1,2 0-1,0 1 1,5 13-28,-7-29-1,-1-1 1,1 1 0,0-1-1,1 0 1,-1 0 0,1-1-1,0 1 1,0-1 0,4 4 0,-6-6 0,0 0 1,1 0 0,-1-1-1,1 1 1,-1-1 0,1 1-1,-1-1 1,1 0 0,0 0-1,-1 0 1,1 0-1,0 0 1,0-1 0,0 0-1,0 1 1,0-1 0,-1 0-1,1 0 1,0 0 0,0-1-1,1 1 0,5-4 5,0 1 0,0-1-1,0-1 1,0 1 0,-1-1 0,0-1 0,0 0-1,0 0 1,-1 0 0,0-1 0,0 0-1,-1-1 1,0 0 0,2-2-5,4-8 8,-1 0 1,0-1-1,-1 0 1,-1 0-1,-1-1 1,0-5-9,-2 7-364,-1-1 0,-1 0 0,-1 0 1,-1 0-1,0 0 0,-1-1 0,-1 1 1,-1 0-1,-1-1 0,-2-6 364,-9-3-3872,7 19 2166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89 4224,'-1'0'200,"0"0"0,0 0 0,0 0 0,0 1 0,0-1 0,0 0 0,0 1 0,0-1 0,0 0 0,0 1 0,0 0 0,0-1 0,0 1 0,0-1 0,0 1 0,1 0-1,-1 0-199,2 14 3783,0-13-3829,22 71 3874,-15-49-3676,0 0 0,-1 1 1,-2 0-1,3 24-152,-4-15 62,-3-23-33,1 0 0,-1 0-1,-1 1 1,0-1 0,0 0 0,-1 0 0,-1 0 0,0 2-29,2-13 0,0 0 0,0 0 0,0-1 0,0 1 0,0 0 0,0 0 0,0 0 0,0 0 0,0 0 0,0 0 0,0 0 0,0 0 0,0-1 0,0 1 0,-1 0 0,1 0 0,0 0 0,0 0 0,0 0 0,0 0 0,0 0 0,0 0 0,0 0 0,0 0 0,0 0 0,-1-1 0,1 1 0,0 0 0,0 0 0,0 0 0,0 0 0,0 0 0,0 0 0,0 0 0,-1 0 0,1 0 0,0 0 0,0 0 0,0 0 0,0 0 0,0 0 0,0 0 0,0 0 0,-1 0 0,1 0 0,0 0 0,0 1 0,0-1 0,0 0 0,0 0 0,0 0 0,0 0 0,0 0 0,0 0 0,-1 0 0,1 0 0,0 0-1,0 0 1,0 0 0,0 1 0,0-1 0,-3-9-47,2 1 40,0 0 0,1 0 0,0 0 0,0 0 0,1 0 0,0-4 7,2-19-16,-1-9-28,2 0 0,2 0 0,7-28 44,-10 55-9,1 0 1,0 0 0,1 1-1,1 0 1,-1 0 0,2 0-1,0 0 1,0 1 0,1 1-1,0-1 1,1 1 0,0 0 0,4-2 8,-11 10 1,0 0 1,1 1 0,-1-1 0,0 1-1,1-1 1,-1 1 0,1 0 0,-1 0 0,1 0-1,0 0 1,-1 0 0,1 1 0,0-1-1,0 1 1,0 0 0,-1-1 0,1 1 0,0 1-1,0-1 1,0 0 0,1 1-2,-1 0 4,1 1 1,-1-1-1,0 1 0,0 0 1,0 0-1,0 0 0,0 0 1,0 0-1,0 1 0,-1-1 1,1 1-1,-1 0 0,0 0 1,0 0-1,0 0 0,2 3-4,-1 1 32,1 1-1,-1 0 0,-1 0 1,1 1-1,-1-1 0,-1 0 1,1 1-1,-2-1 0,1 1 1,-1-1-1,0 1 0,-1 0 1,0-1-1,0 1 0,-1-1 1,0 2-32,0-2-184,0-1 0,-1 1 0,0-1 0,0 1 0,0-1 1,-1 0-1,0 0 0,-1 0 0,1-1 0,-1 0 0,-1 1 1,1-2-1,-1 1 0,0-1 0,0 0 0,0 0 0,-4 1 184,8-4-495,0-1-1,0 0 1,0 0-1,-1 0 1,1-1-1,0 1 1,0 0-1,-1-1 1,1 0-1,-1 1 1,0-1 495,-8 0-2336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6784,'-1'1'270,"0"-1"1,-1 1 0,1 0-1,0 0 1,0 0 0,0 1-1,0-1 1,0 0-1,0 0 1,0 0 0,1 1-1,-1-1 1,0 0 0,1 1-1,-1-1 1,1 1 0,-1-1-1,1 1 1,-1-1-1,1 1 1,0-1 0,0 1-1,0-1 1,0 1 0,0-1-1,1 2-270,0 7 590,0 1 0,1-1 0,4 10-590,0 8 303,-1-3-118,-2 1 0,0 0 0,-2 0 0,-1 0 1,-1 0-1,-1-1 0,-2 4-185,-5 0 1250,9-28-1190,0 0 1,0 0 0,-1 0 0,1 0 0,0-1 0,-1 1-1,1 0 1,0 0 0,-1 0 0,1-1 0,-1 1-1,1 0 1,-1 0 0,0-1 0,1 1 0,-1 0-1,0-1 1,1 1 0,-1-1 0,0 1 0,0-1-1,0 1 1,1-1 0,-1 0-61,0-1-50,0 0-1,1 0 1,-1 0-1,1 0 1,-1 0-1,1 0 1,0 0-1,-1-1 1,1 1-1,0 0 1,0 0-1,0 0 1,0-1 0,0 1-1,0-1 51,0 2-32,1-15-194,0 0 0,1 0 0,1 1 0,0-1 1,1 1-1,0 0 0,2 0 0,3-7 226,2-3-358,2 0 1,1 1-1,1 0 1,3-2 357,-9 13-1,0 1 0,1 1 1,1 0-1,-1 0 1,12-7 0,-17 13 1,1 0 0,0 1 0,0-1 0,0 1 0,1 1 1,-1-1-1,1 1 0,-1 0 0,1 0 0,0 1 0,0 0 0,6 0-1,-10 1 10,0 0-1,0 0 1,-1 1-1,1-1 1,0 1 0,-1 0-1,1 0 1,0-1-1,-1 2 1,1-1-1,-1 0 1,0 0 0,1 1-1,-1 0 1,0-1-1,0 1 1,1 1-10,1 1 1,-1 0-1,1 1 1,-1-1 0,0 1-1,-1 0 1,1 0-1,-1 0 1,2 4-1,0 5 190,0 0 0,-1 0-1,-1 0 1,0 1 0,-1-1 0,0 8-190,-1-11 146,0 1-1,-1 0 1,-1 0 0,0-1 0,0 1-1,-1-1 1,-1 1 0,0-1 0,0 0 0,-1 0-1,0-1 1,-6 9-146,8-16-118,1-1 0,-1 1 1,0 0-1,0-1 0,0 1 0,0-1 0,0 0 1,-1 0-1,1 0 0,0-1 0,-1 1 0,0-1 1,1 0-1,-1 0 0,-1 0 118,-4 1-488,0-1 0,-1 0 0,0 0-1,1-1 1,-3-1 488,8 1-378,-1 0 0,1-1-1,0 1 1,0-1 0,0 0 0,0-1-1,0 1 1,1 0 0,-1-1 0,0 0-1,1 0 1,-1 0 0,1-1 0,-1 1-1,1-1 1,0 0 0,0 0 0,0 0-1,1 0 1,-1 0 0,1 0-1,0-1 1,0 1 0,0-1 0,0 0-1,0 0 1,0-2 378,0-18-1893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51 7168,'1'-1'300,"-1"0"0,1 0 0,-1 0 1,1 0-1,-1-1 0,1 1 0,-1 0 1,0 0-1,0 0 0,0 0 0,0-1 0,0 1 1,0 0-1,0 0 0,0 0 0,0 0 0,0-1 1,-1 1-1,1-1-300,-2 1 340,1 0 0,0 0 0,0 0 0,0 0 0,-1 1 0,1-1 0,-1 0 0,1 1 0,0-1 0,-1 1 0,1-1 0,-2 1-340,-10-5 919,2 2-722,0 0 0,0 1 0,0 0 0,0 0 0,-1 2 0,1-1 0,0 1 0,-1 1-1,-3 1-196,1-1 175,0 2-1,0 0 0,1 0 1,-1 1-1,1 1 0,0 0 0,-6 4-174,18-9 0,-1 1 0,0 0 0,1 0 0,-1 0 0,1 0 0,-1 0 0,1 0 0,0 1 0,-1-1 0,1 0 0,0 1 0,0-1 0,0 1 0,0-1 0,0 1 0,0-1 0,0 1 0,1 0 0,-1-1 0,0 1 0,1 0 0,0 0 0,-1 0 0,1 1 0,1 0 0,-1-1 0,0 1 0,1 0 0,0-1 0,0 1 0,0 0 0,0-1 0,0 0 0,0 1 0,0-1 0,1 0 0,0 1 0,0 0 0,8 8 0,0 0 0,1-1 0,0 0 0,0-1 0,4 2 0,-5-4 0,14 11 0,-2 0 0,7 7 0,-23-18 0,0-1 0,0 0 0,-1 1 0,0 0 0,0 1 0,-1-1 0,1 1 0,-2 0 0,4 8 0,-6-13-36,0 1-1,0 0 0,0 0 0,-1-1 1,1 1-1,-1 0 0,0 0 0,0 0 0,0 0 1,-1 0-1,1-1 0,-1 1 0,0 0 1,0 0-1,0-1 0,-1 1 0,0 0 37,-1 1-153,0 0 0,0 0 0,-1 0 0,1-1 0,-1 1 0,0-1 0,-1 0 0,1 0 0,-1 0-1,-3 1 154,-8 5-619,0-1 0,-1-1-1,0-1 1,0 0 0,-1-1 0,-11 2 619,10-3-1397,0-1 1,-1-1 0,1-1 0,-1 0-1,-15-2 1397,-29-4-2698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7040,'3'63'7620,"2"-2"-3342,7 22-4278,-9-68 322,1 4-111,-1 0 0,-1 0 0,0 1-1,-2-1 1,-1 12-211,0-15 125,1-16-129,0 0-1,0 0 0,0 1 1,0-1-1,0 0 0,0 0 1,1 0-1,-1 0 0,0 0 1,0 0-1,0 0 0,0 0 1,0 0-1,0 0 0,0 1 1,0-1-1,0 0 0,0 0 1,0 0-1,0 0 0,0 0 1,0 0-1,0 0 0,0 0 1,1 0-1,-1 0 0,0 0 1,0 0-1,0 0 1,0 0-1,0 0 0,0 0 1,0 0-1,0 0 0,0 0 1,0 0-1,1 0 0,-1 0 1,0 0-1,0 0 0,0 0 1,0 0-1,0 0 0,0 0 1,0 0-1,0 0 0,0 0 1,0 0-1,1 0 0,-1 0 1,0 0-1,0 0 0,0 0 1,0 0-1,0 0 0,0 0 1,0 0-1,0 0 0,0-1 1,0 1-1,0 0 5,16-23-1196,-5 6 439,31-52-959,8-13 1206,-42 72 503,-1 0-1,2 0 0,-1 1 1,1 0-1,1 1 0,3-3 8,-11 9 73,0 1-1,0-1 1,0 1 0,0 0-1,0 0 1,1 0 0,-1 0-1,0 0 1,0 1-1,1-1 1,-1 1 0,1-1-1,-1 1 1,0 0 0,1 0-1,-1 0 1,1 0-1,-1 0 1,1 1 0,-1-1-1,1 1-72,1 0 146,-1 1 0,1 0-1,0 0 1,-1 0 0,1 0 0,-1 1-1,0-1 1,0 1 0,0 0-1,0 0 1,0 0 0,-1 0-146,8 11 285,0 0 0,-1 1 0,-1 0 0,-1 0 0,4 12-285,4 13 101,9 23-1085,-3-27-2677,-19-34 3411,-2-2 3,1 1-1,-1 0 1,1 0 0,-1-1 0,1 1 0,0 0-1,-1-1 1,1 1 0,0-1 0,-1 1-1,1-1 1,0 1 0,0-1 0,0 1 0,-1-1-1,1 0 1,0 0 0,0 1 0,0-1 0,0 0-1,0 0 1,-1 0 0,2 0 247,7 0-2533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9984,'8'20'4482,"-4"-10"-3871,0 0 0,-1 1-1,2 10-610,9 40 1582,-4 0 1,-2 1-1,-1 48-1582,-7-57 120,0-31-65,0-19-45,0-8-19,1-12-77,0 0 0,2 0 0,0 0 0,1 0 1,0 0-1,2-1 86,8-21-204,2 2 0,3-5 204,-13 32-6,0-1-1,0 1 1,1 0-1,1 0 1,0 1-1,0 0 1,0 1-1,1 0 1,1 0-1,0 0 7,-7 5 14,1 1 0,-1 0 0,0-1 0,1 1-1,0 1 1,-1-1 0,1 1 0,0-1 0,0 1 0,0 0 0,-1 0-1,1 1 1,0-1 0,0 1 0,1 0 0,-1 0 0,0 0 0,0 1-1,0-1 1,-1 1 0,1 0 0,0 0 0,0 1 0,0-1 0,0 1 0,-1-1-1,1 1 1,-1 1 0,0-1 0,1 0 0,-1 1 0,0-1-14,3 5 26,0-1 0,-1 0 0,0 1 0,0 0 0,0 1 0,-1-1 0,0 1 0,0 0-26,4 12 88,0 1 0,2 12-88,-8-25 24,0 0 0,-1 1 1,0-1-1,0 1 1,-1 0-1,0-1 0,-1 1 1,1-1-1,-2 1 1,1-1-1,-1 1 0,-1-1 1,0 0-1,-2 6-24,0-4-143,0 0-1,-1 0 1,0 0-1,0-1 1,-1 0-1,0 0 1,-1-1-1,0 0 1,0 0-1,-8 5 144,12-10-352,-1 0-1,1-1 0,-1 1 0,1-1 0,-1 0 0,0 0 0,0 0 0,0-1 0,-2 1 353,5-2-287,0 1 0,0-1 0,0 0 0,0 0 0,0 0-1,0 0 1,0 0 0,0 0 0,0-1 0,0 1 0,0-1-1,0 1 1,0-1 0,0 0 0,1 1 0,-1-1-1,0 0 1,0 0 0,1-1 0,-1 1 0,1 0 0,-1 0-1,0-2 288,-9-13-2570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7040,'-8'-6'4400,"8"7"-4304,0-1 1,0 0 0,0 0-1,0 0 1,-1 0-1,1 0 1,0 0-1,0 0 1,0 1-1,0-1 1,0 0-1,0 0 1,0 0-1,-1 0 1,1 1-1,0-1 1,0 0-1,0 0 1,0 0-1,0 1 1,0-1-1,0 0 1,0 0-1,0 0 1,0 0 0,0 1-1,0-1 1,0 0-1,0 0 1,0 0-1,0 1 1,0-1-1,0 0 1,1 0-1,-1 0 1,0 0-1,0 1 1,0-1-1,0 0 1,0 0-97,4 11 1002,0 1-1,-1-1 1,2 10-1002,8 30 1443,-1-17-1068,2 0 0,16 28-375,-25-53 14,0 0-1,1 0 1,0-1-1,0 0 1,1 0-1,0 0 0,0-1 1,1 0-1,0 0 1,1-1-1,-1 0 1,5 2-14,-9-6 3,1 0 0,-1-1 0,1 0 0,-1 0 0,1 0 0,-1 0 0,1-1 0,0 1 0,-1-1 0,1 0 0,-1-1 0,1 1 0,0-1 0,-1 0 0,1 0 0,-1-1 0,0 1 0,1-1 0,-1 0 0,0 0 0,0 0 0,0-1 0,0 1 0,0-1 0,0 0-3,7-6-13,0-1 1,-1 0 0,0 0 0,-1-1 0,0 0-1,0-1 1,3-6 12,-3 3-23,-1-1-1,-1 0 1,0-1-1,-1 0 1,0 0-1,0-4 24,4-27-35,1-27 35,-10 63 5,-4 138 715,-17 125-543,7-114-178,8-78-204,-4 46-1408,9-87-2558,1 1 1,2 13 4170,1-16-3184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7168,'-9'-2'4450,"6"4"-2345,5-2-570,-1 22 2065,8 39-2317,14 121-971,-21-143-208,0-12-188,-2-23-623,0-10-729,2-9 1161,1-1-1,0 0 1,1 1 0,0 0-1,2 0 1,0 0 0,0 0 0,5-5 275,1 0 0,0 0 0,2 1 0,0 1 0,1 0 0,7-5 0,-17 17 38,1 1 0,-1 0 0,1 1 1,0-1-1,0 1 0,1 0 0,-1 1 1,1-1-1,-1 1 0,5-1-38,-8 4 108,0-1-1,0 0 1,-1 1 0,1-1-1,0 1 1,0 0 0,0 0-1,-1 0 1,1 0-1,0 1 1,0-1 0,0 1-1,-1-1 1,1 1 0,0 0-1,-1 0 1,1 0-1,-1 1 1,1-1 0,-1 1-1,1-1 1,-1 1 0,0 0-1,0 0 1,0 0 0,0 0-1,0 0 1,0 0-1,0 1-107,5 8 135,-1-1-1,0 1 0,-1 0 0,0 0 0,0 1 0,2 9-134,2 16 13,2 21-13,9 32-3356,-15-65 625,-3-21 1059,-5-7-1562,-1-1 946</inkml:trace>
  <inkml:trace contextRef="#ctx0" brushRef="#br0" timeOffset="330.7">225 167 7040,'-20'0'2720,"20"0"-2112,-12 13 960,7-10 480,5 2-1152,0-2-224,5 2-448,3 0-96,11-2-64,5-6 32,0 3-64,5-10-160,4 7 64,1-5-1376,3-2 800,11-11-3776,4 4 2464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6912,'0'-1'282,"0"0"1,0 0 0,0 1 0,0-1-1,0 0 1,0 0 0,0 0-1,0 0 1,1 0 0,-1 0-1,0 0 1,1 0 0,-1 1 0,0-1-1,1 0 1,-1 0 0,1 0-1,-1 1 1,1-1 0,0 0-1,-1 1 1,1-1 0,0 0 0,-1 1-1,1-1 1,0 1-283,1-1 288,-1 1 0,1-1 0,-1 1-1,1 0 1,-1 0 0,1 0 0,-1 0 0,1 0 0,-1 0 0,0 0-1,1 0 1,-1 1 0,1-1 0,-1 1 0,1-1-288,3 2 262,1 1 0,-2-1 0,1 1 0,0-1 0,0 1 0,-1 1 0,0-1 0,1 1 0,0 1-262,16 22 142,-1 2 0,-1 0-1,14 30-141,11 19 12,-5-19-152,27 30 140,-15-31-3017,-41-45 1438</inkml:trace>
  <inkml:trace contextRef="#ctx0" brushRef="#br0" timeOffset="343.381">458 1 10624,'-24'33'3936,"24"-33"-3040,-48 75 863,24-44 289,10-6-1152,-24 25-384,11 6-352,-12-6-160,15-4 32,-5 0-1440,5-3 768,-4-1-5183,5 1 3231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7040,'0'0'213,"1"0"0,-1 0 1,1 0-1,-1 0 0,1 1 1,-1-1-1,1 0 0,-1 0 0,1 1 1,-1-1-1,1 0 0,-1 1 1,0-1-1,1 0 0,-1 1 1,1-1-1,-1 0 0,0 1 0,0-1 1,1 1-1,-1-1 0,0 1 1,0-1-1,1 1 0,-1-1 1,0 1-1,0-1 0,0 1 0,0-1 1,0 1-1,0-1 0,0 1 1,0-1-1,0 1-213,0 24 989,-1-16-489,1 122 3496,0 68-3923,0-199-123,0 0 1,0 1-1,0-1 0,0 0 0,0 1 0,0-1 1,0 0-1,0 1 0,0-1 0,0 0 1,0 0-1,0 1 0,0-1 0,0 0 1,0 1-1,0-1 0,0 0 0,0 1 1,1-1-1,-1 0 0,0 0 0,0 1 0,0-1 1,0 0-1,1 0 0,-1 1 0,0-1 1,0 0-1,0 0 0,1 0 0,-1 1 1,0-1-1,0 0 0,1 0 0,-1 0 50,9-8-1101,16-34 146,-15 22 748,8-10 139,-6 8 46,1 0 1,9-10 21,-17 26 11,-1 1 1,1 0-1,0 0 1,0 0 0,0 1-1,1 0 1,-1 0-1,1 0 1,0 0-1,0 1 1,3-1-12,-7 3 21,0 1 0,1-1 0,-1 1 0,0-1 0,0 1-1,0 0 1,0 0 0,0 0 0,0 0 0,0 0 0,1 0 0,-1 1 0,0-1 0,0 1 0,0 0 0,0-1 0,0 1 0,0 0 0,0 0-1,-1 0 1,1 0 0,0 1 0,0-1 0,-1 0 0,1 1 0,-1-1 0,1 1 0,-1-1 0,0 1 0,1 0 0,-1 0 0,0 0 0,0 0-21,5 9 396,0 1 0,-1 0 0,0 0 0,-1 0 0,0 2-396,0-4 459,22 85 253,-5-1-4511,-22-83 1010,-6-16-748,1-3 1255</inkml:trace>
  <inkml:trace contextRef="#ctx0" brushRef="#br0" timeOffset="761.829">27 276 9856,'-20'17'3205,"20"-17"-3148,-1 1-1,1-1 1,-1 0 0,1 0 0,0 1-1,-1-1 1,1 0 0,-1 1 0,1-1 0,0 1-1,0-1 1,-1 0 0,1 1 0,0-1-1,0 1 1,-1-1 0,1 1 0,0-1-1,0 1 1,0-1 0,0 1 0,0-1-1,0 1 1,0-1 0,0 1 0,0-1-1,0 1 1,0-1 0,0 1 0,0-1-1,0 1 1,0-1 0,0 1 0,1-1-1,-1 1 1,0-1 0,0 1 0,1-1-1,-1 0 1,0 1 0,0-1 0,1 1-1,-1-1 1,1 0 0,-1 1 0,0-1-57,19 10 221,-11-8-197,0 0-1,1-1 1,-1 0 0,1 0 0,-1-1-1,1 0 1,-1 0 0,1-1-1,1 0-23,21-5-113,25-7 113,-41 9-68,19-7-806,-1-1 0,0-2 1,-1-1-1,-1-2 0,0-1 0,12-10 874,-1-5-357,-32 24 733,1 0 0,0 0 1,1 1-1,0 1 0,0 0 1,2 0-377,-11 6 174,0-1 0,0 1-1,0 1 1,0-1 0,0 0 0,0 1 0,0-1 0,0 1 0,0 0 0,0 0 0,0 0 0,0 1 0,0-1-1,0 1 1,0 0 0,0 0 0,0 0 0,0 0 0,0 0 0,0 0 0,-1 1 0,1-1 0,0 1 0,-1 0-1,0 0 1,1 0 0,-1 0 0,0 0 0,0 1-174,9 10 480,-2 1 0,0 0 0,0 0-1,-1 1 1,-1 0 0,0 1-480,7 13 124,67 148-1180,-68-154-1503,-11-21 504,-10-16 397,-14-26 18,-28-46 1072,34 62 1538,0 0-1,-1 1 0,-1 1 0,-8-6-969,22 25 270,0 0 0,0-1-1,-1 1 1,1 0-1,-1 1 1,-4-3-270,4 3 515,14-5 1363,-2 5-1661,1 0 1,0 0-1,-1 1 1,1 0-1,4 1-217,23-4 102,116-30-47,38-19-55,-71 19 105,-113 33-84,0-1 0,0 1 1,1 0-1,-1 0 0,0 1 0,1-1 0,1 1-21,-5 0 13,-1 1 0,1-1-1,-1 0 1,0 1-1,1-1 1,-1 1-1,0 0 1,1-1-1,-1 1 1,0 0-1,0 0 1,1-1-1,-1 1 1,0 0 0,0 0-1,0 1 1,0-1-1,-1 0 1,1 0-1,0 0 1,0 0-1,-1 1 1,1-1-1,0 0 1,-1 1-1,0-1 1,1 1 0,-1-1-1,0 1-12,16 83 235,-11-54-186,8 32-49,-10-53 10,0-1 1,0 1-1,1-1 1,1 0 0,0 0-1,0 0 1,0-1-1,4 3-10,-2-2-52,0 0-1,1-1 1,0 0-1,0 0 1,1-1-1,0 0 1,0 0-1,1-1 1,0 0 52,-5-4-393,1 0 0,-1 0 0,1 0 0,-1-1-1,1 0 1,-1 0 0,1 0 0,-1-1 0,1 1 0,0-2 0,-1 1 0,1 0 0,0-1-1,-1 0 1,1-1 0,-1 1 0,1-1 0,-1 0 0,0 0 393,28-16-3733,1 0 1237</inkml:trace>
  <inkml:trace contextRef="#ctx0" brushRef="#br0" timeOffset="1099.57">1249 266 10112,'5'18'3776,"-5"-18"-2944,29 17-224,-21-17-256,6 4-320,15-12-1280,9 3 672,-4-8-2656,-5 0 1792,-6-8-2080,-5 5 2016</inkml:trace>
  <inkml:trace contextRef="#ctx0" brushRef="#br0" timeOffset="1100.57">1387 55 7296,'-39'0'2816,"39"0"-2208,-14 10 1120,9-7 448,5 6-1184,5-5 575,4 5-959,6-9-416,9 3-128,5-6-3807,4 3 2047,18-13-3392,2 4 2880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5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3840,'0'0'1285,"0"1"-778,0-1-495,0 1-1,0 0 1,0-1 0,0 1-1,0 0 1,0-1 0,0 1-1,0-1 1,0 1 0,0 0 0,1-1-1,-1 1 1,0-1 0,0 1-1,1-1 1,-1 1 0,0-1-1,1 1 1,-1-1 0,0 1-1,1-1 1,-1 1 0,1-1 0,-1 1-1,1-1 1,-1 0 0,1 1-1,-1-1 1,1 0 0,-1 1-1,1-1 1,-1 0 0,1 0 0,0 0-1,-1 1 1,1-1 0,-1 0-1,1 0 1,0 0 0,-1 0-1,1 0 1,0 0 0,-1 0 0,1 0-1,0-1-11,0 1 274,0 0 0,0 0 0,0 0 0,0 0 0,0 0 0,0 1 0,0-1 0,0 0 0,0 0 0,0 1 0,0-1 0,0 1 0,0-1 0,1 1-274,17 6 3081,0-1-1490,14 17-1037,-1 2-1,-1 1 1,22 25-554,-45-44 110,31 33 969,-3 1 0,-1 1 1,1 6-1080,90 140 536,-47-67-465,-15-32-1303,42 42 1232,-92-113-1216,-12-14 604,0-1 1,1 1-1,-1-1 1,1 0-1,0 0 1,0 0-1,0 0 1,1-1-1,0 1 612,1-2-3562</inkml:trace>
  <inkml:trace contextRef="#ctx0" brushRef="#br0" timeOffset="353.052">828 0 9728,'-6'2'383,"1"0"0,0 0 1,-1 0-1,1 1 0,0 0 1,0 0-1,0 0 0,1 0 1,-1 1-1,1 0 1,0 0-1,0 0 0,0 0 1,0 1-1,1-1 0,-3 5-383,-8 14-114,2 0 0,0 1 0,-1 6 114,-3 5 337,-53 119 2141,31-66-1421,-3-2-1,-21 28-1056,-84 101 54,42-64-289,52-75-5109,51-73 4073,2-4-172,7-7-2125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 7296,'0'-10'2368,"0"8"-1238,0 2 396,-1 2 1501,-5 13-2177,-2 7-525,0-1 0,1 1-1,1 0 1,1 1 0,1-1 0,1 1 0,1 0 0,1 0 0,1 0 0,0 0 0,2 0-1,5 22-324,-5-39-167,0 0 0,0-1 0,1 1 0,-1-1 0,1 0-1,1 0 1,-1 0 0,0 0 0,1 0 0,0-1 0,0 0 0,1 1-1,-1-2 1,1 1 0,0 0 0,0-1 0,0 0 0,0 0-1,4 1 168,1 0-466,-1 0 0,1-1-1,0 0 1,0-1 0,0 0-1,0 0 1,1-1-1,-1-1 1,0 1 0,9-2 466,25-3-2208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7 9728,'-40'-7'3205,"25"8"-1930,6 1-1094,-7 2 53,0 1-1,0 0 1,0 2 0,1-1 0,0 2 0,-9 5-234,17-8 169,1 0 0,0 1 1,0-1-1,0 1 1,1 1-1,0-1 0,0 1 1,0 0-1,1 0 0,0 0 1,0 0-1,-1 6-169,1-2 229,1 0 0,0 1 0,1-1 0,0 1 0,1-1 1,0 1-1,0 0 0,2 9-229,0-6 67,1 0 0,1 0 0,0 0 0,1-1 0,0 1 0,1-1 1,1 0-1,0 0 0,1-1 0,0 0 0,1 0 0,1 0 1,0-1-1,3 2-67,-9-11 11,-1 0-1,2 0 1,-1 0 0,0-1 0,1 1 0,-1-1 0,1 0 0,-1 0 0,1 0 0,0 0 0,0-1-1,0 1 1,0-1 0,0 0 0,0 0 0,1-1 0,-1 1 0,0-1 0,0 0 0,1 0 0,-1 0-1,0-1 1,0 1 0,0-1 0,0 0 0,0-1 0,0 1 0,0-1 0,0 1-11,1-2-8,0 1 0,-1-1 1,0 0-1,1 0 0,-1 0 0,-1-1 1,1 0-1,0 1 0,-1-1 1,0 0-1,0-1 0,0 1 0,0-1 1,-1 1-1,1-1 0,-1 0 1,-1 0-1,1 1 0,-1-2 1,1 1-1,-1 0 0,-1 0 0,1-1 8,-1-5-127,0 1 0,-1 0 0,0 0 0,-1 0 0,0 0 0,0 1 0,-1-1 0,0 0 0,-1 1-1,0 0 1,-1 0 0,0-1 127,-2-2-811,-1 0 0,0 1-1,0 0 1,-2 0 0,1 1-1,-1 0 1,0 1 0,-8-5 811,8 6-3440,5 3 1072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1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13 10112,'-6'-2'839,"1"0"0,-1 0 1,0 0-1,0 1 0,-2-1-839,0 1 202,1 1 0,-1-1 0,0 1 0,0 1 0,1-1 0,-1 1 0,-2 1-202,2 0 174,-1 0-1,0 1 1,1 0-1,0 0 1,0 1 0,0 0-1,0 1 1,0 0-1,1 0 1,0 0-1,0 1 1,1 0 0,-1 0-1,1 1 1,0 0-1,1 0 1,0 0-1,0 1 1,1-1 0,-1 1-1,2 0 1,-1 1-174,-1 4 58,1-1 0,0 1 0,1 0 1,1 0-1,0 0 0,0 0 0,1 1 0,1 5-58,0-15-204,1 0 0,-1 0 0,1 0 0,0 0-1,0 0 1,0 0 0,0 0 0,1 0 0,-1-1-1,1 1 1,0 0 0,0-1 0,1 1 0,-1-1 0,1 0-1,-1 0 1,1 0 0,0 0 0,0 0 0,1-1-1,-1 1 1,0-1 0,1 0 0,0 0 0,-1 0-1,1-1 1,0 1 0,0-1 0,1 1 204,28 3-3749,4-4 1189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7168,'-9'-25'5508,"9"22"-5281,-1 0-1,0 0 0,0 0 0,1 1 1,-2-1-1,1 0 0,0 1 0,-1-1 1,1 1-1,-1-1 0,0 1 1,-1-1-227,1 0 21,0 1 1,0 0-1,-1 0 1,1 0 0,-1 0-1,0 0 1,1 0 0,-1 1-1,0-1 1,0 1 0,0 0-1,0 0 1,0 0-1,0 0 1,-1 1 0,1-1-1,0 1 1,-3 0-22,1 0 12,0 1 1,0 0-1,0 0 0,0 0 1,0 0-1,0 1 1,0 0-1,0 0 0,1 0 1,-1 1-1,-1 1-12,-3 2 17,0 1 0,1-1 1,0 1-1,1 1 0,0 0 0,0 0 0,0 0 1,1 1-1,0 0 0,1 0 0,-3 5-17,5-4 37,-1-1 1,2 1-1,-1 0 0,1 0 0,1 0 0,0 0 0,0 1 1,1-1-1,0 0 0,1 0 0,0 0 0,1 0 1,0 0-1,0 0-37,0-4 117,-1-1 0,1 0 0,0 0 0,0 0 0,0 0 0,1 0 0,0-1 0,0 1 0,0-1 0,0 0 0,1 0 0,0 0 0,0 0 0,0 0 0,0-1 0,0 0 0,1 0 0,-1 0 0,1 0 0,0-1 0,0 0 0,0 0 0,0 0 0,0 0 0,0-1 0,5 1-117,-3-2 27,-1 1 1,1-1 0,0-1 0,-1 1-1,1-1 1,-1 0 0,1-1-1,-1 0 1,1 0 0,-1 0 0,0 0-1,0-1 1,0 0 0,0 0-1,-1-1 1,1 0 0,-1 0 0,0 0-1,0-1 1,0 1 0,-1-1-1,3-4-27,-3 4 0,0 0-1,-1 0 1,1 0-1,-1-1 1,-1 1-1,1-1 1,-1 0-1,0 0 1,0 0-1,0 0 0,-1 0 1,0 0-1,0 0 1,-1-1-1,0 1 1,0 0-1,0-1 1,-1 1-1,0 0 1,0 0-1,0 0 1,-1 0-1,0-1 1,-1 0-236,0 0 0,0 1-1,-1 0 1,1 0 0,-1 0 0,-1 0-1,1 1 1,-1-1 0,0 1 0,-2-1 236,1 1-1336,1 1 0,-2 0 0,1 0 0,0 0 0,-1 1 0,-1 0 1336,2 2-2528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 6912,'-13'-15'4000,"9"8"-1965,6 7 26,2 16 2503,-3-10-4169,24 70 117,-5 2 0,-2 0 0,-4 1-512,-7-36 0,-3 1 0,-1-1 0,-3 1 0,0-44 0,0 0-1,0 0 1,0 0 0,0 0-1,0 0 1,0 0-1,0 0 1,0 0-1,0 0 1,0 0-1,0 0 1,0 0 0,0 0-1,0 0 1,0 0-1,0 0 1,0-1-1,0 1 1,0 0-1,0 0 1,0 0 0,0 0-1,-1 0 1,1 0-1,0 0 1,0 0-1,0 0 1,0 0-1,0 0 1,0 0 0,0 0-1,0 0 1,0 0-1,0 0 1,0 0-1,0 0 1,0 0-1,0 0 1,-1 0 0,1 0-1,0 0 1,0 1-1,0-1 1,0 0-1,0 0 1,-6-14-44,-6-27-20,8 11 53,0 0-1,2 0 0,1 0 1,1 0-1,2 0 1,1 0-1,1 0 0,1 1 1,2-1-1,1 1 0,4-6 12,-10 28 0,1 0 0,0 1 0,0-1 0,1 1 0,0 0 0,0 0 0,0 1 0,0-1 0,1 1 0,0 0 0,0 0 0,1 0 0,-1 1 0,1 0 0,0 0 0,0 0 0,7-2 0,-6 3 0,1 1 0,0 0 0,0 0 0,0 1 0,0 0 0,0 0 0,0 0 0,0 1 0,0 1 0,0-1 0,0 1 0,0 1 0,0 0 0,0 0 0,3 1 0,-4-1 2,0 1 0,-1 0 0,1 0 0,0 0-1,-1 1 1,0 0 0,0 0 0,0 1-1,3 3-1,-7-7 4,0 1-1,-1 0 0,1 0 0,0 0 0,-1 0 0,1 0 0,-1 1 0,0-1 0,0 0 0,0 1 0,0-1 0,0 1 0,-1-1 0,1 1 0,-1-1 0,1 1 0,-1-1 0,0 1 0,0 0 0,0-1 0,0 1 0,-1-1 0,1 1 0,-1-1 1,0 1-1,1-1 0,-1 1 0,-1 0-3,-2 5 3,-1-1 0,-1 0 0,1 0 0,-1-1 1,0 1-1,-1-1 0,1-1 0,-1 1 0,0-1 1,-1-1-1,1 1 0,-1-1 0,0 0 0,0-1 1,0 0-1,-1 0 0,1-1 0,-1 0 0,1 0 1,-7 0-4,5-5-32,11-3 25,17-6 8,-9 10-1,0-1 0,0 1 0,0 1 0,1-1 0,-1 2 0,0-1 0,10 2 0,6 1 0,0 0 0,7 4 0,-14-2 0,0 0 0,-1 1-1,0 1 1,0 1 0,12 6 0,-23-10 7,0 1-1,0-1 1,0 1 0,-1 0 0,1 0-1,-1 1 1,0-1 0,0 1 0,0 0-1,-1 1 1,0-1 0,0 1 0,0 0-1,-1 0 1,1 0 0,-1 2-7,-2-4 55,0 0 1,0 0-1,-1 0 1,0 1-1,0-1 0,0 0 1,0 0-1,-1 0 1,1 0-1,-1 1 1,0-1-1,0 0 0,-1 0 1,1 0-1,-1-1 1,0 1-1,0 0 0,0 0 1,0-1-1,-1 0 1,1 1-1,-1-1 0,0 0 1,0 0-1,-3 1-55,-2 4 290,-2 0-1,1-1 1,-1-1-1,0 0 1,0 0-1,-1-1 1,0 0-1,-9 2-289,5-2-373,0-2 0,0 0-1,0 0 1,0-1 0,0-1-1,0-1 1,0 0 0,-9-2 373,18 1-334,0 0 0,-1 0 0,1-1 1,0 0-1,1 0 0,-1 0 0,0-1 0,1 0 0,-1 0 1,-2-2 333,5 2-337,0 0 0,0 1 0,0-1-1,0 0 1,0-1 0,1 1 0,0-1 0,-1 1 0,1-1 0,1 1 0,-1-1 0,0 0 0,1 0 0,0 0 0,0 0 0,-1-3 337,2-23-3685,8 3 1200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10112,'-2'0'300,"1"0"0,0 0 0,-1 1 1,1-1-1,-1 0 0,1 1 0,0-1 1,-1 0-1,1 1 0,0 0 0,-1-1 0,1 1 1,0 0-1,0 0 0,0 0 0,0 0 1,0 0-1,0 0 0,0 0 0,-1 1-300,0 1 420,0 0-1,0 0 1,1 1-1,-1-1 1,1 1 0,-1-1-1,1 1 1,0 1-420,-2 9 445,1 0 0,1-1 0,0 1 0,1 4-445,0-5 4,1 1 1,0-1-1,1 1 0,1-1 1,0 0-1,1 0 1,0 0-1,1 0 1,0-1-1,6 8-4,-7-14-306,0 1 0,0-1-1,1 1 1,0-1 0,1-1 0,-1 1 0,1-1-1,5 4 307,-6-6-655,1 1-1,-1-1 1,0-1-1,1 1 1,0-1-1,0 0 1,-1 0-1,1-1 1,0 1-1,0-1 1,6 0 655,30-3-4224,4 1 1483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10624,'16'-17'3509,"-15"16"-3358,0 0-1,-1 1 1,1-1-1,0 0 1,0 0 0,0 1-1,-1-1 1,1 1 0,0-1-1,0 1 1,0-1 0,0 1-1,0 0 1,0-1-1,0 1 1,0 0 0,0 0-1,0 0 1,0 0 0,0-1-1,0 2 1,0-1 0,1 0-1,-1 0 1,0 0-1,0 0 1,0 1 0,0-1-1,0 0 1,0 1 0,-1-1-1,1 1 1,0-1 0,0 1-1,0-1 1,0 1-1,0 0 1,-1 0 0,1 0-151,3 2 181,-1 1 1,1 0 0,-1 0-1,0 0 1,-1 0 0,1 0-1,-1 1-181,8 15 697,-2 1-1,0 0 1,-2 0 0,0 1-1,-1-1 1,0 10-697,1 15 515,-2 0 1,-3 24-516,0-62 9,-1 1 1,-1-1-1,1 1 1,-1-1-1,-1 1 1,1-1-1,-2 0 1,1 1-1,-2 2-9,10-66-234,1 28-137,2 1 0,0 0 0,2 0 0,1 1 0,0 1 0,2 0 1,1 1-1,1 1 0,1 0 0,1 1 0,0 0 0,2 2 0,20-16 371,-36 32 2,0 0-1,0 0 1,0 0-1,1 1 1,0-1 0,-1 1-1,1 0 1,0 0-1,0 1 1,0-1-1,0 1 1,0 0-1,1 1 1,-1-1-1,0 1 1,5 0-2,-7 1 3,1 0 1,-1 0-1,1 0 0,-1 0 1,0 1-1,1-1 1,-1 1-1,0 0 1,0 0-1,0 0 0,0 0 1,0 0-1,-1 1 1,1-1-1,-1 1 1,0 0-1,1 0 0,-1 0 1,0 0-1,-1 0 1,1 0-1,0 1 1,-1-1-1,1 2-3,16 48-31,-1 2 1,4 35 30,-5-21-835,-11-53 300,-4-9-2878,-5-12-1100,-2-6 1780,-4-2 237</inkml:trace>
  <inkml:trace contextRef="#ctx0" brushRef="#br0" timeOffset="420.985">267 155 10112,'-32'0'3365,"32"0"-3284,0 0-1,0 0 1,-1 0-1,1-1 1,0 1 0,-1 0-1,1 0 1,0 0-1,0 0 1,-1 0 0,1 0-1,0 0 1,-1 0-1,1 0 1,0 0 0,-1 0-1,1 0 1,0 0-1,0 0 1,-1 1 0,1-1-1,0 0 1,-1 0-1,1 0 1,0 0 0,0 0-1,-1 1 1,1-1-1,0 0 1,0 0 0,0 1-1,-1-1 1,1 0-1,0 0 1,0 1 0,0-1-1,0 0 1,-1 0-1,1 1 1,0-1 0,0 0-1,0 0 1,0 1-1,0-1 1,0 0 0,0 1-1,0-1 1,0 0-1,0 1 1,0-1 0,0 0-1,0 1 1,0-1-1,0 0 1,0 0 0,0 1-1,0-1 1,1 0-1,-1 1 1,0-1 0,0 0-81,9 11 1392,-2-7-1337,1 1 1,0-1-1,0 0 0,1-1 1,-1 0-1,1 0 0,-1-1 1,1 0-1,0 0 0,0-1 1,8 0-56,17 0-1310,0-2 1,18-3 1309,-40 3-363,47-5-2465,0-2 0,25-9 2828,-49 8 894,-1-1 1,26-13-895,21-5 6411,-80 27-6379,-1 1 1,1 0 0,-1 0-1,1-1 1,0 1-1,-1 0 1,1 0-1,0 0 1,-1 0 0,1-1-1,0 1 1,-1 0-1,1 0 1,0 1 0,-1-1-1,1 0 1,-1 0-1,1 0 1,0 0 0,-1 0-1,1 1 1,0-1-1,-1 0 1,1 1 0,-1-1-1,1 0 1,-1 1-1,1-1 1,-1 1 0,1-1-1,-1 1 1,1-1-1,-1 1 1,1-1 0,-1 1-1,0-1 1,1 1-1,-1-1 1,0 1 0,0 0-1,1-1 1,-1 1-1,0 0 1,0-1 0,0 1-1,0 0 1,0 0-33,0 4 191,0 1 0,-1 0 0,1 0 1,-1-1-1,-2 6-191,0 5 1080,2-4-870,1-1 1,0 1 0,1 0 0,0 0 0,0-1 0,2 1-1,-1-1 1,1 0 0,1 1 0,0-1 0,1-1 0,0 1 0,4 6-211,-5-11-311,0 1 1,-1-1-1,2-1 1,-1 1-1,1-1 1,0 0-1,0 0 1,0 0-1,1 0 1,0-1-1,0 0 1,0 0-1,0-1 1,1 0-1,-1 0 1,1 0 0,0-1-1,0 0 1,0 0-1,0-1 1,0 0-1,0 0 1,1-1 310,0 0-1052,-1-2 0,1 1-1,-1-1 1,0 0 0,1-1 0,-1 1 0,0-1 0,0-1 0,-1 0 0,1 0 0,4-4 1052,17-8-2496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10112,'6'23'6415,"7"8"-3864,1 6-1166,66 265-2131,-73-275-2687,-6-25 1730,-1-3 163,-4-17-56,0 3 1492,-1-1-1,-1 1 1,0 0-1,0 0 1,-2 1-1,-2-3 105,-4-5 1278,-1 1-1,0 1 0,-12-11-1277,24 28 267,1 0 0,-1 0-1,1 0 1,0 0 0,0-1-1,0 1 1,1 0 0,-1-3-267,1 5 72,1 0 1,0 0-1,-1 0 1,1 0-1,0 0 1,0 0-1,0 0 1,0 0-1,0 0 1,0 0-1,0 0 1,0 0-1,0 0 1,1 0-1,-1 0 1,0 0-1,1 0 1,-1 0-1,1 0 1,-1 1-1,1-1 1,-1 0-1,1 0 1,-1 0-1,1 0 1,0 1-1,-1-1 0,1 0 1,0 1-1,0-1 1,0 1-1,0-1-72,16-8-195,1 2 0,1 0 0,-1 0 0,1 2-1,0 0 1,0 2 0,10-1 195,29-7-3620,-33 5-156,-1 5 1211</inkml:trace>
  <inkml:trace contextRef="#ctx0" brushRef="#br0" timeOffset="337.552">26 381 10368,'-5'26'3936,"5"-26"-3040,33 13-192,-23-13-320,4 0-320,10-8-320,8-2 128,7-6-4096,4-1 2304,15-9-3008,2 5 2816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9984,'-1'4'662,"0"1"0,0-1 0,0 0 0,1 1 0,-1-1 0,1 0 0,0 1 0,1-1 0,-1 0 0,1 3-662,13 47 2159,-7-26-1067,4 32-228,2 40-864,-7-45 75,-5-53-69,-1 1 0,1 0-1,-1-1 1,1 1 0,0 0 0,0-1 0,0 1-1,1 0-5,-2-2-1,1-1 0,-1 0 0,0 1 0,0-1 0,0 0 0,1 0 0,-1 1 0,0-1 0,0 0 0,1 0 0,-1 0 0,0 1 0,0-1 0,1 0-1,-1 0 1,0 0 0,1 0 0,-1 0 0,0 0 0,1 0 0,-1 1 0,0-1 0,1 0 0,-1 0 0,0 0 0,1 0 0,-1 0 0,0-1 0,1 1 0,-1 0 0,0 0 0,1 0-1,-1 0 1,0 0 0,1 0 0,-1 0 0,0-1 0,1 1 0,-1 0 0,0 0 0,0 0 0,1-1 0,-1 1 0,0 0 0,0 0 0,0-1 0,1 1 0,-1 0 0,0-1 0,0 1 0,0 0-1,0 0 1,0-1 0,1 1 0,-1 0 0,0-1 0,0 1 0,0 0 0,0-1 1,44-85-745,-21 40-2091,28-41 2836,-42 73-110,1 1 0,1 0-1,0 0 1,1 1-1,0 1 1,0 0 0,1 0-1,2 1 111,-12 8 89,0 0-1,0 0 0,0 0 1,0 0-1,0 1 0,0 0 1,1-1-1,-1 1 0,0 1 1,1-1-1,-1 0 1,1 1-1,-1-1 0,1 1 1,-1 0-1,1 1 0,-1-1 1,1 0-1,0 1-88,-1 0 122,1 1-1,0 0 1,-1 0-1,1-1 1,-1 2-1,1-1 1,-1 0 0,0 1-1,0 0 1,0-1-1,0 1 1,-1 0-1,1 1 1,0 1-122,5 8 129,0 0 1,-1 1 0,-1 0-1,0 0 1,-1 1-1,-1 0 1,2 13-130,5 12 6,-8-28-912,1 1 1,-2 0-1,1 0 0,-2 0 1,0 2 905,-1-14-96,0-1 1,0 1-1,0-1 1,0 1-1,0-1 1,0 1-1,0-1 1,0 1 0,0-1-1,-1 0 1,1 1-1,0-1 1,0 1-1,0-1 1,-1 1 0,1-1-1,0 0 1,-1 1-1,1-1 1,0 0-1,-1 1 1,1-1 0,0 0-1,-1 0 1,1 1-1,-1-1 1,1 0-1,-1 0 1,1 1-1,0-1 1,-1 0 0,1 0-1,-1 0 1,0 0 95,-22-2-1571,-27-18 920,2-7 696,18 8 1873,-21-7-1918,42 22 404,1 1 0,-1 0 0,0 0 0,0 1 0,0 0 0,0 0 0,0 1 0,-5 0-404,5 4 328,9-2-323,0-1-1,0 0 1,-1 0 0,1 0-1,0 1 1,0-1-1,0 0 1,0 0-1,0 0 1,0 1-1,1-1 1,-1 0-1,0 0 1,0 0 0,0 1-1,0-1 1,0 0-1,0 0 1,0 0-1,0 1 1,0-1-1,0 0 1,1 0-1,-1 0 1,0 0 0,0 1-1,0-1 1,0 0-1,1 0 1,-1 0-1,0 0 1,0 0-1,0 0 1,0 0-1,1 0 1,-1 1 0,0-1-1,0 0 1,0 0-1,1 0 1,-1 0-1,0 0 1,0 0-1,0 0 1,1 0-5,5 1-1,1 1 1,0-1 0,-1-1-1,1 1 1,0-1-1,0 0 1,-1-1-1,5 0 2,56-11-105,-8-6 11,0-1-1,-2-4 1,0-2-1,4-5 94,35-15 33,-92 44 77,-1-1-1,1 1 1,0-1 0,0 1-1,0 1 1,0-1 0,0 0 0,0 1-1,0 0 1,0 0 0,0 0 0,0 1-1,0-1 1,0 1 0,0 0-1,0 0 1,2 1-110,0 0 209,0 1-1,-1 1 0,1-1 0,-1 1 1,0 0-1,1 0 0,-2 0 1,1 1-1,0-1 0,0 3-208,10 13 273,-2 0 0,0 0-1,-1 1 1,-1 1 0,2 8-273,-5-11-218,1-1 0,0 0 0,2 0 1,0-1-1,1 0 0,11 11 218,-23-27-107,0-1-1,1 1 1,-1 0-1,0-1 1,1 1-1,-1-1 1,1 1-1,-1-1 1,1 1-1,-1-1 1,1 1-1,-1-1 1,1 0 0,-1 1-1,1-1 1,0 0-1,-1 1 1,1-1-1,0 0 1,-1 0-1,1 0 1,0 1-1,-1-1 1,1 0-1,0 0 1,-1 0-1,1 0 1,0 0 0,-1 0-1,1 0 1,0-1 107,0 0-170,-1-1 1,0 1 0,0 0-1,0-1 1,0 1 0,0-1-1,0 1 1,-1-1-1,1 1 1,0 0 0,-1-1-1,1 1 1,-1-1 0,0 1-1,1 0 1,-1 0 0,0-1-1,0 1 1,0-1 169,-12-19-817,-1 0 0,-1 1-1,-5-4 818,-52-55 1172,57 65-287,-1 1 0,0 0-1,-1 1 1,0 1 0,-15-7-885,10 5 1234,11 3 452,11 10-1660,0-1 1,0 1-1,0 0 0,1-1 0,-1 1 1,0 0-1,0 0 0,0 0 0,1-1 0,-1 1 1,0 0-1,0 0 0,1 0 0,-1-1 1,0 1-1,1 0 0,-1 0 0,0 0 1,0 0-1,1 0 0,-1 0 0,0 0 0,1 0 1,-1 0-1,0 0 0,1 0 0,-1 0 1,1 0-27,37 0 93,-24 1-15,49 0-1428,-1-3-1,1-3 1,-1-2-1,5-4 1351,77-18-2607,76-19 6345,-206 48-2294,-14 0-1399,0 0 0,0 0 0,0 1 0,1-1 0,-1 0 0,0 0 0,0 1 0,0-1 0,0 0 0,1 0 0,-1 1 0,0-1 0,0 0 0,0 0 0,0 1 0,0-1 0,0 0 0,0 1 0,0-1 0,0 0 0,0 1 0,0-1 0,0 0 0,0 0 0,0 1 1,0-1-1,0 0 0,-1 1-45,-13 27 1629,5-13-1441,2 1-115,0 0 1,1 1-1,1-1 0,0 1 1,1 0-1,1 0 1,1 1-1,1-1 0,0 1 1,1-1-1,1 5-73,-1-14 8,1-1-1,0 1 1,1-1 0,0 0-1,0 1 1,0-1-1,1 0 1,0 0 0,0-1-1,1 1 1,0-1 0,0 0-1,0 0 1,1 0 0,0 0-1,0-1 1,1 0 0,-1 0-1,1 0 1,0-1-1,0 1 1,1-2 0,-1 1-1,1-1 1,0 0 0,0 0-1,2 0-7,-2-1-4,0-1 0,0 1-1,0-1 1,0-1-1,1 1 1,-1-1 0,0-1-1,0 1 1,1-1-1,-1 0 1,0-1 0,0 0-1,0 0 1,1-1 4,-5 2 0,1 0 1,-1-1 0,0 1 0,0-1-1,1 0 1,-1 0 0,-1 0-1,1 0 1,0-1 0,0 1-1,-1-1 1,1 0 0,-1 1 0,0-1-1,0 0 1,0-1 0,0 1-1,-1 0 1,1 0 0,-1-1-1,0 1 1,0-1 0,0 1 0,0-1-1,-1 1 1,1-1 0,-1-1-1,-1-5-32,0 0 1,-1 0-1,0 0 0,0 0 1,-1 1-1,-1-1 1,1 1-1,-2 0 1,1 0-1,-1 0 0,-1 0 1,-1-1 31,-7-10-801,-1 1-1,-1 1 1,0 0 0,-12-8 801,7 10-2874,16 12 1410,0 0 1,0 0-1,0 0 1,0-1-1,-3-3 1464,6-1-2645</inkml:trace>
  <inkml:trace contextRef="#ctx0" brushRef="#br0" timeOffset="352.051">1901 17 7168,'5'6'3362,"3"1"-2428,-8-8 2674,0-5-5603,0 5 566</inkml:trace>
  <inkml:trace contextRef="#ctx0" brushRef="#br0" timeOffset="883.918">1140 84 7168,'3'7'6953,"4"17"-5555,-2-7-1040,14 43-58,6 17-125,15 26-175,-20-45-180,-6-18-2963,-13-37 2472,3 5-467,2-6-2712,7-2 1440</inkml:trace>
  <inkml:trace contextRef="#ctx0" brushRef="#br0" timeOffset="1696.107">1914 73 7296,'0'0'127,"0"0"1,0 0 0,-1 0-1,1 0 1,0 0-1,0 0 1,0 0 0,-1 0-1,1 0 1,0 0 0,0 0-1,-1 0 1,1 0-1,0 0 1,0 0 0,-1 0-1,1 0 1,0 0-1,0 0 1,0 0 0,-1 0-1,1 0 1,0 1 0,0-1-1,0 0 1,-1 0-1,1 0 1,0 0 0,0 0-1,0 1 1,0-1-1,-1 0 1,1 0 0,0 0-1,0 1 1,0-1 0,0 0-1,0 0 1,0 0-1,0 1 1,0-1 0,0 0-1,0 0 1,0 1-1,0-1-127,-3 20 3543,7 28-613,-3-40-2612,5 41 176,6 15-494,-5-29 137,-1 1 1,-2 0-1,0 18-137,-3-67-8,1 0 0,0 1 0,0-1 0,2 1 0,-1 0 0,2 0 0,0 0 0,1-3 8,7-10-21,0 0 0,1 1-1,7-6 22,-13 19 13,0 0 0,1 1-1,0 0 1,1 1 0,0 0-1,1 1 1,-1 0-1,1 0 1,1 1 0,0 0-1,0 1 1,0 1 0,1 0-1,-1 1 1,1 0-1,0 0 1,0 2 0,1 0-1,1 0-12,-8 1 16,0 1-1,-1 0 0,1 0 0,-1 1 0,1 0 1,0 0-1,-1 1 0,0-1 0,1 1 1,-1 1-1,0-1 0,0 1 0,1 1-15,2 1 18,-1 1-1,0 0 0,0 0 1,-1 1-1,0 0 1,0 0-1,-1 1 0,3 3-17,5 11-3,0 1-1,-2-1 0,0 2 1,-2 0-1,-1 0 0,2 10 4,10 49-1445,-2-4-6752,-10-58 4901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7040,'0'0'153,"1"0"-1,-1 0 1,0 0 0,0 0 0,1 0 0,-1 0 0,0 0-1,0 0 1,1 1 0,-1-1 0,0 0 0,0 0 0,1 0-1,-1 0 1,0 0 0,0 0 0,1 0 0,-1 1 0,0-1-1,0 0 1,0 0 0,1 0 0,-1 0 0,0 1-1,0-1 1,0 0 0,0 0 0,1 1 0,-1-1 0,0 0-1,0 0 1,0 1 0,0-1 0,0 0 0,0 0 0,0 1-1,0-1 1,0 0-153,7 18 2404,-2-3-2189,13 12 157,-15-22-34,1-1 0,-1 1 0,0 0 0,0 0 0,-1 0 0,0 1 0,0-1 0,0 0-1,0 3-337,1 7 602,1 1-1,6 13-601,-8-25 14,-1 1 0,1-1 0,0 0 0,1 0 0,-1 0 0,1 0 0,-1 0 0,1-1 0,0 1 0,1-1 0,-1 0 0,1 1-14,0-2 7,-1 0 1,1 0-1,-1-1 0,1 1 1,-1-1-1,1 0 0,0 0 1,0-1-1,-1 1 1,1-1-1,0 1 0,0-1 1,0 0-1,0-1 0,0 1 1,-1-1-1,1 0 0,0 0 1,0 0-1,-1 0 0,1 0 1,-1-1-1,1 0 0,-1 0 1,1 0-1,-1 0 0,1-1-7,2-1 3,0-1-1,0 0 1,0 0-1,-1-1 0,0 0 1,0 0-1,0 0 0,-1 0 1,0-1-1,0 1 1,-1-1-1,0 0 0,2-6-2,0-6-25,0-1-1,-1 0 1,-1 0-1,-1 0 0,-1-18 26,-3 36 85,-1 7-12,-3 9 15,-23 172 504,26-158-549,-5 31-145,4 0 1,2 60 101,2-71-1167,1 13-2338,8-22-2655,-1-21 3515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5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62 9856,'-6'-3'958,"0"0"1,0 0-1,0 0 1,0 0-1,-2 1-958,-56-12 1170,28 7-844,10 0-328,0 2 0,-1 0 1,1 2-1,-1 1 1,0 1-1,1 1 1,-22 3 1,14 3-2,0 1 1,0 2-1,-23 9 2,42-13-1,1 1-1,-1 1 0,1 0 0,0 1 0,1 1 0,0 0 0,1 0 0,-1 2 1,-3 3 1,15-12-5,-1 0 1,1-1 0,-1 1-1,1 0 1,-1 0 0,1 0 0,0-1-1,0 1 1,0 1 0,0-1 0,0 0-1,1 0 1,-1 0 0,1 0 0,-1 0-1,1 1 1,0-1 0,0 0-1,0 0 1,0 1 0,0-1 0,0 0-1,0 0 1,1 3 4,1-2 3,0 1 0,0-1-1,0 0 1,0 1 0,0-1 0,1 0-1,-1 0 1,1 0 0,0-1 0,0 1-1,0-1 1,0 1 0,1-1 0,2 1-3,38 20-5,1-1 0,1-3 0,45 12 5,-20-7-28,13 10 28,-44-17-31,-1 3-1,0 1 1,-2 2 0,4 5 31,-30-20 178,0 0-1,-1 1 1,0 0-1,0 1 1,-1 0-1,-1 1 1,1-1 0,-2 2-1,1-1 1,-2 1-1,0 0 1,0 0-1,-1 1 1,0 0-1,0 4-177,-3-9 131,-1 0-1,0 1 0,-1 0 1,0-1-1,0 1 0,0-1 0,-1 1 1,-1-1-1,1 1 0,-1-1 1,-1 0-1,-1 4-130,-1 0 96,0-1 1,-1 0 0,0-1-1,-1 0 1,0 0 0,-1 0-1,0-1 1,-4 4-97,-3 2-136,-2-2 1,1 1-1,-1-2 1,-1-1-1,0 0 1,-1-1-1,0-1 1,-1 0-1,1-2 1,-4 0 135,-4 0-1351,1-1 0,-2-2 0,1-1 0,0-1 1,-1-1-1,1-2 0,-24-3 1351,-30-7-3669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2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95 6784,'3'31'7426,"10"15"-5486,0 1-1808,-7-9 1036,-1 1 0,-3 0 0,-1 33-1168,0-53-672,1 10-679,-1-28 1241,-1-1 0,0 1 0,0-1 0,0 0 0,0 1-1,0-1 1,0 1 0,0-1 0,0 1 0,0-1 0,0 1-1,0-1 1,0 1 0,0-1 0,0 1 0,0-1 0,0 1-1,-1-1 1,1 1 0,0-1 0,0 0 0,0 1 0,-1-1-1,1 1 1,0-1 0,-1 0 0,1 1 110,-1-2-360,0-1 0,0 1-1,0 0 1,1-1 0,-1 1 0,0 0 0,1-1 0,-1 1 0,1-1 0,-1 1-1,1-1 1,-1 0 360,-1-7-1209,-7-14-1489,-1 1 938</inkml:trace>
  <inkml:trace contextRef="#ctx0" brushRef="#br0" timeOffset="495.313">0 10 9856,'7'0'8969,"15"-2"-7401,-11 1-1092,-4 1-430,62-5 199,0 3 1,2 4-246,-50-1-4,-1 1 0,1 1 0,0 1 0,-1 1 1,1 0-1,-1 2 0,-1 0 0,17 10 4,-32-16 0,-1 1 0,0 0 0,0 0 0,0 0 0,0 1 0,0-1 0,-1 1 0,1-1 0,-1 1 0,1 0 0,-1 0 0,0 0 0,0 0 0,0 2 0,-1-3 0,0 0 0,-1 1 0,1-1 0,-1 0 0,1 1 0,-1-1 0,0 0 0,0 1 0,0-1 0,0 1 0,-1-1 0,1 0 0,-1 1 0,1-1 0,-1 0 0,0 1 0,0-1 0,0 0 0,0 0 0,0 0 0,-1 0 0,0 1 0,-2 3 0,-1 0 0,-1 0 0,1-1 0,-1 0 0,0 0 0,0 0 0,-1-1 0,-1 2 0,-59 30 0,66-35 0,-60 24 0,99-20 0,-21-3 0,0 1 0,0 0 0,0 1 0,-1 1 0,1 0 0,12 7 0,-22-8 0,1 0 0,-1 0 0,1 0 0,-1 1 0,-1 0 0,1 0 0,-1 1 0,0 0 0,0 0 0,0 0 0,-1 1 0,0 0 0,0 0 0,2 5 0,-5-8 6,-1 0-1,0-1 0,1 1 1,-1 0-1,-1 0 0,1-1 1,0 1-1,-1 0 0,0 0 1,0 0-1,0 0 0,0 0 1,-1 0-1,0-1 0,1 1 1,-2 1-6,0 0 12,0 1 0,-1-1 0,1 1 0,-1-1 0,0 0 0,-1 0 0,0 0 1,1 0-1,-1-1 0,-1 1-12,-4 3-17,-1 0 0,1 0 0,-2-1 0,1 0 0,-1-1 0,0 0 0,0-1 0,0 0 0,-12 3 17,14-6-351,0 0 0,-1-1 0,1 0 0,-1 0 0,0-1 0,1 0 1,-1-1-1,1 0 0,-1-1 0,1 0 0,-2 0 351,-1-2-1425,0 0 0,0 0 0,1-1 0,-1-1 0,1 0 0,0 0 0,-9-8 1425,-6-7-2698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9984,'4'3'843,"0"1"1,-1 0 0,1 0-1,-1 0 1,0 0-1,0 1 1,1 2-844,4 9 649,-2 0 0,0 1 0,0 1-649,1 2 1230,-1-1-1010,0 0 0,-1 0 0,-1 0 0,-1 1 0,0 0 0,-2 0 0,0 0 0,-2 17-220,1-36 3,-1 1 0,1 0 1,0-1-1,-1 1 0,1-1 0,0 1 0,-1 0 1,0-1-1,1 0 0,-1 1 0,0-1 0,0 1 1,0-1-1,0 0 0,0 1-3,0-2 2,1 0-1,-1 1 1,1-1 0,-1 0-1,1 1 1,-1-1 0,1 0-1,-1 0 1,0 0-1,1 1 1,-1-1 0,1 0-1,-1 0 1,0 0 0,1 0-1,-1 0 1,1 0 0,-1 0-1,0 0 1,1 0 0,-1-1-1,1 1 1,-1 0 0,1 0-1,-1 0 1,0-1-2,0 0-12,-1 0 1,1 0-1,-1 0 0,1 0 1,0-1-1,0 1 0,-1 0 1,1-1-1,0 1 0,0-1 1,0 1-1,1-1 1,-1 0-1,0 1 0,0-1 1,1 0-1,-1 1 0,1-1 1,0 0-1,-1 0 0,1 0 1,0-1 11,1-9-322,0-1 1,1 1-1,0 0 1,1 0-1,0 0 1,1 0-1,1 0 1,0 1-1,0 0 1,1 0-1,4-5 322,-3 3-104,2 2 0,0-1-1,0 1 1,1 0 0,0 1 0,1 0 0,0 1-1,0 0 1,11-5 104,-17 11 133,0 0-1,1 1 0,-1-1 1,1 1-1,0 0 1,0 1-1,0-1 0,0 1 1,0 0-1,0 1 1,0-1-1,0 1 1,0 1-1,0-1 0,0 1 1,4 1-133,-6-1 85,0 0 1,-1 0 0,1 1 0,-1 0-1,1-1 1,-1 1 0,0 0-1,0 1 1,0-1 0,0 1-1,0-1 1,0 1 0,-1 0-1,1 0 1,-1 0 0,0 0 0,0 0-1,0 1 1,0-1 0,-1 1-1,1-1 1,-1 1 0,0 0-1,0-1 1,0 1 0,0 2-86,0 4 31,0 1 0,-1-1 1,0 1-1,-1 0 1,0-1-1,0 1 0,-1-1 1,-1 0-1,0 1 0,0-1 1,-1 0-1,0 0-31,-1 1-145,-1 0-1,1-1 1,-2 1 0,1-1-1,-2-1 1,1 1 0,-1-1-1,-1 0 1,1-1-1,-4 2 146,9-8-374,1 1 1,-1-1-1,0 0 0,0 0 0,0-1 0,0 1 0,0-1 0,0 1 0,-1-1 0,1 0 0,-1 0 0,1 0 0,0-1 0,-1 1 0,1-1 0,-1 0 0,1 0 1,-1 0-1,1 0 0,-1-1 0,1 0 0,-1 1 0,1-1 0,-1 0 0,1 0 0,-2-2 374,-10-5-2533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10112,'-9'2'5524,"-40"15"-3923,33-10-1101,-23 8 362,2 2 1,0 2 0,-13 10-863,48-28 1,1 0 0,-1 0 1,1 0-1,-1 0 1,1 0-1,-1 1 0,1-1 1,0 1-1,0-1 1,0 1-1,0-1 0,0 1 1,0 0-2,0-2 2,1 1 0,0 0-1,0-1 1,0 1 0,0-1 0,0 1 0,0-1 0,0 1 0,0 0 0,0-1 0,0 1 0,0-1-1,0 1 1,1-1 0,-1 1 0,0-1 0,0 1 0,0 0 0,1-1 0,-1 1 0,0-1 0,1 0-1,-1 1 1,1-1 0,-1 1 0,1-1-2,2 3 0,1-1-1,0 0 1,-1 0 0,1 0-1,0 0 1,0-1-1,1 1 1,-1-1 0,3 0 0,7 3 6,-1 0 1,1 1 0,-1 0 0,0 1 0,-1 1-1,1 0 1,-1 0 0,-1 1 0,10 8-7,-17-12 16,-1-1 0,1 0 1,-1 1-1,1 0 0,-1 0 0,0 0 1,0 0-1,-1 0 0,1 1 1,-1-1-1,0 1 0,0 0 0,0-1 1,-1 1-1,0 0 0,0 0 1,0 0-1,0 0 0,-1 0 0,0 0 1,0 0-1,0 0 0,-1 0 1,0 0-1,0 0 0,0 0 0,0 0 1,-1 0-1,0 0-16,-2 3-151,0 0-1,0 0 1,-1-1 0,0 1-1,0-2 1,-1 1 0,0 0-1,0-1 1,0 0 0,-1 0-1,0-1 1,0 0 0,-1 0-1,1-1 1,-1 0 0,0 0-1,-5 1 152,-5 1-1221,0 0 0,0-2 0,-1 0 0,1-1 0,-1-1 0,0 0 0,-11-2 1221,-24 0-2570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50 172 7040,'0'14'2760,"1"0"1,1 0-1,0 0 0,3 6-2760,17 54 2864,-15-54-2884,-1 1 0,0-1 0,-2 1 1,0 0-1,-1 0 0,-1 5 20,-2-24-3,0 1 0,0-1 0,0 1 0,-1-1 0,1 1 0,-1-1 0,1 0 0,-1 1 0,0-1 0,0 0 0,0 0 0,0 1 0,0-1 0,0 0 0,-1 0 0,1 0 0,-1 0 0,1-1 3,0 0-13,0 0 1,0-1 0,1 0-1,-1 1 1,0-1-1,0 1 1,0-1 0,1 0-1,-1 1 1,0-1 0,0 0-1,0 0 1,0 0-1,0 0 1,0 0 0,0 0-1,1 0 1,-1 0 0,0 0-1,0 0 13,-1-1-43,0 0 1,0 1-1,0-1 0,0 0 0,0 0 0,1 0 0,-1 0 0,0-1 1,0 1-1,1 0 0,-1-1 0,1 0 43,-5-5-264,0-1-1,1 0 1,-1 0-1,2 0 0,-1-1 1,2 0-1,-1 0 1,1 0-1,0 0 1,1 0-1,0 0 1,0-1-1,1 0 265,-2-16-157,1 1-1,2 0 0,0-1 1,2-8 157,0 20-4,1-1 1,0 2-1,1-1 0,0 0 1,1 1-1,1 0 0,0 0 1,1 0-1,0 1 0,1 0 1,0 0-1,8-7 4,-10 12 12,1 0-1,0 1 1,0 0 0,0 0-1,1 0 1,-1 1 0,1 1-1,1-1 1,2 0-12,-5 2 20,0 1 0,0 0 1,1 1-1,-1 0 0,0 0 1,1 0-1,-1 0 0,1 1 1,-1 0-1,1 1 1,-1-1-1,1 1 0,4 2-20,-7-2 117,0 0 0,0 0 0,0 1 0,0-1 0,-1 1 0,1 0 0,-1 0 1,1 0-1,-1 1 0,0-1 0,0 1 0,0 0 0,0 0 0,0 0 0,-1 0 0,1 0 0,-1 0 0,0 1 0,0-1 0,0 1 0,-1 0 0,1 0 0,-1-1 0,0 1 0,0 0 0,0 0 0,0 0 0,-1 0 0,0 0 0,1 0 0,-2 0 1,1 2-118,-1 5 61,0 0 1,0 0 0,-1 0 0,-1 0 0,0-1 0,-1 1 0,0-1 0,0 0 0,-1 0 0,0 0 0,-4 4-62,0 0 6,-1-2 0,0 1 0,-6 4-6,12-13-26,0 0 1,0-1-1,0 1 1,0-1-1,-1 0 1,1 0-1,-1 0 1,0-1-1,0 0 1,0 0-1,0 0 1,-1 0 25,6-2-5,0 0 0,-1 0 0,1 1 0,0-1 0,-1 0 0,1 0 0,0 0 0,-1 0 0,1 0 0,0 0 0,-1 0 0,1 0 0,0 0 0,-1 0 0,1 0 0,0 0 0,-1-1 0,1 1 0,0 0 0,-1 0 0,1 0 0,0 0 0,-1 0 0,1-1 0,0 1 0,-1 0 0,1 0 0,0-1 0,0 1 0,0 0 0,-1 0 0,1-1 0,0 1 0,0 0 5,3-13-109,14-10 14,-6 14 84,0 1 0,1 1 0,0 0 0,0 1 0,0 0 1,1 1-1,0 0 0,0 1 0,0 1 0,1 0 0,-1 1 0,1 0 0,0 1 0,-1 0 0,1 1 0,0 1 0,12 2 11,-20-2-10,-1 0 0,1 1 0,-1-1 0,1 1 0,-1 0 0,0 1 0,0-1 0,0 1 0,0 0 0,-1 1 0,1-1 0,-1 1 0,0 0 0,0 0 0,0 0 0,0 0 0,2 5 10,2 4-447,-1 1 0,-1 0 0,0 0 0,-1 0 0,2 11 447,-3-10-1943,1 0-1,0 0 1,1-1-1,1 0 0,7 12 1944,-6-13-2378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7040,'0'0'134,"0"0"0,0 1 0,-1-1 0,1 0 0,0 0 0,0 0 0,-1 0 0,1 0 0,0 0 0,0 0 0,-1 1 0,1-1 0,0 0 0,0 0 0,0 0 0,0 1 0,-1-1 0,1 0 0,0 0 0,0 0 0,0 1 0,0-1 0,0 0 0,-1 0 0,1 1 0,0-1 0,0 0 0,0 1 0,0-1 0,0 0 0,0 0 0,0 1 0,0-1 0,0 0 0,0 0 0,0 1 0,0-1-134,3 19 2968,12 23-161,-13-38-2442,15 44 1179,-2 0 0,3 25-1544,-9-39 77,-6-26-70,0 0-1,-1 0 1,0 0-1,-1 0 1,0 0 0,0 1-1,-1-1 1,0 0-1,0 0 1,-1 1-1,-1 4-6,2-12 0,0-1 0,0 0 0,0 1 0,0-1 1,0 0-1,0 1 0,0-1 0,0 0 0,0 0 0,-1 1 0,1-1 0,0 0 0,0 0 0,0 1 0,0-1 0,-1 0 0,1 0 0,0 1 0,0-1 0,-1 0 0,1 0 0,0 0 0,0 0 0,-1 1 0,1-1 0,0 0 0,-1 0 0,1 0 0,0 0 1,0 0-1,-1 0 0,1 0 0,0 0 0,-1 0 0,1 0 0,0 0 0,-1 0 0,0 0-1,1-1 0,-1 1 0,0-1 0,0 0 0,0 1 0,1-1 0,-1 0 0,0 1 0,1-1 0,-1 0-1,1 0 1,-1 0 0,1 0 0,-1 0 0,1 0 0,0 1 0,-1-2 1,-1-6-18,-1 0-1,1 0 0,1-1 0,0 1 0,0-1 1,1 1-1,0-1 0,0 1 0,1-1 19,0-7-68,1 0-1,1 1 1,0-1 0,4-9 68,0 8-49,0 0 0,0 0 1,2 1-1,7-11 49,-10 18-14,0 0-1,0 1 1,1 0 0,0 0-1,1 1 1,0 0 0,0 0-1,8-4 15,-13 9 18,0 1-1,0 0 1,-1 0-1,1 0 1,0 0-1,0 0 0,0 1 1,0-1-1,1 1 1,-1 0-1,0-1 1,2 2-18,-4-1 6,0 0-1,0 0 1,0 0 0,0 0 0,0 1 0,0-1 0,0 0-1,0 1 1,0-1 0,0 0 0,0 1 0,0 0 0,0-1-1,0 1 1,-1-1 0,1 1 0,0 0 0,0-1 0,-1 1-1,1 0 1,0 0 0,-1 0 0,1 0 0,-1 0 0,1-1-1,-1 1 1,0 0 0,1 0 0,-1 0 0,0 0 0,0 0-1,0 0 1,1 0 0,-1 0 0,0 0 0,0 0 0,0 0-1,-1 0 1,1 1 0,0-1-6,-3 13 29,-1 0 1,0 0-1,-1-1 0,0 1 1,-6 9-30,-13 36 45,21-50-42,1-1 0,-1 2 0,2-1 0,-1 0 0,1 0 0,1 0 0,0 1-1,1 7-2,-1-14-132,1 0 0,-1-1 0,1 1 0,0 0 0,0 0 0,0-1 0,0 1 0,0-1 0,1 1 0,-1-1 0,1 1 0,-1-1 0,1 0 0,0 0 0,0 0 0,0 0 0,0 0 0,1 0 0,-1-1 0,0 1 0,1-1 0,-1 1 0,1-1 0,-1 0 0,1 0 0,0 0 0,-1 0 0,1-1 0,0 1 0,0-1 0,1 0 132,3 1-871,1 0 0,0-1 0,1-1-1,-2 1 1,1-1 0,0-1 0,0 1 0,0-1 0,1-1 871,14-5-2293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9984,'13'58'7542,"-8"-31"-6084,2-1 0,2 7-1458,6 7 314,-6-18-266,0 0 0,-2 1 0,-1 0 0,0 0 0,-2 0 1,-1 1-1,0 3-48,-3-25 1,0-1 0,0 1 0,1-1 1,-1 1-1,-1 0 0,1-1 0,0 1 0,0-1 1,-1 1-1,1-1 0,0 1 0,-1-1 1,0 0-1,1 1 0,-1-1-1,1-1-3,-1 0 1,0 0-1,1-1 0,-1 1 1,1 0-1,-1-1 0,1 1 1,0 0-1,-1-1 0,1 1 1,-1-1-1,1 1 0,0-1 0,-1 1 1,1-1-1,0 1 0,0-1 1,-1 1-1,1-1 0,0 1 1,0-1-1,0 1 0,-1-1 1,1 0 2,-14-49-120,12 31 65,1-1-1,1 1 1,1 0 0,1-1-1,0 1 1,2 0-1,0 0 1,1 0-1,1 0 1,0 1-1,2 0 1,0 0-1,1 1 1,1 0-1,8-11 56,-11 20-14,0 0-1,1 0 0,0 1 1,0 0-1,0 0 0,2 1 15,-8 4 18,1 0-1,-1 0 0,1 1 1,0-1-1,0 1 0,0 0 1,0 0-1,0 0 0,0 0 1,0 0-1,0 1 0,1-1 1,-1 1-1,0 0 0,0 0 1,0 0-1,1 0 0,-1 1 1,0-1-1,0 1 0,0 0 1,2 0-18,-3 0 15,-1 0 1,1 1 0,-1-1-1,1 0 1,-1 1-1,1-1 1,-1 1 0,1-1-1,-1 1 1,0 0-1,0 0 1,0-1 0,0 1-1,0 0 1,-1 0 0,1 0-1,-1 0 1,1 0-1,-1 0 1,1 0 0,-1 0-1,0 0 1,0 0-1,0 0 1,0 0 0,0 0-1,-1 1-15,0 7 63,-1 0-1,0 0 1,-1 0 0,-2 8-63,-1-5 40,0 0 0,0 0 1,-1-1-1,-3 3-40,5-8 1,0 0-1,1 1 1,0 0 0,0-1 0,0 2 0,1-1-1,0 0 1,1 1 0,0-1 0,0 1 0,1-1-1,-1 4 0,3-8-47,-1 0-1,1-1 1,0 1 0,0 0-1,1-1 1,-1 1-1,1-1 1,-1 1-1,1-1 1,0 1 0,0-1-1,1 0 1,-1 0-1,1 0 1,-1-1-1,1 1 1,0 0 0,0-1-1,0 0 1,0 0-1,3 2 48,0-1-542,0 1 0,0-1-1,1 0 1,-1-1 0,0 1-1,1-2 1,0 1 0,-1 0 0,1-1-1,0-1 1,0 1 0,3-1 542,23-5-3803,4-1 1238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17 10496,'-28'-14'3429,"28"14"-3383,0-1 1,-1 1 0,1 0-1,0 0 1,-1 0-1,1-1 1,0 1-1,-1 0 1,1 0-1,0 0 1,-1 0-1,1 0 1,0 0 0,-1 0-1,1 0 1,-1 0-1,1 0 1,0 0-1,-1 0 1,1 0-1,-1 0 1,1 0-1,0 0 1,-1 0 0,1 0-1,0 1 1,-1-1-1,1 0 1,0 0-1,-1 0 1,1 1-1,0-1 1,-1 0-47,-13 8 859,0 1 1,0 0-1,1 1 0,0 0 1,0 1-1,-6 9-859,14-15 41,1-1 1,0 2-1,0-1 0,0 0 1,1 1-1,0 0 0,0 0 1,0 0-1,1 0 0,-1 0 0,2 0 1,-1 1-1,1-1 0,0 1 1,0-1-1,1 1 0,-1-1 1,2 1-1,-1 3-41,3 2 6,0 0 1,0-1-1,1 0 1,0 1-1,1-1 1,0-1-1,1 1 0,0-1 1,1 0-1,0-1 1,0 1-1,8 6-6,-10-11-11,1 0 0,-1-1 0,1 1 0,0-1 0,0 0 0,0-1 0,0 0 0,0 0 0,1 0 0,2 0 11,-4-2-12,0 0-1,0 0 1,0 0-1,0-1 1,0 1 0,0-1-1,0-1 1,0 1 0,0-1-1,0 0 1,0 0-1,0 0 1,-1 0 0,1-1-1,1-1 13,-2 2-74,0-2 0,0 1 0,0 0 0,0-1 0,0 0 0,-1 0 0,1 0 0,-1 0 0,0 0 0,0-1 0,0 1 0,0-1 0,-1 0 0,1 0 0,-1 0 0,0 0 0,0-1 0,-1 1 0,1 0 0,-1-1 0,0 1-1,0-1 1,0 1 0,-1-1 0,0 0 0,0 0 74,0-4-700,0 0-1,-1 0 0,0 1 0,-1-1 1,0 0-1,0 1 0,-1-1 1,0 1-1,0 0 0,-1 0 0,0 0 1,-1 0-1,-1-1 701,-13-18-2533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10368,'0'21'3429,"0"-20"-3353,0-1 0,0 1 0,0 0 0,0-1 0,0 1 0,0-1 0,1 1 0,-1 0 0,0-1 0,0 1 0,1-1 0,-1 1 0,0-1 0,0 1 0,1-1 0,-1 1 0,1-1 0,-1 1 0,1-1 0,-1 1-76,15 20 1058,-1 2 0,-2 0 0,0 1 0,-1 0 0,1 6-1058,-5-7 151,0 1 0,-1-1 0,0 11-151,-5-26 23,0-1-1,-1 0 0,0 1 0,0-1 0,0 0 0,-1 1 1,0-1-1,-1 0 0,1 0 0,-1 0 0,-1 0 1,1 0-1,-2 2-22,4-9 0,0 0 1,-1 1-1,1-1 1,0 0 0,0 0-1,0 0 1,0 1-1,0-1 1,0 0-1,0 0 1,0 0 0,0 1-1,0-1 1,0 0-1,0 0 1,-1 0 0,1 0-1,0 1 1,0-1-1,0 0 1,0 0-1,-1 0 1,1 0 0,0 0-1,0 0 1,0 0-1,0 1 1,-1-1-1,1 0 1,0 0 0,0 0-1,0 0 1,-1 0-1,1 0 1,0 0 0,0 0-1,0 0 1,-1 0-1,1 0 1,0 0-1,0 0 1,0 0 0,-1 0-1,1 0 0,-3-11-27,2-17-89,5 3-283,1 0 0,1 0 0,1 0 0,2 1 0,0 0 0,1 0 0,2 1 0,0 1-1,1 0 1,1 1 0,2 0 0,13-14 399,-26 31 163,1 0 0,0 0 0,0 1 0,0 0 0,0 0 0,1 0 0,-1 0-1,1 0 1,0 1 0,0 0 0,0 0 0,0 0 0,0 1 0,0-1 0,0 1 0,0 1 0,3-1-163,-4 1 88,1 0 1,-1 1 0,0-1-1,0 1 1,-1 0 0,1 1-1,0-1 1,0 1 0,0-1-1,-1 1 1,1 0-1,-1 0 1,1 1 0,-1-1-1,0 1 1,0-1 0,0 1-1,0 0 1,-1 0 0,1 1-1,-1-1 1,2 4-89,3 5 352,0 2-1,-1-1 1,-1 1-1,0 0 1,-1 0-1,-1 0 1,0 1-1,-1-1 1,0 1-1,-1-1 1,-1 1 0,0 0-352,0-12-31,0 0-1,0 0 1,0 0 0,0 0 0,1 0 0,-1 0 0,1 0 0,0 0 0,0 0 0,0 0 0,0-1 0,0 1 0,2 1 31,-3-3-59,1-1 0,-1 1 0,1-1 0,-1 0 0,1 1 0,-1-1 0,1 1 0,-1-1 0,1 0 0,-1 0 0,1 1-1,0-1 1,-1 0 0,1 0 0,-1 0 0,1 0 0,0 0 0,-1 0 0,1 0 0,0 0 0,-1 0 0,1 0 0,-1 0 0,1 0 59,2-1-122,-1 0 0,0 1 0,0-1 0,0-1 0,0 1 0,0 0 0,0 0 0,-1-1 0,1 1 0,0-1 0,-1 0 122,76-79-715,-51 51 692,2 1 0,1 1 0,6-2 23,-30 26 156,0 0 0,0 1 0,1 0 0,-1 0 0,1 0 0,0 1 1,0-1-1,0 1 0,0 1 0,0-1 0,0 1 0,1 0 0,-1 1 0,0-1 0,1 1 0,-1 1 0,0-1 0,2 1-156,-1 1 156,1 0-1,-1 0 0,1 0 0,-1 1 0,0 0 0,0 1 0,0 0 0,-1 0 1,1 0-1,-1 1 0,0 0 0,0 0 0,0 0 0,3 5-155,6 10-423,0 0-1,-2 1 0,0 1 1,-1 0-1,2 8 424,17 31-5652,-19-43 633,1-5 1601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134 128 6272,'4'-21'6480,"-1"21"-5736,-1 0 0,1 0 0,-1 0 1,1 1-1,-1-1 0,0 1 1,1 0-1,-1 0 0,1 0-744,2 6 203,0 0 1,-1 0-1,0 0 1,0 0-1,-1 1 0,1 0 1,-2-1-1,2 8-203,3 11 8,-1 1 0,-2 2-8,24 139-640,-28-157-1728,-8-19 102,-1-4 500,-101-123-2062,0-7 9096,109 141-5165,0 1-1,1-1 1,-1 0 0,1 0 0,0 1-1,-1-1 1,1 0 0,-1 0 0,1 0-1,0 1 1,0-1 0,-1 0 0,1 0-1,0 0 1,0 0 0,0 0 0,0 0-1,0 1 1,0-1 0,0 0 0,0 0-1,1 0 1,-1 0 0,0 0 0,0 1-1,1-1 1,-1 0 0,1 0 0,-1 0-1,1 1 1,-1-1 0,1 0 0,-1 1-1,1-1 1,-1 0 0,1 1 0,0-1-1,-1 1 1,1-1 0,0 1 0,0-1-1,-1 1 1,2-1-103,4-2 196,1 0 0,-1 0 1,1 0-1,0 1 0,2 0-196,-5 1 46,251-57 198,-128 31-2387,-116 25 1614,43-8-2491,-49 9 2118,-1 1 1,1 0-1,0 0 1,0 0-1,-1 1 0,1-1 1,0 1-1,-1 0 1,5 2 901,1 5-2416</inkml:trace>
  <inkml:trace contextRef="#ctx0" brushRef="#br0" timeOffset="347.032">186 280 10368,'15'18'3872,"-15"-18"-3040,57 3-128,-37-3-256,-3 5-352,12-10-192,9 2 32,15-10-2656,-2 0 1504,-3-4-3584,-5 4 2688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6 114 10368,'0'0'232,"-1"0"-1,1 1 1,0-1 0,-1 0 0,1 1 0,0-1 0,-1 0 0,1 1 0,0-1 0,-1 0 0,1 1-1,0-1 1,0 1 0,0-1 0,-1 0 0,1 1 0,0-1 0,0 1 0,0-1 0,0 1 0,0-1-1,0 1 1,0-1 0,0 1 0,0-1 0,0 0 0,0 1 0,0-1 0,0 1 0,0-1-1,0 1 1,0-1-232,0 29 1759,0-22-1232,2 28 75,1-1-1,6 20-601,2 33 253,-7 11-280,-2-114-406,1 0-1,1 1 0,0-1 0,1 1 1,0 0-1,6-10 434,-1 3-614,1-1 0,0 1 0,2 1 0,5-7 614,-9 17 189,0-1 0,0 1 0,1 1 0,0 0 0,1 0 0,0 1 0,1 1 0,4-3-189,-13 9 125,0 0 1,1 1-1,-1-1 1,0 1-1,0 0 1,1 0-1,-1 0 1,1 0-1,-1 0 1,1 1-1,0 0 1,-1 0-1,1 0 1,-1 0-1,1 0 1,-1 1-1,1-1 1,1 1-126,0 1 67,0 0 1,0 0-1,-1 1 1,1-1-1,-1 1 1,0 0-1,0 0 1,0 1 0,0-1-1,0 1 1,2 3-68,4 5 26,-2 1 1,0-1 0,0 2 0,-1-1-1,-1 1 1,0 0 0,-1 0 0,1 4-27,-1 1-64,1 1-556,0 0 0,1-1 0,0 0 0,5 6 620,-12-25-158,0 1-1,0 0 1,0-1 0,0 1 0,0-1 0,1 1 0,-1-1 0,0 1-1,1-1 1,-1 1 0,0-1 0,1 1 0,-1-1 0,0 1-1,1-1 1,-1 0 0,1 1 0,-1-1 0,1 0 0,-1 1 0,1-1-1,-1 0 1,1 0 0,-1 1 0,1-1 0,-1 0 0,1 0-1,-1 0 1,1 0 0,0 0 0,-1 0 0,1 1 0,-1-2 0,1 1-1,0 0 1,-1 0 0,1 0 0,-1 0 0,1 0 0,-1 0-1,1 0 1,-1-1 0,1 1 0,-1 0 0,1-1 0,-1 1 0,1 0-1,-1-1 1,1 1 0,-1 0 0,1-1 0,-1 1 0,0-1 0,1 1-1,-1-1 159,10-7-2570</inkml:trace>
  <inkml:trace contextRef="#ctx0" brushRef="#br0" timeOffset="328.198">729 0 9728,'2'2'331,"-1"-1"-1,1 0 1,-1 0 0,0 1 0,1-1 0,-1 1 0,0-1 0,0 1-1,0 0 1,0-1 0,0 1 0,0 0 0,0 0 0,-1 0 0,1 0-1,-1-1 1,1 1 0,-1 0 0,0 0 0,0 0 0,0 0 0,0 0-1,0 0-330,0 59 3040,-1-39-2607,-1 31-111,1-17-167,1 0-1,3 14-154,-2-40-2,1 0 0,0 0-1,0 0 1,1-1 0,0 1-1,0-1 1,1 0 0,1 1-1,-1-2 1,6 8 2,-7-12-94,0 0 1,1-1-1,-1 1 0,1-1 1,0 1-1,0-1 1,0 0-1,0-1 0,1 1 1,-1-1-1,1 0 0,0 0 1,-1 0-1,1 0 0,0-1 1,0 0-1,0 0 0,0 0 1,0-1-1,0 0 0,1 0 1,0 0 93,8-1-1316,0-1 1,0 0-1,0-1 1,-1-1-1,1 0 1,-1-1-1,6-3 1316,15-5-2533</inkml:trace>
  <inkml:trace contextRef="#ctx0" brushRef="#br0" timeOffset="654.66">756 250 10112,'-14'21'3872,"14"-21"-3040,5 20-64,-5-15-352,4 3-352,6-8-384,4 5 192,1-13-3008,9 3 1728,5-12-3136,-1 1 2560</inkml:trace>
  <inkml:trace contextRef="#ctx0" brushRef="#br0" timeOffset="655.66">700 80 10624,'-14'10'3936,"14"-10"-3040,5 3 799,-5-3-927,9 5-480,6-5-1472,2 5 608,7-10-1311,5 5 1055,0-5-3520,4 5 2400</inkml:trace>
  <inkml:trace contextRef="#ctx0" brushRef="#br0" timeOffset="1069.597">1094 26 9856,'3'0'360,"0"-1"1,0 1-1,0 0 1,0 0-1,0 0 1,0 1-1,-1-1 1,1 1-1,0-1 1,0 1-1,0 0 0,0 0 1,0 0-1,-1 1 1,1-1-1,-1 1 1,1-1-1,-1 1 1,1 0-1,-1 0 1,0 0-1,0 0 1,0 0-1,0 1 1,0 0-361,7 7 430,-1 0 0,0 1 0,-1 0 0,-1 1 0,3 4-430,7 23 215,-2 2-1,-1 0 1,-3 0 0,2 15-215,-7-32 1321,-1 0-1,-1 1 1,0 11-1321,-5-35 278,-1-8-200,-2-15-370,6 6-50,0-1-1,1 1 1,0 0-1,2-1 0,0 1 1,0 1-1,2-1 1,0 1-1,0-1 1,2 2-1,0-1 1,0 1-1,2-1 343,-2 8-49,-1-1-1,1 1 1,0 1 0,1-1 0,0 1-1,0 1 1,0 0 0,0 0 0,4-1 49,2 0-28,0 0 0,1 1 1,0 1-1,0 1 1,8-1 27,-17 3 0,0 1 0,0 0 0,0 0 1,0 0-1,-1 1 0,1 0 0,0 1 1,-1 0-1,1 0 0,-1 0 0,1 0 1,-1 1-1,0 0 0,0 1 0,0-1 1,-1 1-1,1 0 0,-1 1 1,0-1-1,0 1 0,1 2 0,0 2-12,-1 0 1,0 0-1,-1 0 1,1 0-1,-2 0 0,0 1 1,0 0-1,-1 0 1,0 0-1,0 0 0,-1 0 1,0 0-1,-1 0 1,-1 0-1,1 0 0,-2 0 1,-1 8 11,3-15-204,-1 0 1,-1 0-1,1 0 1,0 0 0,-1 0-1,1 0 1,-1 0-1,0 0 1,0 0-1,0-1 1,-1 1 0,1-1-1,0 0 1,-3 2 203,-6 3-1232,-1 0 0,0-1 1,1-1-1,-10 3 1232,20-8-70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7168,'47'41'7288,"11"16"-7288,86 101 1858,11 12-1831,49 36 3203,-119-116-5666,-67-72 255,-18-17 2077,1-1 0,-1 0 0,0 1-1,1-1 1,-1 0 0,0 1 0,1-1 0,-1 0-1,0 0 1,1 0 0,-1 1 0,1-1 0,-1 0-1,0 0 1,1 0 0,-1 0 0,1 0 0,-1 0-1,1 0 1,-1 0 0,0 0 0,1 0 0,-1 0-1,1 0 1,-1 0 0,1 0 104,4-9-3573</inkml:trace>
  <inkml:trace contextRef="#ctx0" brushRef="#br0" timeOffset="363.905">714 0 7168,'-10'29'2720,"1"1"-2112,-1 12 864,0-17 352,1 14-960,-6 12-288,-4 11-320,0 10-96,-3 5-96,-2-2 32,0-3 0,0-8-128,0-1 32,5-12-64,4-10 0,6-10-1280,4-10-608,5-13-1696</inkml:trace>
  <inkml:trace contextRef="#ctx0" brushRef="#br0" timeOffset="718.707">1013 93 9856,'15'21'3047,"-1"0"0,9 21-3047,6 20-378,1 12 378,-8-19 422,21 43-418,-2-5 104,3 23-108,-36-91-100,4 13-655,2 0 0,17 32 755,-29-67-6784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129 111 7040,'-5'3'523,"1"-1"0,-1 1 0,1 0 0,0 0 0,-1 1 0,2-1 0,-1 1 0,0 0 0,1 0 0,-1 0 0,1 0 0,1 1 0,-1-1 0,0 1 0,1 0 0,-2 4-523,0 2 510,1-1 1,0 1-1,0 0 0,1 0 1,1 1-1,0-1 1,0 8-511,2-7 12,0 0 1,1 0 0,0 0 0,1 0-1,1-1 1,0 1 0,0-1-1,1 0 1,0 0 0,1-1-1,1 1 1,-1-1 0,1-1 0,1 1-1,0-1 1,0-1 0,1 1-1,0-1 1,1-1 0,-1 0-1,5 2-12,-8-6-457,-1-1 0,1 0-1,-1 0 1,1 0 0,0 0-1,0-1 1,0 0 0,0-1 0,0 1-1,0-1 1,0 0 0,0-1-1,0 1 1,0-1 0,-1 0-1,1-1 1,0 0 0,0 1-1,-1-2 1,4 0 457,33-11-2517</inkml:trace>
  <inkml:trace contextRef="#ctx0" brushRef="#br0" timeOffset="339.289">33 301 7296,'-32'31'2816,"32"-31"-2208,0 24 960,0-15 416,10-1-1088,-1-3-384,9-2-352,15-11-416,6 4 128,-6-9-2560,1 0 1472,-7-3-3232,-3-2 2528</inkml:trace>
  <inkml:trace contextRef="#ctx0" brushRef="#br0" timeOffset="340.289">153 129 7040,'-29'0'2720,"29"0"-2112,-14 13 960,9-10 384,5 6-1056,0-5-512,9 5-320,6-9-2528,4 3 1344,10-6-3360,-2 3 2528</inkml:trace>
  <inkml:trace contextRef="#ctx0" brushRef="#br0" timeOffset="673.702">604 52 7296,'2'0'508,"0"0"0,0 1-1,1-1 1,-1 0 0,0 1 0,0 0 0,0-1 0,0 1 0,0 0-1,0 0 1,0 0 0,0 0 0,1 2-508,1 0 492,-1 0 0,1 0 1,-1 1-1,0-1 0,0 1 0,1 2-492,4 6 872,0 2-1,-2-1 1,4 9-872,9 33 197,-2 2 1,-2-1-1,-3 2 0,0 17-197,-10-65-1874,-2-10 1827,0 0-1,0 0 1,0 0-1,0 0 0,0-1 1,0 1-1,0 0 0,0 0 1,0 0-1,0 0 1,0 0-1,1 0 0,-1 0 1,0 0-1,0 0 0,0 0 1,0 0-1,0 0 1,0 0-1,0 0 0,0 0 1,0 0-1,0 0 0,0 0 1,0 0-1,0 0 0,1 0 1,-1 0-1,0 0 1,0 0-1,0 0 0,0 1 1,0-1-1,0 0 0,0 0 1,0 0-1,0 0 1,0 0-1,0 0 0,0 0 1,0 0-1,0 0 0,0 0 1,0 0-1,0 0 1,0 0-1,0 0 0,0 0 1,1 0-1,-1 1 0,0-1 1,0 0-1,0 0 1,0 0-1,0 0 0,0 0 1,0 0-1,0 0 0,0 0 1,-1 0-1,1 0 0,0 0 1,0 0 47,1-13-7413</inkml:trace>
  <inkml:trace contextRef="#ctx0" brushRef="#br0" timeOffset="1006.17">486 36 7424,'-20'3'2816,"20"-3"-2208,15 10 896,-6-10 256,1 3-992,14-3-384,8 0-288,11-3-1248,0 3 640,5-5-1184,-6 5 960,-4-5-2400,1 2 1760</inkml:trace>
  <inkml:trace contextRef="#ctx0" brushRef="#br0" timeOffset="1007.17">994 1 6784,'10'27'6331,"2"22"-2797,-6-22-2349,17 120 1610,-19-130-2735,-1-2-21,0 0-1,2 0 1,-1-1 0,7 13-39,-9-23-1,0 0 0,0 0 0,1-1 0,-1 1 1,1-1-1,-1 0 0,1 0 0,0 0 0,0 0 0,1 0 0,-1-1 0,1 1 0,-1-1 0,1 0 1,0 0-1,-1 0 0,1-1 0,0 1 0,0-1 0,3 1 1,3-1-28,0 1 1,0-2-1,0 1 1,1-1-1,-1-1 0,0 0 1,0 0-1,0-1 0,0 0 1,0-1-1,0 0 1,0-1-1,-1 0 0,0 0 1,0-1-1,0 0 1,0-1-1,-1 1 0,6-7 28,-8 7-158,0-1-1,0 0 1,-1 0 0,0 0-1,0-1 1,-1 1-1,1-1 1,-2 0 0,1-1-1,-1 1 1,0 0-1,0-1 1,-1 0-1,0 0 1,0 0 0,-1 1-1,0-2 1,-1 1-1,0 0 1,0 0 0,0 0-1,-1 0 1,0 0-1,-1 0 1,-2-5 158,-30-77-6496,28 68 4107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3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392 226 4224,'1'0'208,"-1"1"0,1-1 1,0 0-1,-1 1 0,1-1 0,0 0 0,0 0 1,-1 0-1,1 0 0,0 1 0,0-1 1,-1 0-1,1 0 0,0-1 0,0 1 0,-1 0 1,1 0-1,0 0 0,0 0 0,-1-1 1,1 1-1,0 0 0,0-1-208,-1 0 312,1 0 0,-1 0 0,0 0 0,1 0 0,-1 0 0,0 0 0,0 0 0,0-1 0,0 1 0,0 0 0,0 0 0,0 0 0,0 0 0,0 0 0,0 0 0,-1-1 0,1 1 0,-1-1-312,0-4 29,-1 0 0,-1-1 0,1 1 0,-1 0 0,0 0-1,0 0 1,-1 1 0,0-1 0,0 1 0,0 0 0,0 0 0,-1 0 0,0 1 0,0-1 0,0 1 0,-1 0 0,1 1 0,-1-1 0,0 1-1,0 1 1,0-1 0,-1 1 0,0-1-29,-2 1 22,-1-1-1,0 1 0,0 0 1,0 1-1,0 1 1,0-1-1,0 1 1,0 1-1,0 0 0,0 1 1,0-1-1,0 2 1,0 0-1,1 0 1,-3 1-22,-8 5-1,0 1 0,1 0 0,-2 2 1,16-8 1,-1-1 0,1 1 0,0 0 0,0 1 0,1-1 0,-1 1 0,1 0 0,0 0 0,0 0 0,1 0 0,-1 1 0,1 0 0,0 0-1,2-4 3,1 0 1,-1 0-1,1 0 0,-1-1 0,1 1 0,0 0 1,0 0-1,0 0 0,0 0 0,0 0 0,0 0 1,1 0-1,-1 0 0,1 0 0,-1 0 1,1 0-1,0 0 0,0 0 0,-1-1 0,1 1 1,0 0-1,1 0 0,-1-1 0,0 1 0,0-1 1,1 1-1,-1-1 0,1 0 0,-1 0 0,1 1 1,0-1-1,-1 0 0,1 0 0,1 0-3,9 5 7,0-1 0,0 0 0,1-1 0,-1 0 0,3-1-7,2 2 32,1 0-20,-1 1 1,-1 1-1,1 1 0,-1 0 0,13 10-12,-20-12 9,-1 0 0,0 0 0,0 1 0,0 0 0,-1 0 0,0 1 0,-1 0 0,0 0 0,0 1 0,-1-1 0,1 3-9,-4-8 3,-1 0 0,0-1 0,0 1 0,0 0 0,0 0 0,-1 0 0,1 0-1,-1 1 1,1-1 0,-1 0 0,0 0 0,0 0 0,-1 0 0,1 0 0,-1 0 0,1 0 0,-1 0 0,0 0-1,-1 2-2,0-1 8,-1 0 0,1 0-1,-1 0 1,0-1-1,0 1 1,0-1-1,0 0 1,-1 0 0,1 0-1,-1 0 1,0 0-1,-1 0-7,-8 4-42,1-1 0,0-1 0,-1 0-1,0-1 1,-1 0 0,1-1-1,0 0 1,-11 0 42,-23-2-1050,10-1 282</inkml:trace>
  <inkml:trace contextRef="#ctx0" brushRef="#br0" timeOffset="570.124">582 154 7040,'1'0'147,"-1"-1"0,1 1 1,-1 0-1,1 0 0,-1 0 1,1-1-1,-1 1 0,1 0 1,-1 0-1,1 0 0,-1 0 1,1 0-1,-1 0 0,1 0 1,-1 0-1,1 0 0,-1 0 1,1 0-1,-1 0 0,1 0 0,-1 0 1,1 1-1,-1-1 0,1 0 1,-1 0-1,1 1 0,-1-1 1,1 0-1,-1 0 0,1 1 1,-1-1-1,0 1 0,1-1 1,-1 0-1,0 1 0,1-1 1,-1 1-1,0-1 0,0 1 1,1-1-1,-1 1 0,0-1 1,0 1-1,0-1 0,0 1 0,0-1 1,1 1-1,-1-1 0,0 1 1,0-1-1,0 1 0,0-1 1,-1 1-1,1-1 0,0 1 1,0 0-148,1 11 187,15 69 87,-4 1-1,-3 0 1,-3 14-274,-34-163-256,23 39 228,1 0-1,2 0 1,0-1-1,2 1 1,1 0 0,2-3 28,-2 15-10,2 0 1,-1 0-1,2 1 1,0-1-1,1 1 1,1 0-1,0 1 1,1-1 0,0 1-1,1 0 1,1 1-1,0 0 1,8-8 9,-14 17 2,0 1 1,0 0-1,1-1 1,-1 1-1,1 0 0,0 1 1,0-1-1,0 1 1,0-1-1,0 1 1,1 1-1,-1-1 1,0 0-1,1 1 0,0 0 1,0 0-3,-2 1 8,1 0 1,-1 0 0,1 0-1,-1 1 1,0-1 0,1 1-1,-1-1 1,0 1 0,0 1-1,1-1 1,-1 0 0,0 1-1,0-1 1,0 1 0,-1 0-1,1 0 1,0 0 0,-1 0-1,1 1 1,-1-1 0,0 1-1,2 2-8,0 0 6,1 1 0,-2 1 0,1-1 0,-1 0 0,0 1 0,0 0 0,-1 0 0,0 0 0,0 0-1,0 0 1,-1 0 0,0 0 0,-1 0 0,0 1 0,0-1 0,0 0 0,-1 0 0,0 0 0,0 1 0,-1-1 0,0 0 0,0-1-1,-1 1 1,0 0 0,0-1 0,0 1 0,-1-1 0,0 0 0,0 0 0,-1 0 0,0-1 0,1 0 0,-2 1 0,1-2 0,-1 1 0,0 0-6,-11 7-458,0-1 0,0 0 0,-15 5 458,24-12-963,0-1 0,-1 0 0,1 0 0,-1-1 0,0 0 0,-1-1 963,-10 3-2288</inkml:trace>
  <inkml:trace contextRef="#ctx0" brushRef="#br0" timeOffset="928.824">1195 69 7040,'-1'5'794,"0"0"0,0 0 0,0 0 1,-1 0-1,0 0 0,0-1 0,0 1 0,0-1 0,-3 4-794,-7 18 1189,8-14-1150,1-1 0,0 1 0,1 0 1,1 1-1,0-1 0,0 0 1,1 0-1,1 0 0,0 0 1,0 0-1,2 0 0,-1 0 0,1 0 1,1 0-1,0-1 0,1 0 1,0 0-1,1 0 0,6 9-39,-8-15-16,0 0-1,0 0 1,1-1-1,-1 1 1,1-1 0,0 0-1,1 0 1,-1-1-1,1 0 1,-1 0-1,1 0 1,0 0 0,0-1-1,0 0 1,1-1-1,-1 1 1,0-1-1,1 0 1,0 0 16,-1-1-268,0 0 1,0 0-1,1 0 1,-1-1-1,0 0 1,0 0-1,0-1 1,0 0-1,1 0 268,-2 0-554,0 0-1,-1-1 0,0 1 1,1-1-1,-1 0 0,0 0 1,0 0-1,-1-1 0,1 1 1,-1-1-1,3-2 555,13-20-2373</inkml:trace>
  <inkml:trace contextRef="#ctx0" brushRef="#br0" timeOffset="1264.052">1072 303 7168,'-10'13'2720,"10"-13"-2112,10 20 960,-6-12 320,1 0-1024,10-8-288,9 5-416,0-13-1376,0 3 640,3-7-3776,2-1 2400</inkml:trace>
  <inkml:trace contextRef="#ctx0" brushRef="#br0" timeOffset="1601.61">1134 167 10112,'-19'13'3776,"19"-13"-2944,0 8-160,0-8-288,9 4-320,6-4-64,9 0 32,3-8-1376,7-1 736,4-4-3776,0 5 2432</inkml:trace>
  <inkml:trace contextRef="#ctx0" brushRef="#br0" timeOffset="1602.61">1556 82 7040,'-1'3'587,"-1"0"1,1 0 0,-1 0-1,1 0 1,0 0 0,0 0-1,1 0 1,-1 0 0,1 0-1,-1 1 1,1 1-588,1 42 2611,0-22-2902,-1-8 357,1 0 0,1-1 0,0 1 0,2 0 0,0-1 1,0 0-1,3 4-66,-4-14 6,0 1 0,0 0 1,1-1-1,0 0 1,0 0-1,0 0 0,1 0 1,3 2-7,-5-5-15,0 0 0,0-1 0,0 1 1,1-1-1,-1 0 0,1 0 1,-1 0-1,1-1 0,0 1 0,0-1 1,0 0-1,0 0 0,0 0 1,0 0-1,2-1 15,6 1-261,-1-2 1,1 1-1,0-1 1,0-1-1,-1 0 1,11-4 260,-9 2-1721,-1-1 0,0 0 1,9-4 1720,3-1-2256</inkml:trace>
  <inkml:trace contextRef="#ctx0" brushRef="#br0" timeOffset="1934.744">1524 285 9984,'3'18'3776,"-3"-18"-2944,24 0-160,-14-5-288,4 0-320,6-8-416,4 5 224,0-12-2720,4-1 1568,-5-10-3136,-4 11 2496</inkml:trace>
  <inkml:trace contextRef="#ctx0" brushRef="#br0" timeOffset="1935.744">1556 40 7040,'-32'4'2720,"32"-4"-2112,-5 12 960,1-7 320,8 0-1024,1-2-384,3 7-320,7-10-1632,4 0 800,5-5-3584,0 0 2368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6528,'-1'3'6135,"-1"1"-5655,0 0-1,-1 1 1,2-1 0,-1 1-1,0-1 1,0 4-480,-20 74 304,18-59-286,1-7 20,1 0 0,1 0 0,0 0 0,1 0 0,1 8-38,0-14 7,1 1-1,0-1 1,1 1 0,0-1-1,0 0 1,1 0 0,1-1-1,-1 1 1,2-1 0,-1 0-1,4 3-6,-6-7 1,0-1-1,1 0 1,0 0-1,0 0 1,0-1-1,1 1 1,-1-1 0,1 0-1,0 0 1,-1 0-1,1-1 1,1 0-1,-1 0 1,0 0-1,0 0 1,1-1-1,-1 0 1,1 0 0,-1-1-1,1 1 1,-1-1-1,4-1 0,1 0 11,0-1-1,0 0 0,-1 0 1,1-1-1,-1 0 1,0-1-1,0 0 1,0-1-1,0 1 0,5-6-10,-2 2 12,-1-1 0,0 0 0,0-1 0,-1-1 0,0 1 0,7-13-12,-12 17 3,-1-1-1,0 0 0,-1-1 1,0 1-1,0-1 1,0 1-1,-1-1 1,-1 0-1,1 0 0,-1 0 1,0 0-1,-1 0 1,0 0-1,0 0 1,-1 0-1,0 0 0,0 0 1,-1 1-1,0-1 1,0 0-1,-1 1 1,-2-6-3,3 7-131,-1 1 0,2-1 1,-1 1-1,1-1 1,0 0-1,0 1 1,0-1-1,1 0 1,0-4 130,1 3-1433,-1 0 0,2 0 0,-1 0 0,3-6 1433,1 0-2293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6784,'2'75'6189,"0"0"-3951,2 74-1951,-4-114-116,0-67-161,0-2-39,3-29 29,-2 51-5,1 1 0,0-1 0,1 1 0,0 0 0,1 0 0,0 0 1,4-7 4,0 3 0,1-1 0,0 2 0,2-1 0,-1 1 0,13-12 0,-17 21 0,-1-1 0,1 1 0,1 1 0,-1-1 0,0 1 0,1 0 0,0 1 0,0-1 0,0 1 0,0 1 0,1-1 0,-1 1 0,1 1 0,6-2 0,-11 3 6,-1 0 1,0 0-1,0 0 1,0 0 0,1 0-1,-1 1 1,0-1 0,0 1-1,0-1 1,0 1-1,0 0 1,0 0 0,0 0-1,0 0 1,0 0 0,0 0-1,-1 0 1,1 1-1,0-1 1,-1 1 0,1-1-1,-1 1 1,1 0 0,-1 0-1,0-1 1,0 1-1,0 0 1,0 0 0,0 0-1,0 0 1,0 0 0,-1 0-1,1 0 1,-1 1 0,1 1-7,0 1 17,-1 0 1,1 0 0,-1 0-1,0 0 1,0 0 0,0 0 0,-1 0-1,0 0 1,0 0 0,0 0-1,-1 0 1,1-1 0,-1 1 0,-2 3-18,-2 0-17,0 0 1,-1 0 0,0-1 0,0 0 0,0 0 0,-1-1 0,0 0 0,-1 0 0,1-1 0,-8 4 16,7-5-1031,0 0 0,-1 0 0,1 0 0,-1-1 0,0-1 0,-6 1 1031,1 1-2325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6784,'1'76'7516,"1"-8"-6704,-3 0 1,-10 58-813,11-125 3,0 0 0,0 0 0,0 0 0,0 0 0,0 0 0,0 0 1,-1 0-1,1-1 0,0 1 0,-1 0 0,1 0 0,-1 0 0,1 0 0,-1-1 0,1 1 0,-1 0 1,0 0-1,1-1 0,-1 1 0,0 0-3,-2-5 10,3-12-23,1 10-4,2-11-64,0 1 0,0 0-1,2 0 1,6-16 81,9-19-41,-5 11-35,9-15 76,-18 44-6,-1 0 1,2 1 0,0 0-1,0 0 1,0 0 0,1 1 0,3-2 5,-9 9 3,0 0 0,0 1 0,1-1 0,-1 0 0,1 1 1,-1-1-1,1 1 0,0 0 0,-1 0 0,1 0 0,0 0 1,0 1-1,0-1 0,-1 1 0,1 0 0,0-1 0,0 1 1,0 1-1,0-1 0,0 0 0,0 1 0,0-1 0,-1 1 1,1 0-1,0 0 0,0 0 0,-1 0 0,1 0 0,-1 1 1,1-1-1,-1 1 0,1 0-3,3 2 10,-1 1 0,0-1 1,0 1-1,0 0 0,0 1 0,-1-1 1,0 1-1,0 0 0,0 0 0,-1 0 1,0 0-1,0 1 0,0 2-10,1 4 45,-1 0-1,0 1 1,-1-1 0,-1 1-1,0-1 1,-1 1 0,0 0-1,-1-1 1,-2 12-45,1-17-1,1 0 1,-1 1-1,-1-1 0,1 0 0,-1 0 0,-1-1 1,1 1-1,-1-1 0,-1 0 0,1 0 0,-1 0 1,-1 0-1,1-1 0,-1 0 0,0 0 1,-2 1 0,4-4-220,0-1 1,-1 1 0,0-1 0,1 1 0,-1-1 0,0-1 0,0 1 0,0-1 0,0 1 0,-1-2-1,1 1 1,0 0 0,0-1 0,-1 0 0,0-1 219,0 1-867,-1-1 0,1 0 0,0 0 1,0-1-1,0 0 0,0 0 0,-4-2 867,-5-4-1797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78 7168,'5'-3'1529,"-2"2"-743,1-1 0,-1 0 0,1 0 0,-1 0-1,0 0 1,0 0 0,0-1 0,0 0-786,-2 2 27,-1 0 0,1 0 0,-1 0 0,1 0 0,-1 0 1,1 0-1,-1 0 0,0 0 0,1 0 0,-1 0 0,0 0 0,0 0 0,0 0 0,0-1 0,0 1 1,0 0-1,0 0 0,0 0 0,0 0 0,0 0 0,-1 0 0,1-1 0,-1 1 0,1 0 0,-1 0 0,1 0 1,-1 0-1,1 0 0,-1 1 0,0-2-27,0 1 10,-1-1 0,1 1 0,0 0 0,-1-1 1,0 1-1,1 0 0,-1 0 0,0 0 0,0 0 0,1 0 0,-1 0 1,0 1-1,0-1 0,0 1 0,-2-1-10,-30-4 91,31 5-78,-17-1-6,0 0 1,0 2-1,0 1 1,0 0-1,0 1 1,0 1-1,1 1 1,0 1-1,0 1 1,-16 7-8,33-13 20,0 0 0,0 0 1,0 0-1,0 0 0,1 0 1,-1 0-1,0 1 1,0-1-1,1 1 0,-1 0 1,1-1-1,-1 1 0,0 1-20,2-2 41,0 0 0,0-1 0,0 1 0,0 0 0,0 0-1,0-1 1,0 1 0,0 0 0,0 0 0,0-1 0,1 1-1,-1 0 1,0 0 0,0-1 0,1 1 0,-1 0 0,0-1 0,1 1-1,-1 0 1,1-1 0,-1 1 0,1-1 0,-1 1 0,1 0-1,-1-1 1,1 0 0,0 1 0,-1-1 0,1 1 0,0-1-1,-1 0 1,1 1 0,0-1 0,0 0 0,-1 0 0,1 1-1,0-1-40,56 25 1449,-27-14-1254,-1 3-1,-1 0 1,21 14-195,-43-23 23,1-1 0,-1 1 0,0 0 0,0 1 1,-1-1-1,1 1 0,-1 0 0,0 1 0,-1-1 1,0 1-1,0 0 0,0 0 0,-1 0 0,0 0 1,0 1-1,-1-1 0,1 2-23,-3-5 23,1-1 0,-1 0 0,1 0-1,-1 1 1,0-1 0,0 0 0,-1 1 0,1-1-1,-1 0 1,1 0 0,-1 0 0,0 1 0,0-1 0,0 0-1,-1 0 1,1 0 0,-1 0 0,0-1 0,0 1 0,0 1-23,-1-1-107,0-1 0,0 1 0,0 0 0,-1-1 0,1 0 0,-1 0 0,1 0 0,-1 0 0,0 0 0,0-1 0,1 1 0,-1-1 0,0 0 0,0-1 0,-1 1 107,0 0-394,0 0-1,0-1 1,0 0-1,0 0 0,0 0 1,0 0-1,0-1 0,0 0 1,0 0-1,0-1 1,0 1-1,0-1 0,0 0 1,1 0-1,-1 0 1,1-1-1,-1 0 0,1 0 1,0 0-1,0 0 0,1-1 1,-1 1-1,1-1 1,-1 0-1,1 0 0,-2-4 395,-4-15-2885,3 4 1040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145 153 7296,'-1'0'208,"1"0"-1,-1 0 1,0 0 0,1 0 0,-1 0 0,1 0-1,-1 0 1,0 0 0,1 0 0,-1 1-1,1-1 1,-1 0 0,0 0 0,1 1 0,-1-1-1,1 0 1,-1 1 0,1-1 0,-1 0 0,1 1-1,-1-1 1,1 1 0,0-1 0,-1 1-1,1-1 1,-1 1 0,1-1 0,0 1 0,0 0-1,-1-1 1,1 1 0,0-1 0,0 1 0,0 0-208,0 25 1465,2-8-1222,3 63 484,-2-64-318,-1 1 0,-1-1 0,-1 0 0,0 0 0,-1 0 0,-1 1 1,0-1-1,-4 11-409,5-26 5,1-1 0,0 0 1,-1 1-1,1-1 1,-1 0-1,1 1 0,-1-1 1,0 0-1,0 0 0,1 1 1,-1-1-1,0 0 1,0 0-1,0 0 0,0 0 1,0 0-1,-1 0 0,1-1 1,0 1-1,0 0 1,-1-1-1,1 1 0,-1 0-5,1-1-1,-1 0 0,1 0 0,-1 0 0,1 0 0,-1-1 0,1 1 0,0 0-1,-1-1 1,1 1 0,-1-1 0,1 1 0,0-1 0,-1 0 0,1 1 0,0-1 0,0 0 0,-1 0 0,1 0 1,-6-5-29,1-1 1,-1 0 0,1 0 0,1 0-1,-5-7 29,4 3-269,0 0 1,1 0-1,0-1 0,1 1 0,0-1 0,1 0 0,1 0 0,0-1 0,0 1 0,1-2 269,0-5-200,0 1 0,2-1 1,0 0-1,1 0 0,1 0 1,2-4 199,-3 14-2,1 0 1,0 0-1,0 0 1,1 1-1,0-1 1,0 1-1,1 0 1,0 1-1,1-1 1,-1 1 0,1 0-1,7-6 2,-6 8 0,-1 0 0,1 0 0,0 1 1,1 0-1,-1 0 0,1 1 0,-1 0 0,1 0 0,0 0 0,0 1 0,1 1 0,-1-1 0,0 1 1,5 1-1,-5-1 0,0 1 1,0 0-1,0 1 1,0 0-1,0 0 1,0 0-1,0 1 1,4 2-1,-8-3 5,0 1 1,-1-1-1,0 1 1,1 0-1,-1 0 0,0 1 1,0-1-1,0 0 0,0 1 1,-1 0-1,1 0 1,-1 0-1,1 0 0,-1 0 1,0 0-1,0 0 0,-1 1 1,1-1-1,0 3-5,0 1-40,0-1-1,0 1 1,0-1-1,-1 1 1,0 0 0,-1-1-1,0 1 1,0 0-1,0-1 1,-1 1-1,0 0 1,0-1 0,0 1-1,-1 0 1,0-1-1,0 0 1,-1 0-1,0 1 1,0-1 0,0-1-1,-1 1 1,0-1-1,0 1 1,0-1-1,-1 0 1,0 0 0,0-1-1,0 0 1,0 1-1,-1-2 1,-3 3 40,1-2-775,0 1 0,0-2 1,-1 1-1,1-1 0,-1-1 0,0 1 1,0-2-1,0 1 0,0-1 0,0 0 0,-5-1 775,-7 0-1850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6912,'-9'-5'2725,"8"14"-421,1-5-1563,19 13 2571,-15-12-2934,-1 0-1,1 0 1,-1 1-1,0-1 1,0 1-1,-1-1 1,0 1-1,0 0 1,0 0-1,0 0 1,-1 0-1,1 6-377,-1 11 31,0 1 1,-2 20-32,-1-3 239,4 4-224,-1-26 14,-1 0 0,0 0 0,-1-1 0,-1 1 0,-3 11-29,5-30-1,0 0 1,0 0-1,0 1 0,0-1 1,0 0-1,0 1 0,0-1 0,0 0 1,-1 1-1,1-1 0,0 0 1,0 0-1,0 1 0,0-1 0,0 0 1,-1 0-1,1 1 0,0-1 1,0 0-1,0 0 0,-1 0 1,1 1-1,0-1 0,0 0 0,-1 0 1,1 0-1,0 0 0,-1 0 1,1 1-1,0-1 0,0 0 0,-1 0 1,1 0-1,0 0 0,-1 0 1,1 0-1,0 0 0,0 0 1,-1 0-1,1 0 0,0 0 0,-1 0 1,1 0-1,0 0 0,-1-1 1,1 1-1,0 0 0,0 0 0,-1 0 1,1 0 0,-1-1-7,0 0 1,0 0-1,0 0 0,0 0 1,1 0-1,-1 0 0,0 0 1,0 0-1,1 0 1,-1 0-1,1 0 0,-1 0 1,1 0-1,-1-1 7,-1-9-94,0 0 1,0 0-1,2 0 1,-1 0-1,1-1 1,1 1-1,0 0 0,0 0 1,1 0-1,2-5 94,3-14-817,2 1 0,1 1 0,4-7 817,-9 23-101,1 0-1,0 1 0,0 0 0,1 0 0,1 1 0,0 0 0,0 0 0,1 1 0,0 0 0,1 0 0,0 1 0,6-4 102,-9 8 4,-1 0 1,0 1-1,1 0 1,0 0-1,0 1 1,-1 0-1,2 0 1,-1 0-1,0 1 1,0 0-1,0 1 1,0-1-1,1 1 0,-1 1 1,0-1-1,0 1 1,1 1-1,-1-1 1,0 1-1,0 0 1,-1 1-1,5 1-4,-2 1 80,1 0-1,-1 1 1,0 0 0,-1 0-1,1 1 1,-1 0 0,-1 0-1,1 1 1,-1 0 0,0 0-1,-1 1 1,0 0-1,-1 0 1,4 7-80,-6-11 85,-1 0 0,-1 0 1,1-1-1,-1 1 0,1 0 0,-1 0 0,-1 0 0,1 1 0,-1-1 1,0 0-1,0 0 0,0 0 0,-1 0 0,0 0 0,0 0 1,0 0-1,0 0 0,-1 0 0,0 0 0,0 0 0,0-1 0,-1 1 1,1-1-1,-1 0 0,0 0 0,-1 0 0,1 0 0,-1 0 0,1 0 1,-1-1-1,-3 2-85,-2 1-406,0 1 1,-1-2 0,1 1-1,-1-1 1,-1-1 0,1 0-1,-1 0 1,0-1-1,0-1 406,-3 1-1545,0 0 0,-1-2 0,1 1 0,-4-2 1545,-12 0-2528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 10112,'-2'-1'297,"0"-1"0,0 1 0,0-1 0,0 1 1,0 0-1,0 0 0,0 0 0,-1 0 0,1 1 0,0-1 1,0 0-1,-1 1 0,1 0 0,-1-1 0,1 1 1,0 0-1,-1 0 0,1 1 0,0-1 0,-1 0-297,-53 11 1124,44-8-288,-36 13 1120,44-14-1895,0 0 0,0 0 0,0 0 0,1 1 0,-1-1 0,1 1 0,-1 0 0,1 0 0,0 0 0,-2 3-61,4-5 1,1 1-1,-1-1 1,1 0 0,0 0 0,0 1 0,-1-1 0,1 0 0,0 1-1,0-1 1,0 0 0,0 0 0,1 1 0,-1-1 0,0 0 0,0 0 0,1 1-1,-1-1 1,1 0 0,-1 0 0,1 0 0,0 0 0,-1 1 0,1-1-1,0 0 1,0 0 0,-1 0 0,1-1 0,0 1 0,0 0 0,0 0-1,1 0 0,39 30 34,-36-28-9,9 6-13,-1 0 1,-1 1-1,0 0 1,0 1-1,-1 0 0,10 12-12,-19-19-3,1 0-1,0 0 0,-1 0 0,0 0 0,0 1 1,0-1-1,0 0 0,-1 1 0,1 0 1,-1-1-1,-1 1 0,1 0 0,-1-1 1,1 1-1,-1 0 0,0 0 0,-1-1 1,1 1-1,-1 0 0,0-1 0,-1 1 1,1 0-1,-1-1 0,-1 3 4,1-1-177,-2-1-1,1 1 1,0-1-1,-1 0 1,0 0-1,0 0 1,-1-1-1,1 0 1,-1 1-1,0-1 1,0-1-1,-1 1 178,-2 1-1307,0 0-1,-1-1 1,1-1-1,-7 3 1308,-15 4-3050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5 114 10240,'-4'21'3365,"4"-21"-3307,0 1-1,0-1 1,0 1 0,0-1 0,0 1-1,0-1 1,0 1 0,0-1 0,0 0-1,0 1 1,0-1 0,0 1 0,0-1-1,1 1 1,-1-1 0,0 0-1,0 1 1,0-1 0,1 1 0,-1-1-1,0 0 1,0 1 0,1-1-58,3 7 69,11 17 1726,-2 0 1,10 25-1796,-20-43 152,0 0 0,-1 0-1,0 1 1,-1-1 0,1 1-1,-1 0 1,0-1 0,-1 1 0,1 0-1,-1-1 1,-1 1 0,1 0-1,-1 0 1,-1-1 0,0 4-152,2-9 4,0 0 0,-1-1-1,1 1 1,0 0 0,-1 0 0,1 0 0,-1 0 0,1-1 0,-1 1 0,1 0 0,-1 0 0,1-1-1,-1 1 1,0 0 0,0-1 0,1 1 0,-1-1 0,0 1-4,0-1 1,1 0 1,-1 0-1,1 0 1,0 0-1,-1 0 0,1 0 1,-1 0-1,1 0 1,-1 0-1,1 0 0,0-1 1,-1 1-1,1 0 0,0 0 1,-1 0-1,1-1 1,-1 1-1,1 0 0,0 0 1,0-1-1,-1 1 1,1 0-1,0-1 0,-1 1 1,1 0-1,0-1 1,0 1-2,-2-3-1,0-1 1,0 1 0,1 0 0,0-1 0,0 1 0,0-1 0,0 1-1,0-1 1,0 0 0,0-11-56,1 1 1,0 0-1,1 0 0,0 0 0,2-1 0,-1 1 0,2 1 0,-1-1 0,2 0 0,4-8 56,-2 6-48,1 0 0,0 1 0,1 0 0,1 0 0,0 1 0,1 0-1,1 1 1,7-7 48,-16 17 4,1 0 1,0 0-1,0 0 0,1 1 0,-1-1 0,0 1 0,1 0 0,-1 1 0,1-1 0,0 1 0,-1-1 1,1 1-1,0 1 0,0-1 0,0 1 0,1 0-4,-4 0 16,1 0 0,-1 0 0,0 1 0,1-1 0,-1 1 1,0-1-1,0 1 0,1 0 0,-1 0 0,0 0 0,0 0 0,0 0 0,0 1 0,0-1 1,0 1-1,-1-1 0,1 1 0,0 0 0,-1-1 0,1 1 0,-1 0 0,0 0 0,0 0 1,1 0-1,-1 0 0,0 0 0,-1 1 0,1-1 0,0 0 0,-1 0 0,1 1 0,-1-1 1,0 0-1,0 3-16,1 1 19,-1 0 0,0 0 0,-1 1 1,1-1-1,-1 0 0,0 0 0,-1 0 0,0 0 1,0 0-1,-1 3-19,-5 8 42,-1-1-1,-9 13-41,9-15-17,0 1 0,1 0 0,-3 9 17,10-21 4,0 0 1,0 0 0,0 0 0,1 0-1,-1 0 1,1 0 0,0 0 0,-1 1-1,1-1 1,1 0 0,-1 0 0,0 0-5,1-1-65,-1 0 1,1 0-1,0-1 1,-1 1-1,1 0 1,0-1-1,0 1 1,0-1-1,0 1 1,1-1-1,-1 1 1,0-1 0,1 0-1,-1 1 1,1-1-1,-1 0 1,1 0-1,-1 0 1,2 0 64,16 8-694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1:5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26 100 7168,'-2'10'875,"0"-1"0,1 0 0,0 1 0,0-1-1,1 1 1,0 0 0,1 6-875,0 11 1438,3 60-452,6 27-986,0 3 81,-3-7-15,-6 0-1,-5 1 1,-14 88-66,18-198 2,-7 33 3,0-21 23,7-13-26,0 0 0,-1 1-1,1-1 1,0 0 0,0 0 0,0 0 0,-1 0 0,1 0-1,0 0 1,0 1 0,-1-1 0,1 0 0,0 0 0,0 0-1,-1 0 1,1 0 0,0 0 0,0 0 0,-1 0 0,1 0 0,0 0-1,0 0 1,-1 0 0,1 0 0,0 0 0,0-1 0,-1 1-1,1 0 1,0 0 0,0 0 0,0 0 0,-1 0 0,1 0-1,0-1 1,0 1 0,0 0 0,-1 0 0,1 0 0,0-1 0,0 1-1,0 0 1,0 0-2,-1-2 7,0 0-1,0 0 1,0 0-1,0 0 1,1 0-1,-1 0 1,1 0-1,-1 0 1,1 0-1,0 0 1,0 0-1,0 0 1,0 0-1,0 0 1,0 0 0,1 0-8,-1-9 9,4-51-40,3 0 0,2 0 0,10-31 32,-14 70 6,16-73-134,5 0 0,10-17 128,-12 50-86,3 1 1,2 1 0,26-39 85,-45 82-1,1 2 1,1 0-1,1 0 1,0 1 0,1 1-1,0 0 1,14-9 0,-23 19 0,0 0 1,1 0-1,-1 1 1,1 0 0,-1 0-1,1 0 1,0 1-1,0 0 1,0 0-1,0 1 1,1-1-1,-1 1 1,0 1-1,1-1 1,-1 1-1,0 0 1,1 1-1,-1-1 1,0 1 0,1 0-1,-1 1 1,0 0-1,0 0 1,0 0-1,4 3 0,8 5 29,-1 2 0,0 0 0,-1 0 1,0 2-1,-1 0 0,-1 1 0,0 0 0,10 16-29,9 15 97,-3 1 0,16 35-97,-9-8 87,-3 3 0,-3 0 0,11 52-87,4 46-80,-2 25 80,-42-192-115,-1-5 13,0 0-1,0 1 0,-1-1 0,1 1 0,-1-1 0,1 1 1,-1-1-1,0 1 0,-1-1 0,1 1 0,0-1 1,-1 1-1,0-1 0,0 1 0,0-1 0,-1 2 103,1-4-107,1-1 0,0 1 0,-1-1 0,1 1 0,-1-1-1,0 0 1,1 1 0,-1-1 0,1 0 0,-1 1 0,0-1-1,1 0 1,-1 0 0,1 0 0,-1 1 0,0-1 0,1 0 0,-1 0-1,0 0 1,1 0 0,-1 0 0,0 0 0,1 0 0,-1-1 0,0 1-1,1 0 1,-1 0 0,0 0 0,1-1 0,-1 1 0,1 0 0,-1-1-1,1 1 1,-1 0 0,1-1 0,-1 1 0,1-1 0,-1 1 0,0-1 107,-24-24-2268,20 19 1781,-36-39-2030</inkml:trace>
  <inkml:trace contextRef="#ctx0" brushRef="#br0" timeOffset="347.292">168 662 7168,'20'5'2720,"4"-1"-2112,17 0 960,-22-4 256,15-4-992,9 0-352,8-1-352,17 2-128,4-2 32,7 2-32,-2-2 0,-6 0 0,-9 2 0,-9-2-96,-7 0 64,-7 2-2368,-1-2-1024,-4-3 256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13 768,'28'-13'352,"-28"13"-288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21 6912,'-20'-18'2282,"12"15"-1364,-2 4-418,0 0 0,1 0 1,-1 1-1,1 1 0,-1-1 1,1 2-1,0-1 0,0 1 1,0 1-1,1-1 1,-6 5-501,2-1 251,1 2 1,0-1-1,0 1 1,1 1-1,0 0 1,1 0-1,0 1 1,1 0-1,0 0 1,1 1-1,1 0 1,0 0 0,-1 6-252,-7 20 411,1 1 1,3 0 0,1 0 0,1 6-412,4-18 43,1 0 1,1 0-1,1 0 0,1 0 1,2 0-1,1 0 1,4 19-44,-6-41 5,1 1 1,-1-1 0,1 0-1,1 0 1,-1 0 0,1 0 0,0 0-1,0 0 1,1-1 0,0 1-1,3 2-5,-5-6 3,-1-1-1,1 1 1,0-1-1,0 0 1,0 1-1,0-1 1,0 0 0,1 0-1,-1 0 1,0-1-1,0 1 1,1-1-1,-1 1 1,0-1-1,1 0 1,-1 0-1,0 0 1,1 0-1,-1 0 1,0 0-1,1 0 1,-1-1-1,0 0 1,1 1-1,-1-1 1,0 0 0,0 0-1,2-1-2,8-4 22,1 0 0,-2 0 0,1-1 0,-1-1 0,11-9-22,-16 12 4,-1-1-1,1 0 0,-1-1 1,0 1-1,0-1 1,-1 0-1,0 0 0,0-1 1,-1 1-1,2-5-3,-1-1-24,0 0 1,-1-1-1,0 1 1,-1-1-1,0 0 0,-1 1 1,-1-1-1,0 0 0,-1 0 1,0 1-1,-1-1 1,-1 0-1,0 1 0,-2-5 24,-6-11-736,-1 1 0,-1 0-1,-1 0 1,-3 0 736,-5-7-7668,-17-20 7668,23 33-2618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9856,'20'11'3205,"-19"-11"-3151,-1 1 0,0-1 1,1 0-1,-1 0 0,1 0 0,-1 1 0,0-1 1,1 0-1,-1 1 0,0-1 0,0 0 1,1 1-1,-1-1 0,0 1 0,0-1 0,1 0 1,-1 1-1,0-1 0,0 1 0,0-1 1,0 1-1,0-1 0,0 0 0,1 1-54,3 13 850,0 0 1,-1 0-1,-1 0 0,0 1 0,0-1 1,-2 1-1,0 9-850,-1-10 178,-1 0 0,0-1 0,0 1 1,-2-1-1,-2 7-178,-25 73 42,42-118-84,2 1-1,0 1 0,1 0 1,1 0-1,2 2 0,0 0 1,1 1-1,1 1 0,20-16 43,-34 31 15,-1 1 1,1 0-1,-1 1 0,1-1 0,0 1 0,0 0 0,0 1 0,0-1 0,0 1 0,1 0 1,-1 0-1,0 0 0,1 1 0,-1 0 0,3 0-15,-4 0 12,-1 1 0,1-1 0,0 1 1,0 0-1,0 1 0,0-1 0,-1 1 0,1-1 0,0 1 0,-1 0 0,0 0 1,1 1-1,-1-1 0,0 1 0,0 0 0,0-1 0,-1 1 0,1 1 1,-1-1-1,3 3-12,0 5 8,0-1 1,0 1 0,-1 0 0,-1 0-1,0 1 1,2 8-9,-2-6-1315,0 0 0,1-1-1,5 10 1316,-9-22-353,0 0-1,1-1 0,-1 1 0,0 0 0,1-1 0,-1 1 0,0 0 1,1-1-1,-1 1 0,1-1 0,-1 1 0,1-1 0,-1 1 0,1-1 0,-1 1 1,1-1-1,0 0 0,-1 1 0,1-1 0,-1 0 0,1 1 0,0-1 0,0 0 1,-1 0-1,1 0 0,0 1 0,-1-1 0,1 0 0,0 0 0,-1 0 0,1 0 1,0 0-1,0 0 0,0-1 354,8 1-2720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0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34 6784,'0'-1'274,"0"-1"0,0 1 0,0 0 0,0-1 0,0 1 0,0 0 1,0-1-1,0 1 0,-1 0 0,1 0 0,0-1 0,-1 1 0,1 0 0,-1 0 0,1 0 1,-1-1-1,0 1 0,1 0 0,-1 0 0,0 0 0,0 0 0,0 0 0,0 0 0,0 1 1,0-1-1,0 0 0,-1 0-274,0 0 142,-1 1 0,1 0 0,-1-1 0,1 1 0,-1 0 0,0 1 0,1-1 0,-1 0 0,1 1 0,0-1 0,-1 1 0,1 0 1,-3 1-143,-2 1 216,-1 0 1,0 1 0,1 0 0,0 0 0,0 1 0,0 0 0,0 1 0,1-1 0,0 1 0,0 0 0,0 1-1,1-1 1,0 1 0,0 0 0,1 0 0,0 1 0,0 0 0,1-1 0,0 1 0,0 1-217,1-4-66,1 0 1,0 0-1,-1 1 0,2-1 1,-1 0-1,1 1 0,0-1 1,0 1-1,0-1 1,1 0-1,-1 1 0,1-1 1,1 0-1,-1 1 0,1-1 1,0 0-1,0 0 1,1 0-1,-1-1 0,1 1 1,0 0-1,0-1 0,1 0 1,-1 0-1,1 0 1,0 0-1,0 0 0,0-1 1,1 0-1,-1 0 0,3 1 66,-2-1-576,0-1 0,1 0 0,0-1 1,-1 1-1,1-1 0,0 0 0,-1 0 0,1-1 0,0 0 0,0 0 0,0 0 0,-1 0 0,1-1 0,0 0 576,26-4-2528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18 9728,'-4'0'496,"-1"1"0,1 0 1,-1 0-1,1 0 1,-1 0-1,1 1 0,0 0 1,0 0-1,-1 0 1,1 0-1,1 1 0,-1-1 1,0 1-1,1 0 0,-2 2-496,-11 11 1251,1 0-1,-11 15-1250,15-18 672,-15 22-556,1 0 1,2 1-1,1 2 1,2 0-1,2 1 0,1 1 1,-7 29-117,14-36 52,1 1 0,2 0 1,1 0-1,2 0 0,1 1 0,2 0 1,1-1-1,2 1 0,6 30-52,-3-40-680,1 1 0,1-1 0,2 0 0,0 0 0,2-1 0,2 3 680,-6-16-550,0 0 1,0 0-1,1 0 0,0-1 0,1 0 0,1 0 550,-4-5-254,-1 0 0,1 0 0,0-1 0,1 0 0,-1 0 0,1 0 0,0-1 0,-1 0 0,1 0 0,6 0 254,11 0-4064,0-3 1408</inkml:trace>
  <inkml:trace contextRef="#ctx0" brushRef="#br0" timeOffset="403.268">312 466 7296,'5'12'2720,"-5"-12"-2112,5 29 960,-5-21 320,0 2-1024,0 1-224,0 11-448,0-1-64,0 5-64,0-5 32,0 4-64,0-4-32,0 5 32,0-6-320,0 1 160,0-8-2624,0 5 1504</inkml:trace>
  <inkml:trace contextRef="#ctx0" brushRef="#br0" timeOffset="736.745">160 520 7296,'0'0'2816,"0"0"-2208,10 5 1056,-10-5 352,4 0-1120,6 0-384,4 3-352,10-3-160,4 5 32,5-5-1376,1 0 736,-1 0-3840,1 0 2464</inkml:trace>
  <inkml:trace contextRef="#ctx0" brushRef="#br0" timeOffset="1070.561">763 469 9728,'0'0'3120,"-16"9"-208,9-4-2197,-1 0-1,1-1 1,-1 1 0,-7 1-715,5-2 607,0 1 0,0 1 0,-8 5-607,16-9 8,0 0 0,-1-1 0,1 2 0,0-1 1,0 0-1,0 0 0,1 1 0,-1-1 0,0 0 0,1 1 0,0 0 1,-1-1-1,1 1 0,0 0 0,0 0 0,0 1-8,1-1 2,0-1 0,0 0 0,0 1 0,0-1-1,0 1 1,0-1 0,1 0 0,-1 1 0,1-1 0,0 0 0,-1 1-1,1-1 1,0 0 0,1 0 0,-1 0 0,0 0 0,0 0 0,1 0 0,-1 0-1,1 0 1,0 0-2,6 6 0,0-1 0,1 0 0,0 0 0,3 0 0,16 14 57,-23-17-51,-1 0 0,0 0 0,0 1 0,0-1 0,-1 1 0,0 0 1,1 0-1,-2 0 0,1 0 0,0 1 0,-1-1 0,1 4-6,-3-6-4,1 0 1,-1 0 0,0 0-1,0 0 1,0-1-1,0 1 1,0 0 0,-1 0-1,1 0 1,-1 0-1,1-1 1,-1 1-1,0 0 1,-1 0 0,1-1-1,0 1 1,-1-1-1,1 1 1,-1-1 0,0 0-1,0 0 1,0 0-1,0 0 1,0 0-1,0 0 1,0 0 3,-5 3-290,1-1-1,-1 0 1,0 0-1,0 0 1,0-1-1,0 0 1,-1 0-1,1-1 1,-1 0-1,0 0 291,-2 0-1153,-1-1 0,1 0 0,0 0 0,0-1 0,-1-1 0,1 0 0,-4 0 1153,-10-4-2570</inkml:trace>
  <inkml:trace contextRef="#ctx0" brushRef="#br0" timeOffset="1484.465">758 0 10112,'23'5'4690,"5"13"-2319,-5-2-499,1 0-1591,-1 0-1,0 2 1,-1 0 0,-1 2 0,-1 0 0,-1 1 0,-1 2-1,13 18-280,-12-12 38,-2 0 0,-1 2 0,-1 0 0,-2 0 0,-1 1 0,-1 1 0,1 9-38,-5-7 437,-2-1 1,-1 1-1,-1 0 1,-3-1-1,0 1 1,-2 0-1,-4 18-437,-2-5 343,-2-1 0,-2 0 1,-2-1-1,-2 0 0,-5 6-343,2-10 181,-1 0 0,-2-2 0,-10 13-181,18-34-862,0-1 0,-1 0-1,-4 2 863,6-7-2631,-1-1-1,0 0 1,-1-1-1,-7 3 2632,7-2-3333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0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6912,'5'41'10295,"14"20"-7037,0 1-2998,16 177-206,-24-138-3049,-11-98 2885,1 30-5479,-1-19 768,0-6 2165</inkml:trace>
  <inkml:trace contextRef="#ctx0" brushRef="#br0" timeOffset="347.56">338 191 7296,'19'-14'6518,"-27"27"-2296,-26 26-1869,14-20-2101,-2 2-76,1 2 1,-2 3-177,18-18 11,-1-1 0,1 1 0,0 0 0,1 1 0,0-1 0,0 1 0,1 0 0,0-1 0,0 2-11,3-7 14,-1 0-1,1 0 1,-1 0 0,1 1 0,0-1 0,0 0 0,0 0 0,1 0-1,-1 0 1,1 1 0,0-1 0,0 0 0,0 0 0,0 0 0,0 0-1,0-1 1,1 1 0,0 1-14,1 0-169,1 0 0,-1 0-1,1 0 1,0-1 0,0 1-1,0-1 1,0 0 0,0 0-1,1-1 1,3 3 169,2-1-863,0 0-1,0 0 1,1-1 0,-1 0-1,3 0 864,-3-1-1905,1-1 0,0 0 0,-1 0 0,6-2 1905,12 1-2688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 10112,'1'-1'266,"0"1"0,0-1 1,0 1-1,0 0 1,0-1-1,0 1 0,0 0 1,0 0-1,0 0 1,0 0-1,0 0 0,0 0 1,0 0-1,0 0 1,0 0-1,0 1 0,0-1 1,0 0-1,0 0 1,0 1-1,0-1 0,0 1 1,0 0-267,1 0 302,1 1 1,-1 0-1,0 0 1,0 0-1,0 0 0,0 0 1,-1 1-1,1-1 1,0 1-303,4 8 411,-1-1 1,0 2-1,3 9-411,-8-21 12,16 53 152,-3 1-1,-3 0 1,1 17-164,18 131-1557,-28-198 1434,3 26-2242,-4-21-4795,-5-14 4707</inkml:trace>
  <inkml:trace contextRef="#ctx0" brushRef="#br0" timeOffset="348.296">68 32 7296,'-39'-3'2720,"39"3"-2112</inkml:trace>
  <inkml:trace contextRef="#ctx0" brushRef="#br0" timeOffset="349.296">1 50 13312,'36'-2'5310,"10"-5"-3618,-34 6-1496,0 0-1,-1 0 0,1 1 1,9 1-196,6 0 50,150-1-363,106 0 384,-96 0-9338,-184 1 5246,-3 3 1397</inkml:trace>
  <inkml:trace contextRef="#ctx0" brushRef="#br0" timeOffset="684.144">794 277 9472,'3'6'5266,"13"26"-762,-11-16-4033,0 0-1,-2 0 0,1 1 1,-2-1-1,0 15-470,-1 26-386,-2 4 386,-1 5-1497,2-58 592,0-2-4846,0-6 3094,1-8-445,3-3 414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10368,'-1'1'520,"0"1"1,0-1 0,0 1 0,0-1-1,1 1 1,-1-1 0,0 1 0,0-1 0,1 1-1,-1 0 1,1-1 0,0 1 0,-1 0-1,1 0-520,-2 31 2637,1-15-2111,-4 19-140,2-23-341,1 0 0,1 0 0,0 0 0,1 0 0,1 0 0,1 10-45,0-14-11,0 0 0,0-1-1,1 1 1,0-1 0,1 1 0,0-1 0,0 0 0,1 1 11,-2-6-143,0-1 0,-1 1-1,1-1 1,1 1 0,-1-1 0,0 0-1,1 0 1,-1-1 0,1 1-1,0-1 1,0 1 0,0-1 0,0-1-1,0 1 1,1 0 0,-1-1 0,0 0-1,1 0 1,1 0 143,4 0-1206,0-1 0,1 0 0,-1 0 0,0-1 0,0-1 0,0 0 0,3 0 1206,16-4-2576</inkml:trace>
  <inkml:trace contextRef="#ctx0" brushRef="#br0" timeOffset="334.122">54 258 9984,'5'8'3680,"-5"-8"-2848,24 4-256,-19-4-1568,0 0 416,4-4-3648,6 4 2368</inkml:trace>
  <inkml:trace contextRef="#ctx0" brushRef="#br0" timeOffset="335.122">121 126 9984,'-19'0'3680,"19"0"-2848,-5 5-96,1-5-64,4 3-480,-5 2 64,5 0-161,5-5-190,4 3 31,6-6-3840,9 3 2144,3-10-3392,2 2 2944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64 7040,'2'-2'622,"-1"1"-224,0 0 1,0 0 0,0 0-1,0 1 1,0-1-1,0 0 1,0 0 0,0 1-1,0-1 1,0 0 0,0 1-1,0-1 1,1 1-1,-1 0 1,0-1 0,0 1-1,1 0 1,0 0-399,0 1 255,-1-1-81,0 1-1,0-1 0,1 1 0,-1-1 1,0 1-1,0 0 0,0 0 0,1 0 1,-1 0-1,0 0 0,0 0 0,-1 0 1,1 0-1,0 0 0,0 0 0,0 0 0,-1 1 1,1-1-1,0 0 0,-1 0 0,1 1 1,-1-1-1,0 0 0,1 1 0,-1-1-173,6 26 502,-1 0 0,-2 1 1,0 6-503,8 52 35,-4-46-100,-3-13-236,1-1 0,1 1 1,2-1-1,0 0 1,6 8 300,-14-32-201,1-1 1,0 1-1,-1-1 1,1 0 0,0 1-1,0-1 1,0 1-1,0-1 1,0 0-1,0 0 1,0 0 0,1 0-1,-1 0 1,0 0 200,0-1-116,-1 0 0,0 0 1,1 0-1,-1 0 0,0 0 0,1 0 1,-1 0-1,0 0 0,0 0 1,1-1-1,-1 1 0,0 0 1,1 0-1,-1 0 0,0-1 0,0 1 1,0 0-1,1 0 0,-1-1 1,0 1-1,0 0 0,0 0 0,1-1 1,-1 1-1,0 0 0,0-1 1,0 1-1,0 0 0,0 0 0,0-1 1,0 1-1,0 0 0,0-1 1,0 1-1,0 0 0,0-1 0,0 1 116,1-6-664,-1 1 0,1 0-1,-2-1 1,1 1-1,0-1 1,-1 1-1,0-1 665,-15-53-1195,-7-13 1195,1 13 4283,-6-6-4283,23 56 537,1 0 0,-1 1-1,-1 0 1,1 0-1,-1 1 1,-1-1 0,1 1-1,-1 1 1,0-1-1,-1 1 1,0 0 0,0 1-1,-2-1-536,-1-4 1566,12 3-665,21-2-350,-10 6-534,32-10-435,0 2 0,29-3 418,92-8-6039,-103 15 1762,-24 5 1744</inkml:trace>
  <inkml:trace contextRef="#ctx0" brushRef="#br0" timeOffset="335.479">158 389 10112,'34'0'3872,"-34"0"-3040,62-8-192,-39 3-288,5 2-320,16-10-384,-1 0 224,0-7-2528,-1 7 1472,-4-5-3232,-4 5 2496</inkml:trace>
  <inkml:trace contextRef="#ctx0" brushRef="#br0" timeOffset="748.58">696 250 9472,'-6'3'682,"0"0"0,1 1 0,0-1 1,0 1-1,0 1 0,0-1 1,1 1-1,-1-1 0,-2 6-682,-34 50 1129,38-55-655,-3 5-162,0 1-1,1-1 0,1 1 0,0 0 0,0 0 0,1 0 0,1 1 0,-1-1 1,2 1-1,0-1 0,0 8-311,1-15 4,0 1 1,0-1-1,1 0 1,-1 1-1,1-1 1,0 0 0,0 1-1,0-1 1,1 0-1,-1 0 1,1 0-1,0 0 1,0-1-1,1 1 1,-1 0-1,1-1 1,0 0-1,0 1 1,0-1-1,0 0 1,0-1-1,1 1 1,-1 0-1,1-1 1,0 0-1,0 0 1,0 0-1,0 0 1,0-1 0,0 0-1,3 1-4,2 0-14,-1-1-1,1-1 1,0 0 0,-1 0 0,1 0-1,-1-1 1,1 0 0,-1-1-1,1 0 1,-1-1 0,0 1 0,5-3 14,-3 0-22,0 1 1,0-1 0,-1-1 0,1 0-1,-1 0 1,-1-1 0,1 0 0,-1-1-1,3-3 22,-9 8-116,1 0 0,-1-1-1,0 0 1,0 1 0,0-1 0,0 0-1,-1 0 1,1 0 0,-1 0-1,0 0 1,0 0 0,-1 0 0,1-1-1,-1 1 1,0 0 0,0 0-1,-1 0 1,1-1 0,-1 1-1,0 0 1,0 0 0,0 0 0,0 0-1,-1 0 1,-1-3 116,-2-3-840,0 1 0,-1-1-1,0 1 1,0 0 0,-1 1 0,0-1 0,0 1 0,-1 1-1,-7-6 841,-3-1-2362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7168,'-11'17'6440,"9"13"-3669,-1 4-1135,-11 13 420,8-27-1899,0 0 1,1 1-1,2-1 1,0 1-1,0 20-157,3-35-2,0 1 0,1 0 0,0 0 0,0-1-1,0 1 1,1 0 0,0-1 0,1 1 0,-1-1 0,1 0 0,0 0 0,3 3 2,-4-5-109,1-1 0,-1 0 1,1 0-1,0 0 0,0 0 1,0-1-1,0 1 0,1-1 1,-1 0-1,1 0 0,-1 0 1,1 0-1,0 0 0,-1-1 1,1 0-1,0 0 0,0 0 1,0 0-1,0-1 0,0 1 1,0-1-1,0 0 109,14 0-1115,-1-2 0,0 0-1,0 0 1,0-2 0,0 0-1,-1-1 1,0-1 0,10-4 1115,3 0-2352</inkml:trace>
  <inkml:trace contextRef="#ctx0" brushRef="#br0" timeOffset="1">28 181 9984,'-27'13'3776,"27"-13"-2944,5 22-96,-5-19-160,8 7-448,11-7 0,5 2-64,9-10-416,6 5 224,-1-8-2592,-1 0 1504,-8-9-3296,-1 9 2560</inkml:trace>
  <inkml:trace contextRef="#ctx0" brushRef="#br0" timeOffset="333.556">194 21 9728,'-36'-8'3680,"36"8"-2848,-24 13-32,9-10-96,10 2-480,1 0-32,8-2-128,1-3-64,5 5 32,9-5-320,8 0 160,2-5-1440,4 5 864,-4-3-3552,5 3 2368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2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55 9728,'-1'-2'396,"0"0"0,0 0-1,0 1 1,-1-1 0,1 1 0,-1-1 0,1 1 0,-1-1 0,0 1 0,1 0 0,-1 0 0,0 0 0,-1-1-396,1 1 87,0 1 0,0-1 1,0 1-1,0-1 1,0 1-1,0 0 0,0 0 1,0 0-1,0 0 1,0 0-1,0 1 0,0-1 1,0 0-1,0 1 1,1-1-1,-1 1 0,0 0 1,0 0-1,-1 0-87,1 1-17,-1-1 0,1 1-1,0 0 1,0 0-1,-1 0 1,1 0 0,1 0-1,-1 0 1,0 0 0,0 1-1,1-1 1,-1 1-1,1-1 1,0 1 0,0-1-1,0 1 1,0 0-1,0 0 1,1-1 0,-1 1-1,1 0 1,0 0 0,0 0-1,0 0 1,0 2 17,1 0 7,-1 1 0,1-1 0,0 0-1,1 0 1,-1 0 0,1 0 0,0-1 0,0 1 0,1 0 0,-1-1 0,1 1 0,0-1 0,0 0-1,1 0 1,-1 0 0,1-1 0,1 2-7,-5-5 56,1 1 0,0-1 0,-1 0 0,1 1-1,0-1 1,-1 0 0,1 1 0,0-1 0,-1 0 0,1 0 0,0 1 0,0-1-1,-1 0 1,1 0 0,0 0 0,0 0 0,-1 0 0,1 0 0,0 0-1,0 0 1,-1-1 0,1 1 0,0 0 0,0 0 0,-1 0 0,1-1-1,0 1 1,-1-1 0,1 1 0,0 0 0,-1-1 0,1 1 0,-1-1 0,1 1-1,-1-1 1,1 0 0,-1 1 0,1-1 0,-1 1 0,1-1 0,-1 0-1,0 1 1,1-1 0,-1 0 0,0 0 0,0 0-56,2-3 245,0-1 1,0 0-1,-1 0 1,0 0-1,0 0 1,0-2-246,-1 1-39,0 1 0,0-1 0,0 1 0,-1-1 1,0 1-1,0 0 0,0-1 0,-1 1 0,0 0 1,0 0-1,0 0 0,-1 0 0,1 0 0,-1 0 0,0 1 1,-1-1-1,1 1 0,-1 0 0,0 0 0,0 0 1,0 1-1,0-1 0,-2 0 39,1 1-479,0 0 0,0 1 0,1-1-1,-2 1 1,1 0 0,0 0 0,0 0 0,-1 1 0,1 0 0,-1 0-1,1 0 1,-1 1 0,1 0 0,-1 0 0,0 0 479,-18 4-3541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5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7296,'-4'1'507,"0"1"0,1 0 0,0-1 0,-1 1 1,1 1-1,0-1 0,0 0 0,0 1 0,0 0 0,0-1 0,1 1 1,-1 0-1,1 0 0,0 1 0,0-1 0,0 1-507,-7 13 1315,0 0-1,-4 13-1314,12-26 104,-7 14 284,1 1 0,1 0-1,0 0 1,2 1 0,0 0-1,2 0 1,-1 11-388,3-24-20,0-1 0,0 1 0,1 0 0,0 0 0,0 0 0,0 0 1,1 0-1,0-1 0,1 1 0,-1-1 0,1 0 0,1 1 0,-1-1 0,1-1 0,0 1 1,0 0-1,1-1 0,-1 0 0,1 0 0,0 0 0,1-1 0,-1 0 0,3 2 20,-2-3-327,0 1 0,1-1 0,-1 0 0,0-1 0,1 1 0,-1-1 0,1-1 0,0 1 0,0-1 0,0 0 0,3-1 327,1 0-1109,0-1 0,0 0 0,0 0 1,0-1-1,-1-1 0,10-3 1109,27-7-2533</inkml:trace>
  <inkml:trace contextRef="#ctx0" brushRef="#br0" timeOffset="343.824">29 225 7296,'-29'17'2816,"29"-17"-2208,0 26 1056,0-18 256,10 0-1024,9-3-416,10 3-320,12-8-288,3 0 64,8-8-1600,0-2 928,-5-6-3648,-3 8 2432</inkml:trace>
  <inkml:trace contextRef="#ctx0" brushRef="#br0" timeOffset="664.021">237 47 7040,'-56'-8'2624,"56"8"-2048,-43 16 992,28-11 480,6 3-1152,-1 2-224,5-2-448,10-4-96,5 0-64,9-4-256,5 4 96,10-4-1568,4 0 896,-1-4-3552,1 4 2432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6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6272,'-16'-10'2606,"16"10"-2576,-1 0 0,1 0 0,0 0 0,-1 0-1,1 0 1,0 0 0,-1-1 0,1 1 0,0 0 0,-1 0-1,1 0 1,0 1 0,-1-1 0,1 0 0,0 0 0,-1 0-1,1 0 1,0 0 0,-1 0 0,1 0 0,0 1 0,-1-1-1,1 0 1,0 0 0,0 0 0,-1 1 0,1-1 0,0 0-1,0 0 1,-1 1 0,1-1 0,0 0 0,0 0 0,0 1-1,-1-1 1,1 0 0,0 1 0,0-1 0,0 0 0,0 1-1,0-1 1,0 0 0,0 1 0,0-1 0,0 0 0,0 1-1,0-1 1,0 0 0,0 1 0,0-1 0,0 0-30,1 19 1697,2-1 0,0 0 0,3 9-1697,3 22 327,2 40-111,-5 0 0,-3 18-216,-2-116-60,1 0-1,1-1 0,-1 1 1,1 0-1,1 1 1,0-1-1,4-5 61,1-7-72,13-33-124,-3 8-105,13-24 301,-25 58 12,0 0-1,1 0 1,0 0 0,1 1-1,0 0 1,0 1-1,8-6-11,-14 14 12,-1 0 1,1 0-1,0 1 0,-1-1 0,1 1 0,0-1 1,0 1-1,0 0 0,1 0 0,-1 1 1,0-1-1,0 1 0,0-1 0,0 1 0,1 0 1,-1 0-1,0 1 0,0-1 0,0 1 0,1-1 1,-1 1-1,0 0 0,0 0 0,0 0 1,0 1-1,0-1 0,-1 1 0,1-1 0,0 1 1,-1 0-1,2 2-12,5 2 31,-1 1-1,0 1 1,-1-1 0,0 1-1,0 1 1,0-1 0,-1 1-1,5 9-30,-3-1-131,-1 1 0,-1 0 0,0 1-1,-1 0 1,-1-1 0,-1 1 0,0 0 0,-1 1-1,-2-1 1,0 6 131,0-26-49,0 1 0,0 0 0,0 0 0,0 0-1,0 0 1,-1 0 0,1 0 0,0 0 0,0 0-1,0 0 1,0 0 0,0 0 0,0 0 0,0 0 0,0 0-1,0 0 1,-1 0 0,1 0 0,0 0 0,0 0 0,0 0-1,0 0 1,0 0 0,0 0 0,0 0 0,0 0-1,0 0 1,0 0 0,-1 0 0,1 0 0,0 0 0,0 1-1,0-1 1,0 0 0,0 0 0,0 0 0,0 0 0,0 0-1,0 0 1,0 0 0,0 0 0,0 0 0,0 0 0,0 0-1,0 1 1,0-1 0,0 0 0,0 0 0,0 0-1,0 0 1,0 0 0,0 0 0,0 0 0,0 0 0,0 1 49,-2-3-602,-3-1-886</inkml:trace>
  <inkml:trace contextRef="#ctx0" brushRef="#br0" timeOffset="336.295">227 220 7040,'-8'1'985,"1"1"1,-1 0 0,1 1-1,0 0 1,-5 2-986,9-4 198,1 1 0,0-1 1,-1 0-1,1 1 0,0-1 0,0 1 0,0 0 0,0 0 0,0 0 1,0 0-1,1 0 0,-1 0 0,0 0 0,1 1 0,0-1 0,0 0 1,0 1-1,0-1 0,0 2-198,0-3 12,1 0 0,0 0 1,1 1-1,-1-1 0,0 0 1,0 0-1,0 1 0,1-1 1,-1 0-1,1 0 0,-1 0 1,1 1-1,-1-1 0,1 0 1,0 0-1,-1 0 0,1 0 0,0 0 1,0 0-1,0 0 0,0 0 1,0-1-1,0 1 0,0 0 1,0 0-1,0-1 0,0 1 1,0-1-1,1 1 0,-1-1 0,0 0 1,0 1-1,1-1 0,-1 0 1,0 0-1,1 0-12,7 2-3,0 0 0,1-1 1,-1-1-1,5 0 3,9-1-328,0-1 0,-1-1 0,1-1-1,-1-1 1,1-1 0,2-2 328,14-6-6826,22-12 6826,-31 9-2927,-1 3 1076</inkml:trace>
  <inkml:trace contextRef="#ctx0" brushRef="#br0" timeOffset="791.185">754 0 6784,'1'1'184,"-1"-1"1,1 0-1,-1 0 1,1 1-1,-1-1 0,1 0 1,-1 1-1,1-1 1,-1 0-1,1 1 1,-1-1-1,0 1 1,1-1-1,-1 1 1,0-1-1,1 1 0,-1-1 1,0 1-1,0-1 1,1 1-1,-1-1 1,0 1-1,0 0 1,0-1-1,0 1 0,0-1 1,0 1-1,0-1 1,0 2-185,1 24 2621,0-15-1909,36 220 2685,-35-220-3182,1 8-1130,0 0-1,-1 12 916,-2-30-29,0-1-1,0 0 0,0 0 0,0 0 1,0 0-1,0 0 0,0 0 0,0 1 0,0-1 1,0 0-1,0 0 0,0 0 0,0 0 1,0 0-1,0 0 0,0 0 0,0 1 0,0-1 1,0 0-1,0 0 0,0 0 0,0 0 1,0 0-1,0 0 0,0 0 0,0 0 0,-1 1 1,1-1-1,0 0 0,0 0 0,0 0 0,0 0 1,0 0-1,0 0 0,0 0 0,0 0 1,0 0-1,-1 0 0,1 0 0,0 0 0,0 0 1,0 0-1,0 0 0,0 0 0,0 0 1,0 0-1,-1 0 0,1 0 0,0 0 0,0 0 1,0 0-1,0 0 0,0 0 0,0 0 1,-1 0-1,1 0 0,0 0 0,0 0 0,0 0 1,0 0-1,0 0 0,0 0 0,0 0 30,-10-10-1147,-11-18 295,18 25 808,-116-163 2598,119 166-2545,-1-1 0,0 1 1,1 0-1,-1-1 0,1 0 0,0 1 0,-1-1 0,1 1 0,-1-1 1,1 0-1,0 1 0,-1-1 0,1 0 0,0 1 0,0-1 0,0 0 1,-1 1-1,1-1 0,0 0 0,0 0 0,0 1 0,0-1 0,0 0 1,0 1-1,0-1 0,1 0 0,-1 0 0,0 1 0,0-1 0,0 0 1,1 1-1,-1-1 0,0 1 0,1-1 0,-1 0 0,1 1 0,-1-1 0,1 1 1,-1-1-1,1 1 0,-1-1 0,1 1 0,-1-1 0,1 1 0,0-1 1,-1 1-10,6-2 10,-1 0 0,1 0 0,0 1 0,-1-1 1,1 1-1,1 0-10,14-3 14,417-91 1421,-434 94-1363,0 0 0,0 0 0,1 1 0,-1 0 0,0-1 0,0 2 0,0-1 0,0 0 0,0 1 0,0 0 0,3 1-72,-5-1 75,-1 0 1,1 0-1,-1 0 1,0 0 0,1 0-1,-1 0 1,0 1-1,0-1 1,0 1-1,0-1 1,0 1-1,0-1 1,0 1 0,0-1-1,-1 1 1,1 0-1,-1-1 1,1 1-1,-1 0 1,0-1-1,1 1 1,-1 0-1,0 0 1,0 0 0,0-1-1,0 1 1,-1 0-76,1 24 273,-1-10-238,1-1 0,0 0-1,1 1 1,0-1 0,2 0 0,0 0 0,0 0 0,2 0-1,3 10-34,-3-15-119,0 0-1,1-1 1,0 0-1,0 0 1,1 0-1,0-1 1,1 0-1,0 0 120,-5-5-375,0-1-1,1 1 1,-1-1-1,0 0 0,1 0 1,-1 0-1,1 0 1,0 0-1,-1-1 1,1 0-1,0 0 0,0 0 1,0 0-1,0 0 1,0-1-1,0 0 0,0 0 1,0 0-1,0 0 1,0-1-1,0 1 1,0-1-1,1-1 376,47-18-4933,-28 7 3093</inkml:trace>
  <inkml:trace contextRef="#ctx0" brushRef="#br0" timeOffset="1140.758">1244 199 7040,'-10'8'2720,"10"-8"-2112,5 17 864,-5-12 416,9-2-1056,1 2-256,9 3-416,-4-8-256,4 0 32,0-8-1376,0 0 800,-4-9-3552,-1 9 2336</inkml:trace>
  <inkml:trace contextRef="#ctx0" brushRef="#br0" timeOffset="1499.913">1268 39 7168,'-39'-5'2720,"39"5"-2112,-22 13 1024,12-8 448,6 3-1152,-1-4-320,10 4-416,4 0-96,4 0-32,6-8-192,10 5 64,4-10-2560,6 5 1408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43 6656,'0'-1'132,"0"0"1,0 1-1,-1-1 0,1 1 1,0-1-1,0 0 0,0 1 1,-1-1-1,1 0 0,0 1 1,-1-1-1,1 1 1,-1-1-1,1 1 0,0-1 1,-1 1-1,1-1 0,-1 1 1,1 0-1,-1-1 1,1 1-1,-1 0 0,0-1 1,1 1-1,-1 0 0,1-1 1,-1 1-1,0 0 0,1 0 1,-1 0-133,-25-4 258,16 4 57,-34-13 835,40 11-1019,0 1-1,0-1 0,0 0 1,-1 1-1,1 0 1,0 0-1,-1 0 1,1 1-1,-1 0 1,1-1-1,-1 2 1,1-1-1,0 0 1,-1 1-1,1 0 1,-1 0-1,1 0 1,0 0-1,0 1 1,-2 1-131,-2 1 29,1 2 1,-1-1 0,1 1-1,0 0 1,1 0 0,0 1-1,0 0 1,0 0 0,1 1-1,0 0 1,0-1 0,1 2-30,1-5 15,0 1 0,1 0 0,0 0 0,0 0 0,0 1 0,0-1 0,1 0 0,0 1 0,0-1 0,1 1 0,-1-1 0,1 1 0,0-1 0,1 1 0,-1 0 0,1-1 0,0 0 0,1 1 0,-1-1 0,2 2-15,-2-5 1,0-1 1,0 1 0,1-1-1,-1 1 1,0-1 0,1 1 0,-1-1-1,1 0 1,-1 0 0,1 0 0,0 0-1,-1 0 1,1 0 0,0 0 0,0-1-1,0 1 1,0-1 0,-1 1 0,1-1-1,0 0 1,0 0 0,0 1-1,0-1 1,0-1 0,0 1 0,0 0-1,0 0 1,0-1 0,0 1 0,-1-1-1,1 0 1,0 1 0,0-1-2,3-1 5,0 0 1,0 0-1,0 0 1,0-1-1,-1 0 1,1 0-1,-1 0 0,0 0 1,0-1-1,0 1 1,0-1-1,0-1-5,0-1 0,-1 1 0,0-1 0,0 0 0,-1 1 0,0-1 0,0-1 0,0 1 0,-1 0 0,0 0-1,0-1 1,0 1 0,-1 0 0,0-4 0,0 7 3,0 1 0,0-1 0,-1 1 0,1-1 1,-1 1-1,0 0 0,1-1 0,-1 1 0,0 0 0,0 0 0,-1-1 0,1 1 0,0 0 0,-1 0 0,1 0 0,-1 1 0,1-1 0,-1 0 0,0 1 0,0-1 0,0 1 0,0-1 0,0 1 1,0 0-1,-1 0 0,1 0 0,0 0 0,0 0 0,-1 0 0,1 1 0,-1-1 0,1 1 0,0 0 0,-1-1 0,1 1 0,-1 0 0,-1 1-3,-2 0 10,-1 0-1,0 0 1,1 1 0,-1 0-1,1 0 1,-1 0-1,1 1 1,0 0 0,0 0-1,1 1 1,-1 0-1,0 0 1,1 0 0,-4 5-10,-3 2 14,0 0 1,1 2 0,1-1-1,0 1 1,-7 12-15,13-18 10,1 0 0,-1 1 0,1-1 0,1 1 0,-1 1-10,2-7 2,1 0-1,0 0 0,-1-1 1,1 1-1,0 0 0,0 0 1,0 0-1,0-1 0,1 1 1,-1 0-1,0 0 0,1 0-1,-1-2 0,0 1 0,1 0 1,-1-1-1,1 1 0,-1 0 0,1-1 0,-1 1 0,1-1 0,-1 1 0,1-1 1,-1 1-1,1-1 0,-1 0 0,1 1 0,0-1 0,-1 1 0,1-1 0,0 0 0,-1 0 1,1 0-1,0 1 0,0-1 0,-1 0 0,1 0 0,0 0 0,0 0 0,-1 0 1,2 0-1,-1 0-1,1-1-1,0 1 1,0-1 0,0 0 0,0 1 0,0-1 0,-1 0 0,1 0 0,0 0 0,-1 0 0,1-1 0,-1 1 0,1 0 0,-1 0 0,0-1 0,1 1 0,-1-1 0,0 0 0,0 1 0,0-1 0,0 0 0,0 1 0,0-1 1,5-22-1457,-6 23 1176,0 0 0,0-1 0,0 1 0,-1 0 0,1 0 0,0 0 1,0 0-1,-1 0 0,1 0 0,-1 0 0,1 0 0,-1 0 0,1 0 0,-1 0 0,1 0 1,-1 0-1,0-1 281,-5-3-2320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10112,'3'34'4763,"7"18"-3487,1 3-1214,-2 43-854,-4 0 0,-5 19 792,0-97-848,5-41-4470,0 3 3559,0-15-81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52 10240,'0'-19'3365,"0"19"-3339,0 0 0,0 0 0,0 0 0,1 0 0,-1-1 0,0 1 0,0 0 0,0 0 0,0 0 0,0 0 0,0 0 0,0 0 0,0-1 0,0 1 0,0 0 0,-1 0 0,1 0 0,0 0 0,0 0 0,0 0 0,0-1 0,0 1 0,0 0 0,0 0 0,0 0 0,0 0 0,0 0 0,0 0 0,0 0 0,0 0 0,-1 0 0,1-1 0,0 1 0,0 0 0,0 0 0,0 0 0,0 0 0,0 0 0,0 0 0,-1 0 0,1 0 0,0 0 0,0 0 0,0 0 0,0 0 0,0 0 0,0 0 0,-1 0 0,1 0 0,0 0 0,0 0 0,0 0 0,0 0 1,0 0-1,0 0 0,0 0 0,-1 0-26,-7 1 455,1 0 0,-1 0 1,0 1-1,0 0 1,1 0-1,-1 1 0,1 0 1,0 0-1,0 1 1,0 0-1,0 0 0,-4 4-455,-13 11 193,0 0 0,-13 17-193,2-1 39,2 1-1,2 2 0,1 1 1,3 2-1,0 0 1,3 2-1,2 1 1,1 1-1,3 0 1,2 2-1,1 0 1,3 0-1,2 1 1,-1 19-39,8-49-1,1-1 0,1 1 0,1 0 0,0-1 0,1 1 0,1 0 0,1-1 0,0 1 0,2-1 0,0 0 0,3 6 1,0-3-245,2 0-1,0 0 1,1-1-1,1-1 1,1 0-1,1 0 1,0-1-1,1-1 1,13 11 245,-17-19-712,-1 0 1,1 0-1,1-1 0,-1-1 1,1 0-1,0 0 1,10 2 711,-11-5-922,0 0 1,0 0 0,1-2-1,-1 1 1,0-1 0,1-1-1,-1 0 1,0-1 0,9-1 921,32-6-2784</inkml:trace>
  <inkml:trace contextRef="#ctx0" brushRef="#br0" timeOffset="345.484">765 1 10368,'-19'0'3429,"19"0"-3362,0 0 0,0-1 0,0 1 0,-1 0 0,1 0 0,0 1 0,0-1 0,0 0 0,-1 0 0,1 0 0,0 0 0,0 0 0,0 0 0,0 0 0,-1 0 1,1 0-1,0 0 0,0 0 0,0 0 0,0 1 0,-1-1 0,1 0 0,0 0 0,0 0 0,0 0 0,0 0 0,0 1 0,0-1 0,0 0 0,0 0 0,-1 0 0,1 0 0,0 1 0,0-1 0,0 0 0,0 0 0,0 0 0,0 0 0,0 1 0,0-1 0,0 0 0,0 0 1,0 0-1,0 1 0,0-1 0,0 0 0,0 0 0,0 0 0,0 0 0,1 1 0,-1-1 0,0 0 0,0 0 0,0 0 0,0 0 0,0 1 0,0-1 0,0 0 0,1 0 0,-1 0 0,0 0 0,0 0 0,0 1-67,9 8 1638,52 27-1407,-1 2 0,-2 3 0,-1 3 0,-3 2 1,-1 2-1,31 40-231,-40-37 65,-2 2 1,-2 1 0,-2 3 0,-4 1-1,-1 1 1,7 26-66,-25-51-5,-3 0-1,-1 1 1,-1 0 0,-2 0-1,-2 1 1,-1 0 0,-1 1 0,-3-1-1,-1 1 1,-1-1 0,-2 0-1,-6 24 6,4-32-671,-2-1 0,-1 1-1,-10 21 672,11-32-1810,-2-1 0,0 0-1,-10 14 1811,-10 13-3210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9600,'2'2'382,"1"-1"1,-1 1-1,1 0 1,-1 0-1,0 0 0,1 1 1,-1-1-1,0 0 1,-1 1-1,1 0 1,0-1-1,-1 1 1,1 0-1,-1 0 1,1 1-384,13 51 2141,-10-30-737,19 70-384,-4 0 0,2 57-1019,-7-31 256,-14-120-219,2-5-23,3-13-33,7-27-97,-13 43 114,16-55-248,3 1 1,3-1 249,-15 38-29,2 1 1,0 0 0,1 1 0,0 0 0,1 0-1,1 1 1,1 1 0,2-1 28,-10 9 3,1 1-1,1 0 1,-1 0 0,1 0-1,0 1 1,0 0-1,0 1 1,1-1 0,0 1-3,-4 2 12,-1 0 0,1 0 1,0 0-1,-1 1 0,1-1 1,0 1-1,-1 0 0,1 0 1,0 0-1,-1 1 0,1-1 1,-1 1-1,1 0 0,0 0 1,-1 0-1,0 0 0,1 1 1,-1 0-1,0-1 0,1 1 1,-1 1-13,4 2 21,0 2 1,0-1 0,-1 1 0,0 0-1,0 0 1,0 1 0,-1 0 0,0 0 0,-1 0-1,3 8-21,7 17-529,-2 1 0,1 9 529,2 5-1405,-9-31 244,1 5-2466,2 1 0,8 15 3627,-4-19-2528</inkml:trace>
  <inkml:trace contextRef="#ctx0" brushRef="#br0" timeOffset="510.537">1136 110 9472,'7'-6'1194,"6"-10"2006,-13 16-3156,1 0-1,-1 0 1,0-1-1,0 1 1,0 0 0,0 0-1,1 0 1,-1-1-1,0 1 1,0 0-1,0 0 1,0-1 0,0 1-1,0 0 1,1-1-1,-1 1 1,0 0-1,0 0 1,0-1-1,0 1 1,0 0 0,0-1-1,0 1 1,0 0-1,0 0 1,0-1-1,-1 1 1,1 0-1,0-1 1,0 1 0,0 0-1,0 0 1,0-1-1,0 1 1,-1 0-1,1 0-43,-11 0 1601,-17 12 425,15-3-1710,1 1 0,0 0-1,1 1 1,0 0 0,-7 9-316,-9 15 383,-8 14-383,24-32 46,1 1 0,0 0 0,2 0 0,0 1-46,4-11 4,1 1 0,1-1 0,-1 1 0,1-1 0,1 1 0,0 0 0,0-1 0,1 1 0,0 0 0,0 5-4,1-11 1,0 0-1,-1 0 0,1 0 0,0 0 0,0 0 0,1-1 1,-1 1-1,0 0 0,1-1 0,0 1 0,0-1 0,0 1 1,0-1-1,0 0 0,0 0 0,0 0 0,3 1 0,0 0-1,0 0 1,-1 0-1,2-1 0,-1 0 0,0 0 0,0-1 1,1 1-1,-1-1 0,5 0 1,1 0-13,0 0 0,1-1 0,-1 0-1,0-1 1,0-1 0,0 1 0,0-2 0,0 0 0,9-3 13,-11 2-7,0 0 0,-1-1-1,1 0 1,-1 0 0,0-1 0,-1 0 0,0 0 0,0 0 0,0-1 0,5-7 7,1-4-21,0-1 0,-1-1 0,8-20 21,-19 38 1,-1 1 0,1 0-1,-1 0 1,1 0-1,0 0 1,-1 0 0,1 0-1,0 0 1,0 0 0,-1 0-1,1 0 1,0 1 0,0-1-1,0 0 1,0 0-1,0 1 1,1-1-1,-2 1 1,1 0 0,-1 0 0,1 0 0,-1 0 0,1 0 0,-1 0 0,1 0 0,-1 1 0,0-1 0,1 0 0,-1 0-1,1 0 1,-1 1 0,1-1 0,-1 0 0,0 0 0,1 1 0,-1-1 0,0 0 0,1 1 0,-1-1 0,0 0 0,1 1 0,-1-1 0,0 1 0,0-1 0,0 1 0,1-1-1,1 5 11,0 0 1,0 1-1,-1-1 1,1 1-1,-1-1 1,0 4-12,12 89 230,-3 34-230,-9-86 55,-1 1 0,-3 0 0,-8 42-55,6-65 10,-2-1-1,0 0 1,-1-1 0,-1 0 0,-1 0 0,-1-1 0,-1 0-1,-1-1 1,-1-1 0,-1 0 0,0 0 0,-1-2 0,-10 8-10,8-8-469,-1-1 1,-1-1-1,0-1 1,0 0 0,-2-2-1,1 0 1,-2-2-1,1 0 1,-2-2-1,1 0 1,-1-2 0,-24 4 468,34-8-787,-1-1 0,0 0 1,1-1-1,-1-1 0,0 0 1,1-1-1,-1 0 0,-10-4 787,-36-14-2602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562 121 6656,'5'-10'851,"11"-29"2202,-16 37-2855,0 0 1,0 0 0,0 0 0,0 0 0,0 1-1,-1-1 1,1 0 0,-1 0 0,0 0 0,1 1-1,-1-1 1,0 0 0,0 1 0,0-1 0,0 1-1,0-1 1,-1 1 0,1-1 0,0 1-1,-1 0 1,1-1 0,-1 1 0,1 0 0,-2 0-199,-2-3 84,0 1 0,0 0 0,-1 0 0,1 1 0,-1 0 0,0 0 1,-1 0-85,-11-2 6,-1 1 1,1 1 0,-1 1 0,0 0 0,1 2 0,-1 0 0,0 1 0,1 1 0,-1 0 0,1 2 0,-14 5-7,6-1 0,0 1 1,0 2-1,1 0 1,1 2-1,0 1 1,1 1 0,-15 13-1,29-21 0,0-1 0,1 2 0,-1-1 0,2 1 0,-6 8 0,11-15 0,1 0 0,0 0 0,-1 0 0,1 0 0,0 0 0,0 0 0,1 0 0,-1 0 0,0 1 0,1-1 0,-1 0 0,1 0 0,0 1 0,0-1 0,-1 0 0,2 1 0,-1-1 0,0 0 0,0 1 0,1-1 0,-1 0 0,1 0 0,0 0 0,0 1 0,0-1 0,0 0 0,0 0 0,0 0 0,0 0 0,1 0 0,-1-1 0,1 1 0,0 1 0,15 10 0,-1 0 0,2-2 0,0 0 0,0-1 0,1 0 0,2-1 0,10 6 0,19 13 0,-20-10 260,0 3 1,-2 0-1,0 2 1,-1 1-1,12 15-260,-31-30 110,0 1 0,0 0 0,-1 0 0,-1 0 0,1 1 0,-2 0 0,1 0 0,-2 1 0,0-1 0,0 1 1,-1 0-1,0 0 0,-1 0 0,0 1 0,-1-1 0,-1 0 0,0 9-110,-1-5 132,-2-1 1,0 1-1,0-1 1,-1 1-1,-1-1 0,-1 0 1,0-1-1,-1 0 1,0 1-1,-1-2 1,-1 0-1,-8 11-132,11-18-111,0 0 0,-1 0 0,1 0 0,-1-1 0,0 0 0,-1 0 0,1-1 0,-1 0 0,1 0 0,-1-1 0,-1 0 0,1-1 0,0 1 0,-3-1 111,0 0-320,1-1 0,0 0 0,-1 0 1,1-1-1,-1-1 0,1 1 0,-1-2 1,1 1-1,0-2 0,0 1 0,-8-4 320,8 1-698,0 1-1,0-2 0,1 1 1,-1-1-1,1-1 0,1 1 1,-1-2-1,1 1 0,1-1 1,-1 0-1,1-1 0,-3-5 699,-7-17-2378</inkml:trace>
  <inkml:trace contextRef="#ctx0" brushRef="#br0" timeOffset="326.719">918 124 9472,'-3'44'5393,"2"-30"-5058,0-1 1,0 1 0,2 7-336,6 99 2491,15 164-449,-19-253-2103,7 45-1937,9 35 1998,-18-109-316,-1-1-1,0 1 1,0-1-1,1 1 1,-1-1-1,1 0 1,-1 1-1,1-1 1,0 0-1,0 1 1,-1-1-1,1 0 1,1 1 316,-2-3-243,1 0 1,-1 0-1,0 1 0,1-1 1,-1 0-1,0 0 1,0 0-1,0 0 1,0 0-1,0 0 1,0 0-1,0 0 1,0 0-1,0 0 1,-1 0-1,1 0 1,0 0-1,0 0 1,-1 0-1,0 0 243,-7-30-2896,-1-2 1019</inkml:trace>
  <inkml:trace contextRef="#ctx0" brushRef="#br0" timeOffset="777.675">637 476 7168,'-32'21'2368,"31"-20"-2290,1-1 0,-1 1 0,0-1 0,0 1 0,1-1 0,-1 1-1,1-1 1,-1 1 0,0-1 0,1 1 0,-1 0 0,1 0 0,0-1 0,-1 1 0,1 0 0,-1 0 0,1-1 0,0 1 0,0 0 0,-1 0 0,1 0 0,0-1 0,0 1 0,0 0 0,0 0 0,0 0 0,0 0 0,0-1 0,0 2-78,1-1 395,-2 0-297,1 1 0,0-1 1,0 0-1,0 0 0,1 0 0,-1 1 1,0-1-1,0 0 0,1 0 1,-1 0-1,0 0 0,1 1 1,-1-1-1,1 0 0,-1 0 1,1 0-1,0 0 0,0 0 1,-1 0-1,1-1 0,0 1 0,0 0 1,0 0-1,0 0 0,0-1 1,0 1-1,0-1 0,0 1 1,0 0-1,0-1 0,0 0 1,0 1-1,1-1 0,-1 0 0,0 0 1,1 1-99,6 0-10,0 1-1,0-2 1,0 1 0,7-1 10,-11 0 107,38-3-89,1-2 0,-1-2 0,0-1 1,39-15-19,-42 13 2,111-33 56,3-9-58,-151 51-6,5-1 53,0-1 1,0 1-1,0 0 1,0 1 0,0 0-1,1 0-47,-7 1 57,0 0 0,1 0 0,-1 0 0,0 0 0,1 0 0,-1 0 1,0 0-1,1 1 0,-1-1 0,0 1 0,0-1 0,1 1 0,-1-1 0,0 1 0,0 0 0,0-1 0,0 1 0,0 0 0,0 0 0,0 0 0,0 0 0,0 0 0,0 0 0,0 0 0,-1 0 0,1 0 0,0 0 1,-1 1-1,1-1 0,-1 0 0,1 0 0,-1 1 0,0-1 0,1 1-57,3 29 701,0 1 0,-2-1 0,-2 1 1,-1 19-702,-1-9 64,3-1 0,2 14-64,0-31 12,2 21 72,7 25-84,-9-90-48,2 0 0,0 0 0,2-3 48,5-22-37,-2 6-157,2 0 1,1 0-1,2 1 1,1 1-1,2 1 1,2 0-1,10-13 194,-27 46-317,0-1 0,0 1-1,0-1 1,0 1 0,1 0-1,1-1 318,-4 3-366,0 0 0,1 0 0,-1 0 1,0 1-1,1-1 0,-1 0 0,1 1 0,-1-1 0,1 1 0,-1 0 0,1-1 0,-1 1 0,1 0 0,-1 0 0,1 0 0,-1 0 0,1 0 0,-1 0 0,1 1 0,-1-1 0,1 1 366,12 5-2565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7040,'-1'0'196,"0"0"0,-1 1 1,1-1-1,0 0 0,0 1 0,0-1 1,0 1-1,0-1 0,0 1 0,0-1 1,0 1-1,0 0 0,1-1 0,-1 1 1,0 0-1,0 0 0,0 0 0,1 0 1,-1 0-1,0 0 0,1 0 1,-1 0-1,1 0 0,-1 1-196,-10 31 1605,7-20-838,-31 106 223,5 2-1,-4 55-989,28-137 5,2 1 1,2 0-1,1 0 0,3 0 1,3 18-6,-5-51 4,1 1 0,1-1 0,0 0 1,0 0-1,0-1 0,1 1 1,-1 0-1,2-1 0,-1 0 1,1 1-1,0-1 0,0-1 1,1 1-1,-1 0 0,1-1 1,3 2-5,-4-4-100,1 0 1,0 0 0,-1 0 0,1 0 0,0-1 0,1 0-1,-1 0 1,0 0 0,0-1 0,1 0 0,-1 0-1,1 0 1,0-1 0,-1 1 0,1-1 0,-1-1-1,1 1 1,-1-1 0,1 0 0,4-1 99,-3 0-617,0 0-1,0-1 1,0 0 0,0 0-1,-1 0 1,1-1 0,-1 0-1,3-2 618,20-15-2362</inkml:trace>
  <inkml:trace contextRef="#ctx0" brushRef="#br0" timeOffset="486.334">1 570 7296,'0'1'90,"0"-1"-1,0 0 1,-1 0 0,1 0 0,0 1 0,0-1 0,0 0 0,0 0-1,0 1 1,0-1 0,0 0 0,0 0 0,0 0 0,0 1-1,0-1 1,0 0 0,0 0 0,0 1 0,0-1 0,1 0-1,-1 0 1,0 0 0,0 1 0,0-1 0,0 0 0,0 0 0,0 0-1,1 1 1,-1-1 0,0 0 0,0 0 0,0 0 0,0 0-1,1 0 1,-1 1 0,0-1 0,0 0 0,1 0 0,-1 0-1,0 0-89,16 5 1823,22-2 366,-4-5-2007,0-3 1,-1 0-1,0-2 0,5-3-182,12-2-89,248-67-3404,-278 73 3324,-1 0 1,0-1 0,0 0-1,-1-2 1,0 0-1,0-1 1,9-8 168,-25 17 66,-1 0 0,0 0 0,1 0-1,-1 0 1,0-1 0,0 1 0,0 0 0,0 0 0,0-1 0,-1 1 0,1 0-1,0-1 1,0 1 0,-1-1 0,1 1 0,-1-1 0,0 1 0,1-1-66,-1 1 49,0 1 1,0 0-1,0-1 1,0 1-1,-1 0 1,1-1-1,0 1 1,0 0-1,0 0 1,0-1-1,-1 1 1,1 0-1,0-1 1,0 1-1,0 0 1,-1 0-1,1 0 1,0-1-1,0 1 1,-1 0-1,1 0 1,0 0-1,-1 0 1,1-1-1,0 1 1,0 0-1,-1 0 1,1 0-1,0 0 1,-1 0-1,1 0-49,-22 3 1061,13 0-962,0 1-1,1 1 0,-1 0 1,1 0-1,0 1 0,0 0 1,0 0-1,1 0 0,0 1 1,0 1-1,1-1 0,0 1 1,0 0-1,1 0-98,-5 6 26,2 0 0,0 0 0,1 1 0,0 0-1,1 1 1,1-1 0,0 1 0,1 4-26,2-10 100,0 1 0,1-1 0,1 0 0,0 0 0,0 0 0,1 0-1,0 0 1,1 1 0,0-2 0,1 1 0,0 0 0,0 0 0,1-1 0,0 0 0,1 0-1,0 0 1,0 0 0,1-1 0,0 0 0,1 0 0,0 0 0,0-1 0,0 0 0,1 0-1,0-1 1,0 0 0,1-1 0,0 0 0,0 0 0,0 0 0,0-1 0,1-1 0,-1 0-1,1 0 1,0-1 0,0 0 0,6 0-100,-7-2 26,-1 1-1,0-2 1,0 1-1,0-1 1,0-1 0,0 0-1,0 0 1,0 0-1,-1-1 1,1 0 0,-1 0-1,1-1 1,-1 0-1,-1 0 1,1-1 0,0 0-1,-1 0 1,2-2-26,-4 3-81,-1 0 1,1 0-1,-1-1 1,1 1 0,-1-1-1,0 0 1,-1 0-1,1 0 1,-1 0-1,0 0 1,-1 0-1,1 0 1,-1-1-1,0 1 1,0-1-1,-1 1 1,1-1-1,-1 1 1,0-1-1,-1 1 1,1-1-1,-1 1 1,-1-1 0,1 1-1,-1-1 1,1 1-1,-3-2 81,-5-11-1143,-1 2-1,-1-1 0,-1 2 1,0-1-1,-1 2 1,0 0-1,-5-3 1144,-22-19-2565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7168,'12'-22'7701,"-49"35"-2789,31-8-4839,1-1-1,0 1 1,0 1 0,1-1 0,-1 1 0,1-1 0,0 1-1,1 1 1,0-1 0,0 0 0,-2 5-73,3-7 6,1 1 1,-1-1-1,1 0 1,0 1-1,0-1 1,1 1-1,-1-1 1,1 1-1,0-1 0,0 1 1,0-1-1,1 1 1,0-1-1,0 1 1,0-1-1,0 1 1,1-1-1,1 3-6,-2-5 2,0 0 1,0-1-1,0 1 0,0-1 0,0 1 1,1-1-1,-1 1 0,0-1 1,1 0-1,0 0 0,-1 0 0,1 0 1,0 0-1,-1 0 0,1 0 1,0 0-1,0-1 0,0 1 0,-1-1 1,1 1-1,0-1 0,0 0 1,0 0-1,0 0 0,0 0 0,0 0 1,0 0-1,0 0 0,0-1 0,0 1 1,0-1-1,-1 1 0,1-1 1,0 0-1,0 0 0,-1 0 0,1 0 1,1-1-3,4-1 10,-1-2-1,0 1 1,0-1 0,0 0 0,0 0 0,-1-1 0,1 1-1,3-7-9,-7 9-59,0 1-1,-1-1 1,1 0 0,-1 1-1,1-1 1,-1 0-1,0 0 1,0 0-1,0 0 1,0 0-1,-1-1 1,1 1-1,-1 0 1,0 0-1,0 0 1,0 0-1,0-1 1,-1 1 0,1 0-1,-1 0 1,0 0-1,0 0 1,0 0-1,0 0 1,0 0-1,-1 0 1,1 0-1,-1 1 1,0-1-1,0 1 1,0-1-1,0 1 1,0 0 0,0-1-1,-1 1 1,1 0-1,-1 1 1,1-1-1,-1 0 1,-1 0 59,-13-6-3248,8 3 939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64 375 6528,'3'-19'3293,"-1"16"-2362,-2 12-691,4 68 1376,4-1 0,2 0 0,14 41-1616,12 89 133,-33-183-13,3 29 994,-5-47-858,-1-1 1,0 1-1,-1-1 0,1 1 1,-1-1-1,0 0 0,0 1 1,0-1-1,-1 2-256,2-5 10,0-1 0,0 0 1,0 1-1,0-1 0,-1 0 0,1 1 0,0-1 1,0 0-1,0 0 0,-1 1 0,1-1 0,0 0 1,0 0-1,-1 1 0,1-1 0,0 0 0,0 0 1,-1 0-1,1 0 0,0 1 0,0-1 0,-1 0 1,1 0-1,0 0 0,-1 0 0,1 0 0,0 0 1,-1 0-1,1 0 0,0 0 0,-1 0 0,1 0 1,0 0-1,-1 0 0,1 0 0,0 0 0,-1 0 0,1 0 1,0 0-1,-1 0 0,1-1 0,0 1 0,0 0 1,-1 0-1,1 0 0,0 0 0,-1-1 0,1 1 1,0 0-1,0-1-10,-13-14 43,11 13-41,-12-21-502,1 0 1,1-1-1,2 0 1,0-1-1,1 0 0,-2-16 500,-2-9-147,1-1-1,4 0 1,1-1-1,3 1 1,1-1-1,4 0 1,1 0-1,3 0 1,5-18 147,-6 46-20,2 1 1,0 0 0,2 0 0,1 1 0,0 0 0,4-3 19,-7 12-13,1 1 0,1 1 0,0-1 0,1 1 0,0 1-1,0 0 1,1 0 0,1 1 0,0 0 0,11-7 13,-18 13 0,-1 1-1,1 0 0,0 0 1,0 1-1,0-1 0,0 1 1,0-1-1,0 1 1,0 1-1,0-1 0,0 1 1,1-1-1,-1 1 0,0 0 1,0 1-1,1-1 1,-1 1-1,0 0 0,0 0 1,0 0-1,0 0 0,0 1 1,0-1-1,0 1 0,0 0 1,-1 1-1,1-1 1,-1 0-1,1 1 0,-1 0 1,0 0-1,0 0 0,0 0 1,0 2 0,6 5 13,-1 1-1,-1 1 1,0-1 0,0 1 0,-2 1 0,1-1-1,-1 1 1,-1 0 0,0 0 0,0 4-13,-2-3 46,0 0 0,0-1 0,-2 1 1,0 0-1,0 0 0,-1 0 0,-1 0 1,0 0-1,-1 0 0,-1-1 0,0 1 0,-1-1 1,0 0-1,-2 3-46,2-7-147,1-1 1,-2 0-1,1 0 1,-1 0-1,0-1 1,0 1-1,-1-1 1,0-1-1,-1 0 1,1 0 0,-1 0-1,0-1 1,-1 0-1,1 0 1,-1-1-1,0 0 1,0-1-1,0 0 1,0-1-1,-10 2 147,-21-1-3376,5 1 1014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10112,'0'0'153,"0"0"0,-1 0 0,1 0 0,-1 0 1,1 0-1,0 0 0,-1 0 0,1 1 0,0-1 0,-1 0 1,1 0-1,-1 1 0,1-1 0,0 0 0,0 0 0,-1 1 1,1-1-1,0 0 0,0 1 0,-1-1 0,1 0 0,0 1 1,0-1-1,0 1 0,-1-1 0,1 0 0,0 1 0,0-1 1,0 1-1,0-1-153,-1 21 1186,7 23 56,6 5 402,3 0 0,17 36-1644,6 22 152,31 147 146,-7-17-3598,-35-171-1559,-18-46 1201</inkml:trace>
  <inkml:trace contextRef="#ctx0" brushRef="#br0" timeOffset="714.224">720 168 10240,'0'-1'191,"1"0"1,0 1-1,0-1 1,-1 0-1,1 0 0,0 1 1,0-1-1,0 1 1,0-1-1,0 1 1,0-1-1,0 1 1,0-1-1,0 1 1,0 0-1,0 0 1,0-1-1,0 1 0,0 0 1,0 0-1,0 0 1,1 0-1,-1 1-191,1-1 98,0 1 0,-1 0 1,1 1-1,-1-1 0,0 0 0,1 0 0,-1 1 0,0-1 0,0 1 0,0-1 0,0 1 0,0-1 1,0 1-1,0 0 0,0-1 0,-1 1-98,18 39 1293,-2 0 1,-1 2-1,-1 7-1293,5 13 216,129 480 637,-142-518-840,0 0 1,4 5-14,-10-30 2,0 0 0,0 1 0,0-1 0,0 0 0,0 0 0,0 0 0,0 0 0,1 1 0,-1-1 0,0 0 0,0 0 0,0 0 0,0 0 0,0 0 1,0 1-1,0-1 0,0 0 0,0 0 0,0 0 0,1 0 0,-1 0 0,0 0 0,0 0 0,0 1 0,0-1 0,0 0 0,0 0 0,1 0 0,-1 0 0,0 0 0,0 0 0,0 0 1,0 0-1,0 0 0,1 0 0,-1 0 0,0 0 0,0 0 0,0 0 0,0 0 0,1 0 0,-1 0 0,0 0 0,0 0 0,0 0 0,0 0 0,0 0 0,1 0 0,-1 0 1,0 0-1,0 0 0,0-1-2,7-9 60,3-21 13,21-124-83,-9 42-126,19-51 136,-30 129-26,2-1-1,1 2 1,1 0 0,2 1-1,2 0 1,13-16 26,-25 38-1,2 1 0,-1 0 0,2 0 0,-1 1 1,1 0-1,0 0 0,10-5 1,-15 11 0,-1 0 0,1 1 0,0-1 0,1 1 0,-1 0 0,0 0 0,1 1 0,-1 0 0,1-1 0,-1 2 0,1-1 0,0 1 0,-1 0 0,1 0 0,-1 0 0,1 1 0,0 0 0,-1 0 0,2 1 0,3 2 4,-1 0 0,0 1 0,0 0 0,0 0 0,-1 1 0,0 0 0,0 1-1,0-1 1,-1 2 0,0-1 0,0 1 0,-1 0-4,14 18 18,-2 0 0,-1 2 1,2 5-19,-5-6 8,-2 1 0,0 1 0,7 26-8,17 91 25,-16-60 91,-20-83-117,1 0 1,0 0-1,0-1 1,0 1-1,0 0 1,0 0-1,0 0 0,1-1 1,0 1-1,-1-1 1,1 1-1,0-1 0,2 2 1,-3-3 1,-1-1-1,1 0 1,0 1-1,-1-1 1,1 0 0,0 0-1,-1 1 1,1-1-1,0 0 1,-1 0-1,1 0 1,0 0-1,-1 0 1,1 0-1,0 0 1,-1 0-1,1 0 1,0 0-1,-1 0 1,1 0-1,0-1 1,0 1-1,1-1 4,-1 0 0,1 0 0,0-1 0,0 1 0,-1 0 0,1-1 0,-1 1 0,1-1 0,-1 0 0,0 1 0,1-1-4,27-44 19,-2 0 0,-2-2 1,8-23-20,19-38-74,-22 55 21,3 1-1,1 1 1,25-26 53,-49 67-2,0-1 1,1 1-1,0 1 0,1 0 1,0 0-1,1 2 0,5-4 2,-12 8 0,2 1 1,-1-1-1,0 1 0,0 1 0,1 0 0,0 0 0,-1 0 0,1 1 0,0 0 0,0 0 0,0 1 0,-1 0 0,1 0 0,0 1 0,2 0 0,6 3 8,-1 1 1,1 1-1,-1 0 0,0 1 0,-1 0 0,0 1 0,0 1 0,0 0 0,-1 1 0,-1 1 0,1 0 1,1 3-9,13 14 15,-1 2 1,-1 0 0,-2 2-1,12 22-15,0 12 17,-2 1 0,-4 2-1,17 59-16,-18-51 4,-19-50-81,-5-15-150,0 1 1,1-1-1,0 0 0,1 0 0,0-1 0,1 1 1,6 7 226,-13-19-108,1 1 0,-1 0 0,1-1 0,-1 1 1,1-1-1,-1 1 0,1-1 0,0 1 0,-1-1 1,1 0-1,-1 1 0,1-1 0,0 1 0,-1-1 0,1 0 1,0 0-1,0 1 0,-1-1 0,1 0 0,0 0 0,0 0 1,-1 0-1,1 0 0,0 0 0,0 0 0,-1 0 1,1 0-1,0 0 0,-1-1 0,1 1 0,0 0 0,0 0 1,-1-1-1,1 1 0,0 0 0,-1-1 0,1 1 1,-1-1 107,3-1-715,-1-1 1,1 1 0,-1-1 0,0 0 0,0 0 0,0 1-1,0-3 715,0 1-668,12-18-2996</inkml:trace>
  <inkml:trace contextRef="#ctx0" brushRef="#br0" timeOffset="1247.82">3320 124 7168,'0'-47'5008,"3"54"-1895,3 4-2845,46 152 2207,-36-103-1854,2-1-1,4-1 0,1-2 1,6 5-621,-21-46 35,0 0-1,2-1 1,0 1 0,0-2 0,1 0 0,1 0 0,0-1 0,1 0-1,1-1 1,-1-1 0,1 0 0,1-1 0,0 0 0,0-1 0,1-1-1,10 3-34,-9-5 20,0-1 0,1 0-1,-1-1 1,1-1 0,0-1-1,0-1 1,0 0 0,-1-1-1,1-1 1,0-1 0,-1 0-1,0-2 1,1 0 0,-2 0-1,1-2 1,9-4-20,-12 4 12,0-1-1,0 0 1,0-1-1,-1-1 1,0 0-1,-1 0 1,0-2-1,-1 1 1,0-1 0,-1-1-1,0 0 1,-1 0-1,-1-1 1,0 0-1,-1-1 1,0 1-1,-1-1 1,1-5-12,0-8 44,-1 1 0,-2-2-1,0 1 1,-2-1 0,-1 1 0,-2-1 0,-1-11-44,-1 15-571,-1 0 0,0 1 0,-2-1 0,-1 1 0,-1 1 0,-1-1 0,-1 1 0,-8-14 571,14 32-1224,4 5 985,-1-1 0,1 1 0,-1-1 0,1 1 0,0-1 0,-1 1 1,1-1-1,0 1 0,-1-1 0,1 0 0,0 1 0,0-1 0,0 1 1,-1-1-1,1 0 0,0 1 0,0-1 0,0 1 0,0-1 0,0 0 1,0 1-1,0-1 0,0 0 0,1 1 0,-1-1 0,0 0 239,8-7-3658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10240,'-4'26'4748,"8"-2"-4601,0-11 243,-1 8-231,6 39 87,16 58-246,39 102-53,-28-71 213,-2 37-160,-31-166 1054,-1 0 0,-1-1 0,-1 4-1054,-2-22 1089,-2-7-686,-5-25-87,4 4-277,1-1 1,1 0-1,2-2-39,1-53-67,4 1 0,10-56 67,-8 97-33,3 1-1,1-1 1,2 2-1,2-1 0,1 2 1,12-20 33,-18 41-9,1 1 0,0 0 1,1 1-1,1 0 0,1 1 0,0 0 1,1 1 8,-4 5-1,0 0 0,0 1 0,1 0 0,0 0 0,0 1 0,0 1 0,1 0 0,0 0 0,0 1 0,10-2 1,-12 4-11,-1 1 0,0 0-1,1 0 1,-1 1 0,0 0-1,2 1 12,-7-1-3,1 1 0,-1-1-1,1 1 1,-1 1-1,0-1 1,0 1 0,1-1-1,-1 1 1,0 0 0,0 1-1,-1-1 1,1 1-1,3 2 4,-2 0 5,-1 1 1,1 0-1,-1 0 0,0 0 0,0 0 0,0 1 0,-1-1 0,0 1 0,-1 0 0,1 0 0,-1 0 0,-1 0 0,1 0 0,-1 1 0,0-1 0,-1 0 0,0 1 1,0-1-1,-1 0 0,0 3-5,-2 11 19,0-2 0,-2 1 0,0 0 0,-1-1 0,-1 0 0,-1 0 0,-1 1-19,-26 42 23,25-45-23,0 0 0,0 1 0,2-1-1,0 2 1,1-1 0,1 1-1,-2 16 1,7-31-3,1 1 0,0-1 0,0 1 0,0 0-1,1-1 1,0 1 0,0-1 0,0 1 0,0-1 0,0 1-1,1-1 1,0 0 0,0 0 0,0 0 0,1 0-1,-1 0 1,1 0 0,2 1 3,1 2-9,1 0-1,0 0 1,1-1 0,0 0-1,0-1 1,0 0 0,8 4 9,0-1-32,1 0 1,1-2-1,-1 0 1,1-1-1,0 0 1,8-1 31,-7 0-206,78 14-5943,24-2 6149,-7-3-4501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 6784,'0'0'2202,"1"4"-1316,6 46 1655,-3 0 0,-1 45-2541,-3-51 292,1-13-174,-1-1-1,-1 1 1,-2-1 0,-4 15-118,-6-17 67,13-27-62,-1-1-1,1 1 1,-1 0 0,1-1-1,-1 1 1,1 0 0,-1-1 0,1 1-1,-1-1 1,0 1 0,1-1-1,-1 1 1,0-1 0,0 0-1,1 1 1,-2-1-5,2 0 3,-1 0 1,1 0-1,-1 0 1,1 0-1,-1-1 1,1 1-1,0 0 1,-1 0-1,1-1 0,-1 1 1,1 0-1,0-1 1,-1 1-1,1 0 1,-1-1-1,1 1 0,0 0 1,0-1-1,-1 1 1,1-1-1,0 1 1,0-1-1,-1 1 1,1 0-1,0-1 0,0 1 1,0-1-1,0 1 1,0-1-1,0 0-3,-3-9-34,1 0 0,1 0 0,0 0-1,1 0 1,0-1 0,0 1 0,1 0 0,0 0-1,1 0 1,0 0 0,1 0 0,1-4 34,3-7-124,1 0 0,0 1 0,2 0 1,0 0-1,5-4 124,-5 9-25,1 1 1,1 0 0,1 1-1,0 0 1,0 1 0,2 0-1,14-9 25,-23 17-129,0 0-1,1 1 0,-1 0 1,1 0-1,0 0 0,0 0 1,0 1-1,1 1 0,-1-1 1,0 1-1,1 0 0,-1 1 1,0-1-1,1 2 130,-2-1 31,-1 1 0,1 0 0,-1 0 0,1 0 0,-1 1 0,0 0 0,0 0-1,0 0 1,0 0 0,0 1 0,0 0 0,-1 0 0,1 1 0,-1-1 0,0 1 0,0 0 0,0 0 0,2 4-31,9 15 263,-1 1 0,-2 0-1,0 0 1,-2 2 0,0-1 0,3 20-263,12 29 33,-12-39-301,12 31-4973,-16-52 3028</inkml:trace>
  <inkml:trace contextRef="#ctx0" brushRef="#br0" timeOffset="481.369">878 1 7168,'-20'0'2368,"19"0"-2301,1 1 0,0 0 0,-1-1 1,1 1-1,0 0 0,0 0 0,0-1 0,0 1 0,0 0 1,0 0-1,0-1 0,0 1 0,0 0 0,0 0 1,0 0-1,0-1 0,1 1 0,-1 0 0,0-1 1,1 2-68,2 10 64,1 0 1,0 0 0,1 0-1,1 0 1,0-1 0,1 1 0,2 2-65,20 38 32,-19-30 333,-1 0 0,-1 1 0,-1 0 0,-1 1-365,-4-13 193,0 0 0,0 0-1,-1 0 1,-1 0 0,0 0-1,0 0 1,-1 1 0,0-1 0,-3 8-193,4-18-73,0 0 1,0 0 0,0-1-1,-1 1 1,1 0 0,0 0 0,0-1-1,-1 1 1,1 0 0,0 0 0,-1-1-1,1 1 1,-1 0 0,1-1 0,-1 1-1,1-1 1,-1 1 0,1-1 0,-1 1-1,0-1 1,1 1 0,-1-1-1,0 1 1,1-1 0,-1 0 0,0 0-1,1 1 1,-1-1 0,0 0 0,0 0-1,0 0 1,1 1 0,-1-1 0,0 0-1,0 0 1,1 0 0,-1-1-1,0 1 1,0 0 0,0 0 72,-3-2-423,1 1 1,0-1-1,-1 0 0,1 1 1,0-2-1,0 1 0,0 0 1,-2-3 422,-57-55-3163,29 28 4595,-7-8 5227,-7-11-6659,46 51 53,-1-3 111,0 1 0,0-1 1,0 1-1,0-1 0,0 0 1,1 0-1,-1 0 0,1 0 1,0-1-165,0 3 18,1 0 1,0 0-1,0 0 1,0 0-1,1-1 1,-1 1-1,0 0 1,0 0-1,1 0 1,-1 0-1,0 0 1,1 0-1,-1-1 1,1 1 0,0 0-1,-1 0 1,1 1-1,0-1 1,-1 0-1,1 0 1,0 0-1,0 0 1,0 1-1,0-1 1,0 0-1,0 1 1,0-1-1,0 1 1,0-1-19,11-6-25,0 1 0,1 0 0,-1 1 1,1 1-1,0 0 0,1 0 25,88-16-1417,-58 12 615,54-10-2499,4 4 981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86 116 6656,'0'0'63,"0"-1"0,0 1 1,0 0-1,0 0 0,0 0 0,0-1 1,-1 1-1,1 0 0,0 0 0,0 0 1,0 0-1,0-1 0,-1 1 1,1 0-1,0 0 0,0 0 0,0 0 1,-1 0-1,1 0 0,0 0 0,0-1 1,0 1-1,-1 0 0,1 0 1,0 0-1,0 0 0,-1 0 0,1 0 1,0 0-1,0 0 0,-1 0 0,1 0 1,0 0-1,0 1 0,0-1 0,-1 0 1,1 0-1,0 0 0,0 0 1,0 0-1,-1 0 0,1 0 0,0 1 1,0-1-1,0 0 0,0 0 0,-1 0 1,1 0-1,0 1 0,0-1 1,0 0-1,0 0 0,0 0 0,0 1 1,0-1-1,-1 0 0,1 0 0,0 0 1,0 1-1,0-1 0,0 0 0,0 0 1,0 1-1,0-1 0,0 0 1,0 0-1,0 0 0,0 1 0,0-1-63,0 25 925,1-15-103,0 24 530,3 0 1,3 14-1353,4 47 228,-9-66-127,0-13-54,-1-1 1,-1 1-1,0-1 0,-1 1 1,0-1-1,-2 1 0,1-1 1,-4 8-48,6-22 5,-1 0 0,1 1 0,-1-1 0,1 0 0,-1 1 0,1-1 0,-1 0 0,0 0 1,0 1-1,0-1 0,1 0 0,-1 0 0,0 0 0,0 0 0,-1 0 0,1 0 0,0 0 0,0-1 0,0 1 0,-1 0 0,1-1 1,0 1-1,-1-1 0,1 1 0,0-1 0,-1 1 0,1-1 0,0 0 0,-2 0-5,1 0 2,0-1 0,0 0 1,1 0-1,-1 1 0,0-1 0,0 0 0,0-1 1,1 1-1,-1 0 0,1 0 0,-1-1 0,1 1 0,-1-1 1,1 1-1,0-1 0,0 0 0,0 0 0,0 1 0,0-1 1,0 0-1,0 0 0,1 0 0,-1-1-2,-6-18-1,2 0 0,0 0 1,1-1-1,1 0 0,1 0 0,1 0 0,1 0 0,1 0 0,1 0 0,1 0 0,0 0 1,2-1 0,0 4-23,1 0 0,1 0 1,0 0-1,1 1 1,8-12 22,-11 22 0,-1 0 0,2 0 0,-1 0 0,1 1 0,0 0 0,1 0 0,-1 1 0,1 0 0,1 0 0,-1 0 0,1 1 0,0 0 1,3-1-1,-6 4-3,1 0 0,-1 1 0,0-1 0,1 1 0,-1 0 0,1 1 0,0-1 0,-1 1 0,1 0 0,0 1 0,-1-1 0,1 1 0,-1 0 0,1 1 0,-1-1 0,0 1 0,1 0 0,-1 0 0,5 3 3,1 2-723,0-1 1,0 2 0,6 4 722,27 27-6534,-25-21 4124</inkml:trace>
  <inkml:trace contextRef="#ctx0" brushRef="#br0" timeOffset="336.722">515 1 6400,'1'10'647,"1"1"1,0 0-1,1 0 0,0-1 1,1 1-1,0-1 1,1 2-648,12 31 390,-3 18 1478,-1 1-1,2 52-1867,2 13-1884,-14-117 408,-1-10-2461,2-4 1553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205 146 6400,'0'-3'256,"-1"0"0,1 1-1,0-1 1,-1 0 0,1 0 0,-1 0 0,0 1 0,0-1 0,0 1-1,0-1 1,-1 0 0,1 1 0,-1 0 0,1-1 0,-1 1 0,0 0-1,0 0 1,-2-2-256,0 1 15,0 0-1,0 0 1,-1 0-1,0 0 1,0 1-1,1 0 1,-1 0-1,0 0 1,-3 0-15,5 1 76,-1 0 1,0 0-1,1 0 1,-1 1-1,0-1 1,0 1-1,0 0 1,1 0-1,-1 1 1,0-1-1,0 1 1,0-1-1,1 1 1,-1 1-1,0-1 1,1 0-1,-1 1 1,1 0-1,0-1 1,-1 2-1,1-1 1,0 0-1,0 0 1,0 1-1,1 0 1,-1-1-1,1 1 1,-1 0-1,1 1 1,-1 0-77,-1 3 152,0 1 1,0 0 0,1 0 0,0 0-1,0 0 1,1 0 0,0 0 0,1 1-1,0-1 1,0 1 0,0 0 0,2 7-153,0-1 60,0 0 1,2 0 0,0-1 0,0 1 0,2-1 0,0 0 0,6 13-61,-7-17 50,1-1 1,1 0-1,-1-1 1,1 0-1,1 0 1,-1 0-1,1 0 1,1-1-1,0 0 0,-1-1 1,9 5-51,-14-9 89,1 0 1,0 0 0,0 0-1,0-1 1,1 1 0,-1-1-1,0 0 1,0 0 0,1 0-1,-1 0 1,1-1 0,-1 1-1,0-1 1,1 0 0,-1 0-1,1 0 1,-1 0-1,1-1 1,-1 1 0,1-1-1,-1 0 1,0 0 0,0 0-1,1-1 1,-1 1 0,0-1-1,0 0 1,0 0 0,0 0-1,-1 0 1,1 0-1,-1 0 1,1-1 0,-1 1-1,0-1 1,2-2-90,3-4 73,-2-1-1,1 1 0,-1-1 1,-1 0-1,1 0 1,-2 0-1,1-1 1,-2 0-1,1 1 1,0-11-73,-2 5-74,0-1 1,-1 1-1,-1 0 1,-1 0-1,0 0 1,-1 0 0,0 1-1,-2-1 1,-3-8 73,4 13-482,-1 0 0,0 0 1,0 1-1,-2-1 0,1 1 1,-1 1-1,0-1 0,-1 1 1,0 1-1,-1-1 1,1 2-1,-2-1 0,-1 0 482,9 6-516,0 1 0,0 0-1,0-1 1,0 1 0,-1 0-1,1 0 1,0 0-1,-1 1 1,1-1 0,0 1-1,-3-1 517,-1 3-2378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101 154 6784,'7'5'3476,"-2"9"-3488,-4-10 468,10 35 1798,6 13-556,1-10-892,12 41-806,-24-64 48,-1 1 1,-1-1 0,-1 1 0,0 0 0,-2 12-49,0-30 2,-1-1 1,0 1-1,0-1 0,0 0 1,0 1-1,0-1 0,-1 1 1,1-1-1,0 0 0,-1 1 1,1-1-1,-1 0 0,1 1 1,-1-1-1,0 0 0,1 0 0,-1 1 1,0-1-1,0 0 0,0 0 1,0 0-1,0 0 0,0 0-2,0-1 4,-1 1 0,1-1-1,0 1 1,0-1 0,-1 0-1,1 0 1,0 0-1,-1 0 1,1 0 0,0 0-1,-1 0 1,1 0 0,0-1-1,-1 1 1,1 0 0,0-1-1,-1 1 1,1-1-1,0 1-3,-6-4-6,0 1 0,1-1 0,0 0 0,0-1 0,0 0 0,0 0 0,0-1 6,-8-10-36,1-1-1,0-1 0,1 0 1,1-1-1,1 0 1,1-1-1,1 0 1,0 0-1,2-1 0,0 0 1,1 0-1,1 0 1,1-1-1,1-16 37,1 31-4,1 0 0,1 0 0,-1 0 0,1 0 0,0 0 0,1 0 0,0 1 0,0-1 0,0 0 0,1 1 0,0 0 0,0-1 0,0 1-1,1 1 1,0-1 0,0 0 0,1 1 0,0 0 0,-1 0 0,2 0 0,-1 1 0,0 0 0,1 0 0,0 0 0,3-1 4,7-4-9,2 1 1,-1 1-1,1 1 0,1 0 1,-1 1-1,1 1 0,-1 1 1,15-1 8,-22 3 18,-1 1 1,1 0 0,0 0-1,0 1 1,-1 0 0,1 1-1,-1 1 1,4 0-19,-12-2 7,1 0-1,0 0 1,0 0 0,-1 0-1,1 0 1,-1 0 0,1 1-1,-1-1 1,1 1 0,-1 0-1,0 0 1,0 0 0,0 0-1,0 0 1,0 0 0,0 0-1,-1 1 1,1-1 0,-1 1-1,1-1 1,-1 1 0,0-1-1,0 1 1,0 0 0,0 0-1,-1-1 1,1 1 0,-1 0-1,0 0 1,0 0 0,0 0-1,0 1-6,0 0 9,-1 0 0,0 0 0,0 0 0,0 0 0,-1 0 0,1 0-1,-1 0 1,0-1 0,0 1 0,0-1 0,-1 1 0,1-1 0,-2 1-9,-5 6 39,0-1 0,-1-1 0,-6 5-39,-20 19 45,36-32-45,0 0 0,0 0 0,0 0 0,-1 1 0,1-1 0,0 0 0,0 0 0,0 0 0,0 1 0,0-1 0,0 0 0,-1 0 0,1 1 0,0-1 0,0 0 0,0 0 0,0 1 0,0-1 0,0 0 0,0 0 0,0 1 0,0-1 0,0 0 0,0 0 0,0 1 0,1-1 0,-1 0 0,0 0 0,0 0 0,0 1 0,0-1 0,0 0 0,0 0 0,0 0 0,1 1 0,-1-1 0,0 0 0,0 0 0,0 0 0,1 1 0,-1-1 0,0 0 0,0 0 0,0 0 0,1 0 0,-1 0 0,0 0 0,0 0 0,1 0 0,-1 1 0,0-1 0,0 0 0,1 0 0,-1 0 0,0 0 0,0 0 0,1 0 0,-1 0 0,0 0 0,0 0 0,1-1 0,-1 1 0,0 0 0,0 0 0,28 1 0,-14-1 0,-4 1-3,0 1 1,0 0 0,-1 0 0,1 1-1,-1 1 1,1-1 0,-1 1 0,0 1 0,-1 0-1,1 0 1,-1 1 0,1 1 2,-5-4 0,0 0 0,0 0 0,-1 1 1,0-1-1,0 1 0,0 0 0,0 0 1,0 0-1,-1 0 0,1 0 0,-1 1 0,0-1 1,-1 1-1,1-1 0,-1 1 0,0 0 0,0 0 1,0-1-1,-1 1 0,0 0 0,0 0 1,0 0-1,0 0 0,-1-1 0,-1 5 0,0-1 24,-1 0 0,0 0 1,0 0-1,-1 0 0,0-1 0,-1 0 0,1 0 0,-1 0 1,-1 0-1,1-1 0,-1 0 0,0 0 0,-1 0 0,1-1 0,-1 0 1,0 0-1,-3 1-24,-1-1-253,1 1 0,-1-1 0,0-1 1,0 0-1,-8 1 253,8-2-972,0-1 1,-1 0-1,1-1 0,-1-1 0,-7 0 972,-11 0-2394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6656,'1'-1'141,"0"1"1,0 0 0,0-1-1,0 1 1,0 0 0,0 0-1,0-1 1,0 1-1,1 0 1,-1 0 0,0 0-1,0 1 1,0-1-1,0 0 1,0 0 0,0 0-1,0 1 1,0-1 0,0 1-1,0-1 1,0 1-1,0-1 1,0 1-142,2 1 191,0 0-1,0 1 1,0-1-1,0 1 1,-1-1-1,0 1 1,3 3-191,2 5 521,0 0 0,-1 0 0,5 12-521,3 9 470,-2 0 0,-1 0 1,-2 1-1,-1 0 0,-1 1 0,-2 0 0,1 31-470,-9-46 46,3-19-45,0 0 1,0 1-1,0-1 0,0 0 0,0 0 1,0 0-1,-1 0 0,1 0 0,0 0 1,0 0-1,0 1 0,0-1 0,0 0 1,0 0-1,0 0 0,-1 0 0,1 0 1,0 0-1,0 0 0,0 0 0,0 0 1,0 0-1,-1 0 0,1 0 0,0 0 1,0 0-1,0 0 0,0 0 0,0 0 1,-1 0-1,1 0 0,0 0 0,0 0 1,0 0-1,0 0 0,0 0 0,0 0 1,-1 0-1,1 0 0,0 0 0,0 0 1,0-1-1,0 1 0,0 0 0,0 0 1,0 0-1,-1 0 0,1 0 0,0 0 1,0 0-1,0-1 0,0 1 0,0 0-1,-1-2 4,0 0-1,-1 0 1,1-1-1,1 1 1,-1 0-1,0-1 1,0 1-1,1-1 1,0 1-1,-1-1 1,1 1 0,0-2-4,3-25-75,1 0 0,1 0 1,1 0-1,2 1 0,5-12 75,-6 17-29,2 0-1,0 1 0,2 0 1,0 0-1,2 1 0,0 0 1,1 2-1,2-1 1,16-16 29,-30 34-1,1-1 1,-1 1 0,1 0 0,0 0-1,0 0 1,0 0 0,0 0 0,0 0 0,0 1-1,0 0 1,0-1 0,1 1 0,2 0 0,-4 1 0,0 0 1,0 0-1,0 0 1,0 0-1,-1 1 1,1-1-1,0 1 1,0-1-1,-1 1 1,1 0-1,0 0 1,-1 0 0,1 0-1,-1 0 1,1 0-1,-1 0 1,1 0-1,-1 1 1,0-1-1,0 0 1,1 1-1,-1-1 1,0 1-1,0-1 1,-1 1-1,2 1 0,9 19 40,0 0 1,-1 1-1,-1 0 0,2 12-40,22 99 88,-18-67-81,-13-58-9,2 4-269,-1 0-1,-1 1 1,1 8 271,-3-22-89,0 0-1,0 1 1,0-1-1,0 0 1,-1 0 0,1 1-1,0-1 1,0 0-1,0 0 1,0 1-1,0-1 1,0 0-1,-1 0 1,1 0-1,0 1 1,0-1 0,0 0-1,0 0 1,-1 0-1,1 0 1,0 0-1,0 1 1,-1-1-1,1 0 1,0 0 0,0 0-1,0 0 1,-1 0-1,1 0 1,0 0-1,0 0 1,-1 0-1,1 0 1,0 0 0,0 0-1,-1 0 1,1 0-1,0 0 1,0 0-1,-1 0 1,1 0-1,0 0 1,0 0-1,-1-1 1,1 1 0,0 0-1,0 0 1,-1 0 89,-10-5-2792,10 4 2459,-9-3-2003</inkml:trace>
  <inkml:trace contextRef="#ctx0" brushRef="#br0" timeOffset="333.383">167 455 7296,'0'0'110,"-1"1"0,1-1 0,-1 0 0,1 0 0,-1 0 0,1 1 0,-1-1 0,1 0 0,0 1 0,-1-1 0,1 0 0,-1 1 0,1-1 0,0 1 0,0-1 0,-1 1 0,1-1 0,0 1 0,0-1 0,-1 1 0,1-1 0,0 1 0,0-1 0,0 1 0,0-1 0,0 1 0,0-1 0,0 1 0,0-1 0,0 1 0,0-1 0,0 1 0,0-1 0,0 1-110,1 1 290,0-1 0,1 1 0,-1-1 0,0 0 0,1 1 0,-1-1 0,1 0 0,0 0 0,-1 0 0,3 1-290,0-1 138,0 0 1,0 0-1,0-1 1,1 1-1,-1-1 1,0 0 0,0 0-1,1 0 1,-1-1-1,0 0 1,0 0-1,4-1-138,-3 1 71,128-24-1703,74-26 1632,-190 46-976,0-1 0,-1 0 0,0-1 0,0-1 0,0 0 0,-1-1 0,-1-1 0,1 0 976,14-12-1717</inkml:trace>
  <inkml:trace contextRef="#ctx0" brushRef="#br0" timeOffset="654.718">989 79 7040,'11'-10'3355,"-17"19"677,-8 14-3313,-6 21-542,3 1 0,0 5-177,10-29 41,-1 2 20,2 1 0,1-1-1,0 1 1,2 1-61,2-14 30,0-1 0,0 1 0,2 0 0,-1 0-1,1 0 1,1-1 0,0 1 0,0 0 0,5 9-30,-6-16 3,1-1 1,0 0-1,0 1 1,0-1-1,0 0 1,0 0-1,1 0 1,0-1-1,-1 1 0,1 0 1,0-1-1,0 0 1,0 0-1,1 0 1,-1 0-4,4 2 11,0-1 1,0-1-1,0 0 1,0 0-1,0 0 1,0 0-1,7-1-11,6 0-177,1 0 0,-1-2 1,1 0-1,-1-2 0,7-2 177,-6 2-1540,-1-2-1,0 0 1,-1-1 0,1-1 0,12-7 1540,7-8-2384</inkml:trace>
  <inkml:trace contextRef="#ctx0" brushRef="#br0" timeOffset="985.618">1546 7 7168,'-20'-6'2368,"19"6"-2240,-1 0 1,1 0-1,0 1 1,0-1-1,0 1 1,0-1-1,0 1 1,-1-1-1,1 1 1,0-1 0,0 1-1,0 0 1,1 0-1,-1-1 1,0 1-1,0 0 1,0 0-1,1 0 1,-1 0-1,0 0 1,1 0-1,-1 0 1,1 0-1,-1 1 1,0 0-129,1-1 179,-8 14 229,1 1 0,0 0 0,2 0 0,0 1 0,0-1 0,2 1 0,-2 14-408,3-7 57,0 0 0,2 0 0,1 0 0,1 0 0,2 10-57,-2-24 10,0 0 0,1-1 0,0 1 0,0-1 0,1 0 0,0 0 0,0 0 0,1 0 1,1-1-1,-1 0 0,1 0 0,1 0 0,-1-1 0,1 0 0,1 0 0,-1-1 0,1 0 0,0 0 0,1-1 0,-1 0 0,1 0 0,0-1 1,0 0-1,1-1 0,-1 0 0,1 0 0,2 0-10,7 1-447,1 0 0,0-1 0,0-1 0,0-1 0,1-1 0,-1-1 0,0 0 0,0-1 0,0-2 0,0 0 0,0-1 447,40-23-3686,-6 1 1196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72 6528,'-2'6'3673,"-10"28"-1768,7-10-1385,1 1 0,1 0 1,2-1-1,0 1 0,1 0 0,2 0 0,2 14-520,-2-28 18,0 1 0,1-1 0,0 0 0,0 0 0,1 0 0,1-1 0,-1 1 0,2-1 0,0 0 0,0-1 0,0 1 0,2-1 0,-1-1 0,1 1 0,0-1 0,0 0 0,5 2-18,-7-6 3,-1-1 1,0 0-1,1 0 1,-1 0-1,1-1 1,0 0-1,0 0 1,0-1-1,0 1 1,0-1-1,1 0 1,-1-1-1,0 0 1,0 0-1,6-1-3,-3 0 4,-1-1-1,0 0 0,0 0 1,0-1-1,-1 0 1,1-1-1,-1 1 0,1-1 1,-1-1-1,0 1 0,1-3-3,2-1-2,-1 0 0,0 0-1,0-1 1,-1-1-1,0 1 1,-1-1 0,0 0-1,-1-1 1,0 0-1,0 0 1,-2 0-1,1-1 1,-1 1 0,-1-1-1,2-10 3,-3 5-500,-2 1 0,0-1 0,0 1-1,-2-1 1,0 1 0,-4-13 500,1 0-3847,4 19 1597</inkml:trace>
  <inkml:trace contextRef="#ctx0" brushRef="#br0" timeOffset="379.325">608 0 7168,'0'1'213,"-1"0"-1,1-1 1,-1 1 0,1 0 0,0 0 0,-1 0 0,1-1-1,0 1 1,0 0 0,-1 0 0,1 0 0,0 0-1,0 0 1,0-1 0,0 1 0,0 0 0,0 0 0,0 0-1,0 0 1,1 0 0,-1 0-213,8 23 1458,-3-10-116,1 3-1110,0-2 1,2 1-1,0-1 1,7 10-233,19 39-7,20 69 113,-11-24 102,-52-126-1074,0 0-1,-2 1 0,0 0 1,-1 0-1,0 2 1,-2-1-1,1 2 1,-2 0 866,-31-28 1559,-2 3 1,-4 0-1560,33 25 730,15 11-490,0 0 0,1-1 0,-1 1 0,0-1 0,1 0 0,-1 0 0,1 0 0,0-1 0,0 1 1,-2-4-241,5 7 16,0-1 1,-1 1-1,1-1 0,0 1 1,0-1-1,0 1 1,0 0-1,0-1 1,-1 1-1,1-1 1,0 1-1,0-1 1,0 1-1,0-1 1,0 1-1,0-1 1,0 1-1,0 0 1,1-1-1,-1 1 1,0-1-1,0 1 1,0-1-1,0 1 1,1 0-1,-1-1 0,0 1 1,0-1-1,1 1-16,13-9 151,31 1-227,-35 7 94,119-15-1251,89-14-5646,-132 14 4581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7:5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632 234 7040,'1'0'186,"0"0"0,0 1 0,0-1 0,0 0 0,0 0 1,-1 1-1,1-1 0,0 1 0,0-1 0,0 1 0,0-1 0,-1 1 1,1-1-1,0 1 0,0 0 0,-1 0 0,1-1 0,-1 1 0,1 0 1,0 0-1,-1 0-186,11 21 619,-9-19-70,28 54 1986,-20-41-2269,-1 0 0,-1 1 0,0 1-266,0 6 26,0 1 0,-2 0 0,-1 0 0,-1 0 1,0 11-27,-1 32-4579,-3-69 1043,4-3 1158</inkml:trace>
  <inkml:trace contextRef="#ctx0" brushRef="#br0" timeOffset="350.465">1097 0 6912,'1'1'261,"0"0"0,1-1 0,-1 1 0,-1 0 0,1-1 0,0 1 0,0 0 0,0 0 0,0 0 0,0 0 0,-1 0 0,1 0 0,0 1-261,3 19 5,-3-14 447,15 132 3532,-9-64-3157,4 1-827,-4-40-192,1 2 686,0 21-494,-7-49-419,-1 1 0,1 0 0,-2-1 1,0 1-1,0 0 0,-1-1 1,-2 10 418,3-19-145,1-1 0,0 1 0,0 0 0,0-1 0,0 1 0,-1-1 0,1 1 0,0 0 0,-1-1 0,1 1 0,0-1 0,-1 1 0,1 0 0,-1-1 0,1 1 0,-1-1 0,1 0 0,-1 1 0,1-1 0,-1 1 0,0-1 0,1 0 0,-1 1-1,0-1 1,1 0 0,-1 0 0,1 0 0,-1 1 0,0-1 0,0 0 0,1 0 0,-1 0 0,0 0 0,1 0 0,-1 0 0,0 0 0,0-1 145,-13 1-2298</inkml:trace>
  <inkml:trace contextRef="#ctx0" brushRef="#br0" timeOffset="686.343">694 415 7040,'31'-1'3190,"-1"-1"-1,4-2-3189,102-22 1570,-62 10-1343,-1 1-212,0-3 0,23-12-15,-64 19 18,0-2 0,-1-2 0,0-1 0,-1-1 0,-1-1 0,7-8-18,-33 24 3,2-2 3,-1 0 1,1 1-1,0 0 0,0 0 0,0 0 0,0 0 0,0 1 0,1 0 0,-1 0 0,5-1-6,-9 3 7,0 0-1,0 0 1,0 1-1,-1-1 1,1 0-1,0 0 0,0 0 1,0 1-1,0-1 1,-1 1-1,1-1 1,0 0-1,0 1 1,-1-1-1,1 1 1,0 0-1,-1-1 1,1 1-1,-1-1 1,1 1-1,-1 0 1,1 0-1,-1-1 0,1 1 1,-1 0-1,1 0 1,-1-1-1,0 1 1,0 0-1,1 0 1,-1 0-1,0 0 1,0 0-1,0 0-6,6 33 125,-6-32-118,3 59 37,-2-38-33,0 1 1,2-1-1,0 0 1,1 0 0,5 10-12,-6-25-84,0 1 0,1 0 0,0-1 0,0 0 0,1 0 1,0 0-1,1-1 0,-1 0 0,2 0 0,-1 0 0,1 0 1,0-1-1,0-1 0,0 1 0,6 2 84,-6-4-148,0-1-1,0 0 1,0 0-1,0 0 1,1-1-1,-1 0 1,1-1-1,0 0 1,-1 0-1,1 0 1,0-1-1,-1 0 1,1-1-1,0 0 1,0 0-1,-1-1 0,1 1 1,4-3 148,-2 0-1072,-1 0 0,0 0 0,-1 0 0,1-1 0,-1-1 0,7-4 1072,13-9-2501</inkml:trace>
  <inkml:trace contextRef="#ctx0" brushRef="#br0" timeOffset="1015.031">1468 415 7424,'24'17'2816,"-24"-17"-2208,68-5 896,-35 2 256,4 3-992,16-9-1600,-1 6 384,-5-10-3808,1 3 2336</inkml:trace>
  <inkml:trace contextRef="#ctx0" brushRef="#br0" timeOffset="1016.031">1659 111 7168,'-66'-13'2720,"66"13"-2112,-33 21 960,18-12 320,10 4-1024,5-2-288,5 7-416,19-10-128,8 5 0,21-8-1600,0 3 864,17-12-3648,2 0 2400</inkml:trace>
  <inkml:trace contextRef="#ctx0" brushRef="#br0" timeOffset="5903.167">285 330 4224,'-6'13'8036,"2"-4"-7433,1 0-1,0 0 1,1 0 0,0 1 0,-1 8-603,5 10 156,1 1-1,1-1 1,1 2-156,8 58 13,-8 50 211,-4-128-630,1-14-1966,-1-21-1868,-4 3 1434,2 0 972</inkml:trace>
  <inkml:trace contextRef="#ctx0" brushRef="#br0" timeOffset="6251.616">0 322 7168,'0'0'2368,"4"-1"-1238,52-15 3396,38-5-3336,10-2-1162,31-9 836,84-25 1637,-132 36-4214,-56 14-2723,-27 5 698,-1 4 1210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7040,'18'-3'6141,"2"-2"-3781,-14 3-2328,1 0 0,-1 0 0,1 1 0,-1 0 0,1 0 0,0 0 0,-1 1 0,8 1-32,15 4-459,1-2 1,28 1 458,-69 1-2688,-6 3-3008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120 162 6400,'-12'-7'1716,"-19"-15"1421,31 21-3002,0 1 0,-1 0 0,1-1 0,0 1 0,-1 0 0,1-1 0,0 1 0,-1-1 0,1 1 0,0-1 0,0 1 0,-1-1 0,1 1 0,0-1 0,0 1 0,0-1 0,0 1 0,0-1 0,0 1 0,0-1 0,0 1 0,0-1 0,0 1 0,0-1 0,0 0 0,0 1 0,0-1 0,0 1-135,4 1 1115,2 9-1055,-2 2-154,36 130 1852,-33-115-1259,-2 0-1,-1 0 1,-2 0-1,0 9-498,-2-34-101,0 0 1,0 0-1,0 0 1,0 0-1,-1 0 0,1 1 1,0-1-1,-1 0 0,0 0 1,1 0-1,-1-1 0,0 1 1,0 0-1,0 0 0,0 0 1,-1-1-1,1 1 1,0 0-1,-1-1 0,1 1 1,-1-1-1,0 0 0,1 1 1,-3 0 100,3-2-49,-1 1 1,0-1-1,0 1 0,0-1 1,0 0-1,0 1 0,0-1 1,-1 0-1,1-1 1,0 1-1,0 0 0,0 0 1,0-1-1,0 1 1,1-1-1,-1 0 0,0 0 1,0 0-1,0 1 0,0-2 1,1 1-1,-1 0 1,0 0-1,1 0 0,-1-1 1,1 1-1,0-1 49,-7-6-10,1-1-1,0 1 1,1-2-1,0 1 1,1-1-1,0 1 1,0-1-1,1-1 1,0 1-1,1-1 1,0 1-1,1-1 1,0 0-1,0 0 1,1-3 10,0 1-9,0-1 0,1 1 0,0 0-1,2 0 1,-1-1 0,1 1 0,1 0 0,0 0 0,1 1 0,1-1 0,0 1 0,6-12 9,-5 15 0,1-1 0,1 1 1,-1 0-1,2 1 1,-1 0-1,1 0 1,0 1-1,1 0 1,-1 1-1,1 0 1,1 0-1,-1 1 1,1 0-1,2 0 0,-7 3 0,1 0 1,0 1-1,-1-1 0,1 1 0,0 1 0,0-1 1,-1 1-1,1 0 0,0 1 0,0-1 1,3 2-1,-5-1-1,0 1 1,0-1 0,-1 1 0,1 1-1,0-1 1,-1 0 0,0 1 0,1 0-1,-1 0 1,0 0 0,-1 1 0,1-1 0,0 1-1,-1 0 1,0 0 0,1 1 0,-1-1-21,-1 1 1,1 0-1,-1-1 1,0 1 0,0 0-1,-1 0 1,1 0-1,-1 0 1,0 0-1,0 0 1,-1 0-1,0 0 1,0 1-1,0-1 1,0 0 0,-1 0-1,0 0 1,0 0-1,0 0 1,-1 0-1,1 0 1,-1 0-1,0 0 1,-1-1-1,1 1 1,-3 1 20,1 2-397,-1-1-1,-1 0 1,0 0 0,0 0-1,0-1 1,0 0-1,-3 1 398,2-2-941,1 0-1,-1-1 1,0 0 0,-1 0-1,1 0 1,-1-1-1,-4 1 942,-8 2-1877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 7296,'-10'-6'2936,"5"9"1956,5 9-508,1 0-4677,10 45 2544,16 50-2251,-10-42-176,0 9 176,-12-34-825,-6-23-2510,-1-18 3085,0 0 0,0-1-1,0 1 1,0 0 0,0-1 0,0 1 0,0-1-1,0 1 1,0-1 0,1 0 0,-1 0-1,1 0 1,-1-1 250,-7-7-672,-38-46-847,-22-34 1519,7 7 3540,52 66-2794,10 17-707,0-1 0,0 1 0,0 0 0,0-1 1,0 1-1,0-1 0,0 1 0,0 0 0,0-1 1,0 1-1,0 0 0,0-1 0,0 1 0,0-1 1,0 1-1,1 0 0,-1-1 0,0 1 0,0 0 1,0-1-1,1 1 0,-1 0 0,0 0 0,0-1 1,1 1-1,-1 0 0,0-1-39,3 0 195,0 0 0,0 0 0,0 0 0,0 1 0,0-1 0,0 1 0,0-1 0,0 1 0,2 0-195,-1 0 78,12-2-45,203-21-2168,-171 15 2201,0-2 0,-1-2 0,25-10-66,-66 20 284,0-1-1,0 2 0,0-1 0,0 1 0,1 0 1,-1 0-1,0 1 0,1 0 0,2 0-283,-6 0 83,1 1 0,-1 0-1,0 0 1,1 0 0,-1 0-1,0 0 1,0 1 0,0 0-1,0-1 1,0 1 0,0 0 0,0 0-1,-1 1 1,1-1 0,-1 1-1,0-1 1,1 1 0,-1 1-83,19 26 82,-3 2 0,0 0 0,-2 1 0,1 6-82,-8-18-35,9 30-803,-14-38-872,1 0-1,0 0 1,1 0-1,3 5 1711,-3-11-3898,-1-4 1290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9984,'6'9'3901,"-1"10"-3070,-2-8-443,22 72-30,-5 1 1,0 16-359,-13-67 45,8 57 140,-3 1 0,-3 38-185,-6 6 3422,0-120-2760,2-24-310,6-27-283,14-65-281,19-45 212,-24 90-109,3 1 0,2 1 0,11-15 109,-20 42-41,1 0 0,13-14 41,-22 31 3,0 1 1,1 0-1,0 0 0,0 1 1,1 0-1,1 0 0,7-4-3,-14 10-4,0 0 0,0 1 0,0-1 0,0 1-1,1-1 1,-1 1 0,1 1 0,-1-1 0,1 1 0,-1-1-1,1 1 1,-1 1 0,1-1 0,-1 1 0,1-1 0,-1 1-1,1 1 1,-1-1 0,0 0 0,1 1 0,-1 0-1,0 0 1,0 0 0,0 1 0,-1-1 0,1 1 0,-1 0-1,1 1 5,7 6 4,0 0 0,-1 1 0,-1 0 0,0 1 0,0 0 0,-1 0 0,-1 1 0,0 1-4,31 64 121,-4 2 0,12 49-121,41 171-23,-72-234-1631,-15-66 1601,0 0 0,0 0-1,0 0 1,0 0 0,0-1 0,0 1-1,0 0 1,1 0 0,-1 0-1,0 0 1,0 0 0,0 0-1,0 0 1,0 0 0,0 0-1,0 0 1,1 0 0,-1 0-1,0 0 1,0 0 0,0 0-1,0 0 1,0 0 0,0 0 0,1 0-1,-1 0 1,0 0 0,0 0-1,0 0 1,0 0 0,0 0-1,0 0 1,0 0 0,0 0-1,1 0 1,-1 0 0,0 1-1,0-1 1,0 0 0,0 0-1,0 0 1,0 0 0,0 0-1,0 0 1,0 0 0,0 0 0,0 0-1,1 1 1,-1-1 0,0 0-1,0 0 1,0 0 0,0 0-1,0 0 1,0 0 0,0 1-1,0-1 1,0 0 0,0 0-1,0 0 1,0 0 0,0 0-1,0 0 1,0 0 0,0 1 0,-1-1-1,1 0 1,0 0 0,0 0-1,0 0 54,5-14-2419,0-24-608,0-28-434</inkml:trace>
  <inkml:trace contextRef="#ctx0" brushRef="#br0" timeOffset="349.36">1166 37 7168,'7'3'521,"-1"1"0,0-1 0,0 1 0,0 0 0,0 1 0,-1-1 0,1 1 0,-1 0 0,-1 0 0,1 1 0,-1-1 0,0 1 0,4 6-521,6 14 716,-1-1 0,8 25-716,-13-30-61,35 95 121,-4 3 0,-6 0 1,17 111-61,-45-202-6,-2-16-84,-1 1 0,0-1 0,0 0 0,-1 1 0,-1-1 0,0 1 0,0-1 1,-2 5 89,2-15-68,0-1 1,0 0-1,0 1 1,0-1 0,0 1-1,0-1 1,0 1 0,0-1-1,0 0 1,0 1 0,-1-1-1,1 1 1,0-1 0,0 0-1,0 1 1,-1-1-1,1 0 1,0 1 0,-1-1-1,1 0 1,0 1 0,-1-1-1,1 0 1,0 0 0,-1 1-1,1-1 1,0 0 0,-1 0-1,1 0 1,-1 1-1,1-1 1,0 0 0,-1 0-1,1 0 1,-1 0 0,1 0 67,-2 0-228,1-1 0,0 0 0,0 1 0,0-1 1,0 0-1,0 0 0,0 1 0,0-1 0,0 0 0,0 0 1,0 0-1,0-1 0,0 1 228,-21-29-3173</inkml:trace>
  <inkml:trace contextRef="#ctx0" brushRef="#br0" timeOffset="732.184">1003 186 10240,'-12'-6'1457,"3"2"1149,18 15-1203,-5-8-1405,1 0 0,-1 0-1,1-1 1,0 1 0,0-1-1,0 0 1,0 0 0,1-1-1,-1 1 1,3-1 2,7 3-25,52 12 37,0-3 0,1-2 0,0-4 0,0-2 0,1-4 0,-1-3 0,0-2 0,18-6-12,-32-1 196,0-3 0,0-2 0,-2-2 0,2-4-196,-9 5 848,-38 14-620,0 1 1,0 0-1,0 0 0,0 0 0,0 1 0,0 0 1,0 1-1,0-1 0,1 1 0,-1 1 0,3 0-228,-5 0 36,-1 0 0,0 0 0,0 1-1,0 0 1,0 0 0,0 0 0,0 0-1,0 1 1,-1-1 0,1 1-1,-1 0 1,0 0 0,0 0 0,0 0-1,0 1 1,-1-1 0,1 1 0,-1 0-1,2 3-35,4 8 21,-1 1 1,-1 0-1,-1 1 0,0-1 0,2 18-21,11 91 115,-12-70-85,1 7 2,2 7-76,10 42 44,-14-91-10,0 1 0,2-1 1,0 0-1,2 0 0,0-1 1,1 0-1,5 7 10,-9-18-6,1 0-1,-1 1 1,1-2 0,1 1-1,0-1 1,0 0 0,0-1-1,1 0 1,0 0 0,0-1-1,0 0 1,1-1-1,-1 0 1,1 0 0,0-1-1,0 0 1,1-1 0,-1 0-1,0-1 1,1 0 0,-1-1-1,1 0 1,-1 0 0,6-2 6,1 0-384,0 0 1,1-2-1,-1 0 1,0-1 0,-1-1-1,11-5 384,-9 3-1124,-1-1 0,-1-1-1,1 0 1,-2-1 0,13-11 1124,3-5-3648</inkml:trace>
  <inkml:trace contextRef="#ctx0" brushRef="#br0" timeOffset="1078.816">2244 536 7296,'-19'18'2816,"24"-5"-2208,14 3 832,-5-8 256,10-8-992,15-3-384,2-7-2496,-7 7-1088,28-10 64,-15 0 192</inkml:trace>
  <inkml:trace contextRef="#ctx0" brushRef="#br0" timeOffset="1079.816">2449 17 10368,'-48'-4'3936,"43"4"-3040,0-9-256,20 9-1856,9-3-704,5 3-1824,-5 0-640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75 10624,'0'1'284,"1"-1"0,-1 1 1,1-1-1,-1 1 1,0-1-1,1 1 0,-1-1 1,0 1-1,1-1 1,-1 1-1,0 0 0,1-1 1,-1 1-1,0-1 1,0 1-1,0 0 0,0-1 1,0 1-1,0 0 1,0-1-285,-3 26 1254,1-18 38,-12 67 622,8-51-1821,1 1 1,2-1-1,0 1 1,2 1-94,1-19 7,0 0 0,1-1 0,-1 1 0,2 0 0,-1-1 0,1 1 0,0-1 0,0 1-1,1-1 1,0 0 0,0 0 0,0 0 0,1 0 0,2 2-7,-3-4 0,0-1 1,0 0-1,0 0 0,0-1 0,1 1 0,-1-1 0,1 1 1,0-1-1,0 0 0,0 0 0,0-1 0,0 1 1,0-1-1,0 0 0,0 0 0,0 0 0,1-1 0,-1 0 1,0 1-1,1-1 0,-1-1 0,0 1 0,2-1 0,0 0 0,0 0 0,0 0 0,-1-1 0,1 0 0,-1 0 0,1 0 0,-1-1 0,0 0 0,0 0 0,0 0-1,2-3 1,-4 4-6,-1 0 0,0 0-1,0 0 1,0-1-1,0 1 1,0-1-1,0 1 1,-1-1-1,1 0 1,-1 0-1,0 1 1,0-1 0,0 0-1,0 0 1,0 0-1,-1-1 1,1 1-1,-1 0 1,0 0-1,0 0 1,0 0-1,0 0 1,-1-3 6,-1-2-127,0-1-1,-1 0 1,0 1 0,-1-1 0,1 1-1,-1 0 1,-1 0 0,0 1-1,0-1 1,0 1 0,-1 0 0,0 0-1,-2 0 128,-15-15-2716,-2 1 0,0 1 0,-4 0 2716,25 17-538,-9-8-3041,10 6 1201</inkml:trace>
  <inkml:trace contextRef="#ctx0" brushRef="#br0" timeOffset="366.542">346 3 10112,'3'0'300,"0"-1"-1,0 0 1,0 1 0,0 0 0,0 0 0,0 0-1,0 0 1,0 0 0,0 1 0,0-1 0,0 1-1,0-1 1,0 1 0,-1 0 0,1 1 0,0-1 0,0 0-1,-1 1 1,1-1 0,-1 1 0,1 0 0,-1 0-1,1 1-299,13 17 651,-2 1-1,0 1 0,-2 0 1,0 1-1,-1 1 0,0 3-650,-9-22 18,26 66 384,0 13-402,-6-21 153,-22-62-146,10 23 90,-10-23-94,1-1 1,-1 1-1,0-1 0,0 1 1,0-1-1,1 1 1,-1-1-1,0 1 0,1-1 1,-1 0-1,0 1 1,1-1-1,-1 1 1,0-1-1,1 0 0,-1 1 1,1-1-1,-1 0 1,1 0-1,-1 1 0,1-1 1,-1 0-1,1 0 1,-1 0-1,1 0 0,-1 0 1,1 1-1,-1-1 1,1 0-1,-1 0 0,1 0 1,-1 0-1,1 0 1,-1-1-1,1 1 0,0 0 1,-1 0-1,1 0 1,-1 0-1,1-1-3,7-6-19,-1-1-1,1 0 1,-1 0 0,-1-1-1,1 0 1,-2 0 0,1 0-1,-1-1 1,-1 0 0,1 0 19,23-44-127,-18 38 116,0 1 0,1 1 0,1-1 0,0 2-1,1 0 1,1 0 0,13-9 11,-23 19 10,0 0 1,1 0-1,0 0 0,0 1 0,0-1 1,0 1-1,0 0 0,0 1 0,0-1 0,1 1 1,-1 0-1,0 0 0,1 1 0,-1 0 0,1 0 1,-1 0-1,1 0 0,-1 1 0,0 0 0,1 0 1,-1 1-1,0-1 0,0 1 0,0 0 0,0 1 1,0-1-1,0 1 0,3 2-10,1 2 21,0 1 0,0-1 0,-1 2 0,0-1 0,0 1 0,-1 0 0,0 1-21,14 22-1412,8 18 1412,-10-16-2266,-5-15-2299,0-2 1355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21 7040,'-9'1'372,"1"0"1,0 0 0,-1 1 0,1 0-1,0 1 1,0-1 0,0 2 0,1-1-1,-1 1 1,1 0 0,0 0-1,0 1 1,0 0 0,1 0-1,-6 6-371,-1 2 540,0 1 0,0 0 0,2 1 0,0 0 0,0 1 0,-4 11-541,12-22 30,1 0 1,-1 0 0,1 1-1,0-1 1,0 1-1,1-1 1,0 1-1,0 0 1,0 0 0,1-1-1,-1 1 1,1 0-1,1 0 1,-1 0-1,1-1 1,0 1 0,1 0-1,1 4-30,-1-4 96,1 0 0,0 0 0,1 0 0,-1-1 0,1 1 0,0-1 0,1 0 0,-1 0 0,1-1-1,0 1 1,0-1 0,1 0 0,-1 0 0,1-1 0,0 0 0,2 2-96,1-2 44,0 1-1,0-1 1,1 0-1,-1-1 1,1 0-1,-1-1 1,1 0-1,0 0 1,-1-1-1,1 0 1,0-1-1,-1 0 1,4-1-44,-9 1-71,0 1 0,0-1 1,0 0-1,-1-1 0,1 1 1,0 0-1,0-1 0,-1 0 1,1 0-1,-1 0 0,0 0 1,1-1-1,-1 0 0,0 1 1,0-1-1,-1 0 0,1 0 1,-1 0-1,1-1 0,-1 1 1,0-1-1,0 1 0,0-1 1,-1 0-1,1 1 0,-1-1 0,0 0 1,0 0-1,-1 0 0,1 0 1,-1 0-1,0-4 71,0 0-25,-1 0 0,0 0-1,-1 0 1,0 0 0,0 0 0,0 1-1,-1-1 1,-1 1 0,1-1 0,-1 1-1,0 0 1,-1 1 0,1-1 0,-3-1 25,0-1-684,-1 1 1,0 0 0,0 0 0,-1 1 0,0 0 0,0 0 0,-1 1 0,0 0 0,-10-4 683,-1 3-2245</inkml:trace>
  <inkml:trace contextRef="#ctx0" brushRef="#br0" timeOffset="397.889">688 1 10112,'-10'6'1220,"8"-4"-883,0-1 0,-1 1 0,1-1 1,-1 0-1,1 1 0,-1-1 0,1-1 0,-1 1 0,0 0 1,-1 0-338,-31 7 895,0 2 0,-15 7-895,40-13 319,-1 1-1,1 0 1,0 0-1,0 1 1,0 1-1,1 0 1,0 0-1,1 0 1,-1 1-1,0 3-318,8-11 25,0 1 0,0 0-1,0 0 1,1 0-1,-1 0 1,0 0-1,1 0 1,-1 1-1,1-1 1,-1 0 0,1 0-1,-1 0 1,1 1-1,0-1 1,0 0-1,0 0 1,0 0-1,0 1-24,0-1 8,0-1 0,0 1 0,0 0 0,1-1 0,-1 1 0,1 0 0,-1-1 0,0 1 0,1 0-1,-1-1 1,1 1 0,-1-1 0,1 1 0,0-1 0,-1 1 0,1-1 0,-1 1 0,1-1-1,0 0 1,-1 1 0,2-1-8,5 2-8,-1 0-1,1 0 0,0-1 1,0 0-1,0-1 1,0 1 8,9 0-7,19 4 15,-10-3-56,0 2 0,-1 1 0,17 5 48,-34-7-5,-1-1 0,1 1 0,0 0 1,-1 1-1,1-1 0,-1 1 0,0 1 1,0-1-1,-1 1 0,1 0 0,-1 0 1,0 1-1,0-1 0,2 5 5,-6-7-57,1 0 0,-1 0 0,0 0 0,1 1-1,-2-1 1,1 0 0,0 0 0,-1 1 0,1-1 0,-1 1 0,0-1 0,0 0-1,0 1 1,-1-1 0,1 0 0,-1 1 0,0-1 0,0 0 0,0 1 0,0-1 0,0 0-1,-1 0 1,1 0 0,-1 0 0,0 0 0,0-1 0,0 1 0,0 0 0,-1-1-1,1 0 1,-1 1 0,1-1 0,-1 0 0,0 0 0,0-1 0,0 1 0,0-1-1,-1 1 58,-3 0-481,1 0-1,-1 0 1,1-1-1,-1 0 1,0 0-1,1-1 1,-1 0-1,1 0 1,-2-1 481,-10 0-2833,0-2 0,-14-3 2833,3-5-3243,9-2 1286</inkml:trace>
  <inkml:trace contextRef="#ctx0" brushRef="#br0" timeOffset="750.287">931 18 10112,'4'0'515,"0"1"0,-1-1 1,1 1-1,-1-1 0,0 1 1,1 0-1,-1 0 0,1 1 0,-1-1 1,0 1-1,0-1 0,0 1 1,0 0-1,2 2-515,0 0 329,-1 0 1,1 1-1,-1 0 1,0 0-1,0 0 1,-1 0-1,1 1 1,-1 0-330,4 9 158,0 0 0,-1 1 0,-1-1-1,0 1 1,1 16-158,2 14 116,1 31-116,-7-25-5155,-1-50 584,7-6 1430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7296,'0'0'156,"-1"-1"0,1 1 1,-1 0-1,1 0 0,0 0 1,-1 0-1,1 0 0,-1 0 0,1 0 1,-1 0-1,1 1 0,-1-1 1,1 0-1,0 0 0,-1 0 1,1 0-1,-1 1 0,1-1 0,-1 0 1,1 0-1,0 1 0,-1-1 1,1 0-1,0 0 0,-1 1 1,1-1-1,0 1 0,0-1 0,-1 0 1,1 1-1,0-1 0,0 1 1,-1-1-157,5 18 4260,-3-12-4340,12 31 1871,1 0-1,2-1-1790,-1-1 199,-1-1 0,2 17-199,-10-31 29,-2 0 0,0 0 1,-1 1-1,-1 12-29,-2-31 0,0 0-1,0-1 1,0 1 0,-1 0-1,1-1 1,-1 1 0,0-1-1,1 1 1,-1 0 0,0-1-1,0 1 1,0 0 0,-7 1-43,1-14-38,5-2 48,0 1-1,1-1 1,0 0 0,1 0-1,0 0 1,1 0 0,1 0-1,2-10 34,-2 7-35,2 0 0,0 0-1,0 0 1,2 1-1,0-1 1,0 1 0,1 1-1,1-1 1,1 1-1,4-5 36,-8 12 9,1 1-1,0-1 0,0 1 0,0 0 0,1 1 0,0-1 0,0 2 0,0-1 0,1 1 0,0 0 0,0 0 1,0 1-1,0 0 0,0 0 0,1 1 0,-1 0 0,1 0 0,0 1 0,-1 1 0,7-1-8,-6 1 42,0 1-1,1 0 1,-1 1-1,0-1 0,0 2 1,0-1-1,-1 1 0,1 1 1,0-1-1,-1 1 0,0 1 1,0 0-1,-1 0 1,7 6-42,-9-7 15,0 0 0,-1 0 1,0 1-1,0-1 1,0 1-1,-1 0 0,0 0 1,0 1-1,0-1 1,0 1-1,-1-1 0,0 1 1,0 0-1,-1 0 1,1 0-1,-1 0 0,-1 0 1,1 0-1,-1 0 0,0 0 1,0 0-1,-1 0 1,0 1-16,-1 2-122,0 0 0,0 0 0,-1-1 0,0 1 1,-1-1-1,0 0 0,-1 0 0,1 0 0,-1-1 0,-1 1 1,1-1-1,-1 0 0,-1-1 0,1 0 0,-1 0 1,0 0-1,0-1 0,-1 0 0,-3 2 122,-8 2-1402,-1 0 1,-1-1-1,1-1 0,-1-1 0,-1-1 1,-19 2 1401,-15-3-2576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71 4352,'0'-2'551,"0"0"0,0 0-1,0-1 1,-1 1 0,1 0 0,-1 0 0,1 0 0,-1 0 0,0 0 0,0 0-1,0 0 1,0 0 0,0 0 0,0 1 0,-1-1 0,1 0 0,-1 1-1,-1-2-550,0 0 251,-1 0 0,0 1-1,1-1 1,-1 1 0,-1 0-1,1 0 1,0 1 0,0-1-1,-1 1-250,-10-3-68,0 1-1,1 1 1,-1 1-1,0 0 1,-4 1 68,-70 4 18,79-3 229,0 0 0,1 1 1,-1 0-1,0 1 0,1 0 1,0 1-1,-7 3-247,16-7 40,-1 1 0,1-1 0,0 0 0,-1 0-1,1 1 1,0-1 0,-1 0 0,1 1 0,0-1 0,-1 1-1,1-1 1,0 0 0,0 1 0,0-1 0,-1 1 0,1-1 0,0 0-1,0 1 1,0-1 0,0 1 0,0-1 0,0 1 0,0-1-1,0 1 1,0-1 0,0 1 0,0-1 0,0 0 0,0 1 0,0-1-1,0 1 1,0-1 0,1 1 0,-1-1 0,0 1 0,0-1 0,1 0-1,-1 1 1,0-1 0,0 0 0,1 1 0,-1-1 0,0 0-1,1 1 1,-1-1 0,0 0 0,1 0 0,-1 1 0,1-1-40,20 16 138,-20-16-117,13 8-6,1-1 0,0 0-1,9 1-14,35 17 9,-46-18 4,-1 1 0,0 0-1,0 0 1,-1 2 0,0-1-1,0 1 1,-1 1 0,4 5-13,-11-12 5,0 0 0,0 0 0,-1 0 0,1 1 0,-1-1 0,0 0 1,0 1-1,0 0 0,-1-1 0,1 1 0,-1 0 0,0 0 0,-1 0 1,1 0-1,-1 0 0,0 0 0,0 0 0,-1 0 0,0 0 0,1 0 0,-1-1 1,-1 1-1,1 0 0,-1 0 0,0-1 0,-1 2-5,-1 0-128,0 0-1,0 0 1,-1-1-1,1 1 1,-1-1 0,-1 0-1,1-1 1,-1 1-1,0-1 1,0 0 0,0-1-1,0 1 1,0-1-1,-1-1 1,0 1-1,0-1 1,1 0 0,-5 0 128,0 1-794,1-2 1,-1 1-1,0-1 1,0-1-1,1 0 1,-1 0-1,0-1 1,0-1-1,1 0 1,-1 0-1,-9-4 794,-6-9-2928,5-3 1046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9728,'10'3'4582,"4"10"-4026,-5-3 290,-1-3-498,-1 0 1,-1 0 0,1 1-1,-1 0 1,-1 1 0,0-1-1,0 1 1,0 0 0,-1 0-1,0 1 1,-1 0-349,8 24 546,-2 0-1,1 15-545,-9-44-9,2 10 42,7 42 25,-10-52-58,1 0 0,-1-1 0,0 1 0,-1 0 0,1-1 0,-1 1 0,1-1 0,-2 1-1,1-1 1,-1 3 0,2-6-4,-1-1 0,1 1 0,0-1 0,-1 0 0,1 1 0,-1-1 0,1 1 0,0-1 0,-1 0 0,1 1 0,-1-1 0,1 0 0,-1 1 0,1-1 0,-1 0 0,1 0 0,-1 0 0,1 1-1,-1-1 1,0 0 0,1 0 0,-1 0 0,1 0 0,-1 0 0,1 0 0,-1 0 0,0 0 0,1 0 0,-1 0 0,1 0 0,-1-1 0,1 1 0,-1 0 0,1 0 0,-1-1 0,1 1 0,-1 0 0,1 0 0,-1-1-1,1 1 1,-1-1 4,-1 0-18,0-1-1,-1 1 1,1-1-1,0 0 0,0 0 1,0 0-1,1 0 1,-1 0-1,0 0 0,1-1 19,-4-7-84,0 0-1,0 0 1,2 0 0,-1-1-1,1 1 1,1-1-1,0 0 1,0 0-1,1 0 1,1 0-1,-1 0 1,2 0-1,0 0 1,0 0-1,1 0 1,0 0-1,1 1 1,0-1 0,3-5 84,-3 8-58,1 0 1,0 0-1,0 0 1,1 1 0,0-1-1,0 1 1,1 0 0,0 1-1,0-1 1,0 1 0,1 0-1,0 1 1,0 0 0,0 0-1,1 0 1,0 1 0,0 0-1,0 1 1,0 0 0,0 0-1,1 0 1,0 1 0,-1 1-1,8-1 58,-14 1 93,1 1-1,0 0 0,0 0 1,0 0-1,-1 0 0,1 1 1,0-1-1,0 1 0,0 0 1,-1 0-1,1 0 1,-1 0-1,1 0 0,0 0 1,-1 1-1,0-1 0,1 1 1,-1 0-1,0 0 1,0 0-1,0 0 0,0 0 1,0 0-1,-1 0 0,1 0 1,0 1-1,-1-1 1,0 1-1,0-1 0,0 1 1,0 0-1,0-1 0,0 1 1,0 1-93,0 2 20,0 0 1,0 0 0,-1 0-1,1 1 1,-1-1 0,-1 0-1,1 0 1,-1 0 0,0 0-1,0 0 1,-1 0 0,0 0-1,0 0 1,0-1 0,-2 3-21,0-2-306,0 0-1,0 0 1,-1-1 0,0 1 0,0-1 0,-1 0 0,1-1 0,-1 1 0,0-1 0,0 0 0,-1-1-1,1 1 1,-1-1 0,-4 1 306,6-2-536,0 0-1,0-1 1,1 0-1,-1 0 0,0 0 1,0 0-1,0-1 1,0 0-1,0 0 0,0 0 1,0-1-1,0 1 1,0-1-1,0 0 1,0-1-1,1 1 0,-1-1 1,0 0-1,1 0 1,-1-1-1,1 1 1,0-1 536,-8-10-1963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142 173 9728,'-4'1'476,"0"0"0,-1 0 0,1 0 0,0 0 0,0 1 0,0 0 1,0 0-1,0 0 0,0 0 0,1 1 0,-1-1 0,1 1 0,-1 0 1,-1 3-477,1-1 368,0 0 0,0 0 0,1 1 0,0-1 0,0 1 0,0 0 0,1 0 0,0 0 0,0 1 0,0-1-368,0 4 118,0-1-1,0 1 1,1 0 0,0 0-1,1 0 1,0 0 0,0 0-1,2 6-116,-1-10 4,0 0 1,1 0-1,0 0 1,0 0-1,0-1 1,1 1-1,0-1 1,0 1-1,0-1 1,1 0-1,-1 0 1,1-1-1,0 1 1,1-1-1,-1 0-5,4 3-184,0-1-1,0-1 1,1 1 0,-1-2 0,1 1-1,0-1 1,0 0 0,1-1 0,-1 0-1,1-1 1,-1 0 0,1 0 0,8 0 184,-8-1-689,-1-1 1,0-1 0,0 1-1,0-1 1,1-1 0,-1 0 0,0 0-1,-1-1 1,1 0 0,0 0-1,-1-1 1,0 0 0,1 0-1,6-6 689,9-9-2954,-4 5 1066</inkml:trace>
  <inkml:trace contextRef="#ctx0" brushRef="#br0" timeOffset="336.945">3 317 9984,'-3'18'3776,"3"-18"-2944,13 12-96,-8-12-160,9 4-448,10-8-352,5 4 128,0-9-2656,4 1 1504,-6-10-3296,2 5 2592</inkml:trace>
  <inkml:trace contextRef="#ctx0" brushRef="#br0" timeOffset="337.945">142 106 9472,'-33'-5'3584,"33"5"-2784,-19 13 64,9-8-128,10 3-480,0-4-128,10 4-96,4-3-1664,10 3 896,14-8-3712,-1 0 2464</inkml:trace>
  <inkml:trace contextRef="#ctx0" brushRef="#br0" timeOffset="672.63">726 64 10624,'-24'7'3429,"23"-7"-3174,0 1-1,-1 0 1,1-1-1,0 1 1,0 0 0,0-1-1,0 1 1,0 0-1,0 0 1,0 0 0,0 0-1,0 0 1,1 0-1,-1 0 1,0 0 0,1 1-1,-1-1 1,0 0 0,1 1-255,-8 26 1862,5-18-2029,-5 14 183,0-1 69,1 1-1,1 0 0,2 0 1,0 1-1,1 1-84,2-19 4,1 0 0,0 0 1,1-1-1,0 1 0,0-1 1,0 1-1,0 0 0,1-1 1,1 0-1,-1 1 0,1-1 0,0 0 1,0 0-1,0-1 0,1 1 1,0-1-1,0 0 0,1 1 0,-1-2 1,1 1-1,1 0-4,1 0-49,1 0 0,0 0 1,0-1-1,0 0 0,0 0 0,0-1 1,1 0-1,6 1 49,24 9-2127,-39-12 2058,1-1 0,-1 0 0,0 0 0,0 0 0,1 0 0,-1 0 0,0 0 0,1 0 0,-1 0 0,0 0 0,0 0 0,1 0 0,-1 0 0,0 0 0,1 0 0,-1 0 0,0 0 0,0 0 0,1 0 0,-1 0 0,0 0 0,1-1 0,-1 1 0,0 0 0,0 0 0,0 0 0,1 0 0,-1-1 0,0 1 0,0 0 0,0 0 0,1 0 0,-1-1 0,0 1 0,0 0 0,0 0 0,0-1 0,1 1 0,-1 0 69,4-16-2795,-5 15 2693,2 0 0,-1 0 0,0 0 1,0 0-1,0 0 0,0 0 1,1 0-1,-1 0 0,0 0 0,1 0 1,-1 0-1,1 0 0,-1 0 1,1 0-1,-1 1 0,1-1 0,0 0 1,0 0 101,36-11-4688,-23 8 3056</inkml:trace>
  <inkml:trace contextRef="#ctx0" brushRef="#br0" timeOffset="1020.495">622 263 10112,'-9'3'3776,"9"-3"-2944,9 13 0,-4-9 735,5 1-991,4-2 768,8 2-800,7-5-1472,5 3 480,-1-6-2623,6-2 1727,-11-7-3360,0 4 2656</inkml:trace>
  <inkml:trace contextRef="#ctx0" brushRef="#br0" timeOffset="1352.453">731 60 7040,'-43'0'2720,"43"0"-2112,-18 12 1024,9-8 384,9 5-1120,0-6-512,9 2-320,-1-5-2464,11 5 1312,10-15-3456,0 7 2592</inkml:trace>
  <inkml:trace contextRef="#ctx0" brushRef="#br0" timeOffset="1685.831">1088 0 9600,'-1'1'279,"0"1"0,0-1 1,1 0-1,-1 0 0,1 1 0,-1-1 1,1 0-1,0 1 0,-1-1 1,1 0-1,0 1 0,0-1 1,0 0-1,0 1 0,0-1 0,0 0 1,0 1-1,1-1 0,-1 0 1,0 1-1,1-1 0,-1 0 1,1 1-1,-1-1 0,1 0 0,0 0 1,0 1-280,24 40 2589,-21-36-2362,18 27 164,-2 1 0,-1 0 1,7 20-392,-22-42 18,1 0 1,-1 0-1,-1 0 0,0 0 1,-1 0-1,0 1 1,-1-1-1,0 1 0,-1-1 1,-1 1-1,0-1 1,0 1-1,-1 0-18,1-11 2,1-1 0,-1 1 1,1 0-1,-1 0 0,0-1 0,1 1 1,-1-1-1,0 1 0,0-1 0,0 1 0,0-1 1,0 1-1,0-1 0,-1 0 0,1 0 0,-2 1-2,3-2 2,0 1 0,0-1 0,-1 0-1,1 0 1,0 0 0,-1 0 0,1 0-1,0 0 1,-1 0 0,1 0 0,0 0-1,-1 0 1,1 0 0,0 0 0,-1 0-1,1 0 1,0 0 0,0 0 0,-1 0-1,1 0 1,0 0 0,-1 0 0,1-1-1,0 1 1,-1 0 0,1 0-1,0 0 1,0 0 0,-1-1-2,-5-14 21,6 6-20,-1 0 1,2 0 0,-1 0 0,1 0-1,0 1 1,1-1 0,0 0 0,1 1-1,-1-1 1,2 0-2,6-16 5,1 1-1,12-17-4,-11 19 0,2 1 0,0 1 0,1 1 0,1 0 0,1 1 0,0 0 0,2 1 0,0 2 0,17-12 0,-30 24-5,0-1 0,0 1 0,1 0 0,-1 1 0,1 0 0,0 0-1,0 0 1,0 1 0,0 0 0,-1 1 0,1-1 0,0 1 0,0 0 0,0 1-1,0 0 1,0 0 0,0 0 0,0 1 0,0 0 0,-1 1 0,1-1 0,-1 1-1,0 0 1,0 1 0,0-1 0,0 1 0,0 1 0,-1-1 0,0 1 0,0 0-1,0 0 1,0 0 0,-1 1 0,0-1 0,0 1 0,-1 0 0,1 1 0,-1-1-1,-1 0 1,1 1 0,-1 0 0,0-1 0,0 1 0,-1 0 0,0 0 0,-1 0-1,1 0 1,-1 0 0,0 0 0,-1 0 0,0 3 5,-1-2-283,0-1 0,0 0 0,0 0 0,-1 1 0,0-1 0,0-1 0,-1 1-1,0 0 1,-4 4 283,3-4-815,0-2 0,0 1-1,-1-1 1,1 1 0,-1-2-1,-1 1 816,-31 22-3210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2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7424,'4'18'5692,"3"3"-3313,1 4-1981,-3-5-286,1 4 29,-1 0 0,0 10-141,-4-29 7,-1 0 1,0 1-1,0-1 1,0 0-1,-1 0 1,1 0-1,-1 0 0,0 1 1,-1-1-1,1 0 1,-1-1-1,0 1 1,-1 1-8,-9-24 0,11 12-19,-1 0 1,1-1-1,1 1 1,-1-1-1,1 1 1,0-1-1,1 1 1,-1-1-1,2-2 19,-1-4-25,1-3 21,0 1 0,1-1 1,1 1-1,0 0 1,1 0-1,1 1 1,0 0-1,1 0 1,0 0-1,2 0 0,-1 1 1,1 1-1,1 0 1,0 0-1,1 1 1,0 0-1,1 0 1,10-6 3,-18 15 59,0-1 1,1 0 0,-1 1 0,1 0 0,-1 0 0,1 1 0,0-1 0,-1 1 0,1 0 0,0 0 0,0 0 0,0 1 0,0 0 0,0 0 0,0 0 0,0 1 0,0-1 0,0 1 0,-1 0 0,1 1 0,0-1 0,0 1 0,-1 0 0,1 0 0,-1 0 0,0 1 0,1 0-60,4 4 193,-1-1 1,0 1-1,0 1 1,0-1-1,-1 1 1,-1 1-1,1-1 1,-1 1-1,-1 0 1,0 1-1,0-1 1,0 2-194,11 28-628,-1 0 1,-2 1-1,4 24 628,-17-60-494,1 0-1,-1 0 0,1-1 1,-1 1-1,0 0 1,-1 0-1,0 3 495,-2 6-4452,2-5 1924</inkml:trace>
  <inkml:trace contextRef="#ctx0" brushRef="#br0" timeOffset="348.2">101 236 9728,'-15'23'3680,"15"-23"-2848,10 21 32,-5-13-192,0-1-448,9-2-128,10 0-64,18-5-128,6 0 64,4-10-1376,-5 3 768,1-9-3488,-5 3 2304,-9-10-1952,-1 7 2208</inkml:trace>
  <inkml:trace contextRef="#ctx0" brushRef="#br0" timeOffset="675.16">685 4 7296,'0'0'96,"0"0"1,0 0 0,0 0-1,0-1 1,0 1 0,0 0-1,0 0 1,1 0-1,-1-1 1,0 1 0,0 0-1,0 0 1,0 0 0,1 0-1,-1 0 1,0-1-1,0 1 1,0 0 0,1 0-1,-1 0 1,0 0 0,0 0-1,1 0 1,-1 0-1,0 0 1,0 0 0,0 0-1,1 0 1,-1 0 0,0 0-1,0 0 1,1 0-1,-1 0 1,0 0 0,0 0-1,0 0 1,1 0 0,-1 0-1,0 0 1,0 0 0,1 0-1,-1 1 1,0-1-1,0 0 1,0 0 0,0 0-1,1 0 1,-1 1 0,0-1-1,0 0 1,0 0-1,0 0-96,10 19 3168,3 24-710,6 56 113,-15-70-2486,1 0 0,1-1 1,2 1-1,0-2 0,6 9-85,1-12-64,-15-23 61,1-1-1,-1 1 1,0-1 0,1 1-1,-1-1 1,1 1-1,-1-1 1,0 1-1,1-1 1,-1 0 0,1 1-1,0-1 1,-1 0-1,1 1 1,-1-1-1,1 0 1,-1 0 0,1 0-1,0 0 1,-1 1-1,1-1 1,-1 0-1,1 0 1,0 0 0,-1 0-1,1 0 1,0 0-1,-1-1 1,1 1-1,-1 0 1,1 0 0,-1 0-1,1-1 1,0 1-1,-1 0 1,1 0 0,-1-1-1,1 1 1,-1 0-1,1-1 1,-1 1-1,1-1 4,7-10-85,0-1 0,-1 1 0,-1-1 0,0-1 0,0 1 0,-1-1 0,0-2 85,15-34-930,-7 22-6,2 2 0,10-16 936,-18 30 109,1 2 1,0-1 0,0 1 0,1 0 0,0 1-1,0 0 1,7-4-110,-14 10 126,1 1 1,0-1-1,-1 1 0,1-1 1,0 1-1,0 0 0,0 0 1,0 0-1,0 0 0,0 1 1,0-1-1,0 1 0,0 0 1,0 0-1,0 0 0,1 0 1,-1 0-1,2 1-126,-1 1 61,0-1 0,0 1 0,-1 0 0,1 0 0,0 0 0,-1 0-1,0 1 1,1-1 0,-1 1 0,0 0 0,-1 0 0,4 3-61,4 9-8,1 1 0,-2 0 0,0 0-1,-1 1 1,4 13 8,-10-25 33,3 5-92,32 73-742,-31-71-599,2 1 0,0-2-1,1 3 1401,-8-13-382,0 1 0,0-1 0,1 0 0,-1 0 0,0 1 0,0-1 0,1 0 0,-1 0 0,0 0 0,1-1 0,-1 1 0,1 0 0,-1 0 0,1-1 0,0 1 0,0-1 382,7 1-2570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9728,'10'5'3680,"-10"-5"-2848,19 8 32,-9-3 927,-1-2-1055,15-3 992,4 0-992,5-3-224,5 3-320,15-5-352,-2 0 64,-3-3-2560,0 8 1440,-9-8-4703,-2-1 3327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9856,'39'-15'4887,"27"2"-4029,-13 3-742,-31 5-66,18-6 383,1 2-1,1 1 1,-1 2-1,1 3 1,13 0-433,-50 3 88,1 0 0,-1 1 0,1 0 0,-1 0 1,0 0-1,1 0 0,-1 1 0,0 0 0,0 0 0,0 0 0,0 1 0,0-1 0,-1 1 0,1 0 0,-1 1 0,0-1 0,0 1 1,0 0-1,0 0 0,-1 0 0,1 0 0,-1 1 0,0-1 0,-1 1 0,1 0 0,-1 0 0,0 0 0,0 0 0,0 0 0,-1 1 1,0-1-1,0 0 0,0 2-88,0 4 56,0 1 0,0 0 0,-2-1 0,1 1-1,-2-1 1,1 1 0,-1-1 0,-1 1 0,-1 2-56,-16 42-808,-4-3-3789,16-34 1472,1 6 107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10112,'0'13'3776,"0"-13"-2944,4 21 959,-4-16 321,5 3-1216,0 0-1504,0 4 256,-5-2-2495,5-2 1599,-5-5-3520,0 2 2688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704 212 9600,'-1'-3'284,"0"0"0,0 1 0,0-1 0,-1 1 1,1-1-1,-1 1 0,0-1 0,0 1 0,0 0 0,0 0 1,0 0-1,0 0 0,-1 0 0,1 0 0,0 1 0,-1-1 1,0 1-1,1 0 0,-1 0 0,0 0 0,-1-1-284,-8-2 132,-1 1 0,0 0 0,0 0 1,-4 1-133,-10-1 19,0 2 1,-1 1 0,1 1 0,0 1 0,0 1 0,0 1-1,1 2 1,-26 8-20,29-6 120,1 1 0,-1 0 1,2 2-1,-1 1 0,1 0 0,1 2 0,1 0 0,0 1 0,0 1 0,-1 3-120,10-8-2,1 0 0,0 1 0,1 0 0,0 1 0,0 0 0,2 0 0,0 0 0,0 1 0,1 0 0,1 0 0,0 0 0,1 0 0,1 1 0,-1 9 2,2-11-73,1 0 0,0 1 1,1-1-1,0 0 0,1 0 0,1 0 0,0 0 0,0 0 0,2-1 0,-1 1 0,2-1 0,-1 0 1,2 0-1,-1-1 0,2 0 0,3 4 73,7 6 17,1 0 0,2-2 0,-1 0 0,2-1 0,0-1 0,2-2 0,20 12-17,-23-16-437,0-1 0,1-1 0,0 0 0,1-2 0,0-1 0,0 0 0,0-2 1,0-1-1,15 0 437,38-4-3456</inkml:trace>
  <inkml:trace contextRef="#ctx0" brushRef="#br0" timeOffset="360.877">1208 162 7168,'-39'46'2985,"27"-34"-1841,1 1-1,0 0 1,-2 5-1144,4-4 307,0 0 0,0 0 0,1 1 0,1 1 0,1-1 0,0 1 0,0 4-307,1 0 13,2-1 1,1 1-1,0 0 1,1 1-1,1-1 1,1 0-1,1 0 1,1 0-1,0-1 1,2 1-1,0-1 1,1 1-1,1-2 1,1 1-1,1-1 1,0 0-1,4 3-13,-5-8 4,2-1 0,0-1 1,0 1-1,1-2 0,0 1 0,1-2 0,0 1 0,0-2 0,1 1 0,0-2 0,1 0 1,13 5-5,11 3-45,1-2 1,1-2 0,0-1-1,7-1 45,-33-6-362,-1-1 0,1 0 0,-1 0 0,1-2-1,-1 0 1,1 0 0,0-1 0,-1-1 0,1 0-1,-1-1 1,9-3 362,17-17-3274</inkml:trace>
  <inkml:trace contextRef="#ctx0" brushRef="#br0" timeOffset="712.242">984 449 9856,'-27'12'3680,"27"-2"-2848,14-7-192,-1-3-256,16 0-320,19-8 32,9-9-64,14-9 64,10 2-64,-1-2-1280,-8-4-512,-11 1-416,-8-4-96,-20-1-320</inkml:trace>
  <inkml:trace contextRef="#ctx0" brushRef="#br0" timeOffset="713.242">1483 18 7296,'-61'-17'2720,"32"17"-2112,1 5 1024,18-1 384,1 0-1056,-1 0-480,15 4-352,14 5-96,14 0-128,15-5 0,8 5-2400,12-4-1056,4-6 224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9600,'41'-3'5288,"-32"2"-4997,-1 0 1,1 1-1,-1 0 0,9 1-291,47 2 313,61-4-313,-35 0-430,-54-2-1819,-1-7-4190,-21 5 4023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9984,'-2'1'322,"1"1"1,-1 0 0,1-1-1,0 1 1,-1 0 0,1 0 0,0 0-1,0 0 1,1 0 0,-1 0-1,0 0 1,1 0 0,-1 0-1,1 0 1,-1 1 0,1-1-323,0 4 494,0 0 0,0 0 0,0 1 0,1-1 0,0 0-1,1 1-493,4 14 735,0-1-1,2 1 1,1 1-735,-7-19 64,45 129 555,-1-5-3579,-45-131-3480,-1 2 6216,-1 0 0,1 0 1,-1 0-1,0 0 0,1-1 1,-1 1-1,0 0 0,0 0 0,0 0 1,-1 0 223,-12-17 798,-1 2 0,0 0 0,-15-12-798,12 12 1043,1-1 0,1 0-1,1-1 1,-5-7-1043,20 25 9,-1 0 1,1 0-1,-1 0 1,1 0-1,-1 0 1,1 0-1,0 0 1,0 0-1,-1-1 1,1 1-1,0 0 1,0 0-1,0 0 1,0 0-1,0 0 1,0-1-1,1 1 1,-1 0-1,0 0 1,1 0-1,-1 0 1,0 0-1,1 0 1,-1 0-1,1 0 1,0 0-1,-1 0 1,1 0-1,0 0 1,0 0-1,-1 0 1,1 1-1,0-1 1,0 0-1,0 0 1,0 1-1,0-1 1,0 1-1,0-1 1,0 1-1,0-1 1,1 1-10,7-4-44,1 0 0,-1 0 0,1 1 0,7-1 44,-7 2-31,32-8-788,0 1 0,5 2 819,43-3-5023,-47 9 2735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4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43 9984,'1'-2'482,"0"0"0,0 0 1,1 0-1,-1 0 0,1 1 1,-1-1-1,1 0 0,0 1 0,0-1 1,1 0-483,-2 2 170,-1-1 1,1 1-1,0-1 1,0 1 0,0 0-1,0 0 1,0-1-1,0 1 1,0 0-1,0 0 1,-1 0 0,1 0-1,0 0 1,0 0-1,0 0 1,0 0-1,0 0 1,0 1-1,0-1-170,1 1 163,1 1-1,-1-1 1,1 1-1,-1 0 1,0 0-1,0 0 1,0 0-1,0 0 1,0 0-1,-1 1 1,1-1-1,-1 0 1,1 1-1,-1 0 1,1 2-163,13 27 33,-1 1 1,-2 0-1,-1 1 1,-2 0-1,-1 1 1,-2 0-1,-1 3-33,-4-36 27,-1 2-190,1 0 0,-1 0 0,0 0 0,0 0 0,-1 0 1,1 0-1,-1 0 0,0 0 163,1-3-92,0 0 1,-1 0-1,1 0 1,-1 0-1,0 0 1,1-1-1,-1 1 1,0 0-1,1 0 0,-1 0 1,0-1-1,0 1 1,1 0-1,-1-1 1,0 1-1,0-1 1,0 1-1,0-1 0,0 1 1,0-1-1,0 0 1,0 0-1,0 1 1,0-1-1,0 0 1,0 0-1,0 0 0,-1 0 1,1 0-1,0 0 1,0 0-1,0-1 1,0 1-1,-1 0 92,-3-2-107,0 1 1,0-1-1,0 0 0,0 0 0,0-1 0,0 1 0,1-1 1,-1 0-1,1 0 0,0-1 0,-2-1 107,-43-45-158,46 47 163,-7-8 77,1 0 0,0 0 0,0 0 0,1-1 0,1-1 0,0 0 0,1 1 0,0-2 0,1 1 0,0-1 0,1-2-82,3 13 16,1 1 0,-1-1 0,1 1 0,0-1 0,0 0 0,0 1 0,1-1 0,-1 0 0,1 1 0,-1-1 0,1 1 0,0-1 0,0 1 0,0 0 0,0-1 0,0 1 0,1-1-16,1-1 17,0 0 0,1 0 0,-1 0 0,1 1 0,0-1 1,-1 1-1,2 0 0,2-2-17,9-4 16,0 1 1,0 1-1,0 0 0,14-2-16,-13 3 114,1 0 0,0 2-1,1 0 1,-1 1 0,1 1 0,-1 0 0,1 2-1,0 0 1,9 2-114,-26-2 89,0 0 1,0 1-1,0-1 0,0 0 0,0 1 1,0 0-1,0-1 0,0 1 0,-1 0 0,1 0 1,0 0-1,0 0 0,-1 1 0,1-1 1,-1 0-1,1 1 0,-1-1 0,1 1 0,-1-1 1,0 1-1,0-1 0,0 1 0,0 0 1,0 0-1,0 0 0,0 0 0,-1-1 1,1 1-1,-1 1-89,1 0 34,-1 0 0,0 1 0,-1-1 0,1 0 0,-1 0 0,1 1 0,-1-1 0,0 0 0,0 0 0,0 0 0,-1 0 0,1 0 0,-1 0 0,0 0 0,1 0 0,-1 0 0,-1-1 0,1 1-34,-11 10 9,10-10-36,1-1-1,-1 1 0,0 0 0,1 0 0,0 0 0,0 0 1,0 1-1,-1 1 28,3-4-4,0-1 0,0 1 0,0-1 0,0 1 0,1-1 0,-1 0 0,0 1 0,0-1 1,1 1-1,-1-1 0,0 0 0,0 1 0,1-1 0,-1 0 0,1 1 0,-1-1 0,0 0 0,1 1 1,-1-1-1,1 0 0,-1 0 0,0 1 0,1-1 0,-1 0 0,1 0 0,-1 0 0,1 0 0,-1 0 1,1 0 3,23 7-57,-12-4 61,2 2 7,0 0 0,0 1-1,-1 1 1,0 0 0,0 0-1,-1 2 1,0-1 0,0 1-1,-1 1 1,0 0 0,0 3-11,-9-11 14,0 1 0,0 1 1,0-1-1,0 0 0,-1 0 1,0 1-1,0-1 0,0 1 1,0-1-1,0 1 0,-1-1 1,1 1-1,-1-1 0,0 1 1,0-1-1,0 1 0,-1 0 1,1-1-1,-1 1 0,0-1 1,0 1-1,0-1 0,-1 0 1,1 1-1,-1-1 0,1 0 1,-1 0-1,0 0 0,-2 2-14,0 0-89,0 0 0,0-1-1,0 1 1,0-1 0,-1 0 0,0 0-1,0 0 1,0-1 0,0 1-1,0-1 1,-1-1 0,1 1-1,-1-1 1,0 0 0,0 0-1,-5 1 90,0-3-856,1 0 0,0 0 0,-1 0 0,1-2-1,0 1 1,0-1 0,0-1 0,0 1-1,0-2 1,1 1 0,-2-2 856,-11-7-2485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4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31 9856,'8'-7'1408,"-5"4"-742,1 0 1,-1 0 0,0 1-1,1 0 1,0-1-1,-1 1 1,1 0 0,0 1-1,2-2-666,-74 5 3784,46-1-3764,2 1 0,-1 1 0,0 1 0,0 1 0,1 1 0,-13 5-20,32-11-1,-1 1-1,1-1 1,-1 1-1,1 0 1,-1-1-1,1 1 1,0 0-1,0 0 1,-1 0 0,1 0-1,0 0 1,0 0-1,0 0 1,0 0-1,0 0 1,0 0-1,0 1 1,0-1-1,1 0 1,-1 1-1,0-1 1,1 1-1,-1-1 1,1 1-1,0-1 1,-1 1-1,1-1 1,0 1-1,0-1 2,0 2 0,1-1 0,0 0 0,0 1-1,-1-1 1,1 0 0,0 0 0,1 0-1,-1 0 1,0 0 0,1 0-1,-1 0 1,1 0 0,0 0 0,-1-1-1,1 1 1,0-1 0,0 1 0,0-1-1,1 1 1,39 22 0,-29-18 0,0 1 0,0 1 0,-1 0 0,0 1 0,-1 0 0,7 7 0,-16-14 0,0 1 0,1 0 0,-1-1 0,-1 1 0,1 0 0,0 0 0,-1 1 0,1-1 0,-1 0 0,0 0 0,0 1 0,0-1 0,0 1 0,-1-1 0,0 1 0,1-1 0,-1 1 0,0-1 0,-1 1 0,1-1 0,-1 0 0,1 1 0,-1-1 0,0 1 0,0-1 0,-1 0 0,1 0 0,-1 1 0,-1 1 0,-1 1-98,1 0 0,-1 0 0,0-1 0,0 0 0,-1 0-1,1 0 1,-1 0 0,-1-1 0,1 0 0,0 0 0,-1 0 0,0-1-1,0 1 99,-7 2-612,-1-1 0,1 0 0,-1 0 0,0-2 0,-13 3 612,-24 0-4559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4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10496,'6'-3'1277,"1"0"0,-1 1-1,1-1 1,-1 2 0,1-1 0,1 0-1277,45-4 2387,-17 2-2292,3-2-64,92-12 23,-108 16-51,-1 2 0,0 0 0,1 1-1,17 4-2,-35-4-2,0 0 0,-1 0-1,1 0 1,0 1-1,-1 0 1,0 0-1,1 0 1,-1 0 0,0 1-1,0 0 1,3 2 2,-5-3-2,-1-1 0,0 0-1,1 1 1,-1 0 0,0-1 0,0 1 0,0 0 0,0 0 0,0-1 0,-1 1 0,1 0 0,0 0-1,-1 0 1,1 0 0,-1 0 0,0 0 0,0 0 0,0 0 0,0 0 0,0 0 0,0 0 0,0 0-1,-1 0 1,1 0 0,-1 0 0,1 0 0,-1 0 0,0 1 2,-4 7-158,-1 1 0,1-2 0,-1 1 0,-1-1 0,0 0 0,0 0 0,-1 0 0,-5 3 158,-16 13-6110,-30 21 6110,1-2-5650,32-19 3240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10624,'0'5'3936,"0"-5"-3040,-5 8-256,0-8-1760,10 0 480,-5 0-3904,0 0 2528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98 173 9600,'27'-4'6421,"-30"7"-6095,-1 0 0,1 0 0,0 0 0,0 0 0,0 1 0,1-1 0,-1 1 0,1 0 0,0 0-326,-13 18 890,3-8-620,1 1 0,0 1 1,1 0-1,1 0 0,-6 15-270,13-26 8,-1 0 0,2 0 0,-1 0 0,0 0 0,1 1 0,0-1 0,0 1 0,1-1-1,-1 1 1,1-1 0,0 1 0,1-1 0,-1 1 0,1-1 0,0 0 0,1 1 0,-1-1-1,1 0 1,0 0 0,0 0 0,1 0 0,0 1-8,0-3 0,0 1 1,0-1-1,0 0 0,1 0 0,-1 0 1,1-1-1,0 1 0,0-1 1,0 0-1,0 0 0,0 0 1,0 0-1,1-1 0,-1 0 0,0 0 1,1 0-1,-1 0 0,1-1 1,-1 0-1,4 0 0,-1 1 0,0-2 0,0 1 0,0-1 0,0 0 0,0-1 0,0 0 0,0 0 0,0 0-1,-1-1 1,1 0 0,-1 0 0,5-3 0,-6 2 4,1-1-1,-1 1 1,0-1-1,0 0 0,-1-1 1,1 1-1,-1-1 1,-1 0-1,1 0 1,-1 0-1,0 0 0,0 0 1,-1-1-1,1 1 1,-2-1-1,2-3-3,-2 5-120,-1 0 0,1 0 0,-1 0 0,0 0 0,0 1 0,-1-1 0,1 0 0,-1 0 0,0 0 0,0 1-1,-1-1 1,0 1 0,1-1 0,-1 1 0,-1-1 0,1 1 0,-1 0 0,1 0 0,-1 0 0,0 1 0,-1-1 0,1 1 0,-1-1 0,-2-1 120,-9-5-2761,0 1 1,-1 0-1,0 1 1,0 1 0,-16-4 2760,21 9-1963</inkml:trace>
  <inkml:trace contextRef="#ctx0" brushRef="#br0" timeOffset="330.7">440 80 9856,'2'12'4810,"8"9"-3313,-2-1-498,-5-11-614,19 55 2825,4 26-3210,-23-74 44,2 0 0,0-1 1,1 0-1,0 0 1,1 0-1,1-1 0,4 6-44,-9-15 2,0-1-1,1 1 1,-1-1 0,1 0-1,-1 0 1,1-1-1,0 1 1,1-1-1,-1 1 1,1-2 0,-1 1-1,1 0 1,0-1-1,0 0 1,0 0-1,0 0 1,0-1-1,1 1 1,-1-1 0,0-1-1,1 1 1,-1-1-1,5 0-1,-1-1 2,-1 0 1,0-1-1,1 0 0,-1 0 0,0-1 0,0 0 0,0-1 0,-1 0 0,1 0 0,-1 0 0,0-1 1,0 0-1,0 0 0,-1-1 0,0 0 0,0 0 0,0-1 0,-1 1 0,0-1 0,0 0 0,2-6-1,-4 7-150,1-1 0,-2 0 0,1 0 0,-1 0 0,0 0 0,0 0 0,-1 0 1,0-1-1,0 1 0,-1-1 0,0-4 149,-1 5-460,0 1-1,0-1 1,-1 0-1,1 0 1,-1 1 0,-1-1-1,0 1 1,1-1-1,-2 1 1,1 0 0,-1 0-1,0 0 1,-2-1 460,-11-14-3627,6 3 1153</inkml:trace>
  <inkml:trace contextRef="#ctx0" brushRef="#br0" timeOffset="812.059">1062 55 10368,'21'28'4937,"-2"1"0,-1 2-4937,-6-10 104,-2 0 0,0 1 0,-2 0 0,0 1 0,-2 0 0,0 0 0,-1 0 0,-2 1 0,0 1-104,1 40 112,-3-78-187,0 1 0,1-1 0,0 1-1,1-1 1,1 1 0,0 0 0,0 0 0,1 0 0,4-5 75,6-11-189,2 0 0,1 2 0,2-3 189,-14 22 7,0 0 0,0 0 0,0 1-1,1 0 1,0 0 0,0 0 0,0 1-1,1 0 1,5-2-7,-9 5 32,-1 0-1,1 1 1,-1-1 0,1 1-1,0 0 1,0 0 0,-1 1 0,1-1-1,0 1 1,0 0 0,0 0-1,0 0 1,0 0 0,-1 1-1,1-1 1,0 1 0,0 0-1,-1 0 1,1 1 0,0-1-1,-1 1 1,1 0 0,0 0-32,7 6 62,0 1 0,-1 0 0,0 0 0,0 1 0,-1 1 1,0-1-1,5 11-62,4 7 49,-1 1 0,9 21-49,-9-8 32,-14-31-386,1 0 0,0-1 1,1 0-1,0 0 0,0-1 0,1 1 354,-6-10-87,0 0-1,0 1 0,1-1 1,-1 0-1,0 0 0,0 0 0,0 1 1,0-1-1,1 0 0,-1 0 0,0 0 1,0 0-1,0 0 0,1 1 1,-1-1-1,0 0 0,0 0 0,1 0 1,-1 0-1,0 0 0,0 0 0,1 0 1,-1 0-1,0 0 0,0 0 1,1 0-1,-1 0 0,0 0 0,0 0 1,1 0-1,-1 0 0,0 0 0,0 0 1,1 0-1,-1 0 0,0-1 1,0 1-1,1 0 0,-1 0 0,0 0 1,0 0-1,0 0 0,0-1 0,1 1 1,-1 0-1,0 0 0,0 0 1,0-1-1,0 1 0,0 0 0,1 0 1,-1-1-1,0 1 0,0 0 1,0 0-1,0 0 0,0-1 0,0 1 1,0 0 87,7-21-3432,-6 17 2829,7-25-2074,2-7 245</inkml:trace>
  <inkml:trace contextRef="#ctx0" brushRef="#br0" timeOffset="1317.015">1879 0 9984,'3'2'427,"-1"0"1,0 0 0,0 0 0,-1 0-1,1 0 1,0 0 0,-1 0-1,1 1 1,-1-1 0,0 1 0,0-1-1,0 1 1,0 0-428,10 39 1438,-5-18 38,12 29-327,2 0 1,22 38-1150,-30-63 84,-1 0 0,2 12-84,-1-4 152,-6-17-188,-5-17-100,-5-14-124,-6-14-1,2 0 0,-3-12 261,9 27-44,0-1-1,1 1 1,0 0 0,1 0-1,0 0 1,1 0 0,2-10 44,0 6-285,1 0 0,0 0-1,1 0 1,1 0 0,0 1 0,1 0 0,0 0 0,2 1 0,-1 0 0,2 1 0,0-2 285,-4 8-34,0 0-1,0 0 1,0 1 0,1 0 0,-1 0 0,1 0 0,1 1 0,-1 0 0,1 0 0,0 1 34,-3 1 132,1 0 1,0 0 0,0 1-1,0 0 1,0 0-1,1 1 1,-1 0-1,0 0 1,0 0-1,0 1 1,0 0-1,0 0 1,0 0-1,3 2-132,-3-1 131,0 0-1,0 1 1,0 0-1,0 0 0,-1 1 1,1-1-1,-1 1 0,0 1 1,0-1-1,0 1 1,-1 0-1,0 0 0,1 0 1,-2 0-1,1 1 0,-1-1 1,0 1-1,0 0 0,0 0 1,-1 0-1,0 1 1,0-1-1,-1 0 0,1 6-130,0-2 0,-1-1 0,0 1 0,-1 0-1,0 0 1,-1 0 0,0-1 0,0 1 0,-1 0-1,0-1 1,-1 1 0,0-1 0,0 0-1,-1 0 1,-1 0 0,1-1 0,-4 5 0,2-5-194,0 0 1,-1 0-1,0 0 1,0-1 0,-1 0-1,0-1 1,0 1-1,-1-2 1,0 1 0,0-1-1,-5 2 194,10-5-330,0-1-1,0 0 1,0 0 0,0 0-1,-1 0 1,1-1-1,0 1 1,0-1-1,0 0 1,0 0-1,-1-1 1,1 1 0,-1-1 330,1-1-526,0 1 1,1-1 0,-1 1-1,0-1 1,1 0-1,-1 0 1,1 0 0,0-1-1,0 0 1,0 1 0,0-1-1,0 0 1,1 0-1,-1 0 1,-1-3 525,-7-15-2533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253 110 7168,'9'-3'4881,"-9"1"-1448,-18 1 147,-29 5-2184,38-2-1335,-1 0-1,0 1 1,1 0-1,0 1 1,0 0-1,0 1 1,0-1-1,1 2 1,-1-1 0,1 1-1,1 1 1,-1-1-1,1 1 1,-4 6-61,4-5 24,0 1 0,0 0 0,1 1 0,0 0 0,1 0 0,0 0 0,1 0 0,0 1 0,0 0 0,1-1 0,1 1 0,-1 4-24,3-10 4,-1-1 0,1 0 0,0 0 0,0 1 1,0-1-1,1 0 0,0 0 0,0 1 0,0-1 0,0 0 0,0 0 0,1 0 0,0 0 1,0 0-1,0-1 0,0 1 0,1 0 0,-1-1 0,1 0 0,0 0 0,3 3-4,-2-3-3,0 1 0,1-1 0,-1-1 0,1 1-1,0 0 1,0-1 0,0 0 0,0 0 0,0-1-1,0 0 1,0 0 0,1 0 0,-1 0 0,1-1-1,-1 1 1,0-2 0,1 1 3,6-1-14,0 0 1,0-1-1,-1-1 0,1 0 1,-1 0-1,1-1 0,-1-1 1,8-4 13,-16 8-6,1-1 1,-1 0 0,0 0-1,0 0 1,0 0-1,0-1 1,-1 1-1,1-1 1,0 1 0,-1-1-1,0 0 1,0 0-1,0 0 1,0 0-1,0-1 1,-1 1 0,1 0-1,-1-1 1,0 1-1,0-1 1,0 1-1,0-1 1,-1 0 0,0 1-1,1-1 1,-1 0-1,-1 1 1,1-1-1,-1-2 6,0 1-56,0 0-1,-1 0 0,0 0 0,0 0 1,0 1-1,0-1 0,-1 1 1,0-1-1,0 1 0,0 0 0,0 0 1,-4-3 56,-5-4-933,0 1 1,-1 0-1,-7-3 933,11 7-1670,-1-1 0,1 0 0,0 0 0,1-1 0,-1 0 0,-5-8 1670,7 2-2613</inkml:trace>
  <inkml:trace contextRef="#ctx0" brushRef="#br0" timeOffset="330.85">452 4 7296,'6'7'1275,"1"0"0,-1 1 1,0 0-1,0 0 0,-1 0 0,0 1 1,0 1-1276,11 19 1611,-5-8-1075,-1 1-1,0 1 0,-2 0 1,-1 0-1,0 1 1,0 11-536,1 0-828,2 0 0,6 15 828,-13-39-1388,-7-11-660,-10-22-1235,3-2-56,1 0 1046</inkml:trace>
  <inkml:trace contextRef="#ctx0" brushRef="#br0" timeOffset="663.614">405 17 9728,'-9'-5'3680,"9"5"-2848,0 10 32,0-7-128,4 2-480,1-1-64,5 0-128,7 0-64,7 1 32,10-10-192,0 5 96,4-8-1664,3-1 960,-2-7-3712,-1 8 2496</inkml:trace>
  <inkml:trace contextRef="#ctx0" brushRef="#br0" timeOffset="664.614">524 225 10112,'14'20'3872,"-14"-20"-3040,43-4-192,-25-1-448,1 5-224,14-8-2496,6 0 1344,4-10-3360,3 2 2560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220 103 7040,'-1'-2'357,"0"0"0,0-1 1,-1 1-1,1 0 0,-1 0 1,1 0-1,-1 1 0,1-1 1,-1 0-1,0 0 0,0 1 1,0 0-1,0-1 0,0 1 1,0 0-1,-1 0 0,1 0 1,0 0-1,-1 0 0,1 0 1,0 1-1,-1-1 0,1 1 1,-2 0-358,-2-2 37,-1 1 0,0 1 0,1 0 0,-1-1 1,0 2-1,0-1 0,1 1 0,-1 0 1,1 1-1,-1-1 0,1 1 0,-1 0 1,1 1-1,0 0 0,0 0 0,0 0 1,-3 3-38,4-3 4,1 1 0,0-1 0,1 1 1,-1 0-1,0 0 0,1 0 0,0 0 1,0 1-1,1-1 0,-1 1 0,1 0 0,0 0 1,0 0-1,0 0 0,1 0 0,0 0 1,0 0-1,0 0 0,0 1 0,1-1 1,0 0-1,0 1 0,1 0-4,-1 2 59,1 0 0,0 0 0,1 0 0,0 0 0,0-1 0,1 1 0,0 0 0,0-1 0,1 0 0,0 1 0,0-2 0,1 1 0,0 0 0,0-1 0,0 0 0,1 0 0,0 0 0,0-1 0,0 0 0,1 0 0,-1-1 0,1 0 0,1 0 0,-1 0 0,0-1 0,1 0 0,0-1 0,0 1 0,-1-1 0,1-1 0,4 1-59,2-1 96,0 0 0,0-1 0,-1 0 0,1-1 0,0-1 0,-1 0 0,1-1 0,-1 0 0,1-1 0,2-2-96,-8 3 83,0-1-1,-1 1 1,0-1-1,0-1 1,0 0-1,0 0 1,-1 0-1,2-2-82,-4 3 23,-1 1 1,0-1-1,0 0 0,0-1 0,0 1 0,-1 0 0,1-1 0,-1 0 0,0 1 0,0-1 0,-1 0 0,0 0 0,1-3-23,-1 3-127,-1 1-1,0-1 0,0 0 0,0 0 0,0 0 0,-1 0 0,0 0 0,0 1 1,0-1-1,-1 0 0,1 1 0,-1-1 0,0 1 0,0-1 0,-1 1 0,0 0 1,1 0-1,-1 0 0,0 0 0,-1 1 0,1-1 0,-1 0 128,-6-4-486,0 0 1,0 1-1,-1 0 1,0 1-1,0 0 0,0 0 1,-1 1-1,-2 0 486,9 3-378,4 2 110,0 0 0,-1-1 0,1 1 1,0 0-1,-1-1 0,1 0 0,0 1 1,0-1-1,0 0 0,-1 0 0,1 1 1,0-1-1,0 0 0,0 0 0,0 0 1,1 0-1,-1 0 0,0-1 1,0 1-1,0-1 268,0-10-2416</inkml:trace>
  <inkml:trace contextRef="#ctx0" brushRef="#br0" timeOffset="349.52">639 1 9728,'-4'5'789,"0"0"1,0 0 0,1 1-1,0 0 1,0 0-1,0 1-789,1-3 120,0 1-1,1-1 0,0 1 1,0 0-1,0-1 0,0 1 0,1 0 1,0-1-1,0 1 0,0 0-119,5 16 450,0-1 1,1 0-1,1 0 0,1-1 1,0 0-1,2 0 0,7 11-450,-10-18 167,0 0 1,1 0-1,1-1 1,0 0-1,0-1 0,1 1 1,0-2-1,1 1 0,6 3-167,-11-9 15,0 0-1,1 0 0,-1-1 0,1 0 0,0 0 0,0-1 0,0 1 0,1-1 0,-1-1 0,0 0 0,1 0 0,-1 0 1,1-1-1,-1 0 0,1 0 0,-1-1 0,1 0 0,4-1-14,0-2 9,0 0-1,0-1 1,-1 0 0,0-1-1,0 0 1,0 0 0,-1-2-1,0 1 1,0-1 0,8-9-9,-8 7 8,0 0 1,-1-1 0,-1 0 0,0-1-1,0 0 1,-1 0 0,0 0 0,-1-1-1,3-10-8,-8 19-257,0 1-1,0-1 1,0 0-1,0 0 1,-1 0-1,0 0 1,0 0-1,0 0 1,0 0 0,0 0-1,-1 1 1,0-1-1,0 0 1,0 0-1,0 0 1,0 1-1,-1-1 1,0 0-1,0 1 1,0 0-1,0-1 1,0 1-1,-1 0 1,1 0-1,-3-2 258,4 4-252,1 1 1,-1 0-1,1-1 0,-1 1 0,1-1 0,-1 1 0,1-1 1,0 0-1,-1 1 0,1-1 0,0 1 0,0-1 0,-1 0 1,1 1-1,0-1 0,0 1 0,0-1 0,0 0 0,0 1 1,0-1-1,0 0 0,0 1 0,0-1 0,0 0 0,0 1 1,0-1-1,1 0 252,-1 1-49,4-10-2537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 9728,'-2'-1'362,"0"0"0,0 1 0,0-1 0,0 1 0,0 0 1,0-1-1,0 1 0,0 0 0,0 0 0,0 0 0,0 1 0,0-1 1,0 0-1,1 1 0,-1-1 0,-2 1-362,-33 17 129,12-6 86,-24 5-214,-17 4-1,-5 1 63,49-12-16,22-10-47,0 1 1,0-1-1,-1 0 1,1 1-1,0-1 0,0 0 1,0 1-1,-1-1 1,1 0-1,0 1 1,0-1-1,0 1 1,0-1-1,0 0 0,0 1 1,0-1-1,0 0 1,0 1-1,0-1 1,0 1-1,0-1 0,0 0 1,0 1-1,0-1 1,0 0-1,1 1 1,-1-1-1,0 0 0,0 1 1,0-1-1,0 0 1,1 1-1,-1-1 1,0 0-1,0 1 1,1-1-1,-1 0 0,0 0 1,1 1-1,-1-1 1,0 0-1,1 0 1,-1 0-1,0 1 0,1-1 1,-1 0-1,0 0 1,1 0-1,-1 0 1,1 0-1,-1 0 0,0 0 1,74 33 19,-52-25 1,-2 0 0,1 2 0,-1 0 0,-1 2 0,18 13-21,-32-22 5,-1 1-1,0 0 0,0 0 1,-1 0-1,1 0 1,-1 0-1,0 1 0,0 0 1,-1-1-1,1 1 1,-1 0-1,0 0 0,0 1 1,-1-1-1,1 0 1,-1 1-1,0-1 0,-1 1 1,1-1-1,-1 0 1,0 1-1,-1-1 0,1 1 1,-1-1-1,0 1 0,-1 1-3,1-2-11,-1 1 1,0-1-1,0 0 1,0 0 0,-1 0-1,0 0 1,0 0-1,0-1 1,0 1 0,-1-1-1,1 0 1,-1 0-1,0 0 1,0-1 0,-1 1-1,1-1 1,-1 0-1,0 0 1,0 0 0,-4 1 9,5-2-300,-1-1 1,0 1 0,1-1-1,-1 0 1,0 0 0,0-1 0,0 1-1,1-1 1,-1 0 0,0-1-1,0 1 1,0-1 0,1 0-1,-1 0 1,0 0 0,0 0 0,1-1-1,-1 0 1,1 0 0,0 0-1,0-1 1,0 0 0,-4-2 299,-12-13-2288</inkml:trace>
  <inkml:trace contextRef="#ctx0" brushRef="#br0" timeOffset="350.082">522 8 9856,'5'3'501,"-1"-1"0,1 1 0,-1 0 0,0 1 0,0-1 0,0 1 0,0-1 0,0 1 0,-1 0 0,0 0 0,0 1 0,1 0-501,7 14 645,0 1 1,2 6-646,-8-15 702,11 24 1525,9 25-2227,-20-47-713,-1 1 1,-1-1-1,0 1 1,-1-1-1,0 1 1,-1 7 712,-1-17-582,-1 7-705,-2-4-2439,1-9 170,-6-8 1626,8 10 1625,-10-13-1626</inkml:trace>
  <inkml:trace contextRef="#ctx0" brushRef="#br0" timeOffset="351.082">384 37 10112,'-4'5'3776,"8"-2"-2944,6 2-160,-5-5-288,4 0-320,6 0-1312,9 0 672,13-5-3776,6 5 2400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2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494 232 7296,'17'-19'2617,"-6"11"-731,-11 8-1814,0 0 1,0-1-1,1 1 1,-1 0-1,0 0 1,0 0-1,0 0 0,1 0 1,-1 0-1,0 0 1,0 0-1,0 0 1,1 0-1,-1 0 1,0 0-1,0 0 0,0 1 1,1-1-1,-1 0 1,0 0-1,0 0 1,0 0-1,1 0 0,-1 0 1,0 0-1,0 1 1,0-1-1,0 0 1,0 0-1,1 0 1,-1 0-1,0 1 0,0-1 1,0 0-1,0 0 1,0 0-1,0 0 1,0 1-1,0-1 0,0 0 1,1 0-1,-1 1 1,0-1-1,0 0-72,9 31 895,-6-21-876,0 0 0,0 1 0,-1-1 0,-1 3-19,46 290 172,-19-139-51,-2 63-121,-21-178-10,-2-33-32,-1 1 0,-1-1 0,0 1 0,-2-1 0,1 0 0,-2 1 0,-3 13 42,5-30-65,0 1 0,0 0 0,0 0 0,-1-1 0,1 1 0,0 0-1,0-1 1,-1 1 0,1 0 0,0-1 0,-1 1 0,1 0 0,-1-1 0,1 1 0,-1-1-1,1 1 1,-1-1 0,1 1 0,-1-1 0,0 1 0,1-1 0,-1 0 0,0 1 0,1-1 0,-1 0-1,0 0 1,1 1 0,-1-1 0,0 0 0,0 0 0,1 0 0,-1 0 0,0 0 0,1 0-1,-1 0 1,0 0 0,0 0 65,-3-1-507,1-1-1,0 1 1,0-1-1,0 1 1,0-1-1,0 0 1,0 0-1,-1-1 508,-28-24-3333</inkml:trace>
  <inkml:trace contextRef="#ctx0" brushRef="#br0" timeOffset="402.555">0 1 7296,'0'7'1117,"0"1"0,1 0 1,0-1-1,0 1 0,2 6-1117,-2-10 171,0-1-1,1 1 0,0-1 1,-1 0-1,1 0 1,0 0-1,0 0 1,1 0-1,-1 0 1,1 0-1,-1-1 1,1 1-1,0-1 1,1 1-171,7 4 26,0-1 1,0 0-1,1-1 0,-1 0 1,1 0-1,0-2 0,2 1-26,32 7 35,12-1-35,-56-9 0,48 6 34,0-2 1,0-3 0,0-1 0,1-3 0,6-3-35,41-8 92,-1-4-1,12-8-91,-34 6 20,-1 1 35,51-7-55,-120 24 0,0 1 0,1-1 1,-1 1-1,1 0 0,-1 0 1,1 1-1,-1-1 1,1 1-1,-1 0 0,0 1 1,0-1-1,1 1 1,-1 0-1,0 1 0,-1-1 1,1 1-1,0 0 1,-1 0-1,1 0 0,-1 1 1,0 0-1,0-1 1,-1 1-1,1 1 0,-1-1 1,0 0-1,2 4 0,8 14 38,0 1-1,-2 0 1,-1 1-1,-1 0 0,6 24-37,6 36 108,-2 12-108,-6-27 4,37 219 117,-38-194-128,-5 0 0,-4 8 7,-3-102-42,0 1 1,-1 0 0,1-1 0,0 1-1,0 0 1,0-1 0,0 1 0,0 0 0,0-1-1,0 1 1,0 0 0,0-1 0,0 1 0,0 0-1,1-1 1,-1 1 0,0 0 0,0-1 0,1 1-1,-1 0 1,0-1 0,1 1 0,-1-1 0,1 1-1,-1 0 42,7-22-2975,-3-13-427</inkml:trace>
  <inkml:trace contextRef="#ctx0" brushRef="#br0" timeOffset="766.11">1744 26 6528,'5'6'358,"0"-1"0,0 1-1,0 0 1,0 0 0,-1 1 0,0-1 0,0 1 0,-1 0 0,0 0 0,0 1-358,6 18 790,-1 0 1,0 7-791,7 24 1677,22 85-607,-5 0 0,-5 13-1070,0-1 84,-16-100-90,2 13-287,1 29 293,-15-81-1498,-4-11-1474,3-5 2434,-1 0-1,1-1 0,0 1 1,0 0-1,0-1 1,0 1-1,1-1 1,-1 1-1,0-1 0,0 0 539,-32-31-2746</inkml:trace>
  <inkml:trace contextRef="#ctx0" brushRef="#br0" timeOffset="1112.974">1420 610 7040,'1'1'146,"-1"1"1,0-1-1,0 1 0,1-1 1,-1 0-1,1 1 1,-1-1-1,1 0 1,-1 1-1,1-1 0,0 0 1,0 0-1,0 0 1,0 0-1,-1 0 1,1 0-1,1 0 0,-1 0 1,0 0-1,0 0 1,0 0-1,0 0 1,1-1-1,-1 1 0,0-1 1,1 1-1,-1-1 1,0 1-1,1-1 0,-1 0 1,1 0-1,0 1-146,9 0 559,1 0-1,-1 0 0,0-1 1,3 0-559,0 0 425,362-12 620,-250 1-2682,123-26 1637,-198 26-1471,1-2-1,43-17 1472,-74 21 26,-1 1 0,0-2 0,0-1 0,-1-1-1,-1 0 1,0-1 0,0-1 0,0-3-26,-7 7 594,-6 5 185,0 0 0,0 0 1,1 0-1,0 1 0,5-4-779,-11 8 7,0 0 0,1 0-1,-1 0 1,0 0 0,0 0 0,0 0-1,0 0 1,0 0 0,0 0-1,1 0 1,-1 0 0,0 0 0,0 0-1,0 0 1,0 0 0,0 0 0,0 0-1,1 0 1,-1 0 0,0 0-1,0 1 1,0-1 0,0 0 0,0 0-1,0 0 1,0 0 0,0 0 0,0 0-1,1 0 1,-1 0 0,0 1-1,0-1 1,0 0 0,0 0 0,0 0-1,0 0 1,0 0 0,0 0 0,0 0-1,0 1 1,0-1 0,0 0-1,0 0 1,0 0 0,0 0 0,0 0-1,0 1 1,0-1 0,0 0-7,0 13 91,-4 12-85,-2 11 8,2-1 0,1 1 0,2-1 0,1 1 0,2 0 0,1-1 0,2 1 0,1-1 0,2 0 0,2-1 1,3 7-15,-7-26 34,2 1 1,0-2 0,0 1-1,1-1 1,1 0 0,0-1 0,1 0-1,1-1 1,0 0 0,0-1 0,1 0-1,1-1 1,0 0 0,0-1 0,11 5-35,-10-7-149,0-1 1,-1 0 0,2-1-1,-1-1 1,1 0 0,-1-1-1,14 0 149,-16-2-675,1 0-1,0-2 1,0 0-1,-1 0 1,1-1-1,0-1 0,-1 0 1,0-1-1,4-2 676,21-14-3354</inkml:trace>
  <inkml:trace contextRef="#ctx0" brushRef="#br0" timeOffset="1469.464">2590 727 7296,'9'30'2720,"15"-17"-2112,15-5 960,-15-8 256,17-3-992,22-15-352,8-3-1568,0-9-608,-4 1-1632,-11-4-640,-13 2 1824,-19-2 864</inkml:trace>
  <inkml:trace contextRef="#ctx0" brushRef="#br0" timeOffset="1470.464">2946 292 7296,'-57'-16'2720,"34"11"-2112,-1 13 1088,15-3 416,4 3-1152,5-4-480,9 4-352,15-3-128,4-5 0,-4 0-160,38-5-32,32-3-3872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7040,'0'1'164,"-1"-1"1,1 1 0,0-1-1,0 0 1,0 1-1,0-1 1,-1 1 0,1-1-1,0 1 1,0-1-1,0 1 1,0-1 0,0 0-1,0 1 1,0-1-1,0 1 1,0-1 0,0 1-1,0-1 1,0 1-1,1-1 1,-1 0 0,0 1-1,0-1 1,0 1-1,1-1 1,-1 1-165,9 17 1995,-3-6-621,11 26-566,-1-2-315,10 31-493,-23-56-4,0 0 1,0 0 0,-1 1 0,-1-1-1,0 0 1,0 1 0,-1-1 0,-1 7 3,1-16 4,0 0 0,-1 0 0,1 0 0,-1 1 0,0-1 0,0 0 0,1 0 0,-1 0 0,-1 0 0,1 0 1,0 0-1,0 0 0,-1-1 0,1 1-4,0-1 1,1-1-1,-1 1 1,1-1-1,-1 0 1,0 1 0,1-1-1,-1 0 1,1 1 0,-1-1-1,0 0 1,1 0 0,-1 0-1,0 0 1,1 0 0,-1 1-1,0-1 1,1 0 0,-1 0-1,1-1 1,-1 1-1,0 0 0,0 0-4,-1-1-1,1 1 0,0-1 1,-1 0-1,1 1 0,0-1 1,0 0-1,-1 0 0,1 0 1,0 0-1,0 0 0,0 0 1,0 0-1,0-1 5,-2-3-6,0 0 0,0-1 0,1 1 0,-1-1 0,1 0 1,0 1-1,1-1 0,-1 0 0,1 0 0,0 0 0,1-1 0,0-5 6,-1-4-15,2 0-1,0 0 0,1-1 1,2-6 15,-1 8 0,2 0 0,0 0 0,1 1 0,0-1 0,1 1 0,0 0 0,6-5 0,-7 9 0,0 1 0,1 1 0,0-1 0,1 1 0,0 0 0,0 1 0,1-1 0,0 2 0,0-1 0,7-2 0,-12 7 59,-1 1 1,1-1 0,0 1 0,0 0-1,0 0 1,-1 1 0,1-1 0,0 1-1,0 0 1,0 0 0,0 0 0,0 0-60,-2 0 47,0 1 0,0-1 1,0 0-1,0 1 0,0-1 0,-1 1 1,1 0-1,0 0 0,0 0 0,-1 0 1,1 0-1,0 0 0,-1 0 0,1 0 1,-1 0-1,0 1 0,1-1 0,-1 1 1,0-1-1,0 1 0,0-1 0,0 1 1,0 0-1,0 0 0,0 0-47,1 5 230,-1 1 1,0-1-1,0 0 0,0 1 0,-1-1 0,0 1 1,-1-1-1,1 0 0,-3 8-230,0-1 41,0 0-1,-1-1 1,0 1 0,-6 9-41,-17 22-78,20-36 40,1 0 0,1 0 0,-1 1 0,0 2 38,6-11-54,0 0 0,-1 0 0,1 0-1,0 0 1,-1 0 0,1 0-1,0 0 1,0 0 0,0 1 0,0-1-1,0 0 1,0 0 0,0 0 0,0 0-1,1 0 1,-1 0 0,0 0-1,1 0 1,-1 0 0,1 0 0,-1 0-1,1 0 1,-1 0 0,1 0 0,0 0-1,-1 0 1,1 0 0,0 0 0,0-1-1,-1 1 1,1 0 0,0-1-1,0 1 1,0-1 0,0 1 0,0-1-1,0 1 1,0-1 0,0 1 0,1-1 54,6 3-292,1 0 0,1-1 1,-1 0-1,0-1 1,1 0 291,11 3 119,-6-1-196,0 0 1,0 2-1,0 0 0,-1 0 0,0 2 0,0 0 1,0 0-1,-1 1 0,0 1 0,1 2 77,-10-7-807,-1-2 391,0 1 0,0-1 0,0 0 0,0 1 0,0-1 1,0 0-1,3 0 416,8 1-4106,-1-3 1584</inkml:trace>
  <inkml:trace contextRef="#ctx0" brushRef="#br0" timeOffset="331.739">791 13 9600,'-1'0'220,"0"0"0,1 1 1,-1-1-1,0 1 1,0 0-1,0-1 0,0 1 1,0 0-1,1 0 1,-1-1-1,0 1 0,1 0 1,-1 0-1,0 0 1,1 0-1,-1 0 0,1 0 1,0 0-1,-1 0 0,1 0 1,0 0-1,-1 0 1,1 0-1,0 0 0,0 0-220,0 34 297,1-19 126,-1 10 254,1 0-1,1 0 1,1 0 0,1 0 0,3 6-677,-5-24-68,1 0-1,0 0 1,0 0 0,0 0 0,1 0-1,1 0 1,-1-1 0,1 0 0,0 0-1,1 0 1,0-1 0,0 0 0,0 0 0,0 0-1,1-1 1,0 0 0,6 3 68,-9-5-462,1-2 0,-1 1 0,1 0 1,-1-1-1,1 0 0,0 0 0,0 0 0,-1-1 1,1 1-1,0-1 0,0 0 0,-1-1 1,1 1-1,0-1 0,-1 0 0,1 0 0,1-1 462,27-7-2490</inkml:trace>
  <inkml:trace contextRef="#ctx0" brushRef="#br0" timeOffset="669.89">663 252 9728,'5'23'3584,"-5"-23"-2784,34 16-128,-20-11-256,1-1-320,13-8-256,0 4 64,5-13-2432,1 0 1408,-5-13-3296,-1 10 2496</inkml:trace>
  <inkml:trace contextRef="#ctx0" brushRef="#br0" timeOffset="670.89">839 51 7168,'-62'-5'2720,"62"5"-2112,-42 5 1024,28-5 384,4 3-1120,1 2-384,9 3-352,5-3-288,4 3 64,10-4-2560,5 0 1408,8-8-3296,2 4 2560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58:3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 9728,'-1'1'236,"0"-1"-1,1 1 1,-1-1 0,1 1 0,-1 0 0,1-1 0,0 1 0,-1 0-1,1-1 1,-1 1 0,1 0 0,0 0 0,0-1 0,0 1 0,-1 0 0,1 0-1,0 0 1,0-1 0,0 1 0,0 0 0,0 0 0,0 0 0,0 0-1,1-1 1,-1 1 0,0 0 0,0 0 0,1 0-236,4 28 1305,1 8-936,-1 1 1,-2-1-1,-1 1 1,-2-1-1,-1 1 1,-3-1-1,-3 13-369,-1-17 87,8-32-131,0 0 1,0 0-1,0 0 1,0 0-1,-1 0 1,1 0-1,0 0 0,-1 0 1,1-1-1,0 1 1,-1 0-1,1 0 1,-1 0-1,1 0 1,-1-1-1,0 1 1,1 0-1,-1-1 1,0 1-1,0 0 1,1-1-1,-1 1 1,0-1-1,0 1 1,0-1-1,0 1 44,0-3-118,0 1-1,1 0 1,-1-1 0,1 1-1,-1-1 1,1 1 0,-1-1-1,1 1 1,0-1 0,-1 0-1,1 1 1,0-1-1,0 1 1,0-1 0,1 1-1,-1-1 1,0 0 0,0 1-1,1-1 1,0 0 118,0-6-251,0-48-64,-1 39 266,1 0 0,0 0 0,1 0 0,0 0 0,2 0 49,1-4-18,2 1 0,0 1 1,1 0-1,9-16 18,-14 28 15,1 1 0,0 0 0,0 0 0,0 0 0,1 0 0,0 1 0,0 0 0,0 0 0,1 0 0,0 1 0,0-1 0,0 1 0,0 1 0,1-1 0,4-1-15,-8 4 105,0 0-1,0 1 1,0-1-1,0 0 0,0 1 1,0 0-1,0 0 1,0 0-1,0 0 1,0 0-1,0 1 1,0-1-1,0 1 0,0 0 1,0 0-1,0 0 1,0 0-1,1 1-104,0 0 126,0 1 0,0 0 0,0 0 0,0 1 0,-1-1 0,0 1 0,1 0 0,-1 0 0,0 0 0,1 3-126,6 11 134,-2 0 1,0 1 0,-1-1-1,-1 1 1,0 3-135,-5-18-26,20 84-1029,-19-76 99,0-1-1,-1 0 0,-1 1 1,1-1-1,-2 1 0,-1 9 957,2-19-272,0-1 193,0-1-1,0 0 0,0 0 0,0 1 0,0-1 0,0 0 0,0 0 1,0 0-1,0 1 0,0-1 0,0 0 0,0 0 0,0 1 1,0-1-1,0 0 0,0 0 0,0 1 0,0-1 0,0 0 1,0 0-1,0 0 0,-1 1 0,1-1 0,0 0 0,0 0 1,0 0-1,0 1 0,0-1 0,-1 0 0,1 0 0,0 0 0,0 0 1,0 1-1,-1-1 0,1 0 0,0 0 0,0 0 0,0 0 1,-1 0-1,1 0 0,0 0 0,0 0 0,-1 0 0,1 0 1,0 0-1,0 0 0,0 0 0,-1 0 0,1 0 0,0 0 1,0 0-1,-1 0 0,1 0 0,0 0 0,0 0 0,0 0 1,-1 0-1,1 0 0,0 0 0,0-1 0,0 1 0,-1 0 0,1 0 1,0 0-1,0 0 0,0-1 0,-1 1 80,-4-5-2341</inkml:trace>
  <inkml:trace contextRef="#ctx0" brushRef="#br0" timeOffset="344.127">24 230 9984,'-1'1'370,"1"1"-1,-1 0 1,1-1 0,0 1 0,0 0 0,0-1 0,0 1-1,0 0 1,0-1 0,0 1 0,1 0-370,0 2 245,1 0-1,-1 0 1,1-1 0,0 1-1,0 0 1,0-1 0,2 2-245,-2-3 25,0 0 0,0 0 0,0-1 0,0 1 0,0 0 0,1-1-1,-1 0 1,1 1 0,-1-1 0,1 0 0,-1 0 0,1-1 0,-1 1 0,1 0 0,0-1 0,-1 0 0,3 1-25,50-1-18,-47 0 12,26-2-350,-1-2 1,1-1 0,-1-2-1,0-1 356,25-9-5885,43-19 5885,-75 25-686,-1-1 0,0-1-1,1-3 687,-4 3 1885,-2-2-1,0-1 1,7-7-1885,-26 22 81,0 0 1,-1 0-1,1 1 0,0-1 1,0 0-1,0 0 0,0 1 1,0-1-1,0 1 0,0-1 1,0 1-1,0-1 0,0 1 1,0 0-1,0 0 0,0-1 1,0 1-1,0 0 0,1 0 1,-1 0-1,0 0 0,0 0 1,0 0-1,0 0 0,0 1 1,0-1-1,0 0 0,0 1 1,0-1-1,0 1 0,0-1 1,0 1-1,0-1 0,0 1 1,0 0-1,0-1 0,0 1 1,0 0-1,-1 0 0,1-1 1,0 1-1,-1 0 0,2 1-81,2 5 36,1 1 0,-1-1 0,0 1 0,0 0 0,1 5-36,0 0 152,16 33-186,-8-20-439,-1 0 0,-2 1 1,-1 1-1,6 25 473,-14-50-463,0 5-338,-4-7-2708,-2-4 1221</inkml:trace>
  <inkml:trace contextRef="#ctx0" brushRef="#br0" timeOffset="671.709">499 6 10240,'-10'4'3872,"10"-4"-3040,14 16-128,-4-11-192,0 3-384,14-3 0,4-2-65,19-6-318,1-2 127,9-8-3904,4 5 2208,11-4-3168,-5 7 2816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126 154 10240,'-3'0'441,"1"1"0,-1 0 0,0 0 0,1 1 0,0-1 1,-1 0-1,1 1 0,0 0 0,-1-1 0,1 1 0,0 0 1,0 0-1,1 0 0,-1 0 0,0 1 0,1-1 0,-1 0 0,1 1 1,-1 0-442,-6 11 912,1 0 1,-6 14-913,1 5 110,1 1 0,2 0-1,1 1 1,2 0 0,1 0-1,2 0 1,1 1-1,2-1 1,4 35-110,-3-59 5,0 0 0,1 0-1,0 0 1,1 0 0,0 0-1,1 0 1,0-1 0,0 1 0,6 7-5,-7-13 0,1 0 0,0 0 1,1 0-1,-1 0 0,1-1 1,0 0-1,0 1 1,0-2-1,0 1 0,1-1 1,0 0-1,0 0 0,-1 0 1,2-1-1,5 2 0,18 4-21,0-1-1,1-1 0,-1-1 1,1-2-1,1-2 1,-1 0-1,21-4 22,-10-1-1605,1-3 0,3-1 1605,18-8-10473,3-3 10473,-34 10-2656</inkml:trace>
  <inkml:trace contextRef="#ctx0" brushRef="#br0" timeOffset="331.529">1153 11 10240,'-1'0'215,"1"-1"-1,-1 0 1,0 0 0,1 1 0,-1-1 0,0 0 0,0 1-1,1-1 1,-1 0 0,0 1 0,0-1 0,0 1 0,0 0-1,1-1 1,-1 1 0,0 0 0,0-1 0,0 1 0,0 0-1,0 0 1,0 0 0,0 0 0,0 0 0,0 0-1,0 0 1,0 0 0,0 0-215,-2 1 266,1 0 0,-1 0 0,1 0 0,0 1 0,0-1 0,-1 0 0,1 1-1,0-1 1,0 1 0,0 0 0,1 0-266,-6 5 336,0 1 0,1 0 0,0 1 0,0-1 0,-1 5-336,-3 8 71,1 1 1,1 0-1,1 0 0,1 1 1,1 0-1,1 0 1,1 0-1,1 0 1,1 1-1,1 2-71,2 31 46,3 1 1,3-1-1,8 30-46,-9-54 1,1-1 1,2-1-1,1 0 0,1 0 1,4 3-2,-6-15 0,1 0-1,0-1 1,1-1 0,1 0 0,1-1 0,0 0 0,1-1-1,12 8 1,-16-14-24,1-1 1,1-1-1,-1 0 0,1-1 0,0 0 0,1-1 0,-1 0 0,1-1 0,0-1 1,0 0-1,14 1 24,16-1-352,0-2 1,1-1-1,9-3 352,-18-1-3056,1-2 0,-1-1 0,20-7 3056,-11 4-3146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261 342 7040,'-3'3'4457,"1"12"-2840,5 29 718,-1-2-1971,16 54 429,4-1 0,23 55-793,-6-17 1523,-13-40-908,48 190 109,-55-198-650,-4 0 1,-1 31-75,-14-111 41,1-1-80,-1 1-1,0 0 0,0 0 1,0 0-1,0 0 0,-1 2 40,1-7-13,0 0 0,0 1 1,0-1-1,0 0 0,-1 0 0,1 0 0,0 0 1,0 0-1,0 1 0,0-1 0,0 0 1,0 0-1,-1 0 0,1 0 0,0 0 0,0 0 1,0 0-1,0 0 0,0 0 0,-1 0 0,1 0 1,0 0-1,0 0 0,0 0 0,0 0 0,-1 0 1,1 0-1,0 0 0,0 0 0,0 0 0,0 0 1,-1 0-1,1 0 0,0 0 0,0 0 1,0 0-1,0 0 0,-1 0 0,1 0 0,0 0 1,0 0-1,0-1 0,0 1 0,0 0 0,0 0 1,0 0-1,-1 0 0,1 0 0,0 0 0,0-1 1,0 1-1,0 0 0,0 0 0,0 0 13,-16-23-1197,-25-56-1590,-7-26 2787,-26-54-274,-135-226 114,183 339 205,2-1 0,2-1 1,2-1-1,-11-44-45,27 77 31,0 0 0,1-1 0,1 0 0,1 0 0,0 1 0,1-1 0,1 0 0,0 0 0,2 0 0,0 1 0,0-1 0,2 1 0,1-4-31,0 6 29,1 0 1,0 0-1,0 0 1,2 1-1,-1 0 1,2 1-1,0 0 1,0 0-1,1 1 1,0 0-1,1 1 1,1 1-1,-1 0 1,11-6-30,24-11 270,1 1 0,1 3 1,1 1-1,1 3 0,0 2 1,31-4-271,-46 13 268,1 1 1,0 2 0,0 1 0,0 2-1,0 2 1,0 1 0,-1 2 0,1 1-1,-1 2 1,5 3-269,-32-7 35,0 0 0,1 0 0,-1 1 1,-1 1-1,1 0 0,-1 0 0,0 0 0,0 1 0,0 0 0,-1 1 1,0-1-1,0 2 0,-1-1 0,0 1 0,0 0 0,0 0 0,1 4-35,-4-7 5,0 1-1,0 0 1,-1 0-1,1 0 1,-1 1-1,0-1 0,-1 1 1,0-1-1,0 1 1,0-1-1,-1 1 1,0-1-1,0 1 1,-1-1-1,0 1 0,0 0 1,0-1-1,-1 0 1,0 1-1,0-1 1,0 0-1,-1 0 1,0 0-1,-1 0-4,-8 14 1,-1 0 0,0-1 1,-2-1-1,0 0 0,-14 11-1,-92 79-1,98-88 1,-185 148-85,204-164 80,0 0-1,-1 0 1,1 1 0,1-1-1,-1 1 1,1 0 0,0 0 5,2-5-1,1 1 1,0-1 0,-1 1 0,1 0 0,0-1-1,0 1 1,0 0 0,-1 0 0,1-1-1,0 1 1,0 0 0,0-1 0,0 1 0,0 0-1,0 0 1,0-1 0,1 1 0,-1 0-1,0-1 1,0 1 0,1 0 0,-1 0 0,1 0 0,0 0 0,0-1 0,0 1 0,0 0 0,-1-1 0,1 1 0,0-1 0,0 1 0,0-1 0,0 1 0,0-1 0,0 0 0,0 0-1,0 1 1,0-1 0,1 0 0,-1 0 0,0 0 0,10 1 1,0-1-1,0-1 1,0 1-1,0-2 1,0 0-1,8-2 0,33-5-19,17 1-7,1 3 0,0 3 0,0 4 0,53 7 26,-76-2 14,-1 1-1,1 3 0,-1 1 1,-1 3-1,-1 1 0,0 3 1,22 12-14,-46-20 12,-1 1 1,1 1 0,-2 1-1,3 3-12,-11-8 14,0 0-1,-1 1 0,0 0 1,-1 1-1,0 0 0,-1 0 1,6 12-14,-6-8 18,0 0 1,-1 1-1,-1-1 1,-1 1-1,0 0 1,0 0-1,-2 1 1,0-1-1,-1 0 1,-1 1-1,0-1 1,-1 1 0,-1-1-1,-1 0 1,0 1-1,-1-1 1,-1-1-1,0 1 1,-7 13-19,-1-6 5,-1 0 0,-1-2 1,-1 0-1,-1 0 0,0-2 1,-2 0-1,0-1 0,-15 10-5,19-17-68,-1 0 0,1-2 0,-2 0 0,1 0 0,-2-2-1,1 0 1,0-1 0,-13 3 68,-2-2-262,-1-2-1,1-1 1,-1-1 0,-8-2 262,-17-1-796,1-3 0,-1-2 1,1-3-1,0-2 0,-3-3 796,59 13-31,-61-14-2726,1-1-1,1-4 0,-31-15 2758,35 9-2410</inkml:trace>
  <inkml:trace contextRef="#ctx0" brushRef="#br0" timeOffset="659.738">2224 692 9728,'3'4'652,"-1"-1"1,1 1-1,-1 0 1,0 0 0,0-1-1,0 2 1,0-1-1,-1 0 1,1 3-653,10 46 677,-7-29 324,12 69 725,-4 0-1,-1 73-1725,-7-96 64,-2-31 0,-1 1 0,-2 0 0,-2-1 0,-5 36-64,4-68 33,2-8 27,-1-20-25,5-48-705,3 1 0,2 0-1,4 0 1,3 1 0,2 1 0,10-18 670,-13 45-166,2 1 1,1 0 0,2 2-1,2 0 1,1 1 0,1 1 0,28-30 165,-44 56 149,1-1 1,0 1 0,1 1-1,0 0 1,0 0 0,1 1-1,-1 0 1,1 0 0,0 1 0,1 1-1,0 0 1,-1 0 0,1 1-1,1 0-149,-4 2 109,-1 0 0,1 0 0,-1 1 0,0 0 0,1 0 0,-1 1 0,1 0 0,-1 0 0,0 1 0,0-1 0,1 2 0,-1-1 0,-1 1 0,1 0 0,0 1 0,-1-1 0,0 1 0,1 1-1,-2-1 1,1 1 0,4 4-109,13 16 101,-1 0-1,-1 2 0,-1 0 0,6 14-100,13 26 133,8 26-133,-19-29-232,-3 1 0,-3 1 0,-2 1 0,-4 1 0,-3 0 0,2 42 232,-14-108-9,0 34-1563,-1-35 1439,0 0-1,0 0 0,0 0 0,0 0 1,0 0-1,0 0 0,0 0 0,0 0 1,-1 0-1,1 0 0,0-1 0,-1 1 1,1 0-1,-1 0 0,1 0 0,-1 0 1,1-1-1,-1 1 0,0 0 0,1 0 1,-1-1-1,0 1 0,0 0 0,1-1 1,-1 1-1,0-1 0,0 1 0,0-1 1,0 0-1,0 1 0,1-1 0,-1 0 1,0 1-1,-1-1 134,-24-9-3792,-3-7 1259</inkml:trace>
  <inkml:trace contextRef="#ctx0" brushRef="#br0" timeOffset="1013.186">2494 1077 10368,'-9'4'3872,"9"-4"-3040,19 12 927,-10-7 449,1-2-1280,14-3-224,9 5-480,19-10-160,10 2-32,20-10-32,-2 5 0,6-4-224,-6 2 128,1-6-2560,-15 7 1440,-13-7-4767,-5 8 3359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7040,'43'6'3208,"-3"-6"-2681,10-1 895,172-2 1789,111-6-2752,-121 3-353,318-11 27,103-1 950,64 2 1391,-636 15-2398,581-13 280,-4 8-356,87 5 152,-331 2-85,-199 8-34,-5 0-29,-181-9-4,0 1 0,-1 0 0,1 1 0,2 0 0,31 5 0,-8-10 0,-1 0 0,33-9 0,8-1 0,49 0-1045,120 2 1045,-230 11-658,26-1-2773,-37 1 2671,0-1-1,0 1 0,0 0 1,0-1-1,-1 0 0,1 1 1,0-1-1,0 0 0,-1 0 0,2-1 761,2-2-2490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6912,'5'21'6674,"7"1"-4678,19 15-1925,-31-36-55,9 8-11,0 2 26,1-1 0,0 0 0,0-1 0,1 0 0,8 5-31,-16-12 11,0 0 0,1 0 0,-1-1-1,0 1 1,1-1 0,0 0 0,-1 0 0,1 0 0,-1 0 0,1-1 0,0 1 0,0-1-1,-1 0 1,1 0 0,0-1 0,-1 1 0,1-1 0,0 0 0,-1 1 0,1-2 0,0 1-1,-1 0 1,0-1 0,2 0-11,16-11 10,-1-1-1,0-1 0,-1-1 1,4-4-10,-10 7 2,1 0 1,1 1 0,0 1-1,1 0 1,0 1 0,0 1-1,1 1 1,1-1-3,-10 7 138,-1 1 0,1-1 0,0 1 0,-1 0 0,1 1 1,0 0-1,-1 0 0,1 1 0,0 0 0,0 0-138,18 5 1145,0 0 0,7 4-1145,6 2 206,-5-2-482,1 0 261,1-2 1,1-1 14,-22-5-2254,-1 0-1,1-2 1,0 0 0,1-1 2254,7 1-3184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9600,'-2'2'487,"0"1"0,0-1 0,0 1 1,0 0-1,0 0 0,1 0 0,0 0 1,-1 0-1,1 0 0,0 0 0,0 0 1,1 0-1,-1 0 0,1 1 0,-1-1 1,1 1-488,0 62 2340,1-50-1991,29 404 787,-16-293-1108,2 22 29,-3 85-57,-13-231 4,0 5 4,0 0 0,-1 1-1,1-1 1,-2 0 0,0 3-8,2-10-1,0-1 1,0 0-1,0 1 1,0-1 0,0 1-1,0-1 1,0 0-1,0 1 1,-1-1 0,1 1-1,0-1 1,0 0-1,0 1 1,-1-1 0,1 0-1,0 1 1,0-1-1,-1 0 1,1 1 0,0-1-1,0 0 1,-1 0-1,1 1 1,0-1 0,-1 0-1,1 0 1,-1 1-1,1-1 1,0 0-1,-1 0 1,1 0 0,-1 0-1,1 0 1,0 0 0,-1-1-6,-1 1 0,1-1-1,0 0 1,0 0 0,1-1 0,-1 1 0,0 0-1,0 0 1,0 0 0,1 0 0,-1-1 0,1 1-1,-1 0 1,1-1 0,-1 0 6,-6-23-269,1-1 1,2 1-1,0-1 0,0-21 269,3 30-269,-6-68-462,5 0 0,3-1 0,8-55 731,-3 96-244,1-1 1,3 2-1,1-1 0,2 2 1,2 0-1,2 0 1,17-27 243,-22 47 76,2 1 0,0 1 1,1 1-1,7-6-76,-14 17 79,0 0 0,1 1 1,0 0-1,1 0 0,-1 1 0,2 0 1,-1 1-1,1 0 0,11-4-79,-18 9 114,-1-1 0,2 1 0,-1 0 0,0 0-1,0 0 1,0 1 0,0 0 0,1-1 0,-1 2 0,0-1-1,0 0 1,0 1 0,1 0 0,-1-1 0,0 2 0,0-1-1,0 0 1,2 2-114,0 1 105,0-1 1,-1 1-1,0 0 0,0 1 0,0-1 1,0 1-1,-1 0 0,1 0 0,-1 1 0,-1-1 1,2 2-106,7 16 142,0 1 0,-2 1 1,-1-1-1,0 2 0,0 7-142,-9-32 2,19 78 63,-4 0 1,-4 1-1,-2 12-65,1 6 87,-10-96-86,0 0 1,1 0 0,-1 0-1,0 0 1,1-1 0,-1 1 0,1 0-1,0-1 1,-1 1 0,1 0-1,0-1 1,0 1 0,0-1 0,0 1-1,0 0-1,0-2 0,-1 0 0,0 0 0,0 0 0,1 0 1,-1 0-1,0 0 0,0 1 0,1-1 0,-1 0 0,0 0 0,1 0 0,-1 0 0,0 0 0,0 0 0,1 0 0,-1 0 0,0 0 0,0 0 0,1 0 0,-1 0 1,0-1-1,1 1 0,-1 0 0,0 0 0,0 0 0,1 0 0,-1 0 0,0 0 0,0-1 0,1 1 0,8-14-1,-1-3-28,-2-1 1,0-1-1,1-7 29,9-28-74,5-9-31,4 2 0,2 0 0,3 2 0,2 2 0,3 0 0,2 3-1,31-35 106,-53 71-2,1 2-1,1-1 1,11-8 2,-22 21 9,-1 0 0,1 0 0,0 0 0,0 1-1,0 0 1,0 0 0,0 0 0,1 1 0,-1 0 0,1 0 0,0 1 0,0 0 0,-1 0 0,2 0-9,-5 1 20,1 1 1,0-1 0,0 1 0,0 0-1,0 0 1,-1 0 0,1 0-1,0 1 1,-1-1 0,1 1 0,-1 0-1,0 0 1,1 1 0,-1-1-1,0 0 1,0 1 0,-1 0-1,1 0 1,0 0 0,1 3-21,3 3 52,-2 1 0,1 0-1,-1 0 1,0 1 0,-1 0 0,1 5-52,14 48 217,6 46-217,-7-28 66,52 254 57,-55-259-177,16 106-445,-18-62-4639,-10-106 4044,-2 5-4137,-1-12 2623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35 10240,'-8'-5'740,"0"1"0,-1-1 0,0 1 0,0 1 0,0 0 0,0 0 1,-1 1-1,1 0 0,-1 0 0,0 1 0,1 0 0,-6 1-740,-10 0 365,-1 2 0,1 0 0,-1 2 0,-7 2-365,2 1 56,1 1 1,-24 10-57,40-12 6,1 0 0,-1 1 0,1 0 0,0 1 0,1 0-1,0 1 1,0 1-6,10-9-3,0 1 0,0-1 0,1 1 0,-1-1-1,1 1 1,-1 0 0,1 0 0,-1 0 0,1 0-1,0 0 1,0 0 0,0 0 0,1 0 0,-1 1-1,0-1 1,1 0 0,-1 0 0,1 1 0,0-1-1,0 2 4,0-2-3,1 1 0,-1-1 0,1 0 0,0 0 0,0 0 0,0-1 0,0 1 0,0 0 0,1 0 0,-1 0 0,0-1 0,1 1 0,-1-1 0,1 1 0,0-1 0,-1 0 0,1 0 0,0 1-1,0-1 1,0 0 0,1 0 3,29 13 0,-1-2 0,32 9 0,22 8 0,-60-19 55,0 1-1,-1 1 0,-1 2 1,0 0-1,-1 2 0,0 0 1,-1 1-1,10 12-54,-22-19 39,0 0 0,-1 1 0,0 0 0,-1 0 0,0 0 0,-1 1 0,0 0 0,1 6-39,-4-9 15,0 0-1,-1 1 0,0 0 0,0-1 0,-1 1 1,-1 0-1,0 0 0,0-1 0,-1 1 0,0 0 0,0 0 1,-1 0-15,0-2 1,0 0 0,-1 0 0,0 0 1,0 0-1,-1 0 0,0-1 0,0 0 0,-1 1 1,0-1-1,0-1 0,-1 1 0,1-1 0,-2 0 1,-5 4-2,3-3-38,0-1 0,-1 0 0,0 0 0,0-1 0,0-1 0,-1 0 0,0 0 1,0-1-1,0 0 0,-8 1 38,5-2-447,-1-1 0,0 0 0,1-1 0,-1-1 0,1 0 0,-1-1 1,1-1-1,-6-1 447,10 1-958,-1 0 1,0-1 0,1 0 0,0-1 0,0 0 0,0-1-1,0 0 1,1 0 0,0-1 0,-4-4 957,-13-18-2704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9 9984,'-38'-8'3776,"38"8"-2944,-48 3-96,33-3-256,-13 9-288,4-5 32,-8 8 927,3-4 481,-5 10-736,5-5-320,-14 20-256,11 1-64</inkml:trace>
  <inkml:trace contextRef="#ctx0" brushRef="#br0" timeOffset="344.172">0 672 13824,'29'63'5183,"-29"-63"-4031,67 68-320,-57-56-448,22 10-384,1 2 0,30 6-288,-17-4-64,31-13-1152,-15 0-448,18-23-1535,-13 7-673,18-18 704,-23 3 480</inkml:trace>
  <inkml:trace contextRef="#ctx0" brushRef="#br0" timeOffset="679.925">1441 320 10112,'-19'-51'5242,"18"51"-5213,1-1 0,0 0 0,-1 0 1,0 0-1,1 0 0,-1 1 0,1-1 0,-1 0 0,0 0 0,1 1 0,-1-1 0,0 0 0,0 1 0,0-1 0,0 1 0,1-1 1,-1 1-1,0 0 0,0-1 0,0 1 0,0 0 0,0 0 0,0-1 0,0 1 0,0 0 0,0 0 0,0 0 0,0 0 0,0 0 1,0 1-30,-26 4 1207,7 5-602,1 1-1,0 0 0,0 1 1,1 1-1,1 1 1,-12 11-605,13-9 61,0 0 0,2 0 1,-1 2-1,2 0 0,1 0 1,-9 17-62,10-13 27,1 0 1,2 1-1,0 1 1,1 0-1,1 0 1,-1 12-28,5-24-7,0 0 0,0 1 0,2-1 0,-1 0-1,2 1 1,-1-1 0,2 0 0,-1 0 0,2 1 0,0-1 0,0-1 0,5 11 7,-5-13 3,1-1 1,0 1 0,1-1 0,0 0 0,0 0 0,1 0-1,0-1 1,0 0 0,1 0 0,0 0 0,0-1-1,1 0 1,0 0 0,-1-1 0,2 0 0,-1-1-1,1 1 1,-1-2 0,1 1 0,0-1 0,2 0-4,0-2-7,0 0 1,0 0-1,0-1 0,0 0 1,1-1-1,-1 0 1,0-1-1,0 0 1,0-1-1,-1 0 0,1-1 1,-1 0-1,9-5 7,-11 5 4,-1-1-1,1 1 1,0-2-1,-1 1 1,0-1-1,-1 0 0,1-1 1,-1 0-1,0 0 1,-1 0-1,0 0 1,2-4-4,0-2 8,-1-1 0,0 0 0,0-1 1,-2 0-1,1 1 0,-1-8-8,-1 8 3,-1-1 1,-1 0-1,-1 0 0,0 0 1,0 1-1,-2-1 0,0 0 1,0 0-1,-3-7-3,-4-6-73,0 0 0,-2 1 0,-1 1 1,-2-4 72,3 10-648,-1 0 0,0 1 0,-1 0 0,-8-7 648,1 4-2409,-1 1 0,-1 1 0,-2-1 2409,-37-21-4437,10 7 752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 9984,'6'-1'3884,"3"8"-2221,0 13-139,45 176 2518,50 269-3662,-59-239-1244,-43-208-909,-2-18 1741,-1 0 0,1 1 0,0-1 0,0 0 0,0 0 0,0 0 0,0 0 0,0 0 0,-1 0 0,1 0 0,0 0 0,0 1 0,0-1 0,0 0 0,0 0 0,-1 0 0,1 0 0,0 0 0,0 0 0,0 0 0,0 0-1,-1 0 1,1 0 0,0 0 0,0 0 0,0 0 0,0 0 0,-1 0 0,1-1 0,0 1 0,0 0 0,0 0 0,0 0 0,-1 0 0,1 0 0,0 0 0,0 0 0,0 0 0,0 0 0,0-1 0,0 1 0,0 0 0,-1 0 0,1 0 0,0 0 0,0 0 0,0-1 0,0 1 32,-24-30-2447,18 21 1895,-37-60-908,3-1 0,-22-56 1460,21 43 520,-153-278 3415,151 284-3406,42 76-466,1 0 1,-1 1 0,1-2 0,-1 1 0,1 0-1,-1 0 1,1 0 0,-1 0 0,1 0 0,0 0 0,0 0-1,-1 0 1,1-1 0,0 1 0,0 0 0,0 0 0,0 0-1,1 0 1,-1-1 0,0 1 0,0 0 0,1-1-64,0 1 102,0 0 0,1-1 1,-1 1-1,0 0 0,0 0 0,1 0 1,-1 0-1,1 0 0,-1 0 1,1 1-1,-1-1 0,1 1 0,0-1 1,-1 1-1,3-1-102,17-4 334,1 1-1,0 0 1,0 2 0,11 0-334,15-1 142,407-21-525,-302 25-2776,-1 7-3954,-99-5 4505</inkml:trace>
  <inkml:trace contextRef="#ctx0" brushRef="#br0" timeOffset="412.089">1445 421 9728,'-8'-7'1161,"6"6"-904,1 0 0,-1-1 1,0 1-1,0 0 0,1 0 1,-1 0-1,0 0 0,0 0 1,0 1-1,0-1 1,0 0-1,0 1 0,-1 0-257,-4-2 270,3 0-126,1 1-1,-1 0 0,0 0 0,0 0 0,0 1 1,0-1-1,0 1 0,0 0 0,0 0 0,0 1 1,-4 0-144,-4 3 399,1 1 0,-1 0 0,1 0 0,0 1 0,1 1 0,-1 0 0,1 0 0,1 1 0,0 0 0,0 1 0,0 0 0,-1 2-399,-2 4 74,0-1 0,2 1 0,-1 1 0,2 0 1,0 0-1,1 1 0,1 0 0,-1 3-74,5-8 2,-1 1 1,2-1 0,0 1-1,1-1 1,0 1 0,0 0-1,2-1 1,-1 1 0,2 0-1,0-1 1,3 13-3,-3-16 1,1 0 0,1-1 0,-1 1-1,1-1 1,1 1 0,-1-1 0,1-1 0,1 1 0,-1-1-1,1 0 1,1 0 0,-1 0 0,1-1 0,0 0 0,1 0-1,6 3 0,-2-3 0,0-1 0,0 0 0,1 0 0,0-1 0,0-1 0,1 0 0,-1-1 0,0 0 0,1-1 0,-1-1 0,1 0 0,-1-1 0,1 0 0,-1-1 0,1 0 0,-1-1 0,0-1 0,0 0 0,-1-1 0,1 0 0,-1-1 0,0 0 0,0-1 0,9-8 0,-16 11 0,0-1 0,-1 0 0,0 0 0,0 0 0,0 0 0,0 0 0,-1-1 0,0 0 0,0 1 0,-1-1 0,1 0 0,-1-1 0,-1 1 0,1 0 0,-1 0 0,0-1 0,0 1 0,-1-1 0,0 1 0,0-1 0,-1 1 0,1 0 0,-1-1 0,-2-3 0,0-2-23,-1 0 0,-1 0 0,0 1 0,0-1 0,-1 1 0,0 1 0,-8-10 23,-1 1-230,0 1-1,-1 1 1,-1 0 0,-3 0 230,-72-57-3672,28 30-1680,27 21 2211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7040,'0'1'193,"-1"0"1,0-1 0,1 1-1,0 0 1,-1 0 0,1-1-1,-1 1 1,1 0 0,0 0-1,0 0 1,-1 0 0,1-1-1,0 1 1,0 0 0,0 0-1,0 0 1,0 0-1,0 0 1,0 0 0,0-1-1,1 2-193,-2 32-99,1-29 361,5 120 3001,10 63-2884,-15-182-352,46 390 203,-36-296-422,-10-100 95,0 1 0,0-1 0,0 0 1,0 1-1,0-1 0,0 1 1,0-1-1,0 0 0,1 1 0,-1-1 1,0 0-1,0 0 0,0 1 1,0-1-1,0 0 0,1 1 1,-1-1-1,0 0 0,0 0 0,1 1 1,-1-1-1,0 0 0,0 0 1,1 1-1,-1-1 0,0 0 0,1 0 1,-1 0-1,0 0 0,0 1 1,1-1-1,-1 0 0,0 0 0,1 0 1,-1 0-1,0 0 0,1 0 1,-1 0-1,0 0 0,1 0 1,-1 0-1,1 0 0,-1 0 0,0 0 1,1 0-1,-1-1 0,0 1 1,0 0-1,1 0 0,-1 0 0,0 0 1,1-1-1,-1 1 0,0 0 1,0 0-1,1 0 0,-1-1 0,0 1 1,0 0-1,1-1 97,12-10-3317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114 241 9472,'1'1'416,"-1"0"0,1 0 0,0 0-1,-1 1 1,1-1 0,-1 0 0,1 0 0,-1 1 0,0-1 0,1 1 0,-1-1 0,0 0 0,0 1 0,0-1 0,0 0 0,0 2-416,-5 28 773,3-16 236,-7 42 1131,5-33-1725,1-1 0,0 8-415,2-15 44,-1 34 108,2 0 0,5 39-152,-3-74-6,1 0 0,0 0 0,0 0 0,2-1 0,0 1 1,1-1-1,0 0 0,1 0 0,0-1 0,1 0 0,4 4 6,-8-12-93,1 1 0,0-1 1,1 0-1,-1 0 0,1-1 0,0 0 0,0 0 0,0 0 1,1 0-1,0-1 0,-1 0 0,1-1 0,0 1 0,0-1 1,0-1-1,2 1 93,-2-1-687,1 0 0,-1-1 1,0 0-1,0 0 0,1-1 1,-1 0-1,0 0 1,0 0-1,0-1 0,3-1 687,25-10-3018</inkml:trace>
  <inkml:trace contextRef="#ctx0" brushRef="#br0" timeOffset="351.693">0 616 10368,'5'26'3872,"-5"-26"-3040,38 18-128,-18-18-384,4 4-320,12-13-256,3 6 128,9-20-2624,-5 7 1504,-6-9-3360,-4 4 2624</inkml:trace>
  <inkml:trace contextRef="#ctx0" brushRef="#br0" timeOffset="1001.014">167 276 10112,'-24'17'3365,"23"-16"-3292,0-1 0,0 1 0,1-1 0,-1 1 0,1-1 0,-1 1 0,1 0 0,-1-1 0,1 1 0,-1 0 0,1-1 0,-1 1 0,1 0 0,0 0 0,-1 0 0,1-1 0,0 1 0,0 0 0,0 0 0,-1 0 0,1 0 0,0-1 0,0 1 0,0 0 0,0 0 0,1 0-73,-1 1 235,0-2-213,-1 1-1,1 0 1,0-1-1,0 1 1,0 0-1,0-1 1,0 1-1,0 0 0,0-1 1,0 1-1,0 0 1,1-1-1,-1 1 1,0 0-1,0-1 1,0 1-1,1 0 1,-1-1-1,0 1 1,1-1-1,-1 1 1,1-1-1,-1 1 1,1 0-1,-1-1 1,1 0-1,-1 1 1,1-1-1,-1 1 1,1-1-1,-1 0 0,1 1 1,0-1-1,-1 0 1,1 0-1,0 1 1,-1-1-1,1 0 1,0 0-1,0 0-21,28 0-195,-24-1 241,45-7-1037,-1-2 1,0-3 0,-1-1 0,29-14 990,-44 16-525,11-5 81,-25 9 1132,0 1-1,0 0 0,1 2 0,18-4-687,-33 8 266,0 1-1,0 0 0,0-1 1,1 2-1,-1-1 0,0 0 1,0 1-1,0 0 0,1 0 1,-1 1-1,0 0 0,-1-1 1,1 2-1,0-1 0,0 0 1,-1 1-1,0 0 0,1 0 1,-1 0-1,0 1 0,-1-1-265,8 9 231,-1 0 0,-1 1 0,0-1 0,-1 2 0,-1-1-1,0 1 1,0 0 0,3 14-231,7 27 64,8 44-64,-18-68 95,64 311-442,-69-331 383,-1-1-2883,-26-80-2428,-1-3 3447,21 61 1715,-81-184-883,62 148 2704,-2 2 0,-2 0 1,-3-1-1709,1 3 3343,29 44-3297,1-1 0,0 1 0,-1-1 0,1 0 0,-1 1 0,1-1-1,0 0 1,0 1 0,-1-1 0,1 0 0,0 0 0,0 1 0,0-1-1,0 0 1,0 0 0,0 1 0,0-1 0,0 0 0,0 0 0,0 1-1,0-1 1,0 0 0,1 0 0,-1 1 0,0-1 0,1 0 0,-1 1 0,0-1-1,1 0 1,-1 1 0,1-1 0,-1 0 0,1 1 0,-1-1 0,1 1-1,-1-1 1,1 1 0,0-1 0,-1 1 0,1 0 0,0-1 0,-1 1-1,1 0 1,0-1 0,0 1-46,5-2 28,0-1-1,1 1 1,0 0-1,-1 1 1,2 0-28,1-1 76,38-9 7,194-49-129,-176 38 101,-30 10-34,0 1 0,1 1-1,35-4-20,-63 13 17,0 1-1,0-1 0,0 2 0,0-1 0,0 1 1,0 0-1,0 1 0,-1 0 0,1 0 0,0 1 0,-1 0 1,0 0-1,0 0 0,5 4-16,-3-1 194,-1 1 0,1 0 0,-1 0-1,0 1 1,-1 0 0,0 0 0,0 1 0,-1 0 0,0 0 0,2 5-194,13 27 843,-2 1 0,-1 1 0,9 35-843,30 138-3298,-47-175 1885,-8-30 30,5 18-637,-6-28 1574,-1 0-1,1 0 1,-1 0-1,1-1 1,-1 1 0,1 0-1,0 0 1,-1 0-1,1 0 1,0-1 0,0 1-1,-1 0 1,1-1-1,1 1 447,3 0-3258</inkml:trace>
  <inkml:trace contextRef="#ctx0" brushRef="#br0" timeOffset="1337.517">2044 1 10624,'12'43'5102,"-6"-8"-3421,30 197 2489,1 7-4432,-29-118-3562,-8-73-3481,-4 26 7305,4-47-2570</inkml:trace>
  <inkml:trace contextRef="#ctx0" brushRef="#br0" timeOffset="1749.73">1644 428 10496,'-12'13'3429,"12"-13"-3391,0 0-1,0 0 1,0 0 0,0 1 0,0-1-1,-1 0 1,1 0 0,0 0-1,0 0 1,0 0 0,0 0 0,0 1-1,0-1 1,0 0 0,0 0-1,0 0 1,0 0 0,-1 1 0,1-1-1,0 0 1,0 0 0,0 0 0,0 0-1,0 1 1,0-1 0,0 0-1,0 0 1,0 0 0,1 0 0,-1 1-1,0-1 1,0 0 0,0 0-1,0 0 1,0 0 0,0 0 0,0 1-1,0-1 1,0 0 0,0 0 0,1 0-38,-1 2 177,1 0 0,0 0 1,0 0-1,0-1 0,1 1 1,-1 0-1,0 0 1,1-1-1,-1 1 0,1-1 1,-1 0-1,1 1 0,0-1 1,-1 0-1,1 0 1,0 0-1,0 0 0,0 0 1,0-1-1,0 1 0,0 0 1,0-1-1,0 1 1,0-1-1,0 0 0,0 0 1,2 0-178,45 3-2,-1-2 0,1-3 0,0-1 0,3-3 1,36-9-1724,62-18 1725,-117 24-375,1-2 0,-1-1 0,-1-2-1,25-14 376,-36 16 459,-1 0 0,-1-2 0,0 0 0,-1-1 0,0-1 0,-1 0 0,4-7-459,-11 10 491,-16 18-180,-18 22 2,17-15-279,0 0-1,0 1 1,1 0 0,1 0-1,0 0 1,1 1 0,0 0-1,1 0 1,0 6-34,1-9 25,1 1 0,0 0 0,0 0 1,2-1-1,-1 1 0,1 0 0,1 0 0,0-1 0,1 1 1,3 9-26,-2-13 168,1 0 1,0 0-1,0 0 1,1-1-1,0 1 1,0-1 0,0-1-1,1 1 1,2 0-169,9 8 194,1-1 1,1 0 0,1-2-195,-9-5-66,0-1-1,0-1 1,0 0 0,1 0 0,-1-2-1,1 1 1,2-1 66,-10-2 61,-1 0 0,1-1 1,0 1-1,-1-1 0,1 0 1,0 0-1,-1 0 0,1-1 0,0 0 1,-1 0-1,1 0 0,-1 0 0,1-1 1,-1 1-1,0-1 0,1 0 0,-1-1 1,0 1-1,0-1 0,-1 0 0,1 0 1,0 0-1,-1 0 0,0 0 0,0-1 1,0 0-1,0 0 0,-1 1 0,1-2 1,-1 1-1,0 0 0,0 0 1,0-1-1,-1 1 0,0-1 0,0 1 1,1-2-62,0-10-174,-1-1 1,0 1 0,-1 0-1,-1 0 1,0 0 0,-1-1-1,-1 1 1,-2-8 173,-2-1-1273,-2 1 1,0 0-1,-1 1 1,-12-20 1272,-29-39-9763,35 60 4926</inkml:trace>
  <inkml:trace contextRef="#ctx0" brushRef="#br0" timeOffset="2235.939">3117 140 13440,'0'53'5753,"0"-13"-4472,1-9-860,1-1 0,6 27-421,0 5 123,-1-10-279,4 60 2603,-10-94-1921,-1 0-1,-1 0 0,-1 0 0,0 0 1,-2 2-526,4-18 16,0-1 0,0 0 0,-1 0 0,1 1 0,0-1 0,-1 0 0,1 0 0,-1 0 0,1 1 0,-1-1 0,0 0 0,1 0 0,-1 0 0,0 0 0,0 0 0,0 0 0,0 0 0,0-1 0,0 1 0,-1 1-16,2-2 1,0 0 0,0 0 0,-1-1 0,1 1 0,0 0 0,0 0 0,-1 0 0,1 0 1,0 0-1,-1 0 0,1 0 0,0 0 0,0 0 0,0-1 0,-1 1 0,1 0 0,0 0 1,0 0-1,-1 0 0,1-1 0,0 1 0,0 0 0,0 0 0,0-1 0,-1 1 0,1 0 1,0 0-1,0-1 0,0 1 0,0 0 0,0 0 0,0-1 0,0 1 0,0 0 0,0 0 1,0-1-1,0 1 0,0 0 0,0-1 0,0 1 0,0 0 0,0 0 0,0-1 0,0 1 1,0 0-1,0 0 0,0-1 0,1 1-1,0-25 21,2 10-21,1-1 0,0 0 0,6-14 0,32-68-85,7-2 85,-30 65-39,1 2 0,1 0 0,2 1-1,2 1 1,0 1 0,27-22 39,-42 42-8,0 1 0,1 0 0,0 1 0,1 1 0,0 0 0,0 0 0,0 1 0,2 0 8,-6 2-11,0 1 0,-1 1 0,1-1 0,1 1 0,-1 0 1,0 1-1,0 0 0,1 0 0,-1 1 0,1 0 0,-1 0 0,0 1 0,1 0 0,-1 1 0,0 0 0,0 0 0,0 1 0,0-1 0,7 5 11,0 2-38,-1 1-1,0 0 1,0 1 0,-1 1-1,-1 0 1,0 1-1,0 0 1,-1 1 0,-1 0-1,7 11 39,-10-13 35,-1 0 0,1 0 0,-2 0 0,0 1 0,0 0-1,-1 0 1,-1 0 0,0 1 0,-1-1 0,0 1 0,-1-1 0,-1 1 0,0 6-35,-2-5 37,0-1 1,-1 1 0,0-1 0,-2 0-1,1 0 1,-2-1 0,0 1-1,0-1 1,-1 0 0,-1-1 0,0 1-1,-1-2 1,-1 2-38,1-2-12,-1-1-1,0-1 0,-1 0 1,1 0-1,-2-1 0,1 0 1,-1-1-1,-7 3 13,7-4-247,-1 0 0,0-1 1,0-1-1,-1 0 0,1-1 0,-1 0 0,0-1 1,-6 0 246,14-2-159,-14 2-894,-1 0 1,1-2 0,0-1-1,0 0 1,-6-2 1052,-9-4-3902,-1-1-1,-12-7 3903,-25-11-4437,8 0 816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10240,'0'15'3207,"1"1"1,1-1-1,2 5-3207,22 83 1280,-11-51-860,17 82-449,-6 1-1,4 87 30,-29-214-648,1 15 1224,0-18-2569,1-10-3776,4-18 1289,-2 0-229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10624,'20'21'3429,"-19"-20"-3337,0 0-1,-1-1 1,1 1-1,-1 0 1,1 0 0,-1 0-1,1 0 1,-1 0-1,1 0 1,-1 0 0,0 0-1,0 0 1,1 0-1,-1 0 1,0 0 0,0 0-1,0 0-91,46 206 5781,-35-168-5683,29 107 98,-27-88 1004,-1 0 0,-4 1 0,2 49-1200,-10-79 399,1-16-281,-1-1-1,0 1 1,-2 7-118,2-19 4,0 0 1,0-1 0,0 1-1,0-1 1,0 1 0,-1-1 0,1 1-1,0 0 1,0-1 0,0 1-1,-1-1 1,1 1 0,0-1 0,-1 1-1,1-1 1,0 1 0,-1-1-1,1 0 1,-1 1 0,1-1 0,0 1-1,-1-1-4,0 0 2,1 0 0,0 0 1,-1 0-1,1 0 0,-1 0 0,1 0 0,0 0 0,-1 0 0,1 0 0,-1-1 0,1 1 0,0 0 0,-1 0 0,1 0 1,0-1-1,-1 1 0,1 0 0,0 0 0,0-1 0,-1 1 0,1 0 0,0 0 0,-1-1 0,1 1-2,-1-2 1,-1-1-1,1 1 1,-1 0 0,1 0-1,0-1 1,0 1-1,0-1 1,1 1-1,-1-1 1,0 1 0,1-3-1,-1-1-32,0-6-62,1 1 0,0-1 0,0 0 0,1 0 0,2-5 94,7-22-1057,1 1 0,2 0 0,13-25 1057,-23 56-50,26-62-489,2 2 0,14-18 539,-35 67-2,1 1 0,1 0 0,1 0 0,0 1 0,1 1-1,1 0 1,0 1 0,1 1 0,1 0 0,9-4 2,-19 13 0,1 0 0,-1 1 0,1 0 0,0 0 0,1 1-1,-1 0 1,0 0 0,1 1 0,-1 0 0,1 1 0,-1 0-1,0 0 1,1 1 0,-1 0 0,1 0 0,-1 1 0,2 0 0,1 2 2,-1-1 1,0 1-1,0 1 0,0 0 1,0 0-1,-1 1 1,0 0-1,0 1 1,0 0-1,-1 0 1,0 1-1,-1 0 1,0 0-1,0 1-2,-2-3 67,0 0-1,-1 0 1,0 1-1,-1 0 1,1-1 0,-1 1-1,0 0 1,-1 1-1,1-1 1,-2 0-1,1 1 1,-1-1-1,0 1 1,0 0-1,-1-1 1,0 1-1,-1-1 1,0 1 0,0-1-1,0 1 1,-3 7-67,-2 4 336,0 1 0,-2-1 0,0-1 0,-1 1 0,0-1 0,-2-1 0,-4 6-336,7-13-139,0 0 0,0-1 1,-1 0-1,-1 0 1,1-1-1,-1 0 0,-1 0 1,1-1-1,-1-1 1,0 0-1,-1 0 0,0-1 1,0-1-1,0 0 1,0 0-1,-9 0 139,9-2-505,1 0 0,0-1 0,0-1 0,0 0 0,-1-1 0,1 0 0,0 0 1,0-1-1,0-1 0,0 0 0,1 0 0,-1-1 0,1 0 0,-1-1 0,2 0 0,-1-1 0,0 0 0,-6-6 505,13 9-497,-1 0 0,1 0 0,0 0 0,0-1 0,0 1 0,0-1 0,0 1 0,1-1 0,0 0 0,-1 0 0,2 0 0,-1-1 0,0 1 0,1 0-1,-1-3 498,-7-25-3194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15 168 10368,'4'20'2713,"-1"0"1,0-1 0,-2 4-2714,6 33 1666,-4-37-1501,31 215 684,-30-190-262,-2 0-1,-1 0 1,-3 0-1,-3 13-586,2-33 738,-1 0-1,-1 0 0,-2 0 1,-8 23-738,15-46 10,0-1 1,-1 1 0,1 0 0,0 0 0,-1-1-1,1 1 1,-1 0 0,1-1 0,-1 1 0,1 0-1,-1-1 1,1 1 0,-1-1 0,0 1 0,1-1-1,-1 1 1,0-1-11,0 1 2,1-1 1,0 0-1,-1 0 0,1 0 0,-1 0 0,1 0 0,0 0 1,-1 0-1,1-1 0,0 1 0,-1 0 0,1 0 1,-1 0-1,1 0 0,0 0 0,-1 0 0,1-1 1,0 1-1,-1 0 0,1 0 0,0-1 0,0 1 0,-1 0 1,1 0-1,0-1-2,-2-1 2,0-1 0,1 1 1,0 0-1,-1-1 0,1 1 1,0-1-1,0 1 0,1-1 1,-1 0-1,0-2-2,-2-20-21,2 0 1,0-1-1,2 1 1,0-1-1,2 1 0,1 0 1,4-12 20,6-28-361,3 1 1,3 1 0,2 0-1,4 2 1,1 0 0,4 2-1,33-47 361,-52 88-417,2 0 1,1 1-1,0 0 0,6-4 417,-12 13-84,0 1 0,0 0 1,0 0-1,1 1 0,0 0 0,0 1 1,0 0-1,1 1 0,3-1 84,-12 4 5,1 0 0,0 0 0,-1 0 0,1 1 0,-1-1 0,1 1 0,0 0 0,-1 0 0,1 0 0,0 0 0,-1 0 0,1 0 0,0 1 1,-1-1-1,1 1 0,0 0 0,-1 0 0,1 0 0,-1 0 0,0 0 0,1 0 0,-1 1 0,0-1 0,0 1 0,0 0 0,0-1 0,0 1 0,0 0 0,0 0 0,-1 0 0,1 1 0,-1-1 0,1 0 0,-1 1 0,0-1 0,0 0 0,0 1 0,0 0 0,0-1 0,-1 1 1,1 2-6,1 7 220,0 1 1,-1 0 0,0 0 0,-1 0 0,-1 0 0,0 0-1,0-1 1,-2 6-221,-12 43 1245,-3-1 1,-4 6-1246,-15 48 155,33-99-157,0 0 0,1 0 0,1 0 0,1 1 1,0-1-1,1 0 0,1 1 0,0-1 1,1 1-1,1-1 0,0 0 0,1 0 0,1-1 1,5 13 1,-4-14-287,0-2 1,0 1 0,2-1 0,-1 0 0,1 0-1,1-1 1,0 0 0,0 0 0,1-1-1,0-1 1,1 1 0,0-2 0,0 0 0,0 0-1,1-1 1,0 0 0,2 0 286,5 1-1484,1-1 1,1-1-1,-1-1 0,1 0 1,1-1 1483,50 6-3376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10112,'0'0'159,"0"0"0,0 0 1,0-1-1,0 1 0,1 0 1,-1 0-1,0-1 0,0 1 1,1 0-1,-1 0 1,0 0-1,0 0 0,1-1 1,-1 1-1,0 0 0,0 0 1,1 0-1,-1 0 0,0 0 1,1 0-1,-1 0 0,0 0 1,1 0-1,-1 0 0,0 0 1,0 0-1,1 0 0,-1 0 1,0 0-1,1 0 0,-1 0 1,0 0-1,0 0 1,1 0-1,-1 0 0,0 1 1,1-1-1,-1 0 0,0 0 1,0 0-160,3 15 2814,-10 29-1751,5-36-557,-13 80-202,4 0 0,1 85-304,10-152-9,1 0 1,2 0 0,0 0-1,1 0 1,1-1-1,1 1 1,8 18 8,-12-35-84,-1 0 0,1-1 0,0 1-1,0 0 1,0-1 0,0 0 0,1 1 0,-1-1 0,1 0-1,0 0 1,0 0 0,0-1 0,0 1 0,1-1 0,-1 0 0,1 0-1,-1 0 1,1 0 0,0 0 0,0-1 0,0 0 0,0 1-1,0-2 1,0 1 0,0 0 0,0-1 0,0 0 0,0 0 0,0 0-1,0 0 1,0-1 0,0 1 0,2-2 84,7-1-1236,0-1 1,0 0-1,-1-1 0,0 0 0,0-1 1,0 0-1,-1-1 0,1-1 1,6-6 1235,12-8-2656</inkml:trace>
  <inkml:trace contextRef="#ctx0" brushRef="#br0" timeOffset="334.414">9 297 13184,'-8'17'4287,"8"-17"-4243,0 0-1,0 0 1,0 0-1,0 1 0,0-1 1,0 0-1,0 0 0,0 0 1,0 0-1,-1 1 0,1-1 1,0 0-1,0 0 0,0 0 1,0 1-1,0-1 0,0 0 1,0 0-1,0 0 0,0 0 1,0 1-1,0-1 0,1 0 1,-1 0-1,0 0 1,0 0-1,0 1 0,0-1 1,0 0-1,0 0 0,0 0 1,0 0-1,0 1 0,1-1 1,-1 0-1,0 0 0,0 0 1,0 0-1,0 0-43,2 3-56,0-1 1,1 0-1,-1 0 1,0 0-1,1 0 0,-1 0 1,1-1-1,0 1 1,-1-1-1,1 0 0,0 1 1,0-1-1,0-1 0,0 1 1,0 0-1,0-1 1,0 1-1,0-1 0,0 0 1,1 0-1,0 0 56,5-1-669,0 0-1,0 0 1,0-1-1,-1 0 0,1 0 1,0-1-1,-1 0 1,0 0-1,5-4 670,-9 5-72,-1 0 1,0 0-1,0 0 0,0-1 0,0 0 0,-1 1 1,1-1-1,-1 0 0,0 0 0,1 0 0,-1 0 1,-1-1-1,1 1 0,0 0 0,-1-1 0,0 1 1,1-1-1,-2 0 0,1 1 0,0-1 0,-1 0 1,1 0-1,-1 1 0,0-1 72,-1-12 692,-1 0 1,-1 1-1,0-1 0,-1 1 1,0 0-1,-7-13-692,-9-36 1206,18 36-2510,9 7-2933,2 13 1885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6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9984,'0'0'3205,"2"4"-1904,5 18 456,0 1-1,-1-1 0,2 23-1756,1 5 555,18 99-160,-7 2-1,-2 68-394,-12-135 118,-5-68-115,0-1 79,2-29-39,4-37-93,3 1 1,3-1-1,1 2 1,2 0-1,3 1 1,2 1-1,22-36 50,-33 62-4,2 1 1,1 1-1,0 0 0,2 1 1,12-12 3,-21 24 2,0 0 1,1 1-1,-1 0 1,1 0-1,1 1 1,-1 0-1,1 0 1,1 0-3,-5 2 7,1 1-1,-1-1 1,1 1 0,0 0 0,-1 1-1,1-1 1,0 1 0,-1 0-1,1 0 1,0 0 0,0 1 0,-1 0-1,1 0 1,3 1-7,-1 1 13,-1 0-1,1 0 1,-1 1-1,0 0 1,0 0-1,0 0 1,-1 1-1,1 0 1,-1 0-1,0 0 1,-1 1-1,1 0 1,-1 0-1,0 0 1,1 3-13,9 16 47,-2 1 1,0 0 0,0 7-48,9 31 152,-2 2 0,6 44-152,-6-8-2299,-12-67 582,-6-28-2752,3-2 1333</inkml:trace>
  <inkml:trace contextRef="#ctx0" brushRef="#br0" timeOffset="471.491">1574 60 10112,'-5'-29'3776,"5"29"-2944,-24-13-96,15 13-160,-11 0 671,6 0 545,-15 0-864,5 0-384,-17 3-384,7 2-160,-19 13 32,15-10 32</inkml:trace>
  <inkml:trace contextRef="#ctx0" brushRef="#br0" timeOffset="806.002">989 276 13440,'8'28'4346,"-8"-28"-4280,0 1 0,0-1 0,0 1 0,0-1-1,1 1 1,-1-1 0,0 1 0,0-1 0,1 0 0,-1 1-1,0-1 1,1 1 0,-1-1 0,0 0 0,1 1 0,-1-1-1,1 0 1,-1 1 0,0-1 0,1 0 0,-1 0 0,1 1 0,-1-1-1,1 0 1,-1 0 0,1 0-66,0 1 20,27 13 1112,22 9-1132,9-5-53,1-2 1,31 2 52,-10-1-54,1 3 54,-57-12 34,0 1 0,0 0 0,-1 2 0,0 1 0,4 4-34,-21-12 15,0 1 0,-1 0 0,0 0 0,0 0 1,0 0-1,-1 1 0,3 3-15,-6-6 3,0-1 1,-1 1-1,1-1 0,-1 1 1,1 0-1,-1-1 0,0 1 0,0 0 1,0 0-1,-1 0 0,1 0 1,0 0-1,-1 0 0,0 0 1,0 0-1,0 0 0,0 1 1,0-1-1,-1 0 0,0 0 1,0 1-4,-1 3 14,-1-1 1,0 0-1,-1 0 1,0 0-1,1 0 1,-2-1-1,1 1 1,-1-1-1,0 0 1,0-1-1,0 1 1,0-1-1,-1 0 1,0 0-1,0-1 1,0 1-1,0-1 1,-1-1-1,1 1 1,-2-1-15,-5 2-174,0 0 1,1-1-1,-1-1 1,-1 0-1,1-1 1,0 0-1,0-1 0,0-1 1,0 0-1,-3-1 174,4 0-990,-1-2 0,0 0-1,1 0 1,-1-1 0,1-1-1,1 0 1,-1 0 0,1-1-1,0-1 1,1 0 0,-1 0-1,2-1 1,-3-2 990,-22-24-3189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19 9600,'-2'-2'503,"0"0"1,-1 0 0,1 1 0,-1-1 0,1 0-1,-1 1 1,0 0 0,0-1 0,0 1 0,0 1-1,1-1 1,-3 0-504,3 1 22,0 0 1,-1 0-1,1 0 0,0 0 0,0 0 1,-1 1-1,1-1 0,0 1 0,0 0 1,0-1-1,-1 1 0,1 0 0,0 0 1,0 1-1,1-1 0,-1 0 0,0 1 1,0-1-1,0 1 0,1-1 0,-1 1 1,1 0-1,0 0 0,-1 0 0,1 0 1,0 0-23,-1 2 1,0 0 1,0 1 0,1-1-1,-1 1 1,1-1 0,0 1 0,1 0-1,-1-1 1,1 1 0,0 0 0,0-1-1,0 1 1,1 0 0,0 0 0,0-1-1,0 1 1,1 2-2,-1-5 0,0 1 1,0-1-1,0 1 0,0-1 1,1 1-1,-1-1 0,0 0 0,1 0 1,0 0-1,0 0 0,-1 0 1,1 0-1,1 0 0,-1 0 0,-1-1 3,1-1-1,-1 1 1,1 0-1,-1-1 1,1 1-1,0-1 0,-1 1 1,1-1-1,0 0 1,-1 0-1,1 1 1,0-1-1,-1 0 1,1-1-1,0 1 1,-1 0-1,1 0 1,0-1-1,-1 1 1,1-1-1,-1 0 1,1 1-1,0-1-2,0-1 15,0 0 1,1 1-1,-1-1 0,0 0 0,0-1 0,0 1 1,0 0-1,-1 0 0,1-1 0,-1 1 1,1-1-1,-1 0 0,0 1 0,0-1 0,0 0 1,0 0-1,-1 0 0,1 0 0,-1 1 1,1-1-1,-1 0 0,0 0 0,0 0 0,-1 0 1,1 0-1,-1-1-15,1 2-86,0 0-1,0 0 1,0 1 0,-1-1 0,1 0 0,0 1-1,-1-1 1,1 0 0,-1 1 0,0-1 0,0 1-1,1-1 1,-1 1 0,0-1 0,0 1 0,0 0-1,-1-1 1,1 1 0,0 0 0,0 0 0,-1 0-1,1 0 1,-1 0 0,1 0 0,-1 0 0,1 0-1,-1 1 1,1-1 0,-1 1 0,0-1 0,1 1-1,-1-1 1,0 1 0,1 0 0,-1 0 0,0 0-1,0 0 1,1 0 0,-1 0 0,0 1 0,1-1-1,-1 0 1,0 1 0,-1 0 86,-8 4-3445,5 5 1045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4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9728,'-9'-9'2526,"8"11"-622,13 21-11,-3-9-2040,24 55 748,-2 2 1,-3 1 0,-3 1 0,-4 1 0,-3 0 0,-3 2 0,-4 0 0,2 71-602,-9-77 246,-3-167-270,4 0 1,12-56 23,-10 110-9,2 0 0,1 0 0,3 1 0,2 1-1,1 0 1,18-32 9,-25 56-7,1 1 0,1 0-1,0 1 1,1 0-1,1 1 1,0 0-1,4-2 8,-11 11-2,0 1 0,0 0 0,0 0-1,0 0 1,1 1 0,-1-1 0,1 2 0,0-1-1,3 0 3,-6 2 2,1 0 0,-1 1-1,1-1 1,0 1-1,-1 0 1,1 0 0,0 1-1,-1-1 1,1 1-1,-1 0 1,1 0 0,-1 0-1,1 1 1,-1 0-1,2 0-1,4 4 34,0 1 0,0 0 0,-1 0 0,1 1 0,-1 0 0,-1 0 0,0 1 0,0 0 0,-1 1 0,4 5-34,11 21 49,-1 0 0,5 15-49,-1 9 24,-2 1 0,-2 1 0,-3 0 0,7 57-24,-6 0 37,-19-119-35,0 1 1,0-1-1,0 1 0,0-1 1,0 1-1,0-1 0,0 0 0,0 1 1,0-1-1,0 1 0,1-1 1,-1 1-1,0-1 0,0 0 1,0 1-1,1-1 0,-1 1 0,0-1 1,0 0-1,1 1 0,-1-1 1,0 0-1,1 0 0,-1 1 1,0-1-1,1 0 0,-1 0 1,1 1-1,-1-1-2,8-10 25,7-32-18,-12 31 6,43-145-110,-23 70 69,32-73 28,-45 134 1,2 0-1,0 1 0,2 0 0,0 1 1,2 1-1,1 0 0,0 1 0,6-4 0,-16 18 0,0 1 0,0 0 0,0 1 0,0-1 0,1 1 0,0 1 0,0 0 0,-4 2 0,0 0 0,0 1 0,-1 0 0,1 0 0,0 0 0,0 0 0,0 1 0,0 0 0,0-1 0,0 1 0,0 1 0,0-1 0,0 1 0,0-1 0,0 1 0,0 0 0,0 1 0,7 3 0,0 0 1,0 1-1,-1 0 0,0 1 0,0 0 0,-1 1 0,1 0 0,-2 0 0,1 1 0,2 4 0,14 18 29,-1 2 0,9 17-29,-10-12-16,-2 1 0,-2 0-1,-1 2 1,-3 0 0,9 35 16,-10-23-4154,0 19 4154,-9-37-4719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4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23 10112,'-15'-19'3285,"15"19"-3236,0 0 1,0 0-1,0-1 1,-1 1-1,1 0 0,0 0 1,0-1-1,-1 1 1,1 0-1,0 0 1,0-1-1,-1 1 0,1 0 1,0 0-1,-1 0 1,1 0-1,0 0 0,-1 0 1,1-1-1,0 1 1,-1 0-1,1 0 1,0 0-1,-1 0 0,1 0 1,0 0-1,-1 0 1,1 0-1,0 0 1,-1 1-50,-3-1 123,-2-1 334,0 2 0,0-1 0,-1 1 0,1-1 0,0 2 0,0-1 0,0 1 0,0 0 0,0 0 0,-2 1-457,-19 12 212,1 1 1,0 1-1,1 2 1,2 0-1,-1 1 1,2 1-1,-17 22-212,-3 7 98,3 2 0,2 2 0,-4 12-98,14-19 15,2 1 0,2 1 1,2 1-1,2 1 0,3 1 0,2 0 1,-2 22-16,9-34 4,3 0 0,1 1 0,1-1 1,3 1-1,1-1 0,2 1 1,2-1-1,2 0 0,1 0 0,4 3-4,-2-9-459,1-1 1,2-1-1,1 0 0,2-1 0,6 6 459,-13-21-389,1-1 0,1 0 1,0-1-1,1-1 0,0 0 1,1-1-1,1 0 1,0-1-1,0-1 0,16 8 389,-23-14-592,1 0-1,0 0 1,0-1-1,1-1 1,-1 0 0,0 0-1,1-1 1,0 0-1,-1 0 1,1-1 0,-1 0-1,9-2 593,45-5-2741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4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41 9984,'-13'-10'1272,"8"7"-796,1 0 1,0-1-1,1 1 1,-1-1 0,0 0-1,1 0 1,-1-1-477,4 5 393,0 0 1258,3 3-1067,0 0 0,0 0-1,0 0 1,0-1-1,0 1 1,3 1-584,159 92 1342,22 26-1342,-110-68-35,-3 4 0,-3 3 0,20 25 35,-55-49 0,-2 1 0,-2 1 0,-2 2 0,25 44 0,-38-55 13,-1 1 0,-2 0 0,-1 1 0,-2 1 0,-1 0 0,-1 0 0,3 29-13,-8-18 2,-1 0 0,-2 1-1,-2 0 1,-3-1 0,-1 0 0,-9 39-2,4-41-173,-1 0 0,-2-2 1,-12 24 172,13-37-2296,-1 0 1,-18 25 2295,26-44-7952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39 7296,'-12'-7'628,"5"4"-282,1 0 0,-1 0 0,0 0 1,0 1-1,0 0 0,0 0 0,0 1 0,-5 0-346,1-1 186,-22-2 62,0 1 1,-32 1-249,16 5-23,-1 3 1,1 1-1,0 3 1,1 2 0,-32 13 22,70-22-1,1 1 0,-1 0 0,1 1 0,0 0 1,1 0-1,-1 1 0,-2 2 1,9-6-3,1-1 0,-1 0 0,1 1 0,-1 0 0,1-1 0,0 1 0,-1 0 0,1-1 0,0 1 0,0 0 0,1 0 0,-1 0 0,0 0 0,1 0 0,-1 0 0,1 0 0,-1 0 0,1 0 0,0 0 0,0 0 0,0 0 0,0 0 0,0 1 0,1-1 0,-1 0 0,1 0 0,-1 0 0,1 0 0,0 0 0,-1 0 0,1-1 0,0 1 0,0 0 0,1 0 0,-1 0 0,0-1 0,0 1 0,1-1 0,-1 1 3,5 4-1,1 1 1,-1-1-1,1 0 0,1-1 1,-1 0-1,0 0 0,1 0 1,0-1-1,3 1 1,20 8 1,29 7-1,-19-6 0,22 9 0,-2 2 0,22 13 0,-65-28 0,0 0 0,-1 1 0,0 1 0,-1 1 0,0 0 0,-1 1 0,0 0 0,-1 2 0,10 13 0,-21-25 24,-1 0 0,1 1 1,-1-1-1,0 1 1,0-1-1,0 1 0,-1 0 1,1-1-1,-1 1 1,0 0-1,0 0 0,-1 0 1,0 0-1,0 0 0,0 0 1,0 0-1,-1 2-24,-1-1 159,1 0 0,-1 0 0,0 0 0,-1 0 0,0-1-1,0 1 1,0-1 0,0 1 0,-1-1 0,0 0 0,0 0 0,-1-1 0,-1 3-159,-12 9 233,-1-1 0,0 0 1,-1-2-1,-1 0 1,0-1-1,-1-1 0,-3 0-233,9-4-80,-1-1-1,0 0 0,0-1 1,-1-1-1,1-1 0,-1 0 0,0-1 1,0-1-1,1-1 0,-2-1 81,-29-7-3242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60 7040,'-3'-4'428,"1"-1"-1,-1 1 1,0 0 0,0 0 0,0 0-1,-1 1 1,1-1 0,-1 1 0,0-1-1,0 1 1,0 1 0,0-1 0,0 0 0,-1 1-1,-1-1-427,2 2 122,0 0 0,-1 0 0,1 0 0,0 1 0,-1-1 0,1 1 0,0 0 0,-1 1 0,1-1 0,0 1 0,-1-1 0,1 1 0,0 0 0,0 1 0,0-1 0,0 1 0,-3 2-122,-1 0 27,0 1 1,1 0-1,0 0 0,0 1 0,0 0 1,1 1-1,0-1 0,0 1 0,0 0 1,1 1-1,0-1 0,1 1 0,0 0 1,0 0-1,-1 4-27,-3 9 13,1 0 0,1 0 0,1 0 1,1 1-1,-1 17-13,3-17 17,1 0 0,1 0 0,1-1 0,1 1 0,0 0 0,6 16-17,-6-27 8,1 0 1,1 0 0,0 0-1,1-1 1,0 0-1,0 0 1,1 0-1,0 0 1,1-1-1,0 0 1,0-1 0,1 1-1,7 5-8,-10-10 4,0-1 0,0 1 0,1-1 0,-1 0-1,1 0 1,-1-1 0,1 0 0,0 0 0,0 0 0,0 0 0,0-1-1,0 0 1,0-1 0,3 1-4,-1-1 7,1-1-1,-1 0 1,1 0-1,-1-1 1,1 0-1,-1 0 1,0-1-1,0 0 1,6-3-7,-1-1 4,-1 0 1,0 0-1,0-1 0,-1-1 1,0 0-1,-1-1 1,0 0-1,0 0 0,-1-1 1,0 0-1,-1-1 1,0-1-5,-2 2 11,-1-1 1,0 0-1,-1-1 1,0 1-1,-1-1 1,0 0-1,-1 1 1,-1-1-1,0 0 1,0 0-1,-1-1 1,-1 1-1,0 0 1,-1 1-1,-1-1 1,0 0 0,0 0-1,-2-2-11,0 3-181,1 0 0,-2 0 0,1 0 0,-2 1 0,1-1 0,-2 2 0,1-1 0,-2 1 0,1 0 0,-1 0 0,-1 1 0,0 1 0,0-1 0,0 2 0,-1-1 0,-1 2 0,1-1 0,-6-1 181,-21-7-3387,9 6 1025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9856,'-2'5'497,"2"0"1,-1-1-1,0 1 1,1 0 0,0-1-1,0 1 1,0 0-1,1-1 1,-1 1-1,1 0 1,0-1 0,1 1-1,0 1-497,4 12 1288,1-1 1,5 10-1289,-3-11 296,0-1 1,1-1 0,0 1 0,1-2-1,1 1 1,0-2 0,6 5-297,28 23 124,24 14-124,-67-51 12,13 9-2,-1-1-1,2-1 1,-1 0-1,1-2 1,1 0-1,-1 0 1,2-2-1,-1 0 1,1-1-10,-10-3 7,0-1 0,0 1 1,1-2-1,-1 1 0,0-2 0,0 1 1,1-1-1,-1 0 0,0-1 1,0 0-1,0-1 0,0 1 0,0-2 1,-1 1-1,0-1 0,1-1 0,-1 1 1,-1-1-1,6-5-7,-5 3-16,-1-1 0,1 1-1,-1-2 1,-1 1 0,0-1 0,0 0-1,0 0 1,-1-1 0,-1 0 0,0 0-1,0 0 1,-1 0 0,0 0 0,-1-1-1,0 1 1,1-11 16,-1-1-107,-1 0 0,-1 1 1,-1-1-1,-1 1 0,-1-1 0,-1 1 0,-5-18 107,8 36-12,0 0 0,0 0 0,0 0 0,-1 0 0,1 0 0,-1 0 0,0 1-1,0-1 1,0 1 0,-1-3 12,2 5 2,1 0-1,0-1 1,-1 1 0,1 0-1,0 0 1,-1-1-1,1 1 1,-1 0 0,1 0-1,-1-1 1,1 1-1,-1 0 1,1 0 0,0 0-1,-1 0 1,1 0-1,-1 0 1,1 0 0,-1 0-1,1 0 1,-1 0-1,1 0 1,-1 0 0,1 0-1,-1 0-1,0 1 5,1-1-1,-1 1 1,0 0-1,0-1 0,1 1 1,-1 0-1,0 0 1,1-1-1,-1 1 1,1 0-1,-1 0 1,1 0-1,-1 0 0,1-1 1,0 1-1,-1 0 1,1 1-5,-2 9 44,0 0 1,1 0 0,0 1 0,0-1-1,2 0 1,-1 0 0,1 1 0,1-1-1,0 1-44,3 27 147,-5-32-126,13 138 265,-7 0-1,-7 26-285,-12-20 34,4-48-255,4 21 221,5-121 8,3 40-1175,-3-43 1070,0 1 0,0 0 1,0-1-1,0 1 0,0-1 0,0 1 0,0 0 1,1-1-1,-1 1 0,0 0 0,0-1 1,1 1-1,-1-1 0,0 1 0,1 0 0,-1-1 1,1 1-1,-1-1 0,0 1 0,1-1 1,-1 0-1,1 1 0,-1-1 0,1 1 0,0-1 1,-1 0-1,1 0 0,-1 1 0,1-1 1,0 0-1,-1 0 0,1 0 0,0 1 0,-1-1 1,1 0-1,0 0 0,-1 0 0,1 0 1,0 0-1,-1 0 0,1 0 0,-1-1 0,1 1 1,0 0-1,-1 0 0,1 0 0,0-1 1,-1 1-1,1 0 0,-1-1 0,1 1 1,0-1 96,17-14-2758,4-12-868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3 154 9984,'-1'3'386,"1"-1"0,-1 1 1,1 0-1,0-1 0,0 1 0,0 0 1,0-1-1,0 1 0,1-1 1,-1 1-1,1 0 0,0-1 0,0 3-386,19 33 897,-5-9 400,15 41 1697,2 17-2994,-22-57 172,-1 1-1,-2 1 1,-1-1-1,0 11-171,-5-32 46,0 1 0,-1 0 0,-1-1-1,1 1 1,-2-1 0,1 1 0,-1-1 0,-1 0-1,0 0 1,-1 0 0,0 0 0,-4 9-46,7-18 5,1 0-1,-1 0 1,0 0 0,1 0 0,-1 0 0,0 0 0,0 0 0,0 0 0,1 0-1,-1 0 1,0 0 0,0 0 0,0-1 0,-1 1 0,1 0 0,0-1 0,0 1-1,0-1 1,0 1 0,-1-1-5,2 0 3,-1 0 0,0 0-1,0 0 1,0 0 0,0-1-1,1 1 1,-1 0 0,0 0-1,0-1 1,1 1 0,-1-1-1,0 1 1,1-1 0,-1 1-1,0-1 1,1 1 0,-1-1 0,1 1-1,-1-1 1,1 0 0,-1 1-1,0-1-2,-1-3 4,0 0 0,0 0 1,0 0-1,0 0 0,1 0 0,0-1 0,-1 1 0,2 0 0,-1-1 0,0-1-4,0-28-30,2 0-1,1 0 1,2 0 0,1 0-1,1 1 1,5-9 30,4-9-23,3 0 0,1 0 0,17-26 23,-26 57 7,1 0 0,1 1 0,1 0-1,1 1 1,11-12-7,-16 21-3,0 1 0,0-1 0,0 2 0,1-1 0,0 1 0,0 1 0,1 0 0,0 0-1,0 1 1,0 1 0,4-1 3,-11 4 1,0 0 1,1 0-1,-1 0 0,0 1 0,0-1 0,1 1 0,-1 0 0,1 1 0,-1-1 0,0 1 1,0 0-1,1 0 0,-1 0 0,2 1-1,-3-1 3,-1 1 0,0-1 0,0 0 0,0 0 0,0 1 0,0 0 0,0-1 0,0 1 0,0 0 0,-1 0 0,1 0 0,-1 0 0,1 0 0,-1 0 0,0 0 0,0 1 0,0-1 0,0 0 0,0 1 0,-1-1 0,1 0 0,-1 1 0,1-1 0,-1 1 0,0 0-3,0 6 2,0 0 1,-1 0-1,0 0 1,0 0-1,-1 0 0,0 0 1,-3 6-3,-27 61 16,13-32-12,2-5-8,0 2-23,2 0 0,1 0 0,1 8 27,11-43-1,1 0 0,0 0 0,1 0-1,-1 0 1,1 1 0,0-1 0,1 0 0,0 0 0,0 1-1,0-1 1,0 0 0,1 0 0,0 0 0,2 1 1,-2-2-2,1-1 0,-1 0 0,1 0 1,0 0-1,1 0 0,-1 0 0,1-1 1,-1 0-1,1 0 0,0 0 0,1 0 1,-1 0-1,0-1 0,1 0 0,-1 1 1,1-2-1,0 1 0,1 0 2,21 5-132,0-2 0,1 0-1,0-2 1,0-1 0,0-1 0,23-3 132,17-3-2017,-1-4 0,20-7 2017,-5-3-6911,49-20 6911,-18 2-3392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5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53 10368,'3'-28'3365,"-3"27"-3251,0 0 1,0-1-1,0 1 1,0 0-1,-1 0 1,1 0 0,0 0-1,-1 0 1,1 0-1,-1 0 1,1 0-1,-1 0 1,1 1-1,-1-1 1,0 0-1,0 0 1,1 0-1,-1 1 1,0-1-1,0 0 1,0 1-1,0-1 1,0 1-1,0-1 1,0 1-1,0-1 1,0 1-1,0 0 1,0-1-1,0 1 1,0 0-1,0 0 1,-1 0-115,-37-1 2295,36 2-2188,-38 4 297,1 2 0,-4 2-404,-22 5 141,51-11-138,-8 1 25,-1 1-1,-4 2-27,22-5 3,1-1-1,1 1 0,-1 0 0,0 0 1,0 1-1,1-1 0,-1 1 1,1 0-1,0 1 0,0-1 0,0 1 1,-3 3-3,6-5-2,0 0-1,0 0 1,0 0 0,0 1 0,0-1 0,1 0 0,-1 1 0,1-1 0,-1 0 0,1 1-1,0-1 1,0 1 0,0-1 0,0 0 0,1 1 0,-1-1 0,1 1 0,-1-1 0,1 0-1,0 1 1,0-1 0,0 0 0,0 0 0,0 0 2,5 10-9,0-2 1,1 1-1,0-1 0,3 2 9,22 26 0,2-2 0,34 28 0,-24-24 0,32 39 0,-73-75 2,0 0-1,-1 0 1,1 0-1,-1 0 1,1 1-1,-1-1 1,-1 0-1,1 1 1,-1 0-1,1-1 1,-1 1-1,0 0 1,-1 0-1,1 0 1,-1-1-1,0 1 1,-1 0-1,1 0 1,-1 0-1,0-1 0,0 1 1,0 0-1,0-1 1,-1 1-1,0 0 1,0-1-1,-1 1-1,-2 4 0,0-1-1,0 0 1,-1 0-1,-1 0 0,1 0 1,-1-1-1,-1 0 0,1-1 1,-1 0-1,0 0 1,-1 0-1,1-1 0,-5 1 1,-2 1-356,0-1-1,0-1 1,0 0-1,-1-1 1,1-1-1,-1 0 1,-10 0 356,11-2-1089,0-1 0,1 0 1,-1-1-1,1-1 0,-1 0 1,1-1-1,0 0 0,-9-4 1089,-24-11-3514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5:0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10240,'18'44'3872,"-14"-12"-3040,5 19-128,-4-19-256,-1 13-288,5 6 0,1 13-192,-1 4 32,3 4 0,1-1 0,-4-3 0,0-5-160,-4-7 32,-5-3-1344,-5-9-544,1-1-1664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5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13056,'-22'28'4927,"22"-28"-3839,-9 28-160,6-21-384,-2 5-640,1-3-96,4-1-2528,0-1-1119,9-10-673,-2-1-224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17 287 9728,'-2'1'223,"1"0"0,0 0 0,0 1 0,0-1 0,-1 0 0,1 0 0,0 1 1,0-1-1,1 1 0,-1-1 0,0 1 0,0-1 0,1 1 0,-1-1 0,1 1 0,-1 0 1,1-1-1,0 1 0,0 0 0,0-1 0,0 1 0,0 0 0,0 0 0,0-1 0,1 2-223,0 8 229,1 1 0,1-1 0,2 7-229,-1-4 445,9 44 2595,2 23-3040,-8-27 205,-2 1 0,-3 0-1,-2 0 1,-2 0 0,-3 2-205,4-51 15,1 0 1,-1 0-1,0 0 1,0 0-1,-1-1 1,0 1-1,0 0 1,0-1-1,0 1 1,-1-1-1,-3 4-15,6-8 3,0-1 0,0 0-1,-1 0 1,1 1 0,0-1-1,0 0 1,-1 0 0,1 1-1,0-1 1,0 0 0,-1 0-1,1 0 1,0 1 0,-1-1-1,1 0 1,0 0 0,-1 0-1,1 0 1,0 0 0,-1 0-1,1 0 1,0 0 0,-1 0-1,1 0 1,0 0 0,-1 0-1,1 0 1,0 0 0,-1 0-1,1 0 1,0 0-1,-1 0 1,1 0 0,0 0-1,-1-1 1,1 1 0,0 0-1,-1 0 1,1 0 0,0-1-1,0 1 1,-1 0 0,1 0-1,0-1 1,0 1 0,0 0-1,-1 0 1,1-1 0,0 1-1,0 0 1,0-1 0,0 1-1,0 0 1,-1-1 0,1 1-1,0-1-2,-5-20 1,3-12-52,2 0 0,1 0 1,2 1-1,1-1 0,2 0 1,1 1-1,1 0 0,2 1 1,1 0-1,2 0 0,0 1 1,3 1-1,0 0 0,2 2 1,0-1-1,5-1 51,-18 23-12,1 0-1,0 0 1,0 0-1,1 0 1,0 1-1,0 0 1,0 0 0,4-1 12,-8 5 0,0-1-1,0 1 1,0 0 0,0 0 0,1 0 0,-1 1 0,0-1 0,0 1 0,1 0 0,-1 0 0,0 0 0,1 0 0,-1 0-1,0 1 1,0-1 0,1 1 0,-1 0 0,0 0 0,0 0 0,0 1 0,0-1 0,0 1 0,0 0 0,4 3 23,0 1 1,0 0 0,-1 0-1,0 1 1,0 0 0,-1 0-1,0 0 1,0 0 0,-1 1-1,0 0 1,0 0 0,-1 0-1,0 0 1,1 5-24,4 14 87,-2 1 0,0-1 0,0 29-87,5 86 293,-7 20-293,-4-160 0,-1-1 1,1 0-1,0 1 0,0-1 1,0 1-1,1-1 0,-1 0 1,0 1-1,0-1 0,1 0 0,-1 0 1,1 1-1,-1-1 0,2 1 0,-2-2 0,0 0-1,1 0 0,-1 0 1,0 0-1,1 0 0,-1 0 1,0 0-1,1 0 0,-1 0 1,0 0-1,1 0 0,-1 0 1,0-1-1,1 1 0,-1 0 1,0 0-1,1 0 0,-1-1 1,0 1-1,0 0 0,1 0 0,-1-1 1,0 1-1,0 0 0,1 0 1,-1-1-1,0 1 0,0 0 1,0-1-1,0 1 0,0 0 1,1-1 0,18-39-42,8-25-79,3 1 1,3 2-1,24-33 121,-54 91-3,18-27-142,23-25 145,-38 48-11,1 2 1,-1-1-1,1 1 0,1-1 0,-1 2 0,1-1 0,0 1 0,0 1 1,1-1-1,1 0 11,-7 4 4,0 0 0,0 1 0,1-1 0,-1 0 0,0 1 0,1 0 0,-1 0 1,0 0-1,0 0 0,1 0 0,-1 0 0,0 1 0,0 0 0,1 0 0,-1 0 0,0 0 0,2 1-4,0 1 18,1 0-1,-1 1 0,-1-1 1,1 1-1,-1 0 0,1 0 0,-1 0 1,0 1-1,2 3-17,5 9 50,0 1 0,0 1 0,-2 0 0,-1 0-1,1 2-49,16 53 122,-2 2 0,-3 4-122,1 2-185,-19-74-406,0 0 0,1-1 0,0 1 0,2 3 591,-5-11-82,0 1 0,0-1 0,1 1 0,-1-1 0,0 0 0,0 1 0,1-1 0,-1 1 0,0-1 0,1 0 0,-1 1 0,0-1 0,1 0 0,-1 1 0,1-1 0,-1 0 0,1 0 0,-1 1 0,0-1 0,1 0 0,-1 0 0,1 0 0,-1 0 0,1 0 0,-1 0 0,1 0 82,0 0-105,0-1-1,0 1 1,0-1 0,-1 0 0,1 1-1,0-1 1,0 0 0,-1 0 0,1 0-1,-1 1 1,1-1 0,-1 0 0,1 0-1,-1 0 1,1 0 0,-1 0 0,0 0-1,0 0 1,1-1 105,7-21-2117,1-11-1184</inkml:trace>
  <inkml:trace contextRef="#ctx0" brushRef="#br0" timeOffset="345.597">1375 219 9600,'-4'66'5680,"-13"30"-4205,8-50 505,-2 34-1980,9-55 284,1 1-1,1 0 1,1 0-1,2 0 1,0-1-1,3 6-283,-3-18 4,0-1-1,2 0 0,-1 0 1,2 0-1,-1-1 0,2 0 1,-1 0-1,1 0 0,1-1 0,0 0 1,1-1-1,-1 1 0,8 4-3,-7-7-141,0 0-1,1 0 1,0-1-1,0 0 1,0-1-1,1 0 1,-1-1-1,1 0 1,1-1-1,-1 0 1,0-1-1,1 0 1,10 1 141,-13-3-351,0 0 0,0 0 0,-1-1 0,1 0 0,0-1 0,-1 0 0,1 0 1,-1-1-1,1 0 0,-1 0 0,0-1 0,-1 0 0,1 0 0,0-1 0,-1 0 1,0 0-1,0-1 0,-1 0 0,0 0 351,25-29-3333</inkml:trace>
  <inkml:trace contextRef="#ctx0" brushRef="#br0" timeOffset="680.102">1259 547 9600,'-36'17'3120,"35"-17"-3077,1 1 0,-1-1 0,0 0 0,0 1 0,1-1 0,-1 0 1,0 1-1,0-1 0,1 1 0,-1-1 0,1 1 0,-1-1 0,0 1 1,1 0-1,-1-1 0,1 1 0,-1 0 0,1-1 0,0 1 0,-1 0 1,1 0-1,0-1 0,-1 1 0,1 0 0,0 0 0,0 0 0,0-1 1,0 1-1,-1 0 0,1 0 0,0 0 0,1 0 0,-1-1 0,0 1 1,0 0-1,0 0 0,0 0 0,1-1 0,-1 1 0,0 0 0,1 0 1,-1-1-1,0 1 0,1 0 0,-1-1 0,1 1 0,-1 0 0,1-1 1,0 1-1,-1-1 0,1 1 0,0-1 0,-1 1 0,1-1 0,0 1 1,-1-1-1,1 0 0,0 1 0,0-1 0,0 0 0,-1 0 0,1 1 1,0-1-1,0 0 0,0 0 0,0 0 0,0 0-43,20 1-16,1 0 0,0-2 0,0-1 0,0 0 0,0-1 0,-1-2 0,1 0 0,-1-1 0,-1-1 0,8-5 16,-18 8-541,-1 0-1,-1-1 1,1 0 0,-1-1-1,1 0 1,-2 0-1,1-1 1,-1 0 0,5-6 541,-10 11-220,1-1 0,-1 0 1,0-1-1,-1 1 0,1 0 1,0-1-1,-1 1 0,0-1 0,0 1 1,0-1-1,0 1 0,0-1 1,-1 0-1,1 1 0,-1-3 220,-1 2 60,1 1-1,-1-1 0,0 1 1,1-1-1,-2 1 0,1 0 1,0 0-1,-1-1 0,1 1 1,-1 0-1,0 0 0,0 0-59,-4-4 337,0 1-1,1 0 0,-2 0 0,1 1 0,-1 0 0,0 0 0,0 1 0,0-1-336,3 3 249,1 0 0,-1 0-1,0 0 1,0 0 0,0 1-1,0-1 1,0 1 0,0 0 0,0 0-1,0 1 1,0-1 0,-1 1 0,1 0-1,0 0 1,0 1 0,0-1 0,-4 1-249,-2 6 537,16-2-376,20-2-102,0-5-299,-1-1-1,1-2 1,-1 0 0,9-5 240,-9 2-2730,0-1 0,12-7 2730,4-4-3200</inkml:trace>
  <inkml:trace contextRef="#ctx0" brushRef="#br0" timeOffset="1309.062">2214 124 9984,'-2'6'771,"1"1"1,0-1 0,0 1 0,1-1-1,-1 1 1,1-1 0,1 1-772,1 13 424,1 0 0,6 19-424,0 1 1152,37 164 1717,-22-110-2943,9 77 74,-31-151-522,-1-6-366,1 0 0,0-1-1,1 1 1,5 11 888,-25-62-3547,-30-71 1494,27 50 788,-51-129 444,57 156 1833,-2 0 1,-1 1-1,-1 1 0,-18-23-1012,28 44 783,-11-14 838,19 21-1601,0 1-1,-1 0 0,1 0 1,0-1-1,0 1 0,0 0 1,-1-1-1,1 1 0,0 0 1,0-1-1,0 1 0,0 0 1,0-1-1,0 1 0,0-1 1,0 1-1,0 0 0,0-1 1,0 1-1,0 0 1,0-1-1,0 1 0,0 0 1,0-1-1,0 1 0,0 0 1,0-1-1,0 1 0,1 0 1,-1-1-1,0 1 0,0 0 1,0-1-1,1 1 0,-1 0 1,0-1-1,0 1 1,1 0-1,-1 0 0,0 0 1,1-1-1,-1 1 0,0 0 1,1 0-1,-1 0 0,0 0 1,1-1-1,-1 1 0,0 0 1,1 0-1,-1 0 0,0 0 1,1 0-1,-1 0 1,1 0-1,-1 0-19,22-2 49,0 1 0,0 1 0,0 1-49,38 0 18,102-14 113,0-7 0,30-14-131,-185 33 102,0-1 0,0 2 0,0-1 0,0 1 1,1 0-1,-1 0 0,2 1-102,-7-1 120,1 1-1,-1 0 1,0 0-1,1 0 1,-1 0-1,0 0 1,0 0 0,0 1-1,1-1 1,-1 1-1,-1-1 1,1 1-1,0 0 1,0 0 0,-1 0-1,1 0 1,-1 0-1,1 0 1,-1 0 0,0 1-1,1 0-119,14 37 307,-2 1-1,-2 0 1,-1 0 0,1 24-307,21 159 146,-15-84-303,-10-103-1109,1-26-1054,-9-11 2187,0 0 1,1 0 0,-1 0-1,1 0 1,-1 0 0,1 0-1,-1-1 1,1 1 0,-1 0-1,1 0 1,-1 0-1,0-1 1,1 1 0,-1 0-1,1-1 1,-1 1 0,0 0-1,1-1 1,-1 1 0,0 0-1,0-1 1,1 1-1,-1-1 1,0 1 0,0-1-1,0 1 1,1 0 0,-1-1-1,0 1 1,0-1 132,9-22-4027,0-8 513</inkml:trace>
  <inkml:trace contextRef="#ctx0" brushRef="#br0" timeOffset="1644.868">3321 64 10112,'5'36'3872,"-5"-7"-3040,9 37-64,-6-30-288,6 13-352,0 6-32,5 4-32,-1 6-64,1-1 32,-1-1-32,-3-19 0,-6-8-288,1 0-64,-5-9-2272,0-10-1056,0-2 384</inkml:trace>
  <inkml:trace contextRef="#ctx0" brushRef="#br0" timeOffset="2027.821">3012 503 10240,'-3'1'294,"-13"9"2842,15-10-3084,1 1 1,0-1-1,0 1 1,0-1-1,0 1 1,0-1-1,1 0 0,-1 1 1,0-1-1,0 1 1,0-1-1,0 1 1,0-1-1,1 0 1,-1 1-1,0-1 1,0 1-1,0-1 1,1 0-1,-1 1 1,0-1-1,1 0 0,-1 1 1,0-1-1,1 0 1,-1 0-1,1 1 1,-1-1-1,0 0 1,1 0-1,-1 0 1,1 1-1,-1-1 1,0 0-1,1 0 1,-1 0-1,1 0 1,-1 0-53,6 2 81,-1 0 1,0 0-1,1 0 1,-1-1 0,1 0-1,-1 0 1,1-1 0,5 1-82,8 1 35,52 4-141,-1-3 0,1-3 0,0-3 0,-1-3 0,1-4 0,-2-2 0,35-12 106,-67 14-85,-2-2 0,1-2-1,-2-1 1,0-1 0,-1-2-1,0-1 1,-2-2 0,24-20 85,-46 34 112,-1-1 0,1 0 0,-1-1 0,-1 0 0,0 0 0,3-5-112,-9 13 13,-1 1 1,0-1 0,1 1 0,-1-1 0,0 1 0,1-1 0,-1 1 0,0-1-1,0 1 1,1-1 0,-1 1 0,0-1 0,0 1 0,0-1 0,0 0 0,0 1-1,0-1 1,0 1 0,0-1 0,0 1 0,0-1-14,-9-1 201,-17 13 90,9-2 120,2 2-1,-1-1 0,2 2 0,-1 0 1,2 1-1,-1 0 0,2 1 0,0 0 0,1 1 1,0 1-1,-7 14-410,13-21 22,0 1 0,1-1 0,1 1 0,-1 0 0,1 0 0,1 1 0,0-1 0,1 1 0,0-1 0,0 2-22,1-4 9,1-1 0,0 1 0,0 0 0,0-1 0,1 0 0,0 1 0,1-1 0,0 0 0,0 0 0,0 0 0,1 0 0,0-1 0,0 0 0,4 5-9,0-2 5,0 0 1,1-1-1,0 0 1,0-1-1,1 0 1,0 0-1,0-1 0,1 0 1,-1-1-1,1 0 1,0-1-1,1 0 0,-1-1 1,5 1-6,-7-2 8,0-1 0,0 1 1,1-1-1,-1-1 0,0 0 0,1 0 0,-1-1 1,0 0-1,1-1 0,-1 0 0,0 0 1,0-1-1,-1 0 0,1 0 0,0-1 1,-1-1-1,0 1 0,3-4-8,-7 6 4,-1-1-1,0 1 1,-1-1-1,1 0 1,0 0 0,-1 0-1,0 0 1,0-1-1,0 1 1,0-1-1,0 1 1,-1-1 0,1 0-1,-1 0 1,0 1-1,0-1 1,-1 0 0,1 0-1,-1 0 1,0 0-1,0 0 1,0 0 0,0 0-1,-1 0 1,1 0-1,-1 0 1,-1-1-4,-3-13 2,-1 0 0,-1 1 0,-1 0 0,0 0 0,-5-5-2,2 1-43,-109-184-3229,84 144-1765,8 16 584</inkml:trace>
  <inkml:trace contextRef="#ctx0" brushRef="#br0" timeOffset="2785.02">4509 0 9728,'19'53'5488,"5"27"-4732,-16-56-334,21 70 1596,36 131-323,-55-182-1562,-2 0 0,-2 1 0,-2 0 0,-2 14-133,-1-41 69,-1-13-55,0 1 1,0 0-1,0-1 0,0 1 1,-1-1-1,1 1 0,-1-1 0,0 1 1,-1 2-15,1-7 1,1 0 0,0 0 0,0 1 0,0-1 0,0 0 1,0 1-1,-1-1 0,1 0 0,0 0 0,0 1 0,0-1 0,-1 0 1,1 0-1,0 0 0,0 1 0,-1-1 0,1 0 0,0 0 1,-1 0-1,1 0 0,0 0 0,-1 1 0,1-1 0,0 0 0,0 0 1,-1 0-1,1 0 0,0 0 0,-1 0 0,1 0 0,0 0 0,-1 0 1,1 0-1,0 0 0,-1-1 0,1 1 0,0 0 0,-1 0 0,1 0 1,0 0-1,0 0 0,-1 0 0,1-1 0,0 1 0,0 0 1,-1 0-1,1-1 0,0 1 0,0 0 0,0 0 0,-1-1 0,1 1 1,0 0-1,0 0 0,0-1 0,0 1 0,-1 0 0,1-1 0,0 1 1,0 0-1,0-1-1,-13-22-12,8 9-5,0-1-1,0 0 1,1 0 0,1-1-1,1 1 1,0 0-1,1-1 1,1-6 17,1-34 22,7-38-22,-6 78 16,1-11-22,1 0 0,1 1 1,1 0-1,2 0 0,0 0 0,2 1 0,1 0 1,1 1-1,13-20 6,-18 33-4,1 0 0,-1 1-1,2 0 1,-1 1 0,1 0 0,1 0 0,0 1 0,0 0 0,0 1 0,1 0 0,0 1-1,1 0 1,-1 1 0,1 0 0,0 0 0,1 1 0,-1 1 0,1 0 0,-1 1-1,1 1 1,10-1 4,-12 1-3,-1 1 0,1 1 0,-1-1 0,1 2 0,-1-1 0,1 2 0,-1-1-1,0 1 1,0 1 0,0 0 0,-1 0 0,7 4 3,-5 1 9,-1 0 0,0 1 0,0 0 0,-1 1 0,-1 0 0,1 0 1,-2 0-1,0 1 0,0 1 0,3 9-9,-5-10 13,-1 0 0,0 0 0,-1 0 0,0 0 1,-1 1-1,-1-1 0,0 1 0,0 0 0,-1-1 1,-1 1-1,0-1 0,-1 1 0,0-1 0,-1 1 1,0-1-1,-1 0 0,0 0 0,-1-1 0,-1 1 1,0-1-1,-4 6-13,2-4-237,-1 0 1,-1-1 0,1 0 0,-2 0 0,0-2-1,0 1 1,-1-1 0,0-1 0,-1 0 0,0-1-1,0 0 1,-1-1 0,0 0 0,0-1 0,0-1-1,-1 0 1,-6 0 236,13-3-507,0-1 1,0 1-1,-1-2 1,1 1-1,0-1 0,0 0 1,-1-1-1,1 0 0,0 0 1,-5-2 506,-21-11-3552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 10496,'-2'-1'274,"-1"0"1,1 0-1,0 0 1,-1 0-1,1 1 1,0-1-1,-1 1 1,1-1-1,-1 1 0,1 0 1,-1 0-1,1 0 1,-1 0-1,1 0 1,-1 1-1,1-1 1,-1 1-1,1-1 1,0 1-1,-1 0 1,1 0-1,0 0 1,0 0-1,-1 1 1,1-1-1,0 1 1,0-1-1,0 1 1,1 0-1,-3 1-274,-8 12 163,0 0 1,1 1-1,0 0 0,1 1 0,1 0 0,1 0 1,0 1-1,1 0 0,1 0 0,1 1 1,-1 6-164,0 10 29,1 0 0,1 1 0,3-1 0,0 1 0,4 25-29,-2-50 26,0 0 0,1 0 0,0 0-1,1 0 1,0 0 0,1 0 0,0-1 0,1 1-1,4 6-25,-5-11 6,0 0-1,1 0 1,-1 0-1,1-1 1,1 0-1,-1 0 1,1 0-1,-1 0 1,2-1-1,-1 0 1,0 0-1,1-1 1,-1 0 0,1 0-1,0-1-5,2 1 1,0 0-1,0-1 1,0 0 0,1 0-1,-1-1 1,0-1 0,1 0-1,-1 0 1,0 0 0,1-1-1,-1-1 1,0 0 0,3-1-2,-6 2 5,-1-1 0,0 0 0,1-1 0,-1 1 0,0-1 0,0 0 0,-1 0 0,1-1 0,0 0 0,-1 1 0,0-1 0,0-1 0,0 1 0,-1 0 0,1-1 0,-1 0 0,0 0 0,0 0 0,-1 0 0,0 0 0,0-1 0,0 0-4,1-5-60,-1-1 0,0 0-1,-1 1 1,0-1 0,-1 0 0,0 0 0,-1 1-1,0-1 1,-1 0 0,0 1 0,-1-1 0,0 1-1,-1 0 1,-1 0 0,1 0 0,-2-1 60,-15-27-1549,-2 0 0,-1 2 0,-19-21 1549,35 47-416,-24-33-3280</inkml:trace>
  <inkml:trace contextRef="#ctx0" brushRef="#br0" timeOffset="601.231">666 37 10112,'-1'0'173,"1"0"-1,0 0 1,-1 1 0,1-1 0,0 0 0,0 0 0,-1 0 0,1 1-1,0-1 1,0 0 0,-1 0 0,1 1 0,0-1 0,0 0 0,0 1-1,-1-1 1,1 0 0,0 1 0,0-1 0,0 0 0,0 1 0,0-1-1,0 0 1,0 1 0,0-1 0,0 0 0,0 1 0,0-1 0,0 0-1,0 1 1,0-1-173,0 17-22,0-10 739,0 41 1070,5 182 1039,-2-184-2780,2 1 1,3-1-1,11 39-46,-15-73 5,-1 0 1,2 0-1,0-1 1,0 1-1,1-1 1,1 0 0,0 0-1,0-1 1,1 0-1,0-1 1,5 5-6,-8-9 4,1 0-1,0-1 1,0 0 0,1 0 0,-1 0 0,1-1-1,0 1 1,0-2 0,0 1 0,0-1 0,0 0-1,0 0 1,1-1 0,-1 0 0,1-1 0,-1 1-1,1-2 1,-1 1 0,5-1-4,-2-1 12,0 1 1,-1-2-1,1 1 1,-1-1-1,1-1 0,-1 0 1,0 0-1,0-1 1,-1 0-1,1 0 0,-1-1 1,2-2-13,0-1 5,0-1 0,-1 0 0,1-1 0,-2 1 0,0-2-1,0 1 1,-1-1 0,2-5-5,2-9 13,-1 0-1,0-1 1,-2 0-1,-2 0 1,0-1-1,-2 0 1,0 0-1,-2-12-12,-1-10-629,-6-37 629,-4-4-3558,8 79 1752,0 0-1,1 0 1,0 0-1,2-11 1807,3-11-3589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40 153 9984,'-22'26'3285,"21"-25"-3213,1 0 0,-1-1 0,1 1 0,-1 0 0,1-1 0,-1 1 0,1 0 0,-1 0 0,1 0 0,0-1 0,0 1 0,-1 0 0,1 0 0,0 0 0,0 0 0,0 0 0,0-1 0,0 1-72,-2 13 225,-2 6 29,1 0 1,1 1-1,1 0 1,1 2-255,2 13 107,2 0 1,1 0 0,2-1 0,1 0-1,1 0 1,3-1 0,14 31-108,-18-48 192,1-1-1,0 0 1,1-1-1,1 0 1,1-1-1,0 0 1,10 8-192,-12-13 221,2 0 1,-1 0-1,1-1 0,0-1 1,1 0-1,0 0 1,0-2-1,0 1 0,1-2 1,6 2-222,-6-3 40,0-1-1,1-1 1,-1 0 0,0-1 0,0 0 0,0-1 0,1-1 0,-1 0 0,0-1 0,-1 0 0,8-4-41,4-1-6,-1-2-1,0-1 0,0-1 0,-1 0 1,16-14 7,-26 17 6,0-1 1,-1-1-1,0 0 1,-1 0 0,0-1-1,-1-1 1,0 0-1,-1 0 1,0-1 0,-2 0-1,1 0 1,-2-1-1,0 0 1,4-14-7,-7 17-151,0 0-1,-1 0 1,0-1-1,-1 1 1,-1 0 0,0-1-1,-1 1 1,0 0 0,0 0-1,-2-1 1,1 1-1,-2 0 1,1 1 0,-2-1-1,1 1 1,-2 0 0,1 0-1,-2 0 1,-5-7 151,-2 1-934,11 15 571,0-1 0,1 1 0,-1-1 0,1 0 0,0 0 0,0 0 0,0 0 0,0 0 0,1 0 0,-1 0 0,1-1 0,-1 1 0,1-2 363,4-7-3408</inkml:trace>
  <inkml:trace contextRef="#ctx0" brushRef="#br0" timeOffset="348.82">1085 0 10112,'28'128'5734,"23"59"-3292,-13-49-1024,38 106-5258,-73-235 678,-7-23-236,-4-12 172</inkml:trace>
  <inkml:trace contextRef="#ctx0" brushRef="#br0" timeOffset="680.881">946 92 9856,'-41'-36'3680,"28"36"-2848,0 0-96,13 0-192,0 5-288,9 2 32,4 2-160,14-1-32,13-5-33,10 1 865,8-4 416,10-4-1728,7 1-768,6-5-1247,-1-8-545,6-8-800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5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139 149 9728,'-3'0'375,"0"0"0,0 0 0,0 0-1,1 1 1,-1-1 0,0 1 0,0 0 0,0 0 0,1 0 0,-1 0 0,0 1 0,1-1 0,0 1 0,-1-1 0,1 1 0,0 0 0,-2 1-375,1 0 313,0 1 0,0 0 0,1 0 0,-1 0 0,1 0 0,0 0 0,0 0 1,0 1-1,0-1 0,1 2-313,-3 8 218,2-1 1,0 1-1,0 0 1,1 0-1,1 0 0,1 12-218,0-17 37,0 0-1,1 1 0,0-1 1,0 0-1,3 5-36,-4-11 7,0 0 0,0 0 0,1 0 0,-1 0 0,1 0 0,0-1 0,0 1 0,0 0 0,0-1 0,0 1 0,1-1 0,-1 0 0,1 0 0,-1 0 0,1 0 0,2 1-7,-4-2 3,0-1 1,0 1 0,0-1-1,0 0 1,1 1 0,-1-1 0,0 0-1,0 0 1,0 0 0,0 0-1,0 0 1,0 0 0,0 0-1,0 0 1,0 0 0,1-1-1,-1 1 1,0 0 0,0-1 0,0 1-1,0-1 1,0 1 0,0-1-4,1 0 3,-1-1 0,1 1 0,-1-1 0,1 0 0,-1 1 0,0-1 0,1 0 1,-1 0-1,0 1 0,0-1 0,0 0 0,-1-1-3,2-1 7,-1 0-1,1-1 1,-1 1 0,0-1-1,-1 1 1,1-1 0,-1 1 0,0-1-1,0 1 1,-1-1 0,1 1-1,-1-1-6,-1-2-137,0 1 0,0 0 0,-1-1 0,0 1-1,0 1 1,0-1 0,-1 0 0,0 1 0,0 0-1,0-1 1,-1 2 0,0-2 137,2 4-464,-1-1-1,0 0 1,0 1-1,0 0 1,0-1 0,0 2-1,0-1 1,-1 0-1,1 1 1,-1 0 0,1 0-1,-1 0 1,1 1-1,-1-1 1,1 1 0,-1 0-1,-3 1 465,-9 1-4864,6-2 1430</inkml:trace>
  <inkml:trace contextRef="#ctx0" brushRef="#br0" timeOffset="467.1">853 13 7168,'-18'-11'3509,"18"10"-1936,0 1 251,0 10 182,58 327 2826,-45-229-4923,-4 1 0,-5 15 91,-4-116 2,1 1-290,-2 0-1,1 0 1,-1 0-1,0 0 1,-2 5 288,3-14-82,0 1-1,0-1 1,0 1-1,0 0 0,0-1 1,0 1-1,-1-1 1,1 1-1,0-1 1,0 1-1,-1-1 1,1 1-1,0-1 1,0 1-1,-1-1 1,1 0-1,-1 1 1,1-1-1,0 1 1,-1-1-1,1 0 1,-1 1-1,1-1 1,-1 0-1,1 0 1,-1 1-1,1-1 1,-1 0-1,1 0 0,-1 0 1,1 0-1,-1 0 1,1 0-1,-1 0 1,0 0-1,1 0 1,-1 0-1,1 0 1,-1 0-1,1 0 1,-1 0-1,1 0 1,-1 0-1,1-1 1,-1 1-1,1 0 1,-1 0-1,1-1 1,-1 1-1,1 0 1,-1-1-1,1 1 0,-1 0 1,1-1-1,0 1 1,-1-1-1,1 1 1,0 0-1,-1-1 1,1 1 82,-26-35-3294,22 29 2809,-21-35-1867,-2-12-192</inkml:trace>
  <inkml:trace contextRef="#ctx0" brushRef="#br0" timeOffset="870.635">516 81 7296,'-7'-8'859,"5"7"-723,1-1 0,0 1-1,0-1 1,-1 1 0,1 0-1,-1-1 1,1 1 0,-1 0-1,0 0 1,1 0 0,-1 0 0,0 1-1,0-1 1,1 0 0,-1 1-1,0-1 1,0 1 0,0-1-1,0 1 1,-1 0-136,2 0 56,1 0 0,0 0 1,0 0-1,-1 0 0,1 0 0,0 0 1,0 0-1,0 0 0,-1 0 0,1 0 1,0 0-1,0 0 0,0 0 0,-1 0 0,1 1 1,0-1-1,0 0 0,0 0 0,-1 0 1,1 0-1,0 0 0,0 0 0,0 1 0,0-1 1,0 0-1,-1 0 0,1 0 0,0 1 1,0-1-1,0 0 0,0 0 0,0 0 1,0 1-1,0-1 0,0 0 0,0 0 0,0 0 1,0 1-1,0-1 0,0 0 0,0 0 1,0 0-1,0 1 0,0-1 0,0 0 0,0 0 1,0 1-1,0-1 0,0 0 0,0 0 1,0 0-1,0 1 0,0-1 0,1 0 1,-1 0-1,0 0 0,0 0 0,0 1 0,0-1 1,0 0-1,1 0 0,-1 0 0,0 0 1,0 0-57,13 10 1121,-7-9-1049,0 1 0,0-1 0,1 0 0,-1 0-1,0-1 1,0 1 0,0-2 0,5 1-72,54-9 633,-37 4 25,278-32 2437,-214 32-3061,-1 3 0,33 6-34,-87-2 40,-20-2-39,0 1 1,0 1-1,0 1 0,0 0 1,0 1-1,3 2-1,-17-5 7,-1 0 0,1 0-1,-1 1 1,0-1 0,1 1-1,-1 0 1,0-1 0,0 1 0,0 0-1,-1 0 1,1 0 0,0 1 0,-1-1-1,1 0 1,-1 1 0,0-1-1,0 1 1,0-1 0,0 1 0,0-1-1,-1 1 1,1 0 0,-1 0 0,1-1-1,-1 1 1,0 0 0,0 0-7,-1 12 52,0 0 0,0 0 1,-1-1-1,-4 12-52,2-4 20,-1 5-22,-8 49 142,-1 34-140,13-88 20,0 1-1,1 0 0,1 0 0,2 0 0,0-1 0,1 1 0,2 2-19,-3-17 3,0 0 0,0 0 1,0 0-1,1-1 0,0 1 1,1-1-1,0 0 0,0 0 1,0-1-1,1 1 0,0-1 1,0-1-1,1 1 0,-1-1 1,1 0-1,0 0 0,1-1 1,6 3-4,-3-2-8,0-1 1,0-1-1,1 1 1,-1-2-1,1 0 1,0 0-1,-1-1 1,1 0-1,0-1 1,0-1-1,0 0 1,0 0-1,2-2 8,12-3-437,-1-2 0,0-1-1,0 0 1,-1-2 0,0-1-1,10-8 438,3-2-2240</inkml:trace>
  <inkml:trace contextRef="#ctx0" brushRef="#br0" timeOffset="1202.456">1399 292 9984,'-26'29'3776,"26"-29"-2944,-4 24-96,4-12-256,9-5-352,3-4-32,11 7-32,17-10-64,10-5 32,3-3-32,1-11-352,-4-5-96,-9-8 224,-11-1-2144,-3-2-928,-9 3 96</inkml:trace>
  <inkml:trace contextRef="#ctx0" brushRef="#br0" timeOffset="1534.567">1417 13 7296,'5'12'2720,"4"-3"-2112,13-6-192,-8-3-128,9 0-320,13 0-64,8 5-2688,10-2-1248</inkml:trace>
  <inkml:trace contextRef="#ctx0" brushRef="#br0" timeOffset="1867.633">2486 13 9984,'-32'0'7014,"1"1"-3555,11 0-3427,-1 0 0,1 2 1,0 0-1,0 2 0,-19 6-32,18-4 0,0 1 0,1 0 0,0 2 0,0 1 0,1 0 0,-5 5 0,22-14-1,0-1 0,0 0-1,0 0 1,1 1 0,-1-1 0,0 1 0,1-1 0,-1 1-1,1 0 1,0 0 0,0 0 0,-1 0 0,1 0-1,0 0 1,1 0 0,-1 0 0,0 0 0,1 0-1,-1 0 1,1 0 0,-1 1 0,1-1 0,0 0 0,0 0-1,0 0 1,0 1 0,1-1 0,-1 0 0,0 0-1,1 0 1,0 1 0,-1-1 0,1 0 0,0 0-1,0 0 1,0 0 0,1 0 0,-1-1 0,0 1 0,1 0-1,-1 0 2,7 6-11,0 0 0,0-1-1,1 0 1,0-1 0,0 0-1,0 0 1,10 4 11,36 18 62,12 5-90,35 26 28,-83-46-6,-1 0 0,0 1-1,0 0 1,-2 2-1,0 0 1,-1 1-1,6 8 7,-15-16 6,-1 0 0,0 0 0,0 1 0,-1-1 0,0 1 0,0 1 0,-1-1 0,-1 0 0,0 1 1,0-1-1,-1 1 0,0 5-6,0-9 11,-1 1 1,-1-1 0,0 0-1,0 1 1,0-1 0,-1 0-1,1 0 1,-2 0 0,1 0-1,-1 0 1,0 0 0,-1-1 0,0 1-1,0-1 1,0 0 0,0 0-1,-1 0 1,-2 1-12,4-4-10,-1 0-1,0 0 1,1-1 0,-1 1-1,0-1 1,-1 0 0,1 0-1,0 0 1,0 0 0,-1-1-1,1 0 1,-1 0-1,1 0 1,-5 0 10,1-1-258,0 0 0,0 0 0,0-1 0,0 0 1,0-1-1,0 0 0,1 0 0,-3-1 258,-13-6-1137,1-1 0,1-1 0,0-1 0,1 0 0,-4-5 1137,14 10-722,-1-1 1,2 0-1,-1-1 1,1 0-1,0-1 1,1 0-1,-7-10 722,-14-28-2506</inkml:trace>
  <inkml:trace contextRef="#ctx0" brushRef="#br0" timeOffset="2183.022">2934 45 9856,'0'-1'161,"0"1"1,-1-1 0,1 1-1,0 0 1,0-1-1,0 1 1,0 0 0,0-1-1,0 1 1,0-1 0,0 1-1,1 0 1,-1-1-1,0 1 1,0 0 0,0-1-1,0 1 1,0-1 0,1 1-1,-1 0 1,0 0-1,0-1 1,1 1 0,-1 0-1,0-1 1,0 1 0,1 0-1,-1 0 1,0-1-1,1 1 1,-1 0 0,0 0-1,1 0 1,-1 0-162,12 5 1024,10 19-1346,-5 11 397,-2 0 0,-2 1 0,-1 0 0,0 6-75,0 1 4,9 23-600,-3 1 1,-4 1-1,4 42 596,-18-110-146,0 1-1,0 0 1,1-1-1,-1 1 1,0 0-1,0-1 1,0 1-1,0-1 1,0 1 0,0 0-1,0-1 1,0 1-1,0 0 1,0-1-1,-1 1 1,1 0-1,0-1 1,0 1-1,-1-1 1,1 1-1,0-1 1,-1 1-1,1 0 147,-11-10-3121,-6-7 641</inkml:trace>
  <inkml:trace contextRef="#ctx0" brushRef="#br0" timeOffset="2184.022">2763 109 9984,'-22'-24'3776,"22"24"-2944,9 0-160,0 0-288,4 0-320,14 0 32,17 0-128,6-4 0,9-4 32,7-4-1344,7-4-608,-2 0-1696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6784,'0'0'180,"-1"1"0,1-1 0,-1 1 0,1-1 0,-1 1 1,1-1-1,0 1 0,-1 0 0,1-1 0,0 1 0,0-1 0,-1 1 0,1 0 0,0-1 1,0 1-1,0 0 0,0 0 0,0-1 0,0 1 0,0 0 0,0-1 0,0 1 1,0 0-181,0 26-383,0-19 692,4 80 45,13 68-354,-9-85 30,-4-42-13,2 36 3,-5-53-441,3-10-1888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4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9984,'2'7'6406,"4"16"-3272,14 49-2344,10 32-611,-5 1 0,-4 2 1,-5 0-1,-5 0 0,-3 49-179,-8-148 3,0-5 0,1 0 0,-1 0 0,0 0 0,-1 0 0,1 0-1,-1 0 1,1 0 0,-1 0 0,0 0 0,0 2-3,0-5 0,1 0 0,0 0 0,0 0 0,0 0 0,0 0 1,0 0-1,0 0 0,0 0 0,-1 0 0,1 0 0,0 1 0,0-1 0,0 0 0,0 0 0,0 0 1,-1 0-1,1 0 0,0 0 0,0 0 0,0 0 0,0 0 0,0 0 0,-1 0 0,1 0 0,0 0 0,0 0 1,0 0-1,0-1 0,0 1 0,0 0 0,-1 0 0,1 0 0,0 0 0,0 0 0,0 0 0,0 0 0,0 0 1,0 0-1,0 0 0,-1-1 0,1 1 0,0 0 0,0 0 0,0 0 0,0 0 0,0 0 0,0 0 1,0-1-1,0 1 0,0 0 0,0 0 0,0 0 0,0 0 0,0 0 0,0-1 0,0 1 0,0 0 0,0 0 1,0 0-1,0 0 0,0 0 0,0-1 0,-3-12-1,0-8 1,2 0 0,0 0-1,2 0 1,2-20 0,17-90-65,-15 105 35,7-42 1,4 1 0,2 1-1,4 1 1,2 0 0,3 2-1,18-29 30,-39 80-9,0 0 0,1 0 0,1 1 0,0 0-1,0 0 1,1 1 0,0 0 0,1 0-1,0 1 1,1 0 0,2 0 9,-10 7 8,1 0 1,-1 1-1,1 0 0,0 0 0,-1 0 1,1 0-1,0 1 0,0-1 1,0 1-1,-1 0 0,1 0 0,0 0 1,0 1-1,0-1 0,0 1 0,-1 0 1,1 0-1,0 0 0,-1 1 1,1-1-1,-1 1 0,0 0 0,1 0 1,1 2-9,8 4 26,-1 2 0,0 0 1,0 0-1,-1 1 1,6 7-27,11 15 1,-1 1 1,-1 2 0,-2 0 0,-1 2 0,-3 1-1,-1 0 1,-1 1 0,-3 1 0,7 29-2,-19-61-114,-1 0 1,0 0-1,-1 0 0,0 1 1,0 4 113,-1-13-78,0 0 0,0 0 0,0 0 0,0 0 0,0 0-1,0 0 1,0 1 0,-1-1 0,1 0 0,0 0 0,0 0 0,-1 0 0,1 0 0,-1 0 0,1 0 0,-1-1 0,1 1 0,-1 0 0,0 0 0,1 0-1,-1 0 1,0-1 0,0 1 0,0 0 0,1-1 0,-1 1 0,0 0 0,0-1 0,0 1 0,0-1 0,0 0 0,0 1 0,0-1 0,0 0 0,0 0-1,0 1 1,0-1 0,-1 0 0,1 0 0,0 0 0,0 0 0,0 0 0,0-1 0,0 1 0,0 0 0,0 0 0,0-1 0,0 1 0,0 0 0,0-1-1,-1 0 79,-18-8-771,0 0-1,0-2 0,1 0 0,0-1 0,1-1 0,0-1 0,-8-9 772,-2 0-297,-2 1-1,-4-1 298,23 16 170,0 1 0,-1 0-1,0 0 1,0 2 0,-1-1-1,1 2 1,-13-3-170,14 4 299,0 0 1,0 1-1,0 0 1,0 1-1,0 0 1,0 1-1,0 0 1,0 0-1,1 1 1,-1 1-1,0 0 1,1 0-1,-5 3-299,14-5 39,0-1 0,-1 1-1,1-1 1,0 1 0,0 0-1,0 0 1,0 0 0,0-1 0,0 1-1,0 0 1,0 0 0,0 0 0,1 0-1,-1 1-38,1-2 52,0 1 0,-1-1 0,1 0 0,0 1-1,0-1 1,0 0 0,0 1 0,0-1 0,0 0-1,0 1 1,1-1 0,-1 1 0,0-1 0,0 0 0,0 1-1,0-1 1,0 0 0,0 0 0,1 1 0,-1-1 0,0 0-1,0 1 1,1-1 0,-1 0 0,0 0 0,0 1 0,1-1-1,-1 0 1,0 0 0,0 0 0,1 1-52,2 0 216,1 1 1,-1-1-1,1 0 0,-1 0 1,1 0-1,0 0 0,-1 0 1,1-1-1,2 0-216,17 1 240,1-2 0,-1-1 0,0 0 1,12-5-241,94-23 130,-118 27-106,67-21 23,-1-3 0,-1-4 0,-1-2 0,-3-4 0,0-3 0,40-33-47,-92 60 0,-8 4 0,1 0 0,0 1 0,0 0 0,1 1 0,0 0 0,0 1 0,1 1 0,11-2 0,-24 6 3,1 1 0,-1 0 0,1 0 0,-1 0 0,1 1 0,-1-1-1,1 1 1,-1-1 0,1 1 0,-1 0 0,0 0 0,1 0 0,-1 0 0,0 0-1,0 1 1,0-1 0,0 1 0,0-1 0,0 1 0,0 0 0,0 0-1,-1 0 1,1 0 0,0 2-3,4 5 9,0 0-1,-1 0 1,0 1 0,-1 0-1,1 4-8,31 89 16,-4 3 0,17 104-16,-48-201 1051,2 9-6369,-12-34-4894,0-10 6500</inkml:trace>
  <inkml:trace contextRef="#ctx0" brushRef="#br0" timeOffset="397.112">1683 0 10240,'26'54'7609,"2"33"-5096,-11-32-2076,6 14-331,-3 1-1,-3 0 0,-4 1 1,0 18-106,-11-62 14,0-2-8,1-1 0,4 15-6,9-67 91,34-124-177,-32 94 84,2 0 1,2 1-1,4-1 2,-11 30 0,1 1 0,1 0 0,2-1 0,-11 17 0,1 1 0,0 0 0,0 1 0,1 0 0,0 0 0,1 1 0,0 0 0,6-3 0,-12 9 3,0 0 0,0 0 0,0 0 0,0 1 0,0 0 0,0-1 0,1 2 0,-1-1 0,0 1 0,1 0 0,-1 0 0,0 0 0,1 1 0,-1 0 0,0 0 0,1 0 0,-1 0 0,0 1 0,0 0 0,0 0 0,0 1 0,-1-1 0,1 1 0,-1 0 0,3 2-3,10 8 41,0 2-1,-1 0 1,0 0-1,-1 2 1,6 9-41,24 33-87,-4 2 0,-2 1 1,-2 3-1,21 56 87,-55-115-188,0 0-318,-1 0 1,1 0-1,1 0 0,-1-1 0,1 1 0,-1-1 0,2 0 0,1 2 506,12 4-4687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0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4352,'0'20'4896,"13"255"-54,1 0-3412,-10-190-1270,-2-60-118,0 0 0,-2 1-1,-1-1 1,-1 0 0,0 0-1,-6 17-41,8-41 5,0 0 0,0-1 0,0 1 0,0 0-1,0-1 1,0 1 0,-1 0 0,1-1 0,0 1 0,0-1-1,-1 1 1,1 0 0,0-1 0,-1 1 0,1-1 0,0 1-1,-1-1 1,1 1 0,-1-1 0,1 1 0,-1-1 0,1 0 0,-1 1-1,1-1 1,-1 1-5,0-2 3,0 1-1,1-1 1,-1 1 0,1-1-1,-1 1 1,1-1 0,0 0-1,-1 1 1,1-1-1,-1 1 1,1-1 0,0 0-1,0 1 1,-1-1-1,1 0 1,0 0 0,0 1-1,0-1-2,-7-38 24,3 0-64,2-1-1,2 1 0,2-1 1,2-8 40,27-154-160,-30 199 157,7-43-68,1 1 0,3 1 0,2 0-1,1 0 1,3 2 0,13-25 71,-25 57-1,0 1 0,0-1 0,1 1 0,0 0 0,4-2 1,-9 9 7,-1 0-1,1 0 1,0 0-1,0 1 0,0-1 1,1 1-1,-1-1 0,0 1 1,0 0-1,1 0 1,-1 0-1,1 0 0,-1 0 1,1 1-1,-1-1 0,1 1 1,-1-1-1,1 1 1,0 0-1,-1 0 0,1 0 1,-1 1-1,1-1 0,0 0 1,1 1-7,0 2 19,0-1-1,1 0 1,-1 1 0,0-1 0,0 1 0,-1 1 0,1-1-1,0 0 1,-1 1 0,0-1 0,2 5-19,30 46 97,-35-53-97,14 27 24,-1 1 0,-1 0 0,7 27-24,19 94 74,-32-125-76,9 56 130,2 52-128,-4-31 27,-12-122-27,1 0 0,1 0 0,0 0 0,5-11 0,-2 0 0,9-45-26,30-137-149,-33 172 130,1 0 1,2 1-1,1 1 1,3-1 44,-16 33 0,1 1 0,-1-1-1,2 1 1,-1 0 0,1 0 0,0 0 0,0 0 0,0 1-1,1-1 1,-4 5 3,0 0 0,0 0-1,0 0 1,-1 0 0,1 0-1,0 0 1,0 1-1,0-1 1,1 1 0,-1-1-1,0 1 1,0 0 0,0 0-1,0 0 1,0 0 0,0 0-1,0 0 1,1 0-1,-1 1 1,0-1 0,0 1-1,0 0 1,0-1 0,0 1-1,0 0 1,-1 0-1,1 0 1,0 1 0,0-1-1,-1 0 1,1 1 0,-1-1-1,1 1-2,6 6 9,-1-1-1,0 1 1,-1 0-1,0 1 1,-1 0 0,1 0-1,-2 0 1,1 0-1,2 9-8,6 20 124,7 35-124,-16-58 18,53 241 361,-19-84-4027,-38-167 2866,0-3 192,1-5-721,3-7-1174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10112,'25'97'5116,"3"-3"-3877,-5-19-1605,13 71 366,-23-63 27,1 39-27,-14-117 1,0 1 1,0 0 0,-1 0 0,0-1 0,-1 6-2,2-11 2,0 1-1,0-1 0,0 1 0,0-1 1,0 1-1,0-1 0,0 1 0,0-1 1,0 1-1,-1-1 0,1 1 0,0-1 1,0 1-1,-1-1 0,1 0 0,0 1 1,0-1-1,-1 1 0,1-1 1,-1 0-1,1 1 0,0-1 0,-1 0 1,1 1-1,-1-1 0,1 0 0,-1 0 1,1 0-1,-1 1 0,1-1 0,-1 0 1,1 0-1,-1 0 0,1 0 1,-1 0-1,1 0 0,-1 0 0,1 0 1,-1 0-1,1 0 0,-1 0 0,1 0 1,-1 0-1,1 0 0,-1 0 0,1-1 1,-1 1-1,1 0 0,-1 0 0,1-1 1,-1 1-1,1 0 0,0-1 1,-1 1-1,1 0 0,0-1 0,-1 1 1,1-1-1,0 1 0,-1 0 0,1-1 1,0 1-1,0-1 0,-1 1-1,-3-6-7,0 0 0,0 0 0,0 0 0,1-1 1,-1 1-1,2-1 0,-1 0 0,1 0 0,0 0 0,0-3 7,-4-18-23,-1-25 23,7 50 2,-4-35-15,2 1 0,1 0 0,2-1 0,2 1 1,7-35 12,-6 51-6,1 1 0,1 1 0,0-1 0,2 1 0,0 0 1,1 1-1,1 0 0,1 0 0,0 1 0,1 1 1,7-7 5,-12 15 1,1 1 0,-1 0 1,2 1-1,-1-1 1,1 2-1,0-1 1,0 1-1,0 0 1,1 1-1,4-1-1,-10 3 3,1 1-1,-1-1 0,1 1 1,-1 0-1,1 1 0,0-1 1,-1 1-1,1 0 1,0 0-1,0 0 0,-1 1 1,1 0-1,0 0 0,-1 0 1,1 0-1,-1 1 1,1-1-1,-1 1 0,0 0 1,0 1-1,0-1 0,0 1 1,2 1-3,-2 1 52,0-1 0,0 1 0,0-1 1,-1 1-1,0 0 0,0 0 0,0 1 0,-1-1 1,0 1-1,0-1 0,0 1 0,0 0 0,-1-1 1,0 1-1,0 0 0,-1 0 0,0 0 0,0 0 1,0 0-1,0 0 0,-2 5-52,-1 8 393,-2-1 1,1 1-1,-2-1 0,-1 0 0,0 0 1,-3 3-394,-5 8-88,-2-2 1,-1 0-1,-1-1 1,-1-1-1,-7 6 88,27-31-33,0 0 0,0 0 0,0 0 0,-1 0-1,1 0 1,0 0 0,0 0 0,0 0 0,0 0-1,0 0 1,0 0 0,0 0 0,0 0 0,0 0-1,0 0 1,0 0 0,0 0 0,0 0 0,0 1-1,0-1 1,0 0 0,0 0 0,0 0 0,0 0-1,0 0 1,0 0 0,0 0 0,0 0 0,0 0-1,0 0 1,0 0 0,0 1 0,0-1-1,0 0 1,0 0 0,0 0 0,0 0 0,0 0-1,0 0 1,0 0 0,0 0 0,0 0 0,0 0-1,0 0 1,0 0 0,0 0 0,0 0 0,0 1-1,0-1 1,0 0 0,1 0 0,-1 0 0,0 0-1,0 0 1,0 0 0,0 0 0,0 0 0,0 0-1,0 0 1,0 0 0,0 0 0,0 0 0,0 0-1,0 0 34,10 0-722,13-5 734,-19 4-168,17-3 113,-1 1 1,1 1 0,1 0 0,-1 2-1,13 1 43,-20 0-24,-1 1-1,0 0 1,0 1-1,0 0 1,0 1-1,-1 0 1,1 1-1,-1 0 1,4 4 24,-4-1-269,-1 1 1,-1 0 0,0 0 0,0 1-1,0 1 1,-1-1 0,3 7 268,31 34-3509,-20-33 1210,-20-17 1998,-1 0 0,1-1-1,0 1 1,-1-1 0,1 1-1,0-1 1,-1 0 0,2 0 301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489 344 7040,'0'-8'674,"-1"1"0,0-1 0,0 0 0,-1 1 1,0-1-1,-1 1 0,1 0 0,-3-4-674,-32-57 3095,24 46-3029,3 7-42,0-1-1,-1 1 1,-1 1-1,0 0 1,-1 1-1,0 0 1,-1 1-1,0 1 1,-1 0-1,-1 1 1,-6-4-24,14 10 9,0 1 1,-1-1-1,1 1 1,-1 1-1,1-1 1,-1 1-1,0 1 1,1 0-1,-1 0 1,0 1-1,-3 0-9,5 1 3,0 0 0,0 0 0,1 0-1,-1 1 1,0 1 0,1-1 0,-1 1 0,1 0 0,0 0-1,0 1 1,0-1 0,0 2 0,1-1 0,0 0 0,-3 4-3,3-3 0,0 1 0,0-1 0,0 1 0,1 0 0,0 0 0,1 0 0,-1 1 0,1-1 0,0 1 0,1 0 0,0 0 0,0 0 0,0 2 0,1-4 0,0 0 0,1 0 0,0 0 0,0-1 0,0 1 0,1 0 0,-1 0 0,1 0 0,0 0 0,1-1 0,-1 1 0,1 0 0,0-1 0,0 1 0,0-1 0,1 0 0,-1 0 0,1 0 0,0 0 0,1 1 0,13 10 0,0 0 0,1 0 0,1-2 0,0 0 0,1-1 0,1-1 0,13 5 0,-6-3 0,0 2 0,-1 1 0,16 14 0,-33-22 6,0 0 0,0 1 0,-1 1 1,-1-1-1,0 1 0,0 1 0,-1-1 1,0 2-1,0-1 0,-2 0 0,1 1 1,-1 0-1,0 5-6,-3-8 5,0-1 1,0 1-1,-1 0 1,-1 0 0,1 0-1,-1-1 1,-1 1-1,0 0 1,0 0-1,-1-1 1,0 1-1,0 0 1,-1-1-1,0 0 1,0 0 0,-1 0-1,0 0 1,-1 0-1,-4 5-5,1-2 18,-1-1 0,0 1 0,-1-2 0,0 1 1,0-1-1,-1-1 0,-1 0 0,1-1 0,-1 0 0,0 0 0,-1-2 0,1 1 0,-12 2-18,16-6-71,0 0 0,1 0 0,-1-1 1,0-1-1,0 1 0,0-1 0,0 0 0,0-1 0,1 0 1,-1 0-1,-3-1 71,5 0-225,0 0 0,0-1 1,1 1-1,-1-1 0,0 0 1,1 0-1,0-1 0,0 0 1,0 0-1,0 0 0,1-1 1,-1 1-1,1-1 0,0 0 1,0-2 224,-17-31-3344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9728,'9'27'1289,"-1"0"0,-1 0 0,-1 1 0,-2-1 1,0 1-1,-2 5-1289,8 51 2072,6 45-893,-2 49-1179,-13-164 30,0-1 0,-1 0 0,-1 1 0,0-1 0,-1 0 0,-1 0 0,0 0 0,-2 6-30,5-19 0,0 1 1,0-1-1,0 1 1,0-1-1,-1 1 1,1-1-1,0 1 1,0-1-1,0 1 1,0-1-1,-1 1 1,1-1-1,0 1 1,-1-1-1,1 0 1,0 1-1,-1-1 0,1 1 1,0-1-1,-1 0 1,1 1-1,-1-1 1,1 0-1,0 0 1,-1 1-1,1-1 1,-1 0-1,1 0 1,-1 0-1,1 0 1,-1 1-1,1-1 1,-1 0-1,1 0 1,-1 0-1,1 0 0,-1 0 1,0 0-1,1 0 1,-1-1-1,1 1 1,-1 0-1,1 0 1,-1 0-1,1 0 1,0-1-1,-1 1 1,1 0-1,-1 0 1,1-1-1,-1 1 0,-1-2-8,0 0 0,1-1 0,-1 1 0,0 0 0,1-1 0,0 1 0,-1-1 0,1 1 0,-1-3 8,-2-11-30,0 0 0,1 0 0,1-1-1,0 1 1,1 0 0,1-1 0,0 1 0,2-11 30,5-24-125,2 1 0,4-6 125,-5 20-59,2 0-1,1 1 0,2 0 0,2 1 1,8-14 59,-16 36-24,0 0 1,1 1 0,0 0-1,1 0 1,1 1 0,-1 0-1,8-5 24,-10 10-6,0 0 0,0 0 1,0 1-1,1 0 0,0 0 0,0 1 0,0 0 0,0 0 0,0 1 0,0 0 0,1 0 0,6 1 6,-9 1 25,1 0 0,-1 0 0,1 1 0,-1 0 0,0 0 0,0 1 0,0 0 0,0 0 0,0 0 0,0 1 0,0 0 0,-1 0 1,1 0-1,-1 1 0,0-1 0,0 2 0,0-1 0,1 2-25,-2-3 22,0 1 1,-1 0 0,1 0-1,-1 1 1,0-1 0,0 1-1,-1 0 1,1-1 0,-1 1-1,0 0 1,0 0 0,-1 1-1,0-1 1,0 0 0,0 1-1,0-1 1,-1 0 0,0 1-1,0-1 1,0 0 0,-1 1-1,0 0-22,-1 3 18,-1 0 0,-1 1 0,0-1 0,0-1-1,-1 1 1,0-1 0,-1 1 0,1-1 0,-1-1 0,-1 1-1,0-1 1,0 0 0,0-1 0,-1 0 0,0 0-1,-6 3-17,-1 1-425,-1-1-1,-1-1 1,1-1-1,-1 0 0,0-1 1,-1-1-1,1 0 0,-13 0 426,-33 2-3711,5-8-753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66 110 10368,'-5'40'9726,"-11"34"-8562,1 0-1329,9-43 183,-6 41 19,3 7-37,7-56-5,1 1-1,1 0 0,2 0 0,0-1 0,3 10 6,-4-28-2,0 0 0,1 1-1,-1-1 1,1 0 0,0-1 0,1 1-1,-1 0 1,1-1 0,0 1-1,0-1 1,0 0 0,1 0 0,-1 0-1,1 0 1,0-1 0,0 1-1,0-1 1,2 0 2,1 1-10,0 0-1,0-1 1,0 0 0,1-1 0,-1 1-1,1-1 1,0-1 0,0 0-1,0 0 1,0 0 0,6-1 10,3-1-331,0 0 0,0-1 0,-1-1 1,1 0-1,-1-2 0,11-3 331,3-4-3052,-2 0 0,0-2 0,4-3 3052,5-7-3520</inkml:trace>
  <inkml:trace contextRef="#ctx0" brushRef="#br0" timeOffset="355.882">927 6 10112,'-1'-1'235,"1"0"0,-1 1 0,0-1 0,0 1 1,0-1-1,0 1 0,0 0 0,0-1 0,0 1 0,0 0 1,-1 0-1,1-1 0,0 1 0,0 0 0,0 0 0,0 0 1,0 1-1,0-1 0,0 0 0,0 0-235,-2 1 144,1 0 0,0 0 0,0 0 0,0 1 0,0-1 0,0 1 0,0-1 0,0 1 0,0 0 0,1-1 1,-1 1-145,-2 5 398,0 0 1,0 0 0,1 0 0,0 0 0,0 0 0,1 0 0,0 1 0,0-1-1,0 6-398,-1-1 101,-6 30 156,2 1 0,2 1 0,1 8-257,3-25 46,2-1 1,0 1-1,2-1 0,0 1 1,8 23-47,-6-32 7,1-1-1,0-1 1,2 1 0,8 14-7,-10-21 0,0-1 0,0 0 0,1 0 0,0-1 0,1 0 0,0 0-1,0-1 1,8 6 0,-9-9-170,1 0-1,0 0 1,0-1-1,1 0 1,-1-1 0,0 0-1,1 0 1,0 0-1,-1-1 1,1-1-1,0 0 1,-1 0-1,1 0 1,8-2 170,5-2-718,0 0 1,-1-1 0,0-1 0,0-1-1,9-4 718,10-8-2661,-4-1-896</inkml:trace>
  <inkml:trace contextRef="#ctx0" brushRef="#br0" timeOffset="686.292">641 428 9856,'21'12'3680,"-3"-3"-2848,32-13-256,-23-1-224,14-7-1440,7-7-544,6-1-800,5-9-256,3-2 224,-8-1 224</inkml:trace>
  <inkml:trace contextRef="#ctx0" brushRef="#br0" timeOffset="687.292">761 49 10624,'-45'22'3936,"41"-19"-3040,8 9 799,1-8 193,8-1-1152,19-3-384,16-3-1600,20-4-640,14-15-2975,25-9-1281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10240,'16'52'4483,"-4"-3"-3158,2 24-1325,18 86 2636,-17-93-2002,-3 1 0,-2 0 0,0 60-634,-11-97 75,-3-20-50,1-18-66,2-14-138,2 0 0,0 1 0,2-1 0,0 0 0,1 1 0,4-8 179,-5 13-382,17-69-2275,7-12 2657,-18 69-126,2 0 0,0 1 1,2 1-1,1 0 1,6-8 125,-14 25-4,0 1 0,0 0 0,1 0 0,0 0 0,0 1 0,1 0 0,3-2 4,-9 8 18,1-1 1,-1 0-1,1 1 0,-1 0 0,1-1 0,-1 1 1,1 0-1,0 1 0,0-1 0,-1 0 0,1 1 1,0-1-1,0 1 0,0 0 0,0 0 0,0 0 1,-1 0-1,1 1 0,0-1 0,0 1 0,0 0 1,-1 0-1,1 0 0,0 0 0,-1 0 0,1 0 1,1 2-19,7 5 331,-1 0 0,0 0 0,-1 1 1,1 0-1,-2 1 0,0 0 0,0 0 1,0 1-1,-2 0 0,1 1-331,14 29 547,-2 0-1,2 11-546,-3-8 16,-13-32-11,8 18-935,-1 1 0,-1 0 1,6 30 929,-17-60-107,0 1 1,0-1-1,1 0 1,-1 0-1,0 1 0,0-1 1,0 0-1,0 1 1,0-1-1,0 0 1,-1 1-1,1-1 0,0 0 1,-1 1-1,1-1 1,-1 0-1,1 0 1,-1 1-1,0-1 0,1 0 1,-1 0-1,0 0 1,0 0-1,0 0 107,-1 0-310,1 0-1,-1 0 0,1-1 1,-1 1-1,1-1 1,-1 1-1,1-1 1,-1 0-1,0 0 0,1 0 1,-1 1-1,1-2 1,-1 1-1,0 0 1,1 0-1,-1 0 1,0-1-1,1 1 0,-2-1 311,-21-7-3370</inkml:trace>
  <inkml:trace contextRef="#ctx0" brushRef="#br0" timeOffset="768.971">98 338 10112,'-1'2'179,"0"0"1,-1 1 0,1-1-1,0 1 1,0-1 0,0 0-1,1 1 1,-1 0 0,0-1-1,1 1 1,0-1 0,0 1-1,-1 0 1,2-1 0,-1 1-1,0-1 1,0 1 0,1 0-1,0-1 1,-1 1 0,1-1-1,0 1 1,0-1 0,0 0-1,1 1 1,-1-1 0,0 0-1,1 0 1,0 0 0,-1 0-1,1 0 1,2 2-180,0-1 23,0 1-1,1-1 1,-1 0 0,1 0 0,0 0 0,0 0-1,0-1 1,0 0 0,1 0 0,-1 0-1,0-1 1,1 0 0,-1 0 0,1 0 0,-1-1-1,1 0 1,1 0-23,17-1 30,0 0 0,1-2 0,9-3-30,-26 5 8,38-8-64,-1-1 1,-1-3-1,0-1 0,0-2 0,-2-2 0,0-2 1,-1-2-1,-2-1 0,0-3 0,-1-1 0,-2-1 1,-1-2-1,27-30 56,-55 52 2,0 0-1,1 0 1,0 1 0,0 0 0,1 0 0,0 1-1,0 0 1,0 1 0,3-1-2,-11 6 24,0-1 0,1 1 0,-1-1 1,0 1-1,1 0 0,-1 0 0,0-1 0,1 1 0,-1 0 1,0 0-1,1 1 0,-1-1 0,0 0 0,1 0 1,-1 1-1,0-1 0,1 0 0,-1 1 0,0 0 0,0-1 1,0 1-1,1 0 0,-1-1 0,0 1 0,0 0 0,0 0 1,0 0-1,0 0 0,0 0 0,-1 0 0,1 0 1,0 0-1,0 0 0,-1 0 0,1 1 0,-1-1-24,4 7 385,0 1 0,-1 0 0,0-1 0,0 1 0,-1 2-385,1-1 335,16 80 950,-5 1-1,4 82-1284,-2-9 39,-14-154-39,-2-5 0,1 0 0,-1 0 0,1 0 0,1 0 0,-1 0 0,2 2 0,-3-7-1,0 0 0,-1-1 0,1 1 0,0 0 0,0 0 0,1 0 0,-1-1-1,0 1 1,0 0 0,0 0 0,0 0 0,0 0 0,0-1 0,0 1 0,0 0 0,0 0-1,0 0 1,0 0 0,0 0 0,1-1 0,-1 1 0,0 0 0,0 0 0,0 0-1,0 0 1,0 0 0,1 0 0,-1-1 0,0 1 0,0 0 0,0 0 0,0 0 0,1 0-1,-1 0 1,0 0 0,0 0 0,0 0 0,0 0 0,1 0 0,-1 0 0,0 0 0,0 0-1,0 0 1,1 0 0,-1 0 0,0 0 0,0 0 0,0 0 0,0 0 0,1 0-1,-1 1 1,0-1 0,0 0 0,0 0 0,0 0 0,0 0 0,1 0 0,-1 0 0,0 0-1,0 1 1,0-1 0,0 0 0,0 0 0,0 0 0,0 0 0,0 1 0,1-1 0,-1 0 1,5-19-56,-4 16 54,25-97-1686,3 1 0,42-89 1688,-53 149-681,2 0 0,4-3 681,-16 30-38,0 0 0,1 0 1,0 1-1,1 0 0,0 0 1,1 1-1,0 0 0,1 1 38,-10 7 37,0 0-1,0 1 0,0 0 1,0-1-1,0 1 0,0 0 1,0 0-1,1 0 0,-1 0 1,0 1-1,1-1 0,-1 1 1,1-1-1,-1 1 0,0 0 1,1 0-1,-1 0 0,1 0 1,-1 0-1,1 1 0,-1-1 1,0 1-1,1-1 0,-1 1 1,0 0-1,1 0 1,-1 0-1,0 0 0,0 0 1,0 1-1,0-1 0,0 1 1,0-1-1,0 1 0,-1 0 1,1 0-1,0 0 0,-1 0 1,1 1-37,6 9 413,-1 1 1,-1-1-1,0 1 1,-1 1-1,0-1 1,0 4-414,-2-10 64,30 107 1077,15 89-1141,-41-178 19,-7-25-20,0 0 1,0 0-1,0 0 1,0 0-1,0 1 1,0-1-1,0 0 1,0 0-1,0 0 1,0 0-1,0 0 1,0 1-1,0-1 0,0 0 1,1 0-1,-1 0 1,0 0-1,0 0 1,0 0-1,0 0 1,0 0-1,0 1 1,0-1-1,1 0 1,-1 0-1,0 0 1,0 0-1,0 0 0,0 0 1,0 0-1,0 0 1,1 0-1,-1 0 1,0 0-1,0 0 1,0 0-1,0 0 1,0 0-1,1 0 1,-1 0-1,0 0 1,0 0-1,0 0 1,0 0-1,0 0 0,1 0 1,-1 0-1,0 0 1,0 0-1,0 0 1,0-1-1,0 1 1,0 0-1,0 0 1,1 0-1,-1 0 1,0 0 0,11-36-79,-7 19 84,17-63-582,19-45 577,-28 93-82,2 0 0,1 1 0,1 1 0,2 1 0,6-8 82,-18 30 2,0-1 0,1 1 0,0-1 0,0 2 0,0-1 0,1 1 0,0 0 1,0 1-1,1 0 0,3-2-2,-9 6 14,1-1 0,0 1 0,0-1 0,0 1 0,0 0 0,0 1 0,0-1-1,0 1 1,0-1 0,0 1 0,0 0 0,0 1 0,0-1 0,0 1 0,0 0 0,0 0 0,0 0 0,0 0 0,0 1 0,-1-1 0,1 1 0,-1 0 0,1 0 0,-1 1 0,0-1 0,1 1-14,6 6 49,-1 1 1,0 0-1,0 1 0,-1 0 1,0 0-1,-1 1 0,-1 0 0,0 0 1,4 10-50,9 28 205,10 47-205,-21-69 34,23 90-461,6 69 427,-36-185-290,-1 1 0,1-1 1,-1 1-1,1-1 0,0 0 0,-1 1 0,1-1 1,1 0-1,-1 1 290,-1-3-78,1 1 1,-1-1 0,0 0-1,0 0 1,0 0 0,0 0-1,0 0 1,1 0 0,-1 0-1,0 0 1,0 1 0,0-1-1,0 0 1,1 0 0,-1 0-1,0 0 1,0 0 0,0 0-1,0 0 1,1 0 0,-1 0-1,0 0 1,0 0 0,0 0-1,1 0 1,-1 0 0,0 0 0,0-1-1,0 1 1,0 0 0,1 0-1,-1 0 1,0 0 0,0 0-1,0 0 1,0 0 0,0 0-1,1-1 78,7-12-2554,1-11-1067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142 343 7296,'-1'18'1112,"0"0"-1,1 0 1,1 1 0,1-1-1,1 0 1,0 0 0,3 7-1112,0 1 799,22 89-560,-17-75-316,-1 1 0,-2 0 1,-2 0-1,-2 1 1,-1 1 76,-6-27-1264,2-15 1206,1-1 0,0 0 0,0 0 0,0 0 0,0 1 1,-1-1-1,1 0 0,0 0 0,0 0 0,-1 0 0,1 1 0,0-1 1,0 0-1,-1 0 0,1 0 0,0 0 0,0 0 0,-1 0 1,1 0-1,0 0 0,-1 0 0,1 0 0,0 0 0,0 0 1,-1 0-1,1 0 0,0 0 0,0 0 0,-1 0 0,1 0 0,0 0 1,0-1-1,-1 1 58,-1-1-201,-1-1 0,1 0 0,0 0-1,0 0 1,0 0 0,0 0 0,0 0 0,1-1 0,-1 1 0,-1-3 201,-22-44-1365,2 0 0,2-1-1,-4-22 1366,-6-14 752,-35-80 4363,65 165-5007,1 0 0,-1-1 0,1 1 0,-1 0 0,1 0 1,0 0-1,-1 0 0,1-1 0,0 1 0,0 0 0,0 0 1,0 0-1,0-1 0,0 1 0,0 0 0,0 0 0,1 0 1,-1 0-1,0-1 0,1 1 0,-1 0 0,1 0 0,-1 0 1,1 0-1,0 0 0,-1 0 0,1 0 0,0 0 0,0 0 1,0 0-1,0 1 0,-1-1 0,1 0 0,0 0 0,0 1 1,1-1-1,-1 1 0,0-1 0,1 0-108,6-1 529,0-1 1,0 1-1,1 0 1,-1 0-1,7 1-529,2-1 809,141-19-27,81-13-700,-149 12-74,-55 13-40,0 1 1,1 1 0,0 2 0,20 1 31,-50 4-1,0 0 0,0 0 1,0 1-1,0 0 0,-1 0 1,1 1-1,0-1 0,0 1 1,-1 0-1,1 1 1,-1 0-1,0-1 0,0 2 1,0-1 0,1 1 7,-1 1 1,0 0-1,-1 0 1,1 0 0,-1 1-1,0-1 1,0 1-1,-1 0 1,0 0 0,0 1-1,2 5-7,4 15 101,0 0 0,-2 1 0,3 26-101,7 91 206,-10-72-181,0-17-34,-2-20-1008,-1 0 0,-2 8 1017,-1-29-2729,-1-15 2614,0 0 0,0 1-1,0-1 1,0 0 0,1 0 0,-1 0 0,0 0 0,0 1 0,0-1-1,0 0 1,0 0 0,0 0 0,0 0 0,0 1 0,0-1 0,1 0-1,-1 0 1,0 0 0,0 0 0,0 0 0,0 0 0,0 0 0,1 1-1,-1-1 1,0 0 0,0 0 0,0 0 0,0 0 0,1 0-1,-1 0 1,0 0 0,0 0 0,0 0 0,0 0 0,1 0 0,-1 0-1,0 0 1,0 0 0,0 0 0,1 0 0,-1 0 0,0 0 0,0 0-1,0 0 1,0 0 0,1 0 0,-1-1 0,0 1 0,0 0 0,0 0-1,0 0 1,0 0 0,1 0 0,-1 0 0,0-1 0,0 1 0,0 0-1,0 0 116,5-3-3562</inkml:trace>
  <inkml:trace contextRef="#ctx0" brushRef="#br0" timeOffset="347.914">1438 0 10112,'11'74'4887,"-7"39"-1681,-1-20-1321,3-13-1387,18 324-191,-23-386-227,0 43-1374,-1-57 1031,0 0 0,-1 0-1,1 1 1,-1-1 0,0 0 0,0 0-1,0 0 1,-1-1 0,0 1 0,1 0-1,-1 0 1,-1-1 263,3-2-130,-1 0 0,0 0-1,0 0 1,0-1 0,0 1-1,0 0 1,0-1 0,0 1-1,0 0 1,0-1 0,0 0-1,0 1 1,0-1 0,0 1-1,0-1 1,-1 0 0,1 0-1,0 0 1,0 0 0,0 0-1,0 0 1,-1 0 0,1 0-1,0 0 1,0-1 0,0 1 130,-3-1-465,1 0 1,0 0-1,0 0 1,0-1 0,0 1-1,0-1 1,0 0-1,-2-2 465,-26-27-3210</inkml:trace>
  <inkml:trace contextRef="#ctx0" brushRef="#br0" timeOffset="686.744">868 498 10112,'-5'5'900,"4"-4"-755,0-1 1,-1 1 0,1 0 0,0 0 0,0 0 0,0 0 0,0 0 0,0 0 0,1 1 0,-1-1-1,0 0 1,0 0 0,1 1 0,-1-1 0,1 0 0,-1 1 0,1-1 0,-1 1 0,1-1-1,0 0 1,0 1 0,0-1 0,0 1 0,0-1 0,0 1 0,0 0-146,1 1 77,1-1 1,-1 0-1,0 0 0,0 0 1,1 0-1,-1 0 1,1 0-1,0-1 0,-1 1 1,1 0-1,0-1 1,0 1-1,0-1 0,0 0 1,0 0-1,1 0 1,-1 0-1,0 0 0,1 0 1,-1-1-1,0 1 1,2 0-78,6 0 231,1 0-1,0-1 1,0 0 0,8-1-231,-18 1 24,162-17 1174,-1-6-1,35-16-1197,83-35 91,-93 22 138,-169 51-42,-18 1-177,0 0-1,1 0 1,-1 0-1,0 0 0,1 1 1,-1-1-1,0 0 1,1 0-1,-1 0 0,0 0 1,1 1-1,-1-1 1,0 0-1,0 0 1,0 1-1,1-1 0,-1 0 1,0 1-1,0-1 1,0 0-1,1 1 0,-1-1 1,0 0-1,0 1 1,0-1-1,0 1-9,0 1 42,0 1 0,0 0 0,-1 0-1,1-1 1,-1 1 0,0 0 0,0-1 0,0 1 0,0 0-42,-3 9 12,-18 51 216,2-5 110,-2 19-338,17-56 21,1 1 1,1 0-1,1 0 0,1 1 0,1 10-21,1-15-5,1-1-1,0 1 1,1 0 0,1-1-1,1 0 1,1 1 5,-3-8-2,1-1 1,0 0 0,1 0-1,0-1 1,1 1-1,-1-1 1,2 0 0,-1-1-1,1 0 1,0 0-1,6 4 2,-4-4-58,0 0 1,1-1-1,0 0 0,0-1 0,0 0 0,1 0 0,0-1 0,0-1 0,0 0 0,0 0 0,0-1 1,1 0-1,-1-1 0,10-1 58,-10 0-450,0-1 0,1-1 0,-1 1 1,0-2-1,0 0 0,0 0 0,0-1 1,0 0-1,6-5 450,-6 4-1021,-1-1 0,1-1 0,-2 0 0,1 0 0,-1 0 0,0-2 0,1 0 1021,19-33-3466</inkml:trace>
  <inkml:trace contextRef="#ctx0" brushRef="#br0" timeOffset="1034.483">1702 665 9984,'32'28'3776,"4"-19"-2944,26-9-160,-53 0-288,41-5-320,39-7-64,10-8-1536,9-8-640,-15-4-1440,-11-4-544</inkml:trace>
  <inkml:trace contextRef="#ctx0" brushRef="#br0" timeOffset="1035.483">1945 246 10368,'-27'12'3872,"22"-3"-3040,24-6-128,-6 2-256,17-5-416,34 0-32,20 0-288,29-5-128,8-7-3648,4 0-1600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7040,'-2'1'197,"1"0"1,0-1 0,0 1-1,-1 0 1,1 0-1,0 0 1,0 0 0,0 0-1,0 0 1,0 0-1,0 1 1,0-1 0,1 0-1,-1 0 1,0 1-1,1-1 1,-1 1 0,0 0-198,1 27 3077,1-9-1989,-1 46 643,3-1-1,12 63-1730,-10-100 312,2 0-1,0 0 1,2 0 0,1-1-1,1 0 1,1-1 0,15 24-312,-20-41 7,-1 0 1,2 0 0,-1 0 0,1-1-1,0 0 1,1 0 0,0-1 0,0 0 0,1-1-1,-1 0 1,1 0 0,7 2-8,-10-5-5,-1-1 0,1 0 1,0 0-1,0 0 1,0-1-1,-1 0 0,1 0 1,0 0-1,0-1 0,0-1 1,0 1-1,0-1 0,0 0 1,0 0-1,0-1 0,0 0 1,-1 0-1,1-1 0,-1 0 1,7-3 4,-7 1-126,1-1 1,-1 0-1,0 0 0,0-1 1,-1 1-1,0-1 1,0 0-1,-1-1 1,1 1-1,-2-1 0,4-7 126,2-7-686,0-1 0,-2 0-1,0 0 1,1-19 686,10-94-4563,-15 112 3296,1-16-952,1 7-250</inkml:trace>
  <inkml:trace contextRef="#ctx0" brushRef="#br0" timeOffset="360.245">711 47 7040,'26'131'7785,"-12"-74"-6461,7 13-1324,1 9 1360,-2 0 0,-5 1 0,1 35-1360,-7-71 170,-9-44-165,0 1-1,0-1 1,0 0-1,0 0 0,0 0 1,0 0-1,0 0 0,0 1 1,0-1-1,0 0 1,1 0-1,-1 0 0,0 0 1,0 0-1,0 0 1,0 1-1,0-1 0,0 0 1,0 0-1,0 0 1,0 0-1,1 0 0,-1 0 1,0 0-1,0 0 0,0 0 1,0 1-1,0-1 1,0 0-1,1 0 0,-1 0 1,0 0-1,0 0 1,0 0-1,0 0 0,0 0 1,1 0-1,-1 0 1,0 0-1,0 0 0,0 0 1,0 0-1,0 0 0,1 0 1,-1-1-5,5-6 74,3-12-42,2-11-14,65-184-36,-61 182-14,1 0 0,2 1 0,1 0 0,1 1 0,10-8 32,-20 26-14,1 1 0,0 0-1,1 0 1,0 1 0,8-4 14,-16 11 7,1 0 0,0 1 0,-1 0 0,1 0-1,0 0 1,0 1 0,0-1 0,0 1 0,1 0 0,-1 0 0,0 0 0,0 0 0,1 1 0,-1 0 0,0 0 0,1 0 0,-1 1 0,0-1 0,1 1 0,-1 0 0,1 0-7,6 4 40,-1 0 0,0 1-1,-1 0 1,1 0 0,-1 1 0,0 0 0,-1 1-1,0 0 1,0 0 0,0 1 0,-1 0 0,1 3-40,13 19 29,-1 1 0,-2 1 0,0 3-29,9 22-1419,1 12 1419,3 16-5636,-18-45 1172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296 204 10368,'-3'29'1230,"2"0"0,0 0 1,3 0-1,0 0 0,2 0 0,0 0 1,5 10-1231,6 18 386,3 0 0,2-1 0,6 4-386,-12-29 756,10 24-4561,-23-50 2169,-3-7-168,-19-27-2091,-1-8 397,-8-11 506</inkml:trace>
  <inkml:trace contextRef="#ctx0" brushRef="#br0" timeOffset="470.931">45 153 7040,'0'-1'105,"-23"-15"1811,23 16-1784,-1-1-1,1 1 1,-1 0 0,0 0-1,1-1 1,-1 1 0,0 0-1,1 0 1,-1 0-1,1 0 1,-1 0 0,0 0-1,1 0 1,-1 0 0,0 0-1,1 1 1,-1-1-1,0 0 1,1 0 0,-1 0-1,1 1 1,-1-1 0,1 0-1,-1 1 1,1-1 0,-1 1-1,1-1 1,-1 0-1,1 1 1,-1-1 0,1 1-1,-1-1 1,1 1 0,0-1-1,-1 1 1,1 0-1,0-1 1,0 1 0,-1-1-1,1 1 1,0 0 0,0-1-1,0 1 1,0 0-132,0 0 34,-1 0 0,1-1 1,0 1-1,0 0 0,0 0 1,0-1-1,0 1 0,0 0 1,0 0-1,0-1 0,1 1 0,-1 0 1,0-1-1,0 1 0,1 0 1,-1 0-1,0-1 0,1 1 0,-1 0 1,1-1-1,-1 1 0,0-1 1,1 1-1,0-1 0,-1 1 0,1-1 1,-1 1-1,1-1 0,0 1 1,-1-1-1,1 0 0,0 1 1,-1-1-1,1 0 0,0 0 0,-1 1 1,1-1-1,0 0-34,32 5 313,62-4 1360,1-4 0,64-11-1673,187-40-3485,-226 26 3181,-120 28 320,-1 0 0,1-1 0,0 1 0,-1 0-1,1 0 1,-1 0 0,1 0 0,0 0 0,-1 0 0,1 0 0,-1 0-1,1 0 1,-1 0 0,1 0 0,0 0 0,-1 0 0,1 0 0,-1 0-1,1 1 1,-1-1 0,1 0 0,0 0 0,-1 1 0,1-1-1,-1 0 1,0 1 0,1-1 0,-1 1 0,1-1 0,-1 1 0,1-1-1,-1 0 1,0 1 0,1-1 0,-1 1 0,0 0 0,0-1 0,1 1-1,-1-1 1,0 1 0,0-1 0,0 1 0,0 0 0,0-1 0,0 1-1,0-1 1,0 1 0,0 0-16,-7 32 1536,5-26-1273,-20 62 955,9-30-891,1-1-1,2 1 1,0 14-327,9-41 22,-1 1-1,2-1 1,0 1 0,0-1 0,1 1-1,1 0 1,0-1 0,0 0-1,2 1 1,-1-1 0,1 0 0,5 8-22,-2-7 28,0 0 0,0 0 1,1-1-1,2 1-28,-7-9 5,1 0 0,-1 0-1,1 0 1,0-1 0,0 0 0,0 1 0,0-1 0,1-1-1,-1 1 1,1-1 0,-1 0 0,1 0 0,3 1-5,2-1 5,1 0 0,0 0 0,-1-1 0,1 0 1,0-1-1,0-1 0,0 1 0,-1-2 0,1 1 0,3-3-5,-6 2 12,0 0-1,0-1 0,-1 0 0,1 0 0,-1-1 0,0 0 1,0 0-1,0 0 0,-1-1 0,1 0 0,-1-1 0,0 0 1,-1 0-1,2-1-11,-4 2 2,0 0 1,0 0 0,-1 0-1,1-1 1,-1 1 0,0-1-1,-1 1 1,1-1 0,-1 0-1,0 0 1,0 0 0,-1 1-1,0-1 1,0 0 0,0 0-1,-1 0 1,0 0 0,0 0-1,-1 1 1,0-5-3,-6-13 5,0 1 1,-1 0-1,-2 0 0,-6-9-5,-14-20-1002,-3 2-1,-1 1 0,-3 2 1,-14-11 1002,43 47-1303,0-1 1,1 0-1,1 0 0,-5-9 1303,1-5-3610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594 127 7040,'-6'-10'685,"0"-1"0,-1 1 0,-1 1 0,0-1 0,0 1 0,-1 1 0,0 0 0,0 0 0,-1 0 0,-9-4-685,13 8 65,0 1 1,-1 0-1,1 0 1,-1 1-1,0 0 1,0 0 0,0 0-1,0 1 1,0 0-1,0 1 1,0-1-1,0 1 1,0 1 0,0-1-1,0 1 1,0 1-1,0-1 1,0 1 0,-3 1-66,-5 4-26,0 0 1,1 0 0,0 1 0,0 1 0,0 0 0,2 1 0,-10 9 25,-6 7-54,2 2 1,-18 24 53,26-29 3,0 1-1,1 0 1,2 2 0,1 0-1,1 0 1,-9 26-3,18-40 16,0 1 0,0 0 0,2 0 0,0 0 0,0 0 0,1 0 0,0 0 0,2 0 0,-1 0 0,1 0 0,1 0 0,1 0 0,0 0 0,0 0 0,1-1 0,5 10-16,-2-7 53,1 0-1,0-1 1,1 0 0,1 0 0,0-1 0,1 0 0,1-1-1,0-1 1,0 1 0,1-2 0,0 0 0,2 0-53,-4-3 198,0-1 1,0 0 0,0-1-1,1 0 1,-1-1 0,1-1 0,0 1-1,1-2 1,-1 0 0,0 0-1,1-1 1,-1-1 0,1 0 0,-1-1-1,0 0 1,7-2-199,-4 0 169,0-2-1,0 1 1,-1-2 0,0 0 0,0-1-1,0 0 1,-1-1 0,0-1-1,0 0 1,-1 0 0,5-7-169,-4 4 28,0-1 0,-1-1-1,0 0 1,-1-1 0,-1-1 0,0 1 0,-1-1 0,-1-1 0,3-8-28,-8 15 3,1 0 0,-2 0-1,1 0 1,-2 0 0,1 0 0,-1 0 0,-1-1 0,0 1 0,0 0 0,-1 0 0,0-1 0,-1 1 0,0 0-1,-1 0 1,0 0 0,-1 0-3,-8-18-158,-2 0 0,0 2-1,-2-1 1,-13-15 158,7 11-2597,1-2 0,-10-23 2597,18 21-2720,11 1-928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7168,'1'4'480,"1"1"0,-1-1 1,0 1-1,0-1 0,0 1 0,0 0 1,-1 0-1,0-1 0,0 5-480,0 1 760,3 30 1190,1 33-943,4-1-1,6 13-1006,8 32 3781,-1 27-3781,-21-131 251,-5-16-31,-8-22-126,6 4-158,0 0-1,1-1 0,2 0 1,0 1-1,1-1 1,1-1-1,1-2 65,2-19-829,1-1 1,2 0-1,2 0 829,-2 24-264,0 0 0,1 0 0,1 1 1,1 0-1,3-4 264,-6 14-18,1 0 1,1 0 0,-1 1-1,1-1 1,1 1-1,0 1 1,0-1-1,1 1 1,0 1 0,8-6 17,-15 11-5,1 1 0,-1 0 1,1-1-1,0 1 0,0 0 1,-1 0-1,1 0 1,0 0-1,0 1 0,0-1 1,0 1-1,0-1 1,0 1-1,0-1 0,0 1 1,0 0-1,0 0 1,0 0-1,0 0 0,0 1 1,0-1-1,1 0 5,-1 1 56,-1 0 1,1 1-1,0-1 0,-1 0 1,1 0-1,-1 1 0,1-1 1,-1 1-1,0-1 0,0 1 0,0 0 1,1-1-1,-2 1 0,1 0 1,0 0-1,0 0 0,0 0 0,-1 0-56,3 10 411,0 0 0,-1 0-1,-1 0 1,0 0 0,-1 0-1,0 9-410,-4 9 219,0 0-1,-2 0 0,-1-1 1,-5 8-219,4-11-16,1 1 0,1 0 1,1 0-1,1 0 0,1 12 16,3-33-77,0-1 0,0 1 1,0 0-1,1 0 0,0-1 0,0 1 0,0-1 0,1 1 1,0-1-1,0 1 0,0-1 0,1 0 0,0 0 0,0 0 1,0 0-1,1-1 0,-1 1 0,1-1 0,0 0 1,0 0-1,0 0 0,1-1 0,0 1 0,-1-1 0,1 0 1,0 0-1,1-1 0,-1 0 0,0 0 0,1 0 0,-1 0 1,1-1-1,-1 0 0,1 0 0,0 0 0,0-1 0,1 0 77,34-2-1806,-1-1 0,0-3 0,0-1 0,27-9 1806,-48 12-941,60-16-2269</inkml:trace>
  <inkml:trace contextRef="#ctx0" brushRef="#br0" timeOffset="396.547">947 8 9600,'-2'2'448,"1"0"0,0-1 0,0 1 0,0 0 0,0 0 1,0 0-1,1 0 0,-1 0 0,0 0 0,1 0 0,-1 0 1,1 0-1,0 0 0,0 2-448,1 36 224,0-15 83,0 28 690,2 0-1,2-1 1,7 22-997,-6-45 119,1-1-1,1 0 0,1 0 0,2-1 1,1 0-1,1-1 0,3 3-118,-10-20-61,1 0 0,-1 0 0,1-1 0,1 0-1,0 0 1,0-1 0,0 0 0,1-1-1,0 1 1,0-2 0,1 1 0,-1-1 0,1-1-1,0 0 1,9 2 61,-11-3-259,1-1 0,0-1 0,-1 0 0,1 0 0,0 0 0,0-1 0,0-1 0,0 0 0,-1 0 0,1 0 0,0-1 0,-1 0 0,1-1 0,-1 0 0,0 0 0,0-1 0,0 0 0,0-1 0,6-4 259,16-13-2208,-2 2-1168</inkml:trace>
  <inkml:trace contextRef="#ctx0" brushRef="#br0" timeOffset="750.717">1010 411 7296,'-32'27'2816,"32"-27"-2208,0 20 832,0-16 256,5 1-928,-1-2-384,19-11-1440,-5 4-512,12-16-1600,16-11-704,-1-6 1696,-9-2 864</inkml:trace>
  <inkml:trace contextRef="#ctx0" brushRef="#br0" timeOffset="751.717">1058 4 9984,'-48'-3'3680,"35"10"-2848,-1 5 1024,14-12 319,-5 5-1279,5-2-448,9 1-352,-4 1-32,22-5-32,-6 0-1216,20 0-480,18-5-1695,-2 5-673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0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63 9728,'-4'-5'229,"-1"0"1,-1 0 0,1 1-1,-1 0 1,0-1 0,0 2-1,0-1 1,0 1-1,-1 0 1,1 0 0,-1 1-1,0 0 1,1 0 0,-1 0-1,0 1 1,0 0 0,-2 0-230,-12 0 422,0 0 0,0 1 1,0 1-1,0 1 1,-6 2-423,12-2 0,0 1 0,0 1 0,1 0 0,-1 1 0,1 0 0,0 1 0,0 1 0,1 1 0,0 0 0,0 0 0,-6 7 0,18-15-2,0 1 0,0 0 0,0 0 1,0 0-1,0 0 0,0 0 0,0 0 0,0 0 1,1 0-1,-1 0 0,0 0 0,1 0 1,-1 0-1,1 1 0,-1-1 0,1 0 1,0 0-1,-1 1 0,1-1 0,0 0 1,0 1-1,0-1 0,0 0 0,0 1 1,0-1-1,0 0 0,0 1 0,1-1 1,-1 0-1,1 0 0,-1 1 0,1-1 1,-1 0-1,1 0 0,-1 0 0,1 0 1,0 0-1,0 1 2,3 2-6,-1-1 1,1 1-1,0-1 0,0 0 1,0 0-1,0 0 0,1-1 1,-1 0-1,3 1 6,32 13 43,1-3 0,5 1-43,58 19 26,-79-24-24,0 2-1,-1 0 1,0 1-1,-1 2 1,-1 0 0,18 15-2,-33-24 7,-1 0 1,1 0 0,-1 1 0,0 0 0,0 0 0,0 0-1,-1 0 1,0 1 0,0 0 0,-1 0 0,0 0 0,0 0-1,-1 0 1,1 1 0,-2-1 0,1 1 0,-1-1 0,0 1-1,-1 0 1,0 0 0,0-1 0,0 1 0,-1 0 0,-2 6-8,1-5 4,-1 0 1,0-1 0,-1 1 0,0-1 0,0 0 0,-1 0 0,0 0 0,0 0-1,0-1 1,-1 0 0,-1 0 0,-6 5-5,3-3 60,0-1 0,-1-1 0,0 1 0,0-2 0,-1 1 0,1-2 0,-1 0 0,-1 0 0,-2 0-60,3-2-83,1 0 0,-1-1 0,0 0 0,1-1-1,-1 0 1,0-1 0,0 0 0,1-1 0,-1-1 0,-2 0 83,6 0-290,0 0 1,0 0-1,0-1 0,1 0 1,-1 0-1,1-1 0,0 0 1,0 0-1,0-1 0,1 0 1,0 0-1,0-1 0,0 1 1,-4-7 289,-15-27-3328</inkml:trace>
  <inkml:trace contextRef="#ctx0" brushRef="#br0" timeOffset="389.495">712 0 7296,'-5'16'1251,"1"1"1,0-1-1,2 1 1,0 0-1,0 2-1251,2 3 738,0 1 0,1-1 0,4 16-738,0-8 65,2-2-1,1 1 1,1-1-1,1 0 1,1-1-1,3 1-64,-6-12 11,0-1-1,2 0 1,0-1-1,0 0 1,1-1 0,1 0-1,0-1 1,1 0-1,0-1 1,9 5-11,-17-12 4,1 0-1,0-1 1,0 1 0,1-1 0,-1 0-1,1-1 1,-1 0 0,1 0-1,0 0 1,0-1 0,0 1 0,0-2-1,0 1 1,0-1 0,0 0 0,0-1-1,0 0 1,0 0 0,0 0-1,0-1 1,0 0 0,-1 0 0,1-1-1,-1 1 1,1-2 0,3-2-4,1-2 156,0 0 1,-1-1-1,0 0 0,-1-1 1,0 0-1,-1-1 0,0 0 1,0 0-1,-1 0 1,-1-1-1,0 0 0,0-1 1,-1 1-1,-1-1 0,0 0 1,1-10-157,1-7-344,-1 0 0,-1 0-1,-2-1 1,-1 1 0,-2 0 0,-3-29 344,2 50-146,1 0 1,-1-1-1,0 1 0,-1 0 0,0 0 0,-4-8 146,-9-12-3253,16 29 3147,0 0-1,0 0 1,0 0-1,0-1 1,1 1-1,-1 0 1,0 0-1,0 0 1,0-1-1,0 1 1,0 0-1,0 0 1,0 0-1,1 0 1,-1-1-1,0 1 1,0 0-1,0 0 1,1 0-1,-1 0 1,0 0-1,0 0 1,0 0-1,1 0 1,-1-1-1,0 1 1,0 0-1,0 0 1,1 0-1,-1 0 0,0 0 1,0 0-1,0 0 1,1 0-1,-1 0 1,0 0-1,0 0 1,1 1-1,-1-1 1,0 0-1,0 0 1,0 0-1,1 0 1,-1 0 106,1 0-578,12 0-1960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0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6784,'0'0'469,"0"0"1,0 0 0,0 0-1,0 0 1,0 0-1,0 0 1,0-1-1,0 1 1,0 0-470,9 11 318,0 14 902,-2 1 1,-1 0 0,0 4-1221,5 45 592,-3 18-592,0-4 263,2-9-147,-2-23-19,-2 0-1,-3 4-96,-8-66 75,2-4-79,1 0 0,0 0 0,0 0 0,1-1 0,0 1 0,1-8 4,4-60-180,-2 41 107,3-31-672,3 0 0,6-16 745,-7 50-586,2 1 1,0-1 0,3 2 0,0-1 0,11-15 585,-21 42 3,1 0 1,-1 1 0,1 0 0,1-1-1,-1 1 1,1 0 0,-1 0 0,1 1-1,0-1 1,2 0-4,-5 3 68,1 0-1,-1 0 1,1 1 0,-1-1-1,1 1 1,-1-1-1,1 1 1,-1-1 0,1 1-1,0 0 1,-1 0-1,1 0 1,0 0 0,-1 0-1,1 0 1,0 0-1,-1 1 1,1-1 0,-1 0-1,1 1 1,-1 0-1,1-1 1,-1 1 0,1 0-1,-1 0 1,1-1-1,-1 1 1,0 0 0,1 1-1,-1-1 1,0 0-1,0 0 1,0 0 0,1 2-68,4 5 189,0 0 1,0 1 0,-1 0 0,0 0 0,0 0-1,-1 1 1,0 0 0,-1 0-190,22 84 338,-23-85-306,26 131 165,-2 42-197,-24-169-73,-1-10-32,0 1 0,0 0 0,-1 0 0,1 0 1,-1 0-1,0-1 0,0 1 0,-1 0 0,1 0 0,-1 0 0,0-1 0,0 1 0,0 0 1,0 0 104,0-3-82,1-1 1,-1 1 0,1-1 0,-1 1 0,0-1 0,1 1 0,-1-1-1,1 0 1,-1 1 0,0-1 0,1 0 0,-1 0 0,0 1 0,0-1-1,1 0 1,-1 0 0,0 0 0,1 0 0,-1 0 0,0 0 0,0 0-1,1 0 1,-1 0 0,0 0 0,0 0 0,1-1 0,-1 1 0,0 0-1,1 0 1,-1-1 0,0 1 0,1 0 0,-1-1 81,-22-14-1093,4-5-40,13 12 600,-1 1 0,0 1 0,0-1 1,-1 1-1,0 0 533,-13-9 1093,-1 1 0,-23-11-1093,35 20 773,-1 0 0,0 0-1,0 1 1,0 1 0,0 0-1,0 1 1,-1 0 0,-11-1-773,54-9 677,34-12-669,-1-4 0,-2-1 0,0-4 0,24-19-8,18-21-273,-61 42 127,1 1 0,38-18 146,-80 46 8,0 1 1,0 1 0,0-1 0,0 0 0,0 0-1,0 1 1,0-1 0,1 1 0,-1-1 0,0 1 0,0 0-1,0 0 1,1 0 0,-1 0 0,0 1 0,0-1 0,0 1-1,1-1 1,-1 1 0,0 0 0,0-1 0,0 1 0,0 0-1,0 0 1,0 1 0,0-1 0,-1 0 0,1 1-1,0-1 1,-1 1 0,1-1 0,-1 1 0,1 0 0,-1 0-9,6 8 99,-1 1 1,0-1-1,-1 2 1,0-1 0,4 12-100,1 3 98,16 40 1235,-2 0 0,-3 2 0,0 16-1333,3 40-2533,-16-83 603,-7-40 1748,0 5-1149,3-11-863,0-12-1155</inkml:trace>
  <inkml:trace contextRef="#ctx0" brushRef="#br0" timeOffset="348.924">1302 1 9984,'-21'66'5202,"-3"0"-4287,-13 17-915,3-9 55,3 2 0,4 0 0,-14 64-55,38-126 12,0 1 0,1-1 0,1 0 0,1 1 0,0-1-1,0 0 1,2 1 0,0-1 0,0 0 0,2 2-12,-3-11-6,1 0 0,-1 1 1,1-1-1,1 0 0,-1 0 0,1 0 1,-1-1-1,1 1 0,1-1 0,-1 1 0,1-1 1,0 0-1,0 0 0,0-1 0,0 1 0,0-1 1,1 0-1,0 0 0,0 0 0,0-1 1,0 1-1,0-1 0,0-1 0,0 1 0,1-1 1,-1 0-1,2 1 6,5-2-133,-1 1-1,1-1 1,0-1 0,-1 0 0,1-1 0,-1 0-1,1 0 1,-1-1 0,7-3 133,10-6-1904,0 0-1,0-1 1,2-4 1904,24-14-3141</inkml:trace>
  <inkml:trace contextRef="#ctx0" brushRef="#br0" timeOffset="691.721">1800 141 9984,'-5'3'563,"0"0"1,0 1 0,0 0 0,1-1-1,-1 2 1,1-1 0,0 0 0,-1 3-564,-1 2 246,0-1 0,1 1 0,1 0 1,-1 1-1,1-1 0,1 1 0,-2 8-246,1 0 360,0 0 0,2 0 0,0 0-1,1 0 1,1 1 0,1-1-1,1 8-359,2 6 312,2 0-1,1 0 1,1-1-1,2 0 1,1-1-1,5 8-311,-10-24-44,1-1 1,1 0-1,1-1 0,0 0 1,0 0-1,10 9 44,-12-15-119,0 1 0,1-1 0,0 0 0,0-1 0,0 1 0,1-2 0,0 1 0,0-1-1,0-1 1,8 3 119,-9-5-284,0 1 0,0-1 0,0-1 0,0 1-1,0-1 1,0-1 0,0 1 0,0-1-1,-1-1 1,1 1 0,0-2 0,-1 1 0,1-1-1,-1 0 1,5-3 284,5-3-1651,-1 0 0,-1-2 0,0 0-1,0 0 1,-1-1 0,2-4 1651,12-11-2549</inkml:trace>
  <inkml:trace contextRef="#ctx0" brushRef="#br0" timeOffset="1041.191">1763 487 7040,'-27'16'2720,"23"-8"-2112,4 4 1024,0-5 384,0-2-1056,0-1-416,13-4-352,14-9-192,5 2 32,4-8-128,4-6 64,-4-7-1312,0-3-608,-9-5-1344</inkml:trace>
  <inkml:trace contextRef="#ctx0" brushRef="#br0" timeOffset="1042.191">1831 20 9984,'-40'-3'3680,"26"11"-2848,0 9-32,10-14-160,-1 4 543,5 2 321,9-1-1728,5-8-800,13-5 448,14-7-127,3-3 127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10496,'-22'136'7703,"4"-29"-5268,14-69-2327,2 0 0,1 0-1,2 0 1,2-1 0,4 23-108,-5-49 8,0 1 1,1-1 0,0 0 0,1-1-1,0 1 1,0-1 0,1 0 0,1 0-1,-1 0 1,2 0 0,2 2-9,-6-8-16,1 1 0,1-1 1,-1 0-1,1 0 0,-1 0 0,1-1 1,0 1-1,0-1 0,1-1 0,-1 1 1,1-1-1,-1 0 0,1 0 0,0 0 1,0-1-1,0 0 0,-1 0 0,1 0 1,0-1-1,0 0 0,6-1 16,6-1-651,-1-2 0,0 0 0,0-1 0,0-1 0,-1-1 0,5-2 651,-8 3-808,44-17-3608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29 7040,'-6'-4'554,"0"1"0,0-1 0,0 1 0,-1 0 0,1 1 0,-1-1 0,0 1 0,0 1 0,0-1 0,0 1 0,0 1 0,0-1 0,0 1 0,-5 0-554,-19 2 786,0 1 1,-21 5-787,48-7-39,-4 0-46,-19 4 1192,0 0-1,-16 7-1106,37-10 178,0 0 0,0 0 0,1 1 0,-1-1 0,0 1-1,1 1 1,0-1 0,0 1 0,0 0 0,0 0 0,0 0 0,1 1 0,0-1 0,-1 3-178,3-4 7,1 0 1,-1 1-1,1-1 1,0 0-1,0 1 0,1-1 1,-1 0-1,1 1 1,-1-1-1,1 1 1,0-1-1,0 1 1,1-1-1,-1 1 1,1-1-1,0 1 0,0-1 1,0 0-1,0 1 1,0-1-1,1 0 1,0 0-1,1 3-7,6 9-1,1-1-1,0-1 1,1 1-1,4 2 2,-6-5 5,3 2-4,11 12 20,-1 1-1,-2 1 0,0 1 0,-2 0 0,1 6-20,-15-25 8,0 0 0,0 0 0,-1 0 0,-1 0 0,0 0 0,0 1 1,-1-1-1,0 1 0,0 3-8,-1-6 4,-1-1 0,0 1-1,0 0 1,0 0 0,-1-1 0,0 1 0,0-1 0,-1 0 0,0 1 0,0-1 0,0-1 0,-1 1 0,1 0 0,-2 0-4,-2 2-13,0-1 1,0 0 0,-1 0 0,0-1-1,0 0 1,0-1 0,-1 1 0,0-1-1,0-1 1,0 0 0,-1 0 0,1-1-1,-1 0 1,0-1 0,-1 0 12,-8 2-534,0-2 0,0 0 1,1-1-1,-1-1 0,0-1 1,0 0-1,-14-4 534,13 1-1252,1-1 1,0 0-1,0-2 1,0 0-1,1-2 1,-3-1 1251,-33-24-3584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10240,'24'37'4175,"-17"-27"-3873,0 0-1,-1 1 0,0 0 1,0 0-1,-1 0 1,2 9-302,7 27 1992,-2 1 0,2 32-1992,-9-42 199,-2 0 0,-1 1 0,-2-1 0,-2 0 0,-2 1 0,-1-1-199,3-29 21,0 0 1,0 0-1,-1 0 0,0 0 1,-3 5-22,3-11 66,3-10-43,3-13-32,13-30-32,1 1 1,3 1 0,1 0-1,3 2 1,2 0-1,1 2 1,6-3 40,-17 25-47,1 0-1,1 1 1,1 1-1,20-17 48,-31 30-8,0 1 0,0 0 0,1 0 0,0 1-1,0 0 1,0 0 0,0 1 0,1 1 0,-1-1 0,1 1-1,0 1 1,0 0 0,0 0 0,8 1 8,-12 1 14,-1 0 1,1 1-1,-1-1 1,1 1-1,-1 1 0,0-1 1,1 1-1,-1 0 1,0 0-1,0 0 0,0 1 1,0 0-1,-1 0 1,1 0-15,2 3 16,-1-1 0,0 1 1,0 1-1,-1-1 1,1 1-1,-2 0 1,1 0-1,2 6-16,5 11 354,-2 1 0,-1 1-1,-1 0 1,-1 0-1,0 7-353,16 107 2834,0 1-2153,-23-140-684,0 0 0,1 0 0,-1 0 0,0 0 0,0 0 0,1 0 0,-1 0 0,1 0 0,-1 0 0,1 0 0,-1 0 0,1 0 1,0 0-1,-1 0 0,1 0 0,0-1 0,0 1 0,0 0 0,0 0 3,-1-1-3,1 0-1,0 0 1,-1 0 0,1 0 0,0 0 0,-1 0 0,1 0-1,-1 0 1,1 0 0,0 0 0,-1 0 0,1 0-1,0 0 1,-1-1 0,1 1 0,-1 0 0,1 0-1,0-1 1,-1 1 0,1 0 0,-1-1 0,1 1-1,0-1 4,4-5-30,1 1 0,-1-1 0,0-1 0,0 1-1,0-2 31,2-3-34,64-93-435,-37 52-902,3 0 1,6-3 1370,-20 28-316,0 2 0,2 0 0,1 2 0,1 1 0,15-9 316,-32 24-14,0 1 1,1 1 0,-1 0-1,2 0 1,-1 1-1,0 1 1,1 0-1,4-1 14,-9 3 25,1 0 0,-1 1 0,1 0-1,0 0 1,-1 1 0,0 0 0,1 0-1,-1 1 1,1-1 0,-1 2 0,0-1 0,0 1-1,6 3-24,-5-1 227,0 1 0,0 0 0,0 0 0,0 1 0,-1 0 0,0 0 0,-1 1 0,1 0 0,-2 0-1,1 0 1,-1 1 0,0 0 0,2 6-227,7 17 487,-2 1 0,-1 1 0,0 6-487,8 36-414,-3-1-1,-4 2 1,0 34 414,-12-58-5813,0-52 5630,0 0 0,0-1 0,0 1 1,0-1-1,0 1 0,0-1 0,0 1 0,0-1 0,-1 1 0,1 0 0,0-1 0,0 1 1,-1-1-1,1 0 0,0 1 0,-1-1 0,1 1 0,0-1 0,-1 1 0,1-1 1,-1 0-1,1 1 0,-1-1 0,1 0 183,-20 3-4869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6 127 9728,'-1'0'182,"1"1"0,-1 0 0,1-1 0,0 1 0,-1-1 1,1 1-1,-1 0 0,1-1 0,0 1 0,-1 0 0,1 0 0,0-1 1,0 1-1,0 0 0,0 0 0,-1-1 0,1 1 0,0 0 0,0 0 1,1-1-1,-1 1 0,0 0 0,0 0 0,0-1 0,0 1 0,1 0 1,-1-1-1,0 1 0,0 0 0,1-1 0,-1 1-182,16 34 1650,-6-15-35,4 19-1389,-2-1 0,-2 2 0,-1-1 0,-3 1-1,-1 0 1,-1 1 0,-3-1 0,-1 1-1,-2-1 1,-2 1 0,-2-1 0,-7 29-226,12-66 4,-8 26 13,8-28-16,1 0 0,-1 0 0,1 0 0,-1 1 0,0-1 0,1 0-1,-1 0 1,0 0 0,0 0 0,0 0 0,0 0 0,0 0 0,0 0 0,0-1-1,0 1 1,0 0 0,0 0 0,-1 0-1,1-1 1,0-1 0,1 1-1,-1 0 1,0 0 0,1 0 0,-1-1 0,0 1-1,1 0 1,-1-1 0,1 1 0,-1-1 0,1 1-1,-1 0 1,1-1 0,-1 1 0,1-1-1,-1 0 1,1 1 0,-1-1 0,1 1 0,0-1-1,-1 0 1,1 1 0,0-1 0,0 0 0,-1 1-1,1-1 1,0 0 0,0 1 0,0-1 0,0 0-1,0 1 1,0-1 0,0 0-1,-4-29-33,4 29 34,-1-40-38,1 1 1,2-1-1,1 1 1,3-1-1,1 2 1,2-1-1,4-6 37,-6 21-51,2 1-1,0 0 1,2 1-1,1 0 1,0 0-1,2 2 1,1-1 0,0 2-1,1 0 1,2 1-1,15-14 52,-24 26-8,0 0 0,1 0-1,0 1 1,0 1-1,0-1 1,1 2 0,0-1-1,0 2 1,4-2 8,-11 4 7,0 0 1,0 1 0,0-1-1,0 1 1,0 0-1,0 0 1,0 0-1,0 1 1,0 0 0,0-1-1,0 1 1,4 2-8,-6-2 16,1 1 0,0-1 0,-1 1 0,1-1 0,-1 1 0,0 0 0,0 0 0,0 1 0,0-1 0,0 0 0,0 1 0,0-1 0,-1 1 0,1-1 0,-1 1 0,0 0 0,0-1 0,1 4-16,1 3 23,-1 1 0,-1 0-1,0-1 1,0 1 0,-1 0-1,0 0 1,0-1 0,-1 1 0,-1 0-1,1-1 1,-2 1 0,1-1-1,-1 1 1,-3 5-23,-4 7 12,0 0 0,-2 0 1,0-1-1,-1 0 0,-7 5-12,-1 0 1,-1-2 0,-15 13-1,-29 31 51,64-65-53,0-1 0,0 0-1,1 1 1,-1-1 0,0 1-1,1-1 1,0 1 0,0 0-1,0 0 1,0-1 0,0 1-1,0 0 1,1 0 0,-1 0-1,1 0 1,0 0 0,0 0-1,0 2 3,1-1-5,0-1-1,0 0 0,0 0 1,0 0-1,1 0 0,-1-1 0,1 1 1,0 0-1,0-1 0,0 1 1,0-1-1,0 1 0,0-1 0,1 0 1,-1 0-1,3 2 6,13 7 7,-1 0 1,1-2-1,1 0 0,0-1 1,0 0-1,0-2 0,1 0 1,0-1-1,0-2 0,6 1-7,42 3-1954,1-3 0,25-3 1954,-89-1-700,0 0-1,0 0 0,1-1 0,-1 0 0,0 1 0,0-2 0,1 1 701,11-6-3589</inkml:trace>
  <inkml:trace contextRef="#ctx0" brushRef="#br0" timeOffset="365.082">1159 0 10368,'-12'3'854,"8"-1"-506,-1-1 0,0 0 0,1 1 0,-1 0 0,1 0 0,0 1 0,-1-1 0,1 1 0,0 0 0,1 0 0,-4 2-348,-5 8 424,0 0 0,0 0 0,1 2 0,1-1 0,1 1 0,0 0 0,0 1 0,2 0 0,0 1 0,1-1 0,1 1-1,0 0 1,1 1 0,1 1-424,-2 12 71,2 0-1,1 1 0,1-1 0,2 0 0,1 0 1,1 0-1,6 22-70,-6-38 3,1 0 1,1 1-1,0-1 1,1-1-1,0 1 1,1-1 0,1 0-1,0-1 1,9 11-4,-12-19 5,0 1 0,0-1 0,1 0 0,0 0 0,0-1 0,0 0 0,1 0 0,-1 0 1,1-1-1,0 0 0,0 0 0,0-1 0,0 0 0,7 2-5,0-2-6,0 0 1,0 0-1,1-1 1,-1-1-1,0-1 0,0 0 1,8-1 5,-12-1-3,0 1 0,0-2 1,-1 1-1,1-1 0,-1-1 1,0 0-1,0 0 0,0-1 1,-1 0-1,0 0 0,0-1 1,0 0-1,-1 0 0,5-8 3,-7 9-7,-1 0 0,1 0 0,-1-1 0,-1 1 0,0-1 0,1 0 0,-2 0 0,1 0 0,-1-1 0,-1 1 0,1 0 0,-1-1 0,0 0 0,-1 1 0,0-1 0,0 1 0,0-1 0,-1 1 0,0-1 0,-1 0 7,-3-14-91,0 0 0,-2 0-1,0 1 1,-2-1 0,0 1-1,-1 1 92,-12-20-967,15 29 107,1 0-1,-1-1 0,2 1 0,0-1 0,0-1 0,1 1 1,1-1-1,0 1 0,0-8 861,2-19-3589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10112,'-2'1'213,"1"-1"0,0 1 1,-1 0-1,1-1 0,0 1 1,0 0-1,0 0 1,-1 0-1,1 0 0,0 0 1,0 0-1,1 0 0,-1 0 1,0 0-1,0 1 0,0-1 1,1 0-1,-1 0 0,1 1 1,-1-1-1,1 0 0,-1 1 1,1-1-1,0 1 1,0-1-1,-1 1 0,1-1 1,0 0-1,1 1 0,-1-1 1,0 1-214,1 7 640,0 0 1,1-1-1,0 1 1,3 7-641,0 0 935,68 316 127,-52-227-918,-3 4-94,-9-51-180,14 48 130,-18-85-184,-4-16-81,-4-10-332,-130-285-8423,90 208 10362,-3 3 1,-29-36-1343,69 107 467,-19-31 836,24 38-1184,1-1-1,-1 1 1,0 0-1,1-1 1,-1 1 0,1 0-1,0-1 1,-1 1 0,1-1-1,0 1 1,0-1-1,0 1 1,0-1 0,0 1-1,0-1 1,0 1 0,1-1-1,-1 1 1,0-1-1,1 1 1,-1 0 0,1-1-1,0 1 1,-1 0-1,2-2-118,1 0 156,1-1-1,0 1 0,0 0 0,0 1 1,0-1-1,0 1 0,0-1 0,1 1 0,-1 0 1,1 1-1,1-1-155,60-13 325,-48 11-304,289-44 165,-99 25-6287,-172 20 3115,-8 3-614</inkml:trace>
  <inkml:trace contextRef="#ctx0" brushRef="#br0" timeOffset="360.642">336 447 10240,'0'24'3872,"0"-24"-3040,41 20-128,-19-16-320,8-1-416,11-3 32,9 0-288,7-7-128,2-1 224,-5-4-2240,-1-9-896,2 1 192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28 10240,'-36'5'3365,"35"-5"-3271,-1 1 0,0 0 1,1 0-1,-1 0 0,1 0 0,-1 0 0,1 0 1,0 0-1,-1 0 0,1 0 0,0 1 1,0-1-1,0 0 0,0 1 0,0-1 0,0 1 1,0-1-1,0 1 0,0 0 0,1-1 1,-1 1-1,0 1-94,-5 11 487,0-2 6,-1 0 0,2 1 0,0 0 0,0 1 0,1-1 0,1 1 1,0-1-1,1 1 0,1 3-493,-1 10 134,1 1 1,1 0-1,2-1 1,1 7-135,2 0 43,2 1 1,1-2-1,1 1 1,2-1 0,10 21-44,-10-31 0,1 0 0,0-1 0,2-1 0,0 0 0,1 0 0,2-2 0,0 0 0,3 2 0,-13-15-49,-1-1 0,1 0 0,1 0-1,-1 0 1,1-1 0,-1 0 0,1 0 0,0-1-1,1 0 1,-1 0 0,0-1 0,1 0-1,0 0 1,-1-1 0,1-1 0,5 1 49,-2-2-580,-1 0 1,1 0 0,-1-1 0,0-1 0,0 0-1,0 0 1,0-1 0,0-1 0,-1 0-1,1 0 1,-1-1 0,4-3 579,30-25-3845,-6-3 341</inkml:trace>
  <inkml:trace contextRef="#ctx0" brushRef="#br0" timeOffset="1">118 416 10112,'0'15'3872,"14"-8"-3040,21 2-128,-17-9-320,14 0-608,8-4-96,9-4-3360,0-16-1536,6-5 2368,-7-2 1152</inkml:trace>
  <inkml:trace contextRef="#ctx0" brushRef="#br0" timeOffset="346.215">306 76 10624,'-53'-4'4032,"39"8"-3136,1 1 895,13-5 129,0 0-1088,4 0-352,10-5-416,8 1-160,10-4 64,7 0-1280,7-4-448,3 0-1663,9-4-705,0 1 608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224 137 10112,'0'2'3365,"24"63"1743,-3 5-3448,0 32-1414,-5 1 0,-4 1 0,-3 21-246,0-4-365,-8-105-1284,-4-26-2082,0-1 2317,-6-25-2485,-8-13 310</inkml:trace>
  <inkml:trace contextRef="#ctx0" brushRef="#br0" timeOffset="361.965">9 132 10112,'-9'12'3872,"14"-3"-3040,8 2 927,-4-11 225,13 0-1056,14-3-384,9-5-320,9-8-96,4-1-64,10-2-128,3-1 32,5 0-1088,-5 4-480,-7 4 544,-10 0 257,-15 4-1889,-16 0-896,-18 4 320</inkml:trace>
  <inkml:trace contextRef="#ctx0" brushRef="#br0" timeOffset="712.706">126 428 9984,'0'20'3776,"0"-20"-2944,36 12-96,-18-8-256,12-4-352,15-4-32,10-1-32,6-2-64,3 2 32,-1-2-480,-1-1-160,-3 0-2240,-2-4-896,-2-4 672</inkml:trace>
  <inkml:trace contextRef="#ctx0" brushRef="#br0" timeOffset="713.705">1040 129 7296,'10'29'7189,"9"44"-2045,2 2-4283,20 210-392,-25-155-938,-11-103-705,-2-17-709,-3-10 1788,0 0 0,0 0 0,0 0 0,0 0 0,0 0 0,0 0 0,0 0 1,0 0-1,0-1 0,0 1 0,0 0 0,0 0 0,0 0 0,0 0 0,0 0 1,0 0-1,0 0 0,0 0 0,0 0 0,0 0 0,0 0 0,0 0 0,0 0 0,0 0 1,0 0-1,0 0 0,0-1 0,0 1 0,0 0 0,0 0 0,0 0 0,1 0 1,-1 0-1,0 0 0,0 0 0,0 0 0,0 0 0,0 0 0,0 0 0,0 0 0,0 0 1,0 0-1,0 0 0,0 0 0,0 0 0,0 0 0,0 0 0,1 0 0,-1 0 0,0 0 1,0 0-1,0 0 0,0 0 0,0 0 95,4-17-3541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9 6784,'-8'-3'349,"-1"1"-1,-1 1 1,1 0 0,0 0 0,0 1-1,0 0 1,0 0 0,-1 1 0,1 1 0,0-1-1,0 1 1,-7 3-349,-17 7 119,0 1 0,-22 12-119,47-21 78,-39 21 521,0 2-1,2 3 1,1 1 0,2 2-1,1 2 1,-33 37-599,-22 33 563,-80 114-563,152-186 20,2 1 1,2 1 0,1 1-1,2 0 1,1 1 0,2 2-21,-10 38 26,3 0 0,-4 38-26,16-60 14,2 0 0,2 0 0,3 0 0,3 31-14,1-48 1,2 0 0,2 0 1,1-1-1,2 0 0,2 0 1,14 34-2,-17-54-217,0 0 0,1-1 1,0 0-1,2-1 1,1 2 216,17 15-3333</inkml:trace>
  <inkml:trace contextRef="#ctx0" brushRef="#br0" timeOffset="566.289">1620 634 6400,'0'-6'354,"-1"-1"-1,0 1 1,0 0 0,-1 0 0,0 0 0,0 0-1,0 0 1,-1 0-354,2 4 59,-1 0 0,1 0 0,-1 0 0,1 0 0,-1 1 0,0-1 0,0 0 0,0 1 0,0-1 0,0 1 0,0 0 0,0-1 0,0 1 0,-1 0 0,1 1 0,0-1 0,-1 0 0,1 0 0,0 1 0,-1 0 0,1-1 0,-3 1-59,-5 0 15,0 1 0,0-1 1,0 2-1,0 0 0,0 0 1,0 0-1,0 1 0,1 1 1,-1 0-1,1 0 1,0 1-1,0 0 0,1 0 1,-1 1-1,-3 3-15,-18 16 13,1 1-1,1 2 1,-7 11-13,33-37 4,-19 21 7,2 1 1,0 1 0,2 1 0,1 1 0,1 0 0,1 1-1,-6 18-11,14-31 31,1 1-1,1-1 1,0 1-1,0-1 0,2 1 1,0 0-1,1 0 1,1 1-1,0-1 0,1 0 1,0 0-1,2 0 1,0 0-1,1-1 0,3 8-30,-3-13 207,1-1 0,0 0 0,1-1 0,0 1 0,0-1 0,0 0 0,1-1 0,1 1 0,-1-2 0,1 1 0,0-1 0,1 0 0,0 0 0,0-1 0,0-1 0,0 1 0,5 0-207,2 2 126,0-2 1,1 0-1,0 0 0,0-2 1,1 0-1,-1-1 0,0-1 1,1 0-1,14-3-126,-19 1 257,0-1 1,-1-1-1,1 0 0,-1 0 0,0-2 0,0 1 0,0-2 0,0 1 1,-1-2-1,0 1 0,0-2 0,3-2-257,-1-1 132,-1-1-1,0 1 1,-1-2 0,-1 1-1,0-2 1,0 1 0,-1-1-1,-1-1 1,2-5-132,-2 2-14,0-1 1,-1 0-1,-1 0 1,-1-1-1,-1 1 0,-1-1 1,0 0-1,-2 0 1,0-1-1,-1 1 0,-1 0 1,-1 0-1,-1 0 1,-1 0-1,0 0 0,-3-4 14,1 10-327,0-1 0,-1 1 0,-1 0 0,0 1 0,-1 0 0,0 0 0,-2 0 327,-5-6-1187,-2 1 0,1 1 0,-14-10 1187,23 21-6741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9856,'13'27'6654,"11"46"-3015,1 31-3230,-5 1-1,-3 0 1,0 85-409,-16-128 0,1-102-113,2 1-1,1 0 0,10-31 114,2 2-517,26-66 517,-35 113-58,0 0-1,2 1 1,0 0 0,1 1 0,1 0 0,1 1-1,1 0 1,0 1 58,-9 11 1,0 2 0,1-1 0,-1 1 0,1-1 0,0 2 1,0-1-1,0 0 0,0 1 0,1 1 0,-1-1 0,1 1 0,1-1-1,-2 2 34,0 1 1,0-1-1,0 1 1,0 0-1,0 0 1,0 1-1,0 0 1,0 0-1,0 0 0,0 1 1,0-1-1,-1 1 1,1 1-1,-1-1 1,6 4-35,3 3 52,-1 0-1,0 1 1,0 0 0,0 1 0,-2 0 0,1 1-1,-2 1 1,1 0 0,-2 0 0,0 1 0,0 1-52,17 32 93,-3 1 1,13 37-94,-18-36 49,-3 1-1,-2 2-48,9 26-2241,-29-87-3197,-12-5 2659,7 6 1087,-27-22-1801</inkml:trace>
  <inkml:trace contextRef="#ctx0" brushRef="#br0" timeOffset="353.642">246 490 12800,'9'20'4831,"9"-8"-3775,19 7-192,-19-9-416,23-10-384,11 0-64,12-10-1120,2-2-448,7-10 800,-3-2-1023,7-1-289,3-3-1664</inkml:trace>
  <inkml:trace contextRef="#ctx0" brushRef="#br0" timeOffset="680.531">1506 7 10368,'-4'-1'477,"-1"-1"0,1 1 0,-1 0 1,0 1-1,0-1 0,1 1 0,-1 0 0,0 0 1,0 0-1,1 1 0,-1-1 0,0 1 1,1 1-1,-1-1-477,-13 5 873,0 0 0,-16 9-873,8-3 671,20-10-625,-58 26 712,-16 11-758,62-30 98,0 2-1,1 0 0,1 1 0,0 0 0,0 1 0,-9 12-97,22-22 16,0 1 0,0-1 0,0 1 0,0 0 0,1 0 0,0 0 0,0 0 1,0 0-1,0 1 0,0-1 0,0 3-16,2-5 6,0 1 0,0-1 0,0 0 1,0 1-1,0-1 0,1 0 0,-1 1 1,1-1-1,-1 0 0,1 1 0,0-1 0,0 0 1,0 0-1,0 0 0,0 0 0,0 0 0,1 0 1,-1 0-1,1 0 0,-1 0 0,1-1 0,0 1 1,0-1-7,21 18-9,1-2 0,0 0 1,2-2-1,0 0 0,6 0 9,31 19 1,-42-22 22,0 1 0,0 1-1,-1 1 1,13 13-23,-28-24 2,0 1-1,-1-1 0,0 1 0,0 0 1,0 0-1,0 0 0,-1 1 1,0 0-1,0-1 0,0 1 1,-1 0-1,0 0 0,0 0 1,0 1-1,-1-1 0,0 0 0,0 1 1,-1-1-1,0 0 0,0 6-1,-1-8 6,0 1-1,0-1 1,0 0 0,0 0-1,-1 0 1,1 1-1,-1-1 1,0-1-1,-1 1 1,1 0-1,-1 0 1,1-1-1,-1 0 1,0 1 0,0-1-1,-2 1-5,-1 0-44,0 1-1,0-2 1,0 1-1,-1-1 1,0 0-1,1 0 1,-1-1-1,0 1 1,-6 0 44,-2-1-615,0 0 0,-1 0 0,1-1 0,-1-1 1,0-1-1,1 0 0,0-1 0,-1-1 0,-1-1 615,17 4-16,-44-15-3212,41 14 2976,1 0 1,0 0-1,0 0 0,0-1 0,0 1 1,1-1-1,-1 1 0,0-1 0,1 0 1,-1 1-1,1-1 0,-1 0 0,1 0 0,0 0 1,0 0-1,0-1 0,0 1 0,0-1 252,-2-24-2506</inkml:trace>
  <inkml:trace contextRef="#ctx0" brushRef="#br0" timeOffset="1017.529">2045 104 12800,'0'-3'874,"0"-1"1,0 1 0,-1 0 0,0 0 0,1-1 0,-1 1 0,-1-3-875,1 4 208,0 0 1,0-1-1,-1 1 1,1 0-1,0 0 1,-1 1-1,1-1 1,-1 0-1,-1-1-208,0 1-4,0 0 1,0 0-1,0 1 0,0-1 0,0 1 0,0-1 0,0 1 0,-1 0 0,1 0 0,0 1 0,-1-1 0,1 1 0,-1-1 0,1 1 0,-2 0 4,-14 2 14,1 0 0,-1 0 0,1 2 1,-1 1-1,1 0 0,-12 6-14,25-10-6,0 2 0,0-1 1,1 0-1,-1 1 0,1 0 0,0 0 1,0 0-1,0 0 0,-3 4 6,6-6 4,-1 1-1,2-1 1,-1 0-1,0 0 1,0 1-1,0-1 1,1 1-1,-1-1 1,0 1-1,1-1 1,0 1-1,-1-1 1,1 1-1,0-1 1,0 1-1,-1-1 1,1 1-1,1-1 1,-1 1-1,0 0 1,0-1-1,0 1 1,1-1-1,-1 1 1,1-1-1,-1 1 1,1-1-1,0 0 1,0 1-1,-1-1 1,1 0-1,0 1 1,1 0-4,7 7 11,1 0 0,0 0 0,0-1 0,1 0 1,0-1-1,0-1 0,1 1 0,9 2-11,31 19 12,-30-14-7,38 24 39,-54-33-38,-1-1 1,1 1-1,-1 0 1,-1 0-1,1 0 1,-1 1-1,0-1 1,0 1-1,0 2-6,-1-2 8,0 1 0,-1 0 0,0-1 0,0 1 0,-1 0 0,0 0 0,0 0 0,0 0 0,-1 0 1,0 0-1,0 0 0,-1 0 0,0 0 0,0 0 0,-1 0 0,0 0 0,0 0 0,-1 0 0,1-1 0,-1 0 0,-1 1 0,1-1 0,-1 0 0,-3 3-8,-1 1-25,0 0-1,0-1 1,-1 0-1,0 0 1,-1-1-1,0-1 1,0 1-1,-1-2 0,0 1 1,0-1-1,0-1 1,-1 0-1,-10 3 26,0-4-1117,0 0 0,0-1-1,0-1 1,-12-1 1117,23-1-7946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578 204 6784,'0'-4'422,"0"0"1,0 0 0,0 0 0,0 0-1,-1 0 1,0 0 0,0 0-1,0 0 1,0 0 0,0 0 0,-1 0-1,0 1 1,0-1 0,0 1-1,0-1 1,0 1 0,-1 0-1,-2-3-422,-8-9 364,0 0-1,-1 1 0,-6-4-363,14 13 9,0 0 0,0 1 0,0-1 0,-1 1-1,1 1 1,-1-1 0,0 1 0,0 0-9,3 2-3,1 0 0,-1 0 0,0 0 0,1 1 0,-1-1 0,0 1 0,1 0 0,-1 0 0,0 1 0,1-1-1,-1 1 1,1-1 0,-1 1 0,1 0 0,-1 1 0,1-1 0,-1 1 0,1-1 3,-42 26 64,1 1 0,-32 28-64,57-40 31,0 0-1,2 0 1,0 2-1,0 0 0,2 1 1,0 1-1,2 0 1,-10 19-31,15-25 17,2 0 0,-1 1-1,2-1 1,0 1 0,1 1 0,1-1 0,0 0 0,1 1 0,0 0 0,1-1 0,1 1-1,1 0 1,0-1 0,2 4-17,-1-7 37,2 0-1,0-1 1,0 1 0,1-1-1,0 0 1,1 0 0,0-1-1,1 0 1,0 0 0,1 0-1,0-1 1,0 0 0,1-1-1,0 0 1,0 0 0,1-1-1,0 0 1,8 3-37,4 2 388,0-1 0,0-1 0,1-1 1,1-1-1,-1 0 0,1-2 0,0-2 0,18 2-388,-21-4 74,1-2 1,-1 0-1,0-2 0,1 0 0,-1-1 0,0-2 0,-1 0 0,1-1 0,7-3-74,25-13-1917,-2-1-1,44-28 1918,-87 47-768,-1-1-1,0 0 0,-1-1 0,1 0 0,-1 0 0,3-3 769,1-3-3354</inkml:trace>
  <inkml:trace contextRef="#ctx0" brushRef="#br0" timeOffset="511.535">1106 1 7296,'0'-1'118,"-1"1"1,1 0-1,0 0 1,-1 0-1,1 0 1,-1 0-1,1 0 1,-1 0-1,1 0 1,0 0-1,-1 0 1,1 1-1,-1-1 1,1 0-1,0 0 0,-1 0 1,1 0-1,0 1 1,-1-1-1,1 0 1,0 0-1,-1 0 1,1 1-1,0-1 1,-1 0-1,1 1 1,0-1-1,0 0-118,2 12 3938,2-2-3327,14 72 3100,-3 45-2469,-3-23-803,5 3-267,10 88 67,-25-177-208,-4-31-60,-1-37-43,3-19-168,4 0 0,3 0 0,8-27 240,3 4-3312,-16 79 2168,-5 9-1248,-12 12-1398,9-4 4061,-3 4-2527</inkml:trace>
  <inkml:trace contextRef="#ctx0" brushRef="#br0" timeOffset="1045.061">1179 702 10112,'18'-4'3872,"-5"8"-3040,14-8-64,-27 4-288,17 0-288,-3 0-32,22-3 863,9-9 449,0 0-736,-1 2-384,-3 3-192,0-5-128,-5 4-32,-11 1-1120,-2 2-448,0 1-543,-5 4-161,0-3-1568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196 188 9856,'-2'3'476,"1"0"0,0 0 0,0 0 0,0 0 0,0 1 0,1-1 0,-1 0 0,1 0-1,0 1 1,0-1 0,0 0 0,1 1 0,-1 0-476,11 48 1688,-6-34-508,38 139 839,-25-100-2020,-3 1 0,-2 1 0,4 46 1,-17-102-59,1 1 1,-1-1-1,0 0 0,0 0 0,-1 0 0,1 0 0,-1 0 0,1 0 0,-2 2 59,2-5-45,0 0-1,0 1 0,0-1 1,-1 0-1,1 1 0,0-1 1,0 0-1,-1 1 0,1-1 1,0 0-1,0 1 0,-1-1 1,1 0-1,0 0 1,-1 0-1,1 1 0,-1-1 1,1 0-1,0 0 0,-1 0 1,1 0-1,-1 1 0,1-1 1,0 0-1,-1 0 46,-1 0-136,1-1-1,0 1 1,0 0-1,0-1 1,-1 1-1,1-1 1,0 1-1,0-1 1,0 1-1,0-1 1,0 0 0,0 0-1,-1 0 137,-11-9-632,1-2-1,0 0 1,0 0-1,1-1 0,-6-10 633,-46-74-2162,52 79 1957,11 17 190,-75-129 866,63 107-215,2-1 0,0 0 1,1-1-1,-3-19-636,11 37 36,0 0 0,0 0 0,1-1 0,0 1 0,0 0 1,0 0-1,1-1 0,1 1 0,-1 0 0,1 0 0,0 0 0,0 0 0,1 1 1,0-1-1,1 0 0,-1 1 0,1 0 0,0 0 0,1 0 0,-1 1 0,1-1 1,2-1-37,8-7 211,0 1 0,1 1 0,0 0 0,1 2 0,0-1 0,1 2 0,12-5-211,-7 4 236,1 1 0,0 1-1,1 1 1,0 1 0,0 1 0,0 2 0,0 0 0,1 2 0,-1 0 0,1 2 0,-1 1-1,1 1 1,1 1-236,-20-2 21,1 0-1,-1 1 1,1-1-1,-1 1 0,0 1 1,0 0-1,0 0 1,-1 0-1,1 1 1,-1-1-1,0 2 0,3 2-20,-6-4 14,0-1 0,0 0 0,-1 1 0,0 0 0,1-1-1,-1 1 1,0 0 0,-1 0 0,1 0 0,-1 1 0,0-1-1,0 0 1,0 0 0,0 1 0,-1-1 0,0 0 0,0 1-1,0-1 1,0 1 0,-1-1 0,1 0 0,-2 4-14,-1 1 17,0-1 0,0 0 1,-1 0-1,0 0 0,0-1 1,-1 1-1,0-1 1,-1 0-1,1 0 0,-2 0-17,-14 14 44,-1-1 0,-10 6-44,-3 3 5,34-29-7,1 1-1,-1-1 1,1 1-1,0-1 0,-1 0 1,1 1-1,0-1 1,0 1-1,-1-1 0,1 1 1,0-1-1,0 1 1,0 0-1,0-1 1,-1 1-1,1-1 0,0 1 1,0-1-1,0 1 1,0-1-1,0 1 0,0 0 1,1-1-1,-1 1 1,0-1-1,0 1 1,0-1-1,0 1 0,1-1 1,-1 1-1,0-1 1,1 1-1,-1-1 0,0 1 1,1-1-1,-1 1 1,0-1-1,1 0 1,-1 1-1,1-1 0,-1 0 1,1 1-1,-1-1 1,1 0-1,-1 0 0,1 1 3,33 18 14,-19-11-21,2 2 8,17 9-2,-2 3 0,4 3 1,-28-18 2,1 0-1,-1 1 0,-1-1 1,1 2-1,-1-1 0,-1 1 0,0 0 1,0 0-1,4 9-1,-8-13 12,0-1 0,-1 1 1,1 0-1,-1-1 0,0 1 0,0 0 1,-1 0-1,1 0 0,-1 0 0,0 0 0,-1-1 1,1 1-1,-1 0 0,0 0 0,-1 1-12,0 1 13,-1 0 1,0 0-1,0 0 0,0-1 0,-1 1 0,0-1 0,-1 0 0,1 0 0,-4 3-13,-6 4-11,0 0 0,-1-1 0,0-1 0,0 0 0,-2-1 0,1 0 0,-8 2 11,7-5-69,0 0 1,-1-1-1,1-1 0,-1-1 1,0 0-1,0-1 0,0-1 0,-7 0 69,10-2-623,1 0 0,0-1-1,0-1 1,0 0-1,0 0 1,1-2-1,-1 1 1,1-2-1,0 0 1,0-1-1,-2-1 624,-29-22-4410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17 124 7296,'0'0'192,"0"0"0,0 0 0,0-1 0,0 1 0,-1 0 0,1 0 0,0 0 0,0 0 0,0 0 0,0-1 0,0 1 0,-1 0 0,1 0 0,0 0 0,0 0 0,0 0 0,-1 0 0,1 0 0,0 0 0,0 0 0,0 0 0,0 0 0,-1 0 0,1 0 0,0 0 0,0 0 0,0 0 0,-1 0 0,1 0 0,0 0 0,0 0 0,0 0 0,-1 0 1,1 0-1,0 0 0,0 0 0,0 0-192,-3 9 2842,3 18-2165,0-20 453,-4 108 632,1-59-1630,2 1 1,5 28-133,-3-80-1,3 35 32,2-1 1,4 15-32,-7-44-1,0 1-1,0 0 1,1-1-1,1 0 1,-1 0-1,2 0 1,-1-1 0,1 1-1,1-1 1,6 7 1,-10-14 2,-1 1 0,1-1 0,-1 0 1,1 1-1,0-1 0,0-1 0,0 1 0,0 0 1,1-1-1,-1 1 0,0-1 0,1 0 1,-1 0-1,0 0 0,1-1 0,-1 1 1,2-1-3,0 0-3,0-1 1,0 1 0,-1-1 0,1 0-1,0 0 1,-1-1 0,1 1 0,-1-1-1,0 0 1,1 0 0,2-2 2,8-7-35,0 0 0,-1-1 0,-1 0 0,0-1-1,0-1 1,0-2 35,1-2-37,0-1 0,-1 0 0,-1-1-1,-1 0 1,8-22 37,5-20-3,5-26 3,1-3-19,-30 88 12,1 1-1,0-1 1,0 1-1,1-1 1,-1 1-1,0 0 0,1-1 1,-1 1-1,1 0 1,0 0-1,1-1 8,-2 2 4,0 1-1,-1 0 0,1-1 1,0 1-1,0 0 1,0 0-1,-1 0 0,1-1 1,0 1-1,0 0 1,0 0-1,-1 0 0,1 0 1,0 0-1,0 1 1,0-1-1,-1 0 0,1 0 1,0 0-1,0 1 1,-1-1-1,1 0 0,0 1 1,0-1-1,-1 1 1,1-1-1,0 1 0,-1-1 1,1 1-1,-1-1 1,1 1-1,-1-1 0,1 1 1,-1 0-1,1-1 1,-1 1-1,1 1-3,12 16 58,-1 1 1,0 1-1,-2 0 1,1 2-59,26 48 102,-27-54-88,1-1 1,0 0-1,1-1 1,0 0-1,1-1 1,1-1-1,0 0 0,1-1 1,0 0-1,7 3-14,-15-10 8,1 0 0,0 0 0,0-1 0,0 0 0,1 0 0,-1-1 0,0 0 0,1-1 0,0 1 0,-1-2 0,1 1 0,0-1 0,0-1 0,-1 1 0,1-2 0,0 1 0,-1-1 0,1 0 0,-1-1 0,0 0 0,0 0 0,8-5-8,-11 5-3,1 0 1,-1-1-1,0 0 0,0 0 0,0 0 1,-1-1-1,1 1 0,-1-1 1,0 0-1,-1-1 0,1 1 0,1-4 3,-1 0 8,0-1-1,0 1 1,-1-1-1,0 1 0,-1-1 1,0 0-1,0-7-7,-1-16-24,-1 1-1,-1-1 0,-2 1 1,-4-16 24,5 35-44,-10-58-231,-3-19-2556,14 77 953,1 0-1,0 1 1,1-9 1878,3 3-3594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10368,'-10'6'955,"1"0"0,-1 1 1,1 0-1,1 0 1,-1 1-1,1 0 0,0 2-955,-3 3 797,1 1 0,0 1-1,1-1 1,-3 8-797,-3 10 271,1 1 1,2 0-1,1 1 0,0 12-271,7-27 6,1 1 0,1 0 0,0 0 0,2-1 0,0 1 0,2 0-1,0 0 1,1-1 0,1 1 0,6 18-6,-9-33 5,1 0-1,0 0 1,0 0 0,1 0 0,-1 0-1,1-1 1,0 1 0,0-1 0,0 0-1,1 0 1,-1 0 0,1 0-1,0-1 1,0 0 0,1 1 0,-1-1-1,1-1 1,3 3-5,-1-2 3,0-1 1,0 0-1,0 0 0,1-1 1,-1 1-1,0-2 0,1 1 1,-1-1-1,1 0 0,-1-1 1,0 1-1,6-2-3,-1-1-8,-1 1 1,1-2-1,-1 1 0,0-1 1,0-1-1,-1 0 0,1-1 1,-1 0-1,0 0 0,-1-1 1,0 0-1,0-1 0,0 0 1,-1-1-1,0 1 0,-1-1 1,1-1 7,-3-1 8,1 0 1,-2 0 0,1 0-1,-2-1 1,0 0-1,0 0 1,-1 0 0,0 0-1,-1 0 1,0 0 0,-1 0-1,-1 0 1,0 0 0,0 0-1,-3-8-8,0 1-439,-1-1 1,-1 1-1,0 0 0,-2 0 1,0 1-1,-1 0 0,-1 1 1,-1 0-1,-1-1 439,10 16-166,-1-1-313,0-1 0,1 0-1,-1 0 1,1 0-1,0 0 1,-1-1 0,2 1-1,-1 0 1,1-1-1,-1 0 480,4-11-3610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10624,'-7'8'800,"-1"0"0,2 1 0,0-1 0,0 2 0,0-1 0,1 1 0,0 0 1,1 0-1,0 0 0,-1 8-800,-3 15 1032,2-1 0,-1 27-1032,5-47 36,1 5 10,0 1 1,1 0 0,0-1 0,1 1-1,2-1 1,-1 1 0,2-1 0,1 0-1,0 0 1,1 0 0,5 11-47,-6-18 10,0-1 0,0 0 1,1 0-1,0-1 0,0 1 0,1-1 1,0-1-1,0 1 0,1-1 0,0 0 1,0-1-1,1 0 0,0-1 1,0 1-1,0-1 0,1-1 0,-1 0 1,1-1-1,9 3-10,-10-5 2,-1 0 0,1 0 0,-1-1-1,1 0 1,0 0 0,-1-1 0,1 0 0,-1-1 0,1 0-1,-1 0 1,0-1 0,0 0 0,0 0 0,0-1 0,-1 0-1,1 0 1,-1-1 0,0 0 0,0 0 0,-1-1 0,1 0-1,-1 0 1,0 0 0,-1-1 0,0 0 0,0 0 0,0 0 0,-1-1-1,1-2-1,10-19-50,-2-1-1,-1-1 1,-2 0-1,6-24 51,-12 35-538,-1 0 0,0 0 0,-1-1 0,-1 1 0,-2 0 0,1-1 0,-2 1 0,-2-7 538,-14-58-7131,9 52 3585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91 13440,'0'3'263,"-2"3"221,1 0-1,0 1 1,0 0 0,0-1 0,1 1 0,0-1 0,1 1-1,0 0 1,-1-1 0,2 1 0,-1-1 0,3 7-484,7 12 486,-5-12-186,0 0 0,-1 0 0,0 5-300,21 66 394,-11-40-314,2 20-80,-13-48 1,-2 1 0,0-1 0,-1 0 0,0 1 0,-1-1 0,-1 1-1,-1-1 12,0 1 0,-1-1-1,0 1 1,-3 5-12,4-17 8,1-1 1,-1 1-1,0 0 1,0-1 0,-1 0-1,1 1 1,-1-1-1,0 0 1,0 0-1,0-1 1,-1 1-1,1-1 1,-1 0 0,0 1-1,0-2 1,0 1-1,-1 0-8,3-2 5,0 0 0,0 1-1,-1-1 1,1-1 0,0 1-1,-1 0 1,1-1 0,-1 1-1,1-1 1,-1 1 0,1-1-1,-3 0-4,4-1 1,0 1-1,0-1 0,-1 1 1,1-1-1,0 0 0,0 1 0,0-1 1,0 0-1,0 0 0,0 0 1,0 0-1,0 0 0,0 0 0,0 0 1,0 0-1,1 0 0,-1 0 1,0-1-1,1 1 0,-1 0 1,1 0-1,-1-1 0,1 1 0,0 0 1,0-1-1,-1 1 0,1-1 0,-2-8-16,0 0 0,0-1 0,1 1 0,1-1 0,0 1 0,0-9 16,5-19-47,2 0-1,1 0 0,1 0 0,3 1 0,4-8 48,9-18-112,4 1-1,22-35 113,-41 80-13,1 1-1,0 0 1,1 1 0,1 0-1,0 0 1,15-11 13,-22 21 4,1-1 0,0 1 1,0 0-1,1 0 1,0 1-1,-1 0 0,1 1 1,0-1-1,1 1 0,-1 1 1,1 0-1,-1 0 1,1 1-1,0 0 0,-1 0 1,1 1-5,-7 0 7,0 0 0,0 0-1,0 0 1,1 0 0,-1 1 0,0-1 0,0 1 0,0 0 0,0-1 0,0 1 0,-1 0 0,1 0 0,0 0 0,0 0 0,0 1 0,-1-1-1,1 0 1,-1 1 0,1-1 0,0 2-7,0 0 7,-1-1-1,0 1 1,0-1 0,0 1-1,0 0 1,0 0-1,-1-1 1,1 1-1,-1 0 1,0 0 0,0-1-1,0 1 1,0 0-1,0 0-6,-2 9 70,0 1 0,-1-1 0,0 0 0,-1 0 0,0 0 0,-3 3-70,3-5 387,-11 22 391,2 0 1,1 1-1,2 0 0,1 0 1,-2 22-779,10-46-66,0 0 1,1 0 0,-1 0 0,2 0 0,-1 0 0,1-1 0,1 1-1,0 0 1,0 0 0,0-1 0,1 1 0,1-1 0,-1 0-1,1 0 1,1 0 0,-1 0 0,1-1 0,1 0 0,-1 0 0,1 0-1,0-1 1,1 0 0,0 0 0,4 3 65,2 0-492,1 0 0,1-1-1,-1 0 1,1-2 0,0 1 0,0-2 0,1 0-1,0-1 1,15 2 492,-7-3-1432,0-1 0,0-1-1,0-1 1,0-1 0,1-1-1,6-2 1433,51-14-4490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530 146 7168,'1'-3'536,"0"0"1,-1 0-1,1 1 0,0-1 1,-1 0-1,0 0 1,0 0-1,1 0 0,-2 0 1,1 1-1,0-1 1,-1 0-1,1 0 0,-1 0 1,0 0-1,0 1 1,0-1-1,0 0 1,0 0-537,-18-16 3614,-10 3-3885,5 5 269,-1 2 0,0 1 0,0 1-1,-1 1 1,1 1 0,-1 2-1,0 0 1,-1 2 0,1 1 0,0 0-1,0 3 1,0 0 0,0 1-1,-11 4 3,30-5-8,-1-1-1,1 1 1,0 0-1,0 1 0,0 0 1,1 0-1,-1 0 1,-5 6 8,11-9 2,0 0 0,-1 0 0,1 0 0,0 0 0,0 1 0,0-1 0,0 0 0,0 0 0,1 1 0,-1-1 0,0 1 0,1-1 1,-1 1-1,1-1 0,-1 1 0,1-1 0,-1 1 0,1-1 0,0 1 0,0 0 0,0-1 0,0 1 0,0-1 0,0 1 0,1-1 1,-1 1-1,0-1 0,1 1 0,-1-1 0,1 1 0,0-1 0,-1 1 0,1-1 0,0 1 0,0-1 0,0 0 0,0 0 0,0 1 1,0-1-1,0 0 0,0 0 0,1 0 0,-1 0 0,0-1 0,1 1 0,-1 0-2,10 6-12,0 0 0,0-1 0,1-1 0,-1 0 0,1 0 0,9 1 12,12 5-13,11 6 52,1-1 14,0 1 0,-2 3 0,35 21-53,-68-35 16,1 1-1,-1 0 1,0 0-1,-1 1 1,0 1 0,0 0-1,-1 0 1,0 0 0,0 1-1,-1 1 1,-1-1 0,0 1-1,0 0 1,-1 0-1,0 1 1,-1-1 0,0 2-16,-2-7 11,-1 1 1,0-1-1,0 1 1,-1-1 0,0 1-1,0 0 1,0-1-1,-1 1 1,0-1-1,0 1 1,0-1-1,-1 1 1,0-1 0,-1 0-1,1 0 1,-1 0-1,0 0 1,-1 0-1,1-1 1,-1 1-1,0-1 1,-1 0 0,1 0-1,-1 0 1,-1 0-12,-2 1-4,-1 1 0,0-1 0,0-1 0,-1 0 0,1 0 0,-1 0 0,0-2 0,0 1 0,-1-1 0,1-1 0,-1 0 0,1 0 0,-1-1 0,0 0 0,-1-1 4,-2 0-312,-1-1 0,0 0 0,1-2-1,0 1 1,-1-2 0,1 0 0,0 0 0,-12-7 312,16 6-519,1 0 1,0 0-1,-1-1 1,2 0-1,-1-1 1,1 0-1,0-1 1,0 1-1,1-1 0,0-1 1,1 1-1,-2-4 519,-17-38-3626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 10112,'0'0'169,"-1"-1"0,1 1 0,0 0 0,-1-1 0,1 1 1,-1 0-1,1-1 0,-1 1 0,0 0 0,1 0 0,-1 0 1,1-1-1,-1 1 0,1 0 0,-1 0 0,1 0 0,-1 0 1,0 0-1,1 0 0,-1 0 0,1 0 0,-1 0 0,0 0 1,1 0-1,-1 1 0,1-1-169,-11 15 4098,8-10-3363,-16 35 28,1 1 0,3 0 0,-5 21-763,17-55 111,-21 72 2804,-2 22-2915,20-76 214,2 0 0,0 1-1,2 0 1,1 0 0,1 0 0,2 4-214,-1-21 6,0-1 0,0 0 1,1 1-1,0-1 0,0 0 1,1 0-1,0 0 0,0-1 1,1 1-1,0-1 0,0 0 1,1 0-1,0 0 1,0 0-1,1-1 0,0 0 1,0 0-1,0-1 0,1 0 1,0 0-1,0 0 0,0-1 1,0 0-1,1 0 1,0-1-1,7 3-6,6-1-300,0-1 0,1 0 0,0-2 0,0-1 0,0 0 1,0-1-1,6-2 300,11-3-845,1 0-1,-1-3 1,22-7 845,-41 9-243,0 0-1,-1-2 1,0 0 0,0-1-1,-1-1 1,9-6 243,-19 10-610,0 0 0,-1 0 1,0 0-1,-1-1 0,1 0 1,4-8 609,-7 9-1077,0 0 0,0-1 0,-1 0 0,0 1 1,0-1-1,-1 0 0,0-1 0,0 1 0,0-3 1077,3-19-3493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13696,'-1'1'197,"0"-1"0,1 1 0,-1-1 1,1 0-1,-1 1 0,1-1 0,-1 1 1,1 0-1,-1-1 0,1 1 0,-1-1 1,1 1-1,0 0 0,-1-1 1,1 1-1,0 0 0,0-1 0,-1 1 1,1 0-1,0-1 0,0 1 0,0 0 1,0 0-1,0-1 0,0 1 0,0 0 1,0 0-1,0-1 0,0 1 0,1 0-197,10 28 827,0-4 2,60 224 723,-54-173 99,-3 0-1,-1 31-1650,-10-77 55,2 31-5518,10 38 5463,-14-95-421,-1-4 235,-1 1 1,1 0-1,0-1 0,1 1 1,-1 0-1,0-1 0,0 1 1,0 0-1,0-1 0,0 1 0,1-1 1,-1 1-1,0 0 0,0-1 1,1 1-1,-1-1 0,1 1 0,-1-1 1,0 1-1,1-1 0,-1 1 1,1-1-1,-1 1 0,1-1 1,-1 0-1,1 1 0,0-1 0,-1 0 1,1 1-1,-1-1 0,1 0 1,0 0-1,0 1 186,4-1-4501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6400,'0'0'37,"0"0"-1,0 0 1,0 0 0,0 0 0,0 0-1,0-1 1,0 1 0,-1 0 0,1 0-1,0 0 1,0 0 0,0 0-1,0 0 1,1-1 0,-1 1 0,0 0-1,0 0 1,0 0 0,0 0 0,0 0-1,0-1 1,0 1 0,0 0 0,0 0-1,0 0 1,0 0 0,0 0 0,0 0-1,0 0 1,1-1 0,-1 1 0,0 0-1,0 0 1,0 0 0,0 0 0,0 0-1,0 0 1,0 0 0,1 0 0,-1 0-1,0 0 1,0 0 0,0 0 0,0 0-1,0 0 1,1 0 0,-1 0 0,0 0-1,0 0 1,0 0 0,0 0 0,0 0-1,0 0 1,1 0 0,-1 0 0,0 0-1,0 0 1,0 0 0,0 0-1,0 0 1,0 0 0,1 0-37,9 11-763,12 19-315,-2 13 1061,-1 1 1,-3 1-1,6 22 17,-18-52-3,24 77 1377,5 44-1374,-25-100 1178,-3 0 0,-1 0 0,-2 0 0,-1 1 0,-3 16-1178,-1-33 1154,3-20-1119,0 0 1,0 0 0,0 0 0,0 0 0,0 0 0,0 0 0,0 0 0,0 0 0,0 0 0,0 0 0,0 0 0,0 0 0,0 0 0,0 0 0,0 0 0,-1 0 0,1 0 0,0 0-1,0 0 1,0 0 0,0 0 0,0 0 0,0 0 0,0 0 0,0 0 0,0 0 0,0 0 0,0 0 0,0 0 0,-1 0 0,1 0 0,0 0 0,0 0 0,0 0 0,0 0 0,0 0-1,0 0 1,0 0 0,0 0 0,0 0 0,0 0 0,0 0 0,0 0 0,0 0 0,0 1 0,0-1 0,0 0 0,0 0 0,0 0 0,0 0 0,0 0 0,0 0 0,0 0 0,0 0-1,0 0 1,0 0-36,-3-35 1079,3-17-1590,3-1 0,2 1 1,3 0-1,2 1 0,12-39 511,-13 61-24,1 2 0,1-1 1,1 1-1,2 1 0,0 0 0,2 1 0,1 0 0,1 2 1,1 0-1,1 1 0,1 0 24,-10 12-13,1 1 0,0-1-1,0 2 1,1 0 0,0 0 0,0 1 0,1 1-1,12-4 14,-18 8-6,0-1 0,0 1 0,0 1 0,0 0 0,0 0 0,0 0 0,1 1 0,-1 0 0,0 1 0,0 0 0,1 0 0,-1 1-1,0 0 1,0 0 0,-1 1 0,8 3 6,1 3-21,-1 1 0,0 0 0,0 1 0,-1 1 0,0 0 0,-1 1 0,-1 0 0,0 1 0,0 1 1,0 2 20,23 37-47,-2 1 1,5 16 46,-19-35 14,4 8 65,-3 2 0,-1 1 0,-2 0 0,-2 1 0,1 15-79,-9-30-235,2-1 1,3 5 234,-17-40-5463,5 3 5171,-9-8-3009</inkml:trace>
  <inkml:trace contextRef="#ctx0" brushRef="#br0" timeOffset="413.855">414 626 7168,'0'0'2720,"4"0"-2112,11-10-192,-6 7-128,10-7 736,15 2 416,12-4-640,12-1-352,9 0-288,-1 0-1216,1 0-448,-6 1-2080</inkml:trace>
  <inkml:trace contextRef="#ctx0" brushRef="#br0" timeOffset="780.103">1512 42 7296,'1'0'150,"0"0"0,0-1 0,0 1 1,1 0-1,-1 0 0,0 0 0,0 0 1,0 1-1,0-1 0,0 0 0,0 0 0,0 1 1,0-1-1,0 0 0,0 1 0,0-1 1,0 1-1,0-1 0,0 1 0,0 0 0,0 0-150,1 1 127,1 1 1,-1-1-1,1 1 0,-1 0 0,0 0 0,0 0 0,0 1-127,6 11-117,-1 1 1,-1-1-1,0 1 117,-3-7 178,58 181-213,-35-101 66,3-2 0,5-1 0,6 4-31,-30-70 4,18 34 18,-26-50-20,0-1 0,1 1 0,0-1 0,0 1 0,0-1 0,0 0 0,0 0 0,1 0 0,-1-1 0,1 1 0,1 0-2,6-1-880,-9-2-3722</inkml:trace>
  <inkml:trace contextRef="#ctx0" brushRef="#br0" timeOffset="781.103">1264 84 7168,'0'0'2720,"10"-4"-2112,14 0 864,-5 4 288,18-5-928,20 2-288,20-5-352,13-2-96,11 2-32,7-5-1376,6 0-576,6-3-1664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5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13824,'18'12'5183,"-18"-12"-4031,32 37-256,-28-30-416,15 20-416,-10-3-64,7 25 32,-2-10 32,-1 26-32,-4-14-32,1 32 32,-1-10-192,0 10 32,0-15-1344,-5 8-608,-4-12-1631,-4 7-705,-1-15 864</inkml:trace>
  <inkml:trace contextRef="#ctx0" brushRef="#br0" timeOffset="1">287 1503 13696,'-5'27'5087,"5"-27"-3967,5 37 1120,-5-30 256,0 5-1440,0-3-544,0 2-1760,0-2-736,4-2 992,-4 1-1408,0-8-416,0 0-2207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13056,'-23'12'4202,"22"-11"-4089,0-1 0,0 1 0,0 0-1,0-1 1,0 1 0,0 0 0,0 0 0,1-1-1,-1 1 1,0 0 0,0 0 0,1 0 0,-1 0-1,1 0 1,-1 0 0,1 1 0,-1-1-1,1 0 1,-1 0 0,1 1-113,-1 2 293,-10 14 2,1 1-1,1 0 1,1 1-1,1 0 1,-4 15-295,0 10 501,-4 43-501,11-55 855,1 1 1,2-1-1,1 1 0,1 0 1,6 25-856,-5-47-46,0-1 1,1 1 0,1-1-1,0 0 1,0 0-1,1-1 1,0 1 0,1-1-1,0 0 1,1 0-1,0-1 1,1 0-1,-1 0 1,2-1 0,-1 0-1,1 0 1,5 2 45,-1-1-425,0-1 0,0-1-1,1 0 1,0-1 0,0 0 0,1-1 0,-1-1 0,1-1 0,0 0 0,0 0 0,0-2-1,0 0 1,5 0 425,-2-2-1416,1-1-1,0 0 1,0-1-1,-1-1 1,3-2 1416,12-2-3653</inkml:trace>
  <inkml:trace contextRef="#ctx0" brushRef="#br0" timeOffset="1">53 419 10368,'4'19'3872,"-4"-19"-3040,32 17-192,-27-14-352,17-3-1632,-4 0-544,17-11-1792,-3 2-768</inkml:trace>
  <inkml:trace contextRef="#ctx0" brushRef="#br0" timeOffset="342.7">57 47 13440,'-36'-3'4991,"36"3"-3871,-4 12-256,4-12-384,9 3-512,0 2 32,18-5-1344,-4 0-544,26 0 960,-9 0-1023,23-12-257,-13 4-1504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5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13440,'-4'18'4346,"8"-6"-2607,-3-9-1681,7 12 366,0 0 0,-2 0 0,0 1 0,0 2-424,14 79-44,-5 0 0,-5 2 0,-3-1 0,-5 32 44,-2-74-2608,0-19-3802,0-29 2837</inkml:trace>
  <inkml:trace contextRef="#ctx0" brushRef="#br0" timeOffset="361.902">555 0 13440,'-4'5'1288,"1"-1"0,-1 1 0,1 0 0,1-1-1,-3 5-1287,-12 21 1187,-34 35-154,3-6 1139,14-13-1215,2 2-1,-4 11-956,25-40 27,2 0 0,0 1 0,2-1 0,0 1 0,1 1 0,0-1 0,-1 20-27,6-32 0,1 0 1,-1 0-1,1 0 1,1 1-1,0-1 1,0 0-1,0 0 1,1 0-1,2 4 0,-2-6-12,0-1-1,1 0 1,0 0-1,0 0 1,0 0-1,0 0 1,1-1-1,0 0 1,0 1-1,0-1 0,0-1 1,1 1-1,0-1 1,1 1 12,9 5-659,1-1 1,0-1 0,1-1-1,-1-1 1,1 0-1,0-1 1,1 0-1,-1-2 1,0 0-1,1-1 1,0 0 0,-1-2-1,6-1 659,13-4-3562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13824,'22'39'5504,"-2"19"-3991,-19-54-1368,13 47 622,1 19-767,-2-7 1078,10 46 365,-5 2 0,-1 34-1443,-16-80-5414,-1-64 5329,0-1-1,0 0 0,0 0 1,0 1-1,0-1 0,0 0 0,0 0 1,0 0-1,0 1 0,0-1 1,0 0-1,0 0 0,0 1 0,0-1 1,0 0-1,0 0 0,0 1 1,0-1-1,0 0 0,0 0 1,0 0-1,1 1 0,-1-1 0,0 0 1,0 0-1,0 0 0,0 1 1,0-1-1,1 0 0,-1 0 0,0 0 1,0 0-1,0 1 0,1-1 1,-1 0-1,0 0 0,0 0 1,0 0-1,1 0 0,-1 0 0,0 0 1,0 0-1,1 0 0,-1 0 1,0 0-1,0 0 0,1 0 0,-1 0 1,0 0-1,0 0 0,1 0 1,-1 0-1,0 0 0,0 0 1,0 0-1,1 0 0,-1 0 0,0 0 1,0 0-1,1-1 0,-1 1 1,0 0-1,0 0 86,8-12-2363,-7 12 2115,8-16-3373</inkml:trace>
  <inkml:trace contextRef="#ctx0" brushRef="#br0" timeOffset="343.085">669 0 13312,'-26'28'5605,"10"-5"-4245,12-17-1154,0 0 0,0 0 1,-1-1-1,1 0 0,-4 3-206,-15 17 377,-16 24 1478,-10 10 526,-22 40-2381,57-78 53,2 0 0,0 1 0,1 0 0,2 1 0,0 0 0,2 1 1,0 2-54,5-18 13,0 0 1,1 1-1,1-1 1,-1 1-1,1-1 1,1 0 0,0 1-1,0-1 1,1 3-14,-1-6-108,0 0 0,1 0 0,0 0 0,0 0-1,0 0 1,1 0 0,0-1 0,0 1 0,0-1 0,0 0 0,0 0 0,1 0 0,0 0 0,0-1 0,4 3 108,1 0-648,1-1 1,-1 0-1,1 0 0,0-1 1,0-1-1,1 0 0,-1 0 1,1-1-1,0 0 0,4-1 648,9 1-2166,-1-1 0,1-1 0,0-2 0,4-1 2166,29-4-3701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7040,'6'23'10944,"6"45"-9270,-8-40-981,17 114 2,-12-64-403,21 75-292,-26-136 6,1 1 1,1-1-1,0-1 0,9 15-6,-13-27 3,0 0-1,0-1 1,0 1 0,1-1-1,0 1 1,-1-1-1,1 0 1,0 0 0,1 0-1,-1-1 1,0 1 0,1-1-1,0 0 1,-1 0-1,1 0 1,0 0 0,0 0-1,0-1 1,0 0-1,0 0 1,1 0 0,-1 0-1,1-1-2,6 0-6,0-1-1,0 0 1,0 0-1,0-1 1,0-1-1,10-3 7,66-29 14,-47 19 22,228-77-170,-224 79 17,-22 7-278,1 0 0,17-1 395,-3 5-4217,-27 3-87</inkml:trace>
  <inkml:trace contextRef="#ctx0" brushRef="#br0" timeOffset="396.207">1504 2 10368,'-7'-1'840,"0"1"-1,1 0 1,-1 0 0,0 0 0,0 1 0,1 0-1,-1 1 1,1-1 0,-4 2-840,-1 1 531,2 0 0,-1 1-1,0 0 1,1 1 0,-7 5-531,-3 4 117,0 2 1,0 0 0,2 1-1,-13 17-117,13-13 46,0 0 0,2 1 0,1 1 0,0 0 0,2 1 0,1 1 0,1-1 1,1 2-1,1-1 0,2 1 0,-4 27-46,9-46 5,1-1-1,0 1 1,1-1 0,0 1 0,0-1 0,0 1 0,1-1 0,0 0-1,1 0 1,-1 0 0,1 0 0,1 0 0,-1-1 0,1 1 0,1-1-1,-1 0 1,1 0 0,0 0 0,0-1 0,0 0 0,1 0-1,6 4-4,-4-3-6,1 0 0,0 0 0,0-1 0,1 0 0,-1-1 0,1 0 0,0-1 0,0 1 0,0-2 0,1 0 0,-1 0 0,1-1 0,-1 0 0,1-1 0,-1 0 0,2-1 6,2 0-5,0-2 0,0 0-1,0-1 1,0 0 0,0-1-1,-1-1 1,0 0 0,0-1-1,3-2 6,-10 5 0,0 0-1,-1 0 0,1 0 0,-1-1 0,0 0 1,0 0-1,0 0 0,-1 0 0,0-1 0,0 0 1,0 0-1,-1 0 0,0 0 0,0-1 0,0 1 1,-1-1-1,0 1 0,0-1 0,-1 0 0,0 0 1,0-10-280,-1 1 0,-1-1-1,-1 1 1,0 0-1,-1-1 1,-1 1 0,0 0-1,-1 1 1,-1-1-1,-1 1 1,0 0 0,0 1-1,-6-7 281,-5-8-1046,-3 1 0,0 0 1,-1 2-1,-2 0 0,-22-18 1046,27 27-3637</inkml:trace>
  <inkml:trace contextRef="#ctx0" brushRef="#br0" timeOffset="775.215">2109 38 10624,'-13'0'1019,"1"0"1,0 1-1,-1 1 1,1 0-1,-4 1-1019,11-1 324,-1 0 0,1 0-1,0 0 1,-1 1 0,1 0-1,0 0 1,0 0-1,1 1 1,-1-1 0,1 1-1,0 0 1,-4 4-324,-11 15 142,1 1 0,1 0 0,1 1 1,2 1-1,0 0 0,2 1 0,0 1 0,2 0 1,1 0-1,2 1 0,0 0 0,-1 26-142,7-44 20,0 1 0,2 0 0,-1 0 0,1 0-1,1-1 1,0 1 0,0-1 0,2 1 0,-1-1 0,1 0-1,1 0 1,1 1-20,-2-5 0,0 0-1,0-1 1,1 0-1,0 0 1,0 0-1,0 0 1,1-1-1,0 0 1,0 0-1,0-1 1,1 0 0,-1 0-1,1 0 1,0-1-1,0 0 1,0 0-1,1-1 1,6 2 0,-2-2-14,1 0 1,-1-1-1,1 0 1,0-1 0,-1-1-1,1 0 1,-1-1-1,1 0 1,-1-1 0,0 0-1,9-4 14,-11 4 3,0-1 0,0-1 1,0 0-1,0 0 0,-1-1 0,1 0 0,-1-1 0,-1 0 0,0 0 1,0-1-1,0 0 0,-1 0 0,2-4-3,-5 6 6,0-1-1,-1 0 1,0 0-1,0-1 1,0 1 0,-1-1-1,-1 1 1,1-1-1,-1 1 1,0-1-1,-1 0 1,0 0 0,0 1-1,-1-1 1,0 0-1,0 1 1,-1-1 0,-1-5-6,-4-10-15,-1 1 0,-2 0 0,0 0 0,-1 1 1,-6-9 14,-3-1-467,-2 1 0,-9-8 467,-19-27-4202,35 42-283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9472,'-2'0'225,"1"0"0,-1 0 0,1 1 0,0-1 0,-1 1 0,1-1 0,0 1 0,-1-1 0,1 1 0,0 0 0,0 0 0,0 0 0,0-1 0,-1 1 0,1 0 0,0 0 0,1 1 0,-1-1 0,0 0 0,0 0 0,0 0 0,1 1 0,-1-1 0,1 0 0,-1 1 0,1-1 0,-1 0 0,1 1-225,-3 7 910,1 1 1,0 0-1,-1 9-910,2-13 616,-6 50 560,-16 150 32,21-173-1209,2 0 0,1-1 0,2 1 0,1-1 0,4 11 1,-6-34-1,0 1 1,1 0-1,1-1 1,-1 0-1,2 0 1,-1 0-1,1 0 1,0-1-1,1 1 0,0-1 1,1-1-1,4 6 1,-5-8-8,0 0 0,1 0 0,-1-1 0,1 0 0,0 0 0,0-1 0,1 1 0,-1-1 0,1-1-1,-1 0 1,1 0 0,0 0 0,0-1 0,0 0 0,8-1 8,1 0-59,0-1 0,0-1 0,1-1-1,-1-1 1,-1 0 0,1-1 0,-1 0 0,0-2 0,10-4 59,16-11-2267,-1-2 0,33-25 2267,-47 30-4726,-2-1 1,4-5 4725,0-3-3589</inkml:trace>
  <inkml:trace contextRef="#ctx0" brushRef="#br0" timeOffset="552.713">790 71 12928,'2'2'666,"1"-1"1,-1 1-1,1-1 0,-1 1 1,0 0-1,0 0 1,0 0-1,0 0 1,1 1-667,1 4 198,0 0 1,0 0-1,0 0 1,1 6-199,2 2 839,72 172 19,-63-141-812,-3 0 1,-1 1 0,0 11-47,-4-13 47,-1-1 0,-3 1-1,-2 0 1,-1 0 0,-3 5-47,-2-39-104,-4-17 2,-8-25-34,15 28 132,-12-29-3,1-1 0,1 0 1,2-1-1,1 0 0,2 0 1,1-1-1,2 1 0,2-4 7,0 11-10,2 0 0,1 1 0,1-1 0,2 1 0,0-1 0,2 2-1,0-1 1,2 1 0,1 0 0,12-21 10,-17 36-4,1 0 0,1 0-1,0 1 1,0 0 0,1 0-1,0 1 1,0 0 0,1 0 0,0 1-1,3-1 5,-6 4 10,1 0 0,-1 0-1,1 1 1,0 0 0,0 1-1,0 0 1,1 0 0,-1 0-1,0 1 1,1 0 0,-1 0-1,1 1 1,-1 0 0,1 0-1,-1 1 1,3 0-10,3 2 21,1 0 0,-1 1 0,0 1-1,-1 0 1,1 1 0,-1 0 0,0 1 0,0 0 0,-1 1-1,0 1 1,0-1 0,2 4-21,4 5 439,-1 0 0,0 1 1,-1 1-1,-2 0 0,0 1 0,8 17-439,-15-26 114,-1 0-1,-1 0 1,0 1 0,0-1-1,-1 1 1,-1 0-1,0 0 1,-1 0-1,0 1 1,0-1-1,-2 0 1,1 0 0,-2 0-1,1 1 1,-2-1-1,0-1 1,0 1-1,-1 1-113,-2 1 8,0 1 0,-1-2-1,0 1 1,-1-1 0,0 0-1,-1 0 1,-1-1 0,0-1-1,-1 1 1,0-2 0,0 0 0,-1 0-1,-13 8-7,5-6-466,-1 0 0,0-1-1,-1-1 1,0-1 0,-1-1-1,0-1 1,0-1 0,0-1 0,-1-1-1,-5-1 467,12-1-675,0-2 1,1 0-1,-1-1 0,0 0 0,1-2 0,-1 0 0,1 0 0,0-2 0,0 0 0,0-1 0,1 0 0,0-2 1,0 1-1,-11-9 675,-26-24-3648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10624,'26'144'9254,"19"96"-7351,-29-147-501,-4 1 1,-4 1 0,-3 42-1403,-8-97-1440,2-33-976,0-26 997,3-30-939,2 0 0,2 0 0,2-1 2358,35-144-2350,-36 162 2792,2 0 0,1 1 0,2 0-1,1 1 1,1 1 0,11-17-442,-23 43 163,0 0 1,0-1-1,1 1 0,0 0 1,-1 0-1,1 1 0,0-1 0,0 1 1,1-1-1,-1 1 0,0 0 1,3-1-164,-4 2 148,0 1 0,0-1 1,1 1-1,-1-1 0,0 1 0,0 0 1,1 0-1,-1 0 0,0 0 1,0 0-1,0 1 0,1-1 1,-1 1-1,0-1 0,0 1 0,0 0 1,0 0-1,0 0 0,0 0 1,0 0-1,0 0 0,0 1 0,0 0-148,5 3 206,-1 1 0,0 0-1,0 0 1,0 1-1,-1 0 1,0 0 0,0 0-1,-1 0 1,1 1-206,10 23 579,7 22-579,-16-38 152,23 64 3751,13 57-3903,-6 9-1189,-35-141 775,0 1-1,0-1 1,-1 1 0,0 0-1,1 0 1,-1 1 414,0-6-60,-1 1 0,1-1 1,0 0-1,0 1 0,0-1 0,0 0 1,0 1-1,0-1 0,0 1 0,0-1 1,-1 0-1,1 1 0,0-1 0,0 0 1,-1 1-1,1-1 0,0 0 0,0 0 1,-1 1-1,1-1 0,0 0 0,-1 0 1,1 1-1,0-1 0,-1 0 0,1 0 1,-1 0 59,0 0-112,0 0 1,0 0-1,0 0 1,0 0-1,0 0 1,0-1 0,0 1-1,0 0 1,0-1-1,0 1 1,0-1-1,0 1 1,0-1 0,0 1-1,1-1 1,-1 0 111,-88-61-5778,29 19 3449,-22-10 2329,38 29 562,-2 2-1,-7-1-561,-44-14 4994,86 31-3197,12 3-464,22-1-417,-22 3-951,151-18 437,57-19-402,-113 15-75,0-4-1,64-29 76,-124 42 16,66-28-56,-90 36 89,0 0 0,0-1 1,0-1-1,-1 0 0,0 0 1,4-5-50,-36 34 476,2 1-1,0 0 1,2 2 0,0 0 0,1 1 0,-10 25-476,20-38 162,0 1 0,1-1 0,1 1 1,0 0-1,1 1 0,1-1 0,0 0 0,0 1 1,1-1-1,1 1 0,1-1 0,0 1 1,0-1-1,1 1 0,1-1 0,2 6-162,-3-12 4,1 0-1,0-1 1,0 1 0,1 0-1,0-1 1,0 0-1,0 0 1,1 0-1,-1-1 1,2 1 0,-1-1-1,0 0 1,1-1-1,0 1 1,0-1 0,1 0-1,1 0-3,1 0-10,1 0-1,0 0 1,0-1 0,0 0 0,0-1-1,1 0 1,-1-1 0,1 0-1,-1-1 1,1 0 0,7-1 10,-4-1-24,1 0 0,-1-1 0,1 0 0,-1-2 0,0 1 0,-1-2 1,1 1-1,6-6 24,-10 6-16,-1-1 0,0 0 1,-1 0-1,1-1 0,-1 0 1,-1 0-1,1-1 0,-1 0 1,-1 0-1,1-1 0,1-3 16,-6 8 1,0-1-1,0 1 1,0-1 0,0 0-1,-1 0 1,0 0-1,0 0 1,0 0-1,0 0 1,-1 0 0,0 0-1,0 0 1,-1-3-1,0 0-158,-1-1 1,0 1 0,0 0-1,-1 0 1,0 0 0,0 0-1,-4-6 158,-8-10-780,-1 1 1,0 1-1,-2 0 0,-10-8 780,-49-49-869,12 13-1361,28 24-3156,33 37-1371</inkml:trace>
  <inkml:trace contextRef="#ctx0" brushRef="#br0" timeOffset="350.482">1556 12 13440,'5'36'6690,"2"29"-6690,-4 36 1648,-2-55-1385,1-1 1,2 0-1,2 0 0,6 17-263,-7-44 376,1 1 0,0-2 0,1 1-1,1-1 1,1 0 0,0-1 0,2 0-1,9 13-375,-14-23-132,-1 1 0,1-1 0,0 0 0,1-1-1,-1 1 1,1-1 0,0 0 0,1-1 0,-1 0 0,1 0-1,0-1 1,-1 0 0,2 0 0,-1-1 0,0 0 0,0 0-1,1-1 1,-1 0 0,1 0 0,6-1 132,-3-1-95,0-1-1,1 0 1,-1 0-1,0-2 1,0 1-1,-1-1 1,1-1 0,-1 0-1,0-1 1,0 0-1,-1-1 1,1 0-1,-2 0 1,1-1-1,-1-1 1,0 1 0,0-1-1,3-6 96,-3 3 4,-1 1 0,-1-1-1,1 0 1,-2 0 0,0-1-1,0 0 1,-1 0 0,-1-1-1,0 1 1,-1-1 0,-1 0 0,0 0-1,0 0 1,-2 0 0,0 0-1,0-4-3,-4-7-294,0 0-1,-1 0 1,-2 0-1,0 0 1,-2 1-1,-1 0 1,0 1-1,-2 0 1,-12-18 294,8 15-2533,9 5-1883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4 239 7296,'-1'3'503,"0"-1"-1,0 1 1,1-1 0,0 1 0,-1 0-1,1 0 1,0-1 0,0 1 0,0 0-1,1-1 1,-1 1 0,1 0 0,-1-1 0,1 1-1,0 0 1,0-1-503,21 49 4061,-13-32-3745,52 112 813,-12-27-992,-3 1-1,20 81-136,-65-183 0,3 9 3,-1 0-1,0 0 1,0 0-1,-1 0 0,-1 1 1,0-1-1,0 1 0,-1-1 1,-2 6-3,2-17-10,0 1 1,0-1 0,0 0-1,-1 1 1,1-1-1,0 0 1,-1 1 0,1-1-1,-1 0 1,0 0 0,1 1-1,-1-1 1,0 0 0,0 0-1,0 0 1,0 0-1,0 0 1,0 0 0,0 0-1,0 0 1,-1 0 9,1-1-16,0 1 0,0-1 0,0 0 0,-1 0 0,1 0 0,0 0 0,0 0 1,-1 0-1,1 0 0,0 0 0,0 0 0,0-1 0,-1 1 0,1 0 0,0-1 0,0 1 0,0-1 0,0 0 0,0 1 16,-6-4-73,1 0 0,0-1 0,0 0 0,0 0-1,1 0 1,-5-6 73,-5-9-268,0-1-1,1 0 1,1-2-1,0 1 0,2-1 1,1-1-1,1 0 1,1 0-1,1-1 1,1-5 268,-1-1-128,3-1 1,0 1-1,2-1 0,1 1 1,2-1-1,1 0 0,1 1 0,2-3 128,0 11 24,2 0 0,0 0 0,1 1-1,1 0 1,1 0 0,1 1 0,1 0-1,1 1 1,0 1 0,14-15-24,-17 23 169,1 0 1,0 1-1,1 0 0,-1 1 1,2 0-1,-1 1 0,1 0 1,3 0-170,-6 3 201,0 1 0,0 1 0,1-1 0,-1 2-1,1-1 1,-1 2 0,1-1 0,0 1 0,0 1 0,-1 0 0,10 2-201,-11-1 24,0 0-1,0 1 1,-1 1-1,1 0 1,-1 0-1,1 0 1,-1 1 0,0 0-1,-1 1 1,1 0-1,-1 0 1,0 0-1,0 1 1,0 0 0,-1 1-1,0-1 1,0 1-1,-1 0 1,0 1-1,0-1 1,0 1 0,-1 0-1,-1 0 1,1 0-1,-1 1 1,-1-1-1,1 1 1,-1 0 0,-1 0-1,0 0 1,0 2-24,0 7 35,0-1 1,-1 1-1,-1 0 1,-1 0-1,-1-1 1,0 1-1,-1-1 1,-1 0-1,-1 0 1,0 0-1,-1-1 1,-4 5-36,6-10-132,-2 0-1,1-1 1,-1 0 0,-1 0-1,0 0 1,0-1-1,-1-1 1,0 1 0,-1-1-1,0-1 1,0 0 0,0 0-1,-1-1 1,0-1-1,0 1 1,-1-2 0,-11 4 132,20-7-272,-1 0 0,1 0 0,-1 0 1,0-1-1,1 1 0,-1-1 0,0 0 0,1 0 1,-1 0-1,0-1 0,1 1 0,-1-1 1,0 0-1,1 0 0,-1 0 0,1-1 0,0 1 1,-1-1-1,1 0 0,0 1 0,0-2 0,0 1 1,0 0-1,0-1 0,1 1 0,-3-3 272,-11-28-3530</inkml:trace>
  <inkml:trace contextRef="#ctx0" brushRef="#br0" timeOffset="377.378">846 127 10368,'-3'6'721,"1"1"1,0-1 0,0 1 0,0-1 0,1 1-1,0-1 1,0 1 0,1 0 0,0 2-722,5 64 2905,-1-40-2339,2 25-240,2 0 0,3-1-1,6 17-325,-10-51 21,0 0 0,2 0-1,0-1 1,2-1-1,0 1 1,2-2 0,0 1-1,1-2 1,7 8-21,-14-21 5,0 1 1,-1-1-1,2 0 1,-1 0-1,1-1 1,0 0-1,0 0 1,1-1-1,-1 0 1,1-1-1,0 1 0,0-2 1,2 1-6,2 0-2,-1-2 1,1 1-1,0-2 1,0 1-1,0-2 1,0 0-1,0 0 1,-1-2-1,5 0 2,1-2 1,1-1-1,-1 0 1,0-1-1,0-2 1,-1 1 0,0-2-1,-1 0 1,0-1-1,0-1 1,-2 0-1,1-1 1,11-15-1,-15 16 17,-1-2-1,-1 0 1,0 0 0,-1 0-1,-1-1 1,0 0 0,-1-1-1,-1 1 1,0-1 0,-1 0-1,0-1 1,-2 1 0,0-1-1,0-15-16,-3 7-491,0-1 0,-2 1 0,-1 0 0,0 0 0,-2 0 0,-1 0 0,-1 1 0,-2 0-1,-4-8 492,13 31-301,0 0 0,1-1-1,-1 1 1,0 0 0,1 0 0,-1-1-1,1 1 1,-1 0 0,1 0-1,0-1 1,-1 1 0,1 0-1,0-1 1,0 1 0,0-1-1,0 1 1,0 0 0,0-1-1,0 1 1,1 0 0,-1-1-1,0 1 1,1 0 0,-1-1-1,1 1 1,-1 0 0,1 0-1,0-1 1,0 1 0,-1 0-1,1 0 1,0 0 0,0 0-1,0 0 1,0 0 0,0 0-1,0 1 1,0-1 0,1 0 0,-1 0 301,16-11-2635</inkml:trace>
  <inkml:trace contextRef="#ctx0" brushRef="#br0" timeOffset="814.078">1919 64 10368,'2'4'840,"0"0"0,-1-1 0,1 1 1,-1 1-1,0-1 0,1 3-840,3 47 3351,-4-20-1797,13 78 744,5 0 0,31 100-2298,7-31-415,-47-156-1882,-8-22 577,-6-15 308,-1 0 323,0 1-1,-1 0 1,0 1-1,-1-1 1,-7-7 1089,-7-14-1779,-69-107-3742,2-1 6887,-54-83 6698,132 209-7445,6 9-258,1 0 1,0 0-1,-1 0 0,1 0 0,1 0 0,-1-1 0,1 1 0,0-1 0,1 0 1,-1 1-1,0-6-361,2 9 32,0 1 0,0 0-1,1 0 1,-1 0 0,0 0 0,1 0 0,-1 0 0,1 0 0,-1-1 0,1 1 0,-1 1 0,1-1 0,0 0 0,0 0 0,-1 0-1,1 0 1,0 0 0,0 1 0,0-1 0,0 0 0,0 1 0,0-1 0,0 0 0,0 1 0,0-1 0,0 1-32,32-9 130,220-20-221,-32 0-3312,-36 6-5167,-121 12 5029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4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526 223 7296,'1'-6'534,"-1"-1"0,0 0 0,0 0 0,0 0 0,-1 1 0,0-1-1,0 0 1,-1 0 0,0 1 0,0-1 0,0 1 0,-1 0 0,0 0 0,-1 0 0,1 0 0,-1 0 0,0 1 0,0-1 0,-1 1 0,-1-2-534,1 2 152,-1 0 0,1 0 0,-1 0-1,0 0 1,0 1 0,0 0 0,-1 0 0,0 1 0,1 0 0,-1 0 0,0 0-1,-1 1 1,1 0 0,0 1 0,-1-1 0,1 2 0,0-1 0,-5 1-152,1 1 5,-1 1 0,0 1 0,1 0 0,0 0 0,0 1 0,0 1 1,0 0-1,1 0 0,0 1 0,0 0 0,0 1 0,1 0 0,0 1 1,0 0-1,1 0 0,-3 4-5,-8 10 15,0 1 1,2 1 0,1 1-1,0 0 1,-10 25-16,15-27 24,1-1 1,2 2-1,0-1 1,1 1-1,1 0 1,1 1-1,1 9-24,3-19 16,0 0-1,2 0 1,-1 0-1,2 0 1,0 0-1,1 0 1,1 0-1,0-1 1,1 0-1,0 0 1,1 0-1,5 8-15,-6-14 7,0 0 0,0 0 0,0 0 0,1-1 0,0 0 0,1 0 0,0-1 0,0 0 0,0 0 0,1 0 0,0-1 0,0 0 0,0-1 0,0 1 1,1-2-1,0 1 0,-1-1 0,1-1 0,2 1-7,2-1 1,0 0 0,0-1 0,0-1 0,0 0 1,0 0-1,0-2 0,0 1 0,-1-2 1,1 0-1,0 0 0,-1-1 0,0 0 0,6-4-1,3-2 6,0-1 0,-1-1 0,-1 0 0,0-1-1,0-2 1,-2 0 0,1 0 0,-2-2 0,-1 0-1,5-7-5,-12 14 2,-1-1-1,0 0 1,-1-1-1,0 0 1,-1 0-1,0 0 1,-1-1-1,2-9-1,-4 13-6,-1-1 0,0 0 1,0-1-1,-1 1 0,0 0 0,-1 0 0,0 0 1,-1 0-1,0 0 0,0 1 0,-1-1 0,0 0 6,-2-1 15,0 0-1,0 1 0,-1-1 1,0 1-1,-1 0 0,0 0 0,-1 1 1,0 0-1,-5-5-14,-4 0-429,0 0-1,0 1 1,-1 1-1,-16-8 430,33 19-143,-4-1-284,1-1 1,-1 0-1,1 0 0,0 0 1,0 0-1,-2-2 427,6 4-166,-1 0 1,1 1-1,-1-1 0,1 1 0,-1-1 1,1 0-1,0 1 0,-1-1 1,1 0-1,0 0 0,0 1 1,-1-1-1,1 0 0,0 0 1,0 1-1,0-1 0,0 0 0,0 0 1,0 0-1,0 1 0,0-1 1,0 0-1,1 0 0,-1 1 1,0-1-1,0 0 0,1 0 1,-1 1-1,0-1 0,1 0 0,-1 1 1,1-1-1,-1 0 0,1 1 1,-1-1-1,1 1 0,-1-1 1,1 1-1,0-1 0,-1 1 1,1-1-1,0 1 0,-1 0 0,1-1 1,0 1-1,0 0 166,14-8-3253</inkml:trace>
  <inkml:trace contextRef="#ctx0" brushRef="#br0" timeOffset="372.795">849 148 10368,'-4'11'976,"0"1"0,1-1 0,1 1 0,0 0 0,0 0 0,1 0-1,1 7-975,1 17 1873,1 0 0,4 20-1873,1-21 51,1 0 0,1-1 0,2 0-1,1-1 1,2 0 0,1-1 0,3 1-51,-13-24 6,0 0 0,1 0 0,0 0 0,1-1-1,0 0 1,0-1 0,0 1 0,1-1 0,0-1 0,4 3-6,-6-6 2,0 1 0,1-1-1,0 0 1,-1 0 0,1 0 0,0-1-1,1-1 1,-1 1 0,0-1-1,0 0 1,1 0 0,-1-1 0,0 0-1,1-1 1,2 0-2,6-2 1,0 0-1,1-1 1,-1-1 0,-1-1-1,1 0 1,-1-1 0,0 0 0,0-2-1,-1 1 1,0-2 0,-1 0-1,0-1 1,-1 0 0,8-8-1,-8 6-2,0-1 0,-1 0 0,-1-1 0,0 0 0,-1 0 0,0-1 0,-2 0 0,0-1 0,0 0 0,-2 0 0,0 0 0,-1-1 0,1-8 2,-3 3-95,-1 0 0,0 0-1,-2 1 1,-1-1 0,0 0 0,-4-11 95,-13-38-3466,18 67 2628,0 0 1,0 0 0,0 0 0,0 0-1,1 0 1,0-1 837,0-7-3541</inkml:trace>
  <inkml:trace contextRef="#ctx0" brushRef="#br0" timeOffset="796.938">1866 0 10496,'3'12'1508,"1"0"0,1 0 0,-1-1 0,2 1-1508,13 35 2853,87 245-564,-15-38-2477,-84-238 62,0 0 23,-13-24-3620,-16-25-432,-1 0 0,-2 1 0,-18-17 4155,-5-7-916,-143-152 16840,183 200-15523,4 5-136,1 0 0,0-1-1,0 0 1,0 0 0,0 1-1,0-2 1,1 1 0,-3-4-265,5 7 82,0 0 0,0 0 0,0 0 0,-1 1 0,1-1 0,0 0 0,0 0 0,0 0 0,0 1 0,1-1 0,-1 0-1,0 0 1,0 0 0,0 1 0,1-1 0,-1 0 0,0 0 0,1 1 0,-1-1 0,1 0-82,0-1 84,1 1 0,-1-1 1,1 1-1,0 0 0,-1-1 0,1 1 0,0 0 0,0 0 0,0 0 0,-1 1 1,3-2-85,37-10 240,0 1 1,1 2-1,31-2-240,23-5-1260,161-27-4173,-148 31 66,-48 7 925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33 185 9600,'-5'7'663,"1"1"1,1 0-1,-1 0 1,1 0 0,0 0-1,1 0 1,0 1-1,0-1 1,1 8-664,-1 5 622,1 0 1,1 0-1,2 12-622,0-8 1041,2 1-1,6 25-1040,-7-41 110,-1 0 1,2-1 0,0 1 0,0 0 0,0-1-1,1 0 1,1 0 0,0-1 0,3 5-111,2-2 41,0 0 0,1-1 1,0 0-1,0-1 0,1 0 1,9 4-42,-15-10 17,-1 1 1,1-1 0,0 0-1,1 0 1,-1-1 0,0 0 0,1 0-1,-1-1 1,1 0 0,0 0 0,-1-1-1,1 0 1,0 0 0,3-2-18,1-1 7,-1 0 0,0-1 0,-1 0 0,1-1 0,-1 0 0,1-1 1,-2 0-1,1-1 0,-1 0 0,0 0 0,0-1 0,-1 0 0,0 0 0,0-1 0,-1 0 1,0-1-1,1-2-7,4-8-42,-1 0 0,-1-1 0,-1 0 1,-1-1-1,0 1 0,-2-2 0,0 1 0,-1-7 42,0-5-192,-1 0 0,-2 0 0,-1 0-1,-4-27 193,1 36-1806,-2 1 0,0 0-1,-2 0 1,-3-7 1806,3 13-3621</inkml:trace>
  <inkml:trace contextRef="#ctx0" brushRef="#br0" timeOffset="354.17">583 428 10368,'-18'29'3936,"9"-2"-3040,-4 24 799,8-18 129,-2 6-928,-2 13-320,0 4-288,0-1-128,4 1-96,0 0-64,5-8 32,0-4-32,5-8 0,0-8-1344,4-12-544,9-13-383,3-6-129,10-13-1440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162 192 7296,'22'-32'3856,"-18"27"-2901,0 0 1,0 0 0,-1 0-1,0-1 1,2-3-956,-15 15 3866,-7 10-3647,-5 13-106,2 0 1,1 2-1,2 0 0,1 2 0,-1 5-113,4-10 23,1 2 0,2-1 0,1 2 0,1-1 0,2 1 0,-1 14-23,5-29 8,1 0 0,1 0 0,0-1 1,1 1-1,1 0 0,1 0 0,0-1 1,1 1-1,0-1 0,1 0 1,1 0-1,1 0 0,6 11-8,-1-9 10,0 0 0,1 0 0,1-2 0,0 1-1,2-2 1,-1 0 0,2-1 0,0 0 0,0-2 0,1 0 0,0-1 0,1 0-1,0-2 1,7 2-10,13 3-552,0-1 1,1-2-1,0-2 0,0-2 0,1-2 0,39 0 552,-52-4-987,0-1 1,0-1-1,0-2 0,0 0 1,10-5 986,41-17-3664</inkml:trace>
  <inkml:trace contextRef="#ctx0" brushRef="#br0" timeOffset="348.094">128 523 9984,'-9'39'3776,"30"-10"-2944,19 2-160,-12-19-288,17-4-320,12-8 32,16-3-224,16-14-32,1-2 64,-5-5-1312,-8-4-544,-15-5-1632</inkml:trace>
  <inkml:trace contextRef="#ctx0" brushRef="#br0" timeOffset="699.268">481 52 7296,'-58'4'2720,"31"4"-2112,0 1 864,14-1 352,3-5-1024,10-3-320,5 0-416,13 0-160,9-3 64,14-2-1216,16 2-480,16-1-1408,7 4-992,6 0 1824</inkml:trace>
  <inkml:trace contextRef="#ctx0" brushRef="#br0" timeOffset="1056.425">1388 1 7296,'1'0'182,"-1"0"1,1 1 0,0-1-1,0 1 1,0-1 0,-1 1-1,1-1 1,0 1-1,-1-1 1,1 1 0,0 0-1,-1-1 1,1 1 0,-1 0-1,1 0 1,-1-1 0,1 1-1,-1 0 1,0 0-1,1 0 1,-1-1 0,0 1-1,0 1-182,10 31 2424,-2-8-1214,38 90-448,-1-3-777,11 53 15,-33-82-58,6 50 58,-24-103 538,-1-1-1,-2 0 1,-1 1 0,-1 0-1,-2-1 1,-2 15-538,3-39 168,0 1 1,-1 0-1,0-1 1,0 1-1,0-1 1,0 0-1,-1 0 1,0 0-1,0 0 1,-1 1-169,3-5 19,1 0 1,-1 0-1,0 0 0,0-1 1,0 1-1,0 0 1,0 0-1,0-1 1,0 1-1,0-1 0,0 1 1,0-1-1,0 1 1,-1-1-1,1 1 1,0-1-1,0 0 0,0 0 1,-1 0-1,1 0-19,-1 0 6,0 0 0,0-1-1,1 0 1,-1 1 0,0-1-1,1 0 1,-1 0 0,1 0-1,-1 0 1,1 0 0,-1 0 0,1 0-1,0 0 1,0-1 0,0 1-1,-1 0 1,1-1 0,0 0-6,-4-7 5,0 0 0,0 0 0,1 0 0,0 0 1,1-1-1,0 1 0,0-1 0,1 0 0,0 0 1,0-8-6,0-15-50,1-1 0,3-22 50,2-13-160,4-1 0,3 1 0,3 0 160,-6 31-72,3 1 0,1 0 0,2 1 0,1 1 0,2 0 0,6-7 72,-15 29-8,0 1 0,1 0 0,0 1 0,1 0 0,0 0 0,1 1 0,0 0 0,0 1 0,6-3 8,-12 9-1,0 0 0,0 0 0,0 0 0,0 1 0,1 0 0,-1 0 0,0 1 0,1-1 0,0 1 0,-1 0 0,1 1 0,0-1 0,-1 1 0,1 0 0,0 1 0,-1-1 0,1 1 0,0 0 1,-1 1-1,1-1 0,-1 1 0,0 0 0,1 0 0,-1 1 0,1 0 1,1 2 15,1 1 0,-1-1 0,0 1 0,0 0 0,0 1 0,-1 0 0,0 0 0,-1 0 0,0 0 0,0 1 0,0 0 0,-1 0 0,0 1 0,0-1 0,-1 1 0,0 0 0,-1-1 0,0 1 0,0 5-15,0 3 31,0-1-1,-2 1 1,0-1 0,0 1-1,-2-1 1,0 1 0,-1-1-1,0 0 1,-2 0 0,-2 7-31,-15 31 155,-11 18-155,11-28-6,3 1 1,-4 16 5,21-55-3,1 0 0,0 0 0,0 0 0,0 0 1,0 0-1,1 0 0,0 0 0,1 0 0,-1 0 1,1 0-1,0 0 0,0 0 0,1 0 0,1 2 3,0 0-6,1-1 0,0 1 0,0-1 0,1 0 0,0 0-1,0 0 1,0-1 0,1 0 0,5 5 6,6 2-10,1 0 0,0 0 0,1-2 0,0 0 0,1-2-1,0 0 1,14 4 10,25 7-1324,1-2-1,0-3 0,1-3 0,0-3 1,36 1 1324,-77-9-2032,0-1 0,15-3 2032,34-10-3680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2:3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6784,'0'-1'98,"0"1"1,0 0 0,0 0-1,0-1 1,0 1 0,0 0-1,0-1 1,0 1 0,-1 0-1,1 0 1,0-1 0,0 1-1,0 0 1,0 0-1,-1 0 1,1-1 0,0 1-1,0 0 1,0 0 0,-1 0-1,1 0 1,0-1 0,0 1-1,-1 0 1,1 0 0,0 0-1,0 0 1,-1 0 0,1 0-1,0 0 1,0 0-1,-1 0 1,1 0 0,0 0-1,-1 0 1,1 0 0,0 0-1,-1 0-98,2 0 93,-1 1 0,0 0 0,0-1-1,0 1 1,1 0 0,-1-1-1,0 1 1,1-1 0,-1 1 0,1-1-1,-1 1 1,1-1 0,-1 1 0,1-1-1,-1 1 1,1-1 0,-1 1-1,1-1 1,-1 0 0,1 1 0,0-1-93,73 52 2933,39 36-2933,-38-21 20,-3 3 0,-3 3 0,-3 3 0,24 40-20,73 116 244,-106-144-503,33 74 259,-64-107 195,-2 0 1,-3 2 0,10 44-196,-21-61 556,-2 1 1,-2 0-1,-1 0 1,-2 0-1,-3 38-556,-4-38 388,-1 1 0,-2-1 0,-2-1 0,-2 1 0,-9 21-388,-16 31 306,-36 65-306,17-56 77,-5-3 1,-38 45-78,65-96 10,23-34-159,-37 60 424,43-66-684,0-1 1,0 1 0,1 1-1,0-1 1,0 0 0,1 1-1,0 0 1,0 3 408,2-11-238,0 1 1,0 0 0,0-1-1,0 1 1,0-1 0,0 1 0,0-1-1,1 1 1,-1-1 0,1 1-1,-1-1 1,1 1 0,-1-1-1,1 0 1,0 1 0,1 0 237,-1 0-456,1-1 1,0 1-1,0-1 0,1 0 1,-1 1-1,0-1 1,0 0-1,1-1 1,-1 1-1,1 0 456,-3-1-4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4 152 10496,'0'1'355,"-1"1"0,0 0 1,1 0-1,0-1 0,-1 1 1,1 0-1,0 0 0,0 0 1,0-1-1,0 1 1,0 0-1,1 0 0,-1 0 1,0-1-1,1 1 0,-1 0 1,1 0-1,0-1-355,4 20 2179,8 84-150,4 43-1796,-3 208 39,-14-346-276,0 0-28,0 0 0,0 0-1,1 0 1,0 0 0,1 0-1,2 5 33,-4-16-42,0 1 0,0 0 0,0 0 0,0 0-1,0-1 1,0 1 0,1 0 0,-1 0-1,0 0 1,0-1 0,0 1 0,0 0 0,1 0-1,-1 0 1,0 0 0,0 0 0,0 0 0,1-1-1,-1 1 1,0 0 0,0 0 0,0 0-1,1 0 1,-1 0 0,0 0 0,0 0 0,1 0-1,-1 0 1,0 0 0,0 0 0,1 0 0,-1 0-1,0 0 1,0 0 0,0 0 0,1 0 0,-1 1-1,0-1 1,0 0 0,0 0 0,1 0-1,-1 0 1,0 0 0,0 0 0,0 1 0,1-1-1,-1 0 1,0 0 0,0 0 0,0 0 0,0 1-1,0-1 1,0 0 0,1 0 0,-1 0-1,0 1 1,0-1 0,0 0 0,0 0 0,0 1 42,7-26-2234,-6 21 2067,36-132-7326,-20 62 4272</inkml:trace>
  <inkml:trace contextRef="#ctx0" brushRef="#br0" timeOffset="352.25">484 1 9728,'10'29'3981,"-1"0"1,2 22-3982,8 60 2752,-1-1-2172,9 18-479,-3-20-1055,5 73 954,-28-180-128,-1 0 1,0 0-1,0 0 0,0 0 1,0 0-1,0 0 0,0-1 1,0 1-1,0 0 0,0 0 1,0 0-1,0 0 0,-1 0 1,1-1-1,0 1 0,-1 0 1,1 0-1,0 0 0,-1-1 1,1 1-1,-1 0 0,1 0 1,-1-1-1,1 1 0,-1 0 1,0-1-1,1 1 0,-1-1 1,-1 1 127,1-1-265,-1 1 1,0-1 0,1 0 0,-1 0-1,0 0 1,1 0 0,-1 0 0,0 0-1,0-1 1,1 1 0,-1-1 0,1 1-1,-1-1 1,0 1 0,1-1 0,-1 0 264,-28-16-3472</inkml:trace>
  <inkml:trace contextRef="#ctx0" brushRef="#br0" timeOffset="723.939">66 472 10368,'-3'2'484,"1"0"1,-1 0 0,1 1 0,-1-1 0,1 1-1,0 0 1,0-1 0,0 1 0,-1 3-485,3-5 114,-1 0 1,1 0 0,0 0 0,0 0 0,-1 0 0,1-1-1,0 1 1,0 0 0,0 0 0,0 0 0,0 0 0,1 0-1,-1 0 1,0 0 0,0 0 0,0 0 0,1 0 0,-1 0 0,1 0-1,-1-1 1,1 1 0,-1 0 0,1 0 0,-1 0 0,1-1-1,0 1 1,-1 0 0,1-1 0,0 1 0,-1 0 0,1-1-1,0 1 1,0-1 0,0 0 0,0 1 0,0-1 0,-1 1 0,1-1-1,0 0 1,0 0 0,0 0 0,0 1 0,0-1-115,11 3 96,-1-1 0,1 0 1,0 0-1,0-1 0,0 0 1,0-1-1,0-1 0,1 0-96,22-3 186,0-2-1,10-3-185,55-17-786,-2-4 1,-1-4-1,-2-4 0,-1-4 0,-2-5 1,20-17 785,-103 59 47,5-4 112,0 0 1,1 1-1,0 0 0,0 2 1,0 0-1,1 0 0,6 0-159,-20 6 107,0 0 0,1 0-1,-1 0 1,1 0 0,-1 0-1,0 1 1,1-1 0,-1 1-1,0-1 1,1 1 0,-1 0-1,0 0 1,0 0 0,0 0 0,0 1-1,0-1 1,0 0 0,0 1-1,0 0 1,0-1 0,-1 1-1,1 0 1,-1 0 0,1 0 0,-1 0-1,0 0 1,1 0 0,-1 0-1,0 0 1,-1 0 0,1 1-107,5 11 189,-1 0 0,-1 0 0,0 0 0,0 10-189,-2-15 155,9 53 1890,-4 0 0,0 32-2045,-4 126-92,-3-167-701,10-90-2215,3-16 2879,2 0 1,2 1-1,2 1 0,3 0 1,2 2-1,2 1 0,3 0 1,11-12 128,-29 45-8,2 0 0,10-10 8,-18 20 22,0 1 1,0 0-1,1 0 1,-1 0-1,1 1 1,0 0-1,0 0 1,0 0-1,3 0-22,-7 2 10,0 1 0,-1-1 1,1 1-1,-1 0 0,1 0 0,0 0 0,-1-1 0,1 2 0,0-1 0,-1 0 0,1 0 0,-1 0 0,1 1 0,0-1 0,-1 1 0,1-1 1,-1 1-1,1 0 0,-1 0 0,0-1 0,1 1 0,-1 0 0,0 0 0,1 0 0,-1 1 0,0-1 0,0 0 0,0 1-10,3 3 18,-1 0 0,0 1 0,0-1 0,0 1 0,0 0 0,0 4-18,12 40 55,-3 1 1,-2 0 0,-2 1-1,-3 5-55,2-3 23,10 67 1,11 108-581,-28-226 423,2 21-841,-4-19-238,-3-11-1025,-32-66-4663,4 11 3509</inkml:trace>
  <inkml:trace contextRef="#ctx0" brushRef="#br0" timeOffset="1112.09">1317 399 9728,'-30'17'3584,"21"7"-2784,0-2 128,9-5-128,4 0 575,10 2 385,9 5-896,11-1-384,12-2-352,3-9-128,4-1 32,1-7-128,5-4 0,-1 0-1088,0-7-480,10-5 513,-1-8 223,5-9-3168</inkml:trace>
  <inkml:trace contextRef="#ctx0" brushRef="#br0" timeOffset="1474.019">2367 185 10624,'6'10'2151,"0"1"0,-1 0 0,-1 0 0,1 3-2151,4 17 2807,4 30-2807,-2-7 2514,29 96-754,9 42-1878,-45-178-183,5 30-1598,-8-42 1754,-1-1 0,0 1 0,0-1 0,0 1 0,1-1 0,-1 1-1,-1-1 1,1 1 0,0 0 0,0-1 0,-1 1 0,1-1 0,0 0 0,-1 1 0,0-1 0,1 1 0,-1-1 0,0 0 0,1 1-1,-1-1 1,0 0 0,-1 1 145,2-2-96,-1 0 0,0 0 0,0 0 0,1 0-1,-1 0 1,0 0 0,0 0 0,1 0 0,-1 0 0,0 0-1,0 0 1,1 0 0,-1-1 0,0 1 0,0 0 0,1-1-1,-1 1 1,0 0 0,1-1 0,-1 1 0,0-1-1,1 1 1,-1-1 0,1 1 0,-1-1 0,1 0 0,-1 1-1,1-1 1,-1 1 0,1-1 0,0 0 0,-1 0 96,-3-4-555,-22-24-1321,2-1 0,1-1 0,-11-22 1876,-55-105-677,42 71 1084,26 51 398,13 24 12,0 0 0,1-1 0,1 0 0,0 0 0,1-1-1,-1-2-816,6 14 125,0 0-1,0 0 0,-1 0 0,1 0 0,0-1 0,1 1 0,-1 0 0,0 0 0,1 0 1,-1 0-1,1 0 0,-1 0 0,1 1 0,0-1 0,0 0 0,0 0 0,0 0 0,0 1 0,0-1 1,0 0-1,1 1 0,-1-1 0,1 1 0,-1 0 0,1-1 0,0 1 0,-1 0 0,1 0 0,0 0 1,0 0-1,0 0 0,-1 0 0,2 0-124,9-3 21,0 0 0,1 0-1,-1 1 1,13-1-21,-14 2 147,132-19-90,-69 12-3922,36-11 3865,-43 3-3867,-7 1-575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485 284 7424,'8'-10'1142,"0"1"1,-1-1 0,1-1-1,-2 1 1,0-1 0,4-10-1143,-8 17 308,-1 0 1,1 0 0,-1 0-1,-1-1 1,1 1 0,-1-1-1,1 1 1,-1 0 0,0-1-1,-1 1 1,1 0 0,-1-1 0,0 1-1,0 0 1,0 0 0,-1-1-1,1 1 1,-1 0 0,0 0-1,0 1 1,-1-2-309,-2-2 32,-1-1 1,0 1-1,-1 0 0,0 1 1,0-1-1,0 1 0,-1 1 1,1-1-1,-1 1 0,-1 1 1,1 0-1,-1 0 0,0 0 1,-1 0-33,-5 0 4,1 0 0,-1 0 0,0 1 0,0 1 0,0 0 0,0 1 0,0 1 0,-7 1-4,8 0-1,0 1 0,0 1-1,0 0 1,0 1-1,1 0 1,0 1-1,-1 1 1,-6 4 1,11-5-9,1 0 0,1 0 0,-1 1 0,1-1 0,0 2 0,0-1 0,1 1 0,0 0 0,0 0 0,0 1 0,1 0 0,0 0 0,-2 4 9,7-10 0,-1-1 0,1 1 0,-1-1 0,1 0 0,0 1 0,-1-1 0,1 1 0,0-1 0,0 1 0,0-1 0,0 1-1,0-1 1,0 1 0,1-1 0,-1 1 0,0-1 0,1 0 0,-1 1 0,1-1 0,-1 1 0,1-1 0,0 0 0,0 0 0,-1 1-1,1-1 1,0 0 0,0 0 0,0 0 0,1 0 0,-1 0 0,0 0 0,0 0 0,1 0 0,5 4 1,0-1 0,1 0 0,0 0 0,0-1 0,4 2-1,3 1 8,18 9 27,12 4-4,0 3-1,-1 1 1,-2 3-1,18 14-30,-47-30 4,-2 0 1,1 1-1,-2 0 0,1 1 1,-2 0-1,1 0 0,1 5-4,-5-7 6,-1 0-1,0 0 0,-1 1 0,0-1 1,-1 1-1,0 0 0,-1 0 1,0 0-1,0 0 0,-1 9-5,-1-8 7,0-1 0,-1 1-1,-1-1 1,0 0 0,0 1-1,-1-1 1,0 0 0,-1 0 0,-1-1-1,1 1 1,-2-1 0,1 0 0,-2 0-1,1-1 1,-1 1 0,-1-2 0,1 1-1,-1-1 1,-4 3-7,1-2-18,0 0-1,-1-1 1,0 0-1,0-1 1,0 0-1,-1-1 1,0-1-1,0 0 1,-1 0-1,1-2 1,-1 0-1,0 0 1,0-1-1,0-1 1,-7 0 18,13 0-240,-1-1 0,0 0 1,1-1-1,-1 0 1,1 0-1,-1-1 0,1 0 1,0 0-1,-1-1 1,1 0-1,0 0 0,1-1 1,-1 0-1,0-1 240,0-1-323,-1-1 0,1 0 0,0 0 0,1-1 0,0 0 0,0-1 0,1 1 0,0-1 1,-1-3 322,-14-38-3632</inkml:trace>
  <inkml:trace contextRef="#ctx0" brushRef="#br0" timeOffset="353.445">903 112 10368,'-9'8'919,"2"2"0,-1-1 1,1 1-1,1 0 1,0 0-1,0 0 0,1 1 1,0 0-920,1 1 390,0 1 0,1-1 0,0 1 0,1-1 0,1 1 0,0-1 0,1 9-390,-1 29 196,3-1-1,2 1 1,3-1 0,3 10-196,-5-40 19,0-1 1,1 1-1,1-1 1,1-1-1,7 13-19,-9-20 5,1 1-1,0-1 1,1 0 0,0-1 0,1 0-1,0 0 1,0-1 0,1 0-1,2 1-4,-3-4-46,0 0-1,0-1 1,0 0 0,0 0-1,1-1 1,-1-1-1,1 1 1,0-2-1,0 1 1,0-1 0,0-1-1,0 0 1,-1 0-1,1-1 1,0 0-1,0-1 1,0 0-1,-1-1 1,1 1 0,2-3 46,4-1-670,0 0 0,0-1 1,-1-1-1,0-1 0,6-5 670,-8 5-1449,-1 0-1,0-2 0,-1 1 1,0-2-1,6-7 1450,12-21-3546</inkml:trace>
  <inkml:trace contextRef="#ctx0" brushRef="#br0" timeOffset="711.144">903 459 10368,'4'36'3872,"10"-24"-3040,11-4-192,-11-4-352,4-4-384,-4 0 64,17-12-1312,15-8-544,-7-8-1792,-3-4-704</inkml:trace>
  <inkml:trace contextRef="#ctx0" brushRef="#br0" timeOffset="712.144">973 80 10112,'-36'0'3872,"23"12"-3040,1 5-64,12-5-192,4-5-448,4 1-64,5-1-128,10-2 32,9-5 32,8-5-224,9-2 0,0-1-2432,6-11-1024,-5 2 384</inkml:trace>
  <inkml:trace contextRef="#ctx0" brushRef="#br0" timeOffset="1059.558">1615 9 9984,'-4'10'2367,"1"0"1,1 0 0,0 1-1,-1 8-2367,2 10 573,0 0 0,2 5-573,0 10 503,-1 35-352,-1 11 189,8 64-340,-5-139 6,1 0-1,1-1 1,0 0 0,0 1-1,2-2 1,0 1 0,0 0-1,1-1 1,1-1-1,0 1 1,1-1 0,0 0-1,7 6-5,-9-12-27,0 1-1,0-1 0,0 0 0,1-1 0,0 0 1,0 0-1,0 0 0,1-1 0,0-1 0,2 2 28,-4-3-73,1-1 0,-1 1-1,0-1 1,0 0-1,1-1 1,-1 0 0,0 0-1,1-1 1,-1 1 0,0-2-1,0 1 1,1-1-1,-1 0 1,0-1 73,8-3-1034,0-1 0,-1 0 0,0-1-1,-1-1 1,1 0 0,-2-1 0,1-1 0,-2 0 0,1 0 0,-1-1-1,1-4 1035,21-23-3482</inkml:trace>
  <inkml:trace contextRef="#ctx0" brushRef="#br0" timeOffset="1418.057">1579 403 7296,'-10'41'2816,"15"-26"-2208,13-3 832,-9-8 256,5-1-1088,8-3-352,10-3-1344,4-6-608,-1-3-1728,10-10-768</inkml:trace>
  <inkml:trace contextRef="#ctx0" brushRef="#br0" timeOffset="1419.057">1592 33 9472,'-18'8'3584,"18"-8"-2784,9 3 64,-4-3-192,8 0-448,10 0-64,4 0-96,-4 0-64,20-3 32,30-9-1312,-5 0-576,7-5-1792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49 9984,'-1'1'304,"0"-1"0,0 1 0,1-1 0,-1 1 0,0 0 0,0 0 0,1 0 0,-1-1 0,0 1 0,1 0 1,-1 0-1,1 0 0,-1 0 0,1 0 0,0 0 0,-1 0 0,1 0 0,0 1-304,6 19 2944,-5-19-2711,191 501 2070,-165-430-2169,-25-66-226,1 0-123,0-1-1,-1 1 1,0 0 0,0 0 0,0 0-1,-1 0 1,0 0 0,-1 1-1,0-1 1,0 2 215,0-9-58,0 0 0,0 1 0,0-1 1,0 0-1,0 0 0,0 0 0,0 0 0,0 1 0,0-1 0,-1 0 0,1 0 1,0 0-1,0 0 0,0 0 0,0 0 0,0 1 0,0-1 0,-1 0 0,1 0 1,0 0-1,0 0 0,0 0 0,0 0 0,0 0 0,-1 0 0,1 0 1,0 0-1,0 0 0,0 0 0,0 0 0,-1 0 0,1 0 0,0 0 0,0 0 1,0 0-1,0 0 0,-1 0 0,1 0 0,0 0 0,0 0 0,0 0 0,0 0 1,0 0-1,-1 0 0,1 0 0,0 0 0,0 0 0,0 0 0,0 0 0,0-1 1,-1 1-1,1 0 0,0 0 0,0 0 0,0 0 0,0 0 0,0-1 0,0 1 1,0 0-1,0 0 0,0 0 0,0 0 0,0 0 0,-1-1 58,-9-12-2380,9 12 1728,-22-31-4553,-11-7 1584</inkml:trace>
  <inkml:trace contextRef="#ctx0" brushRef="#br0" timeOffset="487.7">28 105 10368,'-25'1'3429,"22"2"-1851,10 0-414,11 0 1064,-2-3-1669,0-2-1,0 0 0,3-2-558,25-3 123,413-40 47,-5 0-298,-443 45 134,-3 1 19,0 0 0,1 0-1,-1 1 1,1 0 0,-1 0 0,6 1-25,-11-1 5,-1 0 0,1 0 0,0 1-1,0-1 1,0 0 0,0 1 0,-1-1 0,1 0 0,0 1-1,0-1 1,-1 1 0,1 0 0,0-1 0,0 1 0,-1-1-1,1 1 1,-1 0 0,1 0 0,-1-1 0,1 1-5,-1 1 4,1-1 0,-1 1 1,0-1-1,1 1 0,-1-1 0,0 1 1,0-1-1,0 1 0,0-1 1,-1 1-1,1-1 0,0 1 1,-1-1-1,1 0 0,-1 1 0,0 0-4,-7 18 71,-1-1-1,-2-1 0,0 0 1,-5 7-71,-22 36 92,25-37-69,1 1 1,1 1-1,1 0 1,2 0-1,0 1 1,2 0 0,-1 11-24,5-25 3,1 0 0,0 0 0,1 0 0,0 0 0,1 0 0,1 1 0,0-1 0,1-1 0,0 1 0,1 0 0,0-1 0,1 1 0,0-1 0,1-1 0,1 1 0,5 7-3,-7-12 7,1 0 0,0-1 0,0 0-1,0 0 1,1-1 0,-1 0 0,1 0 0,1 0 0,-1-1 0,1 0-1,-1-1 1,1 1 0,7 1-7,-4-2 2,1-1 1,-1 0-1,1 0 0,-1-1 0,1-1 0,-1 0 1,1 0-1,-1-1 0,12-3-2,-11 2 16,1-1 0,-1 0 0,0-1-1,0-1 1,0 0 0,0 0 0,-1-2 0,0 1 0,0-1 0,-1 0 0,0-1-1,0-1 1,-1 1 0,0-2 0,0 1 0,-1-1 0,0 0 0,5-11-16,-8 11 223,0 0 1,-1 0 0,0 0 0,-1-1 0,0 1 0,-1-1-1,0 0 1,0 0 0,-1 0 0,-1 0 0,0 0 0,-1-2-224,0 0-15,-1-1 1,-1 1 0,0 0 0,-1 0 0,-1 0 0,0 0 0,0 1-1,-1 0 1,-2-2 14,-4-5-703,-1 0 0,-1 0 0,0 2 1,-2 0-1,-5-5 703,-2 1-2492,-1 1 0,0 1 0,-15-8 2492,11 7-4309,4 1 709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2:3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438 570 6784,'2'-13'731,"0"1"0,0-1 1,-1 0-1,-1 1 0,0-1 1,-1 0-1,0 0 0,-1 1 1,-1-1-1,0 1 0,0-1-731,1 6 46,-1 0 0,1 0 0,-1 1 0,-1-1 0,1 1 0,-1 0 0,0 0 0,0 0 0,-1 0 1,0 1-1,0 0 0,0 0 0,-1 0 0,1 0 0,-1 1 0,0 0 0,0 1 0,-1-1 0,1 1 0,-1 0-46,1 1-3,0 0 0,0 0-1,0 1 1,0 0 0,0 0 0,0 0 0,0 1 0,0 0 0,0 0 0,0 0-1,0 1 1,0 0 0,-1 0 0,2 1 0,-2 0 3,-1 1 18,1 0 0,0 0-1,1 1 1,-1 0 0,0 1 0,1-1 0,0 1-1,0 1 1,1-1 0,-5 5-18,-5 10 461,1 1 0,1 0-1,0 0 1,2 1 0,1 1 0,-6 16-461,1 1 474,2 0 0,1 2 0,3-1 0,1 2 0,-1 27-474,7-50 20,1 1 0,1-1 0,0 1-1,2-1 1,1 1 0,0-1 0,1 0 0,1 0-1,2-1 1,-1 1 0,2-1 0,6 10-20,-8-18 1,1-1 1,0 1 0,1-2 0,0 1-1,1-1 1,-1 0 0,2 0-1,-1-1 1,1-1 0,1 0-1,-1 0 1,1-1 0,0 0 0,1-1-1,-1 0 1,1 0 0,0-2-1,0 0 1,1 0 0,-1-1 0,0 0-1,1-1 1,0-1 0,-1 0-1,11-1-1,0-4-142,0-1 0,0 0-1,0-2 1,-1-1 0,0 0-1,-1-2 1,0-1 0,0 0-1,-2-1 1,1-2-1,-2 0 1,0 0 0,10-13 142,-21 21-282,-1-1 0,0 0-1,-1 1 1,1-2 0,-1 1 0,-1-1 0,0 1 0,0-1 0,-1-1 0,0 0 282,-1 5-197,-1 0 1,-1 1 0,1-1-1,-1 0 1,0 0 0,0 0-1,0 0 1,0 0 0,-1 0-1,0 1 1,0-1 0,0 0 0,-1 1-1,0-1 1,0 1 0,0-1-1,0 1 1,-1 0 0,1 0-1,-1 0 1,-1-1 196,-4-4-421,-1 0 0,0 1 1,0 1-1,-1 0 0,0 0 0,0 0 0,-1 2 0,1-1 1,-1 1-1,-1 1 0,1 0 0,-4-1 421,0 1-197,-1 1-1,0 0 0,0 0 0,-2 2 198,5 0 1219,0 1 0,0 1 0,0 0 0,-12 2-1219,43-8 1979,-1-1 1,0 0 0,11-8-1980,71-35 1395,-63 30-612,53-30-205,-56 29-500,1 2 0,1 1 0,1 1 0,23-6-78,-56 22 9,0-1-1,0 0 0,0 1 1,0 0-1,0 0 0,0 0 1,0 0-1,0 0 0,0 1 1,0-1-1,0 1 1,-1 0-1,1 0 0,0 0 1,0 0-1,0 0 0,-1 0 1,1 1-1,-1 0 0,1-1 1,-1 1-1,0 0 0,1 0 1,-1 0-1,0 0 0,0 1 1,-1-1-1,1 1 0,0-1 1,0 3-9,5 8 65,0 1 0,-1 0 0,0 0 0,-1 0 0,1 8-65,6 28 189,-2 1-1,3 50-188,6 35-1683,-14-95-5154,-5-47 3173</inkml:trace>
  <inkml:trace contextRef="#ctx0" brushRef="#br0" timeOffset="345.83">1334 414 9984,'15'48'5197,"3"6"-2053,17 134-482,-16-79-2631,19 58-31,-20-104-3456,-18-63 3379,0 0-1,0 0 1,0 0-1,0 0 1,0 0-1,0 0 1,0 0-1,0-1 1,0 1-1,0 0 1,-1 0-1,1 0 1,0 0-1,0 0 1,0 0-1,0 0 1,0 0-1,0 0 1,0 0-1,0 0 1,0 0-1,0-1 1,0 1-1,0 0 1,0 0-1,0 0 1,0 0-1,-1 0 1,1 0-1,0 0 1,0 0-1,0 0 1,0 0-1,0 0 1,0 0-1,0 0 1,0 0-1,0 0 1,0 0-1,-1 0 1,1 0-1,0 0 1,0 0-1,0 0 1,0 0-1,0 0 1,0 0-1,0 0 1,0 0-1,0 0 1,0 0-1,0 1 1,-1-1-1,1 0 1,0 0-1,0 0 1,0 0-1,0 0 1,0 0-1,0 0 1,0 0-1,0 0 1,0 0-1,0 0 78,-5-13-3610</inkml:trace>
  <inkml:trace contextRef="#ctx0" brushRef="#br0" timeOffset="683.856">1953 312 10368,'4'22'5895,"1"4"-3119,-2 27-2031,3-1 0,1 0 0,15 49-745,3 22 203,-11-51-135,6 47-88,-20-118-19,1 0 1,-1 0-1,0 0 1,0 0-1,0 0 1,0 0 0,0 0-1,0 1 1,0-1-1,0 0 1,0 0-1,0 0 1,-1 0-1,1 0 1,0 0-1,-1 0 1,1 0 0,-1 0-1,1 0 1,-1 0-1,0-1 1,1 1-1,-1 0 1,0 0-1,0 0 39,0-1-164,-1 1-1,1-1 0,0 0 0,-1 0 0,1 0 1,0 0-1,-1 0 0,1 0 0,0-1 0,0 1 0,-1 0 1,1-1-1,0 1 0,0-1 0,-1 1 0,1-1 1,0 1-1,0-1 0,0 0 0,0 0 0,0 1 1,0-1-1,0 0 165,-29-25-4581</inkml:trace>
  <inkml:trace contextRef="#ctx0" brushRef="#br0" timeOffset="1028.137">1514 419 10368,'9'0'3936,"4"8"-3040,23-4 863,-19-1 225,6-3-1120,22-3-384,5-4-320,7-3-160,6 3 32,1 2-1248,-2-2-512,-3-1-479,-11-1-193,-7-1-1408</inkml:trace>
  <inkml:trace contextRef="#ctx0" brushRef="#br0" timeOffset="1029.137">2553 144 10368,'4'13'1828,"1"-1"1,0 0 0,0 0-1,4 3-1828,9 25 2696,0 4-2067,14 41 22,20 76-651,2 94 112,-51-231-340,-2 0 1,0 21 227,-1-37-233,-2-16-3841,0-11 2052,2-14-794,4-11-746</inkml:trace>
  <inkml:trace contextRef="#ctx0" brushRef="#br0" timeOffset="1633.908">3001 1 10368,'2'14'4624,"5"5"-3451,-3-7-208,3 21 1128,-1 0 0,1 32-2093,1 7 209,12 55 940,19 158 2230,-36-246-3428,1-5-615,-2-1 1,-3 32 663,1-64-175,0 1 0,0-1 0,0 1 0,0-1 1,0 1-1,-1-1 0,1 0 0,0 1 1,-1-1-1,0 1 0,1-1 0,-1 0 0,0 1 1,0-1-1,1 0 0,-1 0 0,0 0 0,0 1 1,0-1-1,0 0 0,-1 0 0,1-1 1,0 1-1,0 0 0,-1 0 0,1-1 0,0 1 1,-1 0-1,1-1 0,-1 1 0,1-1 1,0 0-1,-1 0 0,1 1 0,-1-1 0,1 0 1,-1 0-1,1 0 0,-1 0 0,0-1 175,-5 0-693,0 0 0,0-1-1,0 0 1,0 0-1,0-1 1,0 0 0,-4-2 693,-33-19-3087,2-2 0,-31-25 3087,-3-8 1627,5-2 4322,70 60-5791,0 1 1,0-1-1,1 1 0,-1-1 0,0 0 0,1 0 1,-1 1-1,0-1 0,1 0 0,-1 0 0,1 0 1,-1 0-1,1 0 0,0 0 0,-1 0 0,1 1 1,0-1-1,0 0 0,-1-1-158,2 1 90,-1 0 1,0 1-1,0-1 0,0 0 1,1 1-1,-1-1 0,0 0 0,1 1 1,-1-1-1,1 1 0,-1-1 1,1 1-1,-1-1 0,1 0 0,-1 1 1,1 0-1,-1-1 0,1 1 1,0-1-1,-1 1 0,1 0-90,6-4 309,0 2 1,0-1-1,0 1 0,1 0 0,2 0-309,9-3 181,28-10-81,503-176 67,-540 187-154,1-1 9,0 0 1,0 1-1,0 1 1,1 0 0,-1 0-1,1 1 1,7 0-23,-17 2 6,0 0 0,0 0 1,0 0-1,0 1 0,0-1 1,0 1-1,0 0 0,0 0 1,0 0-1,0-1 1,-1 2-1,1-1 0,0 0 1,-1 0-1,1 0 0,-1 1 1,1-1-1,-1 1 0,0-1 1,1 1-1,-1 0 0,0-1 1,0 1-1,0 0 0,0 0 1,0 0-7,2 7 90,1 0 1,-1 1-1,-1-1 0,2 9-90,-4-15 34,9 46 1500,3-1 0,1 0 1,20 44-1535,-27-78 21,0 0 0,1 0 1,1-1-1,0 0 0,1 0 1,0-1-1,1 0 0,1-1 0,-1 0 1,2 0-1,-1-1 0,2-1 1,-1 0-1,14 7-21,-20-13 0,0 0 0,0-1 0,1 0 0,0 0 1,-1 0-1,1-1 0,0 0 0,-1 0 0,1-1 0,0 1 0,0-2 0,0 1 1,0-1-1,-1 0 0,1 0 0,0-1 0,-1 0 0,1 0 0,-1 0 0,0-1 1,2-1-1,0 0-1,0-1 0,-1 0 0,1-1 0,-1 0 0,0 0 0,0 0 0,-1-1 0,0 0 1,0 0-1,-1-1 0,1 0 0,-2 0 0,1 0 0,-1 0 0,0-3 1,2-3-123,-2 0 0,0 0 0,-1-1 0,0 1 0,-1-1 0,0 1 0,-2-1 0,1 0 0,-2 0 0,0 1 0,-1-1 0,-2-10 123,-3-2-434,-1 1 0,-2 0 0,0 0 0,-2 1 0,0 0 0,-6-6 434,10 16-915,-24-44-3807,18 20-56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10240,'-3'11'9223,"-7"38"-7753,6-22-1391,3 1 0,0 0 0,1 0 0,2-1 0,2 9-79,0 7 74,-2-23-61,1-1 0,1 0 0,0 0 0,1 0 0,2-1 0,0 0 1,0 0-1,2 0 0,5 7-13,0-3-2,0-1 0,2 0 0,1-1 0,1 0 1,0-2-1,14 11 2,-27-24-1,1-1 1,-1-1-1,0 1 0,1-1 1,0 1-1,0-2 1,0 1-1,0-1 0,0 0 1,0 0-1,1 0 1,3-1 2,0 0 0,0 0 0,0-1 0,0-1 0,0 1 0,5-2-2,-4 1 9,0-1 0,0 0 1,0-1-1,-1 0 0,1 0 0,-1-1 0,1-1 1,-1 0-1,0 0 0,-1-1 0,1 0 1,-1 0-1,-1-1 0,1-1 0,-1 1 0,0-1 1,-1-1-1,0 1 0,0-1 0,-1-1 0,0 1 1,5-11-10,2-14-150,-2-1-1,0 0 1,-3-1 0,-1 1 0,-1-2 0,-2 1 0,-1-30 150,-3 57-1003,0 1 1,-1 0-1,0-1 0,-2-6 1003,-1-2-4495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6 148 10112,'-2'9'600,"1"-1"1,0 0-1,0 1 1,1 0-1,0-1 1,0 1-1,1-1 1,0 1-1,1-1 1,0 3-601,6 16 1307,1 0-1,7 12-1306,0 4 923,23 57-309,-11-29 9,16 59-623,-42-121 41,0 0-1,0 0 1,0 0-1,-1 1 1,-1 3-41,0-12 0,0-1 1,0 0 0,0 1 0,0-1 0,0 0-1,0 0 1,0 1 0,0-1 0,0 0-1,0 1 1,0-1 0,0 0 0,0 0-1,-1 1 1,1-1 0,0 0 0,0 0 0,0 1-1,0-1 1,-1 0 0,1 0 0,0 0-1,0 1 1,0-1 0,-1 0 0,1 0-1,0 0 1,0 0 0,-1 0 0,1 1-1,0-1 1,-1 0 0,1 0 0,0 0-1,-1 0 0,0 0 0,0 0 0,0-1 0,0 1 0,0 0 0,0 0 0,1-1 0,-1 1 0,0 0 0,0-1 0,0 1 0,1-1 0,-1 1 0,0-1 0,1 1 0,-1-1 0,0 0 0,-4-4 1,1 0 0,-1-1 0,1 1-1,1-1 1,-1 0 0,1 0-1,0 0 1,0 0 0,-1-4-1,-18-66-22,18 63 11,-7-35-113,1 0 0,3 0 0,1-1 0,3-4 124,2 30-83,1 0-1,1-1 0,2 1 1,0 0-1,1 0 1,1 0-1,1 1 0,2-1 1,6-13 83,-10 28-219,0 0 0,1 0 1,1 0-1,-1 0 1,1 1-1,1 0 0,-1 0 1,1 0-1,0 1 1,7-4 218,-12 8-4,1 0 1,0 0 0,1 0-1,-1 0 1,0 1 0,0-1-1,1 1 1,-1 0 0,1 0-1,-1 1 1,1-1 0,-1 1-1,1-1 1,-1 1 0,1 0-1,0 0 1,-1 1 0,1-1-1,-1 1 1,1 0 0,-1 0-1,1 0 1,-1 0 0,0 0-1,1 1 1,-1 0 0,0 0-1,0-1 1,2 3 3,2 3 197,0 0-1,0 0 1,-1 0-1,0 1 1,-1 0-1,0 0 1,0 1-1,0-1 1,-1 1-1,0 0 1,-1 0 0,0 0-1,-1 1 1,0-1-1,1 10-196,-1-7 29,-1-1 1,0 1-1,-1 0 0,0 0 0,-1-1 0,-1 1 1,1-1-1,-2 1 0,0-1 0,0 0 1,-1 1-1,0-2 0,-3 5-29,-1-1-142,-1 1 0,-1-2-1,0 1 1,0-2 0,-2 1 0,1-1-1,-2-1 1,-2 1 142,6-5-812,-1 0 0,0-1 1,0 0-1,0 0 0,-1-1 0,0-1 0,-7 3 812,-24 2-4501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13568,'10'14'6131,"0"12"-4732,1 2-1186,15 23-191,-3 0-1,-2 1 0,-1 6-21,-13-36-638,33 114 2148,-26-70-3259,-9-8-6189,-5-79 4242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10368,'1'24'2621,"2"0"0,0 0 1,4 11-2622,2 10 1789,7 31-1274,4-1 0,7 10-515,25 99 260,-41-130 98,-8-21 3412,-1-62-3619,2 1 0,1 1 0,1-1 0,9-25-151,-2 5-145,-2 9-851,1 0-1,2 1 1,3-2 996,-7 20-246,0 0 0,1 1 0,1 0 1,1 1-1,0 1 0,8-7 246,-17 19-8,1 0 1,1 0-1,-1 1 1,0 0-1,1 0 1,0 0-1,0 1 1,6-3 7,-10 5 0,1 0 1,0 0-1,0 0 1,0 1-1,0-1 1,0 1-1,-1 0 1,1 0 0,0 0-1,0 0 1,0 0-1,0 0 1,0 1-1,0 0 1,0-1-1,0 1 1,-1 0-1,1 0 1,0 1-1,-1-1 1,1 0-1,-1 1 1,1 0-1,7 6 28,1 1 0,-2 1 1,1 0-1,-1 0 0,-1 1 0,0-1 1,0 2-1,-1-1 0,1 6-28,14 27 117,15 47-117,-24-56-3,4 11-59,0-1-1497,21 39 1559,-20-56-2957,-17-27 2632,0 0-1,0 1 0,0-1 0,0 0 0,0-1 1,1 1-1,-1 0 0,0 0 0,0 0 0,1-1 0,-1 1 1,0-1-1,1 1 0,-1-1 0,1 1 0,-1-1 0,1 0 1,0 0 325,17-6-4528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10368,'0'0'3365,"0"2"-1834,14 43 4157,-7-21-5513,0 0 0,-2 0 0,2 20-175,7 126 117,5 53-1946,-18-220 1616,5 29-2073,-6-30 1933,1 0 0,-1 0-1,1 0 1,0 0 0,0 0-1,0 0 1,0-1 0,0 1-1,0 0 1,0-1 0,0 1-1,1-1 1,-1 1 0,1-1 353,7 3-3648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46 10240,'-9'-11'1484,"6"7"-630,0 0-1,0 0 1,-1 1-1,1-1 1,-1 1-1,1 0 1,-4-2-854,5 4 148,1 1 1,-1-1 0,0 0 0,0 1-1,0 0 1,1-1 0,-1 1-1,0 0 1,0 0 0,0 0-1,0 0 1,0 0 0,0 0-1,1 0 1,-1 1 0,0-1 0,0 1-1,0-1 1,1 1 0,-1 0-1,0 0 1,-1 0-149,-3 3 26,-1 1 1,1-1-1,0 1 1,0 1-1,0-1 0,1 1 1,-1 0-1,1 0 1,1 0-1,-1 1 0,1-1 1,1 1-1,-1 0 0,-2 7-26,2-2 35,0-1 0,0 1 0,1 0 0,1 0-1,0 0 1,0 0 0,1 1 0,1-1 0,0 3-35,0-10 30,1-1 0,-1 0 1,1 0-1,0 1 1,0-1-1,1 0 0,-1 0 1,1 0-1,0 0 1,0-1-1,0 1 0,1 0 1,-1-1-1,1 1 1,0-1-1,0 0 0,0 0 1,0 0-1,0 0 1,1-1-1,0 1 0,-1-1 1,2 0-31,-2 0 124,1-1 0,-1 0 1,1 0-1,0 0 0,-1 0 1,1 0-1,0-1 0,-1 0 0,1 1 1,0-2-1,0 1 0,-1 0 1,1-1-1,0 1 0,-1-1 0,1 0 1,0-1-1,-1 1 0,1 0 1,-1-1-1,0 0 0,1 0 0,-1 0 1,0 0-1,0 0 0,2-3-124,-2 2 24,1-1 0,-1 1 0,0-1-1,-1 1 1,1-1 0,-1 0 0,1 0 0,-1 0-1,0-1 1,0 1 0,-1 0 0,0-1 0,1 1-1,-1-1 1,-1 1 0,1-1 0,-1 0-24,0 2-8,0 0 1,0 0 0,0 1-1,0-1 1,-1 0 0,0 0-1,1 1 1,-1-1 0,0 0-1,0 1 1,0-1 0,-1 1-1,1 0 1,-1-1 0,1 1-1,-1 0 1,0 0 0,0 0-1,0 0 1,0 0 0,0 0 0,0 0-1,-1 1 1,1-1 0,0 1-1,-1 0 1,1 0 0,-1 0-1,0 0 8,-30-7-1888,27 7 575,0 0 0,0 0 0,0-1 0,0 0 0,-4-1 1313,8-4-4810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1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9728,'0'26'3680,"0"-26"-2848,5 25-192,-5-20-256,0 3-320,0 0-64,0 5 32,0-5-32,0 5 0,0-4-1216,0-1-448,0 0-1920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10112,'-1'5'6250,"3"8"-3446,11 30-1555,124 350-443,-82-243-716,-52-134-729,-13-25-1517,2 1 1463,-252-272-978,168 177 3241,83 94-940,-25-31 1145,33 38-1726,0 0 0,-1 0 0,1 0 0,0 0 1,0 0-1,0 0 0,0 0 0,1 0 0,-1 0 0,1-1 0,-1 1 1,1 0-1,0 0 0,-1-1 0,1 1 0,0 0 0,1-1 1,-1 1-1,0 0-49,1 0 2,0 0 1,0 1 0,0-1-1,0 1 1,1-1 0,-1 1-1,0-1 1,1 1 0,-1 0-1,1-1 1,-1 1 0,1 0-1,-1 0 1,1 0 0,0 1-1,0-1 1,-1 0 0,1 1-1,1-1-2,40-10 8,-32 9-8,61-10 0,1 4 0,32 1 0,-36 3 0,149-5 21,-77 4 65,103-17-86,-227 18 50,-1 0 96,-15 6-71,-6 5-15,-11 13 249,0 0 1,2 1 0,0 1 0,2 0 0,0 0-1,2 1 1,0 1 0,2 0 0,0 0-1,2 1 1,1-1 0,-1 10-310,5-24 24,-1 0 0,2 0-1,-1 0 1,2 0 0,-1 1 0,1-1 0,1 0 0,0 0-1,0-1 1,1 1 0,0 0 0,1-1 0,0 1 0,0-1 0,1 0-1,0-1 1,1 1 0,0-1 0,0 0 0,1 0 0,0-1-1,0 0 1,1 0 0,0-1 0,0 0 0,0 0 0,1-1 0,0 0-1,0-1 1,0 1 0,0-2 0,1 1 0,0-2 0,5 2-24,1-2 11,0 0 1,0-1 0,0-1-1,0 0 1,0-2 0,0 1-1,0-2 1,0 0 0,11-5-12,-14 4 18,1 0 1,-1-2-1,0 0 1,-1 0-1,1-1 1,-1 0 0,-1-1-1,1-1 1,-1 0-1,-1 0 1,1-2-19,-6 6 11,-1 1-1,-1-1 1,1 0 0,-1-1-1,0 1 1,0-1 0,0 1-1,-1-1 1,0 0 0,0 0-1,0 0 1,-1 0 0,0 0-1,0 0 1,-1 0 0,1-1-1,-1 1 1,-1 0 0,1 0-1,-1 0 1,0 0 0,-1-1-1,1 1 1,-1 1 0,-2-6-11,-7-12-357,0 0 0,-2 1 1,0 0-1,-1 1 1,-12-12 356,20 25-265,-22-27-4588,-15-12 4853,17 18-2737,-2-2-2062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416 103 9984,'2'-3'521,"-1"-1"1,0 1 0,0 0-1,0-1 1,0 1 0,-1-1-1,1 1 1,-1-2-522,0 4 97,-1-1 1,1 1-1,0-1 1,-1 0-1,1 1 1,-1 0-1,0-1 1,1 1-1,-1-1 1,0 1-1,0 0 0,0-1 1,0 1-1,0 0 1,0 0-1,0 0 1,0 0-1,-1 0 1,1 0-1,-1-1-97,-7-4 263,0 1-1,-1 0 0,1 0 1,-1 1-1,0 1 0,0-1 1,0 1-1,-1 1 0,1 0 1,-1 1-1,1 0 1,-1 0-1,1 1 0,-1 0 1,0 1-1,1 0 0,-1 1 1,-6 2-263,3 0 7,-1 0 0,1 1 1,0 1-1,0 0 0,0 1 1,1 0-1,0 1 0,1 1 1,0 0-1,0 0 0,1 1 1,-10 11-8,18-18 9,1 0 1,-1 1-1,1-1 0,-1 0 1,1 1-1,0-1 1,1 1-1,-1 0 0,1 0 1,-1 0-1,1-1 1,0 1-1,0 0 0,1 2-9,0-4 3,0 1 0,0-1 1,0 0-1,1 0 0,-1 1 0,1-1 0,0 0 0,0 0 0,0 0 0,0 1 0,0-1 0,0 0 0,0 0 0,0-1 0,1 1 0,-1 0 0,1 0 0,0-1 0,-1 1 0,1-1 0,0 1 1,0-1-1,0 0 0,0 0 0,1 1-3,21 10 4,0-1 1,2-1 0,5 2-5,51 20-20,-52-18 20,0 2-1,-1 1 0,-1 2 1,9 7 0,-29-19 1,0-1-1,0 1 1,-1 1 0,0-1 0,0 1 0,0 1 0,-1-1 0,-1 1 0,1 0 0,-1 1-1,-1-1 1,0 1 0,0 0 0,-1 0 0,2 10-1,-4-13 12,0 0 1,-1 0-1,0 0 1,0 0-1,-1 0 1,0 0-1,0 0 0,0 0 1,-1-1-1,0 1 1,-1 0-1,1-1 1,-1 1-1,-3 2-12,1 0 22,-1 0 0,0-1 0,-1 0 0,0-1-1,0 1 1,0-1 0,-1-1 0,0 1 0,-7 2-22,1 0-81,0-1 1,-1 0-1,0-1 0,0-1 1,-1-1-1,1 0 0,-1-1 1,0-1-1,-1 0 0,1-1 0,-1-1 1,-7 0 80,19-1-311,0-1 0,0 0 0,0 1 0,1-1 0,-1-1 0,0 1 0,1-1 0,-1 0 0,1 0 0,-1 0 0,1-1 0,-2-1 311,4 2-400,-1 0 0,1 0 0,0 0 0,-1 0 0,1-1 0,0 1 0,0-1 0,1 1-1,-1-1 1,1 0 0,-1 0 0,1 1 0,0-1 0,0 0 0,0 0 0,0-1 0,1 1 0,-1 0 0,1 0 400,2-25-3504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 10368,'-10'-3'3850,"15"13"-997,6 10-639,7 25-1272,-2 0 0,-1 5-942,-4-11 73,9 26-84,-3 2 1,5 45 10,-22-111-18,0 0 1,0 1 0,0-1 0,0 0-1,0 1 1,0-1 0,0 0-1,0 1 1,0-1 0,-1 0 0,1 0-1,0 1 1,-1-1 17,0 0-45,1-1 0,0 1 0,0-1 0,-1 1 0,1-1 0,-1 0 0,1 1 0,0-1 0,-1 0 0,1 0 0,-1 1 0,1-1 0,-1 0 0,1 0 0,0 1 0,-1-1 0,1 0 0,-1 0 0,1 0 0,-1 0 0,1 0 0,-1 0 45,-3 0-296,0-1 0,1 1 1,-1-1-1,1 0 1,0 0-1,-1 0 0,1-1 1,-1 1 295,-1-1-244,-25-13 107,-1-1 1,2-1 0,1-1-1,-5-6 137,-12-7 1975,40 29-1728,-24-19 781,28 20-1015,0 1-1,1 0 1,-1-1 0,0 1-1,0-1 1,1 1-1,-1-1 1,1 1-1,-1-1 1,0 0-1,1 1 1,-1-1-1,1 0 1,-1 1 0,1-1-1,0 0 1,-1 0-1,1 1 1,0-1-1,0 0 1,-1 0-1,1 0 1,0 0 0,0 1-1,0-1 1,0 0-1,0 0 1,0 0-13,1 0 4,0 0-1,0 0 1,0 1 0,1-1 0,-1 0 0,0 1 0,0-1-1,0 1 1,1-1 0,-1 1 0,0-1 0,1 1 0,-1 0-1,0 0 1,1 0 0,-1 0 0,0 0 0,2 0-4,3-1 16,158-23-117,-26 5-3270,-77 7-1151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10624,'-5'2'469,"1"-1"0,0 1 0,-1-1 0,1 1 1,0 0-1,0 1 0,1-1 0,-1 1 0,-1 1-469,-3 3 467,0 1 0,0 0-1,1 1 1,-5 7-467,5-6 540,-5 6-8,1 0 1,0 1-1,2 0 1,0 1-1,1 0 1,0 1-1,-3 16-532,6-17 27,1 0 0,1 1-1,1 0 1,0 0 0,2 0 0,0 0-1,1 0 1,0-1 0,2 1-1,1 0 1,0-1 0,3 7-27,-4-16 16,1 1 0,0-1-1,0 0 1,1 0 0,0-1 0,1 1 0,0-1 0,0-1 0,1 1 0,0-1 0,0 0 0,1 0 0,3 1-16,3 2 0,1 0 0,0-2 0,1 0 0,0-1 0,1 0 1,-1-1-1,2-1 0,-11-3 4,0 0 1,0 0-1,0-1 1,0 0-1,0-1 1,0 0-1,0 0 1,0 0-1,0-1 1,0 0-1,0 0 1,0 0-1,0-1 1,-1-1-1,1 1 1,0-1-1,4-2-4,-7 2 5,1 0 0,-1-1 0,1 1-1,-1-1 1,0 0 0,0 0 0,-1 0-1,1-1 1,-1 1 0,0-1 0,0 0-1,0 0 1,-1 0 0,0 0 0,0 0-1,0 0 1,-1-1 0,1 1 0,-1-1-1,-1 1 1,1-1 0,-1-3-5,0-11-4,-1 1 0,-1-1 0,-1 1 0,-1 0 0,-1 0 0,0 1 0,-1-1 0,-1 1 0,-1 0 0,-1-1 4,-8-13-788,-1 2 1,-1 0-1,-1 1 0,-2 1 0,-3-2 788,-37-41-5391,43 48 1743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 13056,'-1'1'290,"0"0"0,0 0 1,1-1-1,-1 1 1,0 0-1,1 0 1,-1 0-1,1 0 1,-1 0-1,1 0 0,-1 0 1,1 0-1,0 0 1,-1 0-1,1 0 1,0 0-1,0 0 1,0 0-1,0 0 0,0 1-289,4 24 566,2-1 358,22 146-371,-14-94-394,5 74-160,-18-142 44,0 0-1,-1 0 0,0 0 0,0 0 1,-1-1-1,0 1 0,-1 0 0,0 0 1,-2 4-44,2-10 15,2-9-1,4-11-1,13-21-44,1 0 0,2 2 0,2 0 0,2 1 0,0 2 0,3 0 0,0 2-1,2 0 1,2 2 0,0 2 0,2 1 0,1 1 31,-25 19 6,-1 1-1,1 0 1,0 1-1,0-1 1,1 2 0,-1 0-1,1 0 1,8-1-6,-13 3 14,0 0-1,1 1 1,-1 0 0,0 0-1,0 0 1,1 1 0,-1 0-1,0 0 1,0 0 0,0 1-1,0-1 1,0 1 0,0 0-1,0 1 1,-1-1 0,1 1-1,2 2-13,3 3 39,-1 1-1,0-1 1,0 1-1,-1 1 0,0 0 1,-1 0-1,4 7-38,10 20 161,9 23-161,-12-22 13,50 116-724,-42-93-2717,-24-54 2829,-1-5 297,0 0-1,0 0 1,-1 0-1,1 0 1,0 0-1,1 0 0,-1-1 1,0 1-1,0 0 1,1 0-1,-1-1 1,1 1-1,0-1 1,-1 1-1,1-1 1,1 1 302,18 6-3632</inkml:trace>
  <inkml:trace contextRef="#ctx0" brushRef="#br0" timeOffset="375.366">1458 2 13568,'-6'-1'797,"0"1"0,-1-1 0,1 1 0,0 1 0,-1 0 0,1 0 0,0 0 0,0 0 1,-5 3-798,-56 23 406,30-10-83,35-16-320,-12 5 3,0 0 0,0 0 0,1 1 0,0 1 0,-10 8-6,20-14 1,0 0-1,1 1 0,-1-1 1,1 1-1,0-1 0,-1 1 1,1 0-1,1 0 0,-1 0 1,0 0-1,1 0 0,-1 0 1,1 0-1,0 1 0,0-1 1,0 1-1,0-1 1,1 0-1,0 1 0,-1-1 1,1 1-1,1-1 0,-1 1 1,0-1-1,1 1 0,-1-1 1,1 1-1,1 1 0,9 22 30,0 0-1,2-1 0,13 19-28,18 37 22,-26-44 131,-1 1 0,-1 1 0,-3 1 0,-1 0 0,-2 0 1,-2 4-155,-6-31 163,0-1-1,-2 1 1,1 0 0,-2 0 0,0 0 0,0-1 0,-1 1 0,-1-1 0,0 1 0,-1-1 0,-1 0 0,0 0 0,0 0 0,-2-1 0,1 0 0,-2 0 0,1-1 0,-1 0 0,-1 0 0,0-1 0,-1 0-163,-1 0-330,1-1 1,-2 0 0,0-1-1,0-1 1,0 0 0,-1 0-1,0-1 1,0-1 0,0 0-1,-1-1 1,1 0 0,-5 0 329,12-3-804,-1 0 1,1 0-1,-1 0 1,0-1-1,1 0 0,-5-1 804,-5-2-3079,-1 0-1,-12-6 3080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68 10112,'-11'1'968,"1"0"0,0 1 0,0 0 0,0 0 1,-5 3-969,10-3 98,0 0 0,0 0 0,0 1 0,0 0 0,1 0 0,-1 0 0,1 1 0,0-1 0,0 1 0,0 0 1,-2 3-99,-12 18 628,0 0 1,2 1-1,1 1 1,1 0-1,1 1 1,1 0-1,-6 26-628,15-37 29,0 1-1,0-1 1,2 1-1,0 0 1,1-1-1,1 1 0,1 0 1,0-1-1,1 1 1,1-1-1,1 0 1,0 0-1,1 0 1,1-1-1,2 2-28,-5-9-86,1-1 1,1 0-1,-1 0 0,1-1 1,0 0-1,1 0 0,0 0 1,0-1-1,1 0 0,-1 0 1,1-1-1,0 0 0,1 0 1,-1-1-1,1 0 0,0 0 1,0-1-1,6 1 86,-4-2-537,1 0 0,0-1 0,-1 0 0,1-1 0,0 0 0,-1-1 0,1 0-1,0-1 1,-1-1 0,0 0 0,1 0 0,-1-1 0,0 0 0,10-6 537,28-20-3477</inkml:trace>
  <inkml:trace contextRef="#ctx0" brushRef="#br0" timeOffset="379.072">563 0 10240,'-1'0'785,"1"0"-704,0 0 1,0 0-1,-1 0 0,1 1 1,0-1-1,0 0 1,-1 0-1,1 0 0,0 0 1,0 0-1,0 0 1,0 1-1,-1-1 1,1 0-1,0 0 0,0 0 1,0 0-1,0 1 1,-1-1-1,1 0 1,0 0-1,0 0 0,0 1 1,0-1-1,0 0 1,0 0-1,0 1 0,0-1 1,0 0-1,0 0 1,0 1-1,0-1 1,0 0-1,0 0 0,0 0 1,0 1-1,0-1 1,0 0-1,0 0 1,0 1-1,0-1 0,0 0 1,0 0-1,1 0 1,-1 1-1,0-1 0,0 0 1,0 0-82,9 70 2765,29 310 635,-37-284-3299,-1-35 6,5 21-107,-5-82 0,0 0-1,0 1 1,0-1 0,0 0-1,-1 0 1,1 0-1,0 0 1,0 0 0,0 1-1,0-1 1,0 0-1,0 0 1,0 0 0,0 0-1,0 1 1,0-1 0,0 0-1,0 0 1,0 0-1,1 0 1,-1 1 0,0-1-1,0 0 1,0 0 0,0 0-1,0 0 1,0 0-1,0 1 1,0-1 0,0 0-1,0 0 1,1 0 0,-1 0-1,0 0 1,0 0-1,0 0 1,0 1 0,0-1-1,1 0 1,-1 0-1,0 0 1,0 0 0,0 0-1,0 0 1,1 0 0,-1 0-1,0 0 1,0 0-1,0 0 1,0 0 0,1 0-1,-1 0 1,0 0 0,0 0-1,0 0 1,8-12-52,10-29-63,-16 34 100,22-52 137,42-100-2206,-51 126 1165,2 2 0,1 0 0,20-24 919,-32 47 33,0 1 0,0-1 0,1 1 0,1 1 0,-1-1 0,1 1 0,0 0 1,0 1-1,1 0 0,-1 0 0,10-3-33,-13 7 136,1-1 1,-1 0-1,1 1 0,-1 0 0,1 1 1,0-1-1,-1 1 0,1 0 1,0 1-1,-1-1 0,1 1 0,-1 0 1,1 0-1,-1 1 0,1 0 1,-1 0-1,0 0 0,0 0 0,0 1 1,0 0-1,1 1-136,8 6 169,-1 1 0,0 1 0,-1 0 0,0 0 0,-1 2 0,0-1 0,-1 1 0,-1 1 0,1 0-169,9 21 37,0 1 0,-3 0 0,3 12-37,-3-5 6,2 17-6,-15-47-676,0 0-1,0 0 1,-2 0-1,1 0 0,-2 0 1,-1 11 676,2-24-169,-1 0 0,0-1 0,0 1 0,0 0 0,0-1 0,0 1 0,0 0 0,-1 0 0,1-1 1,0 1-1,0 0 0,0-1 0,-1 1 0,1 0 0,0-1 0,0 1 0,-1 0 0,1-1 0,-1 1 0,1-1 0,-1 1 0,1-1 1,-1 1-1,1-1 0,-1 1 0,1-1 0,-1 0 0,1 1 0,-1-1 0,0 1 0,1-1 0,-1 0 0,0 0 0,1 0 0,-1 1 1,0-1-1,0 0 0,1 0 0,-1 0 0,0 0 0,1 0 0,-1 0 0,0 0 169,-21-6-3589</inkml:trace>
  <inkml:trace contextRef="#ctx0" brushRef="#br0" timeOffset="1077.432">688 406 10496,'2'3'411,"0"1"1,0-1-1,1 0 0,-1 0 1,1 0-1,0 0 1,0 0-1,0-1 0,0 0 1,0 1-1,0-1 1,1 0-1,-1 0 0,1-1 1,0 1-1,2 0-411,7 2 828,1 0 0,0 0 0,14 0-828,19 1 164,0-3 0,0-1 0,0-3 0,19-4-164,-19 0-341,-1-3 1,0-1-1,-1-2 0,0-3 1,-1-1-1,0-2 0,-2-2 1,38-24 340,-62 33 618,-9 5-159,2 0 0,-1 0 0,0 1 0,11-3-459,-18 7 45,-1 0 1,1 1-1,-1-1 0,1 1 0,0-1 0,-1 1 0,1 0 1,0 0-1,-1 0 0,1 0 0,-1 1 0,1-1 0,0 1 1,-1 0-1,1-1 0,-1 1 0,1 0 0,-1 0 0,0 1 1,1-1-1,-1 1 0,0-1 0,1 2-45,6 5 72,0 1 0,-1 1 0,0 0 0,-1 0 0,6 11-72,29 59 308,-31-57-133,6 11 654,56 115 2203,-34-47-4136,-38-101 988,-1 0 0,1 0 0,-1 0 0,0 0 0,1 1 0,-1-1 0,0 0 0,0 0 1,0 0-1,0 1 0,0-1 0,0 0 0,0 0 0,-1 1 116,1-2-45,0 0 1,0 0-1,0 1 1,0-1-1,-1 0 1,1 0-1,0 0 1,0 1-1,-1-1 1,1 0-1,0 0 1,0 0-1,-1 1 0,1-1 1,0 0-1,0 0 1,-1 0-1,1 0 1,0 0-1,-1 0 1,1 0-1,0 0 1,0 0-1,-1 0 1,1 0-1,0 0 1,-1 0-1,1 0 1,0 0-1,-1 0 1,1 0-1,0 0 45,-4-1-274,1-1-1,0 1 1,0-1 0,-1 1-1,1-1 1,0 0 0,1-1-1,-2 0 275,-22-19-1953,2-1-1,1-1 0,1-1 0,-9-14 1954,-73-114-3833,29 40 3364,-50-65 8912,124 178-8310,0-1 1,0 0 0,1 0-1,-1 0 1,0 0-1,1 0 1,-1 0-1,1-1 1,-1 1-1,1 0 1,-1 0 0,1 0-1,0 0 1,0-1-1,-1 1 1,1 0-1,0 0 1,0-1-1,0 1 1,0 0 0,1 0-1,-1-1 1,0 1-1,0 0 1,1 0-1,-1 0 1,1-1-134,1 0 113,0 1-1,0-1 1,0 1 0,0-1-1,0 1 1,1 0-1,-1 0 1,0 0 0,1 0-1,-1 0 1,1 1 0,-1-1-1,1 1 1,-1 0 0,2-1-113,80-8 83,1 2 0,15 5-83,55-4 47,43-10 22,-193 16-69,1 0 0,-1 0 0,0 0 0,0 0 0,1 1 0,-1 0 0,0 0 0,0 1 0,0-1 0,0 1 0,0 0 0,4 2 0,-4 0 0,1 0 0,-1 1 0,1-1 0,-1 1 0,-1 0 0,1 0 0,-1 0 0,0 1 0,3 3 0,30 53 65,-3 2-1,1 6-64,11 24 90,8 24 102,-9-18-963,-10-38-2986,-27-52 844,-8-9 2746,1-1 1,-1 0-1,0 0 0,1 0 1,-1 0-1,1 0 0,-1 0 1,0 0-1,1 0 0,-1 0 1,0 0-1,1 0 0,-1 0 1,1 0-1,-1 0 0,0 0 1,1 0-1,-1 0 0,1 0 1,-1 0-1,0-1 0,1 1 1,-1 0-1,0 0 0,1 0 1,-1-1-1,0 1 167,9-7-3541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 7040,'0'-1'246,"0"1"0,0 0 0,-1 0 1,1 0-1,0-1 0,0 1 0,0 0 0,-1 0 1,1 0-1,0 0 0,0 0 0,-1 0 1,1-1-1,0 1 0,0 0 0,-1 0 0,1 0 1,0 0-1,0 0 0,-1 0 0,1 0 0,0 0 1,-1 0-1,1 0 0,0 0 0,0 0 0,-1 0 1,1 0-1,0 0 0,0 1 0,-1-1 1,1 0-1,0 0 0,0 0 0,-1 0 0,1 0-246,-7 12 3417,-3 24-2770,8-30-23,-36 154 251,-13 140-875,49-285 6,1 0-1,1 0 1,0 0 0,0 0-1,2 0 1,0 0 0,4 12-6,-5-22-4,0 0 1,1-1-1,0 1 1,0-1-1,0 0 1,0 0-1,1 0 1,0 0-1,0 0 1,0 0-1,0-1 1,0 1-1,1-1 1,-1 0-1,1 0 1,0 0-1,0-1 1,0 1-1,1-1 1,-1 0-1,0 0 1,1 0-1,-1-1 1,1 0-1,4 1 4,11 1-22,0-1 0,1-1 0,-1-1 1,1-1-1,19-3 22,29-8-2148,5-3 2148,-38 7-1258,89-24-3984,-70 16 1573</inkml:trace>
  <inkml:trace contextRef="#ctx0" brushRef="#br0" timeOffset="406.251">924 66 10112,'-53'0'3285,"52"0"-3192,-1 0 1,1 0-1,0 0 0,0 0 1,-1 0-1,1 0 0,0 0 1,0 1-1,0-1 0,-1 1 1,1-1-1,0 0 0,0 1 1,-1 0-94,-4 2 94,-1 0 84,0 0-1,0 0 1,0 1-1,1 0 1,0 0-1,-1 1 1,1 0-1,-3 4-177,-4 6 403,1 2-1,1 0 1,0 0-1,2 1 1,0 1 0,1-1-1,0 1 1,2 1-1,-2 7-402,5-12 77,0 0 0,0 0 0,2 0 0,0 0 0,1 0 0,0 0 0,1 0 0,1 0 0,0-1 0,1 1 0,1 0 0,0-1 0,2 4-77,-2-7 21,1 0 1,0-1-1,0 0 0,1 1 1,0-2-1,1 1 0,0-1 1,0 0-1,1-1 0,1 1 1,1 0-22,-1-3 7,0-1 0,1 0 1,-1 0-1,1-1 0,-1-1 0,1 1 1,1-2-1,-1 1 0,0-1 1,0-1-1,1 0 0,-1 0 0,7-2-7,6 0 7,-1-1 0,0-1-1,1-1 1,-1 0 0,16-7-7,-26 7-9,0 0 0,0-1 0,0-1 0,0 0 0,-1 0 0,0-1 0,0 0 0,-1-1 0,6-5 9,-11 8 0,0 0-1,-1 0 1,0-1 0,1 0 0,-2 0-1,1 0 1,-1 0 0,0-1 0,0 1-1,0-1 1,-1 0 0,0 1 0,-1-1-1,1 0 1,-1 0 0,-1 0 0,1-1-1,-1 1 1,-1-3-145,1 0-1,-1 1 1,-1-1-1,0 0 1,0 1-1,-1 0 0,-1-1 1,1 1-1,-1 0 1,-1 0-1,1 1 1,-2 0-1,1-1 0,-1 2 1,0-1-1,-1 1 1,-2-3 145,-13-10-687,-1 2 0,0 0 0,-1 1 0,-1 2 0,-5-2 687,30 17-6,-7-4-1053,0 0-1,0 0 1,1-1 0,0 0-1,-1 0 1,-2-4 1059,-1-7-3312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68 188 10624,'-21'50'6187,"7"4"-3337,7-15-1402,0 36-1448,7-57 25,0 1-1,2-1 1,0 0 0,1 0 0,0 0 0,2-1 0,0 1 0,1-1 0,7 14-25,-9-23-5,0-2 0,0 1 1,0 0-1,1-1 0,0 0 1,0 0-1,1 0 0,-1-1 1,1 1-1,1-2 0,-1 1 1,1-1-1,-1 1 0,1-2 1,0 1-1,1-1 0,-1 0 1,1-1-1,-1 0 0,1 0 1,3 0 4,3 0-379,1-1 0,-1-1 0,1 0 0,-1-1 0,1 0 0,-1-1 0,1-1 0,-1 0 0,0-1 0,0-1 0,0-1 379,-9 5-435,0-2-1,0 1 1,0 0 0,0-1-1,-1 0 1,1 0-1,-1-1 1,0 1 0,1-1-1,-2 0 1,1 0 435,23-30-3509</inkml:trace>
  <inkml:trace contextRef="#ctx0" brushRef="#br0" timeOffset="350.779">14 491 9984,'-14'17'3680,"14"-17"-2848,9 12-96,0-9-192,5-3-416,8-3-64,1-1-128,-2-1 32,15-6 32,-4-1-1408,4-9-640,-4 6-1600</inkml:trace>
  <inkml:trace contextRef="#ctx0" brushRef="#br0" timeOffset="351.779">134 193 10368,'-27'7'3872,"27"-2"-3040,0-5-192,9 4-352,-4-4-384,22 0-1248,-4 0-576,22-4 992,-10-1-800,24-7-256,17-8-416</inkml:trace>
  <inkml:trace contextRef="#ctx0" brushRef="#br0" timeOffset="695.006">780 49 9728,'-9'23'8752,"-10"38"-6593,8-14-1982,2 0 0,3 0 1,1 1-1,2 0 0,3 35-177,1-71 3,0-1 1,1 0-1,1 0 0,-1 0 1,2 0-1,-1 0 1,2-1-1,-1 0 0,1 0 1,1 0-1,0 0 1,0-1-1,1 0 0,0 0 1,1-1-1,0 0 1,0 0-1,1-1 1,0 0-1,0 0 0,0-1 1,1 0-1,0-1 1,0 0-1,6 2-3,3-2-169,0 0 0,1-1 0,0-1 0,-1-1 0,1 0 0,0-2 0,15-1 169,-24 0-537,0 0 1,0 0-1,1-2 1,-1 1 0,0-1-1,-1-1 1,1 0-1,-1 0 1,0-1 0,0-1-1,0 0 1,0 0-1,-1-1 1,4-4 536,16-19-3701</inkml:trace>
  <inkml:trace contextRef="#ctx0" brushRef="#br0" timeOffset="696.006">866 384 10368,'-40'27'3872,"40"-27"-3040,-5 22 927,5-19 225,9 6-1056,14 1-320,7-1-416,15-1-160,10-4 0,6-8-1184,3-8-480,-1-8 320,-10 0 257,-3-4-1633,-14-12-736,-18-3 256</inkml:trace>
  <inkml:trace contextRef="#ctx0" brushRef="#br0" timeOffset="1069.113">1028 5 10240,'-68'-4'3872,"68"4"-3040,-32 4-64,28-4-288,4 0-448,0 0-64,18 0-224,-5 0 0,19 0 128,16 0-1568,2 0-576,4 0-1216</inkml:trace>
  <inkml:trace contextRef="#ctx0" brushRef="#br0" timeOffset="1431.627">1538 37 9856,'9'19'1721,"0"1"1,-2 0 0,0 1 0,3 17-1722,12 33 2942,3-3-2009,37 111-203,-51-142-680,-2 1 0,-2 0 0,3 34-50,-10-68 2,0 0 1,0 0-1,0 1 0,0-1 1,-1 0-1,0 0 1,0 1-3,1-5 1,0 1 1,0-1-1,-1 1 1,1-1-1,0 1 1,0-1 0,-1 1-1,1-1 1,0 0-1,-1 1 1,1-1-1,0 1 1,-1-1 0,1 0-1,0 1 1,-1-1-1,1 0 1,-1 1-1,1-1 1,-1 0-1,1 0 1,-1 1-2,0-1 2,0 0 1,0 0-1,0-1 1,1 1-1,-1 0 0,0 0 1,0 0-1,0-1 0,1 1 1,-1 0-1,0-1 0,0 1 1,1-1-1,-1 1 1,0-1-1,0 1 0,1-1 1,-1 1-1,0-1-2,-3-4 3,0 0-1,1 1 1,0-1-1,-1 0 1,1-1 0,1 1-1,-1 0 1,1-1 0,0 1-1,0-1 1,1 0-1,0 0 1,0 0 0,0 0-1,0-5-2,0-11-6,1-1 0,1 0 0,3-13 6,0-1-102,2 0 0,1 1-1,2 0 1,1 1-1,2-1 1,1 2 0,2 0-1,2 1 1,0 1-1,14-17 103,-25 41-13,0 0 0,0 1 0,1 0-1,0 0 1,0 0 0,0 1 0,6-3 13,-8 6 17,0 0 0,0 0 0,1 1 0,-1 0 0,1 0 0,-1 0 0,1 0 0,0 1 0,0 0 0,0 0 0,0 1 0,2 0-17,-3 0 18,0 1-1,1 0 1,-1 1-1,0-1 1,0 1-1,0 0 0,0 0 1,0 1-1,-1-1 1,1 1-1,-1 0 1,0 0-1,1 1 1,-1-1-1,-1 1 0,1 0 1,-1 0-1,1 0 1,-1 1-1,1 1-17,8 12 30,-2-1 0,0 2 1,-1-1-1,5 14-30,-8-17 19,-1 1 0,0 0-1,-1 0 1,-1 0 0,-1 1 0,0 0 0,-1-1 0,-1 1 0,0 0 0,-1-1 0,-1 1 0,-1-1-1,0 1 1,-1-1 0,-1 0 0,0 0 0,-1-1 0,-1 0 0,0 0 0,-1 0 0,-1-1 0,-8 12-19,11-19-32,1-1 0,-1 1 1,1-1-1,-2 0 0,1 0 0,-1-1 1,0 1-1,0-2 0,0 1 1,-1-1-1,0 0 0,0 0 0,0-1 1,0 0-1,0-1 0,0 0 1,-1 0-1,1-1 0,-7 1 32,7-2-386,0 0 0,0-1 0,0 0 0,-1 0 0,1-1 0,0 0 0,0 0 0,-5-3 386,1 0-1273,0-1 0,1 0 1,-6-5 1272,-34-26-4512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553 247 10496,'0'-5'467,"-1"0"0,1 0 1,-1 1-1,-1-1 1,1 0-1,0 1 0,-1-1 1,0 1-1,0 0 0,-1-1 1,1 1-1,-1 0 1,0 0-1,0 1 0,0-1 1,-1 1-1,1-1 0,-1 1 1,-1-1-468,-12-8 635,0 0 0,-1 1 0,-18-8-635,21 11-194,-5-3 211,0 1 0,-1 2 0,0 0-1,-1 1 1,0 1 0,-7 0-17,16 3-7,-1 2 1,0 0 0,0 0 0,0 1-1,0 1 1,0 0 0,0 1-1,1 1 1,-1 0 0,-10 4 6,18-5 1,0 1 1,0 0 0,0 0 0,1 0-1,-1 0 1,1 1 0,0 0-1,0 0 1,0 0 0,1 1-1,0 0 1,0 0 0,-4 5-2,6-7-2,1-1 1,-1 1-1,1 0 1,0 0-1,0 0 1,0 0-1,0 0 0,0 1 1,1-1-1,-1 0 1,1 0-1,0 0 1,0 1-1,0-1 1,0 0-1,1 0 0,-1 0 1,1 0-1,0 1 1,0-1-1,0 0 1,0 0-1,0 0 1,1-1-1,0 1 0,-1 0 1,1 0-1,2 1 2,3 5-15,1-1-1,0-1 1,0 1-1,1-1 1,0 0-1,0-1 1,2 1 15,75 37 35,-12-6 17,-48-23-46,0 1-1,-2 1 1,0 2 0,11 11-6,-28-23 4,0 1 0,0 0 0,-1 0 1,0 0-1,0 1 0,-1 0 0,0 1-4,-2-5 12,-1 1 0,0-1-1,0 1 1,-1 0 0,1 0-1,-1 0 1,-1-1 0,1 1-1,-1 0 1,0 0-1,0 0 1,-1 3-12,-1-3 11,1-1 1,-1 0-1,0 0 0,0 0 1,0 0-1,-1 0 0,1 0 0,-1-1 1,-1 1-1,1-1 0,0 0 1,-1 0-1,0 0 0,0 0 1,0-1-1,-1 0 0,1 1 0,-1-2 1,0 1-1,1 0 0,-1-1 1,-1 0-1,1 0 0,-1 0-11,-6 2-28,0-1 0,0 0 0,-1 0 0,1-1-1,-1-1 1,0 0 0,1-1 0,-1 0 0,0-1-1,0-1 29,2 0-350,0-1 0,0 0-1,0-1 1,0 0 0,0-1-1,1 0 1,0 0 0,0-1-1,1-1 1,-1 0 0,1 0-1,1-1 1,-2-1 350,-26-33-4517</inkml:trace>
  <inkml:trace contextRef="#ctx0" brushRef="#br0" timeOffset="496.16">845 72 10240,'2'2'636,"1"1"0,-1 0 0,1-1 1,-1 1-1,0 0 0,0 1 0,-1-1 0,1 0 1,0 1-1,-1-1 0,1 4-636,9 43 2263,-6-20-1743,10 29-73,21 101 73,-32-134-472,-1 0-1,-2 0 1,0 0-1,-1 1 1,-2 3-48,-9 23 94,10-50-90,1 0-1,-2 1 1,1-1 0,0 0 0,-1 0 0,1 1 0,-1-1 0,0-1 0,0 1-1,0 0 1,-1 0 0,1-1 0,-1 1-4,2-3 0,1 1 0,-1-1 1,1 0-1,-1 0 0,1 0 0,-1 0 0,0 0 0,1 0 1,-1 0-1,0 0 0,1 0 0,-1 0 0,1 0 0,-1 0 1,0 0-1,1 0 0,-1 0 0,1-1 0,-1 1 0,1 0 1,-1 0-1,1-1 0,-1 1 0,1 0 0,-1-1 1,1 1-1,-1-1 0,1 1 0,-1-1 0,1 1 0,0 0 1,-1-1-1,1 1 0,0-1 0,0 0 0,-1 1 0,-11-23-13,11 22 9,-6-18-45,1 1-1,0-1 1,2 0-1,0 0 1,1-1-1,0-6 50,0-17-166,3 1 0,2-19 166,0 33-419,1 1 0,1-1-1,2 1 1,1 0 0,1 1 0,5-9 419,-8 22-336,2-1 1,0 1-1,0 0 1,1 1 0,10-12 335,-13 17-29,1 1 1,0 0 0,1 0 0,0 0 0,0 1-1,0 0 1,0 0 0,1 1 0,-1 0 0,4 0 28,-8 3 79,0 0 1,0 0 0,0 0 0,1 1 0,-1 0 0,0 0 0,1 0 0,-1 0 0,0 0 0,0 1 0,1-1-1,-1 1 1,0 0 0,0 0 0,0 0 0,0 0 0,0 1 0,0-1 0,0 1 0,0 0 0,0-1 0,-1 2-1,1-1 1,-1 0 0,1 0 0,-1 1 0,0-1 0,0 1-80,2 2 149,0-1 0,-1 1 0,0 0 1,0 0-1,0 0 0,0 1 0,-1-1 0,0 1 0,0-1 0,0 1 1,-1 0-1,0 0 0,0-1 0,0 1 0,-1 0 0,0 1-149,-2 8-84,-1-1 0,-1 1 0,0-1 0,-1 0 0,-1 0 0,0-1 0,0 0 0,-2 0 0,1 0 0,-2-1 0,0 0-1,0 0 1,-1-1 0,0-1 0,-1 0 0,0 0 0,-1 0 84,8-7-457,0 0 0,0-1 0,-1 1 1,1-1-1,-1 1 0,1-1 0,-1-1 0,1 1 0,-1-1 0,0 1 0,0-1 1,0-1-1,0 1 0,0-1 0,-3 0 457,-15-6-3605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353 416 4352,'76'-62'2192,"-70"58"-1441,-1-1 0,1 0 0,-1 0 1,0-1-1,0 1 0,-1-1 0,1-2-751,-4 7 268,0-1 1,0 0-1,0 0 0,0 0 1,-1 0-1,1 0 0,-1 0 1,1 0-1,-1 0 0,0 0 1,0 0-1,0 0 0,0 0 1,0 0-1,0-1 0,0 1 1,-1 0-1,1 0 0,-1 0 1,0 0-1,0 0 0,1 1 0,-1-1 1,0 0-1,-1 0 0,1 0 1,0 1-1,0-1 0,-2-1-268,-4-4 168,-1 0-1,1 1 0,-1-1 0,-1 1 1,1 1-1,-1 0 0,0 0 0,0 0 1,-3 0-168,-19-6 58,-1 0 0,-7 0-58,21 7-17,-1 0 0,-1 0 0,1 2 0,0 1 0,-5 0 17,14 1-12,0 1-1,0 0 1,0 0 0,0 1-1,0 0 1,0 1 0,0 0-1,0 1 1,1 0 0,-8 4 12,14-6-3,0 0 1,-1 1-1,1-1 1,0 1 0,0 0-1,1 0 1,-1 0-1,0 0 1,1 0 0,-2 4 2,3-6-5,0 0 1,0 1 0,1 0 0,-1-1-1,1 1 1,-1-1 0,1 1 0,0-1-1,-1 1 1,1 0 0,0-1 0,0 1-1,0 0 1,0-1 0,0 1 0,1 0-1,-1-1 1,0 1 0,1 0 0,-1-1-1,1 1 1,0-1 0,-1 1 0,1-1-1,0 1 1,0-1 0,1 1 4,8 8-14,1 0 0,1-1 1,-1 0-1,2-1 0,-1 0 0,1-1 0,0 0 1,4 0 13,18 11-13,14 9 11,27 22 2,-57-36 2,-1 1 1,-1 0 0,0 2-1,-1 0 1,6 9-3,-17-19 14,-1 1-1,1-1 1,-2 1-1,1 0 1,-1 0-1,0 1 1,0-1-1,-1 0 1,0 1-1,0 0 1,-1-1 0,0 1-1,0 0 1,0 0-1,-1-1 1,-1 2-14,1-3 17,-1 0-1,0 0 1,-1 0 0,1 0 0,-1 0 0,0 0 0,-1 0 0,1-1 0,-1 1 0,0-1 0,-1 0-1,1 0 1,-1 0 0,0 0 0,0-1 0,0 0 0,-1 1 0,0-1 0,0-1 0,-2 2-17,-2 0-101,-1 0 0,0-1 0,0 0 0,0-1 0,0 0 0,0-1 0,-1 0 0,1 0 0,-1-1 0,1-1 1,-1 1-1,0-2 0,1 0 0,-1 0 0,1-1 0,-1 0 0,1 0 0,0-2 0,-4 0 101,5 0-381,1 0 0,-1 0 0,1 0 0,0-1 0,0 0 0,0-1 0,0 0 0,1 0 0,0 0 0,-1-3 381,3 3-471,1 1 0,0-1 1,0 1-1,1-1 0,-1 0 0,1-1 0,1 1 0,-1 0 0,1-1 1,0 0-1,1 1 0,0-1 0,0 0 0,0-4 471,3-33-3221</inkml:trace>
  <inkml:trace contextRef="#ctx0" brushRef="#br0" timeOffset="699.774">876 72 10240,'24'0'3365,"-24"0"-3288,1 0 0,-1 0 1,1 0-1,-1 0 0,1 0 0,-1 0 1,1 0-1,-1 1 0,1-1 0,-1 0 1,1 0-1,-1 1 0,0-1 1,1 0-1,-1 0 0,1 1 0,-1-1 1,0 1-1,1-1 0,-1 0 0,0 1 1,0-1-1,1 1 0,-1-1 0,0 1 1,0-1-1,1 0 0,-1 1 0,0-1 1,0 1-1,0 0-77,2 18 1321,-2-11-264,11 49-210,3-1 0,1 0 0,19 41-847,-5-14 163,-3 5-163,-18-59-28,-5-21-30,0 1 0,0 0 0,-1 0 0,0 0 0,-1 0 0,0 1 0,-1-1 0,1 0 0,-2 0 0,0 3 58,1-11-44,0-1-1,0 0 1,0 0-1,0 1 1,0-1 0,0 0-1,0 0 1,0 0-1,0 1 1,0-1 0,0 0-1,-1 0 1,1 0-1,0 1 1,0-1 0,0 0-1,0 0 1,0 0-1,-1 0 1,1 1 0,0-1-1,0 0 1,0 0-1,-1 0 1,1 0 0,0 0-1,0 0 1,0 0-1,-1 0 1,1 1 0,0-1-1,0 0 1,-1 0-1,1 0 1,0 0 0,0 0-1,-1 0 1,1 0-1,0 0 1,0 0 0,0-1-1,-1 1 1,1 0-1,0 0 1,0 0 0,0 0-1,-1 0 1,1 0-1,0 0 1,0 0 0,0-1-1,-1 1 1,1 0-1,0 0 1,0 0 0,0 0-1,0-1 1,-1 1 44,-12-14-2091,9 9 1376,-46-51-2761,3-3-1,-5-13 3477,-27-34 497,51 72 1864,-1 1 1,-2 2-2362,28 28 247,0 0 0,0 0 1,0-1-1,0 1 0,0-1 1,1 1-1,-1-1 1,0-3-248,2 6 23,1 1 1,0-1 0,0 1-1,0-1 1,0 0 0,0 1-1,0-1 1,0 1 0,0-1-1,0 0 1,0 1 0,0-1 0,0 1-1,0-1 1,0 1 0,1-1-1,-1 1 1,0-1 0,0 1-1,1-1 1,-1 1 0,0-1-1,1 1 1,-1-1-24,2 0 10,-1 0-1,1 0 1,-1 0-1,1 0 1,-1 0-1,1 0 0,-1 1 1,1-1-1,0 1 1,0-1-1,-1 1 1,2-1-10,44-5 105,-1 1 0,26 3-105,8-2 243,25-3 1166,162-13 582,-181 10-1798,0-5 1,3-3-194,-88 17 11,1 1 1,-1 0 0,1-1-1,-1 1 1,0 0-1,1 0 1,-1 0 0,1 0-1,-1 0 1,1 0-1,-1 0 1,1 0 0,-1 1-1,1-1 1,-1 0-12,-1 1 7,1-1 0,-1 0-1,0 1 1,1-1 0,-1 0 0,0 1 0,0-1-1,0 0 1,1 1 0,-1-1 0,0 0 0,0 1 0,0-1-1,0 0 1,0 1 0,0-1 0,0 1 0,0-1 0,0 1-1,0-1 1,0 0 0,0 1 0,0-1 0,0 1-1,0-1 1,0 0 0,0 1 0,0-1 0,0 0 0,-1 1-1,1-1-6,-3 6 50,0 0 0,-1 0 0,0 0 0,0-1-1,-2 3-49,-6 8 63,1 0-1,0 1 0,2 0 0,0 1 0,1 0 1,0 1-1,2-1 0,0 1 0,1 0 1,1 1-1,1-1 0,1 1 0,0 0 0,2 0 1,0 6-63,1-19 112,0 0 0,0 0 0,1 0 0,0 0 0,0 0 0,1 0 0,0 0 0,0-1 0,0 1 0,1-1 0,0 0 0,0 0 0,1 0 0,-1-1 0,1 1 0,0-1 0,1 0 0,-1-1 0,1 1 0,0-1 0,0 0 0,1-1 0,-1 0 0,1 0 0,-1 0 0,1 0 0,0-1 0,0 0 0,0-1 0,1 0 0,-1 0 0,0 0 0,0-1 0,2 0-112,2 0-304,1-1 1,-1 0 0,0-1 0,0 0 0,0 0 0,0-1 0,0-1 0,-1 0 0,1 0 0,-1-1 0,6-4 303,-12 6-27,0 1 0,0-1 0,-1 0 0,1 0 0,-1 0 0,1-1 0,-1 1 0,0-1-1,-1 1 1,1-1 0,0 0 0,-1 0 0,0-1 0,0 1 0,0 0 0,-1-1 0,0 1 0,1-1 0,-1 1 0,-1-1 0,1 0 0,-1 1 0,0-1 0,0 0 0,0 1 0,-1-1 0,1 0 0,-2-4 27,-2-2-16,1 0 1,-2-1-1,0 2 0,0-1 0,-1 1 1,0-1-1,-1 2 0,0-1 0,-2-1 16,-17-19-270,-1 2-1,-6-4 271,-7-4-4133,-1 1 0,-11-5 4133,29 25-3605</inkml:trace>
  <inkml:trace contextRef="#ctx0" brushRef="#br0" timeOffset="1238.296">2052 69 10368,'50'135'9998,"7"23"-9245,-46-120-750,-1 1 1,-2-1 0,-1 11-4,-7-47 2,3 45 69,-3-45-64,0 0-1,0 0 0,0-1 1,0 1-1,0 0 1,-1 0-1,1 0 1,-1 0-1,1 0 0,-1-1 1,0 1-1,1 0 1,-1-1-1,0 1 0,0 0 1,0-1-1,-1 1 1,1-1-1,0 1 1,-1-1-1,0 1-6,1-2 1,0 1 1,0-1-1,1 0 0,-1 0 1,0 0-1,0 0 0,0 0 1,0 0-1,1 0 1,-1-1-1,0 1 0,0 0 1,0 0-1,1-1 0,-1 1 1,0 0-1,1-1 0,-1 1 1,0 0-1,1-1 0,-1 1 1,0-1-1,1 0 0,-1 1 1,1-1-1,-1 1 0,1-1 1,-1 0-1,0 0-1,-12-23 46,6 2-55,1 0-1,2-1 1,0 1-1,1-1 0,1-11 10,1 10-39,1-1 0,1 0 0,1 1 0,2-1 0,0 1 0,7-23 39,-5 27-30,1 0 1,1 1 0,0 0-1,1 1 1,1 0 0,1 0-1,0 1 1,9-9 29,-14 20 11,-1 0 1,1 0-1,1 1 1,-1 0-1,1 0 1,0 0-1,0 1 1,0 0-1,0 0 0,1 1 1,0 0-1,6-2-11,-9 4 8,-1 0-1,1 0 1,-1 1-1,1-1 0,-1 1 1,1 0-1,-1 1 0,1-1 1,-1 1-1,1-1 1,-1 1-1,0 1 0,1-1 1,-1 0-1,0 1 1,0 0-1,0 0 0,0 0 1,0 1-1,-1-1 1,1 1-1,-1 0 0,1 0 1,0 2-8,1 1 18,-1 0 1,0 0 0,0 1-1,0-1 1,-1 1-1,0 0 1,0 0 0,-1 0-1,0 1 1,0-1-1,0 0 1,-1 1 0,-1-1-1,1 1 1,-1-1-1,0 1 1,-1 0 0,-1 4-19,-2 20 68,-3 0 0,0-1 1,-10 24-69,13-42-7,0-2-3,1 1 1,0 0-1,0 0 1,2 0-1,-1 0 1,1 8 9,2-15-5,-1 1 1,1-1 0,0 1-1,0-1 1,1 0 0,-1 1-1,1-1 1,0 0-1,1 0 1,-1 0 0,1 0-1,0-1 1,0 1 0,1-1-1,3 4 5,3 1-28,0 1-1,1-2 0,0 1 0,0-2 1,1 1-1,0-2 0,1 1 0,-1-2 1,13 4 28,-6-2-115,0-2-1,0 0 1,0-1 0,1-1 0,0-1 0,13 0 115,26-7-2336,-47 3 893,0 0 1,0-1-1,0-1 1,-1 0-1,0 0 0,3-2 1443,18-10-3514</inkml:trace>
  <inkml:trace contextRef="#ctx0" brushRef="#br0" timeOffset="1597.315">3150 8 10368,'0'0'207,"-1"0"0,1 0 1,-1-1-1,1 1 0,-1 0 1,0 0-1,1 0 0,-1 0 1,1 0-1,-1 0 0,1 0 1,-1 0-1,0 1 0,1-1 1,-1 0-1,1 0 0,-1 0 1,1 1-1,-1-1 0,1 0 1,-1 0-1,1 1 0,-1-1 1,1 0-1,-1 1 0,1-1 1,-1 1-1,1-1 0,0 1 1,-1-1-1,1 1 0,0-1 1,-1 1-1,1-1 0,0 1 1,0-1-1,-1 1 0,1-1 1,0 1-1,0 0-207,0 28 2483,0-17-2652,0 40 414,2-1 0,6 34-245,-5-67 16,1-1-1,0 0 1,1 0-1,1-1 1,1 0-1,0 0 1,1 0-1,1-1 1,4 6-16,-1-4-4,0-1 1,2 0-1,0-1 1,0-1 0,2 0-1,-1-1 1,18 11 3,-25-19-276,0 1 1,1-2-1,-1 1 0,1-1 1,0-1-1,0 0 1,1 0-1,-1-1 0,1 0 1,-1 0-1,1-1 1,0 0-1,-1-1 0,1 0 1,0-1-1,-1 0 0,5-1 276,-8 0-712,0 0 0,-1 0 0,1 0 0,0-1 0,-1 0 0,0 0 0,0 0 0,0 0-1,0-1 1,3-3 712,-7 6-89,27-20-3420</inkml:trace>
  <inkml:trace contextRef="#ctx0" brushRef="#br0" timeOffset="1942.553">3137 311 9728,'4'32'3584,"-4"-32"-2784,41 24 0,-36-19-160,22-2-512,-9 4-160,17-14-1248,-4 4-576,10-9-1760,-5 0-736</inkml:trace>
  <inkml:trace contextRef="#ctx0" brushRef="#br0" timeOffset="1943.553">3169 44 10624,'-9'5'4032,"9"-5"-3136,13 7-384,-13-2-352,18-10-4320,0 5-1792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1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48 395 9728,'-4'2'344,"1"0"1,0 0-1,0 1 0,0 0 1,0-1-1,0 1 1,1 0-1,-1 0 1,1 1-1,0-1 1,0 0-1,0 1 1,0 0-1,1-1 0,-1 1-344,0 3 107,0-1-1,1 1 1,0 0-1,0 0 0,0 0 1,1 0-1,0 0 1,1 3-107,1 9-78,2 1 1,0-1 0,1-1 0,1 1 0,6 13 77,-9-25 0,0 0 0,1-1 1,0 1-1,0-1 1,0 0-1,1 0 1,0 0-1,0-1 1,0 0-1,1 0 1,-1 0-1,6 3 0,-8-6 21,0 0-1,0-1 1,0 1-1,0-1 1,0 1-1,1-1 1,-1 0-1,1 0 1,-1 0-1,0-1 1,1 1 0,-1-1-1,1 0 1,-1 0-1,1 0 1,-1 0-1,1-1 1,-1 0-1,1 1 1,-1-1-1,1 0 1,-1-1-1,0 1 1,0 0-1,0-1 1,0 0 0,1 0-21,0-1 11,0 0 1,0-1-1,0 1 1,-1 0-1,1-1 1,-1 0-1,0 0 1,-1 0 0,1 0-1,-1 0 1,1-1-1,-1 1 1,0-1-1,-1 1 1,1-1-1,-1 0 1,0 0 0,0 1-1,0-1 1,-1-3-12,0 1-32,0 1-1,-1-1 1,0 0 0,0 0 0,0 1 0,-1-1 0,0 1 0,0-1 0,-1 1-1,1 0 1,-1 0 0,-1 0 0,1 0 0,-3-2 32,-21-31-3717,17 22 341</inkml:trace>
  <inkml:trace contextRef="#ctx0" brushRef="#br0" timeOffset="378.698">301 3 9600,'4'-1'741,"1"0"0,0 1 0,0-1 0,0 1 0,-1 0 0,1 1 1,2-1-742,9 3 389,1 1 1,12 4-390,-4 0 171,-9-4-159,0 2 0,0 0 0,-1 1-1,1 0 1,-1 1 0,-1 1 0,0 0 0,0 1-1,-1 1 1,0 0 0,-1 1 0,0 0-1,-1 1 1,8 11-12,-3-2 57,-2 2 0,0 0-1,-2 0 1,-1 1 0,0 0-1,-2 1 1,-1 1 0,4 22-57,-2 18 512,-3 1 0,-3 1 1,-5 67-513,1-57-1079,0-78 817,-1 0-1,1 0 1,0 0-1,0 0 1,0-1-1,0 1 1,0 0-1,0 0 1,1 0-1,-1 0 1,0 0-1,0 0 1,1-1-1,-1 1 1,0 0-1,1 0 1,-1 0-1,1-1 1,-1 1-1,1 0 1,-1-1-1,1 1 1,-1 0-1,1-1 1,0 1-1,-1-1 1,1 1 262,5 4-3552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10112,'0'1'297,"-1"0"0,0-1 1,1 1-1,-1 0 1,1 0-1,0 0 0,-1-1 1,1 1-1,0 0 1,-1 0-1,1 0 0,0 0 1,0 0-1,0 0 1,-1-1-1,1 1 0,0 0 1,0 0-1,1 0 1,-1 0-1,0 0 0,0 0 1,0 0-1,1 0 1,-1 0-298,5 29 1460,-5-30-1369,95 383 2171,-7-40-2487,-83-315 118,-3-17-1446,-4-15-4290,-3-19 2035,1-12 288</inkml:trace>
  <inkml:trace contextRef="#ctx0" brushRef="#br0" timeOffset="356.16">522 0 10368,'6'9'936,"0"-1"0,-1 1 0,0 1 0,0-1 0,-1 1 1,0-1-1,-1 1 0,0 0 0,0 7-936,8 21 1334,21 56-618,40 131-408,-56-166-308,-3 0 0,5 53 0,-18-103-225,1 0-1,-1 0 1,0 0-1,-1 0 0,0-1 1,-1 8 225,1-14-205,1 0-1,0 0 1,-1 0 0,1-1-1,-1 1 1,0 0 0,0 0 0,0-1-1,0 1 1,0-1 0,0 1-1,0-1 1,0 1 0,0-1 0,-1 1-1,1-1 1,-1 0 0,1 0 0,-1 0-1,1 0 1,-1 0 0,0 0-1,1 0 1,-1-1 0,0 1 0,0 0-1,0-1 1,1 0 0,-1 1-1,0-1 1,0 0 0,0 0 0,-2 0 205,-2-1-839,0 0-1,0-1 1,0 0 0,0 0 0,0 0 0,1-1 0,-1 0 0,1 0 0,-2-1 839,-31-19-2720</inkml:trace>
  <inkml:trace contextRef="#ctx0" brushRef="#br0" timeOffset="707.384">168 503 10240,'-1'0'152,"1"1"0,-1 0 0,1 0 0,-1-1 1,1 1-1,0 0 0,-1 0 0,1 0 0,0-1 0,0 1 1,-1 0-1,1 0 0,0 0 0,0 0 0,0-1 0,0 1 1,0 0-1,0 0 0,1 0 0,-1 0 0,0-1 0,0 1 1,0 0-1,1 0 0,-1 0 0,0-1 0,1 1 1,-1 0-1,1 0 0,0 0-152,1 0 170,-1 1 0,1-1 0,0 1 0,0-1 1,0 0-1,1 0 0,-1 0 0,0 0 0,0 0 0,1 0 0,1-1-170,10 3 635,0-1 1,0 0-1,11-1-635,-24-1 175,35 0 421,0-2 0,-1-1 1,32-8-597,102-29 56,-109 24-162,0-3 0,38-20 106,-65 24-15,-1-1 0,-1-2 0,0-1-1,-2-2 1,10-9 15,-41 33 47,1 0 0,-1 0 0,1 1 0,0-1 0,0 0 0,0 0-1,0 1 1,1-1 0,-1 1 0,1-1 0,0 2-47,-2 10 60,-2 8 5,1-1-1,1 1 0,1 0 1,1 0-1,2 18-64,-1-28 16,1 0-1,0-1 0,1 0 1,0 1-1,1-1 0,0 0 1,1-1-1,0 1 0,1-1 0,0 0 1,3 3-16,-4-8 7,1-1-1,-1 0 1,1 1 0,0-2 0,1 1 0,-1-1 0,1 0 0,0 0 0,0-1 0,0 0-1,0 0 1,1 0 0,-1-1 0,1 0 0,-1-1 0,1 0 0,0 0 0,0-1 0,-1 0-1,1 0 1,1 0-7,2-1 14,0 0 0,0 0 0,-1-1 0,1-1 1,0 0-1,-1 0 0,1-1 0,-1 0 0,0-1 0,-1 0 0,1-1 0,-1 0 0,0 0 0,6-6-14,-12 9 2,1 0 0,-1-1 0,0 0 0,0 1 0,-1-1 0,1 0 0,-1-1 0,0 1-1,0 0 1,0-1 0,-1 1 0,1-1 0,-1 1 0,0-1 0,0-2-2,-1 0-19,1 0 0,-2 0 1,1 0-1,-1 0 0,0 0 0,0 1 0,-1-1 0,0 0 1,-3-6 18,-3-5-625,-2-1 0,0 2 1,-1-1-1,0 1 1,-2 1-1,-9-10 625,1 2-2722,-1 1-1,-7-4 2723,-6 0-3685</inkml:trace>
  <inkml:trace contextRef="#ctx0" brushRef="#br0" timeOffset="1423.573">1693 338 9984,'1'11'5546,"11"48"-4698,2-1 1112,3-2 0,8 15-1960,-17-51 44,1 0-1,0-1 1,2 0-1,0 0 0,2-2 1,0 1-1,13 13-43,-21-26 4,-1-1 0,0 0 0,1 0-1,0-1 1,0 0 0,0 1 0,0-2 0,1 1 0,-1 0 0,1-1-1,-1 0 1,1-1 0,0 1 0,0-1 0,0 0 0,-1 0-1,1-1 1,2 0-4,-1 0 7,0-1-1,0 0 1,0-1-1,0 0 0,0 0 1,0 0-1,-1-1 1,1 0-1,-1 0 0,1 0 1,-1-1-1,0 0 1,-1-1-1,1 1 0,0-1-6,4-5-9,-1 1 0,0-1 0,-1 0-1,0-1 1,-1 0 0,0 0-1,-1 0 1,0-1 0,1-3 9,7-22-38,-2 0 0,3-17 38,-12 43-1,-1 2 5,-2 7 0,0 1 0,0-1 0,1 1 0,-1-1 0,1 0 0,-1 1 0,1-1 1,-1 1-1,1-1 0,0 1 0,0 0 0,0-1 0,0 1 0,0 0 1,0 0-1,0-1-4,0 2 8,0 1-1,-1-1 1,1 0 0,0 0 0,-1 0 0,1 1-1,-1-1 1,1 0 0,0 0 0,-1 1 0,1-1 0,-1 1-1,1-1 1,-1 1 0,1-1 0,-1 0 0,1 1 0,-1 0-1,0-1 1,1 1 0,-1-1 0,0 1 0,1-1-1,-1 1 1,0 0 0,0-1 0,1 1 0,-1 0 0,0 0-8,12 26 94,-11-24-69,5 9-5,1 0-1,0 0 0,1 0 0,0-1 1,0-1-1,1 1 0,1-1 1,0-1-1,0 0 0,1 0 0,0-1 1,0 0-1,1-1 0,0 0 0,0-1 1,1-1-1,0 1 0,0-2 1,1 0-20,9 3 9,0-2 1,1-1 0,-1 0 0,1-2-1,0-1 1,0-1 0,0 0 0,0-2 0,0-1-1,13-4-9,-29 6 17,-1-1-1,1-1 0,-1 1 0,1-1 0,-1 0 1,0-1-1,0 0 0,0 0 0,-1 0 0,1-1 1,-1 0-1,0 0 0,2-4-16,-4 5 5,-1 0-1,0 0 1,0 0 0,-1-1-1,0 0 1,1 1 0,-1-1-1,-1 0 1,1 0 0,-1 0-1,0 0 1,0 0 0,0 0-1,-1 0 1,1-1 0,-2 1-1,1 0 1,0 0 0,-1 0-1,-1-5-4,-2-8-46,-1 1 0,-1 0 0,-1 1 0,0 0 0,-1 0 0,-1 0 0,0 1 46,-14-19-1153,-2 1-1,-14-15 1154,-2 1-2235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40 176 13056,'-4'63'6325,"-12"33"-4618,0 6-1622,14-79-64,0 0 1,2 0-1,1 1 0,0-1 1,2 0-1,3 15-21,-3-29 5,-1 1-1,1-1 0,1 0 1,-1 0-1,2 0 0,-1 0 1,1-1-1,0 1 0,1-1 1,0-1-1,0 1 1,1-1-1,0 0 0,0 0 1,1-1-1,-1 0 0,3 1-4,3 0-52,0 0 0,1-1 0,-1 0 0,1-1 0,0 0 0,1-1 0,-1-1 0,1 0 0,0-1 0,-1-1 0,1 0 0,6-1 52,-2-1-889,1-1 1,-1-1 0,1 0 0,-1-2 0,0 0-1,0-1 1,-1-1 0,0-1 0,4-2 888,20-14-3637</inkml:trace>
  <inkml:trace contextRef="#ctx0" brushRef="#br0" timeOffset="342.404">834 168 10112,'-3'1'324,"1"-1"0,-1 1 0,0 0 0,1 0 1,-1 0-1,0 0 0,1 1 0,0-1 0,-1 1 0,1-1 1,0 1-1,0 0 0,0 0 0,0 0 0,0 0 0,0 0 1,0 0-325,-1 3 371,0 0 0,0 1 1,0-1-1,1 0 0,0 1 1,0-1-1,0 1 0,1 1-371,-3 15 396,1-1-1,1 0 1,2 1-1,0 3-395,0-20 16,0 41 179,2 1-1,2-1 0,3 0 1,3 11-195,-5-37 15,0-1 1,1 1 0,1-1-1,1-1 1,1 1-1,1-1 1,0-1 0,1 0-1,1 0 1,12 13-16,-18-24-24,1 0-1,-1-1 1,1 0 0,0-1 0,0 1 0,1-1 0,-1 0 0,1-1 0,0 0-1,0 0 1,0-1 0,0 0 0,1 0 0,-1-1 0,1 0 0,-1-1 0,3 1 24,2-1-576,0-1 0,0 0 0,0-1-1,0 0 1,0-1 0,0 0 0,-1-1 0,0-1 0,1 0 0,8-5 576,11-13-2741,-8-1-832</inkml:trace>
  <inkml:trace contextRef="#ctx0" brushRef="#br0" timeOffset="343.404">691 494 10112,'25'12'3776,"7"-12"-2944,22 0-224,-22-3-256,3-9-1664,10-4-544,5-4-1824,0-7-704</inkml:trace>
  <inkml:trace contextRef="#ctx0" brushRef="#br0" timeOffset="686.361">1039 49 13312,'-4'0'4991,"13"3"-3871,18-3-256,-22 0-384,40-3-416,21-1-64,11-4-1536,17-4-704,5 0-2751,-1 0-1153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1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9728,'0'6'936,"1"0"0,-1 0 0,1-1 0,0 1 0,2 3-936,18 44 1472,-7-22-14,5 13-159,56 150 516,-61-153-1815,-2 2 0,-2 0 1,2 31-1,-9-54-38,0 4-661,0 0 1,-2-1-1,0 1 1,-3 11 698,2-34-60,0-1 1,1 1 0,-1-1-1,0 1 1,0-1 0,-1 1-1,1-1 1,0 1 0,0-1-1,0 1 1,0-1-1,0 0 1,0 1 0,-1-1-1,1 1 1,0-1 0,0 1-1,-1-1 1,1 0-1,0 1 1,0-1 0,-1 0-1,1 1 1,0-1 0,-1 0-1,1 1 1,-1-1 0,1 0-1,0 0 1,-1 0-1,0 1 60,-10-10-1474,-10-24-650,20 31 1968,-23-49-4453,-10-31 4609,-12-26-655,19 50 2645,-3 2-1,-2 1 0,-2 1 1,-6-1-1990,36 49 74,1 3 214,0 0 1,0-1-1,1 1 1,0-1-1,-1 0 0,1 1 1,0-3-289,2 5 74,-1 0 0,1 1 0,0-1 1,0 0-1,0 0 0,0 0 0,0 0 0,0 0 0,0 0 1,0 1-1,1-1 0,-1 0 0,0 0 0,0 0 0,1 0 1,-1 1-1,0-1 0,1 0 0,-1 0 0,1 1 0,-1-1 1,1 0-1,-1 1 0,1-1 0,0 0 0,-1 1 1,1-1-1,0 1 0,0-1 0,-1 1 0,1-1 0,0 1 1,0 0-1,-1-1 0,1 1 0,0 0 0,0 0 0,0-1-74,24-6 227,1 0 0,0 2 0,0 1 0,0 1 0,2 1-227,-5 0 71,48-4-713,32 3 642,9 7-3737,-64 0-721</inkml:trace>
  <inkml:trace contextRef="#ctx0" brushRef="#br0" timeOffset="347.667">154 420 10112,'-18'27'3872,"23"-15"-3040,8 0 927,1-4 161,9-4-960,22-4-288,17 0-416,10 0-128,-1-4-64,-3 4-1184,-5-3-512,-10-6 480,-16 6 225,-10-2-2049,4-2-864,-5-1 608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2 110 10240,'0'1'191,"0"-1"-1,0 0 1,0 0 0,0 0 0,-1 1 0,1-1 0,0 0 0,0 0-1,0 1 1,0-1 0,0 0 0,0 0 0,0 1 0,0-1 0,0 0-1,0 0 1,0 1 0,0-1 0,0 0 0,0 1 0,0-1 0,0 0-1,0 0 1,0 1 0,0-1 0,0 0 0,0 0 0,1 1 0,-1-1 0,0 0-1,0 0 1,0 0 0,0 1 0,1-1 0,-1 0 0,0 0 0,0 0-1,0 1 1,1-1-191,10 18 2386,-5-8-1938,9 19-313,-1 0 1,-2 1 0,-1 0-1,-2 1 1,0 0 0,-1 9-136,9 63 39,-2 25-39,-12-107 4,1 13 0,-2-1 0,0 1 0,-4 20-4,3-53 4,-1 1 0,0-1-1,0 0 1,-1 1 0,1-1 0,0 0 0,0 1-1,-1-1 1,1 0 0,0 0 0,-1 1 0,0-1-1,1 0 1,-1 0 0,0 0 0,1 0 0,-1 0-1,0 0 1,0 1-4,0-2 0,1 0-1,-1 0 0,0 0 1,1-1-1,-1 1 1,1 0-1,-1 0 1,0 0-1,1-1 0,-1 1 1,1 0-1,-1 0 1,1-1-1,-1 1 1,1 0-1,-1-1 0,1 1 1,-1-1-1,1 1 1,0-1-1,-1 1 1,1-1-1,0 1 0,-1-1 1,1 1-1,0-1 1,-1 1 0,-3-9-18,-1 1-1,1-1 1,0 0 0,-1-5 18,-2-12-20,0-1 0,2 1 0,1-1 0,2-1 0,0 1 0,2 0 0,1-2 20,3-25-39,2 1 1,2 0-1,4-3 39,-9 43-10,0 1-1,1-1 1,1 1-1,0 0 1,1 0-1,0 0 1,1 1-1,0 0 1,0 0-1,3-2 11,-5 8-5,0 0-1,0 0 1,0 0-1,0 0 1,1 1 0,0 0-1,0 0 1,0 1-1,0 0 1,0 0-1,1 0 1,0 1 0,-1 0-1,1 0 1,0 0-1,0 1 1,0 0-1,0 1 1,1-1 5,-3 2 0,1-1-1,0 1 1,-1 0-1,1 0 1,-1 0-1,0 1 1,1 0-1,-1 0 1,0 0-1,0 1 1,0 0-1,-1 0 1,1 0-1,-1 0 1,1 1-1,-1 0 1,1 1 0,8 9 14,-1 1 1,-1 0-1,0 1 0,2 4-14,-11-17-1,14 25 18,0 2 0,-2 0 1,-1 1-1,-1 0 0,4 22-17,7 44 52,0 22-52,-7-32-202,-13-73-165,-3-8-106,1-1-1,0 1 1,0 0 0,1-1 0,0 1-1,0-1 1,0 1 0,0-1-1,1 0 1,0 0 0,3 4 473,-6-8-77,0-1 0,0 0 0,0 0 1,1 0-1,-1 0 0,0 1 0,0-1 0,1 0 1,-1 0-1,0 0 0,1 0 0,-1 0 0,0 0 1,0 0-1,1 0 0,-1 0 0,0 0 1,1 0-1,-1 0 0,0 0 0,1 0 0,-1 0 1,0 0-1,0 0 0,1 0 0,-1 0 0,0 0 1,1 0-1,-1 0 0,0-1 0,0 1 0,1 0 1,-1 0-1,0 0 0,0-1 77,13-12-3637</inkml:trace>
  <inkml:trace contextRef="#ctx0" brushRef="#br0" timeOffset="354.808">949 100 10496,'-2'95'7329,"0"1"-4160,3-42-2829,5 35-340,-3-66-37,0 0 0,2 0 0,0-1 1,1 0-1,2 0 0,0 0 0,2-1 0,0 0 0,3 3 37,-8-17-12,0 0 1,0 0-1,1 0 1,0 0-1,0-1 1,0 0-1,1 0 1,0-1-1,0 0 0,0 0 1,1-1-1,0 1 1,0-2-1,0 1 1,0-1-1,1 0 1,-1-1-1,1 0 0,-1-1 1,1 1-1,0-1 1,0-1-1,0 0 1,4-1 11,4 0-562,-1 0 1,1-2-1,0 0 1,-1-1 0,0-1-1,1 0 562,-8 1-501,0 1-1,0-1 1,-1-1-1,1 0 1,-1 0-1,0 0 1,-1-1-1,0 0 1,0-1-1,0 1 1,4-7 501,17-28-3360</inkml:trace>
  <inkml:trace contextRef="#ctx0" brushRef="#br0" timeOffset="702.339">939 406 10112,'-31'20'3776,"26"-13"-2944,10 5-96,-1-3-160,5-6-384,0 2-32,19-5-160,17-5 0,-10-2 0,-4-1-224,10-8-96,-5 1-1152,-4-10-480,-6 6-1408,-13-14-800,1 10 1920</inkml:trace>
  <inkml:trace contextRef="#ctx0" brushRef="#br0" timeOffset="1071.016">1016 51 9472,'-27'-4'2188,"0"0"0,-1 2 1,-7 0-2189,86 0 121,0-2 1,15-6-122,30-2-574,-71 9 407,11-1-21,1 2 0,0 1-1,29 3 189,-54 0 292,-1-1 0,1 2 0,-1-1 0,0 2 0,0-1 0,0 1 0,0 1-1,-1 0 1,0 1 0,0 0 0,0 0 0,-1 1 0,0 0 0,1 2-292,19 22 555,-1 2 0,-2 0 0,-1 2 0,13 25-555,31 44 68,41 38-543,26 19 475,-136-160-23,29 26-2135,-29-26 1973,1 0 0,0-1 0,-1 1 0,1 0 0,0-1 0,0 1 0,-1-1-1,1 1 1,0-1 0,0 1 0,0-1 0,0 0 0,0 1 0,0-1 0,0 0 0,0 0 0,-1 1 0,1-1 0,0 0 0,0 0 0,0 0 0,0 0 0,0 0 0,0-1 0,0 1 0,0 0 0,0 0 0,0-1-1,0 1 1,0 0 0,0-1 0,-1 1 0,2-1 185,3-7-3626</inkml:trace>
  <inkml:trace contextRef="#ctx0" brushRef="#br0" timeOffset="1416.599">2097 91 9856,'-3'1'482,"0"1"1,1-1 0,-1 1 0,1 0 0,-1 0-1,1 0 1,0 0 0,0 0 0,0 0 0,0 1-1,0-1 1,0 1 0,1 0 0,-2 2-483,-21 47 2709,14-27-1783,-39 90-716,5 2 0,5 1-1,-3 36-209,38-139-280,-5 20-787,7-11-2412,2-12-926</inkml:trace>
  <inkml:trace contextRef="#ctx0" brushRef="#br0" timeOffset="1417.599">2482 32 10624,'-5'38'4965,"8"-7"-3886,4 16 1676,3 17-2110,3 0-1,2-1 0,23 56-644,6 27-530,-35-117-273,5 22-1390,-13-47 1725,0 1-1,0-1 0,-1 0 0,0 0 0,0 0 0,0 1 0,-1-1 0,1 0 0,-1 0 0,0 3 469,0-7-100,1 1 0,0-1 0,-1 1 0,1-1 0,0 1 0,-1-1 0,1 1 0,0-1 0,-1 1 0,1-1 1,-1 0-1,1 1 0,-1-1 0,1 1 0,-1-1 0,1 0 0,-1 0 0,1 1 0,-1-1 0,0 0 0,1 0 0,-1 0 0,1 1 0,-1-1 0,0 0 0,1 0 0,-1 0 1,1 0-1,-1 0 0,0 0 0,1 0 0,-1-1 0,1 1 0,-1 0 0,0 0 0,1 0 0,-1-1 0,1 1 0,-1 0 0,1-1 0,-1 1 0,1 0 0,-1-1 0,0 1 100,-2-1-434,-14-7-2179</inkml:trace>
  <inkml:trace contextRef="#ctx0" brushRef="#br0" timeOffset="1771.296">2222 222 10624,'-9'-3'4032,"9"3"-3136,23-5 799,-23 5 161,22-3-1024,-4-1-352,35-1-416,-7 2-64,33-9 0,39-4-1568,-6-8-672,-5 4-2623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307 247 10112,'1'0'191,"-1"0"0,1 0 1,0 0-1,-1 1 1,1-1-1,-1 0 0,1 0 1,0 1-1,-1-1 1,1 0-1,-1 1 0,1-1 1,-1 0-1,1 1 0,-1-1 1,1 1-1,-1-1 1,0 1-1,1-1 0,-1 1 1,1-1-1,-1 1 0,0 0 1,0-1-1,1 1 1,-1-1-1,0 1 0,0 0 1,0-1-1,0 1 1,0 0-1,0-1-191,12 33-223,-9-23 657,41 128 2905,8 77-2944,-49-200-757,0 0 1,-2 0 0,0 0-1,-1 6 362,0-20-76,0-1 0,0 1 0,0-1-1,-1 1 1,1 0 0,0-1 0,0 1-1,-1-1 1,1 1 0,0-1 0,-1 0-1,1 1 1,0-1 0,-1 1-1,1-1 1,-1 0 0,1 1 0,0-1-1,-1 0 1,1 1 0,-1-1 0,1 0-1,-1 0 1,1 1 0,-1-1 0,0 0-1,1 0 1,-1 0 0,1 0-1,-1 0 1,1 0 0,-1 0 0,1 0-1,-1 0 1,0 0 0,1 0 0,-1 0-1,1 0 1,-1 0 0,1 0 0,-1-1-1,1 1 1,-1 0 0,1 0-1,-1-1 1,1 1 0,-1 0 0,1-1-1,-1 1 1,1-1 76,-27-17-2554,-31-41-983,-23-43 3423,17 20 1338,35 49 290,-2 1 0,-9-7-1514,-34-21 5233,73 60-5163,0-1-1,1 1 0,-1 0 1,0-1-1,1 1 1,-1-1-1,0 1 1,1-1-1,-1 1 1,1-1-1,-1 1 0,1-1 1,-1 1-1,1-1 1,-1 0-1,1 1 1,-1-1-1,1 0 1,0 1-1,-1-1 1,1 0-1,0 1 0,0-1 1,0 0-1,0 0 1,-1 0-1,1 1 1,0-1-70,2 0 45,-1 0 1,1 0-1,-1 0 1,1 0-1,-1 1 1,1-1-1,-1 1 0,1-1 1,-1 1-1,1 0 1,0-1-1,-1 1 1,1 0-1,1 0-45,99-17 148,-1-4 0,0-5 0,-2-4 0,48-23-148,-116 40 0,-17 7 0,0 0 0,0 0 0,0 1 0,1 1 0,0 1 0,-1 0 0,1 1 0,5 0 0,-16 3 6,0 0 0,0 0 1,0 0-1,1 0 0,-1 1 0,-1 0 0,1-1 0,0 2 0,0-1 0,-1 0 0,1 1 0,-1-1 0,0 1 0,0 0 0,0 0 0,0 1 1,0-1-1,-1 0 0,0 1 0,1 0 0,0 3-6,7 12 110,-1 1 0,0-1 0,3 19-110,-6-20 134,29 91 4109,-3 7-4243,-9-15-1816,0 25 1816,-18-72-2698,-3-31-659,-1-19 753,-1-8-785,0-27-189</inkml:trace>
  <inkml:trace contextRef="#ctx0" brushRef="#br0" timeOffset="348.663">1235 1 10240,'1'19'2734,"0"0"0,2 0 0,1 6-2734,28 102 2692,-14-64-2744,22 95 179,22 90-483,-61-244 82,-1-1 1,1 0-1,-1 0 1,1 0-1,-1 0 1,0 0-1,0 1 0,-1-1 1,1 0-1,-1 2 274,1-5-81,0 1 0,-1-1-1,1 0 1,0 1-1,0-1 1,0 1-1,-1-1 1,1 0-1,0 1 1,0-1 0,-1 0-1,1 1 1,0-1-1,-1 0 1,1 0-1,-1 1 1,1-1 0,0 0-1,-1 0 1,1 0-1,-1 1 1,1-1-1,0 0 1,-1 0 0,1 0-1,-1 0 1,1 0-1,-1 0 82,0 0-165,-1 0 0,1-1 0,-1 1 0,0-1 0,1 1-1,-1-1 1,1 1 0,-1-1 0,1 0 0,0 0 0,-1 0 0,0-1 165,-22-18-2262,1 0-1044</inkml:trace>
  <inkml:trace contextRef="#ctx0" brushRef="#br0" timeOffset="700.09">944 387 10240,'-30'6'3365,"29"-5"-3266,0-1 0,0 0 1,1 0-1,-1 0 0,0 1 1,1-1-1,-1 0 0,0 1 0,1-1 1,-1 1-1,1-1 0,-1 0 1,1 1-1,-1-1 0,1 1 0,-1 0 1,1-1-1,-1 1 0,1-1 1,0 1-1,-1 0 0,1-1 0,0 1 1,-1 0-1,1-1 0,0 1 1,0 0-1,0 0-99,-1 0 430,1-1-353,0 1 0,-1-1 0,1 0 0,0 1 0,0-1 0,0 1 0,-1-1 0,1 0-1,0 1 1,0-1 0,0 1 0,0-1 0,0 0 0,0 1 0,0-1 0,0 1-1,0-1 1,0 0 0,0 1 0,0-1 0,0 1 0,0-1 0,0 1 0,0-1-1,0 0 1,0 1 0,1-1 0,-1 1 0,0-1 0,0 0 0,0 1 0,1-1 0,-1 0-1,0 1 1,1-1 0,-1 0 0,0 1 0,1-1 0,-1 0 0,0 0 0,1 0-1,-1 1 1,0-1 0,1 0 0,-1 0 0,1 0 0,-1 0 0,1 1-77,21 3 344,-19-3-261,21 1-24,1 0 1,-1-2 0,0-1-1,0 0 1,0-2 0,17-4-60,32-11-37,36-15 37,-89 27 4,37-13 3,-2-3-1,0-2 1,-2-3 0,27-18-7,-66 36-12,14-8 6,1 0-1,1 2 1,0 1-1,10-2 7,-38 15 4,-1 1 0,1-1 0,0 1 0,0 0 0,0 0 0,-1-1 0,1 1 0,0 0-1,0 0 1,-1 1 0,1-1 0,0 0 0,0 1 0,0-1 0,-1 1 0,1-1 0,0 1 0,-1 0 0,1 0-1,-1-1 1,1 1 0,-1 1 0,1-1 0,-1 0 0,0 0 0,1 0 0,-1 1 0,0-1 0,0 0-1,0 1 1,0-1 0,0 1 0,0 0 0,-1-1 0,1 1 0,0 0 0,-1 0-4,4 8 89,-1 1 0,0 0 0,-1-1 1,-1 1-1,1 7-89,-2-17 12,7 68 2140,11 87 54,-13-128-2166,1-1 0,1 1-1,2-1 1,7 14-40,-13-34-50,0-1 1,1 1-1,-1-1 0,2 0 1,-1 0-1,0-1 0,1 1 0,0-1 1,1 0-1,-1-1 0,1 1 0,0-1 1,0 0-1,0 0 0,0-1 0,1 0 1,-1 0-1,1 0 0,0-1 1,4 1 49,0-1-388,-1 0 1,0-1-1,1 0 1,-1-1-1,1 0 1,-1-1-1,0 0 1,1-1-1,-1 0 1,0 0-1,0-1 1,0 0-1,8-4 388,-2-1-2113,0 0-1,-1-1 0,14-10 2114,4-6-4394</inkml:trace>
  <inkml:trace contextRef="#ctx0" brushRef="#br0" timeOffset="1048.307">1872 439 9728,'-18'28'3584,"18"-28"-2784,9 12-64,-9-12-192,13 0-416,-4 0-64,28-9-1376,-7 2-640,20-13-1632,-10 3-672</inkml:trace>
  <inkml:trace contextRef="#ctx0" brushRef="#br0" timeOffset="1049.307">1913 48 10240,'-10'9'3872,"15"-6"-3040,4 1-128,0-4-320,8 0-320,-4 0 32,37-7-1472,-9 2-576,34-11-1792,-16 4-736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 10496,'-2'8'7046,"6"4"-4698,-1-3-2009,63 370 1037,-55-323-1534,9 40 289,-2-35-3864,-16-77-1579,2-23 1643</inkml:trace>
  <inkml:trace contextRef="#ctx0" brushRef="#br0" timeOffset="415.132">405 1 10112,'6'6'976,"-1"1"1,0 0 0,0 1 0,-1-1 0,0 1-1,0 0 1,0 0-977,20 62 3536,-17-46-3270,81 280 102,-72-228-272,0 22-96,-6-33 38,-10-30 138,2-77-212,2-1 0,8-30 36,-2 12-56,-6 28 13,3-16-216,2 1-1,13-43 260,-18 78-40,0 0 0,1 0 1,1 1-1,0 0 0,0 0 0,1 0 0,1 1 0,0 0 0,1 0 0,0 1 1,0 0-1,10-7 40,-16 14-1,0 1 0,1 0 0,-1 0 1,0 0-1,1 1 0,-1-1 0,1 1 0,-1 0 1,1 0-1,0 0 0,0 0 0,-1 0 0,1 1 1,0 0-1,0 0 0,0 0 0,-1 0 0,1 1 1,0-1-1,0 1 0,-1 0 0,1 0 0,0 0 1,-1 1-1,1-1 0,-1 1 0,0 0 1,0 0-1,1 0 0,0 1 1,8 7 35,1 1 0,-1 0 0,-1 0 0,0 1 0,-1 1 0,2 3-35,8 12 106,0 2 0,-2 0-1,-2 1 1,2 6-106,2 4 47,30 69 12,-29-62-1350,1-1 0,2-2 0,4 2 1291,-26-43-600,0 0 0,1 0-1,0 0 1,0-1-1,0 1 1,1-1-1,-1 0 1,1 0 0,-1 0-1,1-1 1,0 1-1,3 0 601,15 0-3562</inkml:trace>
  <inkml:trace contextRef="#ctx0" brushRef="#br0" timeOffset="962.025">1769 49 10368,'-2'-1'141,"-1"0"0,1 0 1,-1 0-1,1 0 0,-1 0 1,1 1-1,-1-1 0,0 1 1,1 0-1,-1-1 0,0 1 1,1 1-1,-1-1 0,0 0 1,1 1-1,-1-1 0,0 1 1,0 0-142,-1 1 328,0 0 0,0 0 0,0 0 0,0 1 0,1-1 0,-1 1 0,1 0 0,0 0 0,-1 1 0,0 1-328,-7 10 1174,0 0 0,2 1 0,0 0 0,-7 17-1174,11-22 103,-9 19-74,1 1 0,2 0 1,1 1-1,1 1 0,-3 27-29,9-38 19,1 0-1,1 0 1,0 0 0,2 0 0,1 0 0,0 0-1,2 0 1,0 0 0,4 6-19,-5-21 5,0 0 0,0 0 1,0-1-1,1 1 0,0-1 0,1 0 1,-1 0-1,1-1 0,1 1 0,-1-1 1,1 0-1,-1-1 0,1 1 0,1-1 0,-1 0 1,0-1-1,8 4-5,-5-3 7,1 0 0,-1-1-1,1 0 1,0-1 0,0 1 0,0-2 0,0 0-1,0 0 1,0-1 0,1 0 0,-1 0 0,8-2-7,-13 1 2,1-1 0,-1 1-1,1-1 1,-1 0 0,0 0 0,0-1 0,0 0 0,0 0 0,0 0 0,0 0 0,-1-1 0,1 1 0,-1-1-1,0 0 1,0-1-2,1-3 6,0 1 0,0 0 0,-1-1 0,0 0 0,0 0-1,-1 0 1,0 0 0,0-1 0,0-2-6,2-17 15,-1 1-1,-2-1 1,-1 0 0,0 1-1,-4-20-14,1 30-35,0 0-1,-1 0 1,-3-4 35,2 4-16,4 16 20,0 0 0,0 0 0,0 1 0,1-1 0,-1 0 0,0 0 0,0 0 0,0 1 0,1-1 0,-1 0 0,0 0 0,1 0 0,-1 1 0,1-1 0,-1 0 0,1 1 1,-1-1-1,1 0 0,-1 1 0,1-1 0,0 1 0,-1-1 0,1 1 0,0-1 0,-1 1 0,1-1 0,0 1 0,0 0 0,-1-1 0,1 1 0,0 0 0,0 0 0,0 0 0,0-1 0,-1 1-4,38-6 8,-31 5-29,14-2 20,0 1 0,0 1 0,0 1 0,0 1 0,0 1 0,-1 0 0,9 3 1,-19-2 0,0 0 0,0 0 0,0 0 0,0 2 0,0-1 1,-1 1-1,0 0 0,0 1 0,-1 0 0,1 1 0,-1 0 0,0 0 0,-1 0 0,0 1 0,4 6 0,-1 0 3,-1 1-1,-1 0 0,0 1 1,-1-1-1,5 18-2,2 17-18,2 16 18,11 38-106,-26-98-180,2 0-1,-1 0 0,1 0 1,-1 0-1,3 2 287,-4-7-290,0 1 1,0-1 0,0 1-1,0-1 1,0 1 0,1-1-1,-1 0 1,1 0-1,-1 0 1,1 0 0,-1 0-1,1 0 1,0 0 0,-1 0-1,1-1 1,0 1-1,0 0 1,-1-1 0,1 0-1,1 1 290,23-4-4634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0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736 141 9984,'-22'-27'6523,"-22"-9"-3002,20 17-2824,16 12-687,-1 0-1,0 1 1,-1 1 0,1-1 0,-1 2 0,0-1 0,-1 1 0,1 1-1,-1 0 1,1 0 0,-1 1 0,0 0 0,0 1 0,0 0 0,0 1 0,0 0-1,0 1 1,0 0 0,0 1 0,-5 1-10,-1 2 6,-1 0 0,1 1-1,0 0 1,1 2 0,-1 0 0,2 1-1,-1 0 1,1 1 0,1 1 0,-1 0 0,2 1-1,-2 2-5,-9 12-7,2 0 0,0 2 0,2 0 0,1 2 0,1 0-1,2 1 1,1 0 0,-5 17 7,11-23-6,1 1 0,0 0 0,2 0 0,2 1 0,0 0 0,2-1 0,0 1 1,2 0-1,1 0 0,1 0 0,3 8 6,-3-25-5,0 0 0,0 1 1,1-1-1,1-1 0,-1 1 1,2 0-1,-1-1 0,1 0 1,1 0-1,-1 0 0,2-1 1,-1 0-1,1 0 0,0 0 1,1-1-1,5 4 5,4 0-470,1 0-1,0-1 1,1-1-1,0 0 1,0-2-1,1 0 1,0-1-1,0-1 1,16 1 469,38 6-4430</inkml:trace>
  <inkml:trace contextRef="#ctx0" brushRef="#br0" timeOffset="419.181">1242 328 9984,'-86'5'5317,"83"-5"-5227,0 1-1,-1 0 1,1 0 0,0 0-1,0 1 1,-1-1 0,1 1-1,0-1 1,0 1 0,1 0-1,-1 0 1,0 1 0,1-1-1,-1 0 1,1 1 0,0-1-1,-1 1 1,0 2-90,0-2 375,-2 4-120,1 0-1,0 0 0,0 0 1,0 1-1,1 0 0,0-1 1,0 1-1,1 0 1,0 0-1,-1 5-254,-1 19 241,0-1-1,2 2-240,2-30 36,-1 21 60,1 0-1,1 0 0,1 0 1,1 0-1,1 0 0,1-1 1,6 16-96,-8-28 13,1 0 0,1-1 0,0 1 0,0-1 0,1-1 0,0 1 1,0-1-1,1 0 0,1 0 0,-1-1 0,1 0 0,1 0 0,-1-1 1,1 0-1,1-1 0,-1 0 0,4 1-13,3 1 6,0-2 1,1 0-1,0-1 1,0 0-1,0-1 1,0-1-1,1-1 1,3-1-7,-11 0 5,-1-1 0,0 0 0,0 0 0,1-1 0,-1-1 0,0 0 0,0 0 0,0 0 0,0-1 1,-1-1-1,1 1 0,-1-1 0,0-1 0,0 1 0,7-7-5,-9 6 4,0-1 1,-1 0-1,1-1 1,-2 1-1,1-1 1,-1 0-1,0 0 1,0-1-1,-1 1 1,0-1-1,0 1 1,-1-1-1,0 0 1,0 0-1,-1 0 1,0 0-1,0 0 1,-1-3-5,-1-13 9,0-1 1,-1 0-1,-2 1 1,0-1-1,-3-4-9,3 13 38,-1 0 0,0 0 0,-1 0 0,-1 1 0,0 0 0,-1 0 1,-8-10-39,5 9-404,-1 1 1,-1 1-1,-6-5 404,-25-21-3707,43 39 2809,-6-6-2256,8 3-2692,6-1 2161</inkml:trace>
  <inkml:trace contextRef="#ctx0" brushRef="#br0" timeOffset="1037.247">1735 353 13184,'9'34'5295,"0"-6"-3503,-7-24-1925,68 226 1344,-31-99-1310,-17-51 3510,6 5-3411,-23-75 919,-1-10-215,1-17-346,-4 14-435,18-86-1014,-4 15-361,3 1 1,3 1-1,12-25 1452,-28 86-18,0 0 0,0 0 0,1 1 0,1 0 0,-1 0 0,2 1 0,0-1 18,-6 7 6,0 1-1,0 0 0,0 0 1,0 0-1,1 0 0,-1 1 0,1-1 1,-1 1-1,1-1 0,-1 1 0,1 0 1,0 0-1,0 0 0,-1 0 0,1 1 1,0-1-1,0 1 0,0 0 1,0-1-1,0 1 0,0 1 0,0-1 1,0 0-1,0 1 0,-1-1 0,1 1 1,0 0-1,0 0 0,0 0 0,-1 0 1,1 1-6,5 3 89,0 0 0,-1 1 1,1-1-1,-1 2 0,-1-1 1,1 1-1,-1 0 0,0 0 0,5 9-89,7 14 2338,15 30-2338,-7-3 508,-3 1 0,-2 1 0,-3 1 0,-2 4-508,-16-62 2,1 0 1,-1-1-1,1 1 0,-1 0 1,1-1-1,-1 1 1,1-1-1,0 1 0,0-1 1,0 0-1,0 1 0,1 0-2,-2-2 2,0 0 0,1 0 0,-1 0-1,0 1 1,0-1 0,1 0 0,-1 0-1,0 0 1,1 0 0,-1 0 0,0 0-1,1 0 1,-1 0 0,0 0 0,0 0-1,1 0 1,-1 0 0,0 0 0,1 0-1,-1 0 1,0 0 0,1-1 0,-1 1-1,0 0 1,0 0 0,1 0-1,-1 0 1,0 0 0,0-1 0,1 1-1,-1 0 1,0 0 0,0-1 0,0 1-1,1 0 1,-1 0 0,0-1-2,2-3 4,1 0-1,-1 0 1,0 0 0,0-1-1,-1 1 1,1-1 0,-1 0 0,0 0-4,13-56-31,-1 2-1628,3 0 1,21-52 1658,-30 94-157,0 1 1,1-1 0,1 1 0,1 1-1,0 0 1,1 0 0,1 1 0,0 0-1,1 1 1,0 0 0,15-9 156,-22 18 3,-1 0 1,1 1-1,0-1 1,0 2-1,0-1 1,1 1-1,-1-1 0,0 2 1,1-1-1,0 1 1,-1 0-1,1 0 0,0 1 1,-1 0-1,1 0 1,6 1-4,-5 1 127,0 0 0,0 0 0,-1 0 0,1 1 0,0 1 0,-1-1 0,0 1 0,0 0 0,0 1 0,-1 0 0,1 0 1,-1 0-1,5 6-127,6 7 664,-1 1 0,-2 1 1,0 0-1,4 8-664,45 90 631,-39-73-778,3 10-1528,4 6-3733,-17-40 998,-1-13-411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141 102 6528,'1'-4'947,"1"-1"0,-1 0 0,-1 0 1,1 0-1,-1 1 0,1-1 0,-2-2-947,1 4 260,0-1-1,-1 0 1,1 1 0,-1-1-1,0 1 1,0-1-1,0 1 1,-1-1 0,0 0-260,1 2 13,0 0 1,-1 0 0,1 1-1,0-1 1,-1 0 0,1 1-1,-1-1 1,0 1 0,1 0-1,-1-1 1,0 1 0,0 0-1,0 0 1,0 0 0,0 1-1,0-1 1,0 0 0,0 1-1,0-1 1,0 1 0,0 0-1,0-1 1,-1 1 0,1 0-1,0 0 1,0 1 0,0-1-1,0 0 1,0 1 0,-1-1-1,1 1 1,0 0 0,0 0-1,0-1 1,0 2-14,-2 0 14,1 0 1,-1 0 0,1 0-1,-1 1 1,1 0 0,0 0-1,0 0 1,0 0 0,0 0-1,0 1 1,1-1 0,-1 1-1,1-1 1,0 1-1,0 0 1,1 0-15,-3 5 23,0 0 0,1 0 1,1 0-1,-1 0 0,2 0 0,-2 7-23,3-8 268,0 0-1,0 0 0,1 0 1,0 0-1,1 4-267,-2-9 151,1 0 1,-1 0-1,1 0 0,0-1 0,0 1 0,1 0 1,-1 0-1,0-1 0,1 1 0,0-1 1,-1 1-1,1-1 0,0 0 0,0 1 0,3 0-151,-4-2 8,0 0 0,1-1 0,-1 1-1,0-1 1,1 0 0,-1 1 0,1-1 0,-1 0-1,1 0 1,-1 0 0,0 0 0,1 0-1,-1 0 1,1-1 0,-1 1 0,1 0 0,-1-1-1,0 1 1,1-1 0,-1 1 0,0-1-1,1 0 1,-1 0 0,0 1 0,0-1-1,0 0 1,0 0 0,0 0 0,0 0 0,0 0-1,1-2-7,1 0 8,-1 1-1,1-1 1,-1-1-1,0 1 1,0 0-1,0-1 1,0 1-1,-1-1 1,1 1-1,-1-1 1,0 0-1,0 0-7,-1 1-2,0-1-1,0 1 1,0 0-1,0-1 1,-1 1-1,1 0 1,-1-1-1,0 1 1,0 0-1,0 0 1,0 0-1,-1 0 1,1 0 0,-1 0-1,0 0 1,0 0-1,-1-1 3,-1-1-651,-1 0 1,1 0-1,-1 1 0,0 0 0,-2-2 651,-1-1-3552,10 3-1722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3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9984,'1'0'158,"-1"0"1,0 0-1,0-1 1,1 1-1,-1 0 1,0 0 0,1 0-1,-1 0 1,0 0-1,1-1 1,-1 1-1,0 0 1,1 0-1,-1 0 1,0 0 0,1 0-1,-1 0 1,0 0-1,1 0 1,-1 0-1,0 0 1,1 0-1,-1 0 1,0 1 0,1-1-1,-1 0 1,0 0-1,1 0 1,-1 0-1,0 1 1,1-1-1,-1 0 1,0 0-1,0 0 1,1 1 0,-1-1-1,0 0 1,0 1-1,0-1 1,1 0-1,-1 0 1,0 1-1,0-1 1,0 0 0,0 1-1,0-1 1,1 0-1,-1 1 1,0-1-1,0 1-158,9 25 1467,-6-16-776,6 19-441,-2 1 0,-1-1-1,-1 2 1,-2-1-250,8 42 25,-6-37-155,-1-10 51,1 0 0,1 2 79,-4-21-621,0 0 0,1 0-1,-1 0 1,1 0-1,1 0 1,0 0 621,-4-5-180,0-1 1,0 1-1,0-1 1,1 0 0,-1 1-1,0-1 1,1 0-1,-1 0 1,0 1-1,0-1 1,1 0-1,-1 0 1,0 1-1,1-1 1,-1 0-1,1 0 1,-1 0 0,0 0-1,1 1 1,-1-1-1,1 0 1,-1 0-1,0 0 1,1 0-1,-1 0 1,1 0-1,-1 0 1,0 0-1,1 0 1,-1 0 0,1 0-1,-1-1 1,0 1-1,1 0 1,-1 0-1,0 0 1,1 0-1,-1-1 1,0 1-1,1 0 180,8-10-3562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3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10368,'19'109'8902,"6"55"-7276,1 11-1808,-25-164 264,0-7-49,2-13-47,-2 7 9,7-24-103,0 1-82,1 1 0,0 0 1,9-14 189,3 1-1391,2 1 1,15-17 1390,-25 36 222,0 1 1,1 1 0,1 0-1,0 1 1,1 1-1,10-7-222,-21 17 63,-1 0 0,1 1 0,0-1 0,0 1 0,1 0 0,-1 0 0,0 0 0,1 1 0,-1 0 0,1 0 0,-1 0 0,1 0 0,-1 1-1,1 0 1,0 1 0,-1-1 0,1 1 0,-1 0 0,1 0 0,-1 1 0,0-1 0,1 1 0,-1 1 0,0-1 0,0 1 0,0-1 0,-1 2 0,1-1-1,-1 0 1,1 1 0,-1 0 0,0 0 0,-1 0 0,1 0 0,1 3-63,13 22-28,0 1 0,-2 0 0,-1 1 0,-2 1 0,-1 2 28,16 34-3012,-25-59 2144,1-1-1,0 0 1,1-1-1,0 1 1,0-1 0,1 1 868,15 10-3664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1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16 4352,'4'-12'2300,"-4"11"-2205,0 1-1,0 0 1,0 0 0,-1 0 0,1 0-1,0 0 1,0-1 0,0 1-1,0 0 1,0 0 0,0 0 0,0 0-1,0 0 1,0 0 0,0-1-1,0 1 1,-1 0 0,1 0 0,0 0-1,0 0 1,0 0 0,0 0-1,0 0 1,-1 0 0,1 0 0,0 0-1,0 0 1,0-1 0,0 1-1,0 0 1,-1 0 0,1 0 0,0 0-1,0 0 1,0 0 0,0 0 0,0 0-1,-1 1 1,1-1 0,0 0-95,-24 10 6689,6-1-7755,4-3 1083,-1 0 0,2 1 1,-1 1-1,1 0 1,0 0-1,0 2 1,1 0-1,1 0 1,-1 1-1,2 0 1,-3 3-18,-4 9 0,0 0 0,2 1 0,-11 20 0,13-19 0,2-5 0,1 1 0,1 1 0,2-1 0,0 2 1,1-1-1,1 1 0,1 0 0,-3 24-9,3 1 1,1 41 8,3-55-275,1-1 0,2 0 1,1 0-1,7 25 275,-6-41-3397</inkml:trace>
  <inkml:trace contextRef="#ctx0" brushRef="#br0" timeOffset="737.645">510 333 4352,'-1'-1'330,"0"1"0,1-1 0,-1 1-1,0-1 1,0 1 0,1-1 0,-1 1 0,0 0 0,0-1 0,1 1 0,-1 0 0,0-1 0,0 1 0,0 0-1,0 0 1,0 0-330,-1 0 140,0 0 1,1 0-1,-1 1 0,0-1 0,0 1 0,1-1 0,-1 1 0,1 0 0,-1-1 0,0 1 0,1 0 0,0 0 0,-1 1-140,-3 1 127,1 1 0,-1 0 0,1 0 0,0 0 0,1 1 0,-3 3-127,-5 7 909,-2 4-383,1 1 0,0 0 0,1 1 0,-4 12-526,12-26-5,1 0-1,0 0 0,0 0 1,1 1-1,0-1 0,0 0 1,1 1-1,0-1 0,0 0 1,1 1-1,0-1 0,0 0 1,1 0-1,-1 0 0,2 1 1,2 5 5,-1-5-1,1 0 1,0 0 0,0 0-1,1-1 1,0 1 0,0-1 0,0-1-1,1 1 1,0-1 0,1-1-1,-1 1 1,1-1 0,0 0-1,5 1 1,-9-4 17,1 0 0,-1 0-1,1-1 1,0 0-1,-1 1 1,1-2-1,0 1 1,0 0-1,0-1 1,0 0-1,0 0 1,-1-1-1,2 1-16,-3-1 26,1 0 0,0 0-1,-1-1 1,1 1-1,-1-1 1,0 0 0,0 0-1,1 0 1,-1 0 0,0 0-1,-1-1 1,1 1-1,0-1 1,-1 0 0,1 0-1,-1 0 1,0 0 0,1-2-26,2-5 8,0-1 1,0 0 0,-1 0 0,-1 0 0,0-1 0,-1 1 0,0-1 0,0 0 0,-1 0 0,-1 0 0,0 1 0,-1-1 0,0 0 0,0 0 0,-2 1 0,1-1 0,-1 1 0,-1-1 0,-4-7-9,5 12-123,-1 1-1,0 0 1,0 0-1,0 0 1,-1 0-1,0 1 1,-4-3 123,-23-19-3669,17 15 288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 12928,'-3'-1'620,"0"0"0,0 0-1,-1 0 1,1 0 0,0 1 0,-1-1 0,1 1 0,-1 0 0,1 0 0,-4 1-620,1 0 360,0 0 0,0 1 1,0 0-1,0 0 0,-5 3-360,-7 4-221,1 1 1,0 1-1,-7 6 221,11-8 432,4-3-424,0 1 0,1 0 0,0 1 0,0-1 0,0 1 0,0 2-8,7-8-1,-1 0 1,0 0 0,1 0 0,0 1 0,-1-1 0,1 0-1,0 1 1,0-1 0,0 0 0,1 1 0,-1-1 0,1 1-1,-1 0 1,1-1 0,0 1 0,0-1 0,0 1 0,0 0-1,0-1 1,1 1 0,-1-1 0,1 1 0,-1-1 0,1 1-1,0-1 1,0 1 0,0-1 0,1 0 0,0 1 0,13 17-2,2-1 1,1-1 0,0 0 0,1-2-1,19 13 2,30 27 1,-60-48 12,0 0 0,-1 0 0,0 1-1,-1 0 1,0 0 0,0 0 0,-1 1-1,0 0 1,1 6-13,-2-8 14,-2 0-1,1 0 1,-2 1-1,1-1 1,-1 1-1,0-1 1,0 1-1,-1-1 1,-1 1 0,1-1-1,-1 1 1,-2 5-14,0-2 18,-1 0 1,0 0 0,-1 0 0,0 0-1,-1-1 1,0 0 0,-1 0-1,0 0 1,-1-1 0,-6 7-19,10-13-220,1-1 0,-1 1 0,0-1 0,-1 1-1,1-1 1,0 0 0,-1-1 0,0 1 0,0-1 0,0 0 0,1 0 0,-2-1 0,1 1 0,0-1 0,0 0 0,0 0 0,-1-1 0,1 0 0,0 0 0,-1 0 0,1 0-1,0-1 1,0 0 0,-1 0 0,1-1 0,0 1 0,-3-2 220,1-1-750,0 1-1,0-1 0,0 0 1,-4-4 750,-26-22-3680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10240,'0'-5'3872,"0"5"-3040,18 5-64,-18-5-192,9 12 735,-5-5 513,8 20-864,-2-5-352,3 17-416,1-8-160,-1 33 64,1-16-64,-1 16-32,-4-12-128,1 12 0,-1-13-1504,-5 5-640,5 9-2719</inkml:trace>
  <inkml:trace contextRef="#ctx0" brushRef="#br0" timeOffset="1">224 973 13056,'-9'11'4831,"9"-11"-3775,9 17-192,-9-13-416,5-1-3008,-1 2-1183,5-5-833,-4-5-192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 9984,'-3'2'305,"1"0"1,0 0-1,0 0 1,0 0 0,0 1-1,0-1 1,1 1-1,-1-1 1,1 1-1,0-1 1,-1 1 0,1 0-1,0 0 1,1-1-1,-1 1 1,0 0-1,1 0 1,0 0 0,-1 0-1,1 3-305,0 10 209,0 0-1,2 0 1,0 6-209,-1-12 702,2 12-151,0 0-1,2 0 0,0 0 1,2-1-1,0 0 0,7 13-550,-10-25 31,0 0-1,1-1 1,0 0 0,1 0-1,0 0 1,1 0 0,-1-1-1,1 0 1,0 0-1,1-1 1,0 0 0,0 0-1,0-1 1,1 0 0,0-1-1,2 1-30,-6-3 7,1 0-1,0 0 0,0-1 0,0 0 0,0-1 0,0 1 1,0-1-1,0 0 0,0-1 0,0 1 0,0-1 1,0 0-1,0-1 0,-1 1 0,1-1 0,0 0 1,-1-1-1,1 1 0,-1-1 0,0 0 0,0-1 1,0 1-1,0-2-6,4-2-6,0 0-1,-1-1 1,0 0 0,0-1 0,-1 0 0,0 0 0,-1 0-1,0-1 1,0 0 0,-1 0 0,2-6 6,-3 3-190,0 0 0,0 0 0,-1 0 0,-1-1 0,-1 1 0,0-1 1,0 0-1,-1 1 0,-1-1 190,-1-6-696,-1 0 0,-1 0 0,-1 1 0,-1-1 0,-5-11 696,9 26-15,1 0 1,-1 0-1,1 0 1,0 0-1,0-1 1,0 1 0,1-2 14,0 9-105,-1 0-357,1 1-1,0 0 1,0-1-1,0 1 0,1 0 1,-1-1-1,1 1 0,-1 0 1,1-1-1,0 1 0,0-1 1,0 1-1,0-1 0,2 3 463,1-2-3306</inkml:trace>
  <inkml:trace contextRef="#ctx0" brushRef="#br0" timeOffset="345.092">345 398 10112,'-5'25'3872,"2"-6"-3040,-1 13-64,-1-12-192,5-1 543,0 2 449,0 11-864,5 16-448,-1-4-192,-1 0-1088,2-17-352,-5-3 416,5-4 289,4-1-2049,4-10-896,5-13 288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9600,'2'19'5018,"1"2"-4276,-2-7-266,1-1 0,1 1 0,0-1 0,1 0 0,0-1 1,1 1-1,0 0 0,7 10-476,-3-3 270,0-1-1,-1 2 1,-2-1-270,3 11 50,-3-1-1,0 1 1,-2 0-1,-1 0 1,-2 0-1,-1 1 1,-1 4-50,1-34 15,-1-1 0,1 1 0,0-1 0,0 1 0,0-1 0,-1 0 0,1 1 0,-1-1 0,1 1 0,-1-1 0,0 0 0,1 0 0,-1 1 0,0-1 0,0 0 1,0 0-16,-1-5 218,5-12-112,22-70-17,-8 23-101,3 2 0,10-18 12,-22 61-23,1 1 0,0-1 0,1 2-1,1-1 1,1 1 0,0 1 0,1 0-1,1 1 1,10-9 23,-22 21 0,1 0-1,0-1 1,-1 1-1,1 0 1,0 1-1,0-1 1,0 0-1,1 1 1,-1 0 0,0 0-1,1 0 1,-1 0-1,0 0 1,1 0-1,-1 1 1,1 0-1,-1 0 1,1 0-1,-1 0 1,1 0 0,-1 1-1,0 0 1,1 0-1,-1-1 1,0 2-1,1-1 1,-1 0-1,0 1 1,0-1 0,0 1-1,0 0 1,0 0-1,1 2 1,5 4 8,1 1 0,-2 1 0,1 0 0,-1 0-1,-1 1 1,0 0 0,0 0 0,2 7-8,8 19-11,-2 1 1,-1 1-1,-3 0 0,0 1 1,-3 0-1,-1 0 0,0 40 11,-6-72-98,0 45-1234,-1-50 1021,0 1 0,0-1-1,-1 0 1,1 0 0,-1 1 0,0-1 0,0 0 0,0 0 0,-1 0-1,1 0 1,-1 0 0,1-1 0,-1 1 0,0 0 311,1-2-177,0 0 1,0-1-1,0 1 0,0 0 0,0 0 1,0-1-1,0 1 0,0-1 1,0 1-1,0-1 0,0 1 1,0-1-1,0 0 0,0 1 1,-1-1-1,1 0 0,0 0 1,0 0-1,0 0 0,0 0 1,-1 0-1,1 0 0,-1-1 177,-26-11-2843,-2-7 417</inkml:trace>
  <inkml:trace contextRef="#ctx0" brushRef="#br0" timeOffset="344.191">211 335 9984,'-18'-16'3776,"14"16"-2944,4 4-96,0-4-160,13 3-384,10 2-96,13-5 32,13 0-96,9 0-32,1 0 32,3 0-32,-3-5 0,-5 2-96,-10-1 0,-3 1-384,-5-6-160,-36 9-6976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3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9984,'0'1'148,"-1"-1"1,1 0 0,0 0 0,-1 0 0,1 1-1,0-1 1,0 0 0,0 0 0,-1 1-1,1-1 1,0 0 0,0 0 0,0 1 0,-1-1-1,1 0 1,0 1 0,0-1 0,0 0-1,0 1 1,0-1 0,0 0 0,0 0 0,0 1-1,0-1 1,0 0 0,0 1 0,0-1-1,0 0 1,0 1 0,0-1 0,0 0 0,0 1-149,2 18 534,0-6-43,0 44 2116,6 28-2607,2 39 1580,0 98-706,-9-248-870,1 1 0,2 0 0,0 1 0,7-22-4,8-15-181,9-18 181,-12 38-94,2 0 1,5-7 93,-17 36-34,1 1 0,0 0 0,1 0 1,0 1-1,0 0 0,1 0 1,0 1-1,1 0 0,7-5 34,-15 13 0,0-1 0,1 1 0,-1 0 0,0 0-1,1 0 1,-1 0 0,1 0 0,-1 0-1,1 1 1,0-1 0,-1 1 0,1 0 0,0-1-1,-1 1 1,1 1 0,0-1 0,-1 0 0,1 0-1,1 2 1,0-1 14,0 1 0,0 0 0,0-1-1,0 2 1,-1-1 0,1 0-1,-1 1 1,1 0 0,-1 0 0,0 0-1,1 2-13,6 7 43,-2 0 0,0 0 1,0 1-1,-1 0 0,-1 0 0,3 9-43,15 49 7,-4 0 0,-3 1 0,4 47-7,-20-112-259,1 1-1,-2-1 1,1 0 0,-1 1 0,0-1-1,-1 4 260,1-10-121,0 0-1,0 0 0,0-1 0,-1 1 1,1 0-1,0 0 0,-1 0 1,1-1-1,0 1 0,-1 0 0,1-1 1,-1 1-1,1 0 0,-1-1 1,1 1-1,-1 0 0,0-1 0,1 1 1,-1-1-1,0 1 0,1-1 1,-1 0-1,0 1 122,-1-1-237,1 0 1,-1 0-1,0 0 0,1 0 1,-1 0-1,1 0 0,-1 0 1,0-1-1,1 1 0,-1-1 1,1 1-1,-1-1 0,1 1 1,0-1-1,-1 0 0,1 0 1,-1 0 236,-20-14-3552</inkml:trace>
  <inkml:trace contextRef="#ctx0" brushRef="#br0" timeOffset="347.022">126 415 9984,'-23'5'3680,"9"-2"-2848,19 9-32,-1-3-224,5-2-352,5 1 32,9-4 831,13-4 385,12-4-736,11-4-384,3 1-192,1-2-1248,1 1-544,-7-4 545,-3-4 319,-4-4-960,-6 0-448,-3-4-1280</inkml:trace>
  <inkml:trace contextRef="#ctx0" brushRef="#br0" timeOffset="718.563">910 160 7296,'0'0'72,"0"0"0,0 0 0,1 0 1,-1 0-1,0 0 0,0 0 0,0-1 0,0 1 1,0 0-1,0 0 0,1 0 0,-1 0 1,0 0-1,0 0 0,0 0 0,0 0 0,0 0 1,0 0-1,1 0 0,-1 0 0,0 0 0,0 0 1,0 0-1,0 0 0,0 0 0,0 0 1,1 0-1,-1 0 0,0 0 0,0 1 0,0-1 1,0 0-1,0 0 0,0 0 0,0 0 1,1 0-1,-1 0 0,0 0 0,0 0 0,0 0 1,0 0-1,0 1 0,0-1 0,0 0 0,0 0 1,0 0-1,0 0 0,0 0 0,0 0 1,0 1-1,0-1 0,0 0 0,0 0 0,0 0 1,0 0-1,0 0 0,0 0 0,0 1 0,0-1 1,0 0-1,0 0-72,6 18 2515,1 23-582,10 40 3136,12 33-5069,-10-48 84,-4 2 0,3 30-84,-18-97 2,0 1 0,0-1 0,0 0 1,0 1-1,-1-1 0,1 0 0,0 1 0,0-1 0,-1 0 1,1 0-1,-1 1 0,1-1 0,-1 0 0,0 0 0,1 0 0,-1 1-2,-7 0-31,-1-12-47,5 1 53,1-1 0,0 1-1,0-1 1,1 1-1,0-1 1,1 0 0,-1-3 25,0-74-257,2 69 179,0-11-411,2-1 0,0 1-1,2 0 1,1 0-1,2 0 1,1-2 489,-3 17-121,0-1 1,1 0-1,1 1 0,1 1 1,-1-1-1,2 1 1,0 0-1,1 1 0,0 0 1,1 1-1,0 0 0,3-2 121,-10 10 179,0 0-1,0 0 0,0 0 0,0 1 0,0 0 1,0 0-1,1 0 0,-1 0 0,1 1 0,0-1 0,-1 1 1,1 0-1,1 1-178,-4-1 63,0 1 1,0 1 0,0-1 0,0 0 0,0 0-1,0 1 1,0-1 0,0 1 0,0 0-1,0-1 1,0 1 0,0 0 0,-1 0-1,1 0 1,0 0 0,0 1 0,-1-1-1,1 0 1,-1 1 0,1-1 0,-1 1 0,0 0-1,0-1 1,0 1 0,1 0 0,-1 0-1,-1 0 1,1-1 0,0 1 0,0 1-64,1 2 42,-1 1 0,1 0 0,-1 0 0,0 0 0,-1 0 0,1 1 0,-1-1 0,0 0 0,-1 0 0,0 0 0,0 0 0,0 3-42,-5 11 19,0-1 0,-1 1 1,-1-1-20,0 0 14,-20 41 45,19-45-40,2 0-1,0 1 1,1 0-1,0 0 0,-2 13-18,7-25-4,1 1 0,-1 0 1,1 0-1,0 0 0,0 0 0,0 0 0,1 0 0,0 0 0,0 0 0,0 0 0,1 0 0,-1 0 0,1-1 0,0 1 1,1-1-1,-1 1 0,1-1 0,0 0 0,0 0 0,0 0 0,2 2 4,2 0 2,0 0 0,0 0-1,0-1 1,0 0 0,1 0 0,0-1 0,0 0-1,0 0 1,0-1 0,1 0 0,3 1-2,18 3-275,1-1 1,20 1 274,-8-2-1172,-21-2-2439,-1-2 1,8 0 3610,-25-1-6000</inkml:trace>
  <inkml:trace contextRef="#ctx0" brushRef="#br0" timeOffset="2207.709">1622 0 7168,'0'0'200,"-1"1"1,1-1-1,-1 0 1,0 0 0,1 1-1,-1-1 1,1 1-1,-1-1 1,1 0-1,-1 1 1,1-1 0,-1 1-1,1-1 1,-1 1-1,1-1 1,0 1-1,-1 0 1,1-1-1,0 1 1,0-1 0,-1 1-1,1 0 1,0-1-1,0 1 1,0 0-1,0-1 1,0 1 0,0 0-1,0-1 1,0 1-1,0 0 1,0-1-1,0 1 1,0 0-1,0-1 1,1 1-201,4 34 3168,-4-31-3125,40 147 3536,-19-73-3152,0 12-427,-5 10 86,2 59-86,-14-54 3802,-6-115-4509,0 0 1,0-1 0,-1 1 0,-1-2 706,-2-13-429,1-15 265,2 0 0,1 0 0,3-1 0,1 1 0,1 0 0,3 0 0,1 1 0,13-35 164,-13 47-64,2 1 0,0 0 0,14-23 64,-17 37-16,0-1 0,1 2 0,1-1 0,0 1 0,0 1 0,1-1 0,1 2 0,4-5 16,-11 11 11,1 0 1,-1 0-1,0 1 0,1-1 0,-1 1 0,1 0 0,0 0 0,0 1 0,0-1 0,0 1 0,0 0 0,0 1 0,0-1 0,0 1 1,0 0-1,0 0 0,0 0 0,0 1 0,0 0 0,0 0 0,0 0 0,0 1 0,0 0 0,0-1 0,0 2 0,2 0-11,-2 1 18,-1-1-1,1 1 0,-1 0 0,1 0 1,-1 0-1,0 1 0,-1 0 1,1-1-1,-1 1 0,0 0 0,0 1 1,0-1-1,-1 0 0,0 1 0,1 4-17,-1-1 28,0 0-1,-1 1 0,0-1 0,-1 0 0,0 0 0,0 0 0,-1 0 0,0 1 0,-3 8-27,0-1 27,-1-1-1,-1 1 1,-1-1-1,0 0 1,-1 0-1,-1-1 1,0 0-1,-1 0 1,-1-1-1,-11 11-26,-7 3-14,22-23 13,1 0 0,-1 1-1,1 0 1,0 1 0,1-1-1,-1 1 1,1 0-1,1 0 1,-1 1 0,1-1-1,0 1 1,1 0-1,0 2 2,2-7-26,0 0 0,1 0 1,0 0-1,0 0 0,0 1 0,0-1 0,0 0 0,1 0 0,-1 0 0,1 0 0,0 0 0,0 0 0,0 0 0,0 0 0,1 0 0,-1 0 0,1 0 0,-1-1 0,1 1 0,0-1 1,0 1-1,1-1 0,-1 0 0,0 1 26,3 1-148,0 0 1,0-1-1,0 1 1,1-1-1,-1 0 1,1-1-1,0 1 1,0-1-1,0 0 1,0 0-1,3 0 148,41 2-2667,6-7-1956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3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8 199 7296,'-7'-1'3426,"7"1"-2180,3 9 882,27 56-16,-24-37-1322,-2 1 0,-1 1 1,-1-1-1,-1 0 0,-2 0 1,-4 27-791,0 48 132,2-77-100,18-84-1770,4 1 0,16-34 1738,-26 70-173,0 1-1,2 0 0,0 1 0,1 0 0,1 1 1,0 0-1,1 1 0,1 1 0,4-3 174,-15 14 87,0 1 0,1 0-1,-1 0 1,1 0 0,-1 0-1,1 1 1,0 0 0,0 0-1,0 0 1,0 1 0,0-1-1,1 1 1,-1 1 0,0-1-1,0 1 1,1-1 0,4 2-87,-5 0 173,0 0 0,0 0 0,0 1 1,0 0-1,0 0 0,0 0 0,-1 1 1,1-1-1,-1 1 0,0 0 0,0 0 1,0 1-1,0-1 0,0 1 0,-1 0 1,0 0-1,1 0 0,0 3-173,5 6 93,-2 1 0,1 0 0,-2 0 1,0 1-1,2 8-93,19 79-150,-13-44-1089,-9-37 363,-3-13-131,0 0 0,0 1 0,1-1 1,0 0-1,1 0 0,3 6 1007,2-1-3674</inkml:trace>
  <inkml:trace contextRef="#ctx0" brushRef="#br0" timeOffset="343.224">792 107 7424,'1'0'152,"-1"0"1,1 0-1,-1 0 1,1 0-1,-1 0 1,1-1-1,-1 1 1,1 0-1,-1 0 1,1 1-1,-1-1 1,1 0-1,-1 0 1,1 0-1,-1 0 1,1 0-1,-1 0 1,1 1 0,-1-1-1,0 0 1,1 0-1,-1 1 1,1-1-1,-1 0 1,0 1-1,1-1 1,-1 0-1,0 1 1,1-1-1,-1 1 1,0-1-1,1 1 1,-1-1-1,0 0 1,0 1-1,0 0-152,13 23 2285,-8-14-637,56 109 2439,-39-72-4041,-2 1-1,-3 1 1,-1 1-1,-3 1 1,-1 1-46,-11-44-68,0-6-129,-1 0 1,1 0 0,0 0-1,-1 1 1,0-1-1,0 0 1,1 0-1,-1 0 1,-1 1-1,1-1 1,0 0-1,0 0 1,-1 0-1,1 0 1,-1 0 0,0 1-1,0 0 197,0-2-133,1-1 0,-1 0 1,1 0-1,-1 0 0,1 0 0,-1 0 0,1 1 0,0-1 0,-1 0 0,1 0 1,-1 0-1,1 0 0,-1 0 0,1-1 0,-1 1 0,1 0 0,-1 0 0,1 0 1,-1 0-1,1 0 0,0-1 0,-1 1 0,1 0 0,-1 0 0,1-1 0,0 1 1,-1 0-1,1 0 0,0-1 0,-1 1 0,1-1 0,0 1 0,0 0 0,-1-1 1,1 1-1,0-1 0,0 1 0,0 0 0,-1-1 133,-11-17-2580,12 18 2566,-14-29-3602,-3-9 550</inkml:trace>
  <inkml:trace contextRef="#ctx0" brushRef="#br0" timeOffset="681.262">685 32 10112,'-31'-3'3872,"31"3"-3040,-14 7 1055,14 1 321,0-8-1120,4 4-320,6-4-512,-6 0-192,23-4-32,17-8-32,6 0 0,4 0-224,-15 9-96,-7-2-1152,4 5-544,10 0-2943</inkml:trace>
  <inkml:trace contextRef="#ctx0" brushRef="#br0" timeOffset="682.262">1429 148 13568,'5'15'5087,"-5"-15"-3967,9 12-224,-9-7-416,4-1-512,5-1 32,-4 2-1568,-1-2-672,1 1-2847,-1 8-1121</inkml:trace>
  <inkml:trace contextRef="#ctx0" brushRef="#br0" timeOffset="1026.361">1384 398 13312,'-14'17'4927,"14"-17"-3839,0 12-224,0-9-352,5 2-1760,4-5-640,4-5-7167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7040,'3'15'6548,"8"9"-4075,2 5-2369,-3 11 3380,3 30-3484,4 94 930,-10-80-1024,9 34 94,-13-102-983,-2-1 1,0 1 0,-1 8 982,0-14-1906,1-11-1657,2-3 1174,2-10-987</inkml:trace>
  <inkml:trace contextRef="#ctx0" brushRef="#br0" timeOffset="375.96">458 25 10240,'16'99'5173,"4"-1"-3834,-3-18-1723,6 79 384,-22-155-27,-1 0 0,0 0 0,0 0 0,0 0 0,-1 0 0,1 1 0,-1-1 0,-1 2 27,2-5-100,0 0 0,-1 0 0,1 0 0,-1-1 0,1 1-1,-1 0 1,1 0 0,-1 0 0,0-1 0,0 1-1,1 0 1,-1-1 0,0 1 0,0-1 0,1 1 0,-1-1-1,0 1 1,0-1 0,0 1 0,0-1 0,0 0-1,0 1 1,0-1 0,0 0 0,0 0 0,0 0 0,0 0-1,0 0 1,0 0 0,0 0 0,0 0 0,0 0-1,0-1 1,0 1 100,-21-7-3242,-1-4-22</inkml:trace>
  <inkml:trace contextRef="#ctx0" brushRef="#br0" timeOffset="710.71">114 340 9600,'-3'1'545,"-24"9"2521,27-10-2998,-1 0-1,1 0 0,-1 1 0,1-1 0,-1 0 0,1 1 1,-1-1-1,1 1 0,-1-1 0,1 0 0,-1 1 0,1-1 1,0 1-1,-1-1 0,1 1 0,0-1 0,-1 1 0,1-1 1,0 1-1,0 0 0,-1-1 0,1 1 0,0-1 0,0 1 1,0 0-1,0-1 0,0 1 0,0-1 0,0 1 0,0 0 1,0-1-1,0 1 0,0-1 0,0 1 0,1 0 0,-1-1 1,0 1-1,0-1 0,1 1 0,-1 0-67,1-1 80,0 1 0,-1-1-1,1 1 1,0-1 0,0 0-1,0 1 1,0-1 0,0 0-1,0 1 1,-1-1 0,1 0-1,0 0 1,0 0 0,0 0-1,0 0 1,0 0 0,0 0-1,0 0 1,0 0-80,25-3 1059,-18 2-656,27-5 121,-1-2 0,0 0 1,28-12-525,22-6-117,30-6-2432,130-32-3520,-229 61 5023,-2 2-1428</inkml:trace>
  <inkml:trace contextRef="#ctx0" brushRef="#br0" timeOffset="1067.638">1015 108 10368,'-2'5'871,"1"0"0,0 0 1,0 1-1,1-1 1,0 1-1,0-1 0,0 0 1,0 1-1,1-1 0,0 1-871,13 58 1526,-7-39-1408,51 257-97,-58-279-52,5 13-803,-5-16 731,0 1 0,1-1 0,-1 1 0,0-1-1,0 0 1,1 1 0,-1-1 0,0 0 0,0 0 0,1 1 0,-1-1 0,0 0 0,1 0 0,-1 1 0,0-1 0,1 0 0,-1 0-1,1 0 1,-1 1 0,0-1 0,1 0 0,-1 0 0,1 0 0,-1 0 0,0 0 0,1 0 0,-1 0 0,1 0 0,-1 0 0,1 0 0,-1 0-1,0 0 1,1 0 0,-1-1 0,1 1 0,-1 0 103,13-8-4394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80 7040,'0'-4'450,"-1"0"1,1 0 0,-1 1-1,-1-1 1,1 0 0,0 0-1,-1 1 1,0-1 0,0 1-1,0 0 1,0-1 0,0 1-1,-1 0 1,1 0 0,-1 0-1,0 1 1,0-1 0,0 1-451,-1-1 91,-1 1 0,1 0 0,0 0 0,-1 1 1,1-1-1,-1 1 0,1 0 0,-1 0 0,0 0 1,0 1-92,-3 0 9,1 0 1,0 0-1,0 1 1,-1 0-1,1 0 1,0 1 0,0-1-1,0 2 1,0-1-1,0 1 1,1 0-1,-1 1 1,1-1 0,0 1-1,0 0 1,0 1-1,1 0 1,-1-1 0,1 2-1,0-1 1,-3 5-10,-3 5 7,0 0 0,1 1 0,0 0 0,1 1 0,1 0 0,1 0 0,-5 18-7,8-22 1,1-1-1,0 1 1,1 0 0,0 0-1,1 1 1,1-1-1,0 0 1,0 0 0,2 0-1,0 0 1,0 0-1,1 0 1,1 2-1,-1-6-26,1 0 0,0 0-1,0 0 1,1-1 0,0 0 0,1 0 0,-1 0-1,2-1 1,-1 1 0,1-1 0,0-1-1,0 1 1,1-1 0,0-1 0,0 0 0,0 0-1,1 0 1,1 0 26,-2-2-490,0 0-1,1 0 0,-1-1 1,1 0-1,0 0 0,-1-1 1,5 0 490,23 2-3424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9856,'-23'0'3205,"23"0"-3141,0 0 0,-1 0 0,1 0 0,-1 0 0,1 0 1,0 0-1,-1 1 0,1-1 0,-1 0 0,1 0 0,0 0 0,-1 0 0,1 0 0,0 1 0,-1-1 0,1 0 1,0 0-1,-1 1 0,1-1 0,0 0 0,0 1 0,-1-1 0,1 0 0,0 1 0,0-1 0,0 0 1,-1 1-1,1-1 0,0 0 0,0 1 0,0-1 0,0 0 0,0 1 0,0-1 0,0 1 0,0-1-64,1 15 72,-1-13 56,4 23-53,19 94 660,-18-99-5,1 1-1,1-1 0,1 0 0,7 13-729,-10-25 46,0 0 0,0 0 0,1-1 0,0 0 0,1 0 0,-1 0 0,1 0 0,0-1-1,1 0 1,-1-1 0,1 0 0,0 0 0,1-1 0,-1 0 0,1 0 0,0-1 0,3 1-46,-5-2-109,0 0 0,0-1 1,1 0-1,-1-1 1,0 1-1,1-1 0,-1-1 1,0 1-1,0-1 1,1-1-1,-1 1 1,0-1-1,0 0 0,0-1 1,-1 0-1,1 0 1,-1 0-1,1-1 0,-1 0 1,0 0-1,0-1 1,-1 1-1,2-3 109,3-3-130,0-1-1,-1 0 0,0 0 1,-1-1-1,0 0 1,-1-1-1,-1 1 1,6-14 130,-9 17-177,0 0 0,-1 0 0,0 0 0,0 0 0,-1 0 0,0 0 0,-1-1 1,0-4 176,0 7-565,-1 0 1,0 1-1,-1-1 1,0 0-1,0 0 1,0 1 0,-2-4 564,-1 1-3136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7040,'-5'-3'2720,"5"3"-2112,5 0 864,-5 0 352</inkml:trace>
  <inkml:trace contextRef="#ctx0" brushRef="#br0" timeOffset="336.164">14 4 15008,'13'4'736,"6"-1"-448,-1-3-224,4 5-32,8-5-128,2 0 64,4 0-1376,5 0-640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4224,'1'0'418,"0"0"1,1 0 0,-1 0-1,1 1 1,-1-1-1,0 0 1,1 0-1,-1 1 1,0-1 0,1 1-1,-1-1 1,0 1-1,0 0 1,1 0-1,-1-1 1,0 1-1,1 1-418,0 0 391,-1 0 0,1 1 0,0-1 0,-1 1 0,0-1 0,0 1 0,1-1 0,-1 1 0,0 2-391,8 29 392,-2 0-1,2 31-391,-4-26 49,2-1-1,4 11-48,-9-39-107,1 1-547,-3-11 601,0 0 0,0 0 0,0 0 0,0 0 0,0 1 0,0-1 1,0 0-1,0 0 0,0 0 0,0 0 0,0 0 0,1 0 0,-1 0 0,0 0 0,0 1 0,0-1 0,0 0 0,0 0 0,0 0 0,0 0 0,0 0 0,0 0 0,1 0 0,-1 0 0,0 0 0,0 0 0,0 0 1,0 0-1,0 0 0,0 0 0,0 0 0,1 0 0,-1 0 0,0 0 0,0 0 0,0 0 0,0 0 0,0 0 0,0 0 0,0 0 0,1 0 0,-1 0 0,0 0 0,0 0 0,0 0 0,0 0 0,0 0 0,0 0 0,0 0 1,0 0-1,0-1 0,1 1 53,3-3-3328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5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9728,'5'70'5516,"13"32"-4329,-7-50-1352,-1 16 165,-4 11 1211,-3 27-1211,-4-100 883,-1-14-1380,0-17-583,3 0 993,0 1 0,2-1-1,1 1 1,1 0 0,1 0 0,7-18 87,-7 25-26,0 2 0,2-1 0,-1 1 0,2 0 0,0 1 0,1 0 0,0 0 0,1 1 0,1 0 0,3-2 26,-13 13 6,1-1 0,0 1 0,0 0 0,0 0 0,1 0 0,-1 0 0,0 0 0,1 1 0,-1-1 0,1 1 0,-1 0 0,1 0 0,0 1 0,-1-1 0,3 0-6,-5 1 9,0 1-1,1-1 1,-1 0-1,0 0 0,1 1 1,-1-1-1,0 0 1,0 1-1,1-1 1,-1 1-1,0 0 1,0-1-1,0 1 1,0 0-1,0 0 1,0 0-1,0-1 1,0 1-9,0 1 19,1 0 1,-1 0 0,0 0 0,0 0 0,0 0 0,0 1 0,0-1-1,-1 0 1,1 0 0,-1 0 0,1 1 0,-1-1 0,0 2-20,1 3 350,-2 1 0,1-1 0,-1 1 0,0-1 0,0 0 0,-1 1 0,-2 5-350,-21 53 1179,10-31-1096,6-11-84,0-4-42,2 0 1,-2 11 42,7-25 0,1-1 0,0 1 0,1-1 0,-1 1 0,1 0 0,0-1 0,0 1 0,1 0 0,0-1 0,0 1 0,1 4 0,0-8-122,-1 1-1,1 0 1,0-1-1,0 1 1,0-1 0,0 1-1,0-1 1,0 0-1,1 0 1,-1 0-1,1 0 1,0-1-1,-1 1 1,1 0-1,0-1 1,0 0-1,0 0 1,0 0-1,0 0 1,0 0-1,0-1 1,1 1 122,6 0-258,0 1-1,0-1 1,1-1-1,-1 0 1,0 0-1,5-1 259,4-3-1172,-1-1-1,1-1 1,-1 0 0,-1-1-1,2-2 1173,-13 7-452,39-18-2844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5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380 120 7296,'1'-2'358,"0"0"0,0 0 1,0 0-1,-1 0 0,1 0 1,-1 0-1,1 0 0,-1 0 1,0 0-1,0 0 0,0 0 1,0 0-1,0 0 0,0 0 1,-1 0-1,1 0 0,-1 0 1,1 1-1,-1-1 0,0 0-358,-1-2 144,0 1-1,0 0 1,0 0 0,-1 0-1,1 1 1,-1-1-1,0 0 1,0 1 0,0 0-1,-1-1-143,-6-3-1,1 0 0,-2 0 0,1 1 0,-1 0 0,0 1-1,0 1 1,0-1 0,0 2 0,0 0 0,-1 0 0,1 1 0,-1 0 0,1 1-1,-1 0 1,0 1 0,1 0 0,-1 1 0,1 0 0,-7 3 1,9-2 1,2-1-3,0 1 0,1-1 1,-1 1-1,1 0 0,-6 4 2,11-7 2,1 1 1,-1 0-1,0-1 0,0 1 0,0 0 0,1-1 1,-1 1-1,0 0 0,1 0 0,-1-1 1,1 1-1,-1 0 0,1 0 0,-1 0 0,1 0 1,0 0-1,-1 0 0,1 0 0,0 0 0,0 0 1,0 0-1,0 0 0,0 0 0,0 0 1,0 0-1,0 0 0,0 0 0,0 0 0,0 0 1,1 0-1,-1 0 0,0 0 0,1 0 0,-1-1 1,1 1-1,-1 0 0,1 0 0,-1 0 1,1 0-1,0-1 0,-1 1 0,1 0-2,9 9 18,-1-1 1,1 0-1,1-1 0,0 0 0,0-1 1,0 0-1,6 2-18,31 20 91,-37-21-85,0 0 0,0 1 0,-1 0 1,-1 1-1,0 0 0,0 0 0,1 3-6,-6-6 20,1 0 0,-2 0-1,1 0 1,-1 0 0,0 0-1,-1 1 1,0 0-1,0-1 1,-1 1 0,1 0-1,-2 0 1,1 0 0,-1 0-20,0-5 119,-1 1 1,1-1-1,-1 1 1,0-1-1,0 0 1,0 1-1,0-1 1,-1 0 0,1 0-1,-1 0 1,0 0-1,0 0 1,0 0-1,0 0 1,-1-1 0,1 1-1,-1-1 1,1 1-1,-1-1 1,0 0-1,0 0 1,0-1 0,0 1-1,0 0 1,0-1-1,-1 0 1,0 1-120,-7 2-303,0-1 0,0 0 1,-1 0-1,1-1 0,-1-1 1,1 0-1,-9 0 303,7-1-376,0-1 1,0 0-1,0-1 1,0-1-1,0 0 376,7 2-347,0-1-1,0 0 0,1 0 1,-1-1-1,1 0 1,0 0-1,-1 0 0,2 0 1,-1-1-1,0 0 1,-3-4 347,-7-15-3312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5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9984,'6'6'923,"-1"0"1,-1 1-1,1-1 1,-1 1 0,0 0-1,0 0 1,1 6-924,18 56 587,-11-33 1096,-1-4-1405,0 0-1,-2 1 0,-2 0 1,-1 1-1,-1-1 0,0 24-277,-5-56-51,0 0 0,0-1 0,0 1 0,0-1 0,0 1 0,0 0 0,0-1 0,0 1 0,0 0 0,0-1 0,0 1 0,0-1 0,-1 1 0,1 0 0,0-1 0,0 1 0,-1-1 0,1 1 0,0-1 0,-1 1 0,1-1-1,-1 1 1,1-1 0,0 1 0,-1-1 51,0 0-79,1 0-1,-1 0 1,0 0-1,1 0 1,-1 0-1,1 0 1,-1-1-1,1 1 1,-1 0-1,1 0 1,-1-1-1,1 1 1,-1 0-1,1-1 1,-1 1-1,1-1 1,-1 1-1,1-1 1,-1 1-1,1-1 80,-21-29-1309,9 8 1250,2 0 1,1-1-1,1-1 1,0 1-1,2-2 59,2 12 5,2 6-9,1 0 1,-1 0 0,2 0 0,-1-1 0,1 1 0,0 0-1,0 0 1,1 0 0,0 0 0,0 0 0,0 0 0,1 0-1,2-5 4,0 3-1,0 0-1,1 0 0,0 1 0,0-1 0,1 1 0,0 0 0,0 0 0,1 1 0,4-4 2,-2 3 6,1-1-1,0 2 0,1-1 0,0 1 1,0 1-1,0 0 0,1 1 1,0 0-1,0 0 0,0 2 1,0-1-1,1 1 0,-1 1 1,1 1-1,7-1-5,-17 2 54,1 0 1,0 0-1,0 0 0,0 1 1,-1-1-1,1 1 1,0 0-1,-1 0 1,1 0-1,0 1 0,-1-1 1,0 1-1,1 0 1,-1 0-1,0 0 0,0 0 1,2 2-55,-3-1 133,0-1-1,-1 1 1,1-1 0,-1 1 0,0-1-1,1 1 1,-1 0 0,0 0-1,-1 0 1,1 0 0,0-1 0,-1 1-1,0 0 1,1 0 0,-1 0 0,0 0-1,-1 0 1,1 0 0,0 0 0,-1 0-1,0 0 1,0 0-133,-2 9 88,-1-1-1,0 1 1,0-1-1,-1 0 1,-1 0 0,0-1-1,-1 1 1,0-1-1,0-1 1,-1 0 0,-1 1-88,2-2-443,-1-1 0,0 0 1,-1 0-1,0-1 1,-7 4 442,9-6-771,1-1 1,-1 0-1,0 0 1,-1-1-1,1 0 1,0 0-1,-1 0 1,0-1 770,3-1-6005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5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69 7296,'-4'2'352,"-1"0"1,1 0-1,0 1 1,0-1 0,0 1-1,1 0 1,-1 0-1,1 1 1,-1-1-1,1 1 1,0-1-1,1 1 1,-1 0 0,1 0-1,-1 1 1,1-1-1,0 0 1,1 1-1,-1-1 1,1 1-1,0-1 1,0 1 0,0 1-353,-2 14 392,0-1 0,2 1 0,0 0 0,2-1 0,0 7-392,1-14 166,0 0-1,1-1 1,0 1 0,0-1-1,1 0 1,1 0 0,0 0 0,0 0-1,1-1 1,1 0 0,-1 0-1,2-1 1,-1 0 0,1 0 0,7 5-166,-9-9-219,1 1 1,-1-1-1,2 0 1,-1-1 0,0 1-1,1-1 1,0-1-1,0 0 1,0 0 0,2 0 218,-3-1-259,-1-1 1,0 0 0,0-1 0,0 1 0,1-1 0,-1-1 0,0 1 0,0-1 0,0 0-1,0 0 1,1-1 0,-2 0 0,1 0 0,4-2 258,12-7-2453,-3 3-923</inkml:trace>
  <inkml:trace contextRef="#ctx0" brushRef="#br0" timeOffset="330.141">46 316 10112,'-41'24'3776,"41"-24"-2944,-5 11-160,5-7-224,5 1-352,4-5-64,14-5-160,4-2 0,4-5 64,6-8-1536,-3-4-576,-2 0-1376</inkml:trace>
  <inkml:trace contextRef="#ctx0" brushRef="#br0" timeOffset="331.141">157 57 9600,'-30'4'3584,"21"-1"-2784,5 2-64,4-5-192,0 0-576,4 0-32,5 0-1248,5 0-480,2 0-1728,7 0-704</inkml:trace>
  <inkml:trace contextRef="#ctx0" brushRef="#br0" timeOffset="660.841">427 76 9984,'1'3'549,"-1"-1"1,0 1 0,1-1-1,-1 0 1,1 1-1,0-1 1,0 0 0,0 1-1,0-1-549,0 1 133,0 0 0,0-1 0,0 1 0,0 0 0,0 0 0,-1 0 0,1 0 0,-1 0 1,0 1-134,2 34 4392,4 27-4392,-1-25 653,-1 32-653,-4 49 69,18-147-346,15-34-69,-14 24-457,1 0 0,3 1 803,-7 11-675,0 1-991,18-22 1666,-30 40 208,1 0 1,0 0-1,0 0 1,1 0-1,0 1 1,-1 0-1,1 0 1,1 0-1,-1 1 1,2 0-209,-6 2 90,0 0-1,0 1 1,-1-1 0,1 1 0,0 0 0,0 0 0,0-1 0,0 1-1,0 1 1,0-1 0,0 0 0,0 0 0,0 1 0,0-1 0,0 1-1,0 0 1,0-1 0,0 1-90,2 1 64,-1 1 1,0-1-1,1 0 0,-1 1 0,0-1 1,-1 1-1,1 0 0,0 0 0,0 1-64,5 8 51,0 1 0,-1 0 1,-1 0-1,3 8-51,-8-20 16,23 60 16,14 29-875,-5-34-3967,-32-55 4385,0 1 1,1-1 0,-1 1 0,0-1 0,1 1-1,-1-1 1,1 0 0,-1 0 0,1 0 0,0 1 424,-1-2-223,-1 0-1,1 0 1,0 1 0,-1-1 0,1 0 0,0 0 0,-1 0-1,1 0 1,0 0 0,-1 0 0,1 0 0,0 0 0,0 0-1,-1 0 1,1 0 0,0 0 0,-1 0 0,1-1 0,0 1-1,-1 0 1,1-1 0,-1 1 0,1 0 0,0-1 0,-1 1-1,1 0 1,-1-1 0,1 0 223,9-12-2597</inkml:trace>
  <inkml:trace contextRef="#ctx0" brushRef="#br0" timeOffset="992.688">1239 1 10368,'8'7'3872,"1"10"-3040,4 3 991,-8-4 193,4 8-992,0 8-320,0 7-448,5 5-192,-5-12-32,0-4-32,0 4 0,0 4-160,0-9 32,-4-7-1280,-5-8-576,0-12-1439,-5-7-673,-4-10 576</inkml:trace>
  <inkml:trace contextRef="#ctx0" brushRef="#br0" timeOffset="1330.55">1037 40 13440,'-4'5'5087,"4"-5"-3967,13 7-288,-4-2-384,5-5-416,-5 0 64,30 0-1408,29-5-544,3 2 928,10-6-2303,4 1-801,1 1 608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4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10112,'12'55'4522,"-1"1"-3236,-6-36-1178,0 0 1,1-1-1,1 0 1,8 17-109,-8-21 469,0 0 1,-1 1 0,-1 0-1,0 1 1,-1-1 0,-1 1 0,-1-1-1,1 6-469,-5-9 205,-1-11-85,2-3-117,0 0 0,1-1 0,-1 1 0,1 0 0,-1 0-1,1-1 1,0 1 0,0 0 0,0-1 0,0 1 0,-1 0 0,2 0 0,-1-1-1,0 1 1,0-2-3,2-14-2,0 0 0,1 0 0,0 1-1,2-1 1,0 1 0,1-1-1,1-2 3,9-13-70,1 1 0,2 0-1,1 1 1,2 0 70,-15 20-14,1 1-1,0 0 0,1 0 1,-1 1-1,2 0 1,-1 0-1,1 1 1,1 1-1,-1-1 0,1 2 1,0-1-1,0 2 1,0 0-1,1 0 15,-7 3 10,0 0-1,0 0 1,0 0 0,-1 1-1,1 0 1,0 0 0,0 0-1,0 1 1,0 0 0,1 0-10,-3 0-9,-1-1 1,0 1 0,0 0-1,0 0 1,0 0-1,0 0 1,0 0 0,0 1-1,0-1 1,0 1 0,0-1-1,-1 1 1,1-1-1,-1 1 1,1 0 0,-1 0-1,0 0 1,0 0 0,0 0-1,0 0 1,0 0-1,0 0 1,0 0 8,3 19-1063,-3-17 47,0 1 1,-1-1-1,2 1 1,-1-1-1,0 0 1,1 0 0,0 0-1,0 0 1,2 3 1015,4-2-3504</inkml:trace>
  <inkml:trace contextRef="#ctx0" brushRef="#br0" timeOffset="2946.934">401 20 3840,'-2'4'8417,"2"5"-3836,2-3-5857,1-1 1358,-1 0 0,1 0 0,-1 0 0,0 0-1,0 1 1,0-1 0,-1 0 0,0 1 0,0-1 0,-1 1-1,1-1 1,-1 1 0,0 0 0,-1-1 0,1 1 0,-1-1-1,0 1 1,0-1 0,-1 0 0,0 1 0,0-1 0,0 0-1,0 0 1,-1 0 0,0 0 0,0-1 0,0 1 0,-1-1-1,0 1-81,-1 1 119,-1 1 0,0-1 0,0 0 0,-1-1 0,0 0 0,0 0 0,0 0 0,0-1 0,-1 0 0,1 0 0,-1-1 0,0 0 0,-1 0 0,1-1 0,0 0 0,-1-1-119,-18 4-801,0 2 0,1 0-1,-1 2 1,-3 3 801,21-8-127,-1-1 1,1 0-1,-1-1 1,-5 1 126,8-3 0,8-3 0,8-4 0,-8 6 0,3 0 8,-1 0 1,1 0-1,0 0 1,0 0 0,0 1-1,0 0 1,0 0 0,0 0-1,0 0 1,0 1 0,2 0-9,43 11 823,-40-9-424,4 1-82,0 1 0,-1 1 0,1 0 0,-1 0 0,-1 1 0,1 1 0,-1 0 0,1 1-317,0 2-128,-1 0-1,0 0 1,0 1 0,-1 1-1,-1 0 1,0 0 0,-1 0 0,0 1-1,-1 1 1,4 11 128,-10-24-198,-1-1 27,0 0 0,0-1 0,0 1-1,0-1 1,0 1 0,0-1 0,0 1 0,1 0-1,-1-1 1,0 1 0,0-1 0,1 1 0,-1-1 0,0 1-1,1-1 1,-1 1 0,1-1 0,-1 0 0,0 1 0,1-1-1,-1 0 1,1 1 0,-1-1 0,1 0 0,-1 1-1,1-1 1,-1 0 0,1 0 0,0 0 0,-1 1 0,1-1-1,-1 0 1,1 0 0,0 0 0,-1 0 0,1 0 0,-1 0-1,1 0 1,-1 0 0,1-1 171,12-5-3493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10112,'-1'0'151,"1"0"1,-1 1 0,1-1 0,-1 1-1,1-1 1,0 1 0,-1-1 0,1 1 0,0-1-1,-1 1 1,1-1 0,0 1 0,-1 0-1,1-1 1,0 1 0,0-1 0,0 1-1,0 0 1,0-1 0,0 1 0,0 0-1,0-1 1,0 1 0,0-1 0,0 1-1,0 0 1,0-1 0,0 1 0,1 0-1,-1-1 1,0 1 0,0-1 0,1 1 0,-1-1-152,16 30 2286,-1-3-159,-7-4-1997,0 1 0,-2 0 0,0 0-1,-2 0 1,-1 1 0,0-1 0,-2 1 0,-1 0 0,-1 0 0,-1-1 0,-2 6-130,2-18 16,0-1 0,0 1 0,-2-1 0,1 0 0,-1 0 0,-2 4-16,6-15-1,0 0 0,0 0 1,0 0-1,0 0 0,0 1 0,0-1 0,-1 0 0,1 0 1,0 0-1,0 0 0,0 1 0,0-1 0,0 0 0,0 0 1,0 0-1,-1 0 0,1 0 0,0 0 0,0 1 0,0-1 1,0 0-1,-1 0 0,1 0 0,0 0 0,0 0 0,0 0 1,-1 0-1,1 0 0,0 0 0,0 0 0,0 0 0,0 0 0,-1 0 1,1 0-1,0 0 0,0 0 0,0 0 0,-1 0 0,1 0 1,0 0-1,0 0 0,0 0 0,0 0 0,-1 0 0,1-1 1,0 1-1,0 0 0,0 0 0,0 0 0,-1 0 0,1 0 1,0 0-1,0-1 0,0 1 0,0 0 0,0 0 0,0 0 1,0 0-1,0-1 0,-1 1 0,1 0 0,0 0 0,0 0 1,0-1-1,0 1 0,0 0 0,0 0 0,0 0 0,0 0 1,0-1 0,-3-15-38,4-1-28,1-1-1,0 0 1,1 0-1,1 1 1,1-1 0,2-2 66,3-8-975,2-1 0,1 2 0,6-9 975,-10 20-262,0 1 0,1 0 0,1 0 0,1 1 0,0 1 0,1 0-1,8-6 263,-17 15 43,1 1-1,0-1 0,0 1 1,0 1-1,0-1 0,0 1 0,1 0 1,-1 0-1,1 0 0,-1 1 1,5-1-43,-6 2 145,0 0-1,1 0 1,-1 0 0,1 1 0,-1 0 0,0 0 0,0 0 0,1 0 0,-1 0 0,0 1 0,0 0 0,0-1 0,0 2 0,-1-1 0,1 0 0,2 3-145,2 2 123,0 0 0,-1 0 0,0 1 0,0 0 0,0 0 0,-1 1 0,-1-1 0,1 1 0,-1 1 0,-1-1 0,0 1 0,0 0 0,-1 0 0,0 0 0,1 8-123,-3-10 23,-1 1-1,1-1 1,-1 1 0,-1-1-1,0 1 1,0-1-1,0 0 1,-1 1 0,0-1-1,-1 0 1,0 0 0,0 0-1,-1-1 1,0 1-1,0-1 1,0 0 0,-1 0-1,0 0 1,-5 4-23,5-5-106,0-1 1,0 1-1,0-1 1,-1-1-1,1 1 0,-1-1 1,-1 0-1,1 0 1,0-1-1,-1 1 0,0-2 1,1 1-1,-1-1 1,0 0-1,-1 0 0,1-1 1,0 0-1,0 0 1,-1-1-1,1 1 0,0-2 1,-6 0 105,8-1-321,1 1 1,-1-2-1,1 1 1,-1 0-1,1-1 1,0 0-1,0 0 1,0 0-1,1-1 1,-1 1-1,1-1 1,-1 0-1,1 0 1,1 0-1,-1 0 1,0 0-1,1-1 1,0 1-1,0-1 1,0 0-1,0-3 321,-1-28-3482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46 394 7296,'0'0'60,"1"0"1,-1 0 0,0 0-1,0 0 1,0 0-1,0 0 1,0-1-1,0 1 1,0 0 0,1 0-1,-1 0 1,0 0-1,0 0 1,0 0 0,0 0-1,0 0 1,0 0-1,0 0 1,0-1 0,0 1-1,0 0 1,0 0-1,1 0 1,-1 0-1,0 0 1,0 0 0,0 0-1,0-1 1,0 1-1,0 0 1,0 0 0,0 0-1,0 0 1,0 0-1,0 0 1,0-1-1,0 1 1,0 0 0,0 0-1,0 0 1,0 0-1,-1 0 1,1 0 0,0 0-1,0-1 1,0 1-1,0 0 1,0 0 0,0 0-1,0 0 1,0 0-1,0 0 1,0 0-1,0 0 1,-1 0 0,1-1-1,0 1 1,0 0-1,0 0 1,0 0 0,0 0-61,0 0 47,0 1 1,1-1-1,-1 0 1,0 1-1,1-1 1,-1 0-1,0 0 1,0 1-1,1-1 1,-1 0-1,0 1 1,0-1-1,1 1 1,-1-1 0,0 0-1,0 1 1,0-1-1,0 1 1,0-1-1,0 1 1,0-1-1,0 0 1,0 1-1,0-1 1,0 1-1,0-1 1,0 0-1,0 1 1,0-1-1,0 1 1,0-1 0,-1 0-1,1 1 1,0-1-48,-13 45 4080,2 0 0,-2 26-4080,11-54 56,0 1 1,1-1 0,1 1-1,0-1 1,2 1-1,0-1 1,0 0 0,3 5-57,-3-16-18,0 1 0,1-1 0,0 1 0,0-1 1,0 0-1,1 0 0,0 0 0,0-1 0,1 1 0,-1-1 1,1 0-1,0 0 0,1-1 0,-1 1 0,1-1 0,0-1 1,0 1-1,0-1 0,0 0 0,1 0 0,-1-1 0,1 1 1,5 0 17,-1 0-416,1-1 1,0-1 0,0 0-1,-1 0 1,1-1-1,3 0 416,-1-2-1247,0 1-1,-1-2 0,1 1 0,-1-2 1,1 0 1247,13-5-3568</inkml:trace>
  <inkml:trace contextRef="#ctx0" brushRef="#br0" timeOffset="353.635">87 632 10112,'-36'12'3872,"36"-12"-3040,-5 20 0,1-16-224,8 4 447,1-4 417,17 0-1792,-3 0-864,17-8 512,7-9-1119,-2-2-289,-5-1-1664</inkml:trace>
  <inkml:trace contextRef="#ctx0" brushRef="#br0" timeOffset="354.635">137 389 10112,'-64'-19'3776,"42"22"-2944,-5 6 1119,13-2 257,5-2-1088,9-5-416,0 0-576,0 0-160,18 0 0,14-5-1408,4 1-544,5-4-2751,2 4-1473,3-4 2976</inkml:trace>
  <inkml:trace contextRef="#ctx0" brushRef="#br0" timeOffset="687.901">508 389 13312,'31'27'4681,"25"23"-1031,-28-24-3620,-1 2 0,-1 0 0,13 21-30,-17-20-3,-1-2-199,-2 0 0,-1 1 0,-1 1 0,1 6 202,-13-17-1657,-4-10-3859,3-11 1399</inkml:trace>
  <inkml:trace contextRef="#ctx0" brushRef="#br0" timeOffset="1042.066">938 297 12928,'-4'3'892,"0"0"0,1 1 0,-1-1 0,1 1 0,0-1 0,0 1 0,-1 1-892,-2 5 275,1 1 1,0-1-1,1 1 0,-1 1-275,-4 11 649,-37 84-644,-5-2 1,-22 28-6,62-113-424,-19 27-2013,9-21-2201,16-24 889,4-2 240</inkml:trace>
  <inkml:trace contextRef="#ctx0" brushRef="#br0" timeOffset="1395.853">912 6 13184,'-26'-6'4287,"23"7"-890,7 3-2728,9 2-815,9-2 144,0-1-1,0-1 1,1 0-1,0-2 1,-1-1-1,1 0 3,33-1 10,-4 2 36,13 1-5,0-3 0,13-4-41,-66 4 270,0 0 0,0 1-1,0 1 1,1 0 0,-1 0 0,0 2-1,0-1-269,-8 0 115,0 0 0,-1 0-1,1 1 1,-1-1 0,1 1-1,-1 0 1,0 0-1,0 0 1,0 0 0,0 0-1,0 1 1,0-1 0,-1 1-1,1 0 1,-1 0 0,0 0-1,1 0 1,-1 0 0,-1 0-1,1 1 1,0-1 0,-1 1-1,0-1 1,1 2-115,13 52 350,-2 1-1,2 36-349,3 12 117,50 244-69,-57-275-1,-5-31 23,9 35-70,-10-52 0,-5-26 0,0-1 0,0 1 0,-1-1 0,1 1 0,0-1 0,0 1 0,0-1 0,0 0 0,0 1 0,-1-1 0,1 1 0,0-1 0,0 1 0,-1-1 0,1 0 0,0 1 0,-1-1 0,1 1 0,0-1 0,-1 0 0,1 0 0,0 1 0,-1-1 0,1 0 0,-1 1 0,1-1 0,-1 0 0,1 0 0,-1 0 0,1 0 0,-1 0 0,1 1 0,-1-1 0,1 0 0,0 0 0,-1 0 0,1 0 0,-1 0 0,1 0 0,-1-1 0,1 1 0,-1 0 0,1 0 0,-1 0 0,1 0 0,-1-1 0,1 1 0,-1 0 0,1 0 0,-4-1 0,-80-6-3777,-84 6 3777,32 0-2591,79-1-257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10112,'0'0'216,"1"0"1,-1 0-1,1 0 0,-1 1 1,0-1-1,1 0 1,-1 0-1,1 1 1,-1-1-1,0 0 1,1 1-1,-1-1 0,1 1 1,-1-1-1,0 0 1,0 1-1,1-1 1,-1 1-1,0-1 1,0 1-1,1-1 1,-1 1-1,0-1 0,0 1 1,0-1-1,0 1 1,0-1-1,0 1-216,4 20 1109,-3-9 239,16 53 322,2 10-1250,9 63-420,-23-104-92,-2-15-1598,0 0 0,-1 17 1690,-2-35-457,1 8-637,-1-8 1031,0-1-1,0 0 1,0 0-1,0 0 1,0 0 0,0 0-1,0 0 1,0 1-1,0-1 1,0 0-1,0 0 1,0 0 0,0 0-1,0 0 1,0 0-1,0 0 1,0 1 0,0-1-1,0 0 1,0 0-1,0 0 1,0 0 0,1 0-1,-1 0 1,0 0-1,0 0 1,0 0-1,0 0 1,0 1 0,0-1-1,0 0 1,1 0-1,-1 0 1,0 0 0,0 0-1,0 0 1,0 0-1,0 0 1,0 0 0,1 0-1,-1 0 1,0 0-1,0 0 1,0 0-1,0 0 1,0 0 0,0 0-1,1 0 1,-1 0-1,0-1 1,0 1 0,0 0-1,0 0 1,0 0-1,0 0 1,0 0-1,0 0 1,1 0 0,-1 0-1,0 0 1,0 0-1,0-1 1,0 1 63,11-12-3605</inkml:trace>
  <inkml:trace contextRef="#ctx0" brushRef="#br0" timeOffset="435.759">360 1 9472,'0'3'618,"1"0"0,0 0-1,-1 0 1,1-1 0,0 1 0,1 0 0,-1 0 0,0-1 0,1 1 0,0 0-618,9 19 2935,6 22-2383,-3 0 0,-1 1 0,-2 1 0,0 15-552,-4 5 155,-1 44-155,-5-115-9,0-1 0,0 0 0,1 0 0,-1 1 0,1-1 0,1 1 0,-1-1 0,1 1 9,5-14-14,7-22-727,2 0 1,2 0-1,20-31 741,-31 59-186,1 0 0,0 0 0,1 1 0,0 0 0,1 1 0,0 0 1,1 1-1,0 0 0,0 1 0,1 0 0,0 1 0,11-5 186,-21 12 93,0-1-1,1 1 1,-1 0-1,0 0 1,0 1-1,0-1 1,1 1-1,-1 0 1,0-1-1,1 2 1,-1-1-1,0 0 1,0 0-1,1 1 1,-1 0-1,0 0 1,2 0-93,-1 1 164,0 0-1,0 1 1,0-1 0,0 1 0,0 0 0,0 0 0,-1 0 0,0 0 0,1 1 0,-1-1-1,1 3-163,4 6 162,-1 1 0,0 0-1,0 0 1,-1 1-1,-1 0 1,-1 0 0,2 5-162,24 122 467,-3-16-5180,-26-123 4323,-1-1 191,0-1-1,0 1 1,0 0-1,0-1 1,0 1-1,0 0 1,0-1-1,0 1 1,0 0-1,1-1 1,-1 1-1,0-1 1,0 1-1,1 0 1,-1-1-1,0 1 1,1-1-1,-1 1 1,1-1-1,-1 1 1,1-1-1,-1 0 1,1 1-1,-1-1 1,1 0-1,-1 1 1,1-1-1,-1 0 1,1 1-1,0-1 1,-1 0-1,1 0 1,0 0-1,0 1 200,8-7-3418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3 7296,'-3'-2'6103,"-9"2"-3194,-22 7-1621,17-4 289,-69 14 136,-66 22-1713,95-23 105,36-11-115,1 1-1,0 1 0,0 1 1,1 0-1,0 1 0,1 1 1,0 1-1,-16 13 11,31-22 2,1 1-1,-1 0 1,1 0-1,-1 0 1,1 0 0,0 0-1,0 0 1,1 1-1,-1-1 1,1 1 0,-1-1-1,1 1 1,0 0-1,0-1 1,1 1-1,-1 0 1,1 0 0,0-1-1,0 2-1,0 10 51,2 0 0,0 0 0,1 0 0,2 6-51,6 38 145,4 166 4863,-12 74-5008,-3-287 17,1-1 0,-1 1 0,2-1 0,0 0 0,3 11-17,-5-19 0,1-1 0,0 1 0,0-1 0,0 1 0,0-1 0,0 1 0,1-1 0,-1 0 0,1 0 0,-1 0 0,1 0 0,0 0 0,0 0 0,0 0 0,0 0 0,0-1 0,1 1 0,-1-1 0,0 1 0,1-1 0,-1 0 0,1 0 0,-1 0 0,1 0 0,-1-1 0,1 1 0,2-1 0,23 0 9,0-2 0,0 0 0,0-2 0,0-2 0,6-2-9,20-3 35,53-9-200,0 4-1,1 5 1,22 4 165,-116 12-1731,-13-4 1332,0-1-1,0 1 1,0-1 0,0 0 0,0 1 0,0-1 0,0 0-1,0 1 1,0-1 0,0 0 0,0 0 0,0 0-1,0 0 1,0 0 0,0 0 0,0 0 0,0 0 399,3-4-3685</inkml:trace>
  <inkml:trace contextRef="#ctx0" brushRef="#br0" timeOffset="422.76">952 375 7296,'0'0'124,"0"0"1,0 0-1,0 0 1,0 0-1,0 1 1,0-1-1,0 0 1,0 0-1,0 0 1,0 1-1,0-1 1,0 0-1,0 0 1,0 0-1,0 1 1,0-1-1,0 0 1,0 0-1,-1 0 1,1 0-1,0 0 1,0 1-1,0-1 1,0 0-1,0 0 1,-1 0-1,1 0 1,0 0-1,0 0 1,0 0-1,0 1 1,-1-1-1,1 0 1,0 0-1,0 0 1,0 0-1,0 0 1,-1 0-1,1 0 1,0 0-1,0 0 1,0 0-1,-1 0 1,1 0-1,0 0 1,0 0-1,0 0 1,-1 0-1,1 0 1,0-1-1,0 1 1,0 0-1,0 0 1,-1 0-1,1 0 1,0 0-1,0 0 1,0 0-1,0-1 1,0 1-1,-1 0 1,1 0-1,0 0 1,0 0-125,4 16 4255,164 237-2640,-109-169-2062,-43-56-808,-14-23 219,0 0 0,1 0 0,0 0 0,0 0 1,1-1-1,-1 1 0,2 1 1036,0-5-3637</inkml:trace>
  <inkml:trace contextRef="#ctx0" brushRef="#br0" timeOffset="774.049">1316 251 10624,'-14'15'3936,"14"-15"-3040,-22 41 703,17-34 193,-8 13-1024,-15 11-384,6-2-288,4-5-96,-12 23 0,7-11 0,-4 8 64,4-8-1088,0 4-416,5-7 352,5-2 193,1 1-2113,12-17-1024,0-3 864</inkml:trace>
  <inkml:trace contextRef="#ctx0" brushRef="#br0" timeOffset="1146.676">1491 737 10368,'-23'7'3936,"23"-7"-3040,18 5 927,-18-5 193,12 0-1056,20-5-416,-5 2-384,1-1-64,17-4-64,12-4-160,-3 0 0,-4 4-1344,-11-1-608,-2 2-2911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7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27 105 10240,'0'0'111,"-1"0"1,1 0-1,0 0 1,-1-1-1,1 1 1,-1 0-1,1 0 0,0 0 1,-1 0-1,1 0 1,0 0-1,-1 1 1,1-1-1,-1 0 1,1 0-1,0 0 1,-1 0-1,1 0 1,0 0-1,-1 1 1,1-1-1,0 0 1,-1 0-1,1 1 1,0-1-1,0 0 0,-1 0 1,1 1-1,0-1 1,0 0-1,0 0 1,-1 1-1,1-1 1,0 0-1,0 1 1,0-1-1,0 1 1,0-1-1,-1 0 1,1 1-1,0-1 1,0 0-1,0 1 1,0-1-1,0 0 0,0 1 1,0-1-1,0 1 1,1-1-112,-3 11 500,-8 83 3484,8-78-3897,1 0 0,1 0 0,0 0 0,1 0 0,1 0 0,0 0 0,1-1 0,1 1 0,0-1 0,3 6-87,-4-13-78,1 0-1,0 0 0,0 0 1,0 0-1,1-1 0,0 0 1,1 0-1,-1 0 0,1-1 1,1 0-1,-1 0 1,1 0-1,0-1 0,0 0 1,1 0-1,-1-1 0,1 0 1,0 0-1,4 0 79,0 0-801,0 0 1,0-1-1,1-1 0,4 1 801,-11-3-459,0 0-1,0 0 1,-1 0-1,1-1 1,0 1 0,0-2-1,0 1 1,-1-1-1,1 1 1,0-2 459,17-5-3413</inkml:trace>
  <inkml:trace contextRef="#ctx0" brushRef="#br0" timeOffset="322.106">116 288 7296,'-21'21'2816,"21"-21"-2208,0 10 1056,0-10 256,4 5-1024,1-1-480,12-8-384,-4 4-128,14-12 64,-4 0-1344,9-3-576,4-10-1632</inkml:trace>
  <inkml:trace contextRef="#ctx0" brushRef="#br0" timeOffset="323.106">31 69 10368,'-18'7'3936,"23"-2"-3040,-1-1-256,10 4-352,4-8-384,9 0-1248,8-8-576,6 8-1824,4-4-768</inkml:trace>
  <inkml:trace contextRef="#ctx0" brushRef="#br0" timeOffset="649.05">623 57 9984,'0'0'181,"1"0"0,0 0 0,-1 0 0,1 0 0,-1 0 1,1 0-1,-1 0 0,0 0 0,1 0 0,-1 0 0,1 0 0,-1 0 1,1 1-1,-1-1 0,1 0 0,-1 0 0,1 1 0,-1-1 0,0 0 1,1 1-1,-1-1 0,0 0 0,1 1 0,-1-1 0,0 1 0,1-1 1,-1 0-1,0 1 0,0-1 0,1 1 0,-1-1 0,0 1 0,0-1 0,0 1 1,0-1-1,0 1 0,0-1 0,0 1 0,0-1 0,0 1 0,0-1 1,0 1-1,0-1 0,0 1 0,0 0-181,-9 25 1967,6-19-1606,-5 16-206,2 1-1,0 0 0,2 0 0,0 1 0,2-1 0,1 1 1,1 0-155,0-9 8,1 0 0,1 1 1,0-1-1,2 0 0,-1 0 1,2 0-1,0 0 0,1-1 1,1 0-1,7 12-8,-12-22-97,1-1 1,0 1-1,0-1 1,1 0-1,-1 0 1,1 0-1,0 0 1,0 0-1,0-1 1,1 0-1,-1 0 1,1 0-1,-1-1 1,1 1-1,0-1 1,0 0-1,0 0 1,0-1-1,1 0 1,-1 0-1,0 0 1,1 0-1,-1-1 1,0 0-1,1 0 1,-1 0-1,1-1 1,-1 0-1,0 0 1,0 0-1,2-1 97,7-3-1931,0-1 1,0-1-1,3-2 1931,14-13-4042</inkml:trace>
  <inkml:trace contextRef="#ctx0" brushRef="#br0" timeOffset="997.714">566 304 10624,'-28'32'4032,"28"-32"-3136,5 24 959,-5-19 161,14-2-1216,11-3-448,11-3-1504,5-10-608,4-8 896,4-1-1119,-8-2-321,-5-1-1472</inkml:trace>
  <inkml:trace contextRef="#ctx0" brushRef="#br0" timeOffset="998.714">830 61 7296,'-55'-16'2720,"28"13"-2112,-3-6 1088,12 9 352,-5 0-64,1 0 63,4 0-1055,9 0-480,-1 0-352,15-3-1280,4-2-448,14-3-607,8-1-257,6 2-1440</inkml:trace>
  <inkml:trace contextRef="#ctx0" brushRef="#br0" timeOffset="1339.221">1055 49 13056,'-1'4'761,"0"-1"-1,1 1 1,0-1 0,0 1 0,0 0 0,1-1 0,-1 1 0,1 3-761,3 6 457,0 0 0,1 1 0,2 1-457,-1 0 525,-1-4-451,13 34 193,12 45-267,-26-75 10,-1-1 0,0 0 0,-2 1 0,1 0 0,-2-1 1,0 1-1,0 0 0,-3 9-10,9-40-176,0-1-1,1 1 1,9-14 176,39-73-589,-51 96 496,12-23-632,2 2-1,1 0 1,1 1 0,1 1-1,11-10 726,-29 33 146,0 0-1,1 0 0,-1 0 0,1 1 1,0-1-1,0 1 0,0 0 0,0 0 0,0 0 1,0 0-1,1 1 0,-1 0 0,0 0 0,1 0 1,-1 0-1,1 1 0,-1 0 0,1 0 1,-1 0-1,1 0 0,-1 1 0,4 0-145,-1 1 89,-1 0-1,1 1 1,-1 0-1,0 0 1,0 0-1,0 1 1,0 0-1,0 0 1,-1 0-1,0 1 1,0-1-1,0 1 1,0 1 0,-1-1-1,1 2-88,14 22 31,-2 0 0,0 1 1,-2 2-1,-1-1 0,-2 1 0,0 6-31,0 2-3856,3 22 3856,-9-35-3739,2-10-783</inkml:trace>
  <inkml:trace contextRef="#ctx0" brushRef="#br0" timeOffset="3123.308">1098 180 6400,'1'1'218,"0"-1"0,-1 1 0,1-1 0,0 1 0,-1-1 0,1 1 1,-1-1-1,1 1 0,0-1 0,-1 1 0,0 0 0,1-1 0,-1 1 0,1 0 0,-1 0 1,0-1-1,1 1 0,-1 0 0,0 0 0,0-1 0,0 1 0,0 0 0,1 0 0,-1 0 1,0-1-1,0 1 0,-1 0 0,1 0 0,0 0-218,0 33 2414,-1-26-2364,4 47 405,1-1-1,4 8-454,4 34 131,-11-80-746,2 16 3180,-3-32-2494,0 0 1,0 0 0,0 0-1,0 0 1,0 0 0,0 0-1,0 0 1,0 0 0,0 0 0,0 0-1,0 0 1,0 0 0,0 0-1,0 0 1,0 0 0,1 0 0,-1 0-1,0 0 1,0 0-72,0-21 261,0-14-1128,2 1 0,1-1 1,2 1-1,3-10 867,-3 24 6,1 0 0,1 1 0,0-1 0,2 2 0,0-1 0,1 1 0,0 1 1,2 0-7,-4 6 262,0 1 0,0 1 1,1-1-1,0 1 1,0 1-1,1 0 1,1 0-1,-1 1 1,1 0-1,0 1 0,1 0 1,-1 1-1,4-1-262,-8 3 24,0 1 1,0 1-1,0-1 0,1 1 0,-1 1 0,0-1 1,0 1-1,1 0 0,-1 1 0,0 0 0,0 0 0,0 0 1,0 1-1,0 0 0,0 0 0,0 1 0,0 0 0,-1 0 1,0 1-1,1 0 0,-1 0 0,0 0 0,2 3-24,2 2 34,0 0 0,-1 1 0,0 0 0,0 1 0,-1 0-1,0 0 1,-1 1 0,0 0 0,-1 0 0,4 11-34,-7-14 29,0 1-1,-1 0 1,0 0 0,0 0 0,-1 0 0,0 0-1,-1 0 1,0 0 0,-1 0 0,0 1-1,0-1 1,-1 0 0,0-1 0,-3 6-29,0-1 23,-1 0 0,0-1 1,-1 0-1,-1 0 0,0-1 0,0 0 1,-1-1-1,-1 1 0,0-2 1,0 1-1,-1-2 0,-5 4-23,6-5-5,0-1 0,-1 0 0,1-1 0,-1-1 0,0 1 0,-1-1-1,0-1 1,1 0 0,-1-1 0,0-1 0,-1 1 0,1-2 0,0 0 0,-9 0 5,13-1-157,1-1 1,0 0 0,0-1 0,-1 0-1,1 0 1,0 0 0,0-1 0,1 0-1,-3-1 157,3 1-460,1 0 0,-1-1-1,1 0 1,0 0-1,0 0 1,0 0-1,0-1 1,1 0 0,0 0-1,0 0 1,0-1-1,1 1 1,0-1-1,0 0 1,0 0 0,0-2 460,-4-27-3664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2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19 4096,'3'-4'642,"-2"4"-489,-1-1 1,1 1-1,-1-1 0,1 1 0,-1-1 0,0 1 1,1-1-1,-1 0 0,0 1 0,1-1 1,-1 0-1,0 1 0,1-1 0,-1 0 0,0 1 1,0-1-1,0 0 0,0 1 0,0-1 0,0 0-153,-28 1 3403,16 0-1307,8-1-1910,0 1-1,0 0 1,0 0 0,0 0 0,0 1 0,0-1 0,1 1 0,-1 0-1,0 0 1,0 1 0,1-1 0,-1 1 0,-2 1-186,-14 8 40,1 1 1,0 0-1,1 2 0,1 0 1,0 1-1,1 1 1,-13 16-41,3 3 27,3 0 0,-4 10-27,18-28 13,1 0 0,0 1 1,1 0-1,1 0 0,1 1 0,0 4-13,1 1 11,0 1 0,2 0 0,1-1 0,1 1 1,2 16-12,-1-30-30,0 0 0,1 0 0,1 0 1,0 0-1,0 0 0,1 0 0,0-1 1,1 0-1,0 0 0,1 0 1,0-1-1,1 1 0,4 4 30,-11-13-119,1-1 0,-1 1 0,1-1 0,-1 1 0,0-1 1,1 1-1,-1-1 0,1 0 0,-1 1 0,1-1 0,0 0 0,-1 1 0,1-1 0,-1 0 0,1 0 0,0 1 0,-1-1 0,1 0 0,-1 0 0,1 0 0,0 0 0,-1 0 0,1 0 0,0 0 1,-1 0-1,1 0 0,0 0 0,-1 0 0,1 0 0,-1-1 0,1 1 0,0 0 0,-1 0 119,10-5-3397</inkml:trace>
  <inkml:trace contextRef="#ctx0" brushRef="#br0" timeOffset="3089.642">758 248 3968,'29'-18'2735,"-28"17"-2493,0 0-1,0-1 1,1 1-1,-1 0 1,0-1-1,0 1 1,0-1-1,0 1 1,-1-1-1,1 0 1,0 1-1,-1-1 1,1 0-1,-1 1 1,1-1-1,-1 0 1,0 0-1,0 0-241,0 0 151,1 0 0,-2 1 0,1-1-1,0 0 1,0 1 0,0-1 0,-1 0 0,1 1-1,-1-1 1,1 1 0,-1-1 0,0 1 0,1-1-1,-1 1 1,0 0 0,0-1 0,0 1-1,0 0 1,0-1 0,-2 0-151,1 1 81,0 0 1,0 0-1,0 0 1,-1 0-1,1 0 1,0 0-1,-1 1 1,1-1-1,0 1 1,-1 0-1,1-1 0,-1 1 1,-1 0-82,-3 1 8,0-1 0,0 1 0,0 1 1,1-1-1,-1 1 0,0 0 0,1 0 0,-1 1 0,1 0 1,0 0-1,0 1 0,0 0 0,-2 1-8,-9 8 20,1 1-1,1 1 1,-10 11-20,12-11 25,0 0 0,1 0 1,1 1-1,0 1 0,2 0 0,0 1 0,0 0 0,-3 15-25,9-26 11,0 1 0,1 0-1,0 1 1,1-1 0,0 0 0,0 0-1,1 1 1,0-1 0,0 0 0,1 1-1,0-1 1,1 0 0,-1 0 0,2 0-1,-1 0 1,1 0 0,0 0 0,1-1-1,0 1 1,0-1 0,2 3-11,-4-7 9,0-1-1,0 1 1,0-1 0,0 0-1,1 1 1,-1-1 0,0 0 0,1-1-1,0 1 1,-1 0 0,1-1 0,0 1-1,0-1 1,0 0 0,0 0 0,0 0-1,0 0 1,0-1 0,0 1-1,3-1-8,-2 0 9,1 0-1,-1-1 1,1 0-1,-1 0 1,0 0-1,1-1 1,-1 1-1,0-1 1,0 0-1,0 0 1,0 0-1,0-1 1,1-1-9,5-4 35,-1 0 0,0-1 0,-1 1 0,1-2 0,-2 1 0,0-1 0,0 0 0,0-1 0,-2 0-1,3-5-33,-5 10 85,-1 0 1,0-1-1,0 1 1,-1-1 0,0 1-1,0-1 1,0 0 0,-1 1-1,0-1 1,0 0 0,-1 0-1,0 1 1,0-1 0,0 1-1,-3-6-86,1 4-157,0 0 0,-1 0 0,-1 0 1,1 1-1,-1 0 0,-1 0 0,1 0 0,-1 0 0,0 1 0,-1 0 0,-6-5 157,-8-7-1385,1-1-3715,10 10 1804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12800,'23'12'4831,"-5"-4"-3775,8 1-128,-17-6-288,4 1-512,6-4 0,3 5-128,5-5-32,1-5 32,3-2-1344,-1-2-608,2-3-3039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10368,'3'25'4381,"7"13"-3166,0-5-859,-1 5 185,-3-18 240,-1 1-1,-1 0 1,-1 0-1,0 16-780,-3-21 184,0-9-112,1-1 0,-1 1 0,0 0 0,-1 0 0,0 0 0,0 0 0,0-1 0,-1 1 0,0 0 0,-1-1 0,-1 4-72,4-9 1,0-1 0,0 0 0,0 0-1,0 1 1,0-1 0,-1 0 0,1 0 0,0 0-1,0 1 1,0-1 0,0 0 0,0 0-1,-1 0 1,1 0 0,0 1 0,0-1-1,0 0 1,-1 0 0,1 0 0,0 0 0,0 0-1,0 0 1,-1 1 0,1-1 0,0 0-1,0 0 1,-1 0 0,1 0 0,0 0-1,0 0 1,-1 0 0,1 0 0,0 0 0,0 0-1,-1 0 1,1 0 0,0-1 0,0 1-1,-7-9 6,1-19-26,5 3-328,1 0-1,2 0 1,0 0-1,2 1 1,0-1-1,2 1 0,1 0 1,1 0-1,0 1 1,2 0-1,1 1 1,1 0-1,1 1 1,7-10 348,-14 23-62,1 1 0,0-1 1,0 1-1,0 0 0,1 1 62,-5 4 30,-1 0 0,0 1 0,1-1 0,0 1-1,-1 0 1,1-1 0,0 1 0,-1 1 0,2-1-30,-3 0 58,0 1 0,0 0 0,0 0 0,0 0 0,1 0 0,-1 0 0,0 0 0,0 0 0,0 1 0,0-1 1,0 0-1,0 1 0,0-1 0,0 0 0,0 1 0,0-1 0,0 1 0,0 0 0,0-1 0,-1 1 0,1 0 0,0-1 0,0 1-58,1 2 188,-1 0 0,1 0 0,-1-1 0,0 1 0,0 0 0,0 0 0,0 0 0,0 0 0,-1 1 0,1-1 0,-1 0 0,0 0 0,0 0 0,0 0 0,0 3-188,-8 49 631,2-22-484,0-7-109,1 0 1,1 1 0,2 8-39,1-28-13,1-1 1,0 1-1,1 0 1,0 0-1,0-1 1,0 1-1,1-1 1,0 1-1,0-1 0,1 1 1,0-1-1,0 0 1,0 0-1,0-1 1,2 2 12,-1-3-218,0 0 1,-1-1 0,1 0-1,0 0 1,0 0 0,1 0-1,-1-1 1,1 1-1,-1-1 1,1 0 0,0-1-1,0 1 1,0-1 0,0 0-1,0 0 1,0 0-1,0-1 1,4 0 217,1 0-917,1 0 0,-1-1 0,1 0 1,-1-1-1,0-1 0,0 1 0,0-1 0,6-3 917,16-10-3365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10112,'4'8'1243,"-1"1"1,0 0 0,-1 0-1,2 8-1243,0 12 2983,0 28-2983,-1 0 1781,7 63-704,-6 56-1077,-3-195-37,1-1-1,0 1 0,2 0 1,0 0-1,1 0 1,1 1-1,1 0 0,5-11 38,-1 7-480,0 1-1,2 0 1,0 1-1,1 0 1,1 1-1,13-13 481,-22 26-96,1-1-1,1 1 0,-1 0 1,1 0-1,0 1 0,0 0 1,1 1-1,-1 0 97,-5 3 101,-1-1-1,1 1 1,0 1 0,-1-1 0,1 0 0,0 1-1,0-1 1,-1 1 0,1 0 0,0 0 0,0 0-1,-1 0 1,1 0 0,0 1 0,0-1-1,-1 1 1,1 0 0,0-1 0,-1 1 0,1 1-1,-1-1 1,1 0 0,-1 1 0,0-1 0,1 1-1,-1 0 1,0-1 0,0 1 0,1 2-101,2 3 137,0 0 1,0 1 0,0-1 0,-1 1-1,-1 0 1,1 0 0,-1 1 0,0 1-138,17 74 180,-13-52-150,-2-8-90,10 39-480,-14-59 173,0 0-1,1-1 1,-1 0-1,1 1 1,0-1-1,0 0 1,0 0 0,0 0-1,0 0 1,1 0-1,-1 0 1,1-1-1,0 1 1,2 1 367,8 0-2533</inkml:trace>
  <inkml:trace contextRef="#ctx0" brushRef="#br0" timeOffset="368.858">817 1 10112,'18'3'3776,"-9"6"-2944,9 6 959,-14-3 321,5 12-928,0 8-256,5 9-576,0 10-160,-2-3-128,1-1-64,-4-3 32,0-3-128,-4-7 64,-1-10-1312,1-11-2080,-5-13 353,-9-16-1185</inkml:trace>
  <inkml:trace contextRef="#ctx0" brushRef="#br0" timeOffset="369.858">651 96 13312,'0'0'4927,"13"5"-3839,14 2-320,-13-2-320,13-2-1632,8-3-512,15-3-2207,17-6-865,0 1 1280,5-4 736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57 7424,'-1'0'234,"0"0"0,0 0 0,0 0 0,0 0 1,0 0-1,0 0 0,0 0 0,0 0 0,0 1 0,0-1 1,0 0-1,0 1 0,0-1 0,1 0 0,-1 1 0,0-1 1,0 1-1,0-1 0,0 1 0,0 0 0,1-1 0,-1 1 0,0 0 1,1 0-1,-1 0-234,0 1 182,1 0 0,0-1 1,-1 1-1,1 0 0,0 0 1,0 0-1,0 0 0,0 0 0,1 0 1,-1 0-1,0 0 0,1 0 1,0 1-183,36 133 1890,-16-65 1387,7 50-3277,-27-113 51,4 20 25,-5-27-69,1 1 0,-1-1-1,0 0 1,1 1 0,-1-1 0,1 0-1,0 1 1,-1-1 0,1 0 0,0 0-1,0 0 1,0 0 0,-1 0 0,1 0-1,0 0 1,1 0-7,0-2 20,-4-6-39,-6-10-43,7 13 59,-6-13-230,1 1 0,0-2 0,2 1 0,0-1 0,0 1 0,2-1-1,1 0 1,0 0 0,1 0 0,0 0 0,2 0 0,1-7 233,0 13-115,-1 0 1,1 0-1,1 0 1,0 1-1,1-1 1,0 1-1,1 0 1,0 0-1,1 1 1,0 0-1,0 0 1,1 1-1,0-1 1,1 2-1,0-1 1,1 1-1,-1 1 1,7-4 114,-12 9 27,0-1 0,1 1 0,-1 0 0,1 0 0,-1 1 0,1-1 0,0 1 0,0 0 0,-1 0 0,1 1 0,0 0 0,0-1 0,0 1 0,0 1 0,0-1 0,2 1-27,-5 0 98,0 0-1,0 0 1,1-1 0,-1 1 0,0 1-1,0-1 1,0 0 0,0 0 0,0 1-1,0-1 1,0 1 0,-1 0 0,1-1 0,0 1-1,-1 0 1,0 0 0,1 0 0,-1 0-1,0 0 1,0 1 0,0-1 0,0 0-1,0 0 1,-1 1 0,1-1 0,-1 0-1,0 1 1,1-1 0,-1 1 0,0-1 0,0 0-1,-1 1 1,1 2-98,-1 5 117,-1 1-1,0 0 1,-1-1-1,0 1 1,0-1-1,-1 0 1,0 0-1,-1 0 1,-4 5-117,-10 16 86,-2-1 1,-7 6-87,-30 44 69,56-77-76,0 0-1,0-1 1,1 1 0,-1 1 0,1-1 0,0 0-1,0 0 1,0 0 0,1 1 0,-1-1 0,0 4 7,1-6-7,1 0 0,-1 0 1,0 1-1,1-1 0,-1 0 0,1 0 1,-1 0-1,1 1 0,-1-1 0,1 0 1,0 0-1,-1 0 0,1 0 0,0 0 1,0 0-1,0 0 0,0 0 0,0-1 1,0 1-1,0 0 0,0-1 0,0 1 1,1 0-1,-1-1 0,0 0 0,0 1 1,0-1-1,1 1 0,-1-1 0,0 0 1,1 0 6,26 5-683,-1-1 1,1-1 0,25-1 682,87-7-3097,-82 2 2689,-46 2 25,-2 1-368,-1 0 0,0-1 0,1-1 0,4-1 751,14-7-3274</inkml:trace>
  <inkml:trace contextRef="#ctx0" brushRef="#br0" timeOffset="357.484">869 33 9984,'-5'6'506,"0"-1"0,0 1-1,0 0 1,1 0 0,0 0 0,1 1 0,-1-1 0,1 1 0,1 0 0,-1 0 0,1 0 0,0 2-506,-4 17 461,2 0 0,-1 21-461,3-31 638,1 2-288,0 0-1,1 0 1,0-1-1,2 1 0,0 0 1,1-1-1,0 1 1,2-1-1,2 6-349,-5-17-4,0-1-1,0 0 1,1 0-1,0 0 1,0 0 0,0 0-1,0 0 1,1-1-1,0 0 1,0 0 0,0 0-1,0 0 1,0 0-1,1-1 1,0 0 0,0 0-1,0 0 1,0 0-1,0-1 1,0 0-1,1 0 1,-1 0 0,1-1-1,-1 0 1,1 0-1,0 0 1,-1-1 0,1 0-1,0 0 1,0 0-1,0-1 5,14-1-745,1-1 0,-1-1 0,0-1 0,10-4 745,-19 5-1012,0-1 0,0 1 0,-1-2 0,1 1 0,-1-1 0,-1-1 0,1 0-1,5-5 1013,13-20-3434</inkml:trace>
  <inkml:trace contextRef="#ctx0" brushRef="#br0" timeOffset="702.253">919 252 9728,'-14'20'3680,"14"-11"-2848,9 3-192,-4-9-256,8 1-480,-1-4-64,11-4-2208,-1 1-896,6-9 96,-6-5 128</inkml:trace>
  <inkml:trace contextRef="#ctx0" brushRef="#br0" timeOffset="703.253">887 106 9984,'-23'0'3680,"19"0"-2848,4 0-256,4 0-288,5 0-1440,5 0-416,13-5-1824,3 1-768,11-4 1952,4-4 960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 9984,'-5'-1'539,"0"1"1,0 0-1,0 0 1,0 1-1,0-1 1,0 1-1,0 0 0,0 1 1,0-1-1,-4 2-539,1 1 163,0 0-1,0 1 1,0-1-1,1 2 1,-1-1-1,0 2-162,-1 1-39,0 0-1,0 1 0,1 1 0,0-1 0,1 1 0,0 1 0,0-1 0,1 1 0,-1 5 40,1 0 20,0 1 0,1 0 0,1 1-1,1-1 1,1 1 0,0-1 0,1 1 0,1 0-1,0 0 1,4 15-20,-3-22-74,1-1-1,0 1 0,1 0 0,0-1 1,0 0-1,1 0 0,1 0 1,0 0-1,0-1 0,1 1 0,0-1 1,0-1-1,1 1 0,0-1 1,1 0-1,0-1 0,0 0 1,4 2 74,-8-6-435,0-1 1,0 1-1,0-1 1,1 0-1,-1-1 1,1 1-1,-1-1 1,1 0 0,0 0-1,-1 0 1,1-1-1,0 0 1,3 0 434,27-7-3248</inkml:trace>
  <inkml:trace contextRef="#ctx0" brushRef="#br0" timeOffset="379.805">441 157 10112,'-1'1'199,"-1"0"1,1 1 0,-1-1 0,1 0 0,0 1-1,0-1 1,-1 1 0,1-1 0,0 1-1,0 0 1,1-1 0,-1 1 0,0 0-1,0 0 1,1 0 0,-1-1 0,1 1-1,0 0 1,0 0 0,-1 0 0,1 0-1,0 0 1,0 0 0,1 0 0,-1-1 0,0 1-1,1 0 1,-1 0 0,1 0 0,0 0-200,3 9-49,0 0 0,1 0 0,1-1 0,5 9 49,-2-4 219,17 35-243,-13-25 74,1 0 0,0-1 0,4 2-50,-13-19 11,1 0 0,0 0 1,0-1-1,0 0 0,1 0 1,0-1-1,0 1 0,1-2 1,0 1-1,0-1 0,7 3-11,-11-5 4,0-1 0,1 1 1,-1-1-1,1 0 0,0-1 0,-1 1 0,1-1 0,-1 0 1,1 0-1,0 0 0,-1-1 0,1 0 0,-1 0 0,1 0 1,-1 0-5,3-1-16,-1-1 0,0 0 0,0 0 0,0-1 1,0 1-1,-1-1 0,1 0 0,-1-1 1,3-3 15,2-3 144,0-1-1,-1 1 1,0-2 0,-1 1 0,-1-1 0,0 0 0,-1-1 0,5-14-144,-10 26 94,8-27 900,0 0 0,0-11-994,-7 33-350,-1-1-1,0 1 1,0 0-1,-1 0 1,0-1 0,0 1-1,-1 0 1,0 0 0,0-1-1,-1 1 1,0 0 0,-2-4 350,4 9-297,-1 2 150,1 0 0,0-1-1,0 1 1,0 0-1,-1 0 1,1-1-1,0 1 1,0 0 0,0-1-1,0 1 1,0 0-1,0 0 1,0-1-1,0 1 1,0 0 0,0-1-1,0 1 1,0 0-1,0-1 1,0 1-1,0 0 1,0-1-1,0 1 1,0 0 0,0 0-1,0-1 1,0 1-1,0 0 1,0-1-1,1 1 1,-1 0 0,0 0-1,0-1 1,0 1-1,1 0 1,-1 0-1,0-1 1,0 1 147,5-3-3317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7296,'-26'21'2816,"17"-21"-2208,9 7 960,0 1 352,5-3-992,4 2-384,9-2-384,7-10-64,7 1-64,9 1-32,0-5 32,-2-1-32,2 6 0,-5-2-224,-4 1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 7040,'-11'-1'1612,"-13"1"117,12 3 2428,11-2-3549,2 20 54,18 176-263,-12-102 1911,19 89-2310,-26-182 83,8 25-931,-8-27 812,1 1 1,-1-1 0,0 0-1,0 1 1,0-1 0,0 1-1,1-1 1,-1 0 0,0 1-1,1-1 1,-1 0 0,0 0 0,0 1-1,1-1 1,-1 0 0,0 0-1,1 1 1,-1-1 0,1 0-1,-1 0 1,0 0 0,1 0-1,-1 1 1,1-1 0,-1 0-1,0 0 1,1 0 0,-1 0 0,1 0-1,-1 0 1,0 0 0,1 0-1,-1 0 1,1 0 0,-1-1-1,0 1 1,1 0 0,-1 0-1,1 0 1,-1 0 0,0-1-1,1 1 1,-1 0 0,0 0 0,1-1-1,-1 1 1,0 0 0,1 0-1,-1-1 1,0 1 0,0 0-1,1-1 1,-1 1 0,0 0-1,0-1 1,0 1 0,0-1-1,1 1 1,-1 0 0,0-1 0,0 1-1,0-1 36,23-42-3733,-10 13 384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7296,'3'0'263,"0"0"-1,-1 1 1,1-1 0,0 1 0,-1 0-1,1 0 1,0 0 0,-1 0 0,1 1-1,-1-1 1,0 1 0,1-1-1,-1 1 1,0 0 0,0 0 0,0 0-1,0 0 1,0 0 0,-1 0 0,1 1-1,-1-1 1,1 0 0,-1 1 0,0 0-1,0-1 1,0 1 0,0-1 0,0 1-1,-1 0 1,1 2-263,19 120 1163,0 58-1163,-19-179 21,3 71 3113,-4 15-3134,0-56 418,2-25-301,3-17-11,7-28-99,-9 26-146,12-34-1061,2 1 1,2 0 0,8-9 1199,-16 32-85,2 0 0,0 1 0,1 0 0,0 1 1,2 1-1,0 0 0,10-6 85,-21 19-8,0 0 1,0 0 0,1 0-1,0 1 1,-1 0 0,1 0-1,0 1 1,5-2 7,-9 4 4,1-1 0,-1 1 0,0-1 0,1 1 0,-1 0 0,1 0 0,-1 0 0,1 0 0,-1 0 0,1 1 0,-1-1 0,1 1 0,-1 0 0,0-1 0,1 1 0,-1 0 0,0 1 0,0-1 0,0 0 0,1 0 0,-1 1 0,-1 0 0,1-1 0,0 1-4,7 8 25,-1-1-1,-1 1 0,0 1 1,0-1-1,-1 1 0,0 0 1,1 5-25,10 27 140,3 17-140,-1-5 57,-6-13-49,-7-23-98,1 0 0,0 0 1,9 16 89,-15-34-221,0 1 0,0 0 0,0-1 0,0 1 1,0-1-1,0 0 0,0 1 0,1-1 0,-1 0 0,0 0 0,1 0 0,-1 1 1,1-2-1,-1 1 0,1 0 0,-1 0 0,1 0 0,0-1 0,0 1 1,-1-1-1,1 1 0,0-1 0,0 0 0,-1 0 0,1 0 0,0 0 0,0 0 1,0 0-1,0 0 221,16-8-3312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10112,'3'25'3920,"9"8"-2682,1 3-588,0 8-208,1 3-571,-2 0 1,1 17 128,-11-50 400,-1 0 1,0 0 0,0-1-1,-2 1 1,0 0 0,0 0-1,-1 0 1,-1-1 0,0 1-1,-3 6-400,2-12 196,1-8-155,2-5-43,0-2-20,1 1 0,0-1 0,1 0 0,-1 1 0,2-1 0,-1 1 0,0-1 0,1 1 0,1-2 22,1-7-154,5-20-398,2 0-1,1 1 1,2 0 0,16-27 552,-23 47-160,1 1 1,1 0-1,1 0 1,-1 1 0,2 0-1,0 0 1,0 1-1,1 1 1,0 0-1,1 1 1,0 0 0,8-3 159,-18 10 2,0 0 1,1 1 0,-1-1 0,0 1 0,1 0-1,-1 0 1,1 0 0,0 1 0,-1-1 0,1 1 0,-1 0-1,1 0 1,0 0 0,-1 0 0,1 1 0,-1-1 0,1 1-1,-1 0 1,1 0 0,-1 1 0,1-1 0,-1 0 0,0 1-1,0 0 1,3 2-3,-1 0 30,0 1-1,0 0 0,-1-1 1,0 2-1,0-1 1,0 0-1,0 1 1,-1 0-1,0 0 1,0 0-1,-1 0 0,0 0 1,2 7-30,-1 2 427,0 0 0,-1 1 0,0 0 0,-1-1 0,-1 1 0,-1-1 0,0 1 0,-1 5-427,0-10 66,0 0-1,-1 0 0,0 0 0,0 0 0,-1-1 0,-1 1 0,0-1 1,0 0-1,-1-1 0,0 1 0,-6 6-65,8-12-65,0 0 0,-1 0 0,1-1 0,-1 1 0,1-1 0,-1 0 0,0-1 0,0 1-1,-1-1 1,1 0 0,0 0 0,-1-1 0,1 0 0,-1 0 0,1 0 0,-1 0 0,0-1 0,-3 0 65,6 0-236,-1 0 0,1-1 1,0 1-1,-1-1 0,1 0 0,0 1 1,-1-2-1,1 1 0,0 0 0,0 0 1,0-1-1,0 0 0,0 0 0,1 0 0,-1 0 1,0 0-1,1 0 0,0-1 0,-1 1 1,1-1-1,0 1 0,0-1 0,0 0 1,1 0-1,-1 0 0,1 0 0,0 0 1,-1-1-1,1 1 0,1 0 0,-1-2 236,-2-32-3498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12 297 9472,'1'2'4056,"2"8"-3008,-8 14-140,0 1 1,2-1 0,1 1 0,1-1 0,1 1 0,2 9-909,-1 21 232,-1-35-178,1-1 0,1 1-1,0-1 1,2 0 0,0 0 0,7 18-54,-9-31-6,0-1 1,0 1-1,1 0 0,-1-1 1,1 1-1,1-1 0,-1 0 0,1 0 1,0 0-1,0-1 0,1 1 1,-1-1-1,1 0 0,0 0 0,0-1 1,0 1-1,0-1 0,1 0 1,0 0-1,-1-1 0,1 0 0,0 0 1,5 1 5,-1-2-566,1 0 1,0-1 0,-1 0-1,1 0 1,-1-1 0,1 0-1,0-1 1,-1-1 0,10-2 565,16-7-2405</inkml:trace>
  <inkml:trace contextRef="#ctx0" brushRef="#br0" timeOffset="337.443">183 501 6784,'-41'12'2624,"27"-9"-2048,-4 9 992,9-4 320,0 1-832,5-2-320,4 1-448,4-4-224,5-1-32,9-6-192,5-4-32,0-2-2240,4-3-992,0-8 160</inkml:trace>
  <inkml:trace contextRef="#ctx0" brushRef="#br0" timeOffset="338.443">97 312 9472,'-44'-3'3520,"30"3"-2752,-4 0 64,18 0-96,0 0-544,0 0-128,9 3-320,5-3-96,9 0 192,7-3-2176,10-1-896,6 1 64</inkml:trace>
  <inkml:trace contextRef="#ctx0" brushRef="#br0" timeOffset="671.333">492 273 10112,'4'12'4256,"12"9"-3140,-4-5-419,64 115 3395,28 72-4309,-70-134-464,-31-63-97,6 11-845,-9-17 1513,1 0 1,-1 0-1,0 0 0,0 1 1,1-1-1,-1 0 0,0 0 1,1 0-1,-1 0 0,0 0 1,1 0-1,-1 0 0,0 0 1,0 0-1,1 0 0,-1 0 1,0 0-1,1 0 0,-1 0 1,0 0-1,1 0 1,-1 0-1,0 0 0,0 0 1,1-1-1,-1 1 0,0 0 1,0 0-1,1 0 0,-1 0 1,0-1-1,0 1 0,1 0 1,-1 0-1,0-1 0,0 1 1,0 0-1,1 0 0,-1-1 1,0 1-1,0 0 0,0 0 1,0-1-1,0 1 1,0 0-1,0-1 0,0 1 1,0 0-1,0 0 0,0-1 1,0 1-1,0 0 0,0-1 110,9-22-4762,0-7 1402</inkml:trace>
  <inkml:trace contextRef="#ctx0" brushRef="#br0" timeOffset="1026.819">936 241 9984,'-9'7'4678,"-4"14"-4020,7-10 139,5-10-717,-140 231 4627,95-149-5590,-29 75 883,75-156 53,-11 32-3037,11-34 2827,0 1 0,0-1 0,0 1 0,0-1 0,0 1 0,0-1 0,0 1 0,0-1 0,0 1 0,0-1 1,0 1-1,0-1 0,1 1 0,-1-1 0,0 1 0,0-1 0,1 1 0,-1-1 0,0 1 0,1-1 0,-1 0 0,1 1 157,-1-1-194,1 1 0,0-1 0,0 0 0,-1 0 1,1 0-1,0 1 0,0-1 0,0 0 0,0 0 0,-1 0 0,1 0 1,0-1-1,0 1 0,0 0 0,-1 0 0,1 0 0,0-1 0,0 1 1,-1 0-1,1-1 194,21-11-3552</inkml:trace>
  <inkml:trace contextRef="#ctx0" brushRef="#br0" timeOffset="1027.819">1070 14 9472,'-32'-3'3584,"23"3"-2784,0 0 128,9 0-128</inkml:trace>
  <inkml:trace contextRef="#ctx0" brushRef="#br0" timeOffset="1376.802">1029 14 15904,'18'4'214,"-1"1"0,1-2 0,0 0 0,-1-1 0,17-1-214,21-2 2170,11-3-2170,-50 3 231,89-11 270,-67 6-449,-1 2 0,1 1-1,23 3-51,-57 0 21,-1 1-1,0-1 0,1 1 0,-1 0 1,0 0-1,0 0 0,1 1 1,-1-1-1,0 1 0,0-1 0,-1 1 1,1 0-1,0 0 0,0 0 1,-1 1-1,0-1 0,1 1 0,-1-1 1,0 1-1,1 2-20,5 8 123,-1-1 0,-1 2 0,0-1 0,2 8-123,5 12 190,26 69-35,-5 1-1,2 24-154,0 1 6,15 23-6,-39-123 35,-8-21-23,0 1 1,-1-1 0,0 1 0,0 0-1,-1 0 1,0 0 0,0 0 0,-1 1-1,0-1-12,-27-7-69,-58 3 79,1 4-1,1 3 1,-6 5-10,-56 8-141,-23 4-1025,26-3-5374,81-17 2060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4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3968,'3'-7'1380,"-1"0"0,-1 0 0,1 0 0,-1 0 0,0 0 0,-1 0 0,0 0 0,0-6-1380,0 4 656,4-7-261,-4 16-313,0 0 0,0 0 0,0-1-1,1 1 1,-1 0 0,0 0 0,1-1-1,-1 1 1,0 0 0,1 0 0,-1 0-1,0 0 1,1-1 0,-1 1 0,0 0-1,1 0 1,-1 0 0,0 0 0,1 0-1,-1 0 1,1 0 0,-1 0 0,0 0-1,1 0 1,-1 0-82,2 1 143,-1-1 0,0 1 0,1 0 0,-1-1 0,0 1 0,0 0 0,1 0 0,-1 0 0,0 0 0,0 0 0,0 0 0,0 0 0,0 0 0,0 1 0,-1-1 0,1 0 0,0 1 0,0-1-143,17 35 50,4 7-40,-2 1-1,0 6-9,-12-29-80,-2 1 0,-1-1 0,0 1-1,-2 0 1,1 18 80,-4-23-2415,0 0-1,-3 14 2416,-1-13-2725,0-5-976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45 9472,'-1'-3'310,"1"1"1,-1 0-1,1 0 1,-1-1-1,0 1 1,0 0-1,0 0 1,0 0-1,0 0 1,0 0 0,-1 0-1,1 0 1,0 1-1,-1-1 1,0 0-1,1 1 1,-1-1-311,-2 1 106,1-1 1,0 1 0,0 0 0,-1 0-1,1 0 1,0 1 0,-1-1 0,1 1-1,-1 0 1,1 0 0,-3 0-107,-59 4 1390,1 2 0,0 4 0,-34 10-1390,70-14 120,11-4-99,1 1 1,0 1 0,0 0 0,0 2-1,0 0 1,1 0 0,0 1 0,-1 2-22,14-7 1,-1 0 0,1 0 1,-1 1-1,1-1 0,0 1 1,0-1-1,0 1 1,0 0-1,0 0 0,1 0 1,-1 0-1,1 0 0,0 1 1,0-1-1,0 0 0,0 1 1,0-1-1,1 0 0,0 1 1,0 1-2,0 9 36,0 1 1,1-1 0,1 1-1,2 4-36,-1 0 8,12 96 317,-6 1 1,-4 66-326,-17 73 245,12-255-247,0 1 0,0 0 0,0-1 0,0 1 0,0 0 0,0 0 0,0-1 0,0 1 1,0 0-1,0-1 0,0 1 0,1 0 0,-1-1 0,0 1 0,0 0 0,1-1 0,-1 1 0,0 0 0,1-1 0,-1 1 0,1-1 0,-1 1 0,1-1 0,-1 1 0,1-1 0,-1 1 1,1-1 1,18-2-54,-9-1 69,104-19-44,2 5 0,85-2 29,-15 14-2779,-167 5 625</inkml:trace>
  <inkml:trace contextRef="#ctx0" brushRef="#br0" timeOffset="787.144">902 224 4224,'0'0'310,"-1"-1"1,1 0 0,-1 0-1,1 1 1,-1-1-1,1 0 1,0 0-1,0 0 1,-1 0 0,1 1-1,0-1 1,0 0-1,0 0 1,0 0 0,0 0-1,0 0 1,0 0-1,0 0-310,4 1 1744,1 10-2118,-2 0 886,-1 1 0,0 0 1,-1 0-1,0 0 0,0 8-512,3 26 1145,0-24-1015,0-1-1,2 0 0,0 0 1,1-1-1,1 0 0,1 0 1,1-1-1,3 4-129,-11-19 3,0 0 0,0 0 0,1 0 0,-1 0 0,1 0 0,0 0 1,-1-1-1,1 0 0,1 1 0,-1-1 0,0 0 0,0 0 0,1-1 0,-1 1 0,1-1 0,0 0 1,-1 0-1,1 0 0,0 0 0,0 0 0,-1-1 0,1 0 0,0 0 0,0 0 0,1 0-3,1-1 2,-1-1 0,1 0 0,-1 0 0,1 0-1,-1 0 1,0-1 0,0 0 0,0 0 0,0 0 0,-1-1-1,1 1 1,-1-1 0,0 0 0,0-1 0,0 1 0,1-3-2,3-4 3,-1 0 0,-1 0 0,0-1 0,-1 0 0,0 0 0,0 0 0,-2 0 1,1-1-4,3-20 35,-1 0 1,0-17-36,-3 13-15,-4 35 53,-1 22 163,-24 260 4118,21-226-4395,2-1 0,3 1 0,2 0 0,4 9 76,-6-60-215,1-1 0,-1 1-1,1 0 1,0 0 0,0-1-1,0 1 1,0 0 0,0-1 0,0 1-1,1-1 1,-1 1 0,2 0 215,-3-3-207,1 1 1,0 0-1,0 0 1,0-1-1,0 1 1,0 0-1,0-1 0,1 1 1,-1-1-1,0 1 1,0-1-1,0 0 1,0 1-1,1-1 1,-1 0-1,0 0 1,0 0-1,0 0 1,1 0-1,-1 0 1,0 0-1,0-1 1,0 1-1,1 0 1,-1 0-1,0-1 1,0 1 206,17-7-3568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39 115 7296,'-3'4'591,"1"0"0,0 0 0,0 0 0,0 0 0,0 1 0,1-1 0,-1 1 0,1-1 0,0 1 0,0-1 0,1 3-591,-4 11 1179,-1 3-1054,1 0 1,1 0 0,1 0 0,0 0 0,2 0 0,1 1 0,0-1-1,1 0 1,2 0 0,1 3-126,-4-19 5,1 1 1,0-1-1,0 1 0,1-1 0,0 0 1,0 0-1,0 0 0,1 0 0,-1 0 1,1-1-1,0 0 0,0 1 0,1-2 1,-1 1-1,1 0 0,0-1 0,0 0 1,0 0-1,0 0 0,1-1-5,7 3-61,-1-1 0,1-1 0,0 0 0,0 0-1,1-2 1,-1 1 0,0-2 0,6 0 61,-3 0-818,-1-1-1,1-1 0,-1 0 1,0-1-1,0-1 0,0 0 1,0-1-1,10-5 819,21-13-3317</inkml:trace>
  <inkml:trace contextRef="#ctx0" brushRef="#br0" timeOffset="367.584">119 338 9728,'-17'13'3584,"17"-4"-2784,9-2-64,-6 1-288,11-4-320,4-4-96,9-4-1280,5-4-512,0-4-1888,2-5-704</inkml:trace>
  <inkml:trace contextRef="#ctx0" brushRef="#br0" timeOffset="368.584">182 148 9472,'-45'-4'3584,"27"4"-2784,6 4 64,7-4-192,5 0-448,5 0-128,7-4-160,11-1-32,8-2 64,5-1-1280,10-1-448,2 2-1824</inkml:trace>
  <inkml:trace contextRef="#ctx0" brushRef="#br0" timeOffset="715.57">676 32 9472,'-3'5'815,"1"-1"0,1 1-1,-1-1 1,0 1 0,1 0 0,0 0 0,0 0-815,-4 62 503,4-44-145,-1 7-553,-1 8 712,2 0 0,1 0 1,3 11-518,-2-40 171,0 1 0,0-1 0,2 1 1,-1-1-1,1 0 0,0 0 0,1 0 0,0-1 1,0 1-1,1-1 0,0 0 0,0 0 1,1 0-1,0-1 0,4 4-171,-4-6-188,1 0 0,0-1 1,0 0-1,0 0 0,0 0 0,1-1 0,-1 0 1,1 0-1,0-1 0,0 0 0,0 0 0,0-1 1,0 0-1,1-1 0,-1 1 0,0-2 0,2 1 188,4-1-791,-1-1-1,0 0 0,1-1 1,-1-1-1,0 0 1,-1 0-1,1-2 0,-1 1 1,0-1-1,0-1 792,30-24-3317</inkml:trace>
  <inkml:trace contextRef="#ctx0" brushRef="#br0" timeOffset="716.57">694 268 10112,'-50'24'3776,"41"-5"-2944,0-4-96,9-6-160,0-1-448,9 0-64,9 1-128,14-9 32,9-5 32,11-7-352,7-12-96,-59 24-7392</inkml:trace>
  <inkml:trace contextRef="#ctx0" brushRef="#br0" timeOffset="1065.576">855 3 9984,'-59'-3'3776,"37"11"-2944,-1 0 0,14-4-256,6 1-416,3-5-96,3 0-128,11 0 32,8 0 32,10 0-448,4-5-96,5 1-3456</inkml:trace>
  <inkml:trace contextRef="#ctx0" brushRef="#br0" timeOffset="1437.018">1222 28 10112,'3'79'8138,"13"67"-8138,-3-25 2357,-12-115-2357,4 23-29,-5-29 28,0 0 0,0 0 0,0 1-1,0-1 1,0 0 0,0 0 0,0 0 0,1 1 0,-1-1 0,0 0-1,0 0 1,0 0 0,0 0 0,1 1 0,-1-1 0,0 0 0,0 0 0,0 0-1,1 0 1,-1 0 0,0 0 0,0 1 0,0-1 0,1 0 0,-1 0 0,0 0-1,0 0 1,1 0 0,-1 0 0,0 0 0,0 0 0,0 0 0,1 0 0,-1 0 1,11-11-61,18-35-2745,1-7 2806,-14 22-437,2 1 0,1 0 0,2 2 0,3-3 437,-12 18 29,0 1 0,1 0-1,0 1 1,1 1 0,0 0 0,1 1 0,0 1 0,0 0-1,1 0 1,0 2 0,1 0 0,2 0-29,-11 4 139,1 1 1,-1-1 0,0 1-1,1 1 1,-1 0-1,1 0 1,-1 1-1,0-1 1,1 2-1,-1-1 1,6 3-140,-7-1 166,0 0 0,-1 0 0,0 0 0,1 1 1,-1 0-1,-1 0 0,1 0 0,-1 1 0,1 0 0,-1 0 0,-1 0 1,1 1-1,-1 0 0,0 0 0,1 1-166,0 3 51,1 1-1,-2 0 1,0 1 0,0-1-1,-1 1 1,0 0 0,-1-1-1,0 1 1,-1 0 0,0 0-1,-1 0 1,-1 0 0,-1 10-51,0-7 25,0 1 0,-1 0 1,-1-1-1,-1 0 0,0 0 1,-1 0-1,0 0 0,-1-1 1,-1 0-1,-3 4-25,6-12-139,1-1 0,-1 0 0,0 1 0,0-2 0,0 1 0,-1 0 1,0-1-1,0 0 0,0-1 0,-2 2 139,1-2-597,-1 0 1,0 0 0,0 0-1,0-1 1,0 0 0,0-1 0,0 0-1,-7 1 597,-30-5-3018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1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215 196 4224,'1'-3'252,"-1"0"1,1 0-1,-1 0 1,1 1-1,0-1 1,0 0-1,0 0 0,1 1 1,-1-1-1,1 1 1,-1-1-1,1 1 1,0 0-1,0 0 0,2-2-252,38-33 2019,-21 20-1856,-16 13-139,19-21 989,-23 24-928,-1 1-1,1-1 1,-1 1-1,1-1 1,-1 0-1,0 1 1,1-1 0,-1 0-1,0 1 1,0-1-1,1 0 1,-1 0 0,0 1-1,0-1 1,0 0-1,0 0 1,0 1-1,0-1 1,0 0 0,0 0-1,0 1 1,-1-1-1,1 0 1,0 1-1,0-1 1,-1 0 0,1 0-1,0 1 1,-1-1-1,1 0 1,0 1 0,-1-1-1,1 1 1,-1-1-1,1 1 1,-1-1-1,0 1 1,1-1 0,-1 1-85,-9-6 109,-1 0 1,0 0 0,0 2 0,0-1 0,0 1 0,-1 1 0,0 0-1,0 1 1,0 0 0,0 1 0,0 0 0,0 1 0,0 0 0,0 1 0,-7 1-110,9 0-4,1 1 0,-1 0 0,1 1 1,0 0-1,0 0 0,0 1 1,1 0-1,-1 0 0,1 1 1,1 0-1,-1 1 0,1-1 1,0 2 3,5-7 0,1 1 0,0-1 0,-1 1 0,1-1 0,0 1 0,0 0 0,0 0 0,0-1 0,1 1 0,-1 0 0,0 0 0,1 0 0,0 0 0,-1 1 0,1-2 0,0 0 0,0 0 0,0 0 0,1 0 0,-1 0 0,0-1 0,0 1 0,1 0 0,-1 0 0,1 0 0,-1-1 0,1 1 0,-1 0 0,1 0 0,-1-1 0,1 1 0,-1-1 0,1 1 0,0 0 0,-1-1 0,1 1 0,0-1 0,5 3 0,0-1 0,-1 0 0,1 0 0,0 0 0,0-1 0,0 0 0,4 1 0,-1-1 0,11 3 0,-1 0 0,1 2 0,-1 0 0,0 1 0,-1 1 0,2 1 0,-10-4 0,-1 1 0,0-1 0,0 1 0,0 1 0,-1 0 0,0 0 0,-1 0 0,1 1 0,-1 1 0,-1-1 0,0 1 0,1 1 0,-5-6 44,0 1 0,0 0 1,0 0-1,-1-1 0,0 1 1,0 0-1,0 0 1,0 0-1,-1 0 0,0 0 1,0 0-1,0 0 0,-1 1 1,0-1-1,0-1 1,0 1-1,0 0 0,-1 0 1,0 0-1,0-1 0,0 1 1,0-1-1,-1 1 1,0-1-1,0 0 0,0 0 1,0 0-1,-1 0-44,-3 3 112,0 0 1,0 0-1,0 0 1,-1-1-1,0 0 0,0-1 1,-1 0-1,0 0 0,0-1 1,0 0-1,0 0 1,0-1-1,-1-1 0,-1 1-112,9-2-162,0-1 0,-1 1 0,1-1 0,0 0 0,0 1 0,0-1 0,-1 0 0,1 0-1,0-1 1,0 1 0,0 0 0,-1-1 0,1 1 0,0-1 0,0 0 0,0 0 0,0 0 0,0 0-1,0 0 1,0 0 0,0 0 0,1-1 0,-1 1 0,0-1 0,1 1 0,-1-1 0,1 0 0,-1 1-1,1-1 1,0 0 0,0 0 0,0 0 0,0 0 0,0 0 0,0 0 0,1 0 0,-1 0-1,1-1 1,-1 1 0,1 0 0,0 0 0,0 0 0,0-3 162,-1-21-3173</inkml:trace>
  <inkml:trace contextRef="#ctx0" brushRef="#br0" timeOffset="526.141">443 72 6912,'1'0'165,"1"-1"1,-1 1-1,1 0 0,-1 0 1,1 0-1,-1 0 1,0 0-1,1 0 1,-1 0-1,1 0 0,-1 0 1,0 1-1,1-1 1,-1 0-1,0 1 0,1-1 1,-1 1-1,0 0 1,1-1-1,-1 1 1,0 0-1,0 0 0,0 0 1,0 0-1,0 0 1,0 0-1,0 0 1,0 0-1,0 0 0,-1 0 1,1 1-1,0 0-165,5 6 664,-1 1 0,-1-1 0,0 1 1,0 1-665,-4-9 60,12 30 394,-2 1 0,6 33-454,-5-19 127,-1-7-103,24 113 85,-65-348-5042,9 5 5952,22 187-918,0 0 0,0 0 0,0 0 1,0 1-1,1-1 0,-1 0 0,1 0 1,0 1-1,0-1 0,1 0 0,-1 1 1,1 0-1,-1-1 0,1 1 1,0 0-1,0-1 0,1 1 0,-1 0 1,1 1-1,-1-1 0,1 0 0,0 1 1,0 0-1,0-1 0,0 1 0,1 0 1,-1 1-1,0-1 0,1 0 0,-1 1 1,2 0-102,6-3-4,0 1 1,1 1 0,-1 0-1,1 0 1,-1 1 0,1 1-1,0 0 1,-1 1 0,12 1 3,-9 0 16,0 1 0,-1 1 0,0 0-1,0 0 1,0 1 0,0 1 0,-1 0 0,2 2-16,-10-6 19,-1 1 1,1-1-1,-1 1 0,1 0 0,-1 0 0,0 0 1,0 1-1,-1-1 0,1 1 0,-1-1 1,1 1-1,0 3-19,-2-4 20,0 0 0,0 0 0,0 0 1,-1 1-1,1-1 0,-1 0 0,0 0 0,0 0 0,0 1 1,-1-1-1,1 0 0,-1 0 0,1 0 0,-1 0 0,0 0 1,0 0-1,-1 0 0,1 0 0,-1 1-20,-4 6 23,0 0-1,-1 0 1,0-1 0,-1 0-1,0 0 1,0-1 0,-1 1-1,0-2 1,0 0-1,-5 3-22,-3 1-75,-1 0 0,0-2 0,-1 0 0,0-1 0,-15 4 75,29-10-236,-12 2-700,17-4 768,-1 0-1,1 0 1,-1 0 0,1 0 0,0 0-1,-1 0 1,1 0 0,-1 0 0,1 0-1,0 0 1,-1-1 0,1 1-1,0 0 1,-1 0 0,1 0 0,0-1-1,-1 1 1,1 0 0,0 0-1,-1-1 1,1 1 0,0 0 0,0-1-1,-1 1 169,0-9-3914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10112,'-18'0'3872,"8"5"-3040,6-2 927,4-3 225,0 0-1120,0 0-448,0 0-1344,0 0-544,0 4 736,0-4-1055,0 5-321,4-5-1664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2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9984,'-5'0'3776,"5"0"-2944,5 0-160,-5 0-288,0 0-672,4 0-128,1 3-7200</inkml:trace>
  <inkml:trace contextRef="#ctx0" brushRef="#br0" timeOffset="1">314 0 7296,'-4'8'2816,"-1"1"-2208,1-1 960,-1-1 288,5-7-1248,0 0-448,0 0-3968,5-3-1696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2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4224,'2'2'767,"-1"0"0,1 0 0,0 0 0,0 1 1,-1-1-1,1 0 0,-1 0 0,0 1 0,0-1 0,0 1 0,0-1 1,1 3-768,2 5 879,0-2-711,0-1 1,1 1-1,0-1 0,0 0 1,1 0-1,0-1 1,0 1-1,4 2-168,-7-7 9,0 1 0,0-1 0,1 0 0,-1 0-1,0 0 1,1 0 0,-1-1 0,1 0 0,0 1 0,0-1 0,-1 0 0,1-1 0,0 1 0,0-1 0,0 0 0,0 0-1,0 0 1,-1 0 0,1-1 0,3 0-9,3-2 5,0-1-1,0 0 0,0 0 0,-1-1 1,1 0-1,-1-1 0,0 0 1,-1-1-1,0 0 0,0 0 1,0-1-1,0-1-4,-2 4-1,-1-1 1,0 0-1,-1 0 1,0-1-1,0 1 1,0-1-1,-1 0 1,0 0-1,0 0 1,0 0-1,-1-1 1,0 1-1,-1-1 0,0 1 1,0-1-1,0 0 1,-1-2 0,-1 6 0,1 0-1,-1 0 1,0 0 0,0 1-1,0-1 1,0 0 0,-1 1-1,1-1 1,-1 1 0,0-1 0,0 1-1,-1 0 1,1 0 0,0 0-1,-1 0 1,0 0 0,0 0-1,0 1 1,0-1 0,0 1-1,0 0 1,-3-1 0,3 2 0,0 0 0,0-1 0,0 2 0,0-1 0,0 0 0,0 1 1,-1-1-1,1 1 0,0 0 0,0 0 0,0 0 0,-1 1 0,1-1 0,0 1 0,0-1 0,0 1 0,0 0 0,0 0 0,0 1 0,0-1 0,0 1 0,0-1 0,1 1 0,-1 0 0,1 0 0,-1 0 0,1 0 1,-1 1-1,-11 13 13,0 1 0,0 1 0,2 1 0,0-1 0,1 2 0,1 0 0,1 0 1,1 0-1,0 1 0,2 1 0,0-1 0,2 1 0,-2 15-13,5-23-5,0 0 0,0 1 1,1-1-1,1 0 0,1 1 0,0-1 0,0 0 0,2 0 0,1 5 5,-3-14 4,0 1 0,0-1 0,1 0 0,0 0-1,0 0 1,0 0 0,1 0 0,-1-1 0,1 1 0,0-1-1,1 0 1,-1 0 0,1 0 0,-1-1 0,1 0 0,0 0-1,0 0 1,1 0 0,-1-1 0,1 0 0,-1 0 0,1-1-1,-1 1 1,1-1-4,8 1-66,-1 0 0,1-1 0,0-1-1,0 0 1,-1-1 0,1-1 0,-1 0 0,1 0-1,6-3 67,7-4-841,-1 0-1,-1-2 0,0-1 1,5-4 841,34-22-3360</inkml:trace>
  <inkml:trace contextRef="#ctx0" brushRef="#br0" timeOffset="761.873">879 1 7040,'-4'2'5584,"3"4"-3552,5 10-2196,-3-12 776,17 106-3,-5-26-525,4-7-35,-3-11 9,0 24-58,-14-87-33,1-1 1,-1 0 0,0 0 0,0 0 0,0 0-1,0 0 1,-1 0 0,1 0 0,-1 0-1,1 1 33,0-3-62,-1 1-1,1-1 1,0 0-1,0 0 0,0 1 1,0-1-1,-1 0 1,1 0-1,0 1 0,0-1 1,-1 0-1,1 0 0,0 1 1,-1-1-1,1 0 1,0 0-1,0 0 0,-1 0 1,1 1-1,0-1 1,-1 0-1,1 0 0,0 0 1,-1 0-1,1 0 0,0 0 1,-1 0-1,1 0 1,0 0-1,-1 0 0,1 0 1,-1 0-1,1 0 63,-4-2-400,0 0 0,0 0 0,0 0-1,1 0 1,-1-1 0,1 0 0,-3-2 400,3 3 144,-36-32 154,2-2 0,-5-9-298,-13-11 3127,54 54-3064,-1 1-1,1-1 1,0 1-1,-1-1 1,1 1 0,0-1-1,0 0 1,0 1 0,0-1-1,0 0 1,0 0 0,1 0-1,-1 0 1,1 0 0,-1 0-1,1 0 1,0-1-63,0 2 16,0-1-1,0 0 1,1 1 0,-1-1 0,1 1-1,-1-1 1,1 1 0,0-1-1,-1 1 1,1-1 0,0 1 0,0 0-1,0-1 1,0 1 0,0 0 0,0 0-1,1-1-15,4-2-4,1-1 1,0 1-1,-1 0 0,2 0 0,-1 1 0,0 0 0,1 0 0,-1 0 4,60-15 7,1 2 0,0 3-1,29 0-6,17-3-52,-28 5-501,-38 6-3587,38-11 4140,-55 10-74,-17 5 3924,-19 3-3688,0 0 0,0 1 0,0 0 0,0 0 1,0 1-1,1-1 0,0 1 0,0 0 0,0 0 0,-3 4-162,-2 3 395,0 0-1,1 0 1,1 1 0,0 0-1,0 0 1,1 0-1,1 1 1,0 0-1,-2 10-394,2-5 58,1 1 0,1 0 0,1 0 0,0 0 0,2 0 0,1 15-58,-1-29 4,1 1 0,-1 0 1,1-1-1,1 1 0,-1-1 0,1 1 1,0-1-1,0 1 0,1-1 1,-1 0-1,1 0 0,0 0 0,1-1 1,-1 1-1,1-1 0,0 0 0,0 0 1,0 0-1,4 3-4,0-3 6,-1 1 0,1-1 0,0 0 0,0-1 1,1 0-1,-1 0 0,1-1 0,-1 0 0,1 0 0,0-1 0,-1 0 0,5-1-6,6 1-583,-1-2 0,1 0 0,-1-1-1,0-1 1,0 0 0,0-2 0,0 0-1,0-1 1,-1 0 0,0-2 0,13-7 583,-25 10-2288,-4-3-1104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2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4352,'0'0'47,"0"-1"1,0 1-1,0-1 0,0 1 1,0-1-1,0 1 0,0-1 1,0 1-1,0-1 0,0 1 1,0-1-1,0 1 0,0-1 1,0 1-1,0-1 1,0 1-1,0-1 0,-1 1 1,1-1-1,0 1 0,0-1 1,-1 1-1,1-1 0,0 1 1,-1 0-1,1-1 0,0 1 1,-1 0-1,1-1 0,-1 1 1,1 0-48,-20-7 2148,16 7-1839,-1 0 0,1 0 1,0 0-1,-1 0 0,1 1 1,0 0-1,0-1 0,-1 2 1,0-1-310,-1 2 12,1 1 1,0-1 0,0 1-1,0 0 1,0 0 0,1 0-1,-1 1 1,1 0 0,0-1-1,1 2 1,-1-1 0,1 0-1,0 1 1,0-1 0,1 1-1,-2 5-12,1-3 20,1 0-1,0 0 1,0 0 0,1 0-1,0 0 1,0 0-1,1 0 1,0 0-1,1 0 1,-1 0-1,2 1 1,1 5-20,-3-12 19,0-1-1,1 1 1,-1-1 0,0 1-1,1-1 1,-1 0 0,1 1-1,0-1 1,-1 0 0,1 0 0,0 1-1,0-1 1,0 0 0,0 0-1,0 0 1,0 0 0,0 0-1,0 0 1,1 0 0,-1 0-1,0-1 1,0 1 0,1 0-1,-1-1 1,1 1 0,-1-1-1,0 0 1,1 1 0,-1-1 0,1 0-1,-1 0 1,1 0 0,-1 0-1,1 0 1,-1 0 0,0 0-1,1 0 1,-1-1 0,1 1-1,-1-1 1,1 1 0,-1-1-1,0 1 1,1-1-19,5-3 279,0 1 1,0-1-1,-1-1 0,0 1 0,1-1 0,-2 0 1,1-1-1,1-1-279,0-1 69,1-1 0,-1-1 0,-1 0 0,1 0 0,-2 0 0,1 0 0,-2-1 0,1 0-69,-4 8-3,0-1-1,0 1 1,0 0 0,-1 0-1,0-1 1,1 1 0,-1 0-1,0 0 1,0-1 0,-1 1 0,1 0-1,-1-1 1,0-2 3,0 4 1,0 0-1,0 0 1,-1 0 0,1 0-1,0 0 1,-1 0-1,1 0 1,-1 1 0,0-1-1,1 1 1,-1-1 0,0 1-1,0-1 1,0 1 0,0 0-1,0 0 1,-1 0 0,1 0-1,0 0 1,0 1 0,-1-1-1,-2 0-3,0 0 0,0 1 0,1-1 0,-1 1 0,0 0 0,0 1 0,0-1 0,1 1 0,-1 0 0,0 0 1,1 0-1,-1 1 0,0 0 0,1 0 0,0 0 0,0 0 0,-1 0 0,1 1 0,0 0 0,1 0 0,-1 0 0,1 0 1,-1 1-1,-1 2 3,1-2 13,1 0 1,-1 0-1,1 0 1,0 1 0,1-1-1,-1 1 1,1 0-1,0-1 1,0 1 0,0 0-1,1 0 1,0 0-1,0 1 1,0-1 0,0 0-1,1 0 1,0 1-1,0-1 1,0 0 0,1 0-1,0 1 1,1 2-14,-2-6 7,1-1 1,-1 1 0,1-1-1,0 0 1,-1 1-1,1-1 1,0 1-1,0-1 1,0 0-1,0 0 1,0 0 0,0 1-1,0-1 1,1 0-1,-1 0 1,0-1-1,1 1 1,-1 0-1,1 0 1,-1-1 0,0 1-1,1-1 1,0 1-1,-1-1-7,2 1 14,1-1-1,-1 0 0,1 0 1,-1 0-1,1 0 1,-1-1-1,0 1 0,1-1 1,-1 0-1,0 0 1,2-1-14,2 0 13,0-1 1,0-1-1,0 1 1,0-1-1,-1-1 1,0 1-1,0-1 1,0 0-1,-1 0 1,3-3-14,-7 6 0,1 1 1,-1-1-1,0 1 1,1-1-1,-1 0 1,0 0 0,0 0-1,-1 1 1,1-1-1,0 0 1,-1 0-1,1 0 1,-1 0-1,1 0 1,-1-1-1,0 1 1,0 0-1,0 0 1,0 0-1,0 0 1,0 0-1,-1 0 1,1 0-1,-1 0 1,0 0 0,1 0-1,-1 0 1,0 0-1,0 1 1,0-1-1,0 0 1,0 0-1,-1 0 0,0 0 1,-1 0-1,0 0 1,0 0-1,0 0 1,0 0-1,0 0 1,0 1-1,0 0 1,0-1-1,-1 1 1,1 0-1,0 1 1,-1-1-1,1 1 1,-1-1-1,1 1 1,-1 0-1,1 0 1,-2 1-1,-3-1-246,1 1 0,-1 1 0,1 0 1,-1 0-1,1 0 0,0 1 1,0 0-1,0 0 0,0 1 1,0-1-1,1 2 0,0-1 1,0 1-1,0 0 0,-4 4 246,8-4-3258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3 154 7040,'8'5'330,"0"1"1,0 0 0,0 0-1,-1 1 1,0 0-1,-1 0 1,1 0-1,-1 1 1,-1 0 0,1 1-1,-2-1 1,1 1-1,1 4-330,8 21 1129,-1 0 0,7 32-1129,-19-63 133,4 17 247,0 0 0,-1 1 0,-1 0 0,-1 6-380,-1-20 53,-1 1 0,0-1 0,-1 0 0,1 1 0,-2-1-1,1 1 1,-1-1 0,0 0 0,0 0 0,-1 0 0,0 0 0,0 0 0,-3 3-53,5-8 6,0 0 1,0-1-1,0 1 1,0-1-1,0 1 1,-1-1 0,1 0-1,0 1 1,-1-1-1,1 0 1,-1 0-1,1 0 1,-1 0 0,0 0-1,0 0 1,1-1-1,-1 1 1,0 0-1,0-1 1,0 0 0,0 1-1,1-1 1,-1 0-1,0 0 1,0 0 0,0 0-1,0 0 1,0 0-1,0-1 1,0 1-1,1-1 1,-1 1 0,0-1-1,0 0 1,1 0-1,-1 1 1,0-1-1,1-1 1,-1 1 0,-1-1-7,-1-2 5,-1 0 1,0 0 0,1-1-1,0 0 1,0 0 0,0 0-1,0 0 1,1-1 0,0 1-1,0-1 1,-1-5-6,-2-8-15,1-1 0,1 1 0,1-1 0,1 0-1,1 0 1,0 0 0,1 1 0,2-1 0,0 0 0,1 0 0,0 0 0,2 1 0,1 0 0,0 0 0,1 0 0,1 1 0,1 0-1,0 1 1,3-3 15,-3 6-24,1 0-1,0 1 1,1 0-1,0 1 1,1 1-1,1-1 1,0 2-1,0 0 1,1 0-1,10-5 25,-11 9-5,0 0-1,0 1 1,0 0 0,0 1-1,1 1 1,0 0-1,0 0 1,-1 2-1,1 0 1,0 0-1,1 1 1,-1 1-1,6 1 6,-10-1-2,0 1 0,-1 0-1,1 1 1,-1 0 0,1 1-1,-1-1 1,0 2 0,-1-1-1,1 1 1,-1 1 0,0-1-1,0 1 1,0 1 0,-1-1-1,0 1 1,3 4 2,-4-2-1,1 0 1,-1 1 0,0 0-1,-1 0 1,0 0 0,-1 0-1,0 1 1,-1 0-1,0 0 1,0 0 0,-1 0-1,-1 0 1,0 0 0,0 2 0,-1-1 11,-1-1 0,0 1 1,0 0-1,-1-1 1,0 1-1,-1-1 1,-1 0-1,0 1 1,0-2-1,-1 1 0,-1 0 1,1-1-1,-2 0 1,1-1-1,-1 1 1,-1-1-1,-1 1-11,-7 6-13,0-1-1,-1-1 0,0-1 1,-1 0-1,-1-2 0,0 0 1,-1-1-1,-15 6 14,27-12-295,1-2-1,0 1 1,0-1 0,-1 0 0,0-1-1,1 0 1,-1 0 0,0 0-1,1-1 1,-1 0 0,-3-1 295,-26-9-3429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484 110 7296,'2'-2'211,"-1"0"1,0 0 0,0-1 0,0 1-1,0-1 1,0 1 0,0-1-1,-1 1 1,1-1 0,-1 1-1,0-1 1,1 1 0,-1-1 0,-1 1-1,1-1 1,0 0 0,0 1-1,-1-1 1,0 1 0,1-1-1,-1 1 1,0 0 0,0-1 0,-1 1-1,1 0 1,0 0 0,-1-1-1,1 1 1,-1 0 0,0 0-1,1 1 1,-1-1 0,0 0-1,0 1 1,0-1 0,-2 0-212,-3-2 37,0 0-1,0 1 1,0 0 0,0 1-1,-1-1 1,1 1 0,-1 1-1,1 0 1,-1 0 0,0 0-1,0 1 1,1 0 0,-1 0-1,-7 2-36,1 0 27,0 0-1,0 2 1,0 0-1,0 0 1,0 1-1,1 1 1,-9 5-27,3 0 20,-1 2 0,2 0 0,0 1 1,0 1-1,-13 15-20,19-17 19,0 0 0,1 1 0,1 1 0,0-1 0,1 2 0,0-1 0,-5 17-19,10-23 5,2-1 0,-1 1 0,1 0 0,0 1 0,1-1 0,0 0 0,1 0 0,0 1 1,0-1-1,1 0 0,0 0 0,1 1 0,0-1 0,0 0 0,1-1 0,0 1 0,0 0 0,5 7-5,-1-4 5,1 0 0,0-1 0,0 0-1,1-1 1,1 0 0,-1 0 0,2-1 0,-1-1 0,1 1 0,0-2 0,1 1 0,8 2-5,4 2-192,1-1 0,1-2 1,0 0-1,0-2 0,0-1 1,1 0-1,0-3 0,8 1 192,8-2-747,0-2 0,0-2-1,0-2 1,38-7 747,31-12-3317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22 9984,'-18'-7'1141,"10"4"-666,0 1 1,0-1-1,0 1 0,-1 1 1,1 0-1,0 0 1,-1 0-476,2 1 65,0 0-1,0 0 1,0 0 0,0 1 0,0 0-1,0 0 1,0 1 0,0-1 0,1 2-1,-1-1 1,1 1 0,-1 0 0,1 0 0,-3 3-65,-5 4 2,1 1 0,0 0 0,1 1 0,0 0 1,1 1-1,-3 5-2,-6 9 71,1 2-1,-9 18-70,24-40 9,0 0 0,1 1 0,0-1 0,0 1 0,0 0 0,1 0-1,0 0 1,1 0 0,0 0 0,0 1 0,0-1 0,1 0 0,1 0 0,-1 1 0,1-1-1,1 0 1,0 0 0,0 0 0,0 0 0,1 0 0,0-1 0,0 1 0,1-1 0,2 3-9,1 1 11,-1-1 1,2 0-1,0-1 1,0 0-1,0 0 1,1 0-1,0-1 1,1-1 0,0 0-1,0 0 1,1-1-1,-1 0 1,1 0-1,1-2 1,-1 1-1,1-1 1,0-1 0,0 0-1,0-1 1,0 0-1,0-1 1,0 0-1,0-1 1,12-1-12,6-2 21,-1-1 1,1-1-1,-1-1 0,5-4-21,-25 8 3,0-1-1,0 0 1,0-1-1,0 0 1,-1-1-1,1 0 1,-1 0-1,0-1 1,-1 0-1,1 0 1,-1 0-1,-1-1 1,1 0-1,-1-1 1,1-1-3,-5 5 1,0-1 1,0 1 0,-1 0 0,1-1 0,-1 1-1,0-1 1,-1 1 0,1-1 0,-1 0 0,0 1-1,0-1 1,0 0 0,0 1 0,-1-1 0,0 1-1,0-1 1,0 1 0,-1-1 0,1 1 0,-1-1-1,0 1 1,-2-3-2,-6-10-11,0 1 0,-1 0-1,-1 1 1,-11-12 11,5 6-458,0 2-1,-1 1 0,-1 0 1,-1 1-1,-1 1 0,0 1 1,-1 1-1,-19-8 459,-4 1-3429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4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7296,'0'-1'301,"0"1"0,0 0 0,0-1 0,0 1 0,0-1 0,1 1 0,-1 0 0,0-1 0,0 1 0,0 0 0,0-1 0,1 1 0,-1 0 0,0-1 0,0 1 0,1 0 0,-1-1 0,0 1 0,1 0-1,-1-1 1,0 1 0,1 0 0,-1 0 0,1 0-301,20-7 1250,-6 4-998,57-21 1147,61-10-1399,-108 29 379,0 1-1,0 1 0,0 1 1,1 1-1,-1 1 0,1 2 1,11 2-379,-32-3 10,-1 0 1,1 0 0,-1 1 0,1-1-1,-1 1 1,0 0 0,0 0 0,0 1-1,0-1 1,0 1 0,-1 0 0,1 0-1,-1 0 1,0 0 0,2 2-11,-1 1 7,1 0 1,-1 1 0,-1-1-1,1 1 1,-1 0 0,0 0-1,-1 0 1,0 0 0,0 2-8,4 19-14,-3 0 1,0 0 0,-2 0 0,-1 22 13,0-29-23,0 160 118,0-103-3299,0-72 2151,0 7-816,-5-6-2457,0-2 700</inkml:trace>
  <inkml:trace contextRef="#ctx0" brushRef="#br0" timeOffset="346.019">292 348 10112,'0'4'3776,"0"-4"-2944,29 9-160,-24-6-288,17-3-320,-3 0 32,20-3-64,-6-2-32,10-3 32,-11 4-384,7-4-96,-6 0-3520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 7296,'-2'0'208,"0"-1"0,0 1 0,-1-1 0,1 1 0,0 0 0,0 0 0,0 0 0,-1 0 0,1 0 0,0 1 0,0-1 0,0 1 0,-1-1 0,1 1 0,0 0 0,0 0 0,0 0 0,0 0 0,0 0 0,1 0 0,-1 1 0,0-1 0,0 1 0,1-1 0,-1 1 0,1-1 0,0 1 0,-1 0 0,1 0 0,0 0 0,0 0 0,0 0 0,0 0 0,0 1-208,-6 16 107,1 0 1,0 0-1,2 1 1,0 0 0,2-1-1,0 1 1,1 0 0,1 0-1,0 0 1,2 0 0,2 7-108,-2-16 21,1 1 0,0 0 0,1-1 0,0 0 0,1 0 0,0 0 0,1 0 0,1-1 0,-1 0 0,1-1 0,1 1 0,0-1 0,0 0 0,1-1 0,0 0 0,0-1 0,1 0 0,0 0 0,2 0-21,5 4-11,2-1-1,-1-1 0,1-1 0,1 0 1,0-2-1,-1 0 0,2-1 1,-1-1-1,1-1 0,17 0 12,-12-3-828,1-1 0,-1-2 0,0 0 0,8-4 828,38-9-3466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404 123 7040,'3'-2'421,"0"0"1,0-1 0,0 1 0,-1 0-1,1-1 1,-1 0 0,1 0-1,-1 0 1,0 0 0,1-1-422,-3 3 154,0-1 0,1 1 0,-1 0 0,0-1 1,0 1-1,1-1 0,-1 1 0,-1-1 0,1 1 0,0-1 0,0 1 0,0-1 1,-1 1-1,1-1 0,-1 1 0,1 0 0,-1-1 0,1 1 0,-1 0 0,0-1 0,0 1 1,0 0-1,0 0 0,0 0 0,0 0 0,0 0 0,-1-1-154,-4-3 24,0 0 0,0 1 0,0-1 0,0 1 0,-1 1-1,0-1 1,0 1 0,0 0 0,0 1 0,0-1 0,-7 0-24,-4-1 16,0 1-1,-1 1 1,1 1 0,-7 0-16,3 1-22,0 2 1,0 0 0,-20 5 21,34-5-6,0 0 1,0 0 0,1 0-1,-1 1 1,1 0 0,0 1-1,0-1 1,0 1 0,1 1-1,-1-1 1,1 1 0,-3 4 5,7-8 1,0 1 0,1 0 0,-1 0 0,1-1 1,0 1-1,-1 0 0,1 0 0,0 1 0,0-1 1,0 0-1,1 0 0,-1 0 0,0 1 1,1-1-1,0 0 0,-1 0 0,1 1 0,0-1 1,0 0-1,0 1 0,1-1 0,-1 0 0,1 1 1,-1-1-1,1 0 0,-1 0 0,1 1 1,0-1-1,0 0 0,0 0 0,1 0 0,-1 0 1,0 0-1,2 1-1,4 5 7,0-1 0,1 0 0,0 0 0,1-1 0,-1 0 0,1 0 0,1 0-7,56 33 36,-21-15-65,-2 3 0,0 2 0,-2 2 0,32 29 29,-68-54 8,1 0 0,-1 0-1,0 0 1,-1 0 0,1 1-1,-1-1 1,-1 1 0,1 0 0,-1 1-1,-1-1 1,2 3-8,-4-7 6,1 0 0,-1 0 1,1 0-1,-1 0 0,0 0 0,0 0 1,-1 1-1,1-1 0,-1 0 0,1 0 1,-1 0-1,0 0 0,0-1 0,0 1 1,0 0-1,-1 0 0,1 0 0,-1-1 1,0 1-1,0-1 0,0 1 0,0-1 0,0 0 1,0 0-1,-1 0 0,1 0 0,0 0 1,-1-1-1,0 1 0,0 0-6,-10 4 19,0 0 0,0-1 0,0 0 0,-1-1-1,1-1 1,-1 0 0,0 0 0,0-2 0,-11 1-19,-13-1-501,1-2 0,-1-1 0,-4-3 501,-21-6-2107,9-4-1327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9984,'1'-1'207,"0"1"0,0-1 0,0 0 1,0 1-1,0-1 0,0 1 0,0-1 0,0 1 1,0 0-1,1 0 0,-1-1 0,0 1 1,0 0-1,0 0 0,0 0 0,1 0 0,-1 0 1,0 0-1,0 0 0,0 0 0,1 1-207,-1 0 56,0-1-1,0 1 0,0 0 0,0 0 0,0 0 1,0 0-1,0 0 0,0 0 0,0 0 0,0 0 1,0 0-1,-1 0 0,1 1 0,0-1 0,-1 0 1,1 1-1,-1-1 0,0 0 0,1 1 1,-1-1-56,6 25 109,-2-1 1,2 22-110,1 5 106,15 76 11,5-1 1,25 63-118,-49-180-151,8 19-1367,-11-28 1441,1-1 0,-1 1 1,1 0-1,0-1 0,-1 1 0,1 0 1,-1-1-1,1 1 0,0-1 0,-1 1 1,1-1-1,0 1 0,0-1 0,-1 0 1,1 1-1,0-1 0,0 0 0,0 0 1,0 1-1,-1-1 0,1 0 0,0 0 1,0 0-1,0 0 0,0 0 0,0 0 1,-1 0-1,1-1 0,0 1 0,0 0 1,0 0 76,21-11-3440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 10112,'-2'-1'213,"0"1"-1,-1-1 1,1 0 0,0 1 0,-1 0 0,1 0 0,0-1 0,-1 1-1,1 1 1,-1-1 0,1 0 0,0 1 0,-1-1 0,1 1 0,0 0 0,-1-1-1,1 1 1,0 0 0,0 0 0,0 1 0,0-1 0,0 0 0,0 1-1,0-1 1,0 1 0,0 1-213,-6 4 41,0 1 0,0 0 0,1 1-1,0-1 1,-3 7-41,-8 14 29,0 1 1,2 0-1,1 2 0,2 0 0,-1 6-29,9-22 128,1 0-1,0 1 0,1-1 0,1 1 1,1 0-1,0-1 0,1 1 1,1 0-1,0 0 0,1-1 1,4 14-128,-2-16 297,0 0 1,1-1-1,1 1 0,0-1 1,0 0-1,1-1 0,1 0 1,5 6-298,-9-12 37,1 0 1,0-1 0,1 1-1,-1-1 1,1-1-1,0 1 1,0-1 0,1 0-1,-1 0 1,1-1 0,0 0-1,0 0 1,0-1-1,0 1 1,0-2 0,0 1-1,3-1-37,2 0 26,1 0 0,0-1 0,0-1 0,-1-1 0,1 1 0,-1-2 0,1 0 0,-1 0 0,1-1-26,-4 0 6,-1 1 1,1-1 0,0 0 0,-1 0 0,0-1-1,0-1 1,0 1 0,-1-1 0,0 0-1,0-1 1,0 0 0,1-3-7,-5 6-5,0 0 0,-1-1 0,0 0 0,0 1 0,0-1 1,0 0-1,-1 0 0,0 0 0,0 0 0,0 0 0,-1 0 0,1 0 0,-1 0 0,-1 0 0,1 0 0,-1-1 0,1 1 1,-2 0-1,0-2 5,-3-12-67,-2 0 0,-1 0 1,0 1-1,-4-5 67,12 22-3,-25-45-1118,-1 0 1,-2 2-1,-11-10 1121,13 22-3884,-1 1 0,-20-17 3884,6 10-3509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10368,'1'-2'193,"-1"1"1,1-1 0,0 1 0,-1-1-1,1 1 1,0 0 0,0-1-1,0 1 1,0 0 0,0 0-1,0 0 1,0 0 0,0 0 0,1 0-1,-1 0 1,0 0 0,1 0-1,-1 0 1,0 1 0,1-1 0,-1 0-1,1 1 1,-1 0 0,1-1-1,-1 1 1,1 0 0,0 0 0,-1-1-194,0 2 16,0-1 1,-1 0 0,1 0 0,-1 0 0,1 1 0,0-1 0,-1 0 0,1 1 0,-1-1-1,1 1 1,-1-1 0,1 0 0,-1 1 0,1-1 0,-1 1 0,0-1 0,1 1 0,-1 0-1,0-1 1,1 1 0,-1-1 0,0 1 0,0-1 0,0 1 0,1 0 0,-1-1 0,0 2-17,4 20-47,-4-17 86,6 38 479,-3 1 1,-2 0-1,-1 0 1,-2 0 0,-3 0-1,-1-1 1,-2 0 0,-3 3-519,7-25 145,-1 4 335,5-44-204,3-8-274,2 0 0,0 1 0,2 0 0,1 0 0,0 0 0,2 1 0,1 1 0,3-2-2,2-3-4,2 0 1,1 2-1,1 0 1,1 2-1,2 0 1,9-8 3,-2 5-7,1 2 1,1 1-1,1 1 1,1 2-1,2 1 1,5-1 6,-21 13-2,-1 0 1,1 2 0,1 0 0,-1 1 0,1 1-1,0 1 1,0 1 0,1 1 0,-1 1 0,0 0 0,1 2-1,10 2 2,-25-3-8,1 2-1,-1-1 0,1 1 0,-1 0 0,0 1 0,0-1 1,0 2-1,0-1 0,0 1 0,0 0 0,-1 0 1,0 0-1,0 1 0,0 0 0,-1 1 0,1-1 0,-1 1 1,-1 0-1,1 0 0,-1 0 0,0 1 0,0 0 0,-1 0 1,0 0-1,0 0 0,0 2 9,2 10-89,0 1 1,-2 0-1,0 0 1,-1 0-1,-1 0 1,-1 0-1,-1 9 89,-1-3-1066,-2 0 0,0-1-1,-4 10 1067,-13 33-4287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 7296,'-1'0'118,"1"0"1,-1-1-1,1 1 1,-1 0 0,0 0-1,1 0 1,-1-1-1,1 1 1,-1 0-1,0 0 1,1 0 0,-1 0-1,0 0 1,1 0-1,-1 0 1,1 1-1,-1-1 1,0 0 0,1 0-1,-1 0 1,1 1-1,-1-1 1,1 0-1,-1 0 1,0 1-1,1-1 1,-1 1 0,1-1-1,0 0 1,-1 1-1,1-1 1,-1 1-119,-17 25 2236,-7 36-608,25-62-1617,-8 23 162,2-1 1,0 1 0,1 0-1,1 1 1,1 8-174,2-17 28,1 0 0,1 0 0,1 0 0,0-1 0,0 1 0,2 0 0,0-1 0,0 1 0,2-1-28,2 8 6,2-1 1,0 0 0,1-1-1,2 0 1,0-1 0,9 10-7,-15-20 1,2 0 0,-1-1 0,1 1 0,0-2 0,1 0 0,0 0 0,0 0 0,0-2 0,1 1 0,0-1 0,0-1 0,0 0 0,11 3-1,4-2-49,1-2 1,0 0-1,0-2 0,0-1 1,4-1 48,32-4-3090,42-9 3090,-10-5-3328,3-5-5</inkml:trace>
  <inkml:trace contextRef="#ctx0" brushRef="#br0" timeOffset="353.05">943 69 9856,'3'0'239,"-1"0"1,1 1 0,0-1-1,0 1 1,-1 0 0,1 0-1,0 0 1,-1 1 0,1-1 0,-1 0-1,0 1 1,1 0 0,-1-1-1,0 1 1,0 0 0,0 0-1,0 0 1,0 0 0,-1 1-1,1-1 1,-1 0 0,1 1-1,-1-1 1,0 2-240,6 10-73,0 1-1,-2 1 1,5 14 73,-4-9 329,18 56-238,-2-7-72,2 0 1,4-2-1,12 21-19,-40-89-9,10 15-591,-9-15 472,-1 1-1,0-1 1,0 0 0,0 0 0,0 1 0,1-1-1,-1 0 1,0 0 0,0 1 0,1-1 0,-1 0-1,0 0 1,1 0 0,-1 0 0,0 1 0,0-1-1,1 0 1,-1 0 0,0 0 0,1 0 0,-1 0-1,0 0 1,1 0 0,-1 0 0,0 0 0,1 0-1,-1 0 1,0 0 0,1 0 0,-1 0 0,0 0-1,1 0 1,-1 0 0,0-1 0,1 1 0,-1 0 0,0 0-1,0 0 1,1 0 0,-1-1 0,0 1 0,0 0-1,1 0 1,-1-1 0,0 1 0,0 0 128,5-7-3344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7040,'3'-29'2937,"-2"28"-2773,-1 0 1,1-1 0,-1 1-1,1 0 1,-1 0 0,1-1-1,0 1 1,0 0 0,0 0-1,-1 0 1,1 0 0,0 0-1,0 0 1,0 0-1,0 1 1,1-1 0,-1 0-1,0 1 1,0-1 0,0 0-1,1 1-164,-1 0 42,0 0-1,-1 0 1,1 0-1,0 0 1,-1 0 0,1 0-1,0 0 1,-1 0-1,1 1 1,0-1-1,-1 0 1,1 0 0,0 1-1,-1-1 1,1 0-1,-1 1 1,1-1-1,-1 1 1,1-1-1,-1 1 1,1-1 0,-1 1-1,1-1 1,-1 1-1,1-1 1,-1 1-1,0 0 1,0-1-1,1 1 1,-1-1 0,0 1-1,0 0-41,9 24 206,-2 17 54,-2 0 1,-1 28-261,2 18 253,0-40-46,0-3 198,-2 1 1,-2 1-1,-1-1 1,-7 45-406,-1-63 1462,0-16-820,7-11-628,0-1 1,0 0 0,0 0 0,0 0-1,-1 0 1,1 1 0,0-1 0,0 0-1,0 0 1,-1 0 0,1 0 0,0 0-1,0 0 1,-1 0 0,1 0-1,0 0 1,0 0 0,-1 0 0,1 0-1,0 0 1,0 0 0,0 0 0,-1 0-1,1 0 1,0 0 0,0 0 0,-1 0-1,1 0 1,0 0 0,0 0-1,-1 0 1,1-1 0,0 1 0,0 0-1,0 0 1,0 0 0,-1 0 0,1 0-1,0-1 1,0 1-15,-1-2 17,-1 0-1,1 0 1,0 0 0,0 0-1,0 0 1,1 0-1,-1 0 1,0-1 0,1 1-1,-1 0 1,1 0 0,0-1-1,0 1 1,0 0-1,0-2-16,4-42 0,-2 34-4,4-23-30,1 0 0,1 0 0,2 1-1,2 0 1,12-25 34,3 2-701,3 2 0,30-44 701,-44 76-437,1 0-1,1 1 0,1 1 1,0 1-1,12-8 438,-22 20-38,1 0 0,-1 1 0,2 0 0,-1 1 0,1 0 0,0 0 0,0 1 0,0 1 0,1 0 0,-1 0 0,1 2 0,0-1 0,9 0 38,-15 3-3,-1 1 0,1-1 0,0 1 0,-1 0 0,1 1 1,-1-1-1,0 1 0,1 0 0,-1 0 0,0 1 1,0-1-1,0 1 0,0 1 0,-1-1 0,0 0 0,1 1 1,-1 0-1,0 0 0,-1 0 0,1 1 0,-1-1 1,1 1-1,0 2 3,7 12-13,-1 1 0,-1-1 1,0 1-1,-1 1 1,1 10 12,21 75 45,-4 1 0,9 95-45,-34-192 0,1 0-314,-1 0 1,0 0-1,-1 0 1,0 0-1,-2 9 314,2-18-107,0 0-1,0 0 0,0 0 1,0-1-1,-1 1 0,1 0 0,0 0 1,-1 0-1,1-1 0,0 1 1,-1 0-1,1-1 0,-1 1 1,1 0-1,-1-1 0,0 1 1,1-1-1,-1 1 0,0-1 1,1 1-1,-1 0 108,-20 1-3493</inkml:trace>
  <inkml:trace contextRef="#ctx0" brushRef="#br0" timeOffset="346.507">112 419 7296,'0'-4'2816,"23"8"-2208,18-1 896,-14-3 256,12 0-928,20-3-352,16-6-320,16 6-64,3-1-64,5-1-96,-1 2-32,9-1-2496,-7 1-1024,-11-2 384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482 115 7296,'-7'-1'632,"1"1"0,-1 0 0,1 0 0,-1 1 0,1-1 0,-1 1 0,1 1 0,0-1 0,-1 1 1,-1 1-633,-19 5 1231,4-3-1125,0 2 0,0 0 0,1 2 0,0 0 1,1 1-1,0 2 0,1 0 0,-14 11-106,19-11 14,1 0 0,0 1 0,0 0 0,2 1 0,0 0 0,0 1 0,2 1 0,0 0-1,0 0 1,2 1 0,-2 5-14,3-7 14,2 0 1,0 0-1,1 1 0,1-1 0,0 1 0,1 0 1,0 0-1,2 0 0,0 4-14,0-14 5,1 1 0,0 0 0,0-1 0,0 1-1,1-1 1,0 0 0,0 1 0,1-1 0,0 0 0,0 0 0,0-1 0,1 1-1,-1 0 1,2-1 0,-1 0 0,0 0 0,1-1 0,0 1 0,0-1 0,0 0-1,1 0 1,-1 0 0,3 0-5,5 2-41,0 0 0,0-1-1,1-1 1,0 0 0,-1-1 0,1 0 0,1-1-1,-1 0 1,14-1 41,-5-2-672,1 0-1,-1-2 1,0 0-1,0-1 1,15-6 672,52-20-3813</inkml:trace>
  <inkml:trace contextRef="#ctx0" brushRef="#br0" timeOffset="1">1025 0 9728,'-1'0'152,"-1"0"1,0 0-1,1 0 1,-1 0-1,1 1 1,-1-1-1,1 0 1,-1 1-1,1-1 1,-1 1-1,1-1 1,-1 1-1,1 0 1,-1 0-1,1 0 1,0-1-1,-1 1 1,1 1-1,0-1 1,0 0-1,0 0 1,0 0-1,0 0 1,0 1-1,0-1 1,0 0-1,1 1 1,-1-1-1,1 1 1,-1-1-1,1 1 1,-1-1-1,1 1 1,0-1-1,-1 1 1,1 0-1,0 0-152,-1 23 134,1 0 0,1 1 0,1-1 0,4 18-134,0-3 51,11 93-16,6-2-1,11 23-34,-24-126-156,-5-17-766,-5-11 875,0 0 0,0 0 1,0 0-1,0 0 0,0-1 1,0 1-1,0 0 0,0 0 0,0 0 1,0 0-1,0 0 0,0 0 0,0 0 1,0 0-1,0 0 0,0 0 0,0 0 1,0 0-1,1 0 0,-1 0 0,0 0 1,0 0-1,0 0 0,0 0 0,0 0 1,0 0-1,0 0 0,0 0 1,0 0-1,0 0 0,0 0 0,0 0 1,0 0-1,0 0 0,1 0 0,-1 0 1,0 0-1,0 0 0,0 0 0,0 0 1,0 0-1,0 0 0,0 0 0,0 0 1,0 0-1,0 0 0,0 0 1,0 0-1,0 0 0,0 0 0,0 0 1,1 0-1,-1 0 0,0 0 0,0 0 1,0 0-1,0 0 0,0 0 0,0 1 1,0-1 46,1-21-3440</inkml:trace>
  <inkml:trace contextRef="#ctx0" brushRef="#br0" timeOffset="346.061">612 147 9984,'27'4'3776,"9"-8"-2944,26-8-224,-21 9-320,27-5-1504,16-4-512,20-9-1888,17-11-832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7296,'-1'0'243,"0"0"0,-1 1 0,1 0 1,0-1-1,0 1 0,-1-1 0,1 1 0,0 0 0,0 0 1,0 0-1,0 0 0,0 0 0,0 0 0,0 0 1,-1 1-244,-10 10 394,9-10-314,0 1 0,0-1-1,1 1 1,-1 0 0,1 0-1,0 0 1,0 0 0,0 0-1,0 1 1,1-1 0,-1 1-1,1-1 1,0 1 0,-1 2-80,-1 9 850,0 0 0,-1 16-850,0 3 392,-3 33-87,2-1 0,3 1 0,3 2-305,0-56 13,1 0-1,0 0 1,1 0 0,0 0 0,1 0 0,1 0 0,0-1-1,1 0 1,0 0 0,0-1 0,3 3-13,-4-6 8,2 0 0,-1-1 0,1 0 0,0 0 0,0 0 0,1-1 0,0 0 0,0 0 0,1-1 0,-1 0 0,1-1 0,0 0 0,1 0 0,-1-1 0,1 0-8,8 2-32,0-1 1,1-1-1,-1 0 0,1-2 1,-1 0-1,18-2 32,-25 0-309,1 0 1,-1-1-1,0 0 1,0-1-1,0 0 0,-1-1 1,1 0-1,-1-1 1,0 0-1,0-1 1,0 0-1,0-1 309,33-34-3349</inkml:trace>
  <inkml:trace contextRef="#ctx0" brushRef="#br0" timeOffset="341.422">46 364 6400,'-41'32'2464,"37"-17"-1920,4 9 64,4-12-64,10 0-288,8 0-64,15-4-96,11-8-96,11-3 32,-14-2-192,17-10-32,1-9-2528</inkml:trace>
  <inkml:trace contextRef="#ctx0" brushRef="#br0" timeOffset="342.422">221 136 7168,'-50'-3'2720,"36"6"-2112,5 2-192,9-5-128,0 8-256,9-1-32,10-2 32,8-1-32,7-1-1504,12-3-640,8-3-256,0-1-32</inkml:trace>
  <inkml:trace contextRef="#ctx0" brushRef="#br0" timeOffset="697">776 53 7296,'-1'0'211,"0"0"1,0 0-1,-1 0 0,1 0 1,0 1-1,0-1 1,-1 0-1,1 0 1,0 1-1,0-1 0,0 1 1,0-1-1,0 1 1,0-1-1,0 1 0,0 0 1,0-1-1,0 1 1,0 0-1,0 0 1,0 0-1,0 0 0,0 0 1,1 0-1,-1 0 1,0 0-1,1 0 0,-1 0 1,1 0-1,-1 0 1,1 1-212,-1 4 331,0-1 0,0 1 0,1 0 0,0-1 1,0 1-1,1 3-331,-1 9-109,1 39 150,2 0 0,2 0 1,3 0-1,2-1 0,2 0 1,4-1-1,1-1 0,6 7-41,-23-61-4,4 9-86,-4-9 63,0 1 1,0-1-1,0 0 1,0 0-1,0 0 1,0 0-1,0 0 1,0 0 0,0 0-1,0 0 1,0 1-1,0-1 1,0 0-1,0 0 1,0 0-1,0 0 1,0 0 0,0 0-1,1 0 1,-1 0-1,0 1 1,0-1-1,0 0 1,0 0-1,0 0 1,0 0 0,0 0-1,0 0 1,0 0-1,0 0 1,1 0-1,-1 0 1,0 0-1,0 0 1,0 0 0,0 0-1,0 0 1,0 0-1,0 0 1,0 0-1,1 0 1,-1 0-1,0 0 1,0 0 0,0 0-1,0 0 1,0 0-1,0 0 1,0 0-1,1 0 1,-1 0-1,0 0 1,0 0 0,0 0-1,0 0 1,0 0-1,0 0 1,0 0-1,0 0 1,0 0-1,0 0 1,1 0 0,-1-1-1,0 1 1,0 0-1,0 0 27,1-13-2026</inkml:trace>
  <inkml:trace contextRef="#ctx0" brushRef="#br0" timeOffset="1054.41">503 78 9728,'42'-2'4676,"1"-1"-3573,44-1-1224,108 5 291,217-3-462,-251-9 201,-141 14 215,-20-3-117,1 0 0,-1 0 1,0 1-1,1-1 0,-1 0 1,0 0-1,0 1 0,1-1 1,-1 0-1,0 1 0,1-1 1,-1 0-1,0 1 0,0-1 1,0 0-1,1 1 0,-1-1 1,0 0-1,0 1 0,0-1 1,0 1-1,0-1 0,0 0 1,0 1-1,0-1 0,0 1-7,-1 2 33,1 0 0,-1 0-1,-1 0 1,1-1-1,0 1 1,-1 0 0,1 0-1,-1-1 1,-1 2-33,-3 5 0,-27 45 349,-13 32-349,37-66 30,0 0 0,2 1-1,0 0 1,1 0 0,1 1 0,1 6-30,3-21 39,0 1 0,1 0 0,0 0 1,0-1-1,1 1 0,0 0 0,0-1 0,1 1 0,0-1 1,0 1-1,1-1 0,-1 0 0,2 0 0,-1 0 0,1 0 1,0-1-1,1 1 0,-1-1 0,1 0 0,1-1 1,-1 1-1,1-1 0,0 0 0,0 0 0,0-1 0,1 0 1,-1 0-1,2 0-39,10 5-17,0-1 1,1-1 0,0 0-1,0-2 1,1 0 0,0-1-1,-1-1 1,1-1-1,1-1 1,5-1 16,1 0-648,1-1-1,-1-2 1,0-1 0,-1-1-1,1-1 1,-1-2 0,9-4 648,38-18-3232</inkml:trace>
  <inkml:trace contextRef="#ctx0" brushRef="#br0" timeOffset="1403.885">1467 304 7168,'-36'20'2720,"32"-8"-2112,8 0-96,1-3-160,8-2 640,10-4 480,7-3-704,15-3-320,10-9-288,6-4-1344,-2-4-544,-4-4-1824</inkml:trace>
  <inkml:trace contextRef="#ctx0" brushRef="#br0" timeOffset="1404.885">1476 90 7040,'-27'0'2720,"32"3"-2112,4 1-192,0-1-192,13 2-224,13-1 0,10-4-2752,19-4-1184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3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7168,'1'2'2368,"3"15"-1772,0 1 1,-1-1 0,-1 1 0,-1-1-1,0 2-596,1 14 878,28 212 377,1 14-995,-30-257-269,-1 1 0,0-1 0,0 0 0,0 1 1,0-1-1,-1 1 0,1-1 0,0 1 0,-1-1 1,0 0-1,0 3 9,0-5-36,1 0 0,0 1 1,0-1-1,0 0 1,-1 0-1,1 1 0,0-1 1,0 0-1,-1 0 1,1 0-1,0 0 0,0 1 1,-1-1-1,1 0 0,0 0 1,-1 0-1,1 0 1,0 0-1,-1 0 0,1 0 1,0 0-1,-1 0 0,1 0 1,0 0-1,-1 0 1,1 0-1,0 0 0,-1 0 1,1 0 35,-15-11-1969,-5-11-1268</inkml:trace>
  <inkml:trace contextRef="#ctx0" brushRef="#br0" timeOffset="476.09">4 100 7040,'-3'-4'2934,"12"9"-1928,27 13 467,-15-14-860,0-1 0,0-1 0,1 0-1,-1-2 1,5-1-613,109-11 271,-121 11-225,137-16-23,171-21-1041,-112-3-3011,-205 40 3996,12-3 83,-22 8 429,-15 10 412,7-3-557,2 0 1,-1 1-1,1 0 1,1 1 0,0 1-1,1-1 1,1 1-1,0 1 1,-1 3-335,-4 10 116,2 1 1,1 1 0,1-1-1,-2 14-116,9-31 15,0 0 0,0 1 0,2-1 0,-1 0 0,1 1 0,1-1-1,1 0 1,-1 0 0,2 1 0,0-1 0,0-1 0,4 10-15,-3-13 7,0 0 1,0 0-1,1 0 0,0 0 1,0-1-1,1 0 0,0 0 1,0 0-1,0-1 1,1 0-1,0 0 0,0-1 1,1 0-1,-1 0 0,1 0 1,0-1-1,7 2-7,5 1 24,0-1 1,1-1-1,-1-1 0,1-1 1,0-1-1,0-1 0,9 0-24,-1-2 16,0-1 1,0-1-1,0-2 0,0 0 0,2-3-16,-22 5 2,-1 1 1,0-1-1,-1-1 0,1 0 1,-1 0-1,1 0 0,-1-1 1,0 0-1,-1 0 1,1-1-1,2-3-2,-5 5 2,-1 0 1,0 0 0,0-1-1,0 1 1,0 0-1,-1-1 1,0 0-1,0 0 1,0 0-1,0 0 1,-1 0 0,0 0-1,0 0 1,0 0-1,-1 0 1,0 0-1,0-1 1,0 1 0,-1-2-3,-1-5-2,-1 0 1,0 1 0,-1-1-1,0 0 1,-1 1 0,-1 0-1,0 0 1,0 1 0,-1 0-1,0 0 1,-1 0 0,0 1-1,0 0 1,-1 0 0,0 1-1,-6-4 2,-9-6-636,-2 1-1,1 1 1,-2 1 0,0 1-1,0 2 1,-7-1 636,-15-4-3248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4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349 360 9856,'-35'-12'4897,"25"7"-4460,-1 1 0,0 0 0,0 1 0,-1 0 1,1 0-1,-1 2 0,1-1 0,-1 2 1,0-1-1,1 1 0,-2 1-437,-6 2 266,1 1 0,-1 0-1,-8 5-265,20-7 11,1 0 0,0 1 0,0 0 0,0 0 0,0 0 0,0 1 0,1 0 0,-1 0 0,1 0-1,0 1 1,-4 4-11,8-7 2,0 1-1,0-1 0,-1 0 0,1 1 0,1-1 1,-1 1-1,0 0 0,1-1 0,-1 1 1,1-1-1,0 1 0,-1 0 0,2 2-1,4 40 109,-1-4 1,-5-9 16,-2-1 0,-1 0 1,-6 17-127,10-46 2,-1 0 1,1 0 0,-1 0 0,1 0 0,0 0-1,0 0 1,0-1 0,0 1 0,0 0 0,1 0-1,-1 0 1,0 0 0,1 1-3,0-2-4,0 0 0,-1-1-1,1 1 1,0 0 0,0 0 0,0-1-1,0 1 1,0 0 0,-1-1 0,1 1 0,0-1-1,0 1 1,1-1 0,-1 0 0,0 1-1,0-1 1,0 0 0,0 0 0,0 0 0,0 0-1,0 0 1,0 0 0,0 0 0,1 0-1,-1 0 5,19 0-10,10-1 4,-1 2 0,1 1-1,-1 1 1,24 6 6,-45-8 1,-1 1-1,0 1 1,0-1 0,0 1-1,0 0 1,0 1 0,0-1-1,-1 2 1,0-1 0,0 0-1,0 1 1,0 0 0,-1 1-1,0-1 1,0 1 0,0 0-1,-1 0 1,0 1 0,0-1-1,0 1 1,0 2-1,-2-3 9,0-1 1,0 1-1,-1-1 0,0 1 0,0 0 1,0-1-1,-1 1 0,0 0 1,0 0-1,0-1 0,0 1 1,-1 0-1,0-1 0,-1 1 0,1 0 1,-1-1-1,0 1 0,0-1 1,-1 0-1,0 0 0,1 0 1,-2 0-11,-1 2-116,1-1 0,-2-1-1,1 1 1,-1-1-1,1 1 1,-2-2-1,1 1 1,0-1 0,-1 0-1,0 0 1,0-1-1,0 1 1,0-2-1,-1 1 1,1-1-1,-3 0 118,-18 3-2472,-1-2-1,1-1 0,-12-1 2473,1-1-3557</inkml:trace>
  <inkml:trace contextRef="#ctx0" brushRef="#br0" timeOffset="1052.15">487 5 6656,'9'-4'8157,"8"6"-7329,-2 1-619,2-1-192,1 1 1,-1 1-1,0 0 0,0 1 0,0 1 0,-1 1 1,0 0-1,0 1 0,0 1 0,-1 0 1,-1 1-1,0 1 0,0 0 0,9 10-17,-9-6 299,-1 0 0,0 1 0,-1 0 0,-1 1 0,0 0 0,-1 1 0,-1 0 0,-1 0 0,-1 1 0,0 0 0,-2 1 0,0 0 0,-1-1-299,4 46 322,-3 0 0,-3 0-1,-4 38-321,1-2-309,1-67-3419,0-21-826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2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4352,'-3'-5'3524,"4"12"-589,1 8-2594,1 91 3226,9 51-2811,-4-66-642,18 117 39,-8-70-365,-17-132-313,0 7-370,-1-13 795,0 0 0,0 0 0,0 0-1,0 0 1,0 0 0,0 0 0,0 0 0,0 0 0,0-1 0,0 1 0,0 0-1,0 0 1,0 0 0,0 0 0,1 0 0,-1 0 0,0 0 0,0 0 0,0 0-1,0 0 1,0 0 0,0 0 0,0 0 0,0 0 0,0 0 0,0 0 0,1 0-1,-1 0 1,0 0 0,0 0 0,0 0 0,0 0 0,0 0 0,0 0-1,0 0 1,0 0 0,1 0 0,-1 0 0,0 0 0,0 0 0,0 0 0,0 0-1,0 0 1,0 0 0,0 0 0,0 0 0,0 1 0,0-1 0,0 0 0,0 0-1,0 0 1,1 0 0,-1 0 0,0 0 0,0 0 0,0 0 0,0 0 0,0 0-1,0 1 101,4-12-2538</inkml:trace>
  <inkml:trace contextRef="#ctx0" brushRef="#br0" timeOffset="352.608">515 1 6656,'1'0'145,"0"1"1,-1-1-1,1 1 0,0-1 1,-1 1-1,1 0 1,0 0-1,-1-1 1,1 1-1,0 0 0,-1 0 1,1-1-1,-1 1 1,0 0-1,1 0 0,-1 0 1,0 0-1,1 0 1,-1 0-1,0 0 0,0 0 1,0 0-1,0 0 1,0 0-146,7 35 510,-1 113 4130,11 44-4640,-3-46 90,-6 44-90,-8-182-77,-1 25-416,1-33 351,0 1 1,0-1-1,0 0 1,-1 1 0,1-1-1,0 0 1,-1 0-1,1 0 1,-1 1-1,1-1 1,-1 0-1,0 0 1,0 0-1,1 0 1,-1 0-1,0 0 1,0 0-1,0 0 1,0-1-1,0 1 1,-1 0 141,-14 1-3269</inkml:trace>
  <inkml:trace contextRef="#ctx0" brushRef="#br0" timeOffset="761.758">94 483 7040,'2'2'2368,"6"1"-2114,0 1 0,-1-2 0,1 1 0,1-1 0,-1 0 0,0-1 0,0 1 0,1-2 0,5 1-254,20-2 1277,28-3-1277,-43 2 543,54-6-114,-1-4 0,-1-3-1,40-15-428,26-14-2998,41-25 2998,-159 62-75,-1 0-1,-1-1 1,1-1 0,-1-1-1,-1 0 1,0-1-1,11-10 76,-18 8 35,-9 13-33,0-1 0,0 1 0,0 0 0,0 0 0,0 0 0,0-1 0,0 1 0,0 0 0,0 0 0,0 0 0,0 0 0,0-1 0,0 1 0,0 0 0,-1 0 0,1 0 0,0-1 0,0 1 0,0 0 0,0 0 0,0 0 0,0 0 0,-1 0 0,1-1 0,0 1 0,0 0 0,0 0 0,0 0 0,-1 0 0,1 0 0,0 0 0,0 0 0,0 0 0,0 0 0,-1 0 0,1-1 0,0 1-2,-2 0 70,0 0 0,0 0 1,0 1-1,0-1 0,0 0 1,1 1-1,-1-1 1,0 1-1,0-1 0,0 1 1,1 0-1,-1 0 0,0 0 1,1 0-71,-9 6 244,0 0 0,1 1 0,1 0 0,-1 0 0,1 1 0,0 0 0,1 1 1,0-1-1,1 1 0,0 1 0,0-1 0,1 3-244,-8 16 120,2 1 1,0 0-1,-5 31-120,12-43 54,0 0 0,2 1-1,0-1 1,0 1 0,2 3-54,0-16 7,0-1 0,1 1-1,0-1 1,0 1 0,0-1 0,0 0 0,1 0 0,0 1 0,0-1 0,0 0 0,1-1 0,-1 1 0,1 0 0,1-1-1,-1 1 1,0-1 0,1 0 0,0 0 0,3 2-7,2 0 7,0-1 0,1 1 0,-1-1 0,1-1 0,0 0 0,1-1 0,-1 1 0,1-2 0,0 0 0,-1 0 0,1-1 0,0 0 0,0-1 0,0 0 0,0-1 0,0 0 0,-1 0 0,1-1 0,0-1-7,-1 1 5,0-1-1,-1 0 1,1-1 0,-1 0 0,0 0 0,0-1 0,0 0-1,-1-1 1,1 0 0,-1 0 0,-1 0 0,1-1 0,-1-1-1,-1 1 1,1-1 0,-1 0 0,0 0 0,-1-1 0,0 0 0,2-5-5,-5 8-10,0 0 1,-1 0-1,1-1 1,-1 1 0,0-1-1,-1 1 1,0 0-1,0-1 1,0 1 0,-1-1-1,0 1 1,0 0-1,-1-1 1,1 1 0,-1 0-1,-1 0 1,1 0 0,-1 0-1,0 1 1,0-1-1,-1 1 1,0 0 0,0-1-1,0 1 10,-8-8-481,0 0 0,-1 0 0,0 1 0,-1 1-1,0 0 1,-1 1 0,0 1 0,-2-1 481,-24-11-3381</inkml:trace>
  <inkml:trace contextRef="#ctx0" brushRef="#br0" timeOffset="1399.464">1561 287 4224,'-15'0'1365,"11"0"-826,4 0-278,0 14 2699,0-13-2905,4 168 4436,-1-130-4038,1 0-1,3 0 1,3 11-453,-7-39 20,0 0 0,1-1-1,0 1 1,1-1 0,0 0 0,0 0 0,1-1 0,0 0 0,1 0-1,1 1-19,-4-5 7,0-1-1,1 0 0,-1-1 1,1 1-1,-1-1 0,1 0 1,0 0-1,0 0 0,1 0 1,-1-1-1,1 0 0,-1-1 1,1 1-1,-1-1 0,1 0 1,0 0-1,0 0 1,-1-1-1,1 0 0,0 0-6,2-1 3,-1 0 0,0 0 0,0 0 0,0-1 0,0 0 0,-1 0 0,1-1 0,0 0-1,-1 0 1,1 0 0,-1-1 0,0 0 0,-1 0 0,1-1 0,-1 1 0,1-1-3,2-5-21,1 0 1,-2-1-1,1 1 1,-1-1-1,-1-1 1,0 1-1,-1-1 1,2-5 20,11-30-155,-3-1 1,2-14 154,2 139 0,-15-65 25,0 1 1,1-2-1,1 1 1,0 0-1,0-1 1,1 0-1,0-1 1,1 0 0,1 0-1,-1 0 1,1-1-1,1-1 1,0 1-1,0-2 1,0 1-1,1-1 1,0-1 0,2 1-26,0-1 25,0 0 1,1 0 0,0-1 0,0-1 0,0 0 0,0-1 0,1 0-1,0-1 1,-1-1 0,1 0 0,0-1 0,-1-1 0,1 0 0,0-1 0,10-4-26,-19 5 3,0-1 0,0 0 0,0 0 0,0-1 0,-1 0 0,1 0 0,-1 0 0,0-1 0,0 1 0,0-1 0,0-1 0,-1 1 0,1-1 0,-1 1 0,0-1 0,-1 0 0,1-1 0,-1 1 0,0 0 0,0-1 0,-1 0 0,0 0 0,0 0 0,0 0 0,-1 0 0,0 0 0,0 0 0,0 0 0,-1-1 0,0 1 0,0 0 0,0 0 0,-1-1 0,0 1 0,0 0 0,-1 0 1,0-2-4,-4-6-188,1 1 0,-1 0 0,-1 0 1,0 0-1,-1 1 0,-1 0 1,-9-10 187,4 6-1303,0 1 0,-2 1 0,0 1-1,0 0 1,-5-2 1303,-4-2-2586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49 7040,'0'-2'479,"0"-1"1,-1 0-1,1 1 0,-1-1 1,1 1-1,-1-1 1,0 1-1,0-1 0,0 1 1,0-1-1,0 1 1,-1 0-1,1-1-479,0 2 84,0 0 0,0 0 0,0 0 0,0 0 0,0 0 0,0 0 0,0 0 0,0 1 0,0-1 0,0 0 0,-1 1 0,1-1 0,0 1 1,0-1-1,-1 1 0,1-1 0,0 1 0,-1 0 0,1 0 0,0 0 0,-1 0 0,1 0 0,0 0 0,-1 0 0,1 0 0,0 0 0,-1 1-84,-1 0 3,0 0 0,1 1 0,-1-1 0,1 1-1,-1-1 1,1 1 0,0 0 0,-1 0 0,1 0 0,0 0 0,0 1 0,1-1 0,-1 0 0,0 1 0,1-1-1,0 1 1,-1 0 0,0 2-3,-3 8 8,0 0-1,1 1 0,0 2-7,3-14 1,-3 14 35,0 1 1,2 0 0,-1 11-37,2-22 11,1 1 0,0-1 0,1 1-1,-1-1 1,1 0 0,0 1 0,1-1-1,0 0 1,0 0 0,0 0 0,1 1-11,-2-6 4,-1 0 1,1 1-1,0-1 1,-1 0-1,1 0 1,0 0-1,0 0 1,0 0-1,0 0 1,0 0-1,0 0 1,0-1-1,0 1 1,0 0-1,1 0 1,-1-1-1,0 1 1,0-1-1,1 1 1,-1-1-1,0 0 1,1 1-1,-1-1-4,1 0 7,1 0 0,-1-1 0,0 1 0,1 0 0,-1-1 0,0 1 0,0-1-1,0 0 1,1 0 0,-1 0 0,0 0 0,0 0 0,0 0-7,3-3 10,0 1-1,0-1 1,0 0-1,-1 0 0,1-1 1,-1 0-1,0 1 1,-1-1-1,1-1 1,-1 1-10,-1 2 2,-1 1 1,0-1-1,0 0 1,1 0-1,-2 0 1,1 0-1,0 0 1,-1 0-1,1 0 1,-1 0-1,0 0 1,0 0-1,0 0 1,-1-1 0,1 1-1,-1 0 1,1 0-1,-1 0 1,0 0-1,0 1 1,0-1-1,-1 0 1,1 0-3,-1 0-4,-1 0 0,1 0 0,0 1 0,-1-1 0,1 1 0,-1 0 0,0 0 0,0 0 0,0 0 0,0 0 0,0 0 0,0 1 0,0-1 0,-1 1 0,1 0 0,0 0 0,-1 0 0,1 1 0,-1-1 1,-1 1 3,-3 0-113,0 0 1,0 1-1,0 0 1,0 0-1,0 0 1,-5 3 112,-13 2-2813,20-9-627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87 7296,'1'-2'395,"0"0"0,0-1 1,-1 1-1,1 0 0,-1-1 1,1 1-1,-1-1 1,0 1-1,0-1 0,0 1 1,0-1-1,0 1 0,0 0 1,-1-1-1,1 1 0,-1-1 1,0 1-1,1 0 0,-1-1 1,-1-1-396,0 2 104,0 0 1,0-1-1,0 1 1,-1 0 0,1 0-1,0 0 1,-1 0-1,1 1 1,-1-1 0,0 1-1,0 0 1,1-1-1,-1 1 1,-3 0-105,-5-2-68,0 1 0,-1 0 0,1 1 0,0 0-1,-1 1 1,1 1 0,-1-1 0,-5 3 68,-1 0-9,1 2-1,0 1 1,-1 0 0,2 1-1,-1 0 1,1 2 0,0 0-1,1 1 1,0 0 0,1 1-1,0 1 1,0 0 0,-10 12 9,2 2-15,0 0 1,1 2-1,2 0 1,1 1 0,1 0-1,-12 32 15,22-43 3,0 1-1,1 0 0,0 0 1,2 0-1,0 1 1,2 0-1,0-1 1,1 1-1,1 0 0,0 0 1,2 4-3,0-13 3,0 0 0,0 1 0,1-1 0,0-1 0,1 1 0,0 0 0,1-1 1,0 0-1,1 0 0,0-1 0,1 1 0,-1-1 0,2 0 0,-1-1 0,1 0 0,1 0 0,-1-1 0,1 0 1,9 6-4,-6-7-103,0 0 1,0-1-1,1 0 1,-1-1-1,1 0 1,0-1 0,0 0-1,0-1 1,1-1-1,-1 0 1,11-1 102,2-1-512,0-1 0,0-2 1,-1 0-1,1-2 0,12-5 512,60-23-3450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 9728,'-8'-10'2399,"8"10"-2321,0 0 0,0 0 0,0 0 0,0 0 0,-1 0 0,1 0 0,0 0-1,0 0 1,0 0 0,0 0 0,0 0 0,0 0 0,0 0 0,0 0 0,0 0 0,0 0 0,0 0 0,0 0 0,0 0-1,0 0 1,0 0 0,0 0 0,0 0 0,0 0 0,0 0 0,0 0 0,0 0 0,-1 0-78,1 21 608,-11 47 7,-8 19-615,3-14 312,3 2-312,10-51 48,1 0 0,1 0 1,1 0-1,1 0 0,1 5-48,0-20 4,-1-1-1,1 1 1,1 0 0,-1-1-1,1 1 1,1-1 0,0 0-1,0 0 1,0 0 0,1-1-1,0 0 1,1 1 0,-1-2-1,1 1 1,1-1 0,5 5-4,-2-4-7,0 0 0,1 0 0,0-1 0,1 0 1,0-1-1,-1-1 0,1 0 0,1 0 0,-1-1 1,0-1-1,8 1 7,7-1-621,0-1 1,0-1 0,-1-1-1,1-1 1,0-2-1,13-3 621,27-8-3386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525 199 7040,'28'-27'2308,"-18"19"-1428,-1-1 1,0 0-1,0-1 0,-1 0 0,0 0 0,-1-1 0,4-7-880,-11 17 31,1-1-1,0 1 1,-1-1 0,0 1-1,1-1 1,-1 1 0,0-1-1,0 0 1,1 1 0,-1-1-1,-1 0 1,1 1 0,0-1-1,0 1 1,0-1 0,-1 0-1,1 1 1,-1-1 0,0 1-1,1-1 1,-1 1 0,0-1-31,-1 0 19,0-1 1,0 1 0,0-1-1,-1 1 1,1 0-1,-1 0 1,1 0 0,-1 0-1,0 1 1,1-1 0,-2 0-20,-6-2 3,-1-1 0,0 2 0,0-1 0,0 2 0,-12-2-2,5 2-4,-1 0 1,0 2 0,0 1 0,1 0 0,-1 1 0,0 1 0,1 0 0,0 2-1,0 0 1,0 1 0,1 1 0,0 1 0,-16 9 2,13-6-8,1 2 0,0 1 0,0 0-1,2 1 1,0 1 0,1 0 0,0 2 0,1 0 0,1 0-1,1 1 1,0 2 8,6-7-7,0-1 0,0 1-1,1 0 1,1 1 0,1 0-1,-2 9 8,4-18 1,1 1 0,0 0 0,1-1-1,-1 1 1,1 0 0,1 0-1,-1-1 1,1 1 0,0 0 0,1-1-1,0 1 1,0-1 0,0 0 0,1 0-1,-1 1 1,3 1-1,2 2 8,1-1 0,-1 0 0,2 0 0,-1-1 0,1 0 0,1 0 0,-1-1 0,1 0-1,0-1 1,1 0 0,0-1 0,4 2-8,2 0-49,1-1-1,0 0 1,1-1 0,-1-1-1,1-1 1,0-1 0,11 1 49,-2-3-906,1-2 1,-1 0 0,0-2-1,22-5 906,31-16-3498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21 10496,'0'-1'150,"0"1"0,0-1 0,0 0 0,0 0 1,0 0-1,0 1 0,0-1 0,0 0 0,0 0 1,0 1-1,0-1 0,0 0 0,-1 0 0,1 1 0,0-1 1,-1 0-1,1 1 0,0-1 0,-1 0 0,1 1 1,-1-1-1,1 1 0,-1-1 0,1 0 0,-1 1 0,0-1 1,1 1-1,-1 0 0,0-1 0,1 1-150,-3 0 126,1-1-1,-1 1 0,0 1 1,1-1-1,-1 0 1,1 1-1,-1-1 1,1 1-1,-1 0 1,-1 0-126,-55 17 47,-45 20-47,83-28-7,0 0 0,0 1 0,1 2 0,1-1 0,0 2 0,-6 7 7,21-18-1,-1 1 0,1 1 1,0-1-1,1 1 0,-1-1 0,1 1 1,0 0-1,-1 2 1,4-6 0,-1 0 0,0 1 0,1-1 0,-1 1 0,1-1 0,0 1 0,0-1 0,-1 1 0,1-1 0,0 1 0,0-1 0,0 1 0,0-1 0,1 1 0,-1-1 0,0 1 0,1-1 0,-1 1 0,1-1 0,-1 0 0,1 1 0,0-1 0,0 0 0,-1 1 0,1-1 0,0 0 0,0 0 0,0 0 0,0 0 0,0 0 0,1 0 0,0 1 1,17 11 8,0-2 1,1 0-1,1-1 1,9 2-10,38 20-33,-45-20 19,-1 1 0,-1 1 0,0 1 0,-1 1 0,-1 0 0,7 9 14,-20-18-7,1 1 0,-1 0-1,0 1 1,-1-1 0,1 1 0,-2 0 0,1 0-1,-1 3 8,-2-6 2,0 0-1,0 0 1,-1 0-1,0 0 1,-1 1-1,1-1 1,-1 0-1,0 0 0,-1 1 1,1-1-1,-1 0 1,-1 0-1,-1 6-1,1-6 0,0 0 1,-1 0-1,0 0 0,0-1 0,-1 1 1,0-1-1,0 1 0,0-1 0,0 0 1,-1-1-1,0 1 0,-1 0 0,-5 3 30,0 0-1,-1 0 1,0-1 0,0-1-1,-10 4-29,-12 3-555,-1-2 1,0-1-1,-19 2 555,51-11-129,-13 2-6655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42 4224,'1'-11'732,"0"-12"3170,-1 22-3848,0 1 0,-1-1 0,1 1 0,0-1 0,-1 1 0,1-1 0,0 1 0,-1 0 0,1-1 0,-1 1 0,1 0 0,0-1 0,-1 1-1,1 0 1,-1-1 0,1 1 0,-1 0 0,1 0 0,-1 0 0,1-1 0,-1 1 0,1 0 0,-1 0 0,1 0 0,-1 0 0,1 0 0,-1 0 0,0 0 0,1 0 0,-1 0 0,1 0 0,-1 1 0,1-1 0,-1 0 0,1 0 0,-1 0 0,1 1 0,-1-1-1,1 0 1,-1 0 0,1 1 0,0-1 0,-1 1-54,-4 1 185,0 0-1,0 1 1,1 0-1,-1 0 1,1 0-1,0 1 0,-1 0 1,2 0-1,-1 0 1,0 0-1,1 0 1,0 1-1,0-1 0,0 1 1,0 0-1,1 0-184,1-2 31,0-1-1,0 1 0,0-1 1,0 1-1,1-1 0,-1 1 1,1 0-1,0-1 0,0 1 1,0 0-1,0-1 0,0 1 1,1 0-1,-1-1 0,1 1 1,-1 0-1,1-1 0,0 1 1,0-1-1,0 0 0,1 1 1,-1-1-1,0 0 0,1 0 1,0 1-1,-1-1 0,1 0 1,0-1-1,0 1 0,0 0 1,0-1-1,0 1 0,1 0-30,1 0 12,-1-1 0,1 1 0,-1-1 0,1 1 0,0-1 0,0 0 0,-1 0 0,1-1 0,0 1 0,0-1 0,0 0 0,0 0 0,0 0 0,0-1 0,-1 1 0,1-1 0,0 0 0,0 0 0,-1 0 0,1-1 0,0 1 0,0-1-12,5-3 12,0 1 1,0-1 0,0-1-1,-1 0 1,0 0 0,0-1-1,6-7-12,-12 13 10,-1-1 0,1 0 0,0 0 0,-1 0 0,0 0 1,1 0-1,-1-1 0,0 1 0,0 0 0,0-1 0,-1 1 0,1 0 0,0-1 0,-1 1 0,0-1-10,0 2 9,0 0 1,0 0-1,0 0 0,0 0 0,-1 0 1,1-1-1,0 1 0,-1 0 0,1 0 1,-1 1-1,1-1 0,-1 0 0,0 0 1,1 0-1,-1 0 0,0 0 0,1 1 1,-1-1-1,0 0 0,0 0 0,0 1 1,0-1-1,0 1 0,0-1 0,0 1 1,0-1-1,0 1 0,0 0 0,0-1 1,0 1-1,0 0 0,0 0 0,0 0 1,0 0-1,-1 0-9,-1-1-5,0 1 1,-1 0-1,1 0 1,0 0-1,0 0 1,-1 0-1,1 1 1,0-1-1,0 1 1,0 0-1,0 0 1,0 0-1,0 0 1,0 1-1,0-1 1,0 1-1,1-1 1,-1 1 0,0 1 4,3-3-88,-1 1 1,1 0-1,-1-1 1,1 1-1,0 0 1,0-1-1,-1 1 1,1 0-1,0 0 1,0-1-1,0 1 1,0 0-1,0 0 1,0-1-1,0 1 1,0 0-1,0 0 1,0-1-1,0 1 1,0 0-1,0 0 1,1-1-1,-1 1 1,0 0-1,1 0 1,-1-1-1,0 1 1,1 0-1,-1-1 1,1 1-1,-1-1 1,1 1-1,-1-1 1,1 1-1,0-1 1,-1 1-1,1-1 1,-1 1-1,1-1 1,0 0-1,0 1 1,0-1 87,15 9-3397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400 114 7296,'-4'-8'529,"0"0"1,-1 0-1,0 0 0,0 1 1,-1 0-1,0 0 1,0 0-1,-1 1 1,1 0-1,-2 0 0,1 1 1,0 0-1,-1 0 1,-4-2-530,5 5 52,0-1 1,0 1-1,0 0 1,0 0-1,0 1 1,0 0-1,-1 0 1,1 1-1,0 0 1,-1 0-1,1 1 1,0 0-1,0 0 1,0 1-1,0 0 1,0 0-1,0 0 1,-3 2-53,-7 4-4,0 0 0,1 1 0,1 0 1,-11 9 3,19-12-2,-1 0 0,1 0 1,1 0-1,-1 1 0,1 1 1,0-1-1,0 1 0,1 0 1,0 0-1,1 1 2,2-7 0,1 1 0,0 0 1,0 0-1,0 0 0,1 0 1,-1-1-1,1 1 0,-1 0 1,1 0-1,0 0 0,0 0 1,0 0-1,1 0 0,-1 0 1,1 0-1,0 0 0,-1 0 1,2 0-1,-1 1-4,2 0 1,-1 0 0,0 0 0,1 0 0,0-1 0,0 1-1,0-1 1,0 0 0,0 0 0,1 0 0,0 0 3,11 7-20,0 0 0,1-1 0,0-1 1,0-1-1,8 2 20,105 34-6,-71-26 5,44 21 1,-85-30 1,0 0-1,0 2 0,0 0 0,-2 0 0,1 1 0,-1 1 1,9 11-1,-17-17 14,-2 1 1,1-1 0,-1 1 0,0 1 0,0-1 0,-1 0-1,0 1 1,0 0 0,-1 0 0,0 0 0,0 1 0,-1-1-1,0 1 1,-1-1 0,0 1 0,0 0 0,-1-1 0,0 1-1,0 0 1,-1 0 0,0-1 0,-1 1 0,1-1 0,-2 1-1,1-1 1,-1 0 0,-1 0 0,0 0 0,0 0-1,0-1 1,-1 1 0,-4 5-15,-5 5 42,-1-1 0,0 0 1,-1 0-1,-1-2 0,0 0 0,-2-1 0,1-1 0,-1-1 0,-1 0 1,-1-1-43,4-3-32,0 0 0,-1-1 1,0-1-1,-1 0 1,1-2-1,-1 0 1,0-1-1,0-1 1,0-1-1,0 0 0,-1-2 1,-3 0 31,14 0-218,0-1 1,0 0-1,0 0 0,0-1 1,-7-3 217,6 1-881,0 0-1,1-2 1,-1 1 0,1-1 881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28 9472,'-15'-6'1322,"-1"0"0,0 2 0,-5-1-1322,9 3 26,0 0-1,0 1 1,0 0-1,0 1 0,-1 0 1,1 1-1,-2 1-25,3 0-138,0 1-1,1 0 1,-1 0 0,1 1 0,0 1-1,0-1 1,0 2 0,0-1-1,1 1 1,0 1 0,1 0-1,-1 0 1,1 1 0,-2 3 138,-8 8 472,2 1 0,0 1 0,1 1 0,1 0 0,1 1 0,1 1 0,1 1-472,3-5 103,1-1 0,1 2 0,0-1 0,2 1 0,0-1 0,1 1 0,2 0 0,0 21-103,1-32 23,1 1 0,1-1 0,0 0 0,0 0 0,1 0 0,1 4-23,-2-10 26,0 1 0,0-1 0,0 1 0,1-1 0,0 0 0,-1 0 0,2 0-1,-1 0 1,0 0 0,1-1 0,-1 0 0,1 1 0,0-1 0,1 0-26,3 1 161,1 0 0,-1-1 0,1 0-1,0-1 1,0 0 0,-1 0 0,1-1 0,1 0 0,-1 0 0,0-1 0,0 0-1,0-1 1,0 0 0,0 0 0,0-1 0,0 0 0,-1-1 0,1 0-161,20-7 189,-1-1 0,-1-1 1,0-2-1,21-14-189,-19 10 52,-1-2-1,20-18-51,-36 27 20,0 0-1,-1 0 1,0-1-1,-1-1 1,-1 0 0,0 0-1,0-1-19,-7 11 2,0-1 0,-1 0-1,1 1 1,-1-1 0,0 0 0,1 0 0,-2 0-1,1 0 1,0 0 0,-1 0 0,0 0 0,0 0-1,0 0 1,-1 0 0,1 0 0,-1 0 0,0 0-1,0-1-1,-1-1-6,-1 1 0,0-1-1,1 1 1,-2 0-1,1 0 1,0 1 0,-1-1-1,0 1 1,0 0-1,-1 0 1,-3-3 6,-5-3-338,-1 1 0,0 0 0,-1 1 0,0 1 0,0 0 1,0 2-1,-1-1 0,-8 0 338,12 2-519,1 2 0,0-1 0,0 2-1,-1 0 1,1 0 0,-1 1 0,1 0 0,-1 1 0,-5 1 519,-7 5-3349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36 7296,'-2'-3'392,"-1"0"0,0 0 0,0 0 0,0 0 0,0 1-1,-1-1 1,1 1 0,-1 0 0,1 0 0,-1 0 0,0 1 0,1-1 0,-1 1 0,0 0 0,0 0 0,0 0 0,0 1 0,-3-1-392,1 2 129,0-1 0,1 1-1,-1 1 1,1-1 0,-1 1 0,1 0 0,-1 0 0,1 1 0,0 0 0,0-1-1,0 2 1,0-1 0,0 1-129,-39 29 82,1 1 0,-3 7-82,25-21 39,1 1 0,0 1 0,2 1 0,-14 22-39,26-35 3,0 0-1,1 1 1,0-1 0,1 1-1,0 0 1,1 0-1,0 1 1,1-1-1,0 1 1,1-1 0,0 1-1,1 0 1,0 4-3,1-7 1,0 0 0,1 0 0,0 0-1,0 0 1,1 0 0,0 0 0,1-1 0,0 1 0,0-1 0,1 0 0,0 0 0,0-1-1,1 1 1,0-1 0,0-1 0,7 7-1,-2-4-67,1 0 1,-1-1-1,1 0 0,1-1 0,-1 0 0,1-1 1,1-1-1,-1 0 0,1 0 0,0-2 0,0 0 1,13 2 66,-9-4-545,-1 0 0,0-1 1,1 0-1,-1-1 1,1-2-1,11-2 545,56-19-3461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5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6 7040,'-3'-1'867,"-1"0"0,1 0 0,-1 0 0,1 0 0,-1 1 0,0 0 0,-1 0-867,-29 3 2560,-37 16-2385,40-10 215,27-8-32,0 1-1,-1-1 0,1 1 0,0 0 1,0 0-1,0 1 0,-1 0-357,4-2 80,-1 0-1,1 0 1,0 0-1,0 1 1,-1-1-1,1 0 1,0 0-1,0 1 1,1-1-1,-1 0 1,0 1-1,0-1 0,1 1 1,-1-1-1,0 1 1,1 0-1,0-1 1,-1 1-1,1-1 1,0 2-80,0 146 672,0-148-672,0-1 0,0 0-1,0 1 1,-1-1 0,1 1 0,0-1 0,0 1 0,1-1 0,-1 0 0,0 1 0,0-1 0,0 1 0,0-1-1,0 1 1,0-1 0,0 0 0,1 1 0,-1-1 0,0 0 0,0 1 0,1-1 0,-1 1 0,0-1 0,1 0 0,-1 0-1,0 1 1,1-1 0,-1 0 0,0 0 0,1 1 0,-1-1 0,0 0 0,1 0 0,-1 0 0,1 1 0,-1-1 0,1 0-1,-1 0 1,0 0 0,1 0 0,-1 0 0,1 0 0,-1 0 0,1 0 0,-1 0 0,0 0 0,1 0 0,-1 0-1,1-1 1,-1 1 0,1 0 0,-1 0 0,0 0 0,1-1 0,-1 1 0,0 0 0,1 0 0,-1-1 0,0 1 0,1 0-1,-1-1 1,0 1 0,1 0 0,-1-1 0,0 1 0,2-1 0,6-1 0,0 0-1,0 0 1,0 1-1,0 1 1,0-1-1,0 1 1,1 0-1,-1 1 1,0 0-1,0 1 1,0-1-1,0 1 1,6 3 0,-11-4 0,0 0 0,0 0 0,1 1 0,-1-1 0,0 1 0,-1 0 0,1 0 0,0 0 0,0 0 0,-1 1 0,1-1 0,-1 1 0,0-1 0,0 1 0,0 0 0,0 0 0,0 0 0,-1 0 0,1 0 0,-1 0 1,0 0-1,1 0 0,-2 1 0,1-1 0,0 1 0,-1-1 0,1 0 0,-1 1 0,0-1 0,0 1 0,-1-1 0,1 1 0,-1-1 0,0 1 0,-1 4-79,0 1 0,-1-1 0,-1 0 0,1 0 0,-1 0 0,-1 0 0,1-1 0,-1 0 0,-1 1 0,1-2 0,-1 1 0,0-1 0,-1 0 0,1 0 0,-1-1 0,0 0 0,-1 0 0,1 0 0,-1-1-1,0 0 1,0-1 0,-8 3 79,2-2-1565,-14 1-4213,19-5 2226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10496,'-21'4'1240,"13"-4"-798,-1 2 0,1 0-1,0 0 1,-1 0-1,1 1 1,1 0-1,-1 1 1,-2 0-442,0 1 109,0 1-1,1 0 1,0 0 0,-1 1-1,2 0 1,-1 1 0,1 0-1,-2 3-108,-11 19 31,1 1 1,2 0-1,0 2 0,3 0 0,1 1 1,1 1-1,-1 9-31,5-13 20,2 1 0,1 0 0,1 0 0,2 1 0,1 2-20,1-12 312,2 0 1,0 0-1,2 0 1,0 0 0,2-1-1,0 0 1,6 14-313,-7-26 72,0 0 0,1 0 1,0-1-1,1 0 0,-1 0 1,2-1-1,-1 1 0,1-1 1,0-1-1,1 1 0,0-1 1,4 2-73,-3-2-284,1-1 1,0 0 0,1-1 0,-1 0-1,1-1 1,0 0 0,0-1 0,0 0 0,1 0-1,-1-2 1,1 1 0,-1-1 0,1-1-1,0 0 1,-1-1 0,12-1 283,4-3-1333,-1-1-1,6-3 1334,58-20-3610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27 9984,'-3'3'474,"1"2"0,0-1 1,0 0-1,1 0 1,-1 1-1,1-1 0,0 0 1,0 1-1,0 0 1,1-1-1,-1 1 0,1-1-474,2 62 125,0-44 420,1 43 1179,4 60 1091,-9 108-2815,-20-34 208,22-198-203,0 1 0,-1 0 0,1-1 0,0 1 0,-1 0 0,1-1 0,-1 1 0,1 0 0,-1-1 0,0 1 0,1-1 0,-1 1 0,0-1 0,0 1 0,0-1-5,-4-5 48,1-15-43,-4-41-261,2-1 1,4 0-1,2 0 1,7-55 255,-3 85-369,1 0 0,1 1 0,1 0 1,2 0-1,1 1 0,2 0 1,0 0-1,2 2 0,1 0 1,12-16 367,-18 31-46,1 0-1,0 1 0,1 0 0,0 1 0,2-1 48,-9 7-1,1 1 0,-1-1 0,1 1-1,0 1 1,-1-1 0,1 1 0,0-1 0,1 1 0,-1 1 0,0-1 0,1 1 0,-1 0 0,0 0 0,1 1 0,2-1 1,-6 1 2,1 0 0,-1 1 0,0-1 0,0 0 0,0 1 0,0 0 0,0-1 0,0 1 0,0 0 0,0 0 0,0 0 0,0 0 0,-1 0 0,1 1 0,0-1 1,-1 1-1,1-1 0,-1 1 0,1-1 0,-1 1 0,1 1-2,0 0 97,0 1 0,-1 0 0,1-1 0,-1 1 1,0 0-1,0 0 0,-1 0 0,1 0 0,-1 0 1,1 0-1,-1 1-97,-1 12 425,-1 0 0,0 0 0,-1 0 0,-1 0 0,-1 2-425,-6 12 657,-11 25-657,10-26 104,0 0 0,-3 19-104,13-40 0,0 0 1,0-1-1,1 1 0,1 0 1,-1 0-1,1 0 1,1 0-1,0 0 0,0 0 1,1-1-1,1 5 0,-1-6-16,1 0 0,1-1 0,-1 1 0,1-1 0,1 0 0,-1 0 1,1 0-1,0 0 0,0-1 0,0 0 0,1 0 0,0 0 0,0-1 0,0 0 0,1 0 0,-1 0 0,1-1 0,0 0 16,10 4-411,-1-1-1,1 0 0,1-1 1,-1-1-1,1-1 1,-1 0-1,3-1 412,34-1-2421,-1-1 0,26-5 2421,38-6-3552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754 117 6912,'-59'-44'7514,"44"34"-7112,-1 1 0,0 0-1,0 2 1,-1 0 0,1 1-1,-2 0 1,1 2 0,-1 0 0,1 1-1,-14-1-401,-5 1 489,1 2 0,-1 1 0,0 2 0,-31 6-489,44-4 17,0 0 0,0 2 0,1 0 0,0 2 0,-7 3-17,20-7-10,0 1 0,0-1-1,1 2 1,0-1 0,0 1 0,0 0 0,1 1-1,-1-1 1,2 2 0,-1-1 0,1 1 0,0 0-1,-4 7 11,8-12 3,1 1 0,-1-1-1,0 0 1,1 1 0,0-1-1,0 1 1,0-1 0,0 1-1,0-1 1,1 1 0,0 0-1,0 0 1,0-1 0,0 1-1,0 0 1,1-1 0,-1 1-1,1-1 1,0 1 0,0 0-1,1-1 1,-1 0 0,1 1-1,-1-1 1,1 0 0,0 0-1,0 0 1,1 0 0,-1 0-1,1 0 1,-1-1 0,1 1-1,0-1 1,2 1-3,23 14-18,0-1-1,2-2 1,0-1-1,0-1 1,6 0 18,53 21 1,-85-31-1,23 9 1,-2 1 0,0 1 0,9 7-1,-29-17 5,1 1 0,-1 0 1,0 0-1,0 0 0,0 1 0,0-1 0,-1 1 0,0 1 1,0-1-1,0 0 0,-1 1 0,0 0 0,0 0 1,0 0-1,-1 0 0,1 0 0,-1 1-5,-2-2 3,1-1 1,-1 1-1,0-1 0,-1 0 1,1 1-1,-1-1 1,0 0-1,0 0 0,0 1 1,0-1-1,-1 0 0,0 0 1,1 0-1,-2-1 0,1 1 1,0 0-1,-1-1 0,1 1 1,-1-1-1,0 0 0,0 0 1,-1 0-1,1 0 0,-1-1 1,1 1-4,-15 9 29,0 0 0,-1-2 0,0 0 1,-11 4-30,14-7 18,-17 8-197,-2-1 0,0-2 1,-12 2 178,29-10-498,-1 0 0,0-1 0,1-1 0,-1-1 0,0 0 0,0-1 0,-7-2 498,-12-4-2245,31 5-4597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5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10112,'5'4'816,"0"1"1,0 0-1,-1 0 1,0 1-1,0-1 1,2 5-817,5 10 347,-2 0 0,6 17-347,-10-25 295,22 56 97,42 113-484,-55-139 853,-2 0-1,-3 2 0,2 17-760,-9-30 525,-2-25-711,0 1 1,0 0-1,1 0 0,0-1 0,1 1 0,-1 0 1,1-1-1,0 1 0,1 1 186,-3-8-106,1 0-1,-1 0 0,0 0 1,0 0-1,0 0 1,0 0-1,1 0 1,-1 0-1,0 1 1,0-1-1,0 0 1,0 0-1,1 0 0,-1 0 1,0 0-1,0 0 1,0 0-1,1 0 1,-1 0-1,0 0 1,0 0-1,0 0 0,0 0 1,1-1-1,-1 1 1,0 0-1,0 0 1,0 0-1,0 0 1,1 0-1,-1 0 0,0 0 1,0 0-1,0-1 1,0 1-1,0 0 1,1 0-1,-1 0 1,0 0-1,0 0 1,0-1-1,0 1 0,0 0 1,0 0-1,0 0 1,0 0-1,0-1 107,7-9-1901,-6 9 1280,11-22-3075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10624,'-2'5'536,"0"-1"0,0 1 1,0 0-1,1-1 0,-1 1 1,1 0-1,0 3-536,0 5 455,0 1-1,1-1 0,1 8-454,0 4 296,-3 29 2483,-3 10-2779,-2 41 1727,7 228-1172,1-369-587,2 0-1,2 0 0,1 1 1,1 0-1,2 0 1,4-5 32,3-5-169,2 1 1,2 0-1,1 2 1,12-15 168,-17 31-65,1 2 1,1 0-1,6-4 65,-19 21-98,2 1 1,-1-1-1,1 1 0,0 1 1,0-1-1,0 1 1,1 1-1,-1-1 0,1 2 1,1-1-1,-1 1 0,5-2 98,-11 5-17,1-1-1,0 1 1,-1 0-1,1 0 1,0 0-1,-1 0 1,1 0-1,-1 0 1,1 1-1,0 0 1,-1-1-1,1 1 1,-1 0-1,1 0 1,-1 0-1,0 0 1,1 1-1,-1-1 1,0 1-1,0-1 1,0 1-1,0 0 1,0 0-1,-1 0 1,1 0-1,0 0 1,-1 0-1,1 1 18,4 7 320,0 1-1,0 0 1,-1 1 0,-1-1-1,2 6-319,-5-15 7,9 32 288,-1 1-1,-1 0 1,-2 1 0,0 28-295,0 146 201,-6-197-178,1 14 30,2-20-24,1-10-14,5-15-3,-7 12-4,51-97-300,13-15 292,-38 73-130,3 1 0,1 1-1,26-26 131,-45 54-15,2 1-1,0 0 1,0 1-1,1 0 1,11-5 15,-24 16 2,1-1 1,0 1-1,0 0 1,0 0-1,0 0 1,1 1-1,-1 0 1,0-1-1,1 1 1,-1 1-1,1-1 1,-1 1-1,1 0 1,-1 0-1,1 0 1,0 0-1,-1 1 0,0 0 1,1 0-1,-1 0 1,1 0-1,-1 1 1,0 0-1,0 0 1,0 0-1,0 0 1,3 3-3,3 3 33,-1 0 1,-1 1-1,0 0 1,0 0-1,0 1 1,-1 0-1,-1 1 1,0 0-34,14 27 187,9 27-187,-27-60 3,17 43 4,6 32-7,-12-37-41,1-1 1,10 17 40,-23-55-86,1 0 0,0-1 1,0 1-1,1 0 0,-1-1 1,1 1-1,0-1 1,-1 0-1,2 0 0,0 1 86,-3-3-161,1 0-1,0 0 1,0 0-1,0 0 0,0-1 1,0 1-1,0-1 1,0 1-1,0-1 1,0 1-1,0-1 1,0 0-1,0 0 1,0 0-1,0 0 0,0-1 1,0 1-1,0 0 1,0-1-1,0 0 1,0 1-1,0-1 162,36-16-4554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5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422 159 4352,'22'-33'2117,"6"-11"3477,-27 42-5352,0-1 0,0 0 1,0 1-1,0-1 0,0 0 0,0 0 0,-1 0 0,0 1 1,1-1-1,-1 0 0,0 0 0,0 0 0,-1 0 0,1 0 1,-1-2-243,0 3 33,0 0 0,0 0 0,0 0 0,-1 0 0,1 0 0,-1 0 0,1 0 0,-1 0 0,0 1 1,1-1-1,-1 1 0,0-1 0,0 1 0,0-1 0,0 1 0,0 0 0,-1 0 0,1 0 1,0 0-1,0 1 0,-1-1 0,1 1 0,-1-1 0,1 1 0,0 0 0,-1 0 0,1 0 0,-1 0-33,-8 0 389,0 0-1,0 1 1,1 0-1,-1 1 1,-9 3-389,-2 1 179,1 1 1,0 2-1,0 0 1,1 1-1,0 1 1,1 0-1,0 2 0,1 0 1,1 2-1,-13 12-179,18-15 16,0 1 0,1 0 0,1 0 0,0 1-1,1 1 1,0-1 0,1 2 0,1-1 0,0 1-1,2 0 1,-1 0 0,2 1 0,0-1 0,0 11-16,3-18 8,0-1 0,1 1-1,0 0 1,1-1 0,0 1 0,0-1 0,1 1 0,0-1 0,0 0 0,1 1 0,0-1 0,1-1 0,0 1 0,0 0-1,0-1 1,1 0 0,0 0 0,1 0 0,-1-1 0,1 1 0,1-1 0,-1-1 0,1 1 0,0-1 0,0-1-1,0 1 1,1-1 0,0 0 0,-1-1 0,2 0 0,2 1-8,17 3-556,1-1 0,0-1-1,0-1 1,0-2 0,0-1 0,1-1-1,-1-2 1,0-1 0,0-1 0,19-5 556,46-18-2496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5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578 194 10624,'-15'-8'812,"5"3"-370,1 0 0,-1 1 0,-1 0-1,1 1 1,0 0 0,-1 0 0,0 1 0,1 1 0,-4-1-442,-13 1 171,1 1-1,0 1 1,0 2 0,0 0-1,0 1 1,1 2-1,-8 3-170,9-1 597,1 1-1,0 1 1,-18 11-597,33-16 126,0 0 1,1 0-1,-1 1 1,1 0-1,0 0 0,1 0 1,-1 1-1,1 0 1,1 1-1,-1-1 1,1 1-1,0 0-126,4-5 1,-1 0 0,1 0-1,0 0 1,0 1 0,0-1 0,0 0-1,1 0 1,-1 0 0,1 1 0,0-1-1,0 0 1,0 1 0,0-1 0,1 0 0,-1 0-1,1 1 1,0 1-1,1-1 3,0 0 0,0 0 0,0 1-1,1-1 1,-1-1 0,1 1 0,0 0 0,0-1-1,1 1 1,-1-1 0,3 1-3,8 7 14,1-1-1,1-1 1,0 0-1,0-1 1,17 5-14,0 0 9,33 14 46,11 8-55,-56-24-16,0 1 0,-1 1 0,0 0 0,-2 2 0,11 10 16,-23-20 2,-1 0-1,0 1 0,0 0 1,0 0-1,-1 1 1,0-1-1,0 1 1,0 0-1,-1 0 1,0 0-1,0 4-1,-2-7 16,0 1 1,0-1-1,0 1 0,-1-1 0,0 1 1,0 0-1,0-1 0,-1 1 1,1 0-1,-1-1 0,0 1 0,0-1 1,-1 1-1,1-1 0,-1 0 1,0 0-1,-1 0 0,1 0 0,-2 3-16,-3 1 35,0 0 0,-1 0 0,1-1 0,-2 0 0,1 0 0,-1-1 0,0 0 0,0-1 0,0 1 0,-1-2 0,0 0 0,0 0 0,0 0 0,-1-1-35,-10 2-21,1 0 0,0-1-1,-1-1 1,0-1 0,0-1 0,-18-2 21,20 0-657,0-1 0,-1-1 0,1-1 0,-14-5 657,23 5-564,1 1-1,-1-1 1,1 0 0,0-1-1,1 0 1,-1 0-1,1-1 1,0 0 0,1-1-1,-1 0 565,-16-24-3690</inkml:trace>
  <inkml:trace contextRef="#ctx0" brushRef="#br0" timeOffset="363.909">1641 19 13568,'0'-1'167,"0"0"0,0 1 0,0-1 0,0 0 0,0 1 0,0-1 0,0 0 0,0 1 0,0-1 0,0 1 0,0-1 0,-1 0 0,1 1 0,0-1 0,0 1 0,-1-1 0,1 0 0,0 1 0,-1-1 0,1 1 0,0-1 0,-1 1 0,1-1 0,-1 1 0,1 0 0,-1-1 0,1 1 0,-1-1 0,1 1 0,-1 0 0,1-1 0,-1 1 0,0 0 0,1 0-167,-26 4 1520,14-1-1487,-49 9-84,7-1-78,-21 8 129,60-14 7,0 0 0,0 1-1,1 1 1,0 0 0,0 1-1,0 0 1,0 2-7,11-8-1,1-1-1,0 1 1,0 0 0,0-1-1,0 1 1,0 0-1,0 0 1,0 0 0,0 1-1,1-1 1,-1 0 0,1 1-1,0-1 1,0 1 0,0-1-1,0 1 1,0-1-1,0 1 1,1 0 0,-1 0-1,1-1 1,0 1 0,0 0-1,0 0 1,0-1-1,0 1 1,1 0 0,-1 0-1,1-1 1,-1 1 0,1-1-1,0 1 1,0 0 0,1-1-1,-1 1 1,0-1-1,1 0 1,-1 0 0,2 2 1,18 23-2,0 0 1,2-2-1,0-1 0,12 9 2,37 37 1,-58-54-1,0 0 0,-1 0 0,0 1 0,4 10 0,-14-21 0,0 0 0,0 1 0,0 0 0,-1-1 0,1 1 0,-2 0 0,1 0 0,-1 0 0,0 0 0,-1 0 0,1 0 0,-1 0 0,-1 0 0,0 0 0,0 4 0,-3 2 18,0 0-1,-1-1 0,0 1 0,-1-1 0,0 0 0,-1 0 0,0-1 1,-1 0-1,0 0 0,-1-1 0,0 0 0,-1-1 0,0 0 0,-5 4-17,-13 8 55,0-1-1,-1-2 1,0 0-1,-2-2 0,-4 0-54,0-1-130,0-1 0,-1-2 0,0-2-1,-1-1 1,-28 2 130,38-8-800,0-1-1,0-1 0,-1-1 1,1-2-1,0-1 1,0 0-1,0-2 1,-8-4 800,-52-21-4208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92 9856,'0'1'221,"-1"0"1,0-1-1,0 1 1,1 0-1,-1 0 1,1-1-1,-1 1 0,1 0 1,-1 0-1,1 0 1,-1 0-1,1 0 1,0 0-1,-1 0 1,1 0-1,0 0 1,0 0-1,0 0 1,0 0-1,0 0 1,0 0-1,0 0 1,0 0-1,0 0-221,6 33 67,-4-22 311,3 30-222,-3-1 1,-1 1 0,-2 3-157,0 5 345,5 39-345,-2-66 447,1-1-1,1 0 0,1 0 0,1-1 0,1 1 0,4 7-446,-8-22 45,0-1 0,0 0 0,1 1 0,0-1 0,0 0 0,0-1 0,1 1 0,0-1 0,0 0 0,0 0 0,1-1 0,0 1 0,-1-1 0,1 0 0,1-1 0,-1 0 0,1 0 0,-1 0 0,1 0 0,0-1 0,6 1-45,5-1-382,0-1 1,0 0-1,0-1 1,0-1-1,1-1 1,-1 0-1,-1-2 1,17-4 381,19-8-2098,-1-2 0,17-10 2098,6-7-3275,-2 0-15</inkml:trace>
  <inkml:trace contextRef="#ctx0" brushRef="#br0" timeOffset="374.539">758 0 9984,'-1'1'295,"0"0"1,0 0-1,0 0 1,1 0-1,-1 0 1,0 0-1,1 1 0,-1-1 1,1 0-1,-1 0 1,1 0-1,0 1 1,-1-1-1,1 1-295,0 3 166,0-1 0,0 0 0,1 1-1,0-1 1,0 0 0,1 4-166,2 11 533,33 179 2651,7 51-1435,-13-47-1493,-35-235-237,1 1 1,1-1-1,2 0 1,1 0-1,4-14-19,1-2-580,2 0 0,3 1 0,9-23 580,-10 40-593,1 0 1,2 0-1,2 2 0,4-7 593,-14 27-40,1-1-1,0 1 1,0 0-1,1 1 1,0 0-1,1 0 0,0 0 1,0 1-1,1 0 1,-1 1-1,2 0 1,-1 0-1,0 1 1,8-3 40,-14 7 0,1 0 1,-1 0-1,0 1 1,1-1 0,-1 1-1,0-1 1,1 1 0,-1 0-1,0 1 1,1-1 0,-1 0-1,0 1 1,0 0 0,1 0-1,-1 0 1,2 1-1,1 1 121,-1 0 0,0 0 0,0 0 0,0 1 0,0 0 0,-1 0 0,1 0 0,-1 1 0,0 0-121,10 13 613,-1 1-1,-1 0 1,-1 1 0,5 13-613,-13-29 49,27 66 955,20 65-1004,-19-46 90,73 201-992,-100-275-90,5 8-3941,-9-29 507</inkml:trace>
  <inkml:trace contextRef="#ctx0" brushRef="#br0" timeOffset="733.536">883 396 10112,'0'-5'3776,"0"5"-2944,27 0-224,-9 0-320,18-3-288,23-2 0,17 1 0,14 1 0,8-9 0,23 0-288,4-5-64,10 2-3552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25 10240,'-6'-4'741,"0"1"-1,0-1 1,0 1 0,-1 0 0,1 1 0,-5-2-741,8 3 82,0 1 0,0 0 0,0 0-1,0 0 1,1 0 0,-1 0 0,0 0 0,0 1 0,0-1 0,1 1 0,-1 0 0,0 0 0,1 0 0,-1 0 0,1 1 0,-1-1 0,1 1 0,-2 0-82,-15 13 292,0 1 1,1 0 0,0 2-1,1 0 1,2 0 0,-1 2 0,2 0-1,1 1 1,-7 13-293,13-18 51,-1 0-1,2 1 1,0 0-1,1 0 1,1 0 0,1 1-1,0 0 1,1-1-1,1 1 1,1 0-1,0 0 1,1 0 0,1-1-1,1 1 1,0-1-1,2 1 1,0-1 0,1 0-1,0-1 1,1 1-1,1-1 1,1-1-1,0 0 1,1 0 0,1 0-1,0-2 1,1 1-1,0-1 1,1-1-1,0 0 1,4 1-51,-6-6-57,0 0-1,1-1 1,0 0 0,0-1 0,0 0-1,0-1 1,1 0 0,0-1-1,0-1 1,0 0 0,0 0-1,0-2 1,0 1 0,11-2 57,-2-1-611,-1-1 0,0-1 0,1 0 0,-1-2 0,-1 0 0,1-2 0,-1 0 0,10-7 611,-18 9-843,0-1 0,-1 0 1,9-8 842,21-25-3504</inkml:trace>
  <inkml:trace contextRef="#ctx0" brushRef="#br0" timeOffset="351.195">127 469 9472,'18'15'3584,"5"-8"-2784,21-2-64,-22-5-192,10-8-352,-5 4-32,30-11-160,7-6-64,-5 1 32,-2-4-1344,-7-3-512,-14-14-1664</inkml:trace>
  <inkml:trace contextRef="#ctx0" brushRef="#br0" timeOffset="351.289">400 10 7040,'-75'3'2720,"39"9"-2112,-5 5 960,27-10 320,1 1-960,4-4-384,9-4-480,9 0-64,9-4 0,13-4-2336,15-4-1056,11-3 96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87 123 9984,'-8'0'1087,"8"-1"-988,-1 1 1,1 0-1,-1 0 0,0 0 1,1-1-1,-1 1 0,1 0 1,-1 0-1,1 0 0,-1 0 1,0 0-1,1 0 0,-1 0 1,1 0-1,-1 0 0,1 1 1,-1-1-1,0 0 1,1 0-1,-1 0 0,1 1 1,-1-1-1,1 0 0,-1 0 1,1 1-1,-1-1 0,1 1 1,0-1-1,-1 0 0,1 1 1,-1-1-1,1 1 0,0-1 1,-1 1-1,1-1 0,0 1 1,0-1-1,-1 1 0,1-1 1,0 1-1,0-1 0,0 1 1,0 0-1,0-1 0,0 1 1,0-1-1,0 1 1,0 0-100,-2 22 41,0 1 1,-2-1 0,-6 21-42,0 6 19,5-26 40,-18 124 156,21-124 248,1-1 1,0 2-1,2-1 1,1-1-1,2 6-463,-2-21 76,0 0-1,0 0 0,1-1 0,0 1 0,0-1 0,1 1 1,0-1-1,0 0 0,1-1 0,0 1 0,0-1 0,1 0 1,-1 0-1,1 0 0,0-1 0,1 0 0,0 0 1,-1-1-1,2 0 0,-1 0 0,0 0 0,1-1 0,6 2-75,8 2-170,0-1-1,1-1 0,0-1 0,0 0 0,0-2 1,0-1-1,19-2 171,1-1-1075,0-2-1,-1-2 1,15-4 1075,-32 4-1076,0-1 1,-1-1-1,0-1 0,-1-1 1,0-1-1,6-5 1076,30-25-3317</inkml:trace>
  <inkml:trace contextRef="#ctx0" brushRef="#br0" timeOffset="373.744">1024 120 9728,'-1'-1'161,"1"1"1,-1-1 0,0 1 0,0-1-1,1 1 1,-1-1 0,0 1-1,0 0 1,0-1 0,0 1-1,1 0 1,-1-1 0,0 1 0,0 0-1,0 0 1,0 0 0,0 0-1,0 0 1,0 0 0,1 0-1,-1 0 1,0 1 0,0-1 0,0 0-1,0 0 1,0 1 0,0-1-1,1 0-161,-2 2 91,1-1-1,0 0 0,0 1 1,0-1-1,0 1 0,1-1 1,-1 1-1,0-1 0,1 1 1,-1 0-1,1-1 0,-1 1 1,1 0-1,0 0 1,-1-1-1,1 2-90,0 16 112,0 0 0,1 0 1,0 0-1,4 10-112,1 26 79,3 47 16,-1-24 1898,-3 0-1,-5 52-1992,0-119 64,-1-1 0,-1 0 0,0 0 0,0 0 0,-3 6-64,14-43-12,-2 0 1,2-11 11,-3 7-287,2 1-1,2-3 288,6-7-808,1 0-1,2 1 0,1 1 0,10-11 809,-16 28-112,1 0 0,1 1-1,1 1 1,0 0 0,2 1-1,0 1 1,21-13 112,-34 25 9,1 0-1,1 1 1,-1 1-1,1-1 1,-1 1-1,1 0 1,0 1-1,0 0 1,0 0 0,0 0-1,0 1 1,3 1-9,-7 0 66,1 0 0,0 0 0,-1 1 0,1 0-1,0 0 1,-1 0 0,1 0 0,-1 1 0,0 0 0,0 0 0,1 0 0,-1 0 0,0 1 0,-1 0 0,1 0 0,0 0 0,-1 0 0,0 0 0,1 1 0,-1-1 0,2 4-66,7 14 408,-1 0-1,-1 1 1,0 1-1,-2-1 1,-1 1 0,0 0-1,-2 2-407,15 44 198,72 226-130,-56-170-5384,-36-125 5252,0 1 1,0-1-1,1 0 1,-1 0-1,0 0 1,0 1-1,0-1 1,0 0-1,0 0 1,0 0-1,0 1 1,0-1-1,0 0 1,1 0-1,-1 0 1,0 1-1,0-1 1,0 0-1,0 0 1,0 1-1,-1-1 1,1 0-1,0 0 1,0 0-1,0 1 1,0-1-1,0 0 1,0 0-1,0 1 1,0-1-1,0 0 1,-1 0-1,1 0 1,0 0-1,0 1 1,0-1-1,0 0 1,0 0-1,-1 0 1,1 0-1,0 0 1,0 0-1,0 1 64,-16-4-3674</inkml:trace>
  <inkml:trace contextRef="#ctx0" brushRef="#br0" timeOffset="711.805">1194 494 9984,'3'5'3776,"11"-5"-2944,18 3-160,-10-3-224,19 0-352,16-8 0,16-4-32,7 0-64,15-4 32,12-4-1376,9-4-608,2 1-1760</inkml:trace>
  <inkml:trace contextRef="#ctx0" brushRef="#br0" timeOffset="1058.172">2780 52 10368,'-2'-4'386,"0"1"0,-1-1-1,1 1 1,-1-1 0,0 1 0,0 0 0,-1 0 0,1 0 0,0 0 0,-2 0-386,0 1 129,1-1 1,-1 1-1,0 1 1,0-1-1,0 0 1,-1 1-1,1 0 1,0 1-1,0-1 1,-1 1-1,1 0 1,0 0-130,-19 1 79,0 2 1,1 0-1,-1 2 1,1 0-1,-12 6-79,-4 0 56,16-5-14,-28 6-47,1 3 0,0 1 0,1 3 0,-13 9 5,56-25 2,0 1 1,0-1-1,1 1 1,0 0-1,-1 1 1,1-1-1,1 1 1,-1 0-1,1 0 1,-2 3-3,5-6 2,0 0 0,0-1 0,0 1 0,1 0 0,-1 0 0,0 0 0,1-1 0,-1 1 0,1 0 0,0 0 0,0 0 0,0 0 0,0 0 0,0 0 0,0 0 0,0 0 0,0 0 0,1-1 0,-1 1 0,1 0 0,-1 0 0,1 0 0,0-1 0,0 1 0,0 0 0,0 0 0,0-1 0,0 1 0,0-1 0,1 1 0,-1-1 0,0 0 0,1 1 0,-1-1 0,1 0 0,0 0 0,-1 0 0,2 0-2,12 9 7,1-1 0,0-1 0,1-1 0,14 5-7,75 20-3,-26-9 5,-45-11-2,-1 1 0,15 9 0,-38-17 0,0 1 0,-1 0 0,1 1 0,-1 1 0,-1-1 0,0 1 0,0 1 0,0 0 0,0 1 0,-7-7-6,0-1 1,0 1-1,0-1 1,-1 1-1,1 0 1,-1 0 0,1-1-1,-1 1 1,0 0-1,0 0 1,0 0 0,-1 0-1,1 1 1,-1-1-1,0 0 1,0 0-1,0 0 1,0 0 0,0 0-1,-1 1 1,0 0 5,0 0 70,-1 0 1,0-1 0,0 1-1,0 0 1,0-1-1,-1 1 1,1-1-1,-1 0 1,0 0-1,0 0 1,-1 0 0,1 0-1,0-1 1,-2 1-71,-10 6 347,0-1 1,-1 0-1,1-2 1,-2 0-1,1 0 1,-1-2-1,-4 1-347,-9 2-237,-1-3 1,0 0-1,0-2 0,-3-1 237,23-1-484,0 0 0,0-1-1,0-1 1,0 1 0,1-1-1,-1-1 1,1 0 0,-1-1 0,1 0-1,0 0 1,1-1 0,-1-1 0,-2-1 484,-18-24-3616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618 285 7296,'-47'-33'2245,"-46"-30"2406,83 56-4237,0 2 1,-1-1-1,0 1 1,0 1-1,0 0 0,-1 1 1,0 0-1,-8-1-414,12 4 183,1-1 0,-1 1-1,1 1 1,-1-1-1,1 1 1,-1 1-1,1-1 1,0 1 0,-1 1-1,1-1 1,0 1-1,0 0 1,1 1-1,-4 2-182,-10 6 18,-1 2 0,2 1-1,0 1 1,1 0 0,0 1 0,2 1-1,0 1 1,1 0 0,1 1-1,0 0 1,0 4-18,6-7 13,0 0 0,0 1-1,2-1 1,0 2 0,1-1 0,1 0-1,0 1 1,2 0 0,0 0 0,1 0-1,1-1 1,1 1 0,1 0 0,2 15-13,0-17-59,0 1-1,1-1 1,1 0 0,1 0 0,0-1 0,1 1 0,1-2 0,0 1 0,1-1-1,1-1 1,0 0 0,1 0 0,1-1 0,0-1 0,0 0 0,2-1 0,-1 0-1,1-1 1,1-1 0,-1-1 0,2 0 0,-1 0 0,15 3 59,-4-3-691,1-2 0,0 0 1,-1-2-1,1-1 1,1-2-1,-1 0 0,0-2 1,0-1-1,0-1 0,14-4 691,71-22-3530</inkml:trace>
  <inkml:trace contextRef="#ctx0" brushRef="#br0" timeOffset="349.862">1704 1 12800,'-21'-1'2665,"0"1"1,-20 2-2666,27 0 372,1 0 1,0 0 0,1 2-1,-1-1 1,-6 4-373,8-2 40,0 1 1,0 0-1,0 1 0,1 0 1,0 0-1,0 1 0,-2 3-40,-15 16 133,-15 21-133,20-23 44,5-5 11,0 1 0,2 1 1,1 1-1,0 0 1,2 0-1,0 1 0,2 1 1,1 0-1,1 1 1,1-1-1,1 1 0,1 0 1,0 13-56,5-26 1,0 0 1,0 0-1,1 0 1,1 0-1,0-1 0,1 1 1,0 0-1,1-1 1,0 0-1,1 0 1,5 8-2,-2-5 24,1-1 0,0-1 0,2 1 0,-1-1 0,2-1 0,-1 0 0,2-1 0,6 5-24,11 5-267,0-1-1,2-2 1,1-1-1,0-1 1,1-2-1,0-1 1,31 6 267,-34-11-2470,28 4 2470,31-3-4559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7296,'-1'0'179,"0"1"1,0-1-1,-1 0 1,1 0-1,0 1 1,0-1-1,0 0 1,0 1-1,0-1 0,0 1 1,0 0-1,0-1 1,0 1-1,0 0 1,0 0-1,1-1 1,-1 1-1,0 0 1,0 0-1,1 0 1,-1 0-1,0 0 1,1 0-1,-1 0 1,1 0-1,0 0 1,-1 0-1,1 0 0,0 1 1,-1-1-1,1 0 1,0 0-1,0 0 1,0 1-180,0 5 505,-1-1 1,1 1-1,1 0 0,-1-1 1,2 5-506,-1 0 91,1 0 0,-2 0 1,0 1-1,0-1 0,-1 3-91,1-9-271,-1-1 0,0 1 0,0-1 0,0 1 0,0 0 0,-1-1 0,0 0 0,0 1 0,0-1 0,0 0 0,-1 0 0,1 0 0,-4 3 271,5-6-3440,1-1 134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7296,'-27'8'2816,"23"-1"-2208,4 10 1056,0-5 352,9 3-992,4 14-352,5 14 511,5 9 321,0 11-768,4 5-384,-6-5-192,2 2-128,-5-1-32,-5-4 32,-4-9-32,-4-7-1408,-1-12-576,-4-16-2879</inkml:trace>
  <inkml:trace contextRef="#ctx0" brushRef="#br0" timeOffset="363.53">521 51 10240,'2'-10'2721,"-5"10"-978,-10 18-366,-1 0-1400,-14 19 21,1 1-1,3 1 0,0 1 1,3 1-1,1 1 0,1 5 3,12-31 7,2-1-1,0 1 1,1 0-1,0 0 1,1 1-1,1-1 1,1 1-1,0 5-6,1-16-5,0 0-1,1 0 1,0 0 0,0 0 0,1-1-1,-1 1 1,1 0 0,0-1-1,1 0 1,-1 1 0,3 1 5,-3-3-34,1-1 0,0 0 0,0 0 1,0 0-1,0 0 0,0 0 0,0-1 0,1 1 0,-1-1 1,1 0-1,0 0 0,0 0 0,0-1 0,0 1 1,0-1-1,0 0 0,1 0 34,13 1-613,-1 0 1,1-1 0,0-1-1,0-1 1,0 0-1,0-1 613,70-9-3338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8:4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64 7424,'-8'-4'500,"1"1"0,0 0 0,-1 0 0,0 1-1,0 0 1,0 0 0,0 1 0,0 0 0,0 0 0,0 1 0,0 0 0,0 1 0,0-1 0,-6 3-500,5-1 72,0 0-1,1 1 1,0 0-1,0 1 1,0 0 0,0 0-1,0 0 1,1 1 0,0 0-1,0 1 1,0 0 0,0 0-1,-2 4-71,-2 3 16,0 0-1,1 1 0,1 0 0,0 1 1,1 0-1,1 0 0,0 1 1,1 0-1,1 0 0,0 0 1,1 1-1,1 0 0,-1 8-15,3-16 10,1 0 0,0-1-1,0 1 1,0 0-1,1 0 1,1 0-1,-1-1 1,1 1 0,1-1-1,0 1 1,0-1-1,0 0 1,1 0-1,0 0 1,1-1-1,0 1 1,0-1 0,1 0-1,-1-1 1,1 1-1,1-1 1,-1 0-1,1-1 1,0 0 0,1 0-1,4 3-9,0-3 16,1 1 0,-1-2 0,1 0 0,0 0 1,0-1-1,0-1 0,0 0 0,1 0 0,-1-2 0,0 0 0,1 0 0,-1-1 0,0-1 0,3-1-16,-6 2 12,-1-1 0,1 0 0,-1-1 0,0 0 0,0-1 0,-1 1 0,1-2 0,-1 1 0,1-1 0,-2-1 0,1 1 0,0-1 0,-1-1-1,0 1 1,-1-1 0,1 0 0,-2-1 0,1 0 0,-1 0 0,2-2-12,-4 2 4,0 0-1,0-1 1,-1 1-1,0 0 1,-1-1-1,0 1 1,0-1-1,-1 1 1,0-1-1,0 0 1,-1 1-1,0-1 1,0 1-1,-1-1 1,0 1-1,-1 0 1,0 0-1,0 0 1,-1 0-1,-3-4-3,0-2-195,-2 0 0,1 1-1,-2 0 1,0 1 0,0 0 0,-1 1-1,-1 0 1,0 0 0,0 2 0,-14-9 195,-23-9-2139,0 6-1274</inkml:trace>
  <inkml:trace contextRef="#ctx0" brushRef="#br0" timeOffset="352.039">1065 4 9472,'-10'-2'756,"-1"1"0,1 1 0,-1-1 1,0 2-1,-2 0-756,1 1-169,-1 0-1,1 1 1,1 0 0,-1 1 0,0 1 0,1 0-1,0 0 1,0 1 0,0 1 0,1-1 0,-5 6 169,-9 6 419,0 2 1,1 0-1,2 2 1,0 0-1,1 1 1,1 2-1,1 0 1,2 0 0,-5 12-420,17-31 23,1 1 0,0 0 0,1 0 0,0 0 0,0 0 0,0 0 0,1 1 0,0-1 0,0 0 0,1 1 0,0-1 0,0 1 0,1-1 0,1 4-23,-1-5 6,1 0 1,0 0-1,1 0 1,-1 0-1,1 0 1,0 0-1,1 0 1,-1-1-1,1 0 1,0 0 0,1 0-1,-1 0 1,1-1-1,0 1 1,0-1-1,3 1-6,4 3 10,0-2 1,0 1-1,1-2 0,-1 1 0,1-2 0,1 0 1,-1 0-1,1-1 0,-1-1 0,1 0 0,4-1-10,30 1-514,0-3-1,29-3 515,-50 2-1135,1-2 0,-1 0 0,-1-1 0,1-2 0,0-1 1135,54-25-3146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53 314 7168,'-2'0'357,"1"0"1,-1 0-1,0 0 0,1 0 1,-1 1-1,1-1 0,-1 1 1,1-1-1,-1 1 1,0 0-1,1 0 0,0 0 1,-1-1-1,1 1 1,0 0-1,-1 1 0,1-1 1,0 0-1,0 0 1,-1 2-358,0 0 222,-1 1 0,1-1 0,0 1 0,1 0 0,-1 0 0,1 0 0,-1 0 0,1 3-222,-1 5-33,0 0-1,1 0 1,0 0-1,1 0 1,1 9 33,1-4 563,0-1 1,2 1 0,0 0-1,6 15-563,-7-24 189,0 0 0,1 1 0,0-1 0,1-1 0,0 1 0,0-1 0,1 1 0,0-2 0,0 1 0,1 0-189,-4-5 1,-1 0 1,1 0-1,0-1 1,0 1-1,-1-1 1,1 0-1,0 0 1,0 0-1,1 0 1,-1 0-1,0-1 1,0 1 0,0-1-1,0 0 1,1 0-1,-1 0 1,0 0-1,0-1 1,0 1-1,0-1 1,0 0-1,0 0 1,0 0-1,0 0 1,0 0-1,0-1 1,0 1-1,0-2-1,2 1 16,-1-1 0,0 0 0,1 0 0,-1 0 0,0-1 0,-1 1 0,1-1 0,-1 0 0,1 0 0,-1 0 0,-1-1 0,1 1 0,0-1 0,-1 0 0,0 1 0,0-1 0,0-1-16,-2 3 16,0-1-1,0 1 0,0 0 0,0-1 1,0 1-1,-1 0 0,1 0 0,-1-1 1,0 1-1,0 0 0,0 0 0,0 0 0,-1 0 1,1 0-1,-1 0 0,0 1 0,-1-3-15,-6-7-58,0 1 0,-1 0-1,-4-3 59,10 11-57,-17-17-1584,9 10 976,0-1 0,1-1 0,-2-2 665,-2-13-3339,14 24 2652,0 1-1,0-1 1,1 1-1,-1 0 1,1-1-1,0 1 0,0-1 1,0 1-1,0-1 1,0-1 687,4-12-3392</inkml:trace>
  <inkml:trace contextRef="#ctx0" brushRef="#br0" timeOffset="369.745">343 0 10112,'18'5'4966,"11"13"-1986,-4-2-1220,-14-10-1651,0 0 0,0 1 1,-1 0-1,0 0 0,0 1 0,-1 1 0,0-1 0,-1 2 1,0-1-1,1 3-109,2 4 63,-1 0-1,0 0 1,-1 1 0,-2 1 0,1 0 0,0 6-63,7 31 94,-3 2 0,-2-1 0,2 55-94,-11-103 25,2 91 256,-1-26-1192,3-24-2934,-3-41-762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5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11 4352,'-16'-8'8838,"-8"6"-6278,-21 5-961,40-2-1393,-1 0 1,1 1-1,0 0 1,0 0 0,0 0-1,0 1 1,0-1-1,1 1 1,-1 0-1,1 1 1,0-1-1,0 1 1,0 0-1,0 0 1,1 0 0,-2 2-207,-9 14-16,0 0 1,2 1-1,-2 6 16,-1 0 310,-8 15-260,1 1 1,3 1 0,2 0-1,-2 12-50,13-36 13,2 0 0,0 0 0,1 1 0,2-1-1,0 4-12,1-11 8,0-1 0,1 1 0,1 0 0,0-1 0,1 1 0,0-1 0,1 0 0,4 9-8,-1-4-308,30 60 980,-33-70-1140,0 0 1,1 0-1,-1-1 0,1 1 1,1-2-1,-1 1 0,1 0 1,0-1-1,2 1 468,1-1-3754,1-1-614</inkml:trace>
  <inkml:trace contextRef="#ctx0" brushRef="#br0" timeOffset="4248.416">434 184 4224,'2'0'8951,"0"4"-3982,-2-3-4856,0 0 1,1 0-1,-1-1 1,0 1-1,1 0 0,-1 0 1,1 0-1,0 0 0,-1 0 1,1-1-1,0 1 0,-1 0 1,1-1-1,0 1 0,0 0 1,0-1-1,-1 1 1,1-1-1,0 1 0,0-1 1,0 0-1,0 1 0,0-1 1,0 0-1,0 0 0,0 0 1,1 1-114,24-3 21,1 0 1,2-2-22,6 0 47,17 1-95,-48 2 57,0 2-1,-1-1 1,1 0-1,-1 0 1,1 1-1,-1 0 1,1 0-1,-1 0 0,0 0 1,1 1-1,-1-1 1,3 2-9,-5-1-5,0 0 0,0-1 0,0 1 1,0 0-1,0 0 0,0 0 0,0 0 1,0 0-1,-1 0 0,1 0 0,-1 0 1,1 0-1,-1 0 0,0 0 0,0 0 1,0 0-1,0 1 0,0-1 0,-1 0 0,1 0 5,-9 44 32,8-42-11,-13 41 190,-16 35-211,3-11-8,11-19 2,3 0 1,-1 11 5,12-51-236,-8 31-552,-1-21-5782,10-23 2394,1-1 528</inkml:trace>
  <inkml:trace contextRef="#ctx0" brushRef="#br0" timeOffset="4632.248">400 531 10240,'0'0'156,"0"0"0,-1 0 0,1 1 0,0-1 0,0 0 1,-1 0-1,1 0 0,0 1 0,-1-1 0,1 0 0,0 0 1,0 1-1,-1-1 0,1 0 0,0 1 0,0-1 0,0 0 1,-1 1-1,1-1 0,0 0 0,0 1 0,0-1 0,0 0 0,0 1 1,0-1-1,0 0 0,0 1 0,0-1 0,0 0 0,0 1 1,0-1-1,0 1-156,11 1 1331,29-6-1519,-31 3 1311,45-7 1460,-26 3-2362,-1 2-1,29-1-220,-25 2-19,-14 0-3177,-1 1-7231,-10 1 6710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7296,'0'0'2448,"0"10"1850,5 70-2182,-3-58-1662,0 0 1,-2 0-1,0 1 1,-2-1-1,0 0 1,-3 5-455,0-7-1358,-2 8-589,5-9-4524,2-14 3154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7168,'0'0'2368,"1"18"4048,2-16-6110,-1 0 1,1-1-1,0 1 1,0-1-1,0 1 1,0-1-1,0 0 1,0 0-1,0 0 1,0 0-1,1-1 1,-1 1-1,0-1 1,0 0-307,53 0 82,-36 0 126,22 0-501,30 0 789,-24 0-7334,-43 0 2444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0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9472,'0'0'89,"0"0"1,0 0 0,0 0-1,0 1 1,0-1-1,0 0 1,0 0 0,0 0-1,0 0 1,0 0 0,0 0-1,0 0 1,0 0-1,0 0 1,0 0 0,0 0-1,0 0 1,0 0-1,0 1 1,0-1 0,0 0-1,0 0 1,0 0 0,0 0-1,0 0 1,0 0-1,0 0 1,-1 0 0,1 0-1,0 0 1,0 0-1,0 0 1,0 0 0,0 0-1,0 0 1,0 0 0,0 0-1,0 0 1,0 0-1,0 0 1,0 0 0,0 0-1,-1 0 1,1 0 0,0 0-1,0 0 1,0 0-1,0 0 1,0 0 0,0 0-1,0 0 1,0 0-1,0 0 1,0 0 0,0 0-1,0 0 1,0 0 0,-1 0-1,1 0 1,0 0-1,0 0 1,0 0 0,0 0-90,2 12 1122,10 17-1288,-6-16 979,0 0 0,-1 0 0,-1 1 0,0-1 0,2 12-813,10 76 874,-7-36-901,2-13-221,1-1 0,4 1 248,-7-30-3680,-6-13-810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0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229 282 10240,'-3'-2'669,"0"0"0,1 1 1,-1-2-1,1 1 0,-1 0 1,1 0-1,0-1 0,-1-1-669,0 3 202,1 1 1,0-1-1,-1 1 0,1 0 0,-1-1 1,1 1-1,-1 0 0,1 0 1,-1 1-1,-2-1-202,-1 1 1156,-115-1 1036,120 0-2189,0-1 0,0 2 1,-1-1-1,1 0 0,0 0 0,0 0 1,0 0-1,0 1 0,-1-1 1,1 1-1,0-1 0,0 1 0,0-1 1,0 1-1,0-1 0,0 1 1,0 0-1,0 0 0,1-1 0,-1 1 1,0 0-1,0 0 0,1 0 1,-1 0-1,0 0 0,1 0 0,-1 0 1,1 0-1,-1 0 0,1 0 1,0 1-1,-1-1-3,0 6 53,0-1 0,1 1 0,0-1 0,0 1 0,0 5-53,1 16 142,-9 19-30,4-30-55,1 0-1,1 1 1,0 9-57,2-23 2,2 22 30,-2-25-32,0 0 1,1-1-1,-1 1 0,0-1 0,0 1 0,0-1 0,0 1 0,1-1 0,-1 1 0,0-1 0,0 1 0,1-1 0,-1 1 0,0-1 0,1 0 1,-1 1-1,1-1 0,-1 0 0,0 1 0,1-1 0,-1 0 0,1 1 0,-1-1 0,1 0 0,-1 0 0,1 1 0,-1-1 0,1 0 0,-1 0 1,1 0-1,0 0 0,-1 0 0,1 0 0,-1 0 0,1 0 0,-1 0 0,1 0 0,-1 0 0,1 0 0,-1 0 0,1 0 0,-1-1 0,1 1 1,-1 0-1,1 0 0,11-5-10,-1 1 1,1 0-1,0 1 1,0 0-1,1 1 1,-1 1-1,0 0 1,1 0-1,-1 1 1,5 1 9,-10 0-4,0 0 0,-1 0 0,1 1 0,0 0 0,-1 0 0,1 1 1,-1-1-1,1 1 0,-1 1 0,0-1 0,0 1 0,-1 0 0,1 0 0,-1 1 0,0 0 0,0 0 0,0 0 0,3 5 4,-6-6-2,0 1 0,0-1 0,0 1 0,0 0 1,-1-1-1,0 1 0,0 0 0,0 0 0,-1 0 0,1 0 0,-1 0 0,0 0 0,0 0 0,-1 0 0,0 0 0,0-1 0,0 1 0,0 0 0,-1 0 0,0-1 0,0 2 2,-1 1-8,0 0 0,-1 0 0,1 0 0,-1-1 0,0 0-1,-1 0 1,0 0 0,0 0 0,0-1 0,0 1 0,-1-1 0,0-1 0,0 1 0,-2 0 8,3-2-99,0-1 0,0 0 1,0 0-1,-1 0 1,1 0-1,0-1 0,-1 0 1,0 0-1,1 0 0,-1-1 99,3 0-329,0 0-1,0 0 0,0-1 0,0 1 0,0-1 1,0 0-1,0 0 0,0 0 0,0 0 0,1 0 1,-1 0-1,-1-2 330,-10-6-4501</inkml:trace>
  <inkml:trace contextRef="#ctx0" brushRef="#br0" timeOffset="451.132">446 7 10368,'-1'-1'578,"-9"-4"2664,10 5-3127,-1-1 0,1 1 0,0 0 0,0 0 0,0 0 0,-1 0 0,1 0-1,0 0 1,0 0 0,-1 0 0,1 1 0,0-1 0,0 0 0,0 0 0,-1 0 0,1 0-1,0 0 1,0 0 0,0 0 0,0 0 0,-1 0 0,1 1 0,0-1 0,0 0 0,0 0 0,0 0-1,0 0 1,-1 1 0,1-1 0,0 0 0,0 0 0,0 0 0,0 0 0,0 1 0,0-1-1,0 0 1,0 0 0,0 0 0,0 1 0,0-1 0,0 0 0,0 0 0,0 1 0,0-1-1,0 0 1,0 0 0,0 0 0,0 1 0,0-1-115,0 1 48,1 0-1,0 0 1,-1 1-1,1-1 1,0 0 0,-1 0-1,1 0 1,0 0-1,0 0 1,0 0 0,0 0-1,0-1 1,0 1-1,0 0 1,0-1 0,1 1-1,-1 0 1,1-1-48,5 5 87,79 45 174,-44-27-91,14 11-170,-43-24 12,1 0 0,-2 1 0,1 0 0,-1 1 0,9 12-12,-4 0 325,-1 0 0,-1 1-1,-2 0 1,0 1 0,-2 1 0,0 0 0,-2 1 0,-2 0 0,0 0 0,-2 0 0,-1 1 0,0 9-325,-2-1 301,-1 0 1,-2 0 0,-2 0 0,-1 0 0,-4 13-302,1-17-1104,-2-1 0,-1 0 0,-8 16 1104,9-30-4208,-1-5-1589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7296,'14'16'7354,"-12"-14"-7246,0 1 0,0-1 0,0 0 0,0 0 0,0 0 0,1 0 0,-1 0-1,1 0 1,-1-1 0,1 1 0,0-1 0,-1 1 0,4 0-108,12 2 521,0 0 1,0-2-1,0 0 1,1 0-1,-1-2 1,13-1-522,-3 0 678,0 2 0,10 2-678,-36-3 6,-1 1 1,1-1-1,0 1 0,-1-1 0,1 1 1,-1 0-1,1-1 0,0 1 1,-1 0-1,0 0 0,1 0 0,-1 0 1,0 1-1,1-1 0,-1 0 1,0 0-1,0 1 0,0-1 0,0 1 1,0-1-1,-1 1 0,1-1 1,0 1-1,-1-1 0,1 1 1,-1 0-1,1-1 0,-1 1 0,0 1-6,2 7 56,-1 1-1,-1-1 0,0 1 1,-1 7-56,0 4 87,1 73 20,0 160-2177,0-254-197,1-4-2193,-1-3 2901,-1 3 331,1-6-2308</inkml:trace>
  <inkml:trace contextRef="#ctx0" brushRef="#br0" timeOffset="370.158">190 317 10112,'-4'5'3872,"4"-5"-3040,4 13-128,-4-13-256,5 4-352,0 0 0,9 0-32,1 0-64,7-4 32,-3 0-128,10-4 0,-5 0-1280,5-4-608,-5-5-1728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3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 6784,'0'0'223,"0"0"1,0 0 0,0-1 0,-1 1-1,1 0 1,0 0 0,0-1-1,0 1 1,0 0 0,0 0-1,0-1 1,-1 1 0,1 0-1,0 0 1,0 0 0,0-1-1,0 1 1,-1 0 0,1 0-1,0 0 1,0 0 0,-1 0-1,1-1 1,0 1 0,0 0-1,-1 0 1,1 0 0,0 0-1,0 0 1,-1 0 0,1 0-1,0 0 1,0 0 0,-1 0-224,-14 1 2470,-11 6-444,9 1-1139,1-2-701,0 1 0,1 1 1,1 1-1,-9 6-186,0 3-6,1 1 0,1 1 0,1 1 0,1 0 0,1 2 0,1 0 0,1 1 0,1 1 0,-12 24 6,23-39-61,-1 1 0,1 0-1,1-1 1,0 2 0,1-1-1,0 0 1,0 0 0,1 1-1,1-1 1,0 12 61,1-12-641,0 0-1,1 0 1,0 0 0,1-1-1,1 3 642,-1-5-1119,-1-1 0,2 0 0,-1 0 0,1 0 0,0 0 0,1-1 0,1 2 1119,4 6-3210</inkml:trace>
  <inkml:trace contextRef="#ctx0" brushRef="#br0" timeOffset="534.954">521 213 6912,'-1'-1'342,"-1"0"1,1 0-1,0 0 0,0 0 1,-1 0-1,1 1 1,-1-1-1,1 0 0,0 1 1,-1-1-1,1 1 1,-1 0-1,0 0 0,1-1 1,-1 1-1,1 0 1,-1 0-1,1 0 0,-1 0 1,1 1-1,-2-1-342,0 1 189,0 0-1,0 1 1,0-1 0,1 0-1,-1 1 1,0 0-1,1 0 1,0 0 0,-1 0-1,-1 2-188,-5 6-32,0 1-1,1 0 0,0 1 0,-4 8 33,12-19 68,-6 9-68,1 1 1,0 1-1,0-1 0,1 1 1,1 0-1,0-1 0,1 1 1,0 1-1,1-1 0,0 0 1,1 8-1,0-11 3,1 1 0,0-1 0,1 1 0,-1-1 0,2 0 1,-1 1-1,2-1 0,-1-1 0,1 1 0,0 0 0,1-1 1,0 0-1,0 0 0,5 5-3,-8-10 3,1 0-1,-1 0 1,1-1 0,-1 1-1,1-1 1,0 1 0,0-1-1,0 0 1,0 0 0,1-1-1,-1 1 1,0-1 0,1 1-1,-1-1 1,1 0 0,0-1-1,-1 1 1,1 0 0,0-1-1,-1 0 1,1 0 0,0 0-1,-1 0 1,1-1 0,0 1-1,-1-1 1,1 0 0,-1 0-1,1 0 1,-1-1 0,1 1-1,-1-1 1,0 0 0,0 0-1,0 0 1,0 0 0,0-1-1,0 1 1,-1-1 0,1 1-1,-1-1 1,0 0 0,1 0-1,-1 0 1,-1 0 0,1-1-1,0 1 1,-1-1-3,3-3 4,-2 1 0,1-1 0,-1 0 0,0 1 0,-1-1 0,1 0 0,-1 0 0,-1-1-1,1 1 1,-1 0 0,-1 0 0,1 0 0,-1 0 0,-1-3-4,0 0-43,-1 0 0,-1 1 1,0-1-1,0 1 0,-1 0 0,0 0 0,0 1 0,-1-1 0,-5-5 43,-19-23-3445,16 24 48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10112,'0'8'3776,"0"-8"-2944,0 8 0,0 2-256,0-2 639,0 4 385,0 1-736,0 3-320,0 2-352,5-2-160,-1 6 0,1-1-32,-5-5 0,0 2 0,0-6 0,5-4-1408,5-11-4607</inkml:trace>
  <inkml:trace contextRef="#ctx0" brushRef="#br0" timeOffset="414.132">386 225 9728,'-6'2'564,"0"0"-1,0 0 1,0 0 0,0 1 0,0 0 0,1 1 0,0-1-1,-1 1 1,1 0 0,-2 3-564,-4 2 150,2 1 1,-1 0-1,2 1 1,-5 6-151,3-2 323,1 1 0,1 0 0,1 0 0,0 1 0,1 0 1,0 0-1,2 1 0,0 0 0,1-1 0,1 1 1,0 0-1,1 1 0,2-1 0,-1 0 0,4 15-323,-3-27 4,1 0 0,-1 0 0,1 0 0,1 0 0,-1 0 0,1 0 0,0-1 0,0 1 0,1-1 0,-1 0 0,3 2-4,-4-4 1,0-1-1,0 0 1,0 0 0,1 0-1,-1 0 1,1 0-1,-1-1 1,1 1 0,-1-1-1,1 1 1,0-1 0,0 0-1,0 0 1,0 0-1,0-1 1,0 1 0,0-1-1,0 1 1,0-1 0,0 0-1,0 0 1,0 0-1,0-1 1,2 0-1,2-1-27,0-1 1,-1 0-1,1 0 1,-1 0-1,0-1 1,0 0-1,0 0 1,0 0-1,-1-1 0,0 0 1,0 0-1,0 0 1,-1-1-1,1 0 1,2-6 26,-3 8-234,-1-1 0,0-1 0,-1 1 0,0 0 0,1-1 0,-2 1 0,1-1 0,0 1 0,-1-1 0,0 0 0,-1 0 0,1 0 0,-1 0 1,0 1-1,-1-1 0,1 0 0,-1 0 0,0 0 0,-1 1 0,0-2 234,-20-43-4021,14 24 693</inkml:trace>
  <inkml:trace contextRef="#ctx0" brushRef="#br0" timeOffset="838.929">386 1 9856,'0'2'349,"1"0"1,-1 0-1,0-1 1,1 1-1,-1 0 0,1 0 1,-1 0-1,1-1 1,0 1-1,0 0 1,0-1-1,0 1 1,0-1-1,0 1 1,0-1-1,1 1 1,0 0-350,29 21 18,-6-5 369,2 5 295,-13-12-80,-1 0 0,-1 0 0,0 1 0,-1 1 0,0 0-1,2 5-601,-3-2 48,-1 1 0,-1 0-1,0 1 1,-1-1 0,-1 2 0,-1-1-1,-1 0 1,0 1 0,-1 0-1,-1 0 1,-1 2-48,-1 18 48,-1 0-1,-2 0 1,-2-1-1,-10 38-47,-13 84-1008,28-160 798,0 1 0,0 0 0,0-1 0,-1 1 0,1-1 0,0 1 0,0-1 0,0 1 1,0-1-1,0 1 0,0 0 0,0-1 0,0 1 0,0-1 0,0 1 0,1-1 0,-1 1 0,0 0 0,0-1 0,0 1 0,1-1 0,-1 1 0,0-1 0,1 0 0,-1 1 0,0-1 0,1 1 0,-1-1 1,1 1-1,-1-1 210,5-3-4496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3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240 277 10112,'6'9'4601,"-1"11"-3788,-2-8 29,38 155 3691,44 116-4341,-39-128-122,-16-62-28,-4 1 0,11 87-42,-36-172-7,4 59-30,-4-64 15,-1 0 0,-1 0 0,1 0 0,-1 0 0,1 0 0,-1 0 0,0 0 0,0 0 0,-1 0 0,1 0 0,-1 0 0,0-1 0,0 1 0,-1 0 22,3-4-55,-1 1-1,0 0 1,0 0 0,0 0-1,0-1 1,0 1-1,-1 0 1,1-1-1,0 1 1,0-1-1,0 0 1,0 1-1,-1-1 1,1 0 0,0 0-1,0 1 1,-1-1-1,1 0 1,0 0-1,-1-1 1,1 1-1,0 0 1,0 0 0,0 0-1,-2-1 56,-1 0-280,0-1-1,1 1 1,-1-1-1,0 0 1,1 0 0,-1 0-1,-2-3 281,-5-4-340,1-1-1,0 0 1,0-1-1,1 0 0,1 0 1,-1-1-1,1-2 341,-19-33-1782,-4-15 1782,7 14-847,-70-139-209,-60-174 1056,144 335 705,2 0 1,1 0-1,1-1 1,-1-15-706,6 29 161,0 0 0,1 0 0,0 0 0,1 0 0,0 1 0,1-1 0,1 0 0,0 1 0,1-1 0,4-8-161,1 0 18,2 0 1,0 1-1,2 0 1,0 1-1,1 1 1,1 0 0,0 1-1,2 0 1,-1 1-1,2 1 1,0 1-1,1 1 1,1 0-1,0 1 1,0 1-1,1 1 1,1 1-1,-1 1 1,18-4-19,-10 5 189,-1 1 0,1 2 1,0 1-1,0 0 0,1 3 1,-1 0-1,0 2 0,0 1 1,0 1-1,0 2 0,-1 1 1,0 1-1,0 1 0,-1 1 1,0 2-1,-1 1 0,0 1 1,23 16-190,-38-22 58,-1 1 0,0 0 1,0 0-1,-1 1 0,0 0 1,-1 1-1,0 0 0,-1 0 1,0 0-1,-1 1 0,0 0 1,0 1-1,-2-1 0,0 1 1,0 0-1,-1 0 0,0 0 1,-1 0-1,-1 1 0,0-1 0,-1 1 1,0-1-1,-1 0 0,-1 1 1,0-1-1,-1 0 0,0 0 1,-1 0-1,0 0 0,-1-1 1,-5 9-59,1-4 17,-1 1 0,0-1 0,-1-1 0,-1 0 0,-1 0 0,0-1 0,-13 11-17,13-16-20,0 0-1,0-1 1,-1 0 0,0-1-1,-1 0 1,0-1-1,0-1 1,0 0 0,-14 2 20,-10 1-343,-1-2-1,0-1 1,-26-1 343,-59-2-4389,116-3 3040,1 0 0,-1 0-1,0-1 1,1 0 0,-1-1 1349,6 1-555,-1-1 0,1 1 1,0-1-1,0 0 0,0 0 1,0 0-1,0 0 1,1 0-1,-3-2 555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4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35 4224,'1'-1'512,"-3"-21"5088,2 21-5507,0 1 0,0-1 1,0 0-1,-1 1 1,1-1-1,0 1 0,0-1 1,-1 1-1,1-1 1,0 1-1,-1-1 0,1 1 1,-1-1-1,1 1 1,-1-1-1,1 1 0,-1 0 1,1-1-1,-1 1 0,1 0 1,-1-1-1,0 1 1,1 0-1,-1 0 0,1-1 1,-1 1-1,0 0 1,1 0-1,-1 0 0,1 0 1,-1 0-1,0 0 1,1 0-1,-1 0 0,0 0 1,1 0-1,-1 1 0,1-1 1,-1 0-1,0 0 1,1 1-1,-1-1 0,1 0 1,-1 0-1,0 1-93,-5 2 192,0 1 0,0 0 0,0 0 0,0 1 0,-3 2-192,-13 11 91,-2 0-52,0 2 1,0 1-1,2 0 1,1 2 0,1 0-1,-17 26-39,15-16 317,1 1 1,2 1-1,1 1 0,2 0 1,-1 8-318,10-17 320,0-1 0,2 1 0,1 0 0,2 1 0,0-1 0,2 0 0,0 1 0,3 8-320,0-15-107,1 0-1,1-1 1,1 0 0,0 0 0,2 0 0,0 0-1,1-1 1,1-1 0,1 0 0,4 5 107,-9-16-1873,-6-7 1636,0 0-1,1 0 0,-1 0 1,0 0-1,1 1 0,-1-1 1,0 0-1,1 0 0,-1 0 1,0 0-1,1 0 1,-1 0-1,0 0 0,1 0 1,-1-1-1,0 1 0,0 0 1,1 0-1,-1 0 0,0 0 1,1 0-1,-1 0 0,0-1 1,0 1-1,1 0 1,-1 0-1,0 0 0,0-1 1,1 1-1,-1 0 0,0 0 1,0-1 237,5-2-3568</inkml:trace>
  <inkml:trace contextRef="#ctx0" brushRef="#br0" timeOffset="8130.611">341 534 7040,'-2'12'3403,"2"-11"-3255,0 0 1,-1-1 0,1 1 0,0 0-1,-1 0 1,1 0 0,0-1-1,0 1 1,0 0 0,0 0 0,0 0-1,0 0 1,0-1 0,0 1 0,0 0-1,0 0 1,0 0 0,1 0-1,-1-1 1,0 1 0,1 0 0,-1 0-1,0-1 1,1 1 0,-1 0 0,1 0-1,-1-1 1,1 1 0,-1 0 0,1-1-1,0 1 1,-1-1 0,1 1-1,0-1 1,-1 1 0,1-1 0,0 0-1,0 1 1,0-1 0,-1 0 0,1 1-1,0-1 1,0 0 0,0 0-1,0 0-148,95 10 4202,-54-7-3950,-6-4-220,-30 0-27,0 1-1,0 0 1,0 0 0,-1 0 0,1 0 0,0 1-1,0 0 1,0 0 0,0 1 0,0 0-5,-6-2-116,0 0 0,0 0-1,0 0 1,0 0 0,0 0 0,1 0 0,-1 0 0,0 0 0,0 0 0,0 0 0,0 0 0,1 0 0,-1 0 0,0 0-1,0 0 1,0 0 0,0 0 0,1 0 0,-1 0 0,0 0 0,0 0 0,0 0 0,0 0 0,0 0 0,1-1-1,-1 1 1,0 0 0,0 0 0,0 0 0,0 0 0,0 0 0,0 0 0,0 0 0,1-1 0,-1 1 0,0 0 0,0 0-1,0 0 1,0 0 0,0 0 0,0-1 0,0 1 0,0 0 0,0 0 0,0 0 0,0 0 0,0 0 0,0-1 0,0 1-1,0 0 1,0 0 0,0 0 0,0 0 0,0-1 0,0 1 0,0 0 0,0 0 0,0 0 0,0 0 116,0-4-820,4-12-3676</inkml:trace>
  <inkml:trace contextRef="#ctx0" brushRef="#br0" timeOffset="8635.9">678 280 10496,'17'-5'7485,"14"6"-5018,-15 0-2201,4-2-170,1-2 0,-1 1 0,9-4-96,22-3 96,-33 6-52,53-4 61,-65 7-96,0 0-1,0 0 1,0 1-1,0 0 1,0 0-1,0 1 1,0-1 0,0 1-1,-1 1 1,3 0-9,-7-2-4,1 0 0,-1 0 1,0 0-1,0 1 1,0-1-1,0 0 0,0 0 1,0 1-1,0-1 1,0 0-1,-1 1 0,1-1 1,0 1-1,-1 0 0,1-1 1,-1 1-1,0-1 1,1 1-1,-1-1 0,0 1 1,0 0-1,0 1 4,-4 43 64,2-29-43,-3 27 15,-5 14-36,-3 23 1,7-30-17,4-18-124,-3 0 0,0 0 0,-2 0 0,-9 26 140,15-58-200,1 1 0,0-1 0,-1 0 0,1 0 0,-1 0 0,1 0 0,-1 0-1,0 0 1,1 0 0,-1 0 0,0 0 0,0 0 0,1 0 0,-1-1 0,0 1-1,0 0 1,0-1 0,0 1 0,-1 0 200,1-1-250,0 0-1,1 0 1,-1-1 0,0 1 0,1 0-1,-1 0 1,0-1 0,0 1-1,1-1 1,-1 1 0,0 0-1,1-1 1,-1 1 0,1-1-1,-1 1 1,1-1 0,-1 0-1,1 1 1,-1-1 0,1 0 0,-1 1-1,1-1 1,0 0 0,-1 1-1,1-1 1,0 0 0,0 0-1,0 1 1,0-1 0,-1 0 250,-7-21-3568</inkml:trace>
  <inkml:trace contextRef="#ctx0" brushRef="#br0" timeOffset="8997.947">830 598 10368,'10'13'3936,"4"-10"-3040,10-3-256,-9 0-288,4-3-320,5-2-32,9-3 32,-1-1-32,2 1 0,-5 0 0,-5-2 64,-5 2-96,-5 0-64,1 3-1344,-1 2-576,-1-7-1728</inkml:trace>
  <inkml:trace contextRef="#ctx0" brushRef="#br0" timeOffset="9481.956">1553 210 9856,'3'-6'1857,"-1"-1"2636,-17 10-1926,3 0-2208,1-1 0,-1 0 0,0-1 0,0 0 0,0-1 0,-6 0-359,8-1-17,-1 1 1,1 0-1,0 1 1,0 0-1,0 0 1,0 1-1,0 1 1,0-1-1,-4 3 17,12-3-4,-1-1 0,0 0 0,1 1 1,-1-1-1,1 1 0,-1 0 0,1 0 0,0 0 0,0 0 0,0 0 0,0 1 0,0-1 1,1 1 3,0-1 3,0-1 1,0 1-1,1 0 1,-1 0-1,0 0 1,1 0-1,0 0 1,0 0-1,-1 0 1,1 0-1,0 0 1,1 0-1,-1 0 1,0 0-1,1 0 1,-1 0-1,1-1 1,-1 1-1,1 1-3,6 20 54,-2-1 0,0 1-1,-2 0 1,0 0 0,-2 0-1,0 0 1,-3 16-54,2-1 72,0-38-72,0 1 0,0 0 0,0-1 1,0 1-1,0-1 0,0 1 0,0 0 0,0-1 0,0 1 1,0-1-1,1 1 0,-1-1 0,0 1 0,0 0 0,1-1 0,-1 1 1,0-1-1,1 0 0,-1 1 0,1-1 0,-1 1 0,0-1 0,1 1 1,-1-1-1,1 0 0,-1 1 0,1-1 0,-1 0 0,1 0 1,-1 1-1,1-1 0,0 0 0,-1 0 0,1 0 0,-1 0 0,1 0 1,0 0-1,-1 1 0,29-5-1,-8 0 1,-8 5 0,0 1 0,0 0 0,0 0 0,0 2 0,-1-1 0,0 2 0,1 0 0,-2 0 0,1 1 0,0 0 0,-1 1 0,0 0 0,5 6 0,-12-10 2,0 0-1,-1 0 0,0 1 0,1-1 0,-1 1 1,0 0-1,-1 0 0,1 0 0,-1 0 0,0 0 1,0 1-1,0-1 0,0 1 0,-1-1 0,0 1 1,0-1-1,0 1 0,0 0 0,-1 0 0,0-1 1,0 1-1,0 0 0,0 0 0,-1 0 0,0-1 1,0 1-1,0 0 0,-1-1 0,1 1 0,-1-1 1,0 0-1,-1 1 0,1-1 0,-1 0 0,1 0 1,-1-1-1,0 1 0,-1-1 0,1 1 0,-3 1-1,-4 4-90,-1-1 0,0 0 0,0 0 0,-1-1 0,0-1 0,0 0 0,-13 4 90,15-6-1134,0-1 1,0-1 0,-1 0 0,1-1 0,-1 0 0,-6 0 1133,-4-1-4394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6656,'0'40'7997,"-3"2"-3718,-3 19-3543,-2-1 1,-8 20-737,1-12 117,1 20-117,11-65 17,1 1 0,1 0 0,1-1 0,2 1 0,2 15-17,-4-36 0,1 1-1,-1 0 0,1-1 0,0 1 0,0-1 1,0 1-1,0-1 0,1 1 0,0-1 0,-1 0 0,1 0 1,0 0-1,0 0 0,1 0 0,-1 0 0,1-1 1,-1 1-1,1-1 0,0 1 0,0-1 0,0 0 1,0 0-1,0-1 0,1 1 0,-1-1 0,0 1 1,1-1-1,-1 0 0,1 0 0,0 0 0,-1-1 1,1 0-1,1 1 1,19-1 30,-1-1 0,1-1 1,-1-1-1,0-2 1,0 0-1,1-1-30,11-3 39,0 3 1,6 0-40,-30 5 14,1 0 0,-1 1 0,1 0 0,-1 1 0,0 0 0,1 1 0,-1 1 0,8 2-14,-7 0-16,-10-3-24,0-1 0,1 0 0,-1 0 0,0 0 0,1 0 0,-1 0 0,1 0 0,-1-1 0,1 1 0,-1-1 0,1 0 0,0 1 0,-1-1 0,2-1 40,-3-7-6133,-1 1 1616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10240,'5'0'3872,"-5"0"-3040,24 17-64,-24-13-288,9 8 607,1-4 417,9 10-768,-5 0-320,5 5-288,5 16-192,-1-6 32,-4-2 32,-9-10 64,-1-4-1376,-4-1-544,0 2-3007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 10368,'-1'-2'345,"0"1"1,0 1 0,-1-1 0,1 0-1,-1 0 1,1 1 0,-1-1 0,1 0-1,-1 1 1,1-1 0,-1 1 0,0 0-1,1 0 1,-1 0 0,0 0 0,1 0-1,-1 0 1,1 0 0,-1 0 0,0 0-1,1 1 1,-1-1 0,1 1-1,-1-1-345,-41 20 1540,29-13-1532,-3 3 16,1-1 0,-1 2 0,-10 10-24,11-10-24,12-8-169,-1 0 1,1 1 0,0-1-1,0 1 1,0 0-1,1 0 1,-1 0-1,1 0 1,0 1 0,0-1-1,0 1 1,1 0-1,-2 2 193,4-5-58,0 0-1,-1 0 0,1-1 0,0 1 0,0 0 0,1 0 0,-1 0 0,0-1 0,1 1 0,-1 0 0,1 0 0,-1-1 0,1 1 0,0 0 0,0-1 0,0 1 0,0-1 0,0 1 0,0-1 0,0 1 1,0-1-1,0 0 0,1 0 0,0 1 59,4 4-21,1-1 0,-1 1 0,2-1 0,1 1 21,12 7 166,18 10-258,-1 2 1,-2 1-1,4 6 92,-30-24 224,-1 1 1,0 0 0,0 1-1,-1 0 1,0 0-1,-1 1 1,0 0-1,-1 0 1,0 1 0,-1 0-1,0 0 1,-1 0-1,0 2-224,-3-9 74,0-1 0,-1 1 0,1 0 0,-1 0 0,0 0 0,-1-1 0,1 1 0,-1 0 0,0 0 0,0-1 0,0 1 0,-1 0 0,1-1 0,-1 1-1,-1-1 1,1 0 0,0 0 0,-1 0 0,0 0 0,0 0 0,0 0 0,0-1 0,-1 0 0,1 1 0,-1-1 0,-1 0-74,-2 3-316,-1-1 1,0 0 0,0-1 0,-1 0-1,1 0 1,-1-1 0,0 0 0,0 0-1,0-1 1,0 0 0,-1-1 0,1 0-1,-8 0 316,-50-4-4543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9856,'7'34'6092,"-3"-21"-6060,-1-1-1,-1 1 1,0 0-1,0 4-31,-4 30 356,1-18 474,1 0 0,1 0 0,4 18-830,-4-40 99,0 0 1,0 0-1,1 0 0,0 0 0,1-1 1,-1 1-1,1-1 0,1 1 0,-1-1 1,1 0-1,0-1 0,0 1 0,1-1 1,0 1-1,0-1 0,0-1 0,1 1-99,3 2-364,0-2-1,0 0 1,1 0-1,-1 0 0,1-1 1,0-1-1,1 1 1,-1-2-1,1 0 0,-1 0 1,1 0-1,0-2 1,6 1 364,4-2-1101,-1-1 0,0-1 1,0 0-1,-1-2 0,1 0 1,16-7 1100,-3-3-3440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10112,'2'29'1835,"2"0"1,1-1-1,1 1 0,2-1 1,3 8-1836,5 19 849,-11-33-804,-1 0 0,-1 0 0,0 0 0,-2 1 0,-1-1 0,0 0 0,-2 2-45,-4 1 50,3-19-28,4-19-110,4-25 47,2 1 0,2-1 1,1 1-1,2 1 0,2 0 41,-7 17-257,1 1-1,2 0 1,0 0-1,0 1 1,2 1-1,0 0 1,1 0-1,0 1 1,1 1-1,12-9 258,-20 18 65,0 0-1,1 1 1,0 0-1,0 0 1,0 1 0,0 0-1,0 0 1,1 1-1,0-1 1,-1 2-1,1-1 1,0 1 0,0 0-1,0 1 1,0 0-1,-1 0 1,1 1-1,0 0 1,0 0 0,0 0-1,-1 1 1,1 1-1,0-1 1,-1 1-1,0 0 1,0 1 0,0 0-1,4 3-64,-2-1 93,-1 2 0,1-1 1,-1 1-1,-1 0 0,1 1 0,-1 0 0,-1 0 1,0 0-1,0 1 0,-1 0 0,5 10-93,1 11-737,-1 1 0,-2-1 1,1 14 736,-1-11-2100,-4-12-2273</inkml:trace>
  <inkml:trace contextRef="#ctx0" brushRef="#br0" timeOffset="365.356">205 239 10368,'-4'26'3936,"8"-22"-3040,20 9 927,-11-5 193,21-5-1120,14-3-416,0 0-320,-11 0-160,35-8 32,-15 0-1536,13-9-576,-12 1-2879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209 106 10368,'-28'7'3365,"16"-1"-2048,-9 11-1012,1 0 0,1 1-1,0 2 1,-4 6-305,16-16 113,-1 1 1,1-1-1,0 2 0,1-1 1,1 1-1,0-1 0,0 1 0,1 1 1,0-1-1,0 8-113,2-8 321,1 1 0,0-1 0,0 1-1,1-1 1,1 1 0,0-1 0,1 0 0,0 1 0,4 10-321,-4-16-3,1 0-1,0 0 1,0 0 0,1-1 0,0 1 0,0-1 0,0 0 0,1 0-1,0 0 1,0-1 0,0 1 0,1-1 0,0-1 0,0 1 0,0-1-1,5 3 4,-2-3-544,-1 0 0,1 0 0,0-1 0,0 0 0,0 0 0,1-1 0,8 1 544,26 2-4431</inkml:trace>
  <inkml:trace contextRef="#ctx0" brushRef="#br0" timeOffset="1">665 145 10624,'-20'10'3429,"19"-10"-3374,1 0 0,0 1-1,-1-1 1,1 0 0,0 0 0,0 0 0,-1 1 0,1-1 0,0 0-1,-1 0 1,1 1 0,0-1 0,0 0 0,0 1 0,-1-1 0,1 0-1,0 1 1,0-1 0,0 0 0,0 1 0,-1-1 0,1 0 0,0 1-1,0-1 1,0 1 0,0-1 0,0 0 0,0 1-55,-3 12 814,-3 7 593,1 1-1,1 0 1,0 14-1407,4-24-49,0 0 1,1 0-1,0 0 0,1 0 0,1 0 0,-1-1 0,2 1 0,-1-1 0,2 1 0,-1-1 0,1-1 0,1 1 0,0-1 1,0 0-1,0 0 0,1-1 0,1 1 0,0-2 0,0 1 0,0-1 0,1 0 0,0-1 0,0 0 0,1 0 0,-1-1 1,1-1-1,0 1 0,1-1 0,1 0 49,-2-2-489,-1 1-1,0-2 1,0 1 0,1-1 0,-1 0 0,1-1 0,-1 0 0,1-1 0,-1 0-1,1 0 1,-1-1 0,0 0 0,0-1 0,5-2 489,30-14-3557</inkml:trace>
  <inkml:trace contextRef="#ctx0" brushRef="#br0" timeOffset="363.092">655 304 10496,'10'10'3936,"-10"-10"-3040,33 3-256,-28-3-352,19-3-512,-5-2 0,13-12-2528,-3 4-1088,0-11 608,-5 1 320</inkml:trace>
  <inkml:trace contextRef="#ctx0" brushRef="#br0" timeOffset="364.092">788 1 13312,'-18'12'4991,"18"-12"-3871,8 5-320,-8-5-352,15 3-576,-6-3 32,35 0-3712,-11 0-1631,42-3 1151,40-14 768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 10112,'-1'0'110,"1"0"0,0 0 1,0 0-1,0 0 0,-1 0 1,1 0-1,0 0 0,0 0 1,-1 0-1,1 1 0,0-1 1,0 0-1,0 0 0,-1 0 1,1 0-1,0 0 0,0 1 1,0-1-1,0 0 0,-1 0 0,1 0 1,0 0-1,0 1 0,0-1 1,0 0-1,0 0 0,0 0 1,0 1-1,-1-1 0,1 0 1,0 0-1,0 1 0,0-1 1,0 0-1,0 0 0,0 0 1,0 1-1,0-1-110,3 15 1529,13 24-1774,-9-26 795,43 114 3198,-25-58-2936,13 58-812,-15-48 96,-18-68-70,-2-12-2,3-19-9,-4 12-27,-1 0 42,51-194-2615,-42 168 2025,3 1 0,1 0 1,1 0-1,17-24 560,-26 47-25,0 1 0,1 0 1,0 0-1,0 1 0,1 0 0,3-2 25,-9 8 9,0 1 0,-1-1 0,1 1-1,0-1 1,0 1 0,0 0 0,-1 0 0,1 0-1,1 0 1,-1 0 0,0 0 0,0 1-1,0-1 1,0 1 0,0 0 0,1-1-1,-1 1 1,0 0 0,0 0 0,1 0-1,-1 1 1,0-1 0,0 0 0,0 1-1,0-1 1,1 1 0,-1 0 0,0 0-1,0 0 1,0 0 0,0 0 0,-1 0-1,1 1 1,0-1-9,5 6 393,0 1 0,-1 0-1,0-1 1,-1 2 0,1-1-1,-2 1 1,4 5-393,24 67 1219,18 71-435,6 15-4624,-53-161 2079,-2-5-1926,-1 0 1898,-4-12-1784</inkml:trace>
  <inkml:trace contextRef="#ctx0" brushRef="#br0" timeOffset="345.05">297 252 10112,'-5'11'3872,"10"-1"-3040,17-7-128,-12-3-320,9 0-320,5 0-64,10-3-64,9-7-32,3-1 64,7-7-1472,-5-3-608,-2-4-1440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35 125 10368,'-1'2'504,"0"-1"-1,0 1 1,0 0 0,1 0 0,-1-1 0,0 1 0,1 0 0,-1 0 0,1 0 0,0 0 0,0-1-1,0 1 1,0 0 0,0 0 0,0 0 0,0 0-504,5 37 1435,-3-31-1103,6 40-158,2-1 1,2 0 0,2-1-1,9 18-174,-1-9 28,-2 1-1,-2 4-27,-11-31 41,-1 1 0,-1 0 0,-1 1 0,-1 27-41,-3-56-10,0 0-1,0 0 1,0-1 0,-1 1-1,1 0 1,0 0 0,-1 0 0,0 0-1,1-1 1,-1 1 0,0 0-1,0 0 1,0-1 0,0 1 10,1-1-26,-1-1 1,1 0 0,0 1 0,-1-1-1,1 0 1,0 0 0,-1 1 0,1-1-1,-1 0 1,1 0 0,-1 0 0,1 1-1,0-1 1,-1 0 0,1 0 0,-1 0-1,1 0 1,-1 0 0,1 0 0,-1 0-1,1 0 1,0 0 0,-1 0 25,0-1-101,0 1 1,-1 0-1,1-1 1,0 0-1,0 1 1,0-1-1,0 1 1,0-1-1,0 0 1,1 0-1,-1 0 1,0 0-1,0 0 101,-10-14-1971,1-1 0,0 0 0,2-1 0,0 0 0,1 0 0,0 0 0,-3-19 1971,-1-6-2597</inkml:trace>
  <inkml:trace contextRef="#ctx0" brushRef="#br0" timeOffset="370.21">6 50 10240,'0'0'148,"-1"0"1,1 0-1,0-1 1,0 1 0,-1 0-1,1 0 1,0 0-1,-1-1 1,1 1-1,0 0 1,0 0 0,-1-1-1,1 1 1,0 0-1,0-1 1,0 1-1,-1 0 1,1-1-1,0 1 1,0 0 0,0-1-1,0 1 1,0 0-1,0-1 1,0 1-1,0 0 1,0-1 0,0 1-1,0 0 1,0-1-1,0 1 1,0-1-1,0 1 1,0 0 0,0-1-1,0 1 1,1-1-149,12-11 885,-8 8-972,1 1 0,0 0 0,0 1-1,-1-1 1,4 1 87,6-1 81,0 0 0,0 2 0,0 0 0,0 0 0,0 2 1,0 0-1,1 0 0,-1 1 0,-1 1 0,1 1 0,0 0 0,-1 1 0,0 1 0,0 0 0,0 0 0,-1 2 0,0 0 0,0 0 0,-1 1 0,0 1 1,-1 0-1,0 0 0,0 1 0,-1 0 0,-1 1 0,0 1 0,0-1 0,-1 1 0,-1 0 0,0 1-81,-4-7 84,0 0 0,-1 0 0,0 0-1,0 0 1,-1 0 0,1 1 0,-2-1 0,1 0 0,-1 1-1,0-1 1,0 1 0,-1-1 0,0 0 0,-1 1 0,1-1-1,-1 0 1,-1 0 0,1 0 0,-1 0 0,0-1 0,-1 1-1,0-1 1,0 0 0,0 0 0,-1 0 0,-3 4-84,-3 1-495,0-1 0,-1 0 0,0-1 0,-1 0 0,0-1 0,0 0 0,-1-1 0,1 0 0,-2-1 0,1-1 0,-1 0 0,-6 0 495,-20 4-2789,7-4-768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0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59 208 9728,'-6'8'4259,"-3"13"-3137,5-12-653,-5 15 52,2 1 0,0 0 0,2 0 0,1 0 0,1 1-1,0 10-520,2-26 183,1 1 0,0-1-1,0 1 1,1-1 0,0 1-1,1-1 1,0 0 0,1 0 0,0 1-183,-1-7 0,0 1 0,0-1 0,1 0 0,0 1 1,-1-1-1,1 0 0,1 0 0,-1-1 0,1 1 1,-1-1-1,1 0 0,0 1 0,0-2 0,0 1 1,1 0-1,-1-1 0,1 0 0,-1 0 0,5 1 0,0-1-90,0 1-1,0-2 1,0 1-1,0-2 1,0 1-1,0-1 1,0 0-1,0-1 1,0 0 0,0 0-1,0-1 1,7-3 90,-6 2-988,-1 0 0,1-1 0,-1 0 1,0-1-1,-1 0 0,1 0 1,1-3 987,6-4-3552</inkml:trace>
  <inkml:trace contextRef="#ctx0" brushRef="#br0" timeOffset="343.148">11 406 10112,'5'8'3872,"4"-3"-3040,11-2-128,-11 2-320,9-5-320,11-5-64,9-3-320,0-8-192,1-9-3488,-7-1-1472</inkml:trace>
  <inkml:trace contextRef="#ctx0" brushRef="#br0" timeOffset="681.43">49 263 7296,'-4'0'2720,"4"-5"-2112,9 5 800,-4 0 224,8-3-992,6-7-288,5 2-1344,5-5-544,4 0-1920,1 1-736</inkml:trace>
  <inkml:trace contextRef="#ctx0" brushRef="#br0" timeOffset="1037.95">686 127 7296,'5'17'2816,"4"-4"-2208,6 8 960,-10-8 352,4 4-1056,-1 4-448,2 5-224,4 2-96,1 6-32,-6 0-128,1-4 32,-5-1 32,-1-4 64,-4-2-96,0-7 0,0-4-1376,-4-7-576,-6-5-1696</inkml:trace>
  <inkml:trace contextRef="#ctx0" brushRef="#br0" timeOffset="1038.95">462 0 9728,'-5'13'3680,"15"-5"-2848,9 2-96,-9-10-192,14 0-416,9 0-64,4-5-32,6 0-32,5 5 0,-5 0-1216,-1 0-512,1-3-544,-4-2-224,-1 2-32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10368,'33'58'4470,"-16"-19"-2143,-2 2-1,6 25-2326,-20-63 98,1 2-47,72 265 998,-62-217-861,-3 2-1,-2-1 1,-2 1-1,-3 5-187,-11-76 150,7 0-163,-1 0 1,2 0 0,0 0 0,1 0 0,1 0-1,0 0 1,3-12 12,-2 12-5,12-98-368,18-70 373,-24 145-40,2 1 0,2 0 0,1 0 1,2 1-1,1 1 0,11-16 40,-19 39-13,1 0-1,0 1 1,1 0 0,0 1 0,1 0-1,0 0 1,1 1 0,7-4 13,-10 7-4,1 2 0,0-1 1,0 1-1,0 1 0,1 0 1,-1 1-1,1-1 0,0 2 0,0 0 1,0 0-1,0 1 0,6 0 4,2 3-10,-1 0-1,0 1 0,0 0 1,-1 2-1,1 0 0,-1 1 1,0 1-1,-1 0 0,4 4 11,6 2-30,-1 1-1,0 1 1,-1 2-1,-1 0 1,0 1-1,-2 2 0,0 0 1,-1 1-1,-1 1 1,-1 1-1,6 11 31,-14-18 27,-1 0-1,0 0 0,-1 1 1,-1 0-1,0 1 0,-1-1 1,-1 1-1,-1 0 1,-1 1-1,0-1 0,-1 1 1,-1-1-1,-1 1 1,-1-1-1,0 1 0,-1-1 1,-2 1-1,0 3-26,-1-6 52,0 0 1,-1-1-1,0 1 1,-2-1-1,0 0 0,0-1 1,-1 0-1,-1 0 0,0-1 1,-1 0-1,-1-1 0,-11 10-52,13-14-247,0 0-1,-1 0 1,0-1-1,-1-1 0,0 0 1,0 0-1,0-1 1,0-1-1,-1 0 0,0 0 1,0-2-1,0 1 1,0-2-1,0 1 0,0-2 1,-6 0 247,-8-3-2325,1 0 1,-2-2 2324,28 4-28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13 13184,'-3'-2'435,"0"1"1,1-1 0,-1 1 0,0 0 0,0-1 0,0 1 0,0 1 0,0-1 0,0 0-1,0 1 1,-1-1 0,1 1 0,0 0 0,0 0 0,0 0 0,-3 1-436,1 0 150,0 1 1,0-1 0,0 1-1,0 0 1,0 1 0,0-1-1,1 1 1,-1 0 0,-3 2-151,-2 4-73,1 0 0,-1 0-1,1 1 1,1 0 0,0 1 0,0 0 0,-4 9 73,4-5 13,0 1 0,1 0 0,1 0 0,1 1 0,0-1 0,1 1 0,1 1 0,0-1 0,2 0 0,0 0 0,1 12-13,0-21-14,1 1-1,0 0 1,0-1-1,1 1 1,0-1-1,0 1 0,1-1 1,0 0-1,1 0 1,0 0-1,0-1 0,0 1 1,1-1-1,1 0 1,-1 0-1,1-1 1,0 1-1,0-1 0,1-1 1,-1 1-1,2-1 1,-1 0-1,6 2 15,-4-3-336,-1-1 0,1 0 0,-1 0 0,1-1 0,0-1 0,0 1 0,0-1 0,0-1 0,0 0 0,0 0 0,0-1 0,0 0 0,0 0 0,1-1 336,37-10-4362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12928,'-7'0'972,"0"0"1,0 1 0,0 0-1,0 0 1,1 0-1,-6 2-972,7-1 137,1 0 0,-1 0 0,1 1 0,-1-1 0,1 1 0,0 0 0,0 0 0,0 1 0,1-1 0,-2 2-137,-6 8 89,0 1 0,0 0 0,2 0 1,0 1-1,0 1 0,1 0 0,1 0 0,1 0 0,-3 11-89,3-6 40,1 1 0,1 0 0,1 0 0,0 0 0,2 0 0,1 1 0,1 6-40,0-18-7,0-1 1,1 1-1,1 0 0,-1-1 0,2 1 0,-1-1 0,2 0 0,-1 0 0,1 0 0,1-1 0,-1 1 0,2-1 1,-1-1-1,1 1 0,1-1 0,-1 0 0,2-1 0,-1 0 0,1 0 0,7 4 7,-7-6-393,0 0-1,0-1 1,1 0-1,-1-1 1,1 0-1,0 0 1,-1-1-1,1 0 0,2-1 394,-6 0-510,1-1 0,0 0-1,0 0 1,0-1 0,0 0-1,0 0 1,-1-1-1,1 0 1,0 0 0,2-2 510,30-9-3600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88 121 10112,'5'48'6052,"11"26"-2609,-5-25-2661,46 287-270,-57-335-575,1-1 1,-1 1 0,0 0 0,0 0 0,0 0-1,1 0 1,-1-1 0,0 1 0,0 0 0,0 0-1,-1 0 1,1 0 0,0-1 0,0 1 0,0 0-1,-1 0 1,1 0 0,0-1 0,-1 1-1,1 0 1,0 0 0,-1-1 0,1 1 0,-1 0-1,0 0 63,0-2-127,0 1-1,1 0 1,-1-1-1,0 1 0,0-1 1,0 0-1,0 1 0,1-1 1,-1 1-1,0-1 1,1 0-1,-1 0 0,1 0 1,-1 1-1,0-1 1,1 0-1,0 0 0,-1 0 1,1 0-1,0 0 0,-1 0 1,1 0-1,0 0 128,-21-55-2570,-15-60 67,-2-8 1926,22 78 4211,-15-27-3634,27 64 740,2 5-322,0 1 0,0-1 1,1 0-1,-1 0 0,1 0 1,0 0-1,0 0 0,1-1-418,0 4 75,0-1-1,0 0 1,0 1-1,1-1 0,-1 0 1,1 1-1,-1-1 0,1 0 1,-1 1-1,1-1 1,0 1-1,0-1 0,0 1 1,0 0-1,0-1 0,0 1 1,0 0-1,0 0 1,1 0-1,-1-1 0,0 1 1,2 0-75,24-16 143,2 0 0,0 2 0,0 2-1,2 0 1,30-7-143,-27 9 6,0 2-1,1 2 0,0 1 1,0 1-1,0 2 0,6 2-5,-32 1 29,1 1 0,-1 0 0,0 0 0,1 1 0,-1 0 0,0 1 0,1 1-29,-7-3 14,0 0-1,0 0 0,-1 1 1,1-1-1,-1 1 1,1 0-1,-1 0 1,0 0-1,0 0 1,1 0-1,-1 1-13,-1-1 4,0-1 1,0 0-1,0 1 0,-1-1 0,1 1 0,-1-1 0,1 1 0,-1-1 0,1 1 0,-1 0 1,0-1-1,0 1 0,0 0 0,0-1 0,0 1 0,0 0 0,0-1 0,-1 1 0,1-1 1,0 1-1,-1 0-4,-2 5 12,0 0 1,0 0-1,-1 0 1,0 0-1,0-1 1,-1 0-1,-3 4-12,-41 42 74,25-27-75,17-17-7,0-2-23,1 1 0,0 0 1,0 0-1,-2 5 31,7-11-3,0 0 1,0 0 0,1 0-1,-1 0 1,1 0 0,-1 0-1,1 0 1,-1 0 0,1 0-1,-1 0 1,1 1-1,0-1 1,0 0 0,0 0-1,0 0 1,0 1 0,0-1-1,0 0 1,0 0 0,0 1-1,0-1 1,1 0 0,-1 0-1,0 0 1,1 0 0,-1 0-1,1 1 1,-1-1-1,1 0 1,0 0 0,0 0-1,-1 0 1,1-1 0,0 1-1,0 1 3,14 7 0,-1-1 0,1 0 0,0 0 0,5 0 0,33 17 0,-39-17 3,-1 0 0,0 1 0,-1 0 0,1 1 0,-2 0 0,1 1 0,-2 1 0,1 0 0,6 10-3,-14-16 8,1-1-1,-1 1 0,0 0 1,-1 0-1,0 0 0,0 0 1,0 0-1,0 1 0,-1-1 1,0 0-1,-1 1 0,1-1 1,-1 1-1,-1-1 0,1 1 0,-1-1 1,0 0-1,0 1 0,-1-1 1,0 0-1,0 0 0,0 0 1,-1 0-1,-3 5-7,1-2 29,-2 1-1,1-1 1,-1-1 0,0 1 0,-1-1-1,0 0 1,0-1 0,-1 0-1,0 0 1,0-1 0,-1 0-1,1-1 1,-9 4-29,11-6-181,1 0 0,-1-1-1,0 0 1,1 0 0,-1-1-1,0 1 1,0-1 0,-1-1-1,1 0 1,0 0 0,0 0-1,0 0 1,0-1 0,0-1-1,0 1 1,0-1 0,1 0-1,-1-1 1,0 1 0,1-1-1,0-1 1,-1 0 181,-3-2-681,2-1 1,-1 0-1,1 0 1,0-1-1,0 0 0,1-1 1,0 1-1,-3-8 681,-16-33-3685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10368,'-14'12'2145,"0"1"0,1 0 0,1 1 0,-2 3-2145,9-10 193,0 1 0,0 0 0,1 1 1,0-1-1,0 1 0,1 0 1,0-1-1,1 2 0,-1 1-193,0 6 41,1 0 1,0 0-1,1 0 0,1 0 0,0 1 0,1-1 0,1 0 0,1 0 0,0 0 0,2-1 0,2 9-41,-3-16 5,-1 0-1,1 0 1,1-1-1,0 0 0,0 1 1,1-2-1,-1 1 0,2-1 1,-1 1-1,1-2 1,0 1-1,1-1 0,-1 0 1,1-1-1,0 0 0,1 0 1,-1 0-1,1-1 1,0-1-1,0 1 0,0-2-4,3 2-91,1-2-1,-1 0 0,0 0 1,0-1-1,1-1 0,-1 0 1,1 0-1,-1-1 0,1-1 92,3-1-884,0-1 0,-1 0-1,0-1 1,4-2 884,29-14-4549</inkml:trace>
  <inkml:trace contextRef="#ctx0" brushRef="#br0" timeOffset="1">703 0 13184,'-3'2'467,"-9"5"1336,1 1 1,0 0 0,-10 9-1804,18-14 105,0 0 0,1 0 1,-1 0-1,0 1 0,1-1 0,0 1 0,0-1 0,0 1 0,0 0 1,0 0-1,1 0 0,0 0 0,0 0 0,0 0 0,0 3-105,0 8 24,1 0-1,0 0 1,1 1-1,1-1 0,0 0 1,1 0-1,1 0 0,0-1 1,1 1-1,1-1 1,0 0-1,1 0 0,0-1 1,1 0-1,1 0 1,0-1-1,0 0 0,2 0 1,-1-1-1,1-1 0,1 0 1,0 0-1,0-1 1,1-1-1,0 0 0,4 2-23,-1-4-116,1 0-1,-1 0 0,1-2 0,0 0 0,0 0 0,1-2 0,-1 0 1,9-1 116,-2-1-1171,1-2 0,-1 0-1,8-2 1172,26-5-4511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 13440,'-4'12'5087,"13"6"-3967,1 3-224,-1-9-416,6 9-416,9 13 32,0 9-64,5 3-32,-7 6 32,2 7-32,-5-5 0,-9-3 0,-5-4 0,-1-11-224,-4-5-96,-4-10-2496,-6-13-1087,-9-21-705</inkml:trace>
  <inkml:trace contextRef="#ctx0" brushRef="#br0" timeOffset="1">1 18 13440,'19'8'4991,"5"-8"-3871,23 0-320,-9-5-416,19-3-1888,14-4-576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9984,'-2'3'500,"0"1"0,0-1 1,0 1-1,0 0 0,1-1 0,0 1 1,0 0-1,0 0 0,0 0 1,0 0-1,1 3-500,0 47 1486,1-24 116,3 47 455,7 38-2057,2 52 241,-12-137-157,-2-1 0,-1 0 1,-1 1-1,-5 18-84,-1-24 20,2-19-5,6-5-15,1 0 0,-1 0 0,1-1 0,-1 1 1,1 0-1,-1-1 0,1 1 0,-1 0 0,1-1 0,-1 1 0,1 0 0,0-1 0,-1 1 1,1-1-1,0 1 0,-1-1 0,1 1 0,0-1 0,0 1 0,-1-1 0,1 0 0,-3-6-11,1 0 0,-1 0-1,1 0 1,1-1 0,-1 1-1,1 0 1,1-1 0,-1 1-1,1-3 12,6-71-87,-5 70 74,5-39-109,2 1 1,13-44 121,-16 74-22,1 1 1,1 0-1,1 0 1,0 0-1,1 1 0,1 1 1,0-1-1,2 2 0,0-2 22,-5 9-5,0 1-1,1 0 0,-1 1 0,1 0 0,0 0 0,1 0 1,-1 1-1,1 0 0,0 1 0,1 0 0,6-2 6,-11 5-2,0-1-1,0 1 0,0 1 0,0-1 0,0 1 1,1 0-1,-1 0 0,0 0 0,0 1 1,0 0-1,0 0 0,0 0 0,0 0 0,0 1 1,0 0-1,-1 0 0,1 0 0,0 1 1,-1 0-1,0 0 0,0 0 0,0 0 0,3 3 3,4 6 16,-1 2 0,0-1-1,-1 1 1,0 1-1,-1 0 1,-1 0 0,4 11-16,3 5 45,6 17 27,-3 1-1,-1 0 1,-3 1-1,2 20-71,-5-23 50,-6-33-59,-1-3-490,-1 1 0,1 0-1,-2 0 1,0 0 0,0 0-1,-1-1 1,0 3 499,0-13-324,0 0 140,0-1-1,0 1 1,0-1-1,0 1 0,0-1 1,0 1-1,0 0 1,0-1-1,0 1 0,0-1 1,-1 1-1,1-1 1,0 1-1,0-1 0,0 1 1,-1-1-1,1 1 1,0-1-1,-1 0 0,1 1 1,0-1-1,-1 1 1,1-1-1,0 0 0,-1 1 1,1-1-1,-1 0 1,1 1-1,-1-1 0,1 0 1,0 0-1,-1 1 1,1-1-1,-1 0 0,0 0 1,1 0-1,-1 0 1,0 0 184,-15-6-3632</inkml:trace>
  <inkml:trace contextRef="#ctx0" brushRef="#br0" timeOffset="347.652">101 461 12928,'0'21'4831,"9"-13"-3775,10 5-128,-4-13-384,9 0-416,19 0-32,8-3-32,7-7-64,-1 2 32,-5 0-1440,0-5-576,-4 1-1535,0-1-609,-6-8 736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10368,'3'15'8068,"9"14"-6660,-8-21-1189,12 35-50,-1 0 0,-3 1 0,-1 0 0,-2 1 0,-3 0 0,1 19-169,-6-56 10,-1-1 0,0 1 0,0 0 1,0-1-1,-1 1 0,0-1 0,-1 1 1,1-1-1,-1 0 0,-1 1 1,0-1-1,0 0 0,-1 1-10,-4-2 11,4-11 6,3-18-24,5-12-104,3 1 0,1 0 0,1 1-1,1 0 1,3 0 0,0 1 0,8-10 111,-9 19-454,0 1 0,2 1 1,1 0-1,12-13 454,-19 25-198,0 0 0,1 0 1,0 1-1,1 0 0,0 0 1,0 1-1,1 0 0,-1 1 1,2 1-1,4-3 198,-13 7 118,1 0 0,-1 0 0,0 0 0,1 1 1,-1-1-1,1 1 0,-1 0 0,1 0 0,-1 0 0,1 1 0,-1-1 1,1 1-1,-1 0 0,1 0 0,-1 0 0,2 1-118,0 0 148,0 1-1,0 0 0,0 0 0,0 0 1,-1 1-1,1 0 0,-1 0 0,0 0 1,2 4-148,3 3 133,0 2 0,-1-1 1,-1 1-1,0 1 0,-1-1 1,-1 1-1,2 6-133,19 73 353,9 80-353,-5-21-726,-31-153-2972,-7-9 996,-6-12-1799</inkml:trace>
  <inkml:trace contextRef="#ctx0" brushRef="#br0" timeOffset="352.986">167 366 12928,'5'17'4831,"9"-9"-3775,20-3-192,-15-2-352,14-3-416,9-3 0,6-7-96,0-6-96,5-4 64,3-3-1344,1-1-512,4-1-383,-3-1-65,-6 5-1344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83 10368,'-4'4'1168,"0"0"-1,0 0 1,0 0 0,0 1 0,1-1 0,0 1 0,0 0 0,-3 5-1168,1 3 513,1 1 0,0-1 1,0 4-514,3-11-78,-7 29 107,2 1 0,1 0 0,2 0-1,1 0 1,2 0 0,2 1 0,1 3-29,-1-32-15,-1 1 0,1-1 0,0 1 0,1-1 0,0 0 0,0 0 0,1 0 0,0 0 0,0 0 0,1-1 0,0 0 0,0 0 0,1 0 0,0-1 0,0 0 0,1 0 0,-1 0 0,1-1 0,1 0 0,-1 0 0,1-1 0,-1 0 0,1 0 0,0-1 0,1 0 0,-1 0 0,4 0 15,5 0-649,-1-1-1,1-1 1,0-1-1,0 0 1,0-1 0,0-1-1,0-1 1,0 0-1,-1-1 1,0-1-1,1 0 1,-2-1 0,11-6 649,23-19-3664</inkml:trace>
  <inkml:trace contextRef="#ctx0" brushRef="#br0" timeOffset="1">0 399 13312,'0'21'4991,"0"-21"-3871,24 18-160,-24-15-320,20-3-576,-6 0-32,20-8-1376,-6 0-608,14-14 992,-8 6-959,-6-15-225,1-10-1344,-19 10-896,-1 2 2048</inkml:trace>
  <inkml:trace contextRef="#ctx0" brushRef="#br0" timeOffset="348.454">96 32 13184,'-24'12'4927,"24"-12"-3839,-4 8-224,4-8-352,4 5-480,-4-2-96,20-3-1600,-6 0-640,18 0-2591,-3 0-1089</inkml:trace>
  <inkml:trace contextRef="#ctx0" brushRef="#br0" timeOffset="701.731">709 124 13312,'14'50'6416,"-8"-27"-5760,0-1-1,1 16-655,-2-5 49,1 11-21,1 32-28,-7-64 13,0 0 1,0 0 0,-1-1 0,-1 1 0,0 0-1,-1-1 1,0 1 0,-4 9-14,5-18 11,1 1 1,-1-1-1,0 0 1,0 0-1,0 0 1,0-1-1,0 1 1,-1 0-1,1-1 1,-1 0-1,0 1 0,-1 0-11,3-3 1,0 1-1,0-1 0,0 1 0,-1-1 0,1 1 1,0-1-1,0 0 0,-1 0 0,1 1 0,0-1 0,-1 0 1,1 0-1,0 0 0,0-1 0,-1 1 0,1 0 1,0 0-1,-1-1 0,1 1 0,0 0 0,0-1 0,0 0 1,0 1-1,-1-1 0,1 0 0,0 1 0,0-1 1,0 0-1,0 0 0,0 0 0,1 0 0,-1 0 0,0 0 1,0 0-1,1 0 0,-1-1 0,-2-2-10,1 0 0,-1 0 0,1-1 0,0 1 0,1-1 0,-1 0 0,1 1 0,0-1 0,0 0 0,1 0 0,-1 1 0,1-1 0,0 0 0,0-2 10,2-13-52,1-1-1,4-17 53,-4 25-22,4-21-391,1 0 0,2 1 0,2 0 0,1 1 0,7-10 413,-13 27-279,1 0 0,1 0 1,0 1-1,1 1 1,1 0-1,0 0 0,1 1 1,0 0-1,1 1 0,0 1 1,14-9 278,-23 16 1,-1 1 0,1 1 0,0-1 0,-1 0 0,1 1 1,0 0-1,0 0 0,0 0 0,0 0 0,0 1 0,0 0 0,0-1 0,0 2 0,4-1-1,-6 1 86,0-1 0,0 1 0,-1 0 0,1-1 0,0 1-1,-1 0 1,1 0 0,-1 0 0,1 1 0,-1-1 0,1 0-1,-1 0 1,0 1 0,0-1 0,0 1 0,1-1-1,-1 1 1,-1 0 0,1-1 0,0 1 0,0 0 0,-1 0-1,1-1 1,-1 1 0,1 0 0,-1 0 0,0 0 0,0 0-1,0 0 1,0-1 0,0 1 0,0 0 0,0 0-86,-1 17 495,-1-1 0,-1 1 1,-1-1-1,-3 9-495,2-9 69,1 1-1,1 0 1,0 0 0,1 11-69,2-17 3,1-1 1,0 1-1,1-1 1,0 0-1,1 1 1,0-1-1,1 0 1,0-1-1,1 1 0,1-1 1,0 0-1,0 0 1,1-1-1,0 1 1,1-2-1,0 1 1,0-1-1,1 0 1,0-1-1,1 0 1,0 0-1,0-1 1,3 1-4,2 1-162,1-1 0,0 0-1,1-1 1,0 0 0,0-1 0,0-2 0,0 1 0,1-2 0,0 0 0,8-1 162,-2-1-1408,0-1 0,1-1 0,-1-1 0,16-4 1408,41-13-4496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48 10112,'-4'-3'819,"0"0"0,0 1 0,0-1 0,0 1 0,0 0 0,-1 0 0,1 0 0,-1 1 0,0-1-819,-46-10 2130,36 8-1632,-3 1-435,0 0-1,-1 1 1,1 1 0,0 0-1,-1 2 1,1 0-1,0 1 1,0 1-1,-4 1-62,7 0-5,0 0 0,0 1 0,1 0 0,-1 1 0,2 1 0,-1 0 0,1 1-1,0 1 1,0 0 0,1 0 0,-1 2 5,9-7 0,0 0 0,0 1 1,0-1-1,1 1 0,-1 0 0,1 0 1,0 1-1,1-1 0,-1 1 0,1-1 0,0 1 1,-1 5-1,3-8-1,-1 1 0,1-1 1,-1 1-1,1 0 1,0-1-1,1 1 0,-1-1 1,1 1-1,-1-1 0,1 1 1,0-1-1,0 1 0,1-1 1,-1 0-1,1 1 1,-1-1-1,1 0 0,0 0 1,0 0-1,1 0 0,1 2 1,12 8 0,0 0 0,0-1 0,1-1 0,0-1 0,1 0 0,1-1 0,13 4 0,-8-2 0,0 0 0,-1 1 0,0 2 0,4 4 0,-17-11 27,-2 0 0,1 1-1,-1 0 1,0 0 0,0 1-1,-1 0 1,-1 0 0,6 9-27,-10-14 14,0 0 1,0 1 0,0-1 0,-1 1-1,0 0 1,0 0 0,0-1 0,0 1-1,-1 0 1,1 0 0,-1 0-1,0 0 1,-1 0 0,1 0 0,-1-1-1,0 1 1,0 0 0,-1 0 0,0-1-1,1 1 1,-3 2-15,0 2 14,-1-1 0,0-1 0,0 1 0,-1-1 0,0 0 1,0 0-1,0 0 0,-1-1 0,0 0 0,-1-1 0,1 1 0,-1-1 0,0-1 0,0 0 0,0 0 0,-1 0 1,0-1-1,1 0 0,-8 1-14,6-2-336,0-1 1,0 0-1,-1 0 0,1-1 1,0-1-1,0 1 1,0-2-1,0 1 0,0-1 1,0-1-1,-7-2 336,3 0-1087,1-1 0,-1 0 0,1 0 1,1-2-1,-5-2 1087,-10-15-3632</inkml:trace>
  <inkml:trace contextRef="#ctx0" brushRef="#br0" timeOffset="348.33">832 158 10112,'-4'0'502,"0"0"1,0 1-1,1-1 1,-1 1-1,0 0 1,0 0-1,1 0 1,-3 1-503,2 0 148,1 0 1,-1 0-1,0 1 1,1-1-1,0 1 1,-1 0-1,1 0 1,0 0-1,1 1 0,-1-1 1,-1 3-149,-5 8 342,1-1 1,0 1-1,1 1 0,0 0 1,2 0-1,0 0 0,0 0 1,1 1-1,1 0 0,1-1 1,0 1-1,1 2-342,1-5 54,0-1-1,0 1 1,1-1-1,1 0 1,0 0-1,1 0 1,0 0 0,1 0-1,0 0 1,1-1-1,0 1 1,1-2-1,0 1 1,1 0-1,0-1 1,1 0-54,-1-3 5,-1-2-1,1 1 1,-1-1-1,1 0 1,1 0-1,-1-1 1,1 0 0,0 0-1,0 0 1,0-1-1,0-1 1,1 0-1,-1 0 1,7 1-5,-8-2 5,1 0 1,-1 0-1,0 0 0,0-1 1,0 0-1,0-1 0,1 0 1,-1 0-1,0 0 0,0-1 1,0 0-1,0 0 0,-1-1 1,1 0-1,-1 0 0,1 0 1,-1-1-1,0 0 0,0 0 1,-1-1-1,1 1 0,-1-1 1,0-1-1,0 1 0,-1-1 1,0 1-1,0-1 0,0 0 1,0-1-1,-1 1 0,0-1 1,-1 0-1,1 1 0,-1-1 1,-1 0-1,1 0 0,-1 0 1,0-1-1,-1 1 0,0 0 1,0 0-1,0 0 0,-2-4-5,1-1-59,-2 1-1,0 0 0,0-1 0,-1 2 0,-1-1 1,1 0-1,-2 1 0,1 0 0,-2 0 0,1 0 1,-1 1-1,-8-8 60,3 5-663,0 1 0,0 0 0,-2 0 0,1 1 0,-1 1 0,-1 1 0,0 0 0,-9-4 663,3 3-3642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 10112,'-2'-1'216,"0"-1"-1,0 1 1,0 0 0,-1 0 0,1 0 0,-1 0 0,1 1 0,-1-1 0,1 1 0,-1-1 0,1 1-1,-1 0 1,1 0 0,-1 0 0,1 0 0,-1 1 0,1-1 0,-1 1 0,1-1 0,0 1-1,-1 0 1,1 0 0,-1 0 0,1 0 0,0 0 0,0 1 0,0-1 0,-2 2-216,-6 6-29,0-1-1,1 2 1,0-1 0,0 2 0,-1 1 29,0 1 373,2-3-70,2 1 1,-1-1 0,1 1 0,1 1 0,0-1 0,0 1 0,1 0-1,1 0 1,0 0 0,0 0 0,1 1 0,1-1 0,0 10-304,1-8 16,0 1 0,1-1 0,0 0 0,1 0 0,1 1 1,0-1-1,1-1 0,1 1 0,0-1 0,0 1 0,7 9-16,-7-16 3,-1 0-1,2-1 1,-1 1-1,1-1 0,-1 0 1,2 0-1,-1-1 1,1 0-1,-1 0 0,2 0 1,-1-1-1,0 0 1,1-1-1,-1 0 1,1 0-1,0 0 0,0-1 1,1 0-1,-1-1 1,1 1-3,-3-2 11,1 1 0,0-1 0,-1 0 0,1-1 0,0 0 0,-1 0 0,1 0 0,-1-1 0,1 0 0,-1 0 1,0 0-1,0-1 0,0 0 0,0-1 0,0 1 0,-1-1 0,1 0 0,-1 0 0,0 0 0,0-1 0,-1 0 0,1 0 1,-1 0-1,0-1 0,-1 1-11,6-8 22,-1-1 1,-1 0-1,1-4-22,-6 13-3,0 0 0,0 0 0,-1 0-1,0-1 1,0 1 0,0 0 0,-1-1-1,1 1 1,-1-1 0,-1 1 0,1-3 3,-3-4-13,0 0 0,0 0 0,-1 0 0,0 1 0,-1-1 0,-1 1 0,1 0 0,-2 1 0,0-1 0,0 1 1,-1 0-1,0 1 0,-4-4 13,1 2-532,-1 1 0,-1 0 0,0 0 1,-8-4 531,6 5-1617,0 1 0,-1 1 0,0 0 0,-3 0 1617,3 2-3498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3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52 297 7296,'-5'-2'1759,"5"2"-1699,0 0 1,0 0-1,0 0 0,0 0 0,0 1 0,0-1 0,0 0 0,0 0 0,0 0 0,0 0 1,0 0-1,0 0 0,0 0 0,0 0 0,0 0 0,0 0 0,0 0 0,0 1 1,0-1-1,0 0 0,0 0 0,-1 0 0,1 0 0,0 0 0,0 0 0,0 0 0,0 0 1,0 0-1,0 0 0,0 0 0,0 0 0,0 0 0,0 0 0,0 0 0,0 0 1,0 0-1,-1 1 0,1-1 0,0 0 0,0 0 0,0 0 0,0 0 0,0 0 0,0 0 1,0 0-1,0 0 0,0 0 0,0 0-60,3 12 2309,2 2-1175,0 1-1,0-1 0,6 9-1133,5 11 1373,161 415 601,-153-381-1847,10 48-127,-21-70 27,-13-45-28,1 1 0,-1-1 0,1 0 0,-1 1 0,1-1-1,-1 0 1,0 1 0,0-1 0,0 0 0,0 1 0,0-1 0,0 0-1,0 1 1,0-1 0,-1 1 0,1-1 0,0 0 0,-1 2 1,0-3 1,1 0 1,-1 0 0,0 1-1,1-1 1,-1 0 0,1 0-1,-1 0 1,1 0 0,-1 0-1,0 1 1,1-1 0,-1 0 0,1 0-1,-1-1 1,0 1 0,1 0-1,-1 0 1,1 0 0,-1 0-1,1 0 1,-1-1 0,0 1-1,1 0 1,-1-1 0,1 1-1,-1 0 1,1-1-2,-8-4 7,0-1 0,0 0 1,1 0-1,-4-5-7,-15-19-40,1-2 0,2 0 0,1-1 1,1-1-1,-1-8 40,1 3-9,1 5-9,2-2 1,1 0 0,3-1 0,0-1-1,3 0 1,1 0 0,0-8 17,7 26-19,1-1-1,1 1 1,1-1 0,1 1-1,0 0 1,4-17 19,-2 22-4,1 0-1,0 1 0,1 0 1,1 0-1,0 0 1,1 0-1,0 1 1,1 0-1,7-8 5,2 1-12,0 1 0,1 0-1,1 1 1,1 1 0,1 1-1,0 1 1,1 1 0,0 0-1,1 2 1,1 1 0,0 1-1,0 0 1,1 2-1,0 1 1,1 1 0,-1 2-1,1 0 1,0 1 0,7 2 12,-21 1 4,-1 1 1,1 0 0,-1 0 0,1 2-1,-1-1 1,0 1 0,0 1 0,0 0-1,0 1 1,-1 0 0,0 0 0,0 1-1,1 1-4,-3-1 15,-1 0 0,0 0 0,0 0 0,-1 1-1,0 0 1,0 1 0,0-1 0,-1 1 0,0 0-1,-1 0 1,0 0 0,0 1 0,0 0 0,-1 0 0,-1-1-1,1 7-14,0-1 34,-2 0 0,0 1 0,0-1 0,-2 1 0,0-1 0,0 1 0,-2-1 0,1 0 0,-2 0 0,0 0 0,0 0 0,-2-1 0,1 0 0,-2 0 0,0 0 0,-3 4-34,-15 19 8,-1-2 0,-1 0 0,-2-2 0,-27 23-8,20-18-117,36-37 115,0 0 0,-1 0 0,1 1 0,0-1 0,0 0 1,-1 0-1,1 1 0,0-1 0,0 0 0,-1 1 0,1-1 0,0 0 0,0 1 0,0-1 0,0 0 0,0 1 1,0-1-1,0 0 0,-1 1 0,1-1 0,0 1 0,0-1 0,0 0 0,0 1 0,1-1 0,-1 0 1,0 1-1,0-1 0,0 0 0,0 1 0,0-1 0,0 1 0,0-1 0,1 0 0,-1 0 0,0 1 0,0-1 1,1 0-1,-1 1 0,0-1 0,0 0 0,1 0 0,-1 1 0,0-1 0,0 0 0,1 0 0,-1 0 0,0 1 1,1-1-1,-1 0 0,1 0 0,-1 0 0,0 0 0,1 0 0,-1 0 0,0 0 2,25 2-17,-21-2 18,182 5-65,-148-2 43,-1 2 0,1 2-1,33 10 22,-40-7 7,0 1-1,0 1 1,-1 1-1,-1 2 1,0 1-1,-1 1 1,-1 1 0,0 2-1,22 22-6,-4 2 32,24 31-32,-39-46-425,-29-28 114,0 0 0,1 0 1,-1 0-1,1 0 0,-1 0 0,1 0 0,0-1 0,-1 1 0,1 0 0,0-1 0,0 1 0,-1-1 0,1 0 0,0 0 0,0 0 0,0 0 0,-1 0 0,1 0 0,0 0 1,0 0-1,1-1 311,13-9-4464</inkml:trace>
  <inkml:trace contextRef="#ctx0" brushRef="#br0" timeOffset="373.235">1864 234 10368,'-1'0'275,"0"1"1,0 0-1,0 0 1,0 0-1,0-1 1,0 1 0,0 0-1,0 0 1,0 1-1,1-1 1,-1 0-1,0 0 1,1 0-1,-1 0 1,0 1-1,1-1 1,0 0 0,-1 1-1,1-1 1,0 0-1,0 1 1,0-1-1,0 0 1,0 1-1,0-1 1,0 0-1,0 1 1,0 0-276,9 48 1740,-7-37-1340,12 59-19,26 117 88,-28-145-382,1-1-1,2-1 1,8 12-87,-16-41 4,1 1 0,0-1-1,1 0 1,0-1 0,1 0 0,1-1 0,0 0 0,0 0 0,1-1 0,1-1 0,-1 0 0,1 0 0,1-2 0,0 1 0,2-1-4,6 2-19,0 0 0,1-2 0,-1 0 0,2-2 0,-1-1 0,0 0 0,1-2 0,0-1 0,15-1 19,-23-1-268,-1-1 1,1 0 0,-1-1-1,1-1 1,-1-1 0,3-1 267,-1-1-1914,0 0 1,0-2 0,0 0 1913,-13 6-671,0 1 0,0-1 0,-1 0 0,1 0-1,-1 0 1,2-4 671,19-27-3642</inkml:trace>
  <inkml:trace contextRef="#ctx0" brushRef="#br0" timeOffset="716.294">1878 671 10240,'4'17'3872,"5"-10"-3040,26-2-128,-17-5-320,14-5-320,18-7-64,12-7-64,10-5 32,-1-8 32,-3 0-1344,-9 0-608,-20-4-1632,-12-3-832,-18-5 2208</inkml:trace>
  <inkml:trace contextRef="#ctx0" brushRef="#br0" timeOffset="717.294">2219 90 7296,'-55'-16'2816,"33"20"-2208,-1 4 960,14-4 288,5-1-1024,4 2-448,4 2-1408,10 2-608,13-1-576,5 0-192,7-1-160,2-2-32</inkml:trace>
  <inkml:trace contextRef="#ctx0" brushRef="#br0" timeOffset="1085.502">2847 134 10112,'10'28'4116,"6"6"-2269,7 13 744,20 52-1442,-4 2 1,12 61-1150,-37-108 65,-2 1 0,-2 1 1,-2-1-1,-2 29-65,-4-69 73,-2-14-72,0-1 0,0 0-1,0 0 1,0 0 0,0 0 0,1 0 0,-1 0-1,0 0 1,0 0 0,0 0 0,0 0 0,0 0-1,0 0 1,0 0 0,0 0 0,1 0 0,-1 0-1,0 0 1,0 0 0,0 0 0,0 0 0,0 0-1,0 0 1,1 0 0,-1 0 0,0 0 0,0 0 0,0 0-1,0 0 1,0 0 0,0 0 0,0 0 0,1 0-1,-1 0 1,0 0 0,0 0 0,0 0 0,0 0-1,0 0 1,0-1 0,0 1 0,0 0 0,0 0-1,0 0 1,0 0 0,1 0 0,-1 0 0,0 0-1,0 0 1,0-1 0,0 1 0,0 0-1,12-26 29,49-183-289,-35 112-79,23-52 339,-38 120-21,2 0-1,1 2 1,1-1 0,1 2 0,1 0 0,2 1 0,3-2 21,-13 16 17,1 1 0,0 0-1,1 1 1,5-3-17,-12 9 18,1 0 0,0 0 0,0 0 0,0 1 0,0-1 0,0 1 0,0 1 0,1-1 0,-1 1 0,1 0 0,-1 0 0,7 0-18,-4 2 30,1 0 1,0 0-1,0 1 0,-1 0 1,1 1-1,-1 0 1,1 0-1,4 3-30,8 5 62,1 1 1,10 9-63,2 3 25,-1 3 0,-1 1 1,-2 1-1,0 1 0,-2 2 0,17 26-25,-12-11 58,-2 2 1,-2 1-1,-2 2 0,12 34-58,-33-70-215,18 48 104,-22-57-696,0-1-1,-1 1 1,0 0 0,-1 0-1,1 1 808,-4-6-4644,-2-5 2358,-8-10-371,12 12 2063,-18-19-3256</inkml:trace>
  <inkml:trace contextRef="#ctx0" brushRef="#br0" timeOffset="1430.982">3348 433 10368,'-10'12'3872,"10"-12"-3040,41 15 927,-36-10 161,26 2-1088,-3 2-352,33-1-352,-11-1-32,36-10-64,-15 3-32,32-9 32,5 2-1376,9-13-544,-19 0-3071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 10368,'-14'-2'1232,"0"2"1,0-1-1,0 2 1,-7 1-1233,9 0 105,1 0 0,-1 1 0,0 0 0,1 1 0,0 0 0,0 1 0,0 1 0,-7 4-105,12-7 15,-41 28 58,43-28-67,1 0 0,0-1 0,-1 1 0,1 1 1,0-1-1,0 0 0,1 1 0,-1 0 0,1-1 1,-3 5-7,5-7-2,0 1 1,0-1 0,0 0 0,0 0 0,0 0 0,0 0 0,0 0 0,0 0 0,0 1 0,0-1 0,1 0 0,-1 0 0,0 0 0,1 0 0,-1 0 0,1 0 0,-1 0 0,1 0 0,0 0 0,-1 0 0,1 0 0,0-1 0,0 1 0,-1 0 0,1 0 0,0-1 0,0 1 0,0 0 0,0-1 0,0 1 0,0-1 0,0 1 0,0-1 0,0 0 1,9 5 0,-1-2 0,0 1 0,9 1 0,-6-1-13,11 3-7,1 2 1,-1 0 0,-1 2 0,0 1 0,0 0 0,-1 2 0,-1 0 19,-13-9 17,-1 1 0,0-1 0,0 1 0,0 0-1,-1 0 1,0 1 0,0-1 0,-1 1 0,0 0 0,0 0 0,0 1 0,-1-1 0,0 1 0,-1 0 0,0 0 0,0 0 0,0 0 0,-1 0 0,-1 0 0,1 0 0,-1 1 0,0-1 0,-1 1-17,0-1 195,-1 0 0,1 0 0,-2 0 0,1-1 0,-1 1 0,0-1 0,0 0 0,-1 1 0,0-1 0,-1-1 0,1 1 0,-1-1 0,0 0 0,-1 0 0,0 0 1,0-1-1,0 1 0,0-2 0,-1 1 0,-3 1-195,3-2-107,1-1 0,-1 0 0,0 0 0,0-1 0,0 0 1,-1 0-1,1 0 0,0-1 0,-1 0 0,1-1 0,-1 0 0,1 0 1,-1 0-1,-3-2 107,0 0-741,0 0 0,0 0 1,0-1-1,1-1 0,-1 0 0,1-1 1,0 0-1,0 0 0,-6-5 741,-5-11-3498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 10368,'-1'-1'211,"0"0"0,0 0 1,0 1-1,0-1 1,0 1-1,0-1 0,0 1 1,0-1-1,0 1 0,0 0 1,0-1-1,0 1 1,-1 0-1,1 0 0,0 0 1,0 0-1,0 0 0,-1 0 1,1 0-1,0 1 1,0-1-1,-1 0-211,-26 18 1347,26-16-1302,-13 10 475,1 0-1,1 1 1,0 0-1,1 1 1,0 0 0,1 1-1,1 1 1,0 0-1,-6 14-519,12-21 14,0 1 0,0-1 0,1 1 0,0 0 0,0 0 0,1 0 0,1 0 0,0 0 0,0 0 0,1 1 0,0-1 0,1 0 0,0 0 0,1 0 0,0 1 0,0-2 0,1 1 0,2 5-14,0-4 3,1 0-1,1-1 1,-1 0 0,1 0-1,1 0 1,0-1 0,0 0-1,1-1 1,0 1 0,1-2-1,0 1 1,0-2 0,0 1-1,1-1 1,0-1 0,4 2-3,-10-5-5,0-1 1,1 0-1,-1 0 0,0 0 1,1 0-1,-1-1 1,1 0-1,-1 0 0,0-1 1,1 1-1,-1-1 1,0 0-1,1 0 0,-1-1 1,0 0-1,0 0 1,0 0-1,0 0 0,0-1 1,-1 0-1,1 0 1,-1 0-1,0-1 0,4-3 5,-2 2-1,0-1 0,-1 0-1,0 0 1,0 0-1,0-1 1,-1 0-1,0 0 1,0 0-1,-1 0 1,1-1 0,-2 1-1,1-1 1,-1 0-1,0 0 1,-1 1-1,0-4 2,0-2-8,-2-1-1,0 1 1,0 0-1,-1 0 0,-1 1 1,0-1-1,-1 0 1,0 1-1,-1 0 0,-1-2 9,-9-15-677,-2 0 0,0 1 0,-10-10 677,9 5-2464,10 2-2042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12928,'28'52'5371,"-2"-2"-4049,-20-41-1240,-1 1 1,0 0-1,-1 1 1,0-1-1,0 1 1,-2 0-1,1 0 1,-1 0 0,-1 0-1,0 0 1,0 1-1,-1-1 1,0 0-1,-1 0 1,-1 0-1,0 0 1,0 0-1,-1 0 1,0 0-1,-1 0 1,-5 8-83,1-6 110,7-20-15,12-24-65,10-9-111,2 0 0,1 2-1,2 1 1,2 1 0,16-15 81,-27 32-48,1 2 0,1 0 0,1 0 0,0 2 0,1 1 0,18-10 48,-33 21 10,1 0-1,-1 0 0,1 0 1,0 1-1,0 0 0,-1 0 0,1 1 1,0 0-1,1 0 0,-1 0 1,0 1-1,0 0 0,0 1 1,6 1-10,-4 0 10,-1 0 0,1 1 1,-1 0-1,0 0 0,0 1 1,0 0-1,-1 1 0,1-1 0,-1 1 1,0 1-1,0 0-10,7 8 451,0 0 1,-1 0-1,-1 2 0,-1 0 1,0 0-1,-1 0 1,-1 2-1,0-1 0,-1 1 1,3 12-452,9 38 1003,-1 6-1003,-2-4-1542,7 11 1542,-23-80-227,-1 1 0,1 0 1,-1 0-1,1 0 0,0 0 0,0-1 1,0 1-1,0 0 0,0-1 0,0 1 1,1-1-1,-1 1 0,1 0 227,-1-2-180,0 0 0,0 0 0,0 0 0,0 1 0,0-1 0,-1 0 0,1 0 0,0 0 0,0-1 0,0 1 0,0 0 0,0 0 0,0 0-1,0-1 1,0 1 0,0 0 0,0-1 0,-1 1 0,1-1 0,0 1 0,0-1 0,0 0 0,-1 1 0,1-1 0,0 0 0,-1 1 0,1-1 0,0 0 180,18-18-4869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12928,'0'-8'4831,"10"3"-3775,4 10-64,-9-2-320,0 6-512,0-1-96,4 13-32,1-3 32,3 11-32,-4-4 64,6 9 0,-6-4-32,-4-1-64,0-4-64,4 1-32,-4-5-2624,0-4-1119,0-4-833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273 978 10624,'-36'-14'3429,"34"13"-3226,0 1 0,1 0 0,-1-1 0,0 1 1,0 0-1,1 0 0,-1 0 0,0 0 0,0 0 0,0 1 0,1-1 1,-1 0-1,0 1 0,0-1 0,1 1 0,-1 0 0,1 0 0,-1-1 1,0 1-1,1 0 0,0 0 0,-1 1-203,-4 2 467,1 1 0,0 0 0,1 0 0,-5 6-467,4-4 20,-20 24 269,1 0-1,2 2 1,-6 13-289,16-25 63,2 0 0,0 0-1,2 1 1,0 1 0,2 0 0,-1 6-63,5-13 1,1-1 0,0 1 0,2 0 0,0 0 0,0 0 0,2 0 1,0-1-1,0 1 0,2-1 0,0 0 0,1 0 0,0-1 0,1 1 0,1-1 1,0-1-1,1 1 0,0-2 0,1 1 0,1 0-1,-6-8-1,1-1 0,-1 1 0,1-1 0,0 0 0,0-1 0,0 0 0,1 1 0,-1-2 0,1 1 0,0-1 0,0 0 0,-1-1-1,1 1 1,0-1 0,0-1 0,1 1 0,-1-1 0,0 0 0,0-1 0,0 0 0,0 0 0,0-1 0,0 1 0,-1-1 0,1-1 0,0 1 0,-1-1 0,0-1 0,1 1 0,-1-1 0,-1 0 0,1 0 0,0-1 0,-1 1 0,0-1 0,0-1-1,-1 1 1,1-1 0,-1 1 0,0-1 0,2-6 1,0 1 9,-1-1-1,0-1 0,0 1 0,-1-1 1,-1 0-1,0 0 0,-1 0 0,0 0 1,-1 0-1,-1-1 0,0-1-8,-2-2-22,-1 2 0,-1-1 1,0 0-1,-1 1 0,-1-1 0,0 1 22,-16-31-2888,-9-11 2888,-1-3-4869,19 25 619,7-6 586</inkml:trace>
  <inkml:trace contextRef="#ctx0" brushRef="#br0" timeOffset="386.307">502 1 10240,'10'-1'4577,"0"3"-4296,1-1 1,-1 1-1,1 1 0,-1 0 1,1 1-282,107 52 3607,-68-29-3085,-1 2-1,19 17-521,-14-5 125,-1 2 1,-2 2-1,34 41-125,-54-51 52,-2 2 0,-1 1-1,-2 1 1,-2 1 0,18 41-52,-18-29 492,-3 1 0,-2 0 0,-3 2 1,-2 0-1,-2 1 0,-3 0 0,-3 1 1,-1 0-1,-4 0 0,-2 23-492,-5-13-66,-4-1 0,-1 0 0,-4 0 0,-3-2 0,-2 0 0,-4-1 0,-2-1 0,-8 11 66,28-59-1545,5-9-172,3-5-2349,7-17-1677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2 13056,'-3'-1'431,"1"1"1,-1-1 0,0 1 0,1 0-1,-1 0 1,0 0 0,1 1 0,-1-1-1,1 1 1,-1-1 0,0 1 0,1 0-1,0 0 1,-2 0-432,-2 3 295,0-1-1,0 1 1,1-1-1,-1 2 1,-4 3-295,-6 7-24,1 1 0,0 1 0,0 2 24,14-18 6,-216 281 812,128-158 2171,-20 47-2989,81-122 375,1 2 1,3 0-1,3 1 1,1 2-1,-5 29-375,18-52 28,1-1-1,2 1 1,1 1 0,1 29-28,2-40 10,2 0 0,0 0 0,2 0 0,0 0 0,1 0 0,1-1 1,6 12-11,-5-16-223,1 1 0,1-1 1,1-1-1,0 0 1,0 0-1,2-1 1,0-1-1,9 9 223,-15-17-422,-1 1-1,2-1 1,-1 0-1,0-1 1,1 1 0,0-1-1,0-1 1,0 1-1,1-1 1,-1 0-1,1-1 1,-1 0 0,1 0-1,0-1 1,0 0-1,0 0 1,0-1-1,0 0 1,0 0 0,4-1 422,-6-1-771,-1 1 1,1-1 0,0 0-1,-1 0 1,1 0 0,-1-1 0,3-1 770,36-31-4480</inkml:trace>
  <inkml:trace contextRef="#ctx0" brushRef="#br0" timeOffset="417.212">913 648 10112,'-10'0'764,"7"0"-520,-1 1 0,1-1 0,-1 0 1,1 1-1,-1 0 0,1 0 0,0 0 1,-1 0-1,1 0 0,0 1 0,0-1 1,0 1-1,0 0 0,0 0 0,0 0 1,-2 2-245,-6 8 345,0 0 1,1 1 0,1 1 0,0-1 0,1 1 0,0 1 0,1 0 0,1 0 0,0 0-1,1 1 1,0-1 0,1 4-346,-3 17 412,2-1-1,1 1 0,2 1 1,1-1-1,2 1-411,0-16 40,1-1-1,1 1 0,0 0 0,2-1 0,0 0 1,2 0-1,0 0 0,7 13-39,-10-25 3,-1-1 0,1 0 0,1-1 0,-1 1 0,1-1 0,0 0 0,1 0 0,-1 0-1,1-1 1,0 1 0,1-1 0,-1-1 0,1 0 0,0 0 0,0 0 0,0 0 0,1-1 0,-1-1 0,1 1 0,-1-1 0,1 0-1,0-1 1,0 0 0,0 0-3,0-1 1,-1 0 0,1-1 0,-1 0-1,1 0 1,-1 0 0,0-1 0,1 0 0,-1-1-1,0 1 1,0-1 0,0-1 0,-1 0-1,1 1 1,-1-2 0,0 1 0,0-1-1,0 0 1,-1 0 0,0-1 0,0 1 0,0-1-1,-1-1 1,4-4-1,-3 2-1,0 0-1,0 0 1,-1-1 0,0 0-1,-1 0 1,0 0 0,0-1-1,-1 1 1,-1 0 0,0-1-1,0 0 1,-1 1-1,0-1 1,-1 1 0,0-1-1,-1 1 1,0-3 1,-6-14-447,-2 0-1,0 1 1,-2 0 0,0 1-1,-2 0 1,-1 1 0,-1 0-1,-17-18 448,-25-34-5237,35 46 1547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2 191 10368,'0'0'114,"0"0"0,0 1 0,0-1 1,0 0-1,-1 0 0,1 0 1,0 0-1,0 0 0,0 1 0,0-1 1,0 0-1,0 0 0,0 0 0,-1 1 1,1-1-1,0 0 0,0 0 1,0 0-1,0 1 0,0-1 0,0 0 1,0 0-1,0 1 0,0-1 0,0 0 1,0 0-1,0 0 0,0 1 0,0-1 1,0 0-1,1 0 0,-1 0 1,0 1-1,0-1 0,0 0 0,0 0 1,0 0-1,0 1 0,0-1 0,1 0 1,-1 0-1,0 0-114,8 17 520,-1-3-117,4 28 1060,-3 1 1,-1-1-1,1 30-1463,-3-18 26,12 46-26,-16-96-175,6 21-2848,-7-25 2907,0 0 1,0 1-1,0-1 1,0 0 0,0 1-1,0-1 1,0 0-1,1 0 1,-1 0 0,0 1-1,0-1 1,0 0 0,0 0-1,0 1 1,1-1-1,-1 0 1,0 0 0,0 0-1,0 0 1,1 1 0,-1-1-1,0 0 1,0 0-1,0 0 1,1 0 0,-1 0-1,0 0 1,0 0-1,1 1 1,-1-1 0,0 0-1,0 0 1,1 0 0,-1 0-1,0 0 1,1 0-1,-1 0 1,0 0 0,0 0-1,1-1 1,-1 1-1,0 0 1,0 0 0,1 0-1,-1 0 1,0 0 0,0 0-1,0 0 1,1-1-1,-1 1 1,0 0 0,0 0-1,0 0 1,1 0 0,-1-1-1,0 1 1,0 0-1,0 0 1,0-1 0,0 1-1,1 0 1,-1 0-1,0 0 1,0-1 0,0 1 115,9-12-3536</inkml:trace>
  <inkml:trace contextRef="#ctx0" brushRef="#br0" timeOffset="370.969">605 1 10368,'0'2'303,"-1"-1"-1,0 1 1,0 0 0,1 0 0,-1-1 0,1 1 0,-1 0 0,1 0-1,0 0 1,0 0 0,0 0 0,0 0 0,0 0 0,0 0-1,1-1 1,-1 1 0,1 0-303,10 40 361,-3-18-9,48 186 938,-46-176-327,-2 0-1,-1 1 0,0 25-962,-2 49-3079,-6-101 1029,-3-12-785,0-10-775</inkml:trace>
  <inkml:trace contextRef="#ctx0" brushRef="#br0" timeOffset="721.974">306 116 10496,'0'0'60,"0"0"1,0 0 0,0 0-1,0 0 1,0 0 0,0 0-1,0 0 1,0 0-1,0 1 1,0-1 0,0 0-1,0 0 1,-1 0 0,1 0-1,0 0 1,0 0 0,0 0-1,0 0 1,0 0-1,0 0 1,0 0 0,0 1-1,0-1 1,0 0 0,0 0-1,0 0 1,0 0 0,0 0-1,0 0 1,0 0-1,0 0 1,0 0 0,0 0-1,0 1 1,0-1 0,0 0-1,0 0 1,1 0 0,-1 0-1,0 0 1,0 0-1,0 0 1,0 0 0,0 0-1,0 0 1,0 0 0,0 0-1,0 0 1,0 1 0,0-1-1,0 0 1,0 0-1,1 0 1,-1 0 0,0 0-1,0 0 1,0 0 0,0 0-1,0 0 1,0 0 0,0 0-1,0 0 1,0 0-1,0 0 1,1 0 0,-1 0-1,0 0-60,12 2 1083,10 0-804,28-1 1302,-22 0-599,0-1 1,3-2-983,65-9 339,0-4-1,89-26-338,-185 41 0,27-8 22,1 1 0,-1 1 0,1 2 0,22-1-22,-43 5 39,1 0-1,-1 0 1,1 1 0,-1 0-1,1 0 1,-1 1-1,1 0 1,-1 0 0,0 1-1,0 0 1,0 0-1,-1 1 1,1-1 0,-1 2-1,1-1 1,-1 1-1,-1-1 1,1 2 0,4 4-39,3 7 86,-1 0 0,0 0 0,-2 1 1,0 0-1,-1 1 0,-1 0 0,0 1 0,1 9-86,3 18 1207,-1 1-1,-3 0 1,-2 2-1207,-4-11 139,-3-30-854,1-1 1,1 0-1,-1 0 0,1 0 0,1 0 1,-1 1-1,3 2 715,-4-10-143,0-1 0,0 0 1,0 1-1,1-1 0,-1 0 0,0 0 0,0 1 0,1-1 1,-1 0-1,0 0 0,0 1 0,1-1 0,-1 0 1,0 0-1,1 0 0,-1 0 0,0 1 0,1-1 0,-1 0 1,0 0-1,1 0 0,-1 0 0,0 0 0,1 0 0,-1 0 1,0 0-1,1 0 0,-1 0 0,0 0 0,1 0 1,-1 0-1,0 0 0,1 0 0,-1-1 0,0 1 0,1 0 1,-1 0-1,0 0 0,1 0 0,-1-1 0,0 1 143,15-11-3530,-12 8 2511,20-14-2618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1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128 160 7168,'8'9'8907,"22"38"-5452,-22-31-3270,-2 1 1,0 0-1,-1 0 0,-1 1 1,0-1-1,-1 2-185,4 40 67,-2 9-67,-5-66-27,1 20 135,-1 1 0,-1 14-108,1-31-286,-1-1 0,0 1 0,0 0 0,0-1-1,-1 1 1,0-1 0,0 0 0,0 1 0,-1-1 0,1 0-1,-1 0 1,0-1 0,-2 3 286,4-6-177,0 0 0,0 0-1,1-1 1,-1 1 0,0 0 0,0-1 0,0 1-1,0-1 1,0 1 0,0-1 0,0 1-1,0-1 1,0 0 0,0 1 0,0-1-1,0 0 1,0 0 0,0 0 0,0 0 0,-1 0-1,1 0 1,0 0 0,0 0 0,0 0-1,0 0 178,-2-1-229,1 0 0,-1 0 0,1-1 0,-1 1 0,1-1 0,-1 1 0,1-1 0,0 1 0,0-1 0,-1-1 229,-5-6-831,0 0 1,1 0 0,0-1 0,-2-4 830,-10-19-2144</inkml:trace>
  <inkml:trace contextRef="#ctx0" brushRef="#br0" timeOffset="364.58">0 134 7040,'2'-4'414,"0"0"0,-1 1 0,2-1 0,-1 1 0,0-1 0,1 1 1,0 0-1,-1 0 0,1 0 0,0 0 0,1 1 0,-1-1 0,0 1 0,4-2-414,8-5 1032,1 0 0,13-3-1032,-26 10 11,24-9 44,1 2 0,0 0 1,0 2-1,1 1 1,0 1-1,0 2 1,0 1-1,0 1 1,1 1-1,9 3-55,-26-2 71,-1 1-1,0 1 1,0 0-1,0 0 1,-1 1 0,1 1-1,-1 0 1,0 0-1,8 6-70,-14-8 169,-1 1 0,1-1 0,-1 1 0,0 0 0,0 0 0,-1 0 0,1 0 0,-1 1 0,0-1 0,0 1 0,0 0 0,0 0 0,-1 0-1,0 0 1,0 1 0,-1-1 0,1 0 0,-1 1 0,0-1 0,-1 1 0,1-1 0,-1 3-169,-1 1 22,0 1 1,0-1-1,-1 0 0,0 0 0,-1 0 1,0 0-1,0-1 0,-1 1 1,0-1-1,-1 1 0,1-1 0,-2-1 1,1 1-1,-1-1 0,0 0 1,-1 0-1,1-1 0,-1 0 0,-1 0 1,1 0-1,-1-1 0,0 0 1,0-1-1,0 0 0,-1 0 0,1 0 1,-1-1-1,-3 0-22,-12 2-1602,1 0 0,-19 0 1602,32-4-1186,-1-1 1,1 0-1,0 0 0,0-1 1,0 0-1,0-1 0,-7-1 1186,11-3-3951,9-1 1396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718 123 4352,'-1'-18'10759,"-2"2"-5395,2 13-5325,0-1 0,-1 0-1,1 1 1,-1-1 0,0 1 0,0 0-1,0 0 1,0 0 0,-1 0 0,1 0-1,-1 0 1,0 0 0,0 1 0,0-1-1,0 1 1,0 0 0,0 0 0,-3-1-39,-6-3 22,0 1 0,0 1 0,0 0 1,-1 0-1,1 1 0,-1 1 0,0 0 1,0 1-1,0 0 0,0 1 0,0 0 1,1 1-1,-14 3-22,4 0 7,0 1 1,1 1-1,-1 1 1,1 1-1,1 0 1,-1 2-1,-13 9-7,15-7 60,0 2 0,1 0-1,0 1 1,2 1 0,-1 1 0,2 0 0,1 1-1,0 1 1,1 0 0,-5 10-60,1 3 625,1 1-1,1 0 1,2 1 0,2 1 0,0 0 0,1 9-625,3-7 87,1 0 0,2 1 0,1-1 0,2 1 0,2 0 0,3 17-87,-1-32 27,1 0 0,1 0 1,1 0-1,1-1 0,1 1 0,0-2 1,2 1-1,1-1 0,1-1 0,12 17-27,-10-19 23,2 0 0,0-1 1,0-1-1,2 0 0,0-2 0,1 0 0,0-1 0,1-1 0,0 0 0,1-2 0,0 0 1,1-2-1,0 0 0,0-2 0,1 0 0,0-1 0,-1-2 0,21 2-23,-21-6 26,1 0 0,-1-1 0,0-1 0,1-1 0,-1-2 0,-1 0 0,1-1 0,15-7-26,-5-1 8,-1-1 1,0-1 0,-2-1-1,0-2 1,4-5-9,-12 7 20,-1 0-1,-1-2 1,0 0 0,-2-1 0,-1-1 0,0 0 0,-2-1-1,0-1 1,-2 0 0,0-1 0,-1-4-20,2-8 11,-1 0 1,-2 0-1,-2-1 1,-2 0-1,-1-1 1,-2 1-1,-1-19-11,-3 39-32,0 1 0,-1-1-1,-1 1 1,-1 0-1,0 0 1,-1 0-1,-1 1 1,0-1-1,-1 1 1,-1 1-1,-1-1 1,0 1-1,-1 1 1,0 0 0,-1 0-1,-1 1 1,0 0-1,-1 1 1,0 1-1,-1 0 1,0 1-1,-1 0 1,-8-3 32,-6-1-1053,0 1 1,-2 1 1052,-110-34-13137,93 33 8353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718 123 4352,'-1'-18'10759,"-2"2"-5395,2 13-5325,0-1 0,-1 0-1,1 1 1,-1-1 0,0 1 0,0 0-1,0 0 1,0 0 0,-1 0 0,1 0-1,-1 0 1,0 0 0,0 1 0,0-1-1,0 1 1,0 0 0,0 0 0,-3-1-39,-6-3 22,0 1 0,0 1 0,0 0 1,-1 0-1,1 1 0,-1 1 0,0 0 1,0 1-1,0 0 0,0 1 0,0 0 1,1 1-1,-14 3-22,4 0 7,0 1 1,1 1-1,-1 1 1,1 1-1,1 0 1,-1 2-1,-13 9-7,15-7 60,0 2 0,1 0-1,0 1 1,2 1 0,-1 1 0,2 0 0,1 1-1,0 1 1,1 0 0,-5 10-60,1 3 625,1 1-1,1 0 1,2 1 0,2 1 0,0 0 0,1 9-625,3-7 87,1 0 0,2 1 0,1-1 0,2 1 0,2 0 0,3 17-87,-1-32 27,1 0 0,1 0 1,1 0-1,1-1 0,1 1 0,0-2 1,2 1-1,1-1 0,1-1 0,12 17-27,-10-19 23,2 0 0,0-1 1,0-1-1,2 0 0,0-2 0,1 0 0,0-1 0,1-1 0,0 0 0,1-2 0,0 0 1,1-2-1,0 0 0,0-2 0,1 0 0,0-1 0,-1-2 0,21 2-23,-21-6 26,1 0 0,-1-1 0,0-1 0,1-1 0,-1-2 0,-1 0 0,1-1 0,15-7-26,-5-1 8,-1-1 1,0-1 0,-2-1-1,0-2 1,4-5-9,-12 7 20,-1 0-1,-1-2 1,0 0 0,-2-1 0,-1-1 0,0 0 0,-2-1-1,0-1 1,-2 0 0,0-1 0,-1-4-20,2-8 11,-1 0 1,-2 0-1,-2-1 1,-2 0-1,-1-1 1,-2 1-1,-1-19-11,-3 39-32,0 1 0,-1-1-1,-1 1 1,-1 0-1,0 0 1,-1 0-1,-1 1 1,0-1-1,-1 1 1,-1 1-1,-1-1 1,0 1-1,-1 1 1,0 0 0,-1 0-1,-1 1 1,0 0-1,-1 1 1,0 1-1,-1 0 1,0 1-1,-1 0 1,-8-3 32,-6-1-1053,0 1 1,-2 1 1052,-110-34-13137,93 33 8353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0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76 7296,'-1'1'179,"0"-1"-1,0 1 1,0-1 0,0 1 0,1-1-1,-1 1 1,0-1 0,0 1 0,0-1 0,1 1-1,-1 0 1,1 0 0,-1-1 0,0 1 0,1 0-1,-1 0 1,1 0 0,-1 0 0,1-1-1,0 1 1,-1 0 0,1 0 0,0 0 0,0 0-1,0 0 1,0 0 0,-1 0 0,1 0-1,1 0 1,-1 0 0,0 0 0,0 0-179,1 41 2239,0-36-2189,18 150 719,13 33-769,-5-33 63,-4 22-63,-13-59 1712,-6 1 0,-4 3-1712,-1-112 162,1-4-88,0 0 0,0 0 0,-1-1 0,1 1 0,-2 0 0,1 0 0,-1-1 0,0 1 0,0-1 0,-1 0 0,0 1-74,2-6 6,1-1 0,0 0 0,0 1 0,0-1 0,-1 0-1,1 0 1,0 0 0,0 1 0,0-1 0,-1 0 0,1 0 0,0 0 0,-1 1 0,1-1 0,0 0 0,0 0-1,-1 0 1,1 0 0,0 0 0,-1 0 0,1 0 0,0 0 0,-1 0 0,1 1 0,0-1 0,-1-1 0,1 1-1,0 0 1,-1 0 0,1 0 0,0 0 0,-1 0 0,1 0 0,0 0 0,0 0 0,-1 0 0,1-1 0,0 1-1,-1 0 1,1 0 0,0-1-6,-10-11 99,1-7-94,1 0 0,1-1 0,1 0 0,1-1-1,0 1 1,-1-21-5,3 24-7,-9-63-277,3-1 1,3 0-1,5-36 284,3 63-668,2-1 0,2 1-1,3 0 1,3 1 0,12-34 668,-13 52-117,3 2 0,0 0 0,3 1 0,0 0 0,9-9 117,-16 26 1,2-1-1,-1 1 0,2 1 1,0 0-1,1 1 0,0 0 1,1 1-1,0 1 0,1 0 1,14-6-1,-22 13 0,1 0 1,-1 1 0,1 1 0,-1-1 0,1 1 0,0 1 0,0 0 0,0 0 0,0 1 0,0 0 0,0 0 0,6 2-1,-2 0-3,-1 1-1,0 0 0,0 1 1,-1 0-1,1 1 0,-1 0 1,0 1-1,7 5 4,4 5 30,0 0 0,-1 2 1,-1 1-1,-1 0 0,-1 1 0,-1 1 0,0 1 1,0 3-31,9 17 566,-3 0 1,-1 2 0,-2 0-1,-2 2 1,5 23-567,19 82 1136,-5 7-1136,-22-90-44,62 332 145,-76-394-275,0 1 0,0 0-1,0 0 1,-1 0 0,0 0 0,-1-1 0,1 1-1,-1 0 1,-1 0 174,2-6-72,0-1-1,0 1 1,0-1-1,0 1 1,0-1 0,0 1-1,0-1 1,-1 1-1,1-1 1,0 1 0,0-1-1,0 1 1,-1-1-1,1 1 1,0-1 0,-1 0-1,1 1 1,0-1-1,-1 1 1,1-1-1,0 0 1,-1 1 0,1-1-1,-1 0 1,1 0-1,-1 1 1,1-1 0,-1 0-1,1 0 1,-1 0-1,1 1 1,-1-1 0,1 0-1,-1 0 73,-1-1-319,0 0 0,0 0 0,1 0 0,-1-1 0,0 1-1,0 0 1,1-1 0,-1 1 0,1-1 0,0 0 319,-36-37-4075,-14-17 625</inkml:trace>
  <inkml:trace contextRef="#ctx0" brushRef="#br0" timeOffset="346.727">250 866 10112,'7'4'3872,"11"-4"-3040,23 0-128,-18-4-320,13-8-320,21 1 32,16-6-64,11 1-32,2 4 32,3-3-256,-7 3 0,-2-5-2368,-3 9-992,-6-4 352</inkml:trace>
  <inkml:trace contextRef="#ctx0" brushRef="#br0" timeOffset="692.225">1836 540 9472,'-17'-4'1329,"-1"0"0,1 1 0,-1 2 0,-2-1-1329,-5 2 431,-1 1-1,0 1 1,1 1 0,-9 3-431,-25 8-202,2 2-1,-43 19 203,93-32 12,-3 0 0,0 0 0,1 1 0,-1 1 0,1-1-1,0 2 1,0-1 0,0 1 0,-2 3-12,10-8-2,0-1 0,1 0 0,-1 1 0,1-1 0,-1 1 0,1-1 0,-1 1 0,1 0 0,-1-1 0,1 1 0,0 0 0,-1-1 0,1 1 0,0 0 0,-1-1 1,1 1-1,0 0 0,0-1 0,0 1 0,0 0 0,-1 0 0,1-1 0,0 1 0,0 0 0,0 0 0,1-1 0,-1 1 0,0 0 0,0 0 0,0-1 0,1 1 0,-1 0 0,0-1 0,0 1 0,1 0 0,-1-1 0,1 1 0,-1 0 0,1-1 1,-1 1-1,1-1 0,-1 1 0,1-1 0,0 1 2,3 2-11,0-1 1,0 0-1,0 0 1,1 0-1,-1 0 1,4 1 10,37 9-10,0-1 0,35 3 10,29 6 46,-59-9-68,0 3 1,-1 2-1,-1 2 0,32 17 22,-60-25 10,-1 2 0,-1 0 0,0 1 0,-1 0-1,10 11-9,-16-14 38,-1 2 1,-1-1-1,1 1 0,-2 0 0,1 1 0,-2 0 0,0 1 0,3 8-38,-7-15 168,-1 0 1,1 0 0,-1 0-1,-1 0 1,0 0-1,0 0 1,0 1-1,-1-1 1,0 0-1,0 1 1,-1-1 0,0 0-1,0 1 1,-1-1-1,0 0 1,-1 3-169,-1-1 132,0-1-1,0 1 1,-1-1 0,-1 0 0,1 0 0,-1 0-1,-1-1 1,1 1 0,-1-2 0,0 1 0,-6 3-132,0 0-91,-1-1 0,0-1 0,0 0 0,0-1 0,-1-1 0,0 0 1,-1-1-1,1 0 0,-1-1 0,0-1 0,0-1 0,0 0 0,-1-1 0,-12-1 91,22 0-349,0 0-1,0-1 1,0-1 0,0 1-1,0-1 1,1 0-1,-1 0 1,1-1-1,-1 0 1,1 0-1,0 0 1,0-1-1,0 0 1,1 0-1,-1-1 1,1 1 0,0-1-1,0 0 1,-1-3 349,-14-29-3600</inkml:trace>
  <inkml:trace contextRef="#ctx0" brushRef="#br0" timeOffset="1015">2890 356 10112,'-16'-1'470,"0"2"1,0 0-1,0 1 1,0 0 0,0 1-1,0 1 1,0 1-1,-4 2-470,-32 13 2106,-37 22-2106,78-36 18,-11 4-18,-15 8 0,1 1 0,-28 21 0,62-39 0,1 0 0,-1 0 0,1 0 0,-1 0 0,1 0 0,0 1 0,-1-1 0,1 0 0,0 1 0,0 0 0,0-1 0,0 1 0,0-1 0,0 1 0,1 0 0,-1 0 0,0-1 0,1 2 0,0-2 0,0 0 0,0 0 0,0 0 0,0 0 0,1 0 0,-1 1 0,0-1 0,1 0 0,-1 0 0,1 0 0,-1 0 0,1 0 0,0 0 0,-1 0 0,1 0 0,0 0 0,0-1 0,-1 1 0,1 0 0,0 0 0,1 0 0,5 4 0,2 0 0,-1-1 0,0 0 0,1 0 0,0-1 0,3 1 0,-8-2 0,59 19-1,-2 4 0,0 2 1,-2 2-1,8 9 1,-46-24 0,0 1 1,-1 0-1,-1 2 1,0 0 0,11 15-1,-19-19 1,-2 0 0,1 0 0,-1 1 0,-1 0 0,-1 0 1,0 1-1,-1 0 0,0 1 0,0 5-1,-3-7 195,-1 0 0,0 0 0,-1 0 1,0 1-1,-2-1 0,1 0 0,-2 1 0,0-1 0,0 0 0,-2 0 0,0 0 0,0-1 0,-1 1 0,-1-1 0,-6 12-195,5-12 85,0-1-1,-1 0 1,0-1-1,-1 0 1,0 0-1,-1-1 0,0 0 1,0 0-1,-1-1 1,0-1-1,-1 0 1,0 0-1,0-1 0,-1-1 1,0 0-1,-1 0-84,-1-1-410,0-1-1,-1-1 1,0 0-1,0-1 1,1 0-1,-1-1 1,-14-2 410,19 0-451,0 0 0,0-1 0,0 0 0,1 0 0,-1-2 0,1 1 0,0-1 0,0-1 0,0 1 0,0-2 0,-7-5 451,0-3-1806,0 0 0,-4-7 1806,20 21-9</inkml:trace>
  <inkml:trace contextRef="#ctx0" brushRef="#br0" timeOffset="1366.401">3388 504 9600,'5'12'3584,"4"4"-2784,3 11 64,-3-7-192,5 12-384,-1 11-32,5 6 991,9 14 449,5 5-864,4 7-448,-1 2-192,-3-6-160,-1-7-32,-3-8 32,-6-13 32,-1-10-2720,-3-25-1151,-4-20-769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3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166 144 10112,'-34'38'7794,"23"-20"-6233,-1 0 1,-4 13-1562,0 2 34,1 2 1,2 0 0,1 0-1,2 1 1,2 1 0,1 0-1,1 0 1,3 0 0,1 0-1,2 18-34,0-43 3,1 0 0,1 1 0,0-1-1,0 0 1,2 0 0,-1-1 0,3 6-3,-2-10 1,-1 0 0,1 1 0,1-2 0,-1 1 0,1 0 0,0-1 0,1 0 0,-1 0 0,1-1 0,0 1 0,1-1 0,0 0-1,10 5-3,0-1-1,1 0 0,0-1 0,1-1 0,0-1 0,0-1 0,0 0 1,1-2-1,14 2 4,31 1 1,1-3 0,17-4-1,30-6-69,-1-4 0,-1-6-1,8-6 70,-110 21-136,0 0 0,0-1 0,0 0 0,6-3 136,-15 6-74,0 0 0,0 0 0,0 0 0,1 0 0,-1 0 0,0 0 0,0 0 0,1 0 0,-1 0 0,0 0 0,0 0 0,0 0 0,0-1 0,1 1 0,-1 0 0,0 0 0,0 0 0,0 0 0,0 0 0,1-1 0,-1 1 0,0 0 0,0 0 0,0 0 0,0 0 0,0-1 0,0 1 0,0 0 0,0 0 0,0-1 0,0 1 0,1 0 0,-1 0 0,0 0 0,0-1 0,0 1 0,0 0 0,0 0 0,-1 0 0,1-1 0,0 1 0,0 0 0,0 0 0,0 0 0,0-1 74,-11-5-2939,-17-2-1352,27 8 4270,-30-7-3621</inkml:trace>
  <inkml:trace contextRef="#ctx0" brushRef="#br0" timeOffset="350.28">143 442 10368,'0'9'3936,"9"-6"-3040,18 2-256,-8 0-288,15-5 671,16-5 481,4 0-1728,8-2-832,2-5 448,4 0 1216,-7-3 736,-6-5-1952,-7-4-992,-12 0-2783,-18-5-1601,-9 2 2880</inkml:trace>
  <inkml:trace contextRef="#ctx0" brushRef="#br0" timeOffset="677.189">216 21 9984,'-41'3'3680,"32"5"-2848,9-3-192,4-1-192,10-1-352,13 2-64,21-5 0,16-5 32,11-2-32,25-6-32,7 6 32,5-1-1440,1 4-576,-2-1-1696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10240,'16'33'4763,"-5"-8"-4161,-4 1 457,2 0-1,0-1 1,1 0 0,2 0-1059,24 62 357,-27-60-344,13 40 26,-20-60-18,-1 1-1,1 0 1,-1 0 0,-1 0 0,0 0-1,0 0 1,-1 4-21,-3 1-85,-2-12-858,4-2 776,1 0-1,0-1 1,-1 1 0,1-1-1,0 0 1,0 1-1,0-1 1,0 0 0,0 1-1,1-1 1,-2-1 167,-15-49-386,3-1 0,1 0-1,3 0 1,2-1 0,0-44 386,8 91 16,-1 1-1,1 0 1,1-1-1,-1 1 0,1 0 1,0-1-1,1 1 1,-1 0-1,1-1-15,0 3 7,0 0 1,0 1-1,0-1 0,0 1 0,1-1 0,0 1 1,-1 0-1,1 0 0,0 0 0,0 1 1,1-1-1,-1 1 0,1-1 0,1 0-7,18-9 4,2 1-1,-1 1 0,1 2 1,1 0-1,-1 1 1,1 2-1,1 1 0,-1 1 1,0 1-1,1 1 1,16 2-4,-29 0 150,-1 0 1,0 1 0,1 1-1,-1 0 1,0 1-1,0 1 1,-1 0 0,1 0-1,7 6-150,-16-10 66,-1 1-1,1 1 0,-1-1 0,0 1 0,0-1 0,1 1 0,-2 0 0,1 0 1,0 0-1,-1 0 0,1 1 0,-1-1 0,0 1 0,0-1 0,0 1 0,0 0 1,-1 0-1,0 0 0,0 0 0,0 0 0,0 0 0,0 0 0,-1 0 0,0 0 1,0 0-1,0 0 0,0 1 0,-1-1 0,0 0 0,1 0 0,-1 0 0,-2 3-65,0 1 162,-1 1-1,-1-1 0,0 0 1,0 0-1,0-1 0,-1 1 0,0-1 1,-1 0-1,1-1 0,-1 1 0,-1-2 1,-4 4-162,-3 2-12,0-1 1,-1-1-1,0-1 1,0 0-1,-1-1 1,-1-1 11,-29 7-251,41-13 109,10-2 30,14-4-18,11 4-155,1 1 0,0 2 0,25 3 285,-39-2-408,0 1 0,0 0 0,-1 1 0,1 1 0,-1 0 0,0 1-1,13 7 409,-22-9 8,0 0-1,0 0 1,0 0-1,0 1 1,-1 0-1,1 0 1,-1 0-1,-1 1 1,1 0-1,-1 0 1,0 0-1,0 0 1,-1 1-1,0-1 0,0 1 1,0 0-1,-1 0 1,1 3-8,-1 1 321,-1 0 0,0 0-1,-1 0 1,0 0 0,0 0 0,-1 0 0,-1 0 0,0 0 0,0-1 0,-1 1-1,-3 7-320,3-10 50,0-1 0,-1 0 0,1 0-1,-2 0 1,1 0 0,-1-1 0,0 1-1,0-1 1,0 0 0,-1-1 0,0 1-1,0-1 1,-1-1 0,1 1 0,-1-1 0,0 0-1,0 0 1,-1-1 0,-2 1-50,3-2-196,0 1 0,-1-2 1,1 1-1,-1-1 0,1 0 1,-1-1-1,0 0 0,1 0 1,-5-1 195,5 0-565,0 0 0,0 0 0,0-1 0,0-1 1,0 1-1,1-1 0,-1 0 0,1 0 0,0-1 1,-5-3 564,-28-29-4496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10240,'-1'10'1543,"0"0"1,-1-1-1,0 1 1,-1-1 0,0 1-1,0 0-1543,-9 32 1154,10-33-1128,2 0 0,-1 0-1,1 0 1,1-1 0,-1 1-1,1 0 1,1 0-1,0 0 1,0-1 0,2 3-26,6 17 31,2 0 1,6 10-32,-2-3 11,-5-12-7,0 0 0,2-1 0,0-1-1,2 0 1,0 0 0,1-2 0,2 1-4,-9-11-25,0 0-1,1-1 1,0 0 0,0-1 0,1 0-1,0 0 1,0-1 0,1-1 0,-1 0-1,1-1 1,1 0 0,-1 0 0,0-2-1,1 1 1,1-1 25,2-1-529,0-1 0,1-1 1,-1 0-1,0-1 0,1 0 0,12-5 529,23-8-5594,21-10 5594,-70 24-150,55-21-3407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13 248 10112,'-2'4'415,"1"-1"0,-1 1 1,0-1-1,1 1 1,0 0-1,0 0 0,0-1 1,0 1-1,1 0 0,-1 0 1,1 0-1,0 0 1,0 0-1,1-1 0,0 4-415,2 13 1179,1-1-1,4 13-1178,-2-8 1028,7 32-659,2 0-1,2-1 0,3-1 0,26 49-368,-35-84-9,0 0 0,2-1 0,0 0 0,0-1 0,2-1 0,11 11 9,-15-17 8,1-1-1,0 0 1,1-1-1,0 0 0,0-1 1,0 0-1,1-1 1,0-1-1,0 0 1,5 1-8,-7-4-92,1 1 0,-1-2 0,1 0 0,-1 0 0,1-1 1,-1 0-1,1-1 0,-1-1 0,5-1 92,3-2-1216,0 0 0,-1-2 0,6-2 1216,23-12-4554</inkml:trace>
  <inkml:trace contextRef="#ctx0" brushRef="#br0" timeOffset="354.859">797 1 12928,'0'0'4831,"5"8"-3775,4 12-128,-9-2-384,5 6-416,5 14-32,-1 6-32,11 5-64,-1 2 32,3 0-32,2-4 0,0-6-160,-5-2 32,-4-6-2464,-1-2-1055,1-7-929</inkml:trace>
  <inkml:trace contextRef="#ctx0" brushRef="#br0" timeOffset="355.859">1438 143 13952,'-20'-13'4511,"12"10"-2740,-1 5-1574,0 0 1,0 1-1,0-1 0,0 2 1,0-1-1,1 1 1,-2 2-198,4-4-17,1 2 1,0-1-1,0 0 1,0 1-1,0 0 1,0 0-1,1 1 1,0-1-1,0 1 1,0 0-1,1 0 1,-2 1 16,5-3-1,-1 0 0,0-1 0,1 1 0,-1 0 0,1 0 0,0-1 0,0 1 0,0 0 0,0 0 0,0-1 0,0 1 0,1 0 0,0 0 1,-1-1-1,1 1 0,0 0 0,0-1 0,1 1 0,-1-1 0,0 0 0,1 1 0,1 1 1,6 8 8,0 0-1,2 0 1,6 7-8,-11-13-13,24 22-64,27 20 77,-31-29-48,-2 2 0,0 1-1,-1 1 1,8 13 48,-25-29 13,-1 0 0,0 1-1,0 0 1,-1 0 0,0 0 0,0 0-1,-1 1 1,0-1 0,-1 1 0,1 0-1,-2 0 1,1 0 0,-1 0 0,-1 0-1,0 0 1,0 0 0,-2 8-13,1-10 136,0 0 0,-1 0 0,0-1 0,0 1 0,-1-1 0,0 1 0,0-1 0,0 0 0,-1 0 0,0 0 0,0-1 0,-1 1 0,1-1 0,-1 0 0,0 0 0,-1-1 0,0 1-136,-1 0-63,-1 0-1,1 0 1,-1-1-1,0-1 1,0 1 0,-1-1-1,1 0 1,-1-1 0,1 0-1,-1-1 1,0 1-1,1-2 1,-8 1 63,-5-2-1126,0-1-1,1-1 1,-1-1 0,1 0-1,-17-7 1127,-33-17-4890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10240,'0'0'147,"0"0"0,0 0 0,0 1 1,0-1-1,-1 0 0,1 0 1,0 0-1,0 1 0,0-1 0,0 0 1,0 0-1,0 1 0,0-1 0,0 0 1,0 0-1,0 1 0,0-1 0,0 0 1,0 0-1,0 1 0,0-1 0,0 0 1,0 0-1,0 1 0,0-1 0,0 0 1,0 0-1,0 1 0,0-1 0,1 0 1,-1 0-148,10 16 368,-7-12 53,36 66 4690,-3 2-5111,-23-43 145,-2 0 0,0 0 1,5 30-146,5 54 171,-18-96-98,0 0 0,-2 0 0,0 0 1,-2 7-74,14-88-59,2 1 0,3 1 1,8-15 58,-17 51-41,1 1 1,1 1-1,1 0 1,2 0-1,0 1 1,8-9 40,-15 23-19,0 1-1,1 0 1,0 0 0,1 1-1,0 0 1,0 0 0,8-4 19,-11 7-5,1 1 0,-1 0 0,1 1 0,0-1 0,0 1 0,0 0 0,0 1 0,1 0 0,-1 0 0,0 1 0,1 0 0,2 0 5,-2 1 1,-1 1 0,1 0 0,0 0 0,-1 0 0,1 1 0,-1 1 0,0-1 0,0 1 0,0 0 0,-1 1 0,1-1 0,-1 1 0,0 1 0,0-1 0,-1 1 0,0 0 0,0 0 0,4 6-1,6 10 10,-1 1 0,-1 1 1,0 0-1,7 23-10,11 33-288,20 79 288,-50-156-126,8 45-1310,-8-45 949,-1 1 1,0-1 0,0 1-1,0 0 1,0-1 0,-1 1-1,1-1 1,-1 1 0,0-1 0,0 1-1,-1 2 487,1-5-180,1-1 0,0 1-1,-1-1 1,1 1-1,0-1 1,-1 1 0,1-1-1,0 1 1,-1-1 0,1 0-1,-1 1 1,1-1 0,-1 1-1,1-1 1,-1 0 0,1 0-1,-1 1 1,1-1-1,-1 0 1,1 0 0,-1 0-1,0 1 181,-16-3-3578</inkml:trace>
  <inkml:trace contextRef="#ctx0" brushRef="#br0" timeOffset="349.284">322 249 10368,'-5'11'3936,"5"-2"-3040,13-1 799,2-3 193,9-5-1088,14-5-320,10-3-352,8-1-128,1 1 32,-4-5-1600,-2 0-671,-3 0-2561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10368,'4'23'1801,"0"0"0,-2 0-1,0 0 1,-1 0 0,-2 6-1801,0-6 293,1 0 0,1 0 0,2 0 0,0 0 0,4 11-293,-4-22 10,2 0 1,0 0 0,0-1-1,1 1 1,0-1-1,1-1 1,0 1 0,1-1-1,0 0 1,1-1 0,0 0-1,0 0 1,1-1-1,3 2-10,-4-3-229,1-1-1,0-1 1,0 1 0,1-2-1,-1 1 1,1-1-1,4 0 230,-5-2-687,0 0 0,0 0 0,0-1 0,0 0 0,0-1-1,0 0 1,0-1 0,6-1 687,18-6-3968,-5 4 390</inkml:trace>
  <inkml:trace contextRef="#ctx0" brushRef="#br0" timeOffset="1">159 351 9728,'27'13'3680,"2"-5"-2848,19-3-256,-24-5-224,5-10-2720,3-6-1024,1-10 128,-4-4 256</inkml:trace>
  <inkml:trace contextRef="#ctx0" brushRef="#br0" timeOffset="339.52">159 1 9984,'-38'8'3776,"23"4"-2944,1 4 0,9-6-256,5-7-352,19-3-192,29-3-96,8-7 32,16-2-1632,-11 0-608,-8 3-1408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296 162 9984,'3'15'7870,"4"12"-4937,10 53-2451,-3 6-484,-5 0 1,-3 0 0,-4 1-1,-5 19 2,3-100-652,-1-1 0,1 1-1,-2-1 1,1 1-1,-1-1 1,0 3 652,-3-1-4709</inkml:trace>
  <inkml:trace contextRef="#ctx0" brushRef="#br0" timeOffset="448.789">0 170 10624,'11'-6'7113,"28"-6"-3920,-29 9-3132,123-34 341,42-2-402,139-16 2,-241 43 69,-62 10-66,1 0 1,-1 1-1,0 0 0,1 1 0,-1 1 1,0 0-1,1 0 0,3 1-5,-11 0-6,1-1-1,0 1 1,-1 0-1,1 0 1,-1 0 0,1 1-1,-1-1 1,0 1-1,0 0 1,0 0-1,0 1 1,-1-1 0,1 1-1,-1 0 1,0 0-1,0 0 1,-1 0-1,1 0 1,1 4 6,3 12 27,0 0-1,-1 1 1,-1-1-1,-1 1 1,-1 0-1,-1 1 1,0 9-27,3 26 33,0 14-73,-3 1 1,-3 7 39,0 1-3873,1-77 3124,0-2 509,0-1 0,-1 1 0,1 0 1,0-1-1,0 1 0,0-1 0,0 1 1,0 0-1,0-1 0,0 1 1,0-1-1,0 1 0,0 0 0,1-1 1,-1 1-1,0-1 0,0 1 0,1 0 1,-1-1-1,0 1 0,0-1 1,1 1-1,-1-1 0,1 1 0,-1-1 1,1 1-1,-1-1 0,0 0 0,1 1 1,0-1 239,7-3-3664</inkml:trace>
  <inkml:trace contextRef="#ctx0" brushRef="#br0" timeOffset="797.726">1217 13 9984,'3'0'263,"-1"1"0,0-1 0,1 0 1,-1 1-1,0-1 0,0 1 0,0 0 1,1 0-1,-1 0 0,0 0 0,0 0 1,0 0-1,-1 1 0,1-1 0,0 1 1,0-1-1,-1 1 0,1 0 0,-1-1 1,1 1-1,-1 0 0,0 0 0,0 0 1,1 0-264,3 8 663,-1 1 1,0-1 0,0 1 0,1 6-664,-2-4 770,34 131 368,6 70-1138,-32-154-103,-9-48-237,5 30-1890,-8-13-2384,1-29 4445,0 0-1,0 1 0,0-1 1,0 1-1,0-1 1,0 0-1,-1 1 0,1-1 1,0 0-1,0 1 1,0-1-1,0 0 1,0 1-1,-1-1 0,1 0 1,0 1-1,0-1 1,-1 0-1,1 0 0,0 1 1,0-1-1,-1 0 1,1 0-1,0 0 0,-1 1 170,-8-4-3610</inkml:trace>
  <inkml:trace contextRef="#ctx0" brushRef="#br0" timeOffset="1149.472">1003 373 9984,'-9'3'3776,"13"7"-2944,11-10-96,-1 0-256,10-5-352,15 0-32,4-3-32,8 0-64,-3-1 32,0-4-1376,-7 5-608,-2 0-1760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7296,'6'-5'680,"-1"-1"1,1 1 0,0 0-1,1 0 1,-1 1-1,1 0 1,0 0 0,0 0-1,0 1 1,0 0-1,1 1 1,-1-1 0,1 1-681,6 1 1981,-11 1 601,-10 0-1972,-14 1-591,0 1 1,0 1 0,0 1-1,0 0 1,1 2-1,-1 0 1,-3 3-20,-4 2 12,0 2 1,0 1-1,2 2 0,-15 10-12,16-4-64,20-10 20,5-12 44,0 1-1,1-1 0,-1 0 1,0 1-1,0-1 1,1 0-1,-1 1 0,0-1 1,0 0-1,1 0 0,-1 1 1,0-1-1,1 0 1,-1 0-1,0 0 0,1 1 1,-1-1-1,1 0 0,-1 0 1,0 0-1,1 0 1,-1 0-1,0 0 0,1 0 1,-1 0-1,1 0 0,-1 0 1,0 0-1,1 0 1,-1 0-1,1 0 0,-1 0 1,79 1-78,29 5 78,-82-3-11,0 1 0,0 1 0,0 1 0,0 1 0,-1 2 0,0 0 11,-16-5-8,-1 1 0,1 0 0,-1 0-1,0 0 1,-1 1 0,1 0 0,-1 1 0,-1 0-1,1 0 1,-1 0 0,0 1 0,-1-1 0,1 1-1,-2 1 1,4 6 8,-5-8 6,-1-1-1,1 1 1,-1 0 0,-1 0-1,1 0 1,-1 1-1,-1-1 1,1 0 0,-1 0-1,0 1 1,-1-1-1,0 0 1,0 0 0,0 0-1,-1 0 1,0 0 0,0 0-1,-1 0 1,0 0-1,0-1 1,-2 3-6,-1 0-9,0 0-1,0-1 1,-1 0 0,0 0-1,-1-1 1,1 1 0,-1-2 0,-1 1-1,1-1 1,-1 0 0,0-1-1,-1 0 1,1-1 0,-1 0-1,0 0 1,-7 1 9,10-3-273,-1 0-1,0-1 1,0 0-1,0-1 1,0 1-1,0-1 1,0-1-1,0 0 1,1 0-1,-1 0 1,0-1 0,0-1-1,1 1 1,-1-1-1,1 0 1,0-1-1,0 1 1,0-1-1,1-1 1,-1 1-1,1-1 1,-3-3 273,5 4-446,0 0-1,0 0 1,1-1 0,-1 1 0,1-1 0,-2-3 446,-8-29-3584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10368,'2'0'246,"-1"-1"0,1 1-1,0-1 1,-1 1 0,1 0 0,0 0 0,-1-1 0,1 1 0,0 0 0,-1 1 0,1-1 0,0 0 0,-1 0 0,1 1 0,0-1-1,-1 1 1,1-1 0,-1 1 0,1 0 0,-1 0 0,2 0-246,31 25 198,-29-21 178,6 5-57,0 2 0,0 0 0,-2 0 0,0 0-1,0 1 1,-1 1 0,0 0 0,-2 0 0,1 0 0,2 11-319,-1 1 366,0 1 0,-2-1 0,-1 2 0,-1-1 0,0 18-366,-3-25 64,-1 1 0,-1-1 0,-1 0 0,0 0 0,-2 0 0,-2 10-64,5-29 1,1 1 1,0-1-1,-1 0 1,1 1-1,-1-1 1,1 1-1,-1-1 1,0 0-1,0 0 1,1 1-1,-1-1 1,0 0-1,0 0 1,0 0-1,0 0 1,-1 0-1,1 0 1,0 0-1,-1 0-1,2-1 0,-1 0-1,0 0 0,0 0 0,0 0 1,0 0-1,1 0 0,-1 0 1,0 0-1,0 0 0,0 0 0,0-1 1,1 1-1,-1 0 0,0-1 0,0 1 1,1 0-1,-1-1 0,0 1 1,0-1-1,1 1 0,-1-1 0,1 0 1,-1 0 0,-5-4-6,1-1 1,1-1-1,-1 1 0,1-1 1,0 0-1,-1-2 6,-8-18-23,1-1 0,2 0 0,0-1-1,2 0 1,1 0 0,2 0-1,0-1 1,2 0 0,2 0 0,0 0-1,3-20 24,-1 40-8,1 0-1,-1 1 0,2-1 0,-1 1 0,1-1 0,1 1 1,0 0-1,0 0 0,0 0 0,1 1 0,1 0 0,0-2 9,3 0-10,0-1 0,1 1-1,0 0 1,0 1-1,1 0 1,0 1 0,1 0-1,5-2 11,-1 2-3,1-1 0,0 2-1,1 0 1,-1 1 0,1 1-1,1 1 1,-1 0-1,1 1 1,-1 1 0,1 1-1,0 1 1,17 2 3,-29-2 6,0 2 1,0-1-1,0 1 0,0 0 1,0 0-1,-1 1 1,1 0-1,-1 0 0,1 1 1,-1 0-1,0 0 0,0 0 1,3 4-7,-5-4 10,-1-1 1,0 1-1,0 0 1,0-1-1,-1 1 1,1 0-1,-1 1 1,0-1 0,0 0-1,0 1 1,-1-1-1,0 1 1,0-1-1,0 1 1,0 0-1,-1-1 1,1 1-1,-1 0 1,-1 0-1,1 4-10,-2 1 167,-1 0 0,0 0 0,0 0 0,-1 0 0,0 0 1,-1 0-1,0-1 0,0 0 0,-1 0 0,0-1 0,-4 4-167,1-1 291,-1 0 0,0-1 0,-1 0 0,0-1 0,0 0 0,-1 0 0,0-2 0,-2 1-291,8-5-327,0 0 0,-1-1 0,0 1 0,0-2 1,0 1-1,0-1 0,0 0 0,0 0 1,0-1-1,-2 0 327,4 0-592,0 0 0,0-1 0,0 1-1,0-1 1,0 0 0,1-1 0,-1 1 0,0-1 0,1 0 0,-1 0 0,1 0 0,0-1 0,-1 0 0,-2-2 592,-2-7-3968,12 0 368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10368,'13'48'8610,"-1"-3"-6709,-8-35-1784,26 68 101,-4 0 1,3 24-219,-23-77 495,-1 0 1,-2 1-1,0 0 1,-2 0-1,0-1 1,-2 1-1,-1 0 1,-1 0 0,-4 10-496,7-34 19,0 0 0,-1-1 0,1 1 0,0 0 0,-1-1 0,0 1 0,1-1 0,-1 1 1,0-1-1,0 1 0,0-1 0,0 1-19,1-2 2,-1 0 0,1 0 0,0 0 0,-1 0 0,1 0 0,0 0 1,0 0-1,-1 0 0,1-1 0,0 1 0,0 0 0,-1 0 0,1 0 0,0 0 0,0-1 0,0 1 1,-1 0-1,1 0 0,0-1 0,0 1 0,0 0 0,0 0 0,-1 0 0,1-1 0,0 1 0,0 0 1,0-1-1,0 1 0,0 0 0,0 0 0,0-1 0,0 1 0,0 0 0,0-1 0,0 1 1,0 0-1,0 0-2,-2-7-11,1 0 1,0 0 0,1 0 0,0 0 0,0-2 10,2-14-223,2 0 0,1 0 1,0 0-1,2 0 0,1 1 1,0 0-1,2 0 0,3-4 223,9-12-871,1 0 0,1 2 0,28-31 871,-46 59-14,1 0 0,0 0 0,0 1 0,1 0 0,0 0 0,0 1 1,1 0-1,0 0 0,0 1 0,0 0 0,0 0 0,1 1 0,0 1 0,0-1 0,0 2 0,0-1 0,0 1 0,5 1 14,-7 1 0,-1 0 0,1 0 0,-1 1 0,1 1 0,-1-1 0,1 1 0,-1 0 0,0 1 0,0 0 0,0 0 0,0 0 0,-1 1 0,1 0 0,-1 1 0,0-1 0,17 14 0,-1 1 0,0 1 0,2 4 0,-15-14 174,1 0 1,-2 1-1,1 0 0,-1 0 0,-1 1 0,0 0 0,-1 0 1,0 1-1,-1 0 0,0 0 0,-1 0 0,-1 0 0,1 8-174,-2-10 148,-2 0-1,1-1 0,-1 1 0,-1 0 1,0-1-1,0 1 0,-1-1 1,-1 1-1,0-1 0,0 0 0,-1 0 1,0 0-1,-1 0 0,0-1 1,0 0-1,-1 0 0,-3 4-147,3-5-13,-1-1 0,0 0 1,0 0-1,0 0 0,-1-1 0,0 0 0,0-1 0,0 0 0,-1 0 1,0-1-1,0 0 0,0 0 0,0-1 0,-6 1 13,1-1-474,-1 0 1,1-1-1,-1-1 1,1 0-1,-1-1 0,0-1 1,1 0-1,-1-1 1,-8-3 473,-69-21-5861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9728,'0'0'217,"0"0"1,0 0-1,0 0 1,0 0-1,0 0 1,0 0-1,0 0 1,0 0 0,0 0-1,0 0 1,0 0-1,0 0 1,-1 0-1,1 0 1,0 0-1,0 0 1,0 0-1,0 0 1,0 0-1,0 0 1,0 0 0,0 0-1,0 0 1,0 0-1,0 0 1,0 0-1,-1 0 1,1 0-1,0 0 1,0 0-1,0 0 1,0 0-1,0 0 1,0 0-1,0 0 1,0 0 0,0 0-1,0 0 1,0 0-1,0 0 1,-1 0-218,0 13 2296,28 116 2337,4 81-4633,-18-65-1118,-14-127 207,1-15 450,-1 0 0,1 0 0,0 1 0,0-1 0,0 0 0,0 0 0,1 1 0,-1-1 0,1 0 0,0 0 0,0 0 0,0 0 0,0 0 0,1 2 461,7-3-4837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9472,'1'11'1651,"0"1"0,0-1 0,3 11-1651,4 31 1335,4 63 3191,6 3-4526,4 34 369,9 74 53,-25-198-396,-6-28-24,0-1-1,0 0 1,0 1-1,0-1 1,0 0-1,0 1 1,0-1-1,0 0 1,0 0-1,0 1 1,0-1-1,1 0 1,-1 1-1,0-1 0,0 0 1,0 0-1,0 1 1,1-1-1,-1 0 1,0 0-1,0 0 1,1 1-1,-1-1 1,0 0-1,0 0 1,1 0-1,-1 0 1,0 0-1,0 1 1,1-1-1,-1 0 1,0 0-1,1 0 0,-1 0 1,0 0-1,1 0 1,-1 0-1,0 0 1,1 0-2,7-11-5,3-21-37,25-96-751,8-6 793,-29 94-690,3 0-1,0 1 1,3 1-1,1 0 1,10-10 690,-26 39-82,1 0 0,1 0 1,-1 1-1,1 0 0,1 0 1,0 1-1,0 0 0,2-1 82,-6 6 70,-1 0 0,1-1 1,0 1-1,-1 1 0,1-1 0,0 1 0,0 0 0,0 0 0,0 0 0,0 1 0,0 0 0,0 0 0,0 0 0,0 0 0,0 1 0,0 0 0,0 0 0,0 0 0,2 1-70,14 7 457,-1 0 0,-1 1 1,0 0-1,0 2 0,-1 0 0,-1 1 0,9 9-457,14 15 171,-1 1-1,13 20-170,1 9-28,-4 3-1,-3 1 1,3 12 28,-45-77-42,0 1-370,0 0 0,-1 0 1,1 1-1,-1-1 0,2 8 412,-5-14-156,0-1 0,1 1 0,-1 0 0,0 0 0,0 0 0,0 0 0,0-1 0,0 1 0,0 0 1,0 0-1,0 0 0,0 0 0,-1-1 0,1 1 0,0 0 0,0 0 0,-1 0 156,-10 2-4442</inkml:trace>
  <inkml:trace contextRef="#ctx0" brushRef="#br0" timeOffset="493.395">337 499 10496,'0'2'190,"0"1"1,0-1 0,0 0 0,0 0-1,0 0 1,1 0 0,-1 0-1,1 0 1,-1 0 0,1 0 0,0 0-1,0 0 1,0 0 0,0 0 0,0 0-1,1-1 1,-1 1 0,0 0-1,1-1 1,-1 1 0,1-1 0,-1 0-1,1 1 1,0-1 0,0 0-1,0 0 1,-1 0 0,1 0 0,2 0-191,6 3 38,-1 0 0,1-1 0,0 0 0,0 0 0,0-1 1,3 0-39,14 0 0,0 0 0,0-2 1,0-1-1,7-2 0,110-19-12,-104 16-4,62-14-483,21-9 499,-39 5-2444,0-3 0,-2-5-1,-1-3 1,-2-3 0,5-8 2444,-26 9 3345,-2-3 1,-2-2-1,-1-2 0,19-25-3345,-63 61 578,-4 3-149,0 1 1,0-1-1,0 0 1,-1 0-1,1-1 1,-2 0-1,3-2-429,-6 8 18,0-1-1,0 1 1,1 0 0,-1 0-1,0 0 1,0 0-1,0-1 1,0 1 0,0 0-1,0 0 1,0 0-1,0-1 1,0 1 0,1 0-1,-1 0 1,0 0 0,0-1-1,0 1 1,0 0-1,0 0 1,0-1 0,0 1-1,0 0 1,0 0 0,-1 0-1,1-1 1,0 1-1,0 0 1,0 0 0,0 0-1,0-1 1,0 1 0,0 0-1,0 0 1,-1 0-1,1 0 1,0-1-18,-8 3 212,-13 10-220,20-11 27,-16 9-30,1 2 0,1-1 1,0 2-1,1 0 0,0 1 1,1 1-1,1 0 0,0 0 1,-1 4 10,11-16-1,0 1 0,0-1 0,1 0 0,0 1 0,-1-1 0,1 1 1,0-1-1,1 1 0,-1 0 0,1-1 0,0 1 0,-1 0 0,2-1 0,-1 1 0,0 0 1,1-1-1,-1 1 0,1 0 0,0-1 0,1 1 0,-1-1 0,0 0 0,1 1 1,0-1-1,0 0 0,0 0 0,0 0 0,0 0 0,1 0 0,-1-1 0,1 1 1,1 0-1,7 7-13,2 0 0,-1-2 0,1 1-1,0-2 1,1 0 0,0 0 0,5 1 14,141 48-6,4 1 6,-137-45 0,1 1 0,-2 1 0,0 1 0,17 13 0,-32-20 17,-2 0-1,1 1 0,-1 0 0,0 0 1,-1 1-1,0 0 0,0 1 0,-1 0 1,-1 0-1,0 0 0,1 5-16,-5-11 8,0 0 0,0 0 0,-1 0 0,1 0 0,-1 0 1,-1 1-1,1-1 0,-1 0 0,0 1 0,0-1 0,0 0 0,-1 1 0,0-1 0,0 0 0,0 0 1,-1 0-1,0 0 0,1 0 0,-2 0 0,1 0 0,-1 0 0,0-1 0,0 1 0,0-1 0,0 0 0,-1 0 1,1 0-1,-2 0-8,-2 2-9,1-1-1,-1 0 1,0-1 0,-1 1 0,1-1 0,-1-1 0,0 0 0,0 0-1,0 0 1,0-1 0,-1 0 0,1 0 0,0-1 0,-1-1 0,1 1-1,-1-1 1,1-1 0,-9 0 9,-1-2-572,-1 0 0,1-2 0,0 0 0,0-1 0,1 0 0,-1-2 0,2 0-1,-4-2 573,-35-25-4559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13440,'-28'4'5964,"-14"11"-3990,3-1-1891,-14-4-49,42-8-35,0-1 0,0 2 0,0-1 0,0 2 0,0-1 0,1 1 0,-1 1 0,1 0 1,9-5-2,1 1-1,-1-1 1,1 0 0,-1 1-1,1-1 1,-1 0-1,1 1 1,-1-1-1,1 1 1,-1-1 0,1 1-1,-1-1 1,1 1-1,-1-1 1,1 1-1,0-1 1,-1 1 0,1-1-1,0 1 1,0 0-1,0-1 1,-1 1-1,1 0 1,0-1 0,0 1-1,0 0 1,0-1-1,0 1 1,0 0-1,0-1 1,0 1-1,0 0 1,0-1 0,1 1-1,-1-1 1,0 1-1,0 0 1,1-1-1,-1 1 1,0-1 0,1 1-1,-1-1 1,0 1-1,1-1 1,-1 1-1,1-1 3,2 4 0,1 0-1,0-1 0,0 0 0,0 0 0,4 2 1,-2-1-12,62 37-88,-42-26 132,-1 0-1,16 14-31,-34-23 7,0 0-1,0 0 1,-1 1-1,0-1 0,0 2 1,-1-1-1,0 0 0,0 1 1,-1 0-1,4 7-6,-7-9 86,1 0 1,-1 1-1,1-1 0,-2 0 1,1 0-1,-1 1 0,0-1 1,0 0-1,-1 1 0,1-1 1,-2 0-1,1 0 0,-1 0 1,1 0-1,-2 0 0,-1 4-86,0-1 253,0 0 0,-1-1 0,0 1-1,0-1 1,-1 0 0,0 0 0,-1-1 0,0 0-1,0 0 1,-3 2-253,4-4-114,-1-1 0,0 0 0,0 0 0,0 0 0,-1-1 0,1 0 0,-1-1 0,-5 2 114,2-2-895,1 0 0,-1-1 0,-1 0 0,1 0 0,0-1 0,-2-1 895,-40-6-5637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14 10368,'-3'-2'673,"1"1"1,0-1 0,-1 1 0,1 0 0,-1 0 0,1-1-1,-1 2 1,0-1 0,1 0 0,-1 0 0,0 1-1,0 0 1,1-1 0,-2 1-674,-45 1 1847,29-1-2034,-21 0 175,-1 3 1,1 0-1,-34 9 12,58-8-5,1 0 1,0 0-1,0 2 1,1 0-1,-1 1 1,1 0-1,1 2 1,-1-1-1,2 2 1,-10 7 4,21-15-3,0-1 0,1 0 1,-1 1-1,0-1 0,1 1 1,-1-1-1,1 1 1,0 0-1,0 0 0,0 0 1,0 0-1,0-1 0,0 1 1,0 1-1,0-1 0,1 0 1,-1 0-1,1 0 1,0 0-1,-1 0 0,1 0 1,0 1-1,0-1 0,0 0 1,1 0-1,-1 2 3,2 0-5,0-1 1,0 1-1,0-1 1,1 1-1,-1-1 0,1 0 1,0 0-1,0 0 0,0 0 1,0 0-1,0-1 1,1 1-1,-1-1 0,3 1 5,26 15 1,0-1-1,25 7 0,-28-12 23,1 2-1,-2 0 1,0 2-1,12 10-22,-30-19 8,-1 1-1,1 0 1,-2 1-1,1 0 1,-1 0-1,-1 1 1,5 6-8,-9-11 9,0 0 0,-1 0 1,1 0-1,-1 0 0,0 0 0,-1 0 0,1 1 1,-1-1-1,0 0 0,0 1 0,-1-1 0,0 1 1,0-1-1,0 1 0,0-1 0,-1 1 0,0-1 1,-2 6-10,1-2 16,-1 1 1,0-1-1,-1 1 1,0-1-1,-1-1 1,0 1-1,0 0 1,-1-1-1,0 0 1,-6 6-17,5-9-99,0 0 1,-1 0-1,1 0 0,-1-1 1,0 0-1,-1-1 0,1 0 1,-1 0-1,1 0 0,-1-1 1,0-1-1,0 0 0,0 0 1,0 0-1,0-1 99,-2 0-717,-1-1-1,1 0 1,0 0 0,0-1-1,0-1 1,0 0 0,0 0 0,1-1-1,-1 0 1,1-1 0,-8-5 717,-11-8-3584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15 10112,'-6'-2'682,"0"-1"0,0 1 1,0 0-1,0 1 0,0-1 1,-1 1-1,1 1 0,-5-1-682,-57 2 926,52 0-132,-11 0 433,0 2 0,-8 2-1227,29-4 30,0 0 0,-1 1 0,1-1 0,0 1 0,0 1 0,1-1-1,-1 1 1,0 0 0,1 0 0,-1 1 0,1-1 0,0 1 0,0 1-30,5-5-1,-1 1 0,1-1 0,0 1 0,-1-1 0,1 1 0,0-1-1,0 1 1,0-1 0,-1 1 0,1-1 0,0 1 0,0-1 0,0 1 0,0-1 0,0 1 0,0-1 0,0 1 0,0 0 0,0-1 0,0 1 0,0-1 0,0 1 0,0-1 0,1 1 0,-1-1 0,0 1 0,0-1 0,1 1 0,-1-1 0,0 1 0,1-1 0,-1 1 0,0-1 0,1 0 0,-1 1 0,0-1-1,1 0 1,-1 1 0,1-1 0,-1 0 0,1 1 0,-1-1 0,1 0 0,-1 0 0,1 0 0,-1 1 1,29 10-57,-26-10 39,30 12 30,0 1 0,0 1-1,-1 1 1,-1 2 0,6 6-12,-27-17 29,1 0-1,-1 1 1,-1 0 0,1 0 0,-1 1 0,-1 0 0,1 1 0,-2 0-1,1 0 1,0 4-29,-4-6 45,0 0 0,0 1-1,-1-1 1,0 1 0,-1 0-1,1 0 1,-2 0 0,0 0-1,0 1 1,0-1 0,-1 0-1,0 0 1,-2 9-45,1-11 14,-1-1-1,1 1 1,-1-1-1,0 1 1,-1-1-1,1 0 1,-1 0-1,0 0 1,-1 0 0,0 0-1,0-1 1,0 0-1,0 0 1,-1 0-1,0 0 1,-3 2-14,4-4-198,-1 1 1,1-1-1,-1-1 1,0 1-1,0-1 1,1 0-1,-2 0 1,1 0-1,0 0 1,0-1-1,-1 0 1,1 0-1,0-1 1,-1 1-1,1-1 1,-1-1-1,1 1 1,0-1-1,-1 1 1,-2-2 197,-35-14-4373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66 7296,'7'-4'6764,"-3"13"-711,-1-1-6535,1 2 666,-1 0 0,0 1 0,-1 0 0,0-1 0,-1 1 0,0 0 0,0 1-184,-3 78-20,0-68 86,1 20-35,-2-1 0,-2 1-1,-2-1 1,-2 0 0,-13 38-31,16-69 17,2-12 17,0-20 1,6-5-70,1-1 0,2 1 1,0 0-1,2 0 0,1 1 1,1 0-1,1 0 0,14-24 35,-7 18-45,1 0-1,2 1 0,2 1 1,0 1-1,2 1 0,1 2 0,11-9 46,-31 31-9,0-1 1,1 1-1,-1 0 0,1 1 0,0-1 0,0 1 0,1 0 0,-1 1 0,0-1 0,1 2 0,0-1 1,-1 0-1,1 1 0,7 0 9,-9 1 0,1 0-1,-1 1 1,1-1 0,-1 1 0,0 0 0,1 1-1,-1-1 1,0 1 0,0 0 0,0 1 0,0-1 0,0 1-1,-1 0 1,1 0 0,-1 0 0,1 1 0,-1 0-1,2 2 1,5 7-9,-1 0 0,0 0 0,-1 1-1,-1 0 1,0 0 0,3 10 9,10 28-41,2 15 41,-15-43 38,16 51-142,-3 1 0,0 17 104,-19-83-902,-1 0-1,0 0 1,0 0 0,-1 1 0,0-1 0,-1 1 902,-2-3-2704,-2-7-784</inkml:trace>
  <inkml:trace contextRef="#ctx0" brushRef="#br0" timeOffset="350.085">182 289 9984,'-5'13'3776,"14"-5"-2944,11 0-96,-6-3-160,5-5-384,15-5-32,3-3-160,6 0 0,5-1 0,0 1-96,-2 0 64,-3 3-1600,0 5-736,-4 0-1344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50 158 10240,'-7'-4'1422,"6"3"-1136,1 0 0,-1 1 0,-1-1 0,1 1-1,0-1 1,0 1 0,0-1 0,0 1 0,0 0-1,0-1 1,0 1 0,-1 0 0,1 0 0,0 0-286,-1 2 302,1-1 1,0 1-1,0 0 0,0 0 1,0 0-1,0 0 1,0 0-1,1 0 1,-1 0-1,1 1-302,-1-2 149,-4 27 294,1 0 0,0 0 0,3 1 0,0-1 0,3 19-443,-2 3 222,0-30-211,1 0 1,1 0-1,1 0 0,0-1 0,2 0 1,0 1-1,1-1 0,1-1 0,5 11-11,-8-22 8,-1-1 0,1 1 0,1-1-1,-1 0 1,1 0 0,0-1 0,0 0-1,1 0 1,-1 0 0,1 0 0,0-1-1,0 0 1,1 0 0,4 2-8,-1-2-85,0-1 1,0 0-1,0 0 1,1 0-1,-1-2 0,1 1 1,0-1-1,-1-1 1,10 0 84,-2-1-755,0-2 1,1 0 0,-1 0 0,0-2 0,-1 0-1,1-1 1,-1-1 0,-1 0 0,1-2 0,-1 0-1,12-9 755,8-11-3594</inkml:trace>
  <inkml:trace contextRef="#ctx0" brushRef="#br0" timeOffset="351.39">45 381 9984,'-5'13'3776,"5"-13"-2944,24 13-96,-9-10-160,8-6-448,16-7 0,7-2-128,7-4-32,0-10 32,-5 0-288,-16 1-64,-13-4-2336,-9 4-1024,-15-1 544</inkml:trace>
  <inkml:trace contextRef="#ctx0" brushRef="#br0" timeOffset="352.39">93 47 10240,'-14'8'3872,"14"-3"-3040,4 0-192,1-5-352,9-5-384,-4 0 0,28-3-2496,9 0-1120,6 3 480,-5 1 256</inkml:trace>
  <inkml:trace contextRef="#ctx0" brushRef="#br0" timeOffset="721.016">853 18 10496,'-1'2'324,"1"0"1,0-1-1,-1 1 0,1 0 1,0-1-1,0 1 1,0 0-1,1-1 1,-1 1-1,0 0 1,0-1-1,1 1 0,-1-1 1,1 1-1,0-1 1,-1 1-1,1-1 1,0 1-1,0-1 0,0 1 1,1 0-325,29 32 2816,-12-13-2259,4 11-498,-2 2-1,-1 0 1,-1 2 0,-2 0-1,-2 1 1,-1 0 0,2 18-59,-11-39-60,-1 0 0,-1 1 0,1 9 60,-4-16-843,1 0 0,-1-1 0,-1 1 0,0 1 843,1-10-194,0-1 0,0 1 0,0 0 0,0-1 0,0 1 0,0 0 0,0-1 1,0 1-1,-1-1 0,1 1 0,0-1 0,0 1 0,0 0 0,-1-1 0,1 1 0,0-1 0,-1 1 0,1-1 1,0 1-1,-1-1 0,1 0 0,-1 1 0,1-1 0,-1 1 0,1-1 0,-1 0 0,1 1 0,-1-1 0,1 0 1,-1 0-1,1 1 0,-1-1 0,0 0 0,1 0 0,-1 0 0,1 0 0,-1 0 0,0 0 0,0 0 194,-12-10-3706</inkml:trace>
  <inkml:trace contextRef="#ctx0" brushRef="#br0" timeOffset="1089.737">649 119 10240,'20'0'3872,"7"0"-3040,30-17-128,-23 9-320,24-5-320,17 5-64,6-10-1376,4 2-608,6-1-1760,-11-4-672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51 10496,'-2'2'379,"0"-1"1,0 0-1,0 1 0,1-1 1,-1 1-1,0 0 1,1-1-1,0 1 1,-1 0-1,1 0 0,0 0 1,0 0-1,0 0 1,0 0-1,0 1 1,0-1-1,1 0 0,-1 0 1,0 3-380,-8 53 2601,7-45-2385,-2 16-32,2 0-1,0 0 0,2 0 1,2 13-184,0-27 10,0 0 1,1-1-1,1 1 0,0 0 0,1-1 1,0 0-1,2 0 0,-1 0 1,5 5-11,-4-8-8,1 0 0,-1 0 0,2-1 0,-1 0 0,2 0 0,-1-1 0,1 0 0,0-1 0,1 0 0,0-1 1,9 5 7,-12-8-326,0-1 0,0 0 1,0 0-1,0-1 1,0 0-1,1-1 1,-1 1-1,1-2 1,-1 1-1,1-1 1,-1 0-1,1-1 1,0 0-1,-1 0 1,0-1-1,1 0 1,-1-1-1,7-2 326,25-15-2842,-5-1-854</inkml:trace>
  <inkml:trace contextRef="#ctx0" brushRef="#br0" timeOffset="341.087">1 334 10496,'0'0'3936,"14"8"-3040,25-3-256,-15 0-352,9-2-288,14-3 0,5-3-1408,1-10-640,-2-4-1728,-8-9-736</inkml:trace>
  <inkml:trace contextRef="#ctx0" brushRef="#br0" timeOffset="342.087">201 0 13056,'-19'18'4831,"19"-14"-3775,9 0-352,1-4-384,9 0-1440,10 0-544,4 0-1695,9-4-737,-9 0 608,-4-1 384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6:4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64 10368,'-4'0'247,"0"1"1,0-1 0,1 1 0,-1 0-1,1 0 1,-1 0 0,1 0-1,-1 1 1,1-1 0,0 1 0,-1 0-1,1 0 1,0 0 0,0 0-1,1 1 1,-1-1 0,0 1 0,1 0-1,-1 0 1,1 0 0,0 0-1,0 0 1,0 0 0,1 0 0,-1 1-1,1-1 1,-1 1 0,1-1-1,0 4-247,-3 8 507,1 1-1,1 0 1,1 0-1,0 0 1,1 0-1,1 0 1,1 7-507,2 7 78,1-1 1,1 0 0,8 19-79,-7-26 17,2 0 0,0 0 0,2-1 0,0 0 0,2-1 0,0-1 0,1 0 0,1 0 0,8 7-17,-14-18-1,-1 0-1,1 0 0,1-1 0,-1-1 0,1 1 0,0-2 0,1 1 0,-1-1 0,6 1 2,-8-4-24,0 0 0,0 0 1,0 0-1,0-1 0,0-1 0,1 1 0,-1-1 0,0-1 1,0 0-1,0 0 0,0 0 0,1-1 0,-2 0 0,2-1 24,1-1-370,0 0-1,0-1 1,-1 0-1,0-1 0,0 0 1,0 0-1,-1-1 1,1 0-1,5-7 371,-2 1-2282,0-1 0,-1-1-1,0 0 1,-2-1 0,4-5 2282,3-14-3445</inkml:trace>
  <inkml:trace contextRef="#ctx0" brushRef="#br0" timeOffset="342.437">49 398 10240,'0'1'166,"1"0"1,-1 0 0,0 0-1,0 0 1,0 0-1,1 0 1,-1 0 0,0-1-1,1 1 1,-1 0-1,1 0 1,-1 0 0,1-1-1,-1 1 1,1 0-1,-1-1 1,1 1 0,0 0-1,-1-1 1,1 1 0,0-1-1,0 1 1,0-1-1,-1 1 1,1-1 0,0 1-1,0-1 1,0 0-1,0 0-166,27 5 231,-23-5 61,15 0-213,1 0-1,-1-2 1,0 0 0,0-2-1,0 0 1,19-7-79,-30 8-8,6 0-202,0-2 0,0 0 1,-1 0-1,0-2 0,0 0 0,-1 0 0,12-9 210,-22 14-135,1-1 0,-1 0 0,1 0 0,-1 0-1,0-1 1,0 1 0,-1-1 0,1 0 0,-1 0 0,0 0 0,0 0-1,0 0 1,0 0 0,0 0 0,-1-1 0,0 1 0,0 0 0,0-1-1,-1 1 1,0-1 0,1 0 0,-1 1 0,-1-1 0,1 1-1,-1-1 1,0 1 0,0-1 0,-1-1 135,0-2 78,-1-1 1,-1 1-1,0 0 1,0 0-1,0 0 1,-1 0-1,0 1 0,-1-1 1,0 2-1,0-1 1,0 0-1,-1 1 0,0 0 1,0 1-1,0 0 1,-3-2-79,-8-2 847,0 0 1,0 0 0,-1 2 0,0 0-1,0 2 1,-16-3-848,26 6 629,6 2-439,1-1-1,0 1 0,0-1 1,0 1-1,0-1 0,0 0 1,0 1-1,0-1 0,0 0 1,-1-1-190,4 1 31,0 0 0,0 0 0,0 0-1,0 1 1,0-1 0,0 1 0,0-1 0,1 0 0,-1 1 0,0 0 0,0-1 0,1 1 0,-1 0 0,0 0 0,2-1-31,78-11-1599,43-1-7474,-79 8 5596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 10112,'-2'-1'3499,"3"2"-1978,5 20-557,-5-5-167,2 0 1,0 0 0,1 0-1,0 0 1,1-1 0,2 3-798,5 16 141,3 14-21,3 6 4,9 50-124,-24-87 5,0 0 0,-2 0 0,1 0 0,-2 1 0,-1-1-1,0 0 1,-1 0 0,-2 7-5,4-23 6,0 1 0,0 0 0,-1-1 0,1 1 0,-1-1 0,1 1 0,-1-1 0,0 1 1,1-1-1,-1 1 0,0-1 0,-1 1-6,2-2-1,0 0 1,-1 0-1,1 0 0,0 0 1,-1 0-1,1 0 1,0 0-1,0 0 1,-1 0-1,1 0 1,0 0-1,0 0 0,-1 0 1,1-1-1,0 1 1,0 0-1,-1 0 1,1 0-1,0-1 1,0 1-1,0 0 0,-1 0 1,1 0-1,0-1 1,0 1-1,0 0 1,0 0-1,0-1 1,-1 1-1,1 0 0,0 0 1,0-1-1,0 1 1,0 0-1,0-1 1,0 1-1,0 0 0,0 0 1,-2-8-19,0 0-1,1 1 1,-1-1-1,1-5 20,-1-24-69,2 0-1,2 0 0,1 0 0,1 0 0,2 1 0,2 0 1,1 0-1,2 0 0,2 2 0,1-1 0,3-3 70,-12 30-25,0 0 0,0 0 0,1 0 0,0 0-1,0 1 1,0 0 0,1 0 0,1 1 0,-1 0 0,1 0-1,0 1 1,0 0 0,0 0 0,1 1 0,2-1 25,-4 2-3,1 1 0,-1-1 0,1 2 0,0-1 0,0 1 0,0 0 0,0 1 0,0 0 0,0 0 0,0 1-1,0 0 1,-1 0 0,1 0 0,0 1 0,0 1 0,-1-1 0,0 1 0,2 1 3,9 5 6,-2 0 0,1 1 0,-1 1 0,-1 1-1,0 0 1,-1 1 0,0 0 0,-1 1 0,0 0 0,-1 1-1,5 11-5,-11-16 44,0 0-1,-1 1 0,-1 0 1,0 0-1,0 0 0,-1 0 0,-1 0 1,0 1-1,0-1 0,-1 1 1,0 0-1,-1-1 0,-1 1 0,0 0 1,0-1-1,-1 1 0,-1-1 1,0 1-1,0-1 0,-1 0 0,-1 0 1,1-1-1,-2 1 0,0 0-43,0-2 12,0 1 0,-1-1 0,1 0 0,-2 0 0,1-1 0,-1 0 0,-1 0-1,0-1 1,0 0 0,0-1 0,-7 4-12,8-6-39,0 0-1,0 0 0,-1-1 1,0-1-1,1 1 1,-1-1-1,0-1 0,0 1 1,0-2-1,0 1 1,0-1-1,-1-1 1,1 1-1,0-2 0,-2 0 40,-5-2-757,-1-1-1,1 0 0,0-1 0,1-1 0,-1-1 1,1 0-1,1-1 0,0-1 0,0 0 0,0-1 1,-8-9 757,-11-14-3584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10368,'1'0'234,"-1"0"1,1 0-1,-1-1 0,0 1 1,1 0-1,-1 0 1,1 0-1,-1 0 0,1 0 1,-1 0-1,1 0 1,-1 0-1,1 0 1,-1 0-1,1 0 0,-1 0 1,1 0-1,-1 0 1,1 0-1,-1 1 0,1-1 1,-1 0-1,1 0 1,-1 1-1,0-1 1,1 0-1,-1 0 0,1 1 1,-1-1-1,0 0 1,1 1-1,-1-1 0,0 1 1,1-1-1,-1 0 1,0 1-1,0-1-234,13 22 2220,-8-11-2127,4 5-45,0 0 0,-2 0-1,0 1 1,0 0 0,-2 0 0,0 1 0,-1 0-1,2 14-47,-1 21-226,-2 1 1,-3 16 225,0-54-123,0-4-1256,-1 1-1,0-1 0,-2 10 1380,-2-1-4639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 9856,'0'19'1458,"2"0"0,0-1 0,1 1 1,1-1-1,4 9-1458,11 31 3100,4 2-3100,12 33 558,-26-64-541,9 23 27,-3 1 0,-2 0 0,0 16-44,-12-60 14,-1-1 1,0 1-1,0-1 1,-1 1-1,-2 6-14,3-12-66,0-1-1,-1 0 1,1 1 0,-1-1 0,1 0 0,-1 0 0,0 0-1,0 0 1,0 0 0,0 0 0,0 0 0,0 0-1,-1 0 1,1 0 0,-1 0 0,1-1 0,-1 1-1,0-1 1,0 1 0,0-1 0,1 0 0,-1 0-1,-1 1 67,1-2-130,-1-1 0,1 1 0,0 0-1,0-1 1,0 0 0,-1 1-1,1-1 1,0 0 0,0 0 0,0 0-1,0-1 1,1 1 0,-1 0-1,0-1 1,0 1 0,1-1 0,-1 1-1,1-1 1,-1 0 0,1 0 0,0 0 129,-9-11-215,0 0-1,1-1 0,1 0 1,1 0-1,0-1 0,0 1 1,-1-10 216,-10-33-304,-2-22 304,14 57-46,-6-24 45,-11-51 219,21 85-135,0 1 1,1-1-1,1 0 0,0 0 0,0 0 1,1 0-1,1 0-83,0 5 14,0 0 1,1 0-1,-1 1 0,1-1 1,1 1-1,-1 0 1,1 0-1,0 0 0,1 0 1,-1 1-1,1-1 1,0 1-1,0 0 0,1 1 1,-1 0-1,1-1 1,0 2-1,6-4-14,6-2 218,0 1 0,0 0 0,0 1 1,1 1-1,0 1 0,7 0-218,-12 2 313,0 1 0,0 0 0,0 1 0,0 1 1,0 0-1,0 1 0,0 0 0,13 4-313,-22-4 31,0 0 1,0 1-1,0 0 1,0 0-1,-1 0 0,1 0 1,-1 1-1,1 0 1,-1 0-1,0 0 1,0 0-1,0 1 0,0-1 1,-1 1-1,1 0 1,-1 0-1,0 1 0,0-1 1,-1 1-1,1-1 1,-1 1-1,0 0 1,0 0-1,-1 0 0,1 0-31,0 4 52,-1 0 0,0 0 0,0 0-1,-1-1 1,0 1 0,-1 0 0,0 0-1,0 0 1,-1 0 0,0-1-1,0 1 1,-1-1 0,0 1 0,-3 4-52,-7 13-14,-2-1 0,-1 0 0,-13 16 14,26-37-9,0 0-14,0 0 0,0 0-1,0 0 1,1 1 0,0-1-1,-2 5 24,4-8-2,0-1-1,0 1 1,0 0-1,-1 0 0,1 0 1,0 0-1,0 0 1,0 0-1,1-1 1,-1 1-1,0 0 1,0 0-1,0 0 1,1 0-1,-1-1 0,0 1 1,1 0-1,-1 0 1,0 0-1,1-1 1,-1 1-1,1 0 1,-1-1-1,1 1 1,0 0-1,-1-1 0,1 1 1,0-1-1,-1 1 1,1-1-1,0 1 1,0-1-1,0 0 1,-1 1-1,1-1 1,0 0-1,0 1 0,0-1 1,0 0-1,0 0 3,70 16-9,-42-11 1,-1 1 0,-1 2 0,1 0 8,-21-5 1,0 0 0,-1 0 0,1 0 0,-1 1 0,1 0 0,-1 0-1,-1 0 1,1 1 0,0 0 0,-1 0 0,0 1 0,0-1 0,2 5-1,-5-7 11,0 1 0,-1-1 0,1 1 0,-1-1 0,0 1 0,0 0 0,0 0 0,-1-1 0,1 1 0,-1 0 0,0 0 0,0 0 1,0 0-1,-1-1 0,1 1 0,-1 0 0,0 0 0,0-1 0,0 1 0,-1 0 0,1-1 0,-1 1 0,0-1 0,-1 2-11,-2 4 23,-1-1 0,0 1 0,0-1-1,-1-1 1,0 1 0,0-1 0,-1-1 0,-6 5-23,7-6-20,0-1 1,0-1-1,0 1 0,0-1 1,0-1-1,0 1 0,-1-1 1,0 0-1,1-1 1,-1 0-1,0 0 0,1-1 1,-1 0-1,0 0 0,0-1 1,1 1-1,-8-3 20,6 1-482,1-1 0,-1 1-1,1-1 1,0-1 0,0 1 0,0-2-1,0 1 1,1-1 0,-1 0 0,1 0-1,1-1 1,-1 0 0,1 0-1,0-1 1,-3-3 482,7 7-560,0-1 0,0 1 0,0 0 0,1 0 0,-1-1 0,1 1 0,-1-4 560,-1-22-3594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3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102 238 7296,'5'-7'-2,"6"-9"6192,-8 17-2331,-5 10-1187,-1-1-2417,-1 1 0,0-1 0,-1-1 0,-4 8-255,-7 15 106,1 5-71,2-1 0,1 2 1,1-1-1,3 2 0,1-1 1,1 1-1,3 0 0,1 11-35,2-38-9,0 1-1,1-1 1,1 0-1,0 1 1,1-1-1,0 0 1,1 0-1,0-1 1,1 1-1,0-1 1,3 4 9,-4-8-3,1 0 1,0-1 0,0 1-1,1-1 1,0 0 0,0 0-1,0-1 1,1 0 0,-1 0 0,1 0-1,1-1 1,-1 0 0,0-1-1,1 1 1,0-1 0,0-1-1,1 1 3,9 0-232,0 0 0,0-1-1,-1-1 1,1 0 0,0-1-1,0-2 1,0 1-1,0-2 1,1-1 232,6-2-1892,1 0 0,-1-2 0,0-2 0,-1 0 0,19-10 1892,3-11-3648</inkml:trace>
  <inkml:trace contextRef="#ctx0" brushRef="#br0" timeOffset="364.21">1043 116 9728,'-50'32'4335,"41"-26"-4048,1 1 0,1-1 0,-1 2 0,1-1 1,1 1-1,-1 0 0,1 0 0,1 1 0,-1 0 0,1 0 1,1 0-1,-2 5-287,0 2 253,2-1 0,-1 1 0,2 0 1,0 0-1,1 0 0,1 0 0,0 0 0,1 0 0,1 1 1,0-1-1,1 0 0,4 15-253,-2-17-4,0-1 0,1 0 0,1 0-1,-1 0 1,2 0 0,0-1 0,1 0 0,0-1 0,0 1-1,1-2 1,1 1 0,0-1 0,0-1 0,1 0 0,2 1 4,10 6-176,2-1 1,0-1-1,1-2 1,0 0-1,0-2 0,22 6 176,-25-10-577,1 0-1,-1-2 1,1 0-1,0-2 0,0 0 1,0-2-1,1-1 0,3-1 578,26-8-3642</inkml:trace>
  <inkml:trace contextRef="#ctx0" brushRef="#br0" timeOffset="711.56">864 466 10112,'9'24'3872,"-5"-11"-3040,28-10-192,-9-6-288,13-6-320,17-2-32,15-6 32,-2-2-32,-3-5 0,-4-8-1408,-15-4-640,-8-4-1664</inkml:trace>
  <inkml:trace contextRef="#ctx0" brushRef="#br0" timeOffset="712.56">1066 0 9728,'-27'17'3584,"27"-10"-2784,9 5-288,-5-4-288,14-1-288,14-2 0,13 2-992,13 1-416,10 1-2016,-6-1-800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68 114 10368,'-4'1'353,"1"1"0,-1-1 1,1 1-1,0 0 1,-1 0-1,1 0 0,0 0 1,1 0-1,-1 1 1,0-1-1,1 1 0,-1 0 1,1 0-1,0 0 0,-2 3-353,1 0 390,0 0-1,0 1 1,1-1-1,0 1 1,0-1-1,1 1 1,-1 0-1,1 4-389,0 10 397,1 0-1,1-1 1,1 1 0,0 0-1,4 8-396,-4-16 31,2-1 1,0 0-1,0 0 0,1 0 0,0-1 0,1 1 0,0-1 0,1-1 0,0 1 0,1-1 0,0 0 1,2 0-32,-3-3-16,0 0 1,0-1 0,0 0-1,1-1 1,0 1 0,0-2-1,0 1 1,1-1 0,-1 0-1,1-1 1,0 0 0,0 0-1,0-1 1,1 0 0,-1-1-1,4 0 16,-2 0-542,0-1 0,0 0 0,0-1 0,0-1 0,-1 0 0,1 0 0,0-1 0,6-2 542,18-9-4431</inkml:trace>
  <inkml:trace contextRef="#ctx0" brushRef="#br0" timeOffset="1">851 8 10368,'-24'-8'3429,"24"8"-3344,-1 0 0,1 0 0,-1 0 0,1 0 0,-1 0 1,1 0-1,-1 0 0,1 1 0,-1-1 0,1 0 0,-1 0 0,1 0 0,-1 0 0,1 1 1,-1-1-1,1 0 0,-1 0 0,1 1 0,0-1 0,-1 0 0,1 1 0,-1-1 0,1 0 1,0 1-1,-1-1 0,1 1 0,0-1 0,0 1 0,-1-1 0,1 1 0,0-1 0,0 0 1,0 1-1,0-1 0,0 1-85,-3 3 1837,-3 7-1677,1 0-1,0 1 1,0 0 0,1 0 0,0 0 0,1 0 0,1 1 0,0-1 0,0 1-1,1 0 1,1-1 0,0 1 0,1 0 0,0-1 0,1 1 0,1 0-1,2 6-159,-1-3 0,2 0-1,-1 0 0,2 0 1,0-1-1,1 0 1,1 0-1,0-1 0,1-1 1,0 1-1,1-1 0,1-1 1,0 0-1,2 1 1,-7-7-217,1 0 0,0 0 0,0-1 0,1 0 1,-1 0-1,1-1 0,0 0 0,0-1 0,0 0 0,1 0 0,-1-1 0,1 0 1,-1-1-1,1 0 0,0 0 0,0-1 0,-1 0 0,1-1 0,0 0 0,-1-1 0,2 0 217,83-27-4575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9984,'0'1'215,"0"-1"1,-1 1 0,1 0 0,0 0 0,0-1-1,0 1 1,0 0 0,0-1 0,0 1-1,0 0 1,0 0 0,0-1 0,0 1-1,0 0 1,1-1 0,-1 1 0,0 0-1,0 0 1,1-1 0,-1 1 0,0 0-216,10 21 190,-7-15 289,23 78 3738,5 39-4217,-26-100 481,9 35-146,-3 0-1,-2 0 1,-3 1 0,-2 11-335,-5-68 25,-2-9-22,-2-13-21,1-24-160,3 0-1,1 0 0,3 0 1,5-28 178,-4 37-786,1-1 0,3 1 0,0 1 0,7-14 786,-10 31-131,2 1 0,-1 0 0,2 0 0,0 1 0,1 0 0,0 1 0,1 0 0,0 0 0,1 1 1,6-5 130,-15 15 59,0 0 0,0 1 0,0-1 0,0 0 1,0 1-1,1 0 0,-1-1 0,0 1 1,1 0-1,-1 0 0,1 0 0,-1 1 0,1-1 1,0 1-1,-1-1 0,1 1 0,0 0 0,-1 0 1,1 0-1,-1 0 0,1 0 0,0 1 1,-1-1-1,3 2-59,-3-1 114,0 0 1,0 1 0,0-1-1,0 1 1,0 0-1,0-1 1,0 1-1,0 0 1,-1 0-1,1 0 1,-1 0 0,0 1-1,1-1 1,-1 0-1,0 0 1,0 1-1,-1-1 1,1 1-1,0-1 1,-1 1 0,0-1-1,1 1 1,-1-1-1,0 1 1,0-1-1,-1 3-114,0 21 136,-2 0 0,-1 0 0,-4 12-136,2-7 71,1 0 1,-1 20-72,6-41-4,0-1 0,0 1 0,1-1 0,0 1 1,0-1-1,2 1 0,-1-1 0,1 0 0,0 0 0,4 7 4,-5-12-9,0 0 0,1 0 0,-1-1 0,1 1 0,0-1 0,0 1 0,1-1 0,-1 0 0,1 0 0,-1 0 0,1-1 0,0 1 0,0-1 0,0 0 0,1 0 0,3 1 9,2 0-170,0 0 0,0-1 1,0 0-1,1-1 0,-1 0 1,9-1 169,-14 0-598,-1 0 0,0-1 0,1 0 0,-1 0 0,0 0 1,0 0-1,0 0 0,1-1 0,-2 0 0,3-1 598,19-10-4362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10368,'17'7'4966,"7"10"-3853,-21-15-505,12 10 111,-1 2 0,0 0-1,0 0 1,-2 2 0,0-1-1,0 2-718,19 33-206,8 18 206,-23-38 278,45 90 4061,4 27-4339,-53-119 24,-10-24-13,0 0 0,0 0 0,0-1 1,1 1-1,-1 0 0,1-1 0,0 0 0,0 1 1,2 1-12,-4-5 11,1 1-1,-1 0 1,0 0 0,0 0 0,1 0 0,-1-1 0,0 1 0,1-1-1,-1 1 1,1-1 0,-1 0 0,1 1 0,-1-1 0,1 0 0,-1 0-1,1 0 1,-1 0 0,1 0 0,-1 0 0,0 0 0,1-1 0,-1 1-1,1 0 1,-1-1 0,1 0 0,-1 1 0,0-1 0,1 0-1,-1 1 1,0-1 0,1 0-11,4-4 22,-1 0 1,0-1-1,1 1 0,-1-1 0,-1 0 0,1 0 0,-1 0 0,-1-1 1,1 1-1,1-4-22,7-19-36,8-29 36,-9 26-20,81-210-178,-51 140-4068,-41 101 4061,0 0-1,1 0 1,-1 0 0,1 0 0,0 0 0,-1 0 0,1 0 0,-1 1 0,1-1 0,0 0-1,0 1 1,0-1 0,-1 0 0,1 1 0,0-1 0,0 1 0,0-1 0,0 1 0,0-1 205,-1 1-23,10-4-3598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10624,'10'18'3350,"19"30"2085,-18-27-3796,0 1 0,3 10-1639,8 37 1233,-2 1 0,-4 0 0,-3 4-1233,26 104-8,-37-168-53,1 0 0,0-1 0,1 1 0,0-1 1,0 0-1,1 0 0,0 0 0,1-1 0,1 2 61,-4-6-252,1-1 0,0 1 0,-1-1 0,1 0-1,0 0 1,0 0 0,1-1 0,-1 0 0,0 1 0,1-1 0,-1-1-1,1 1 1,0-1 0,0 0 0,-1 0 0,1 0 0,0-1 0,0 1-1,4-1 253,1-1-965,1 0 0,0-1 0,-1 0-1,1 0 1,-1-1 0,6-2 965,27-8-5440,-14 8 1904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59 10368,'0'-2'241,"-1"1"1,1 0 0,0-1-1,0 1 1,-1 0 0,1 0-1,-1-1 1,1 1 0,-1 0-1,0 0 1,1-1 0,-1 1-1,0 0 1,0 0 0,0 0-1,0 0 1,0 0-1,0 0 1,0 0 0,0 1-1,0-1 1,0 0 0,0 0-1,0 1 1,-1-1 0,1 1-1,0-1-241,-7-2 681,0 1-1,0 0 0,0 0 1,-4 0-681,-1 0 977,-16-4-766,0 2 0,0 0 0,0 2 0,-14 2-211,27 0 0,1 2 0,-1 0 0,1 0 0,0 1-1,0 1 1,0 1 0,0 0 0,1 1 0,-6 3 0,17-8 5,0 1 0,0 0 0,0 0 0,0 0 0,0 0 0,0 0 0,0 0 0,1 1 0,-1 0 0,1-1 0,0 1 0,-1 0 0,2 0 0,-1 0 0,0 0 1,0 1-1,1-1 0,0 0 0,0 1 0,0-1 0,0 1 0,0 2-5,1-1 5,0 0 1,0 0-1,1 0 0,0 0 1,0 0-1,0-1 1,1 1-1,-1 0 0,1-1 1,0 1-1,1-1 1,-1 0-1,1 0 1,0 0-1,0 0 0,1 2-5,50 57-16,41 53-55,-81-97 65,-1 2 0,0 0 0,-2 0 0,0 1 0,-1 2 6,-8-19 9,0 1-1,-1-1 1,1 0 0,-1 1-1,0 0 1,-1-1 0,1 1-1,-1 0 1,0-1 0,0 1-1,-1 0 1,0-1 0,0 1-1,0-1 1,-1 1 0,0-1-1,0 0 1,0 0 0,-2 3-9,1-3-28,0-1 1,0 0-1,0 0 1,0-1 0,-1 1-1,0-1 1,1 1 0,-1-1-1,0-1 1,-1 1 0,1 0-1,0-1 1,-1 0 0,0 0-1,1 0 1,-1-1-1,0 1 1,0-1 0,0-1-1,0 1 1,0 0 0,-1-1 27,-2 0-340,-1 0 0,1-1 0,-1 0 0,-6-2 340,-45-12-4677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10112,'8'9'5121,"7"20"-3972,-11-20-33,10 20-135,-2 1 0,-1 1 0,-2 0 0,1 5-981,5 37-116,0 17 116,-11-46-273,-2 0-1,-3 19 274,1-25-1800,1-28-935,3-15-1777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10112,'8'4'1292,"-1"0"0,1 0 1,-1 1-1,0 0 0,5 6-1292,-6-5 371,-1 0 0,0 1-1,0-1 1,0 1-1,-1 0 1,0 0 0,-1 1-1,1-1 1,0 6-371,5 12 278,-2-1 1,-1 1-1,-1 1 1,1 25-279,-1 18 534,-4 16-534,-1-85 0,0 0 1,0 0-1,0 0 0,0 1 1,0-1-1,0 0 1,0 0-1,0 0 1,0 0-1,-1 0 1,1 0-1,0 0 1,0 0-1,0 0 1,1 0-1,-1 0 0,0 0 1,0 1-1,0-1 1,0 0-1,0 0 1,0 0-1,0 0 1,0 0-1,0 0 1,0 0-1,0 0 0,0 0 1,0 0-1,0 0 1,0 0-1,0 0 1,0 0-1,0 0 1,0 0-1,0 1 1,0-1-1,0 0 0,1 0 1,-1 0-1,0 0 1,0 0-1,0 0 1,0 0-1,0 0 1,0 0-1,0 0 1,0 0-1,0 0 1,0 0-1,0 0 0,0 0 1,0 0-1,1 0 1,-1 0-1,0 0 1,0 0-1,0 0 1,0 0-1,0 0 1,0-1-1,0 1 0,0 0 1,0 0-1,0 0 0,6-6 24,6-11-3,17-35-21,9-25 0,-13 25 0,26-39 0,-42 76 0,1 0 0,1 1 0,0 1 0,1 0 0,1 1 0,0 0 0,0 0 0,1 1 0,-9 8 56,1-1 1,-1 1-1,0 0 0,1 0 0,-1 1 0,1 0 0,0 0 0,0 0 1,-1 1-1,1 0 0,1 0 0,-1 0 0,0 1 0,0-1 0,0 2 0,0-1 1,0 1-1,0 0 0,0 0 0,2 1-56,1 1 146,1 1-1,-1 0 1,0 1-1,-1 0 1,1 0-1,-1 1 1,0 0-1,-1 0 1,1 1-1,-1 0 1,-1 0 0,2 2-146,14 18 303,-1 1 0,-2 1 1,0 1-1,-2 1 1,-2 0-1,1 4-303,0 6-849,-1 1 0,5 34 849,-19-75-43,1 11-2384,2 0 1,0 1 0,5 10 2426,-9-22-322,0-1 0,1 1 0,-1 0 0,0 0-1,1-1 1,-1 1 0,1 0 0,-1-1 0,1 1 0,-1-1 0,1 1 0,-1 0 0,1-1 0,0 1 0,-1-1 0,1 0 0,0 1 0,0-1 322,13-4-4784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10368,'-2'3'292,"0"-1"0,0 1 0,0-1 0,0 1 0,1 0 0,-1 0 0,1 0 0,0 0 0,0 0 0,0 0 0,0 0 0,1 0 0,-1 0 0,1 0 0,0 0 0,0 1 0,0-1 0,0 0-292,1 13 118,1 0 0,0 0 0,2 3-118,-3-12 128,61 391 4693,-62-397-4814,0 0-1,0 0 0,1 0 0,-1 0 0,0 0 0,0 0 0,0 0 0,1 0 1,-1 0-1,1 0 0,-1 0 0,1 0 0,-1 0 0,1 0 0,-1-1 1,1 1-1,0 0 0,0 0-6,-1-1 1,1 1 1,-1-1-1,1 0 1,0 0 0,-1 0-1,1 0 1,-1 0-1,1 0 1,-1 0-1,1 0 1,-1 0-1,1 0 1,-1 0-1,1 0 1,-1 0-1,1 0 1,-1-1-1,1 1 1,-1 0-1,1 0 1,-1-1 0,1 1-1,-1 0 1,0 0-1,1-1-1,3-2-7,-1 0 1,1-1-1,-1 1 0,0-1 0,0 0 0,0 0 1,0 0 6,86-152-209,3-4-5,-74 134 166,0 1 0,2 0 1,1 2-1,20-19 48,-37 38-5,1-1 0,1 1 0,-1 0 0,0 0 0,1 0 0,0 1 0,0 0-1,0 0 1,0 1 0,1-1 0,-1 1 0,3 0 5,-4 2 16,-1 0 0,0 0 0,0 0-1,0 0 1,0 1 0,0-1 0,0 1 0,0 0 0,0 1 0,0-1 0,0 1-1,-1-1 1,1 1 0,0 0 0,-1 1 0,0-1 0,1 0 0,-1 1 0,0 0-1,1 2-15,9 8 74,-1 1 0,0 0 0,-1 1-1,-1 1 1,0 0 0,-2 0 0,7 14-74,7 26 145,12 42-145,-27-73-288,0 0 0,-2 1 0,-1 0 0,-1 0 0,-1 0 0,-1 3 288,5-40-6613,3-15 3231,0-19-212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13056,'0'6'959,"-1"0"1,1 0-1,0 1 1,1-1 0,-1 0-1,3 6-959,1 3 417,1 0-1,0 0 0,6 9-416,5 13 460,3 12-263,-3 1-1,-2 1 1,-2 0-1,-3 1 1,-2 0-1,-2 0 1,-1 27-197,-4-70 234,0-5 26,1 0-1,-1 0 0,0 0 1,0 0-1,-1 0 0,1 0 0,-1 0 1,0 0-1,0 0 0,0 0 1,-1 0-1,1-1 0,-2 3-259,3-6 9,0 0 0,0 0-1,-1 0 1,1 0 0,0 0 0,0 0-1,0 0 1,0 0 0,0 0 0,-1 0-1,1 0 1,0 0 0,0 0 0,0 0-1,0 0 1,-1 0 0,1 0 0,0 0-1,0 0 1,0 0 0,0 0 0,-1 0-1,1 0 1,0 0 0,0 0-1,0 0 1,0 0 0,-1 0 0,1 0-1,0-1 1,0 1 0,0 0 0,0 0-1,0 0 1,0 0 0,0 0 0,-1-1-1,1 1 1,0 0 0,0 0 0,0 0-1,0 0 1,0 0 0,0-1 0,0 1-1,0 0 1,0 0 0,0 0-1,0 0 1,0-1 0,0 1 0,0 0-1,0 0 1,0 0-9,-3-13 136,2-10-751,2 1 0,0-1 0,1 0-1,3-9 616,-2 12-429,2-17 71,3 0 1,1 0 0,1 1 0,2 0 0,2 0 0,14-26 357,-17 43-46,0-1 0,0 2 0,2-1 0,0 2 0,1 0 0,1 0 1,1 2-1,0 0 0,1 0 0,0 2 0,1 0 0,8-3 46,-14 10 0,0 0-1,1 1 1,0 0-1,0 1 1,0 1-1,0 0 1,1 1-1,-1 0 1,1 1-1,0 1 1,-1 0-1,1 0 1,0 2-1,-1 0 1,8 2 0,-12-2 18,0 0 0,-1 1 0,1 0 0,-1 0 0,0 1 0,0 0 0,0 1 0,-1 0 1,1 0-1,-1 1 0,0-1 0,-1 1 0,1 1 0,-1-1 0,-1 1 0,1 1 0,-1-1 0,0 1 1,-1-1-1,0 1 0,0 0 0,0 1 0,-1-1 0,0 3-18,0 3 5,0-1 1,-1 1-1,-1-1 1,0 1-1,0 0 0,-2 0 1,0-1-1,0 1 0,-1-1 1,-4 14-6,1-10 240,-1 1 1,-1-1 0,0 0 0,-1 0-1,-1-1 1,-1-1 0,0 1-1,-1-1-240,-3 2 94,0 0 0,-1-1 1,0-1-1,-2 0 0,0-1 0,0-1 0,-1-1 0,-1 0 0,0-1 0,0-1 0,-1-1 0,-1-1 0,1-1 0,-6 1-94,21-6-408,-1-1 0,1 0 0,-1 0 0,0 0 0,1-1 0,-1 1 0,1-1 0,-1-1 0,0 1 0,1-1 0,-1 0 0,1 0 0,-1-1 0,1 1 0,0-1 0,-1 0 0,1-1 0,0 0 408,-3-3-1538,0 0-1,1 0 0,0-1 1,-2-2 1538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4 138 9472,'-3'-1'3608,"3"6"-1340,6 18-430,16 28 330,8 10-1423,3-1 0,2-2 0,17 19-745,-45-68 2,2 4 5,0-1 1,1 0-1,1 0 1,0-1-1,1 0 0,1 0-7,-9-8 1,-1-1 0,0 0-1,0 0 1,1-1 0,0 1-1,-1-1 1,1 1 0,0-1-1,-1 0 1,1 0-1,0-1 1,0 1 0,0-1-1,0 0 1,0 0 0,-1 0-1,1-1 1,0 1 0,0-1-1,0 0 1,0 0 0,-1 0-1,1-1 1,-1 1-1,1-1 1,-1 0 0,2-1-1,4-3-26,0-1 1,0 0 0,-1 0 0,1-1-1,-2 0 1,1-1 0,-2 0 0,1 0 0,-1 0-1,4-8 26,9-21-101,-1 0-1,1-8 102,-15 37-24,68-189-597,-22 57 399,-54 154 395,1 1-1,0-1 1,1 1-1,0 5-172,-2 13 99,-77 423 3677,4-36-1702,26-147-2734,47-240-999,4-31 1553,0-1 0,-1 1 1,1-1-1,0 1 0,0-1 0,0 1 1,0-1-1,0 0 0,0 1 0,1-1 1,-1 1-1,0-1 0,0 1 0,0-1 1,0 1-1,0-1 0,1 1 1,-1-1-1,0 0 0,0 1 0,1-1 1,-1 1-1,0-1 0,1 0 0,-1 1 1,0-1-1,1 0 0,-1 0 0,1 1 106,11-7-5807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10368,'-4'75'3936,"8"-19"-3040,5 21 799,-4-42 129,4 13-2048,4 16-832,4 8 1408,1 8 736,0-9-448,0-8-288,0-2-256,1-13-1248,-1-9-416,-5-15-1823,5-16-769,-1-23 672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7296,'0'-1'96,"-1"1"0,1 0 0,0 0 0,-1 0 0,1 0 0,0 0 0,-1-1 0,1 1 0,0 0 0,-1 0 0,1 0 0,0 0-1,-1 0 1,1 0 0,-1 0 0,1 0 0,0 0 0,-1 0 0,1 0 0,0 1 0,-1-1 0,1 0 0,0 0 0,-1 0 0,1 0 0,0 0 0,-1 1 0,1-1 0,0 0 0,-1 0 0,1 1 0,0-1 0,0 0 0,-1 0 0,1 1 0,0-1 0,0 0 0,0 1-96,-1 17 3103,14 27 154,-13-43-3227,17 49 1179,-2 0 0,-3 0 1,3 29-1210,-12-49 43,0 1 0,-2-1 1,-1 0-1,-2 1 0,-1-1 1,-5 19-44,4-28 44,3-11-33,-1-1 1,0 1 0,-1 0-1,0-1 1,-1 1 0,0-1 0,-1 0-1,0 0 1,-1 0-12,6-9 0,0-1 1,0 0-1,0 1 1,0-1-1,0 0 0,0 1 1,0-1-1,-1 0 0,1 1 1,0-1-1,0 0 1,0 0-1,-1 1 0,1-1 1,0 0-1,0 0 0,-1 1 1,1-1-1,0 0 1,-1 0-1,1 0 0,0 0 1,0 1-1,-1-1 0,1 0 1,0 0-1,-1 0 1,1 0-1,0 0 0,-1 0 1,1 0-1,0 0 0,-1 0 1,1 0-1,0 0 1,-1 0-1,1 0 0,0 0 1,-1 0-1,1 0 0,-3-16 27,8-27-32,6-21-12,3 0 1,2 1-1,16-33 17,-20 63-16,2 2 0,1-1 1,2 2-1,1 0 1,1 1-1,1 0 0,15-13 16,-30 36-7,0 1 1,0 0-1,1 1 0,-1-1 0,1 1 0,0 0 0,1 1 0,-1-1 0,1 1 0,-1 1 0,1-1 1,0 1-1,0 0 7,-2 1 1,-1 0 0,1 1 0,0-1 0,0 1 0,-1 0 0,1 0 0,0 1 0,-1 0 0,1-1 0,0 2 0,-1-1 0,1 0 0,-1 1 0,0 0 0,1 0 0,-1 0 0,0 0 0,0 1 0,0 0 0,1 1-1,3 3 12,-1 1-1,0 0 1,0 0-1,0 1 1,-1-1-1,-1 1 1,1 1 0,-1-1-1,1 5-11,8 21-24,9 36 24,-20-64-5,15 58-86,-3 1 0,-3 0 1,-3 1-1,-1 30 91,-7-84-1436,-1 0-1,0 0 1,-1 5 1436,-3-4-4613</inkml:trace>
  <inkml:trace contextRef="#ctx0" brushRef="#br0" timeOffset="352.212">189 411 10368,'34'-21'3872,"9"4"-3040,19 5-192,-39 8-352,10 4-1632,5 0-608,6 0-1760,-3 0-704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10368,'3'9'4546,"10"0"-3366,-7-6-261,40 38 1393,-1 2 1,35 46-2313,69 100 685,-97-120 1343,-9-17-823,6 2-1205,-15-17 139,-1 1 0,16 27-139,-36-46 5,-8-9-654,1-1 1,0 0-1,1-1 1,0 1 0,6 5 648,-13-14-81,0 0 0,1 1 0,-1-1 0,0 0 0,0 0 0,0 1 0,0-1 0,1 0 0,-1 0 0,0 0 0,0 1 1,1-1-1,-1 0 0,0 0 0,0 0 0,1 1 0,-1-1 0,0 0 0,0 0 0,1 0 0,-1 0 0,0 0 0,1 0 0,-1 0 0,0 0 1,1 0-1,-1 0 0,0 0 0,0 0 0,1 0 0,-1 0 0,0 0 0,1 0 0,-1 0 0,0 0 0,1 0 0,-1 0 0,0 0 0,0-1 1,1 1-1,-1 0 0,0 0 0,0 0 0,1 0 0,-1-1 0,0 1 0,0 0 0,0 0 0,1-1 0,-1 1 0,0 0 0,0 0 1,0-1-1,0 1 0,1 0 81,0-22-4340,-1 21 4134,0-40-4056,-4-15 652</inkml:trace>
  <inkml:trace contextRef="#ctx0" brushRef="#br0" timeOffset="335.554">719 21 10368,'0'-3'3872,"0"6"-3040,-5 7 1055,0-2 257,-5 12-1088,-9 14-320,0 17-416,-10 13-160,-4 8-64,1 8-96,-2 0 32,-4-5-32,-1-3 0,7-8-96,4-9 64,8-9-1440,6-16-704,9-14-2975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56 13056,'-4'3'511,"-1"0"0,1 0 0,0 0 0,0 1 1,0-1-1,0 1 0,1 0 0,-1 0 0,1 0 1,0 1-1,1-1 0,-1 1 0,0 1-511,-1 3 255,1 0 0,0 0 0,0 0 0,1 0 0,0 1-1,1-1 1,-1 4-255,2 10 17,0 1-1,1-1 1,1 0-1,1 0 0,6 19-16,-5-24 10,1-1-1,1 0 0,1-1 0,0 0 0,1 0 0,0 0 1,2-1-1,0 0 0,0-1 0,1 0 0,1 0 1,1-2-1,-1 1 0,2-2 0,0 1 0,0-2 0,1 0 1,11 5-10,-17-11-95,-1 1 1,1-2-1,0 1 1,1-1-1,-1-1 1,1 0-1,-1 0 0,1-1 1,-1 0-1,1 0 1,0-1-1,0 0 1,-1-1-1,6-1 95,-3 0-970,-1-1-1,1 0 1,-1 0-1,0-1 1,-1-1-1,1 0 1,3-2 970,16-11-4432</inkml:trace>
  <inkml:trace contextRef="#ctx0" brushRef="#br0" timeOffset="1">57 376 10112,'10'0'3872,"-1"5"-3040,20 3-128,-15 1-320,10-5-320,10-4-64,3-8-1472,-9 3-672,6-8-1536,-10 0-640</inkml:trace>
  <inkml:trace contextRef="#ctx0" brushRef="#br0" timeOffset="355.373">86 43 13440,'9'3'4991,"11"-3"-3871,28-3-320,-25-2-352,5 1-1888,-4 0-704,43-13-2879,-16 4-1153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409 119 9728,'0'-1'221,"1"1"1,-1 0 0,1 0-1,-1 0 1,1-1-1,0 1 1,-1 0 0,1 0-1,0 0 1,-1 0-1,1 0 1,0 0 0,-1 0-1,1 0 1,-1 1 0,1-1-1,0 0 1,-1 0-1,1 0 1,-1 1 0,1-1-1,-1 0 1,1 1-1,0-1 1,-1 0 0,1 1-1,-1-1 1,1 1-222,13 20 3160,2 28-1464,-3 5-1414,-3 1 1,2 40-283,1 113 16,-13-74-1584,1-130 1091,-2 12-465,1-15 855,0-1 0,0 0 0,0 0 0,-1 1 0,1-1 0,0 0 0,0 0 0,0 1 0,0-1 0,0 0 0,0 0 0,0 1 0,-1-1 1,1 0-1,0 0 0,0 0 0,0 0 0,-1 1 0,1-1 0,0 0 0,0 0 0,0 0 0,-1 0 0,1 0 0,0 1 0,0-1 0,-1 0 0,1 0 0,0 0 0,0 0 0,-1 0 0,1 0 0,0 0 0,0 0 0,-1 0 0,1 0 0,0 0 0,0 0 0,-1 0 0,1 0 0,0 0 1,0-1-1,-1 1 0,1 0 0,0 0 0,0 0 0,-1 0 0,1 0 0,0 0 0,0-1 0,0 1 0,-1 0 87,-16-15-4453</inkml:trace>
  <inkml:trace contextRef="#ctx0" brushRef="#br0" timeOffset="653.354">1 263 10368,'0'-1'4094,"7"-3"-3202,58-17 1945,1 4 1,47-7-2838,140-12 103,26-6-3561,-256 37 2760,-1 1 377,0 0-1,1 1 1,7 0 321,-25 3 0,0 0 0,0 0-1,0 0 1,0 1 0,0-1 0,0 1 0,-1 1 0,1-1 0,0 0 0,-1 1 0,1 0 0,-1 0 0,1 1-1,-1-1 1,0 1 0,0 0 0,2 2 0,18 7 3813,-17-3-2806,-3-5-721,-1 0-1,0 0 1,0 0 0,0 0 0,-1 0 0,1 1 0,1 4-286,11 24 2582,4 10-2038,-14-24-506,2 0 1,0-1 0,1 0-1,7 11-38,-11-23 18,-1 0 0,0 0 0,0 1-1,0-1 1,-1 1 0,0 0 0,0 0-1,0 0 1,-1 0-18,8 95-32,-9 120-3184,4-203 1347,1-17 56,2-11-867,1-11-1821</inkml:trace>
  <inkml:trace contextRef="#ctx0" brushRef="#br0" timeOffset="1004.954">1512 0 10368,'4'12'7618,"2"14"-5075,6 22-1958,14 38-273,-1-2-156,-3 2 0,-3 1-156,-13-50 13,1-2-126,-2 0 1,-1 0-1,-2 1 1,-2-1 0,-1 14 112,1-48-81,0 0 1,0 0-1,0 0 1,0 0 0,0-1-1,-1 1 1,1 0-1,0 0 1,0 0 0,-1-1-1,1 1 1,0 0-1,-1 0 1,1-1 0,-1 1-1,1 0 1,-1-1-1,1 1 1,-1 0-1,1-1 1,-1 1 0,0-1-1,1 1 1,-1-1-1,0 1 1,0-1 0,1 0-1,-1 1 1,0-1 80,-1 0-338,0 0 1,1 0 0,-1 0-1,0 0 1,1 0 0,-1-1-1,0 1 1,1-1 0,-1 1 0,1-1-1,-1 0 1,0 1 0,1-1-1,0 0 1,-1-1 337,-26-16-4453</inkml:trace>
  <inkml:trace contextRef="#ctx0" brushRef="#br0" timeOffset="1349.703">1183 443 10240,'0'0'3872,"14"-3"-3040,15-6-192,-10 5-288,15 0-320,9-4-32,8-2 32,11-3-32,-4 2 0,-7-7-1408,2 6-640,0-6-1664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34 106 10240,'-1'28'3170,"-2"0"1,0 0-3171,-1-1 2810,1 27-2810,2-22 441,2-1 1,1 1-1,2 0 0,1-1 0,7 23-441,-9-44-22,0-1 0,1 1 0,0-1 0,1 0 0,0-1 0,0 1 0,1-1 0,0 0 0,2 2 22,-2-5-2,-1 1 0,1-2 0,0 1 1,0-1-1,0 0 0,1 0 0,0 0 0,-1-1 1,1 0-1,0-1 0,0 1 0,1-2 0,3 2 2,-2-2-71,0 0 1,0 0-1,1-1 0,-1 0 0,0 0 0,1-1 0,-1-1 0,0 0 0,0 0 1,0 0-1,8-4 71,-4 1-1051,-1-1 1,1-1 0,-1 0-1,9-7 1051,11-10-4522</inkml:trace>
  <inkml:trace contextRef="#ctx0" brushRef="#br0" timeOffset="1">53 358 13312,'13'5'4927,"11"-5"-3839,19 0-320,-24 0-320,10-5-1760,5-7-544,-2-1-479,-3-3-129,-10-5-1312,-10-5-544</inkml:trace>
  <inkml:trace contextRef="#ctx0" brushRef="#br0" timeOffset="366.245">39 0 10368,'-34'8'3872,"29"0"-3040,5 2 863,5-7 193,5 2-2080,9-5-832,13 3-991,11-3-417,5 0-1408,5 5-672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10368,'1'14'2663,"0"-1"0,1 1 0,3 12-2663,15 47 2790,-2-6-2642,-5-10-52,-6-27-53,-1 0 0,-1 0-1,-1 0 1,-1 12-43,-3-38 3,0-1-1,0 0 1,0 1-1,1-1 1,-1 0-1,1 0 1,1 3-3,-2-5-2,0-1 1,0 0 0,0 0 0,0 0-1,0 0 1,0 1 0,0-1 0,1 0 0,-1 0-1,0 0 1,0 0 0,0 1 0,0-1-1,1 0 1,-1 0 0,0 0 0,0 0-1,0 0 1,0 0 0,1 0 0,-1 1 0,0-1-1,0 0 1,0 0 0,1 0 0,-1 0-1,0 0 1,0 0 0,0 0 0,1 0 0,-1 0-1,0 0 1,0 0 0,1 0 1,8-10-40,2-10-69,-2-1 1,0 0-1,-1-1 0,2-9 109,5-13-173,-12 34 134,9-23-164,1 1 0,2 1 0,11-18 203,-21 41-2,-1 1 0,1 0 0,0 1 0,0-1 0,1 1 0,0 0 0,0 0 0,1 1 0,-1 0 0,1 0 0,0 0 0,0 1 0,1 0 0,0 1 0,-1-1-1,1 2 1,2-1 2,-6 2 35,0 0 0,0 0 1,1 1-1,-1 0 0,0 0 0,0 0 0,1 1 0,-1-1 0,0 1 0,0 0 0,1 0 0,-1 0 0,0 1 0,2 1-35,1 0 40,-1 1 0,1 0 0,-1 0 0,0 1 0,-1 0 0,1 0 0,-1 0 0,1 2-40,9 13 71,0 0-1,-2 0 1,0 1 0,6 17-71,19 38 65,-3 3 1,-3 1 0,6 32-66,-34-92-53,-24-74-7840,3 13 3397</inkml:trace>
  <inkml:trace contextRef="#ctx0" brushRef="#br0" timeOffset="342.647">238 335 10368,'-10'8'3872,"10"-8"-3040,29 17-128,-24-14-320,14 7-320,0-7-64,24 2 32,18-5-32,-3 0 0,4-8-96,-1-5 0,1-4-1440,-19 4-640,-11 0-1504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9984,'-1'2'4294,"2"11"-3191,5-3-33,1 0 1,-2 0-1,1 0 1,1 5-1071,3 13 645,0 1 0,-1 2-645,3 10 294,48 166-104,-46-149-399,-3 1-1,2 38 210,-14-71-1315,-3-16-348,4-10 1574,-1 0-1,1 0 0,0 0 1,-1 0-1,1 0 1,-1 0-1,1 0 0,0 0 1,-1 0-1,1 0 0,0-1 1,-1 1-1,1 0 1,0 0-1,0 0 0,-1 0 1,1 0-1,0-1 1,-1 1-1,1 0 0,0 0 1,0 0-1,-1-1 1,1 1-1,0 0 0,0 0 1,-1-1-1,1 1 1,0 0-1,0-1 0,0 1 1,0 0 89,-16-24-2901,-6-11-731</inkml:trace>
  <inkml:trace contextRef="#ctx0" brushRef="#br0" timeOffset="352.182">15 81 10112,'-15'0'3872,"15"0"-3040,10 0-64,0 0-288,9-5-352,14-3-32,19 0 959,15 0 449,8-2-736,-3 2-384,-5 0-288,-6-1-1248,-4 9-480,-9-3-1727,-1 3-737,1 0 608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2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10368,'-1'0'295,"0"1"1,0 0-1,1-1 0,-1 1 1,0 0-1,1-1 1,-1 1-1,0 0 1,1 0-1,-1 0 1,1 0-1,-1 0 0,1-1 1,0 1-1,-1 0 1,1 0-1,0 0 1,0 0-1,0 0 1,-1 0-1,1 0 0,0 1-295,3 31 3028,15 32-1988,-18-64-1026,14 40 55,1 0 35,-2 2 0,3 26-104,-13-54 37,-1 0 0,-1 0-1,0 0 1,-1 0 0,-1 0-1,-1 0 1,0 0 0,0 0 0,-4 9-37,2-13 18,1-10-25,1-6-20,2-2 22,0 1 1,0-1-1,0 0 1,1 0 0,0 1-1,0-1 1,0 0-1,1 1 1,3-7 4,0-4-14,6-23-20,2-1 0,2 2 0,2 0 0,5-7 34,-14 31-8,0 0-1,1 1 0,1 0 1,0 1-1,1 0 0,1 0 1,0 1-1,0 1 0,1 0 1,1 1-1,-1 0 0,3 0 9,-10 7 0,-1 0 0,0 1 0,1-1 0,-1 1 0,1 1 0,0-1 0,0 1 0,0 0 0,0 0 0,0 1 0,0-1 0,0 1 0,0 1 0,-1-1 0,1 1 0,0 0 0,0 1 0,0-1 0,0 1 0,1 1 0,2 1 0,-1 1 0,1 0 0,-1 0 0,-1 1 0,1 0 0,-1 0 0,0 1 0,0 0 0,-1 0 0,0 1 0,-1-1 0,3 5 0,6 11 16,-1 1-1,-1 0 1,-1 1-1,-1 0 1,0 6-16,12 50-213,-2 1 213,-12-45-243,-6-31-202,0 6-165,-1-4-5338,-1-12 1554</inkml:trace>
  <inkml:trace contextRef="#ctx0" brushRef="#br0" timeOffset="429.467">163 351 12928,'9'10'4831,"15"-15"-3775,19 0-128,-19 5-384,15-3-416,7-7-96,7-11-1280,0 5-608,-7-6-2847,2 1-1217,0-4 2784,0-9 1440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304 322 10112,'0'0'138,"0"0"1,0 0-1,-1 0 1,1 0-1,0 0 1,0 0-1,0 0 1,0 0-1,-1 0 1,1 0-1,0 0 1,0 0-1,0 0 1,-1 0-1,1 0 1,0 0 0,0 0-1,0 0 1,-1 0-1,1 0 1,0 0-1,0 0 1,0 0-1,0 0 1,-1 0-1,1 0 1,0 0-1,0 0 1,0 1-1,0-1 1,-1 0-1,1 0 1,0 0-1,0 0 1,0 0-1,0 1 1,0-1-1,0 0 1,0 0 0,-1 0-140,1 12 2467,7 17-1179,-6-24-805,10 40-316,-2 1-1,-2 1 0,-3 0 1,-1-1-1,-2 1 0,-2 0 1,-3 0-1,-8 44-165,11-90-13,-1 13-184,-1 0 1,0 0 0,-3 4 196,-6 5-2758,2-14-916,-4-8-806</inkml:trace>
  <inkml:trace contextRef="#ctx0" brushRef="#br0" timeOffset="423.995">0 306 10112,'18'-1'5173,"9"-3"-3338,30-4-209,102-5-254,69-6-1467,-76 5-3294,-131 12 3192,0 0-1,-1 2 0,1 0 1,0 2-1,8 1 198,-22-2 239,0 1-1,0-1 1,0 1 0,-1 1-1,1-1 1,-1 1-1,1 0 1,-1 1 0,0-1-1,0 1 1,-1 1-1,1-1 1,-1 1-1,0 0 1,0 0 0,0 0-1,-1 1 1,0 0-239,11 19 215,-1 0 0,-1 2 0,-1-1 0,-2 1 0,-1 1 0,3 16-215,8 46 41,0 38-41,-8-50 45,-2-35-1171,-5-36-1411,-1-15-1224,1-15-660</inkml:trace>
  <inkml:trace contextRef="#ctx0" brushRef="#br0" timeOffset="787.656">1441 95 10368,'-1'4'419,"0"-1"0,0 1 0,0-1 0,0 1 0,0-1 0,1 1 0,0 0 0,0-1 0,0 1 0,0 0 0,0-1 1,1 1-1,-1-1 0,1 1 0,1 1-419,1 18 1985,0-6-1500,1 1-1,1-1 0,0 0 1,3 2-485,8 31 174,1 9-426,-3 1-1,-2 1 0,-3-1 0,-3 2 0,-2 6 253,-4-65-99,-2 18-2644,2-21 2617,-1 1-1,1-1 1,0 1 0,-1-1 0,1 0 0,0 1 0,-1-1 0,1 1 0,-1-1-1,1 0 1,-1 1 0,1-1 0,-1 0 0,1 0 0,-1 1 0,1-1 0,-1 0 0,1 0-1,-1 0 1,1 0 0,-1 1 0,1-1 0,-1 0 0,0 0 0,1 0 0,-1 0-1,1 0 1,-1 0 0,1-1 0,-1 1 0,1 0 0,-1 0 0,1 0 0,-1 0 0,1-1-1,-1 1 1,0 0 126,-21-11-3594</inkml:trace>
  <inkml:trace contextRef="#ctx0" brushRef="#br0" timeOffset="1162.981">966 551 10496,'8'5'3936,"11"-5"-3040,15 0 927,-15-5 193,10-3-1120,9-5-416,9-4-320,6 1-160,4-7 32,-1 2-1376,6 1-544,-14-1-1567,-1 3-641,-4 2 608</inkml:trace>
  <inkml:trace contextRef="#ctx0" brushRef="#br0" timeOffset="1163.981">2001 132 10368,'-1'13'1772,"0"-1"1,-1 0 0,0 1 0,-1-1-1,-1 1-1772,0 1 594,1 0 0,0 1 0,-1 12-594,4-7 19,0 1 0,1-1 0,0 0 0,2 0 0,1 0 0,0-1 0,1 1 0,1-1 0,1 0 0,1-1 0,4 6-19,-8-15-9,1 0 1,1 0-1,-1-1 0,2 0 1,-1 0-1,1-1 0,0 0 1,0 0-1,1-1 1,0 1-1,0-2 0,1 1 1,-1-1-1,1 0 0,0-1 1,1 0-1,-1-1 1,1 0-1,0 0 0,-1-1 1,1 0-1,0-1 0,5 0 9,-2-1-521,-1 0 0,1-1 0,-1-1 0,1 0 0,-1-1 0,0 0 0,6-3 521,6-3-2439,-1-1 0,0-1-1,4-4 2440,18-13-3690</inkml:trace>
  <inkml:trace contextRef="#ctx0" brushRef="#br0" timeOffset="1533.494">2030 394 10240,'0'13'3872,"14"-8"-3040,25-2-192,-15-3-288,9-3-480,9-10 32,6-4-2848,0-9-1216,-7 2 960,-7-2 512</inkml:trace>
  <inkml:trace contextRef="#ctx0" brushRef="#br0" timeOffset="1534.494">2035 39 10496,'-24'5'3936,"24"0"-3040,4 3 863,1-5 161,10-3-1184,13 0-352,20-3-2752,13-10-1215,16-5-961,3-7-352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13056,'15'26'3411,"-2"0"0,8 22-3411,-8-14 628,-2 1 0,-2 0 0,2 19-628,-2 1 204,0 53-204,-6 1 3836,0-112-3541,4-11-382,11-27-850,-16 36 685,22-49-1386,1 1 1,31-43 1637,-43 75-49,1 1 0,1 1-1,1 1 1,0 0-1,2 1 1,0 0 0,0 2-1,10-6 50,-24 19-1,0-1 0,0 1-1,1-1 1,0 1 0,-1 0-1,1 1 1,0-1 0,0 1-1,0 0 1,0 0 0,0 1-1,0-1 1,0 1 0,0 0-1,0 1 1,0-1 0,0 1 0,0 0-1,5 1 2,-1 2 11,0 0 0,0 0 0,-1 0 1,1 1-1,-1 1 0,0-1 0,0 1 0,-1 1 0,7 6-11,-3-1 27,1 1 0,-2 0-1,0 0 1,-1 1 0,0 1 0,-1 0-1,-1 0 1,0 0 0,0 4-27,9 29-68,-2 1 0,1 19 68,2 9-708,-17-77 585,0 1 0,0-1 0,0 1 0,0-1 0,0 1 0,0-1 0,0 1 0,0-1 0,0 1 0,1 0 0,-1-1 0,0 1-1,0-1 1,0 0 0,1 1 0,-1-1 0,0 1 0,1-1 0,-1 1 0,0-1 0,1 0 0,-1 1 0,0-1 0,1 0 0,-1 1-1,1-1 1,-1 0 0,1 1 0,-1-1 0,1 0 0,-1 0 0,1 0 0,-1 1 0,1-1 0,-1 0 0,1 0 0,-1 0 0,1 0 0,-1 0-1,1 0 1,-1 0 0,1 0 0,-1 0 0,1 0 0,-1-1 0,1 1 0,-1 0 0,1 0 0,-1 0 0,1-1 0,-1 1 0,1 0 123,12-15-4592</inkml:trace>
  <inkml:trace contextRef="#ctx0" brushRef="#br0" timeOffset="332.874">1212 222 13184,'-1'-1'451,"-1"0"-1,0 0 1,0 0 0,0 1 0,0-1 0,0 1 0,0-1 0,0 1 0,0 0 0,0 0 0,0 0 0,0 0-1,-2 1-450,2-1 208,0 1 0,-1-1-1,1 1 1,0 0 0,-1 0-1,1 0 1,0 1-1,0-1 1,0 0 0,-1 1-208,-4 5-46,0 0 1,1 0 0,-1 0 0,2 1 0,-3 3 45,-3 3 426,-4 6 152,1 0 0,1 1-1,0 1 1,2 0 0,-5 14-578,11-24 172,2 0 0,-1 0 0,1 0 0,1 1 1,0-1-1,1 1 0,1-1 0,0 1 0,0-1 0,1 1 0,1-1 1,0 3-173,3 2-49,0 0 1,1 1-1,1-2 1,0 1-1,1-1 0,1 0 1,1-1-1,0 0 1,1 0-1,0-1 1,1-1-1,1 0 1,0-1-1,1 0 1,0-1-1,11 6 49,-15-10-443,1-1-1,0-1 0,0 1 1,0-2-1,1 0 0,-1 0 0,1-1 1,0 0-1,0-1 0,1-1 0,4 1 444,-7-2-742,0-1-1,0 0 1,0 0-1,0-1 1,0 0 0,-1-1-1,1 0 1,-1-1-1,0 1 1,0-2-1,0 1 1,0-1-1,-1-1 1,0 0-1,0 0 743,27-24-3594</inkml:trace>
  <inkml:trace contextRef="#ctx0" brushRef="#br0" timeOffset="683.56">1750 86 10240,'0'0'3365,"-1"3"-1872,-17 84 4015,-15 126-4573,28-171-876,3-1 1,1 0-1,2 1 1,3 9-60,-2-31-11,1-1 0,0 1 0,2 0 0,1-1 0,0 0-1,1 0 1,1-1 0,1 0 0,7 11 11,-10-20-153,0 0 0,1-1 0,0 0 0,1 0 0,-1 0 0,1-1-1,1 0 1,0-1 0,-1 0 0,2 0 0,8 3 153,-13-6-510,1-1 0,0 0 0,1 0-1,-1 0 1,0-1 0,0 0 0,1 0 0,-1-1 0,0 0-1,1 0 1,-1 0 0,1-1 0,-1 0 0,0 0 0,0-1-1,1 1 1,-1-1 0,0-1 0,-1 1 0,4-3 510,26-18-3584</inkml:trace>
  <inkml:trace contextRef="#ctx0" brushRef="#br0" timeOffset="684.56">1659 521 13184,'4'12'4927,"16"6"-3839,18-5-384,-19-5-384,15-3-1792,3-5-640,11-5-2719,-5-8-1217</inkml:trace>
  <inkml:trace contextRef="#ctx0" brushRef="#br0" timeOffset="1052.287">1839 44 13696,'-24'-13'5183,"24"13"-4031,5 0-256,-5 0-416,15 0-416,-6 0-64,30-8-1600,-11 3-672,43-3-2911,-14-1-1153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46 10240,'-4'-4'383,"-1"-1"1,0 1 0,0 0-1,-1 0 1,1 1 0,-1 0-1,1 0 1,-1 0 0,0 0-1,0 1 1,0 0 0,-1 0-1,1 1 1,0 0 0,-4 0-384,2 0-8,-1 2 0,1-1 0,-1 1 0,1 0 1,-1 1-1,1 0 0,0 0 0,0 0 0,0 1 1,0 1-1,-5 2 8,-13 9 14,1 1 0,1 1 0,0 1 0,1 1 0,1 1 0,1 1 1,1 0-1,1 2 0,1 1 0,0 0 0,2 1 0,1 0 0,2 2 0,-6 13-14,12-22 4,1 0 1,1 1-1,0 0 0,1 0 0,2 1 0,0-1 0,0 1 1,2-1-1,1 1 0,0 3-4,1-11-1,0 1 1,0-1-1,1 1 0,1-1 1,0 0-1,1 0 0,0-1 1,0 1-1,2-1 0,-1 0 1,1-1-1,1 1 1,0-1-1,0-1 0,10 9 1,-5-8 18,-1 0 0,2-1 0,-1-1 0,1 0 0,0 0 0,1-2 0,0 0 0,0 0 0,0-1 0,1-1 0,0-1 0,-1 0 0,1-1 0,0-1 0,0 0 0,0-2 0,0 1 0,0-2 0,4-1-18,-12 2 212,-1-2 1,1 1 0,-1-1 0,0 0 0,0 0 0,0-1 0,0 0 0,0 0 0,-1-1 0,0 1 0,0-2 0,0 1 0,-1 0 0,4-5-213,-3 2-74,0-1 0,-1 0 0,0 0 0,0 0 0,-1 0 1,0-1-1,0 0 0,-1 0 0,-1 0 0,1-6 74,0 2-80,-1-2 0,-1 1 0,-1 0 0,0 0-1,-1 0 1,-1 0 0,0 0 0,-1 0 0,-1 0-1,0 1 1,-1-1 0,0 1 0,-1 0 0,-1 1-1,-2-4 81,9 17 68,-1-1-1,1 1 0,-1-1 1,1 1-1,0-1 0,-1 1 1,1-1-1,0 1 0,0-1 1,-1 1-1,1-1 0,0 0 1,0 1-1,0-1 0,0 1 0,-1-1 1,1 1-1,0-1 0,0 0 1,0 1-1,0-1 0,1 1 1,-1-1-1,0 0 0,0 1 1,0-1-1,0 1 0,1-1 0,-1 1 1,0-1-68,18-6 742,-4 3-922,60-20 225,-2-3-1,-2-4 1,0-2 0,-3-3 0,30-23-45,-89 54 27,-3 0-36,1 1 1,0 1-1,0-1 0,0 1 1,0 0-1,5-1 9,-10 4 0,0-1 0,1 1 0,-1 0-1,0 0 1,1-1 0,-1 1 0,1 0-1,-1 0 1,0 1 0,1-1 0,-1 0 0,0 0-1,1 1 1,-1-1 0,0 1 0,1-1-1,-1 1 1,0-1 0,0 1 0,1 0 0,-1 0-1,0 0 1,0 0 0,0-1 0,0 1-1,0 1 1,0-1 0,0 0 0,-1 0 0,1 0-1,0 0 1,-1 1 0,1-1 0,0 0 0,5 15 83,-1-1 0,0 1 0,-1 0 0,0 1 0,-1-1 1,-1 5-84,6 29 130,24 80 48,32 75-178,-44-142-29,-4-22-246,-15-38 15,0-1 1,0 1 0,0-1-1,1 0 1,-1 0-1,1 1 1,0-1 0,0 0-1,-1 0 1,1-1-1,0 1 1,1 0-1,1 0 260,-4-1-131,0-1 0,1 0 0,-1 0-1,1 0 1,-1 0 0,1 0-1,-1 0 1,1 0 0,-1 0-1,1 0 1,-1 0 0,1 0-1,-1 0 1,1 0 0,-1 0 0,0 0-1,1-1 1,-1 1 0,1 0-1,-1 0 1,1 0 0,-1-1-1,0 1 1,1 0 0,-1-1-1,0 1 1,1 0 0,-1-1 0,0 1 131,10-17-4432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348 150 7296,'-1'-4'539,"-1"1"0,1-1 0,-1 0 0,0 1-1,0 0 1,0-1 0,0 1 0,-1 0 0,0 0 0,1 1 0,-3-3-539,0 1 427,-1-1-1,0 1 0,1 1 1,-2-1-1,1 1 1,-3-1-427,-5-1 93,0 0 0,0 1 0,-1 0 0,1 2 0,-1-1 0,-1 2-93,0 0 471,0 0 0,0 2 1,0 0-1,-12 2-471,23-3 110,1 1 0,-1 0 0,0 0 0,1 0 0,-1 1 0,1 0 0,-1 0 0,1 0 0,0 0 0,0 0 0,0 1 0,0 0 0,0 0 0,1 0-1,-1 0 1,1 1 0,-3 3-110,5-6 0,0 0 0,1 0 0,-1 0 0,1 0 0,-1 1 0,1-1 0,0 0 0,-1 0 0,1 0 0,0 1 0,0-1 0,0 0 0,0 0 0,0 1 0,0-1 0,0 0 0,0 1 0,0-1 0,1 0 0,-1 0 0,0 0 0,1 1 0,-1-1 0,1 0 0,-1 0 0,1 0 0,0 0 0,0 0 0,-1 0 0,2 1 0,2 2 0,0-1 0,0 1 0,1-1 0,-1 1 0,1-2 0,1 2 0,0-1 0,38 22 0,23 8 0,-29-15 6,33 21-6,-58-30 3,0 0 0,-1 1 0,0 0 0,0 1 0,-1 0 0,-1 0 0,1 3-3,-2-3 61,-1 1 1,0 0-1,-1 0 1,-1 1-1,0 0 1,0 0-1,-1 1 1,-1 0-1,0 3-61,-2-12 23,-1 0 0,-1 0 0,1 1 0,-1-1 0,0 0 0,0 1 0,0-1 0,-1 0 0,0 1 0,0-1 0,0 0 1,0 0-1,-1 0 0,0 0 0,0 0 0,-1 0 0,1-1 0,-1 1 0,0-1 0,0 1 0,-1-1 0,1 0 0,-1 0 0,0-1 0,0 1 0,0-1-23,-4 2-81,1 0 1,-1 0-1,0-1 0,0-1 1,-1 1-1,1-1 0,-1-1 0,0 0 1,1 0-1,-1 0 0,0-1 1,0-1-1,0 1 0,0-2 1,0 1-1,0-1 0,0 0 1,0-1-1,0 0 0,-7-3 81,8 2-762,0 0 0,0 0 0,0-1 0,0-1 0,0 1 0,1-1 0,0 0 0,0-1 0,0 1 0,1-1 0,0-1 0,0 1 0,-4-7 762,-10-17-3578</inkml:trace>
  <inkml:trace contextRef="#ctx0" brushRef="#br0" timeOffset="498.977">800 20 10368,'-9'4'3936,"9"21"-3040,5 4-192,-1-12-320,6 17 799,4 0 481,1 9-768,7 3-384,2 9-352,0-1-160,-5 2 32,1-6-128,-6-3 64,-4-10-1376,-6-11-576,1-9-2943</inkml:trace>
  <inkml:trace contextRef="#ctx0" brushRef="#br0" timeOffset="835.834">591 91 13056,'0'0'97,"0"0"1,0-1-1,-1 1 1,1 0-1,0 0 1,0 0 0,0 0-1,0 0 1,0 0-1,0 0 1,0-1-1,-1 1 1,1 0-1,0 0 1,0 0 0,0 0-1,0 0 1,0-1-1,0 1 1,0 0-1,0 0 1,0 0-1,0 0 1,0 0 0,0-1-1,0 1 1,0 0-1,0 0 1,0 0-1,0 0 1,0 0 0,0-1-1,0 1 1,0 0-1,0 0 1,0 0-1,0 0 1,1 0-1,-1-1 1,0 1 0,0 0-1,0 0 1,0 0-1,0 0 1,0 0-1,0 0 1,0 0-1,1-1 1,-1 1 0,0 0-1,0 0 1,0 0-1,0 0 1,0 0-1,1 0-97,12-5 597,14 0-993,0 2-1,1 1 1,25 1 396,18-1-2571,-16-3-868,0-3 0,42-13 3439,-8-1 93,-58 15 1188,-28 6-979,0 1 0,-1-1 0,1 1 0,0 0 0,0 0 0,0 0 0,0 0 0,0 1 0,-1-1 0,1 1 0,0 0 0,0 0 0,0 0-1,-1 0 1,1 0 0,0 0-302,2 3 193,0-1-1,1 1 0,-1 0 1,0 0-1,-1 0 1,1 1-1,1 2-192,7 10 513,0 1 0,-1 1 0,8 17-513,0 4 946,-2 1 0,-2 0 0,-2 1 0,8 38-946,-8-14 60,-3 2 0,1 54-60,-11-71 59,1-85-83,1 0 1,2 0-1,1 1 0,9-30 24,-1 17-55,1 1-1,3 1 1,14-25 55,-22 50-45,0 1 1,1 1 0,12-14 44,-18 25-12,-1 0 1,1 1 0,0 0 0,1 0 0,-1 1 0,1-1 0,0 1 0,0 0-1,0 1 1,0 0 0,1 0 0,5-2 11,-8 4-1,0 1 0,1 0 0,-1 0 0,0 0 0,1 0 0,-1 1-1,0-1 1,1 1 0,-1 0 0,0 1 0,0-1 0,0 1 0,0 0 0,0 0 0,0 0 0,-1 0 0,1 1 0,0-1 1,11 10 22,0 0 1,0 0-1,4 7-22,0 1 19,-1 1-1,-1 0 0,-1 1 1,0 1-1,-2 0 1,-1 1-1,-1 1 1,2 8-19,0 5 9,-1 0 0,-2 1-1,-2 0 1,-2 1 0,0 12-9,-3-9-312,-3-14-4240,-1-28-3314</inkml:trace>
  <inkml:trace contextRef="#ctx0" brushRef="#br0" timeOffset="1185.812">1666 430 10368,'-10'3'3936,"24"2"-3040,14-5-256,-14 0-352,10 0-288,10-5 0,9-3-224,3-5-96,-7 0-2496,-6 5-1152,15-4 736,-6-1 480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 9472,'0'1'302,"0"0"0,1 0 0,-1 1 0,0-1 0,0 0 0,0 0 0,0 1 0,0-1 0,0 0 0,0 0 0,0 1 0,0-1 0,-1 0 0,1 0 0,0 1 0,-1-1 0,1 0 0,-1 0 0,1 0 0,-1 0 0,0 1-302,-15 28 2745,8-14-2592,0 0 0,1 0 0,1 1-1,1 0 1,1 0 0,0 1 0,1-1-1,1 1 1,0 0 0,1 0 0,1-1 0,1 1-1,1 0 1,1 5-153,-1-15-62,0 0 1,1-1-1,0 1 0,0-1 1,0 0-1,1 0 0,0 0 0,1 0 1,-1-1-1,1 1 0,0-1 1,1-1-1,0 1 0,4 3 62,-2-2-658,1-1 0,-1-1 0,1 1 1,0-1-1,0-1 0,1 0 0,-1 0 0,1-1 0,0 0 0,0 0 0,2-1 658,16 3-3605</inkml:trace>
  <inkml:trace contextRef="#ctx0" brushRef="#br0" timeOffset="351.397">114 279 9472,'-9'4'3584,"9"-4"-2784,14 13-128,-14-8-320,15-5-384,-6 0 32,15-10-2464,-5 7-1120,4-10 448,-4 5 352</inkml:trace>
  <inkml:trace contextRef="#ctx0" brushRef="#br0" timeOffset="352.397">15 80 10240,'-14'5'3872,"14"-5"-3040,14 5-192,-14-5-288,15 0-384,-3 0 0,36-13-2496,-4 3-1184,40-14 384,36-19 256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1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54 10240,'0'0'3365,"0"10"203,2 34 86,8 41-3654,1 26 10,-5 232-1290,-6-342 1196,-2 29-1660,-2-19-139,3-11 1799,1 0 0,0 0 1,0 0-1,-1 0 0,1 0 0,0 0 0,0 0 0,-1 0 0,1 0 1,0 0-1,0 0 0,-1 0 0,1 0 0,0 0 0,-1 0 0,1 0 1,0 0-1,0 0 0,-1 0 0,1 0 0,0-1 0,0 1 0,0 0 1,-1 0-1,1 0 0,0 0 0,0-1 0,0 1 0,-1 0 0,1 0 1,0 0-1,0-1 0,0 1 0,0 0 0,0 0 0,-1 0 0,1-1 0,0 1 1,0 0 83,-9-18-3680</inkml:trace>
  <inkml:trace contextRef="#ctx0" brushRef="#br0" timeOffset="373.768">1 219 10112,'1'0'3365,"25"-3"-2710,-1 0-1,1-2 1,-1-1 0,22-8-655,-34 10 133,94-26 40,7-2 338,-1-4-1,1-7-510,-95 34-92,0 1 0,0 2-1,1 0 1,0 1-1,0 0 1,5 1 92,-22 4 103,1 1 1,-1-1-1,0 0 1,0 1-1,1 0 1,-1 0-1,0 0 1,0 0-1,0 0 1,0 1-1,0-1 1,0 1-1,-1 0 1,1 0-1,0 0 1,-1 0-1,0 0 1,1 1-1,-1-1 1,0 1-1,0-1 1,0 1-1,-1 0 1,1 0-104,7 12 422,-1 0-1,-1 1 1,-1 0 0,1 3-422,0-2-150,8 25 213,-1-1 0,-3 2 1,-1 0-1,-2 0 0,-2 0 0,-1 1 1,-3 29-64,-3-52-235,0 28-473,1-46 238,1-1-1,-1 1 0,1 0 1,-1-1-1,1 1 0,0 0 1,0-1-1,0 1 0,0-1 471,4 6-4474</inkml:trace>
  <inkml:trace contextRef="#ctx0" brushRef="#br0" timeOffset="720.019">1197 8 10368,'0'16'3936,"0"-16"-3040,10 51 927,-10-43 193,4 17-1056,-4-4-416,5 18-384,0-6-160,0 18 32,0-9-32,-1 9 64,1-8-192,0-6-32,-5-3-2400,0-12-1087,0-6-961</inkml:trace>
  <inkml:trace contextRef="#ctx0" brushRef="#br0" timeOffset="1069.462">847 358 10368,'0'8'3872,"17"-3"-3040,22-10-128,-34 5-320,33-3-320,-9-2-64,27-3-1376,-8 0-672,14-5-1728,-11 4-736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7296,'-3'2'575,"-1"1"1,1 0 0,-1 0-1,1 0 1,0 0 0,0 0-1,0 1 1,1-1-1,-1 1 1,1 0 0,0 0-1,0 0 1,0 0 0,1 0-1,-1 0 1,1 2-576,0-2 522,1 0 1,-1 1-1,1-1 1,0 0-1,0 1 1,1-1-1,-1 0 0,1 1 1,0-1-523,10 27 45,8 10 222,1-1 2749,6 21-3016,-21-45 306,0 1 1,-1-1-1,-1 0 1,0 1 0,0 13-307,-3 55 219,-1-50-1672,1-1-1,3 9 1454,1-27-1138,-4-16 1075,0 0 1,0 0-1,0 1 0,0-1 0,1 0 1,-1 0-1,0 0 0,0 0 0,0 0 1,0 0-1,0 0 0,1 0 0,-1 0 1,0 0-1,0 1 0,0-1 0,0 0 1,1 0-1,-1 0 0,0 0 0,0 0 0,0 0 1,0 0-1,0 0 0,1 0 0,-1 0 1,0-1-1,0 1 0,0 0 0,0 0 1,1 0-1,-1 0 0,0 0 0,0 0 1,0 0-1,0 0 0,0 0 0,0 0 1,1 0-1,-1-1 0,0 1 0,0 0 0,0 0 64,13-25-5477,-4-2 943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 9984,'-2'4'446,"1"1"1,0-1-1,0 0 1,0 0-1,0 1 1,1-1-1,0 0 1,0 1-1,0-1 1,0 1 0,1-1-447,10 53 1100,-6-35 199,6 22 1947,9 17-3246,-8-24 300,-2 0 0,3 16-300,-9-22 33,0 0 1,-2-1-1,-1 1 1,-2 0-1,-1 0 1,-1 0-1,-6 26-33,2-41-19,7-16 17,-1 1-1,1-1 1,0 0 0,0 0 0,-1 0 0,1 0 0,0 1 0,0-1 0,0 0 0,-1 0 0,1 0 0,0 0-1,-1 0 1,1 0 0,0 1 0,0-1 0,-1 0 0,1 0 0,0 0 0,-1 0 0,1 0 0,0 0-1,0 0 1,-1 0 0,1 0 0,0 0 0,-1-1 0,1 1 0,0 0 0,0 0 0,-1 0 2,0-1-7,0 0 1,0-1 0,0 1-1,-1 0 1,2-1 0,-1 1 0,0-1-1,0 1 1,0-1 0,1 1-1,-1-1 1,0 0 0,1 1-1,0-1 1,-1 0 0,1 1-1,0-1 7,-9-57-133,2 0 0,4 0-1,1 0 1,4 0 0,4-27 133,-3 63-140,1 0 0,1 1 0,1 0-1,0 0 1,2 0 0,1 1 0,1 0 0,3-6 140,-7 18-129,1-1 1,-1 1-1,1 0 0,1 1 0,0-1 0,0 1 1,1 1-1,1-2 129,-3 5 36,-1 0 1,1 0 0,0 0-1,1 0 1,-1 1-1,0 1 1,1-1-1,-1 1 1,1 1 0,0-1-1,0 1 1,2 0-37,-4 1 67,0 0 0,0 1 0,0-1 0,0 1 1,0 0-1,-1 1 0,1-1 0,0 1 0,-1 0 0,1 1 0,-1-1 1,0 1-1,0 0 0,0 0 0,0 1 0,0 0 0,-1 0 1,1 0-1,-1 0 0,0 1 0,0-1 0,-1 1 0,1 0 0,0 3-67,2 1 61,-1 1 0,-1-1-1,0 1 1,0 0 0,-1 0-1,0 1 1,-1-1 0,0 1-1,-1-1 1,0 1-1,0-1 1,-1 1 0,-1 3-61,-1 2 59,0-1 0,-2 0 1,1 0-1,-2 0 0,0-1 1,-1 0-1,-3 5-59,-4 7-19,-2-1-1,-1 0 1,-8 7 19,23-31-7,1 0 0,-1 0 0,0-1-1,1 1 1,-1 0 0,1 0 0,-1 0 0,1 0 0,0 0-1,-1 0 1,1 0 0,0 0 0,-1 0 0,1 0 0,0 0 0,0 0-1,0 0 1,0 0 7,0 0-3,1-1-1,-1 1 1,0-1 0,0 1-1,1-1 1,-1 0 0,0 1-1,1-1 1,-1 1 0,0-1-1,1 0 1,-1 1 0,1-1-1,-1 0 1,1 1-1,-1-1 1,1 0 0,-1 0-1,1 1 1,-1-1 0,1 0-1,-1 0 1,1 0 3,5 1-15,1 0-1,-1-1 1,0 1 0,0-2 0,4 1 15,4-1-27,0 1 32,1 1 0,0 1 0,0 1 0,-1 0 0,1 0 1,-1 1-1,0 1 0,0 1 0,-1 0 0,1 1 0,2 2-5,2 2-33,0 2 0,-1 0 0,-1 0-1,0 2 1,-1 0 0,-1 1 0,6 8 33,-6-11-1571,-13-13 1386,-1 1 0,1-1 1,-1 0-1,1 0 0,0 0 0,-1 0 0,1 0 1,-1 0-1,1 0 0,-1 0 0,1 0 0,0 0 1,-1 0-1,1-1 0,-1 1 0,1 0 1,-1 0-1,1 0 0,-1-1 0,1 1 0,-1 0 1,1-1-1,-1 1 0,1 0 0,-1-1 0,0 1 1,1-1-1,-1 1 0,0-1 0,1 1 185,9-12-4458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13440,'-10'5'921,"5"-3"-572,1 1 0,-1-1 1,1 1-1,-1 0 0,1 0 0,0 0 1,0 1-1,1-1 0,-1 1 0,1 0 0,-1 0 1,1 0-1,0 1 0,1-1 0,-2 3-349,-5 13 203,1 1 0,0 1-1,2 0 1,0 0 0,1 0-1,2 1 1,0-1 0,2 1-1,0 0 1,1-1 0,2 1-1,0 0 1,1-1 0,1 1-1,2-1 1,5 15-203,-7-26 208,1 0 1,1 0-1,0-1 1,0 0-1,1 0 1,0-1-1,1 1 0,0-2 1,0 1-1,1-1 1,0 0-1,0-1 1,1 0-1,0 0 0,8 3-208,-6-4-192,0-1 0,0 0-1,0 0 1,1-2-1,-1 1 1,1-2-1,0 1 1,0-2-1,0 0 1,0 0-1,0-1 1,0-1-1,0 0 1,5-2 192,-11 2-55,-1-1-1,0 0 1,0 0 0,0-1 0,0 1-1,0-1 1,0 0 0,-1-1-1,1 1 1,-1-1 0,0 0 0,0-1-1,-1 1 1,1-1 0,-1 0-1,0 0 1,0 0 0,0-1 0,-1 1-1,0-1 1,0 0 0,-1 0-1,1 0 1,-1 0 0,-1-1 0,1 1-1,0-6 56,0-3-17,0-1-1,-1 0 0,-1 0 1,0 0-1,-1 0 0,-1 0 1,-1 0-1,0 0 0,-1 1 1,-5-14 17,3 13-41,-1 0 1,-1 1 0,0 0 0,-1 1 0,-1 0-1,0 0 1,-2 0 40,-20-22-2476,-31-25 2476,41 40-1418,17 16 673,0 1 0,1 0 0,0-1 0,0 0 0,0 0 0,1 0-1,0-1 1,0 1 0,0-1 0,-1-4 745,-3-19-3642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13440,'0'11'952,"0"-5"-558,0-1-1,0 1 1,0-1-1,1 1 1,-1 0 0,1-1-1,1 0 1,-1 1-1,1-1 1,0 0 0,0 1-1,1-1 1,0 1-394,6 10 303,0 1 0,-1-1 0,-1 2-1,-1-1 1,1 3-303,6 34 302,-2 1-1,-2 4-301,-4 16 2896,-7-48-1719,2-26-1138,0 1-1,0-1 0,-1 0 1,1 0-1,0 0 1,0 0-1,-1 0 0,1 0 1,-1 0-1,1 0 1,-1 0-1,1 0 1,-1 0-1,0 0 0,0 0 1,1 0-1,-1 0 1,0 0-1,0-1 0,0 1 1,0 0-39,0-1 3,1 0 1,0 0-1,0 0 1,-1 0-1,1 0 1,0 0-1,0 0 1,0-1-1,-1 1 1,1 0-1,0 0 1,0 0-1,0 0 1,-1 0-1,1-1 1,0 1-1,0 0 1,0 0-1,0 0 1,0-1-1,-1 1 1,1 0-1,0 0 1,0-1-1,0 1 1,0 0-1,0 0 0,0 0 1,0-1-1,0 1 1,0 0-1,0 0 1,0-1-1,0 1 1,0 0-1,0 0 1,0-1-1,0 1 1,0 0-4,1-14-13,1 0-34,1 0 1,0 0-1,2 0 1,-1 0-1,2 1 1,1-3 46,14-25-1599,8-12 1599,-4 13-1008,1 1 0,1 1-1,4 0 1009,-16 21-86,0 0 0,2 1 0,0 0 1,1 2-1,0 0 0,1 1 0,3-1 86,-14 10 11,0 0 0,0 0 0,1 1 1,-1 0-1,1 1 0,0 0 0,-1 0 1,1 1-1,0 0 0,0 0 0,0 1 1,0 0-1,0 1 0,0 0 0,0 0 0,0 1 1,-1 0-1,1 1 0,-1 0 0,1 0 1,-1 1-1,0 0 0,0 0 0,-1 1 1,1 0-1,-1 0 0,0 1 0,0 0-11,11 11 101,-1-1 0,-1 2 1,-1 0-1,-1 1 0,0 0 0,8 17-101,10 26 1773,15 41-1773,-4-8-1249,-23-59-1663,0-19-3082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147 201 10496,'-1'1'308,"-1"0"0,0 0 0,0 0 1,0 0-1,1 1 0,-1-1 0,1 1 0,-1-1 1,1 1-1,-1-1 0,1 1 0,0 0 1,0 0-1,0-1 0,0 1 0,0 0 0,0 1-308,-1 4 613,1-1-1,0 0 0,0 1 0,0-1 0,1 1-612,-2 17 1150,-2 10-923,2 0 1,1 1-1,2-1 0,1 1 1,2-1-1,1 0 0,2 0 1,5 11-228,-7-28 190,0-1 0,2 0 0,0 0 1,0-1-1,7 8-190,-11-17 12,1 0 1,0-1-1,1 0 0,-1 1 1,1-2-1,0 1 0,0 0 0,0-1 1,1 0-1,0-1 0,-1 1 1,1-1-1,1 0 0,-1 0 1,5 1-13,-2-2-351,0 0 1,1-1-1,-1 0 1,0 0-1,0-1 1,1 0-1,-1-1 1,0 1-1,0-2 1,0 0-1,0 0 1,0 0-1,0-1 1,0-1-1,-1 1 1,0-2-1,1 1 1,1-3 349,23-23-4558</inkml:trace>
  <inkml:trace contextRef="#ctx0" brushRef="#br0" timeOffset="344.676">5 476 13440,'-5'18'4991,"20"-15"-3871,9 6-256,-10-9-384,10-4-512,13-4 32,6-10-1472,10-8-640,-5-2-1599,-7-6-705,-7 0 1088,-10-1 512</inkml:trace>
  <inkml:trace contextRef="#ctx0" brushRef="#br0" timeOffset="345.676">272 113 7296,'-48'-5'2816,"34"15"-2208,-5-2 1120,4 0 384,10 0-33,5-8 33,0 9-1152,10-5-576,9 0-256,5-4-1344,10 0-448,3-4-1695,11 4-769,-5 0 640</inkml:trace>
  <inkml:trace contextRef="#ctx0" brushRef="#br0" timeOffset="681.045">989 113 10112,'-6'-1'820,"1"0"0,0 1 0,-1 0 0,1 0 1,0 0-1,-5 1-820,-5 2 881,0 1 0,0 1 1,-2 1-882,-23 6 2120,10-5-1809,19-5-249,0 0 0,1 1 1,-1 0-1,1 0 0,0 1 0,0 1 0,0-1 1,0 2-1,1-1 0,-3 4-62,10-8 8,1 1 0,-1-1 0,1 1 0,-1-1 0,1 1 1,0 0-1,0 0 0,0 0 0,0 0 0,0 0 0,0 0 0,1 0 0,-1 0 0,1 0 0,-1 0 0,1 0 0,0 0 0,0 0 1,0 1-1,0-1 0,0 0 0,0 0 0,1 0 0,-1 0 0,1 0 0,-1 0 0,1 0 0,0 0 0,0 0 0,0 0 1,0 0-1,0 0-8,4 6 5,0 0 1,1 0 0,0 0 0,1-1 0,-1 0-1,8 5-5,15 12 11,1-2-1,7 4-10,-2-3 215,31 27-215,-57-42 194,-1 0 0,1 0 0,-1 1 0,-1 1-1,0-1 1,0 1 0,-1 0 0,5 11-194,-8-16 192,0 1 1,-1-1-1,0 1 0,0 0 0,-1 0 1,1 0-1,-1 0 0,-1 0 1,1 0-1,-1 0 0,0 0 0,0 0 1,-1 1-1,0-1 0,0 0 1,0 0-1,-1-1 0,-2 7-192,1-3-50,-10 22-1236,12-30 948,1 0-1,-1 0 1,1 1-1,-1-1 1,0 0-1,1 0 1,-1-1-1,0 1 1,0 0-1,0 0 0,0 0 1,0-1-1,0 1 1,0 0-1,0-1 1,0 1-1,0-1 1,0 1-1,0-1 1,-1 1-1,1-1 0,-1 0 339,-3 0-4879</inkml:trace>
  <inkml:trace contextRef="#ctx0" brushRef="#br0" timeOffset="1069.572">1022 105 10112,'0'0'133,"0"0"0,0-1 0,0 1 0,0 0 1,0 0-1,0-1 0,0 1 0,0 0 0,0 0 0,0-1 1,0 1-1,0 0 0,0 0 0,0-1 0,0 1 0,0 0 1,0 0-1,0-1 0,0 1 0,-1 0 0,1 0 0,0 0 1,0-1-1,0 1 0,0 0 0,-1 0 0,1 0 0,0 0 1,0-1-1,0 1 0,-1 0 0,1 0 0,0 0 0,0 0 1,-1 0-1,1 0 0,0 0 0,0 0 0,-1 0 0,1 0 1,0 0-1,0 0 0,-1 0 0,1 0 0,0 0 0,0 0 1,-1 0-1,1 0 0,0 0 0,0 0 0,-1 0-133,-17 11 2726,-14 19-1588,22-17-1036,1-1-1,0 1 0,1 0 0,1 1 1,0 0-1,1 0 0,0 1 0,1 0 1,1 0-1,0 0 0,1 0 1,-1 13-102,2-10 405,1 1 1,1 0 0,0-1 0,1 1 0,2 0 0,-1-1 0,2 0 0,1 0 0,0 0 0,5 10-406,-6-20 20,0 0 0,1 0 0,0 0 1,0 0-1,1-1 0,0 1 0,1-2 0,-1 1 1,1-1-1,0 0 0,1 0 0,0-1 0,0 0 0,0 0-20,10 4-512,-1-1-1,1 0 0,1-1 0,-1-2 0,1 0 0,3 0 513,-13-3-332,0 0 0,0-1 0,-1-1-1,1 0 1,0 0 0,0 0 0,0-1 0,-1-1-1,8-1 333,4-3-2134,-1-1 0,0-1 1,10-6 2133,10-4-4512</inkml:trace>
  <inkml:trace contextRef="#ctx0" brushRef="#br0" timeOffset="1453.841">1536 3 7296,'-1'1'537,"0"1"0,1 0 0,0 0 0,-1 0 1,1 0-1,0-1 0,0 1 0,0 0 0,0 0 1,0 0-1,1 0 0,-1 0 0,0-1 0,1 1 0,0 0-537,12 34 5324,-6-18-5095,18 38 214,2 0 0,28 40-443,-25-46-265,-2 2 0,-3 1 0,7 24 265,-23-45-3354,-10-22-414,-7-17-699,-1-6 915</inkml:trace>
  <inkml:trace contextRef="#ctx0" brushRef="#br0" timeOffset="1820.339">1464 41 13440,'17'-1'5599,"2"0"-4025,16-2-1361,59 4-188,1 0-9820,96-11 9795,-140-3-201,2-1 3655,-50 14-3029,1-1 0,-1 1 0,1 0 0,0 0 0,-1 1 0,1-1 0,-1 1 0,1-1 0,-1 1 0,1 0 0,-1 0 0,0 1 0,2 0-425,5 4 195,-1 0-1,0 0 1,0 1 0,-1 1-1,0-1 1,0 1 0,0 1-1,-1 0 1,-1 0 0,3 4-195,12 22 1374,-1 1 0,2 10-1374,-10-22 905,12 32-1476,-2 1 0,3 20 571,11 31-4842,-30-96 2202,-1-4-1946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3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32 6784,'-2'12'3891,"1"-11"-3621,1 0 0,0 0 0,0 1 0,-1-1 0,1 0 0,0 0 0,0 1 0,0-1-1,0 0 1,1 1 0,-1-1 0,0 0 0,0 1 0,1-1 0,-1 0 0,1 0 0,0 1-270,8 23 1306,0 1 1,-1 1-1,-2-1 1,2 22-1307,36 287-1488,-42-322 842,-1-11 373,0 0-1,-1 1 1,1-1 0,-1 0 0,1 0-1,-1 1 1,0-1 0,0 0 0,0 1 0,0-1-1,-1 0 1,1 1 0,-1-1 0,1 0 0,-1 1-1,0-1 1,0 0 0,0 0 0,0 0 0,0 0-1,-1 2 274,-8 2-3530</inkml:trace>
  <inkml:trace contextRef="#ctx0" brushRef="#br0" timeOffset="529.638">0 109 10240,'18'-15'4678,"8"5"-4113,4 1-59,14-8-347,0 1 0,1 3-1,0 2 1,7 1-159,-31 6 284,0 2 1,0 1-1,1 1 0,-1 0 0,0 2 0,1 0 1,-1 1-1,0 2 0,-1 0 0,7 3-284,-11-2 78,-2 0-1,1 1 1,-1 0-1,0 1 1,0 1-1,-1 0 1,-1 1-1,1 1 1,-2-1-1,1 2 1,-1 0-1,-1 0 1,2 4-78,-5-6 61,0 1-1,-1 1 1,0-1 0,-1 1-1,0 0 1,-1 0 0,0 1-1,-1-1 1,0 1 0,-1 0-1,-1 0 1,0 0 0,0 0-1,-1 0 1,-1 0 0,-2 10-61,0-7-9,-1 1 1,0-1-1,-1 0 1,-1 0-1,-1-1 1,0 0 0,-1 0-1,0-1 1,-1 0-1,-1 0 1,0-1-1,-1 0 1,-1-1-1,0 0 1,0-1 0,-1 0-1,0-1 1,-1 0-1,0-1 1,-1-1-1,0 0 1,0-1-1,-1-1 1,-6 2 8,11-6-232,0 1-1,0-2 1,1 1 0,-1-2-1,0 1 1,-1-1 0,1-1-1,-7-1 233,9 0-686,0 1 0,-1-2 0,1 1 0,0-1 0,1-1 0,-1 1 0,1-1-1,-1-1 1,1 0 0,-1-1 686,-16-11-3658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4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10240,'0'-6'5554,"3"7"-2022,6 17-936,12 41-4071,-16-46 2329,10 30-828,5 9 18,-3 2 1,-2 0 0,7 50-45,-20-91-102,-1-1-335,1-1 0,0 0-1,1 1 1,2 4 437,0-8-2592,-1-15-2042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7296,'0'1'225,"-1"0"0,1 0 0,-1-1 0,1 1 0,0 0 0,-1 0 0,1 0 0,0 0 0,0-1 0,0 1 0,0 0 0,-1 0 0,1 0 0,0 0 0,1 0 0,-1 0 0,0 0 0,0 0 0,0-1 0,0 1 0,1 0 0,-1 0 0,1 0 0,-1 0-225,12 32 2140,-8-24-1702,67 172 5034,7 55-5472,-59-170 96,-3 1 0,-3 1 0,-3 1 0,-3 0 0,-2 28-96,-3-80 74,-2-17-74,0 0 1,0 0-1,0 0 1,1 0 0,-1 0-1,0 0 1,0 0-1,0 1 1,0-1-1,0 0 1,0 0-1,1 0 1,-1 0-1,0 0 1,0 0-1,0 0 1,0 0 0,0 0-1,1 0 1,-1 0-1,0 0 1,0 0-1,0-1 1,0 1-1,0 0 1,0 0-1,1 0 1,-1 0-1,0 0 1,0 0 0,0 0-1,0 0 1,0 0-1,0 0 1,0 0-1,0-1 1,1 1-1,-1 0 1,0 0-1,0 0 1,0 0-1,0 0 1,0 0 0,0-1-1,0 1 1,0 0-1,0 0 1,0 0-1,0 0 1,0 0-1,12-30-42,26-84-89,5 1 0,55-102 131,-82 184-29,2 1 0,0 0-1,13-13 30,-21 30-9,1 0 0,0 2 0,1-1 0,0 1 0,0 1 0,1 0 0,0 1 0,11-5 9,-19 12 1,0-1 0,1 1-1,-1 0 1,1 0 0,0 0 0,-1 1-1,1 0 1,0 0 0,0 1-1,0-1 1,0 1 0,0 1 0,0-1-1,-1 1 1,4 0-1,-1 2 3,0-1-1,0 1 1,-1 0 0,1 1-1,-1 0 1,1 0 0,-1 1-1,-1-1 1,1 2 0,1 1-3,8 8 10,-1 1 0,0 1-1,-1 1 1,-1 0 0,-1 1 0,-1 0 0,8 17-10,11 35 125,-3 2 0,17 71-125,8 26-1546,-50-166 1402,0 4-402,1-1 0,1 1 1,-1 0-1,1-1 1,1 2 545,-4-8-187,-1 0 1,1 0-1,0 0 0,-1 0 0,1 0 1,0-1-1,0 1 0,-1 0 0,1 0 1,0-1-1,0 1 0,0 0 1,0-1-1,0 1 0,0-1 0,0 1 1,0-1-1,0 0 0,0 1 1,0-1-1,0 0 0,0 0 0,0 0 1,0 1-1,1-1 0,-1 0 0,0-1 1,0 1-1,0 0 0,0 0 1,0 0-1,0-1 0,0 1 0,0 0 1,0-1-1,0 1 0,0-1 1,0 1-1,0-1 0,0 0 187,22-20-3701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10496,'15'92'5143,"2"51"-2896,-6-49 21,-6-51-1537,0 31-731,5-100 101,-1-11-115,3 0 0,0 1 1,3 1-1,1 0 0,1 1 0,21-30 14,-24 43-3,1 0 1,1 1-1,1 1 1,0 1-1,1 0 0,1 1 1,1 1-1,0 1 0,1 1 1,1 1-1,0 0 3,-13 9 13,0 0 0,1 0 0,-1 0-1,1 1 1,0 1 0,0 0 0,0 0 0,0 1 0,0 0-1,0 1 1,0 0 0,0 0 0,0 1 0,0 1 0,0 0-1,0 0 1,0 0 0,-1 2 0,1-1 0,-1 1 0,0 0 0,0 1-1,0 0 1,-1 1 0,0 0 0,0 0 0,7 7-13,0 1 43,0 2 0,-1-1 1,0 2-1,-2 0 0,0 0 1,-1 2-1,0-1 0,6 17-43,5 22 802,-1 1 0,2 21-802,18 54-244,-27-102-849,1-9 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12 139 10240,'-1'-1'221,"0"1"0,1 0 0,-1-1 0,0 1 0,1 0 0,-1-1 1,1 1-1,-1 0 0,1-1 0,-1 1 0,1-1 0,-1 1 0,1-1 0,-1 0 1,1 1-1,-1-1 0,1 1 0,0-1 0,-1 0 0,1 1 0,0-2-221,0 2 142,0-1-1,0 1 0,1 0 0,-1-1 0,0 1 0,0-1 0,1 1 1,-1-1-1,0 1 0,1 0 0,-1-1 0,0 1 0,1 0 0,-1-1 1,0 1-1,1 0 0,-1 0 0,1-1 0,-1 1 0,1 0 0,-1 0 1,1 0-1,-1-1-141,42-8 2850,-27 7-2919,290-63 680,-191 46-704,81-2 93,-178 20-69,45-1-3159,-58 2 2041,0 1 0,0-1 0,0 1 1,0 0-1,0 0 0,0 0 0,3 1 1187,-1 3-3616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9856,'17'21'4671,"-14"-17"-4470,0-1-1,0 1 0,0 0 1,-1 0-1,1 0 1,-1 0-1,2 4-200,50 138 5041,-34-81-4852,-3 1 0,3 31-189,-11-21 23,-8-67-7,-1 0 0,0 0-1,-1 0 1,0 0 0,0 0-1,-1-1 1,-2 6-16,4-14 3,0 0-1,0 1 1,0-1-1,0 0 1,0 0-1,0 1 1,0-1-1,0 0 1,0 0 0,0 1-1,0-1 1,0 0-1,0 0 1,-1 1-1,1-1 1,0 0-1,0 0 1,0 0-1,0 1 1,-1-1 0,1 0-1,0 0 1,0 0-1,0 0 1,-1 1-1,1-1 1,0 0-1,0 0 1,-1 0-1,1 0 1,0 0 0,0 0-1,-1 0 1,1 0-1,0 0 1,-1 0-1,1 0 1,0 0-1,0 0 1,-1 0 0,1 0-1,0 0-2,-7-11 6,-2-20-60,4 2 17,2-1 0,1 0 1,1-1-1,2 1 0,1-9 37,7-41-344,9-27 344,-10 65-148,2 1 0,1 0 1,5-6 147,-11 33-29,0 1 0,1 0 1,1 0-1,0 1 1,1 0-1,0 0 1,1 0-1,0 1 1,1 1-1,0-1 0,3 0 29,-9 8 2,-1 0-1,1 1 1,0-1-1,0 1 1,0 0-1,0 0 0,0 1 1,0-1-1,0 1 1,1 0-1,-1 0 1,1 0-1,-1 1 1,1-1-1,-1 1 0,1 0 1,-1 0-1,1 1 1,-1-1-1,0 1 1,1 0-1,-1 1 1,0-1-1,1 1-1,0 0 20,-1 0 0,1 1 0,-1 0 0,0 0 0,1 0 0,-1 1 0,-1-1-1,1 1 1,-1 0 0,1 0 0,-1 0 0,0 1 0,0-1 0,-1 1 0,0-1 0,1 1 0,-1 0 0,-1 0 0,1 0 0,-1 0 0,0 0-20,5 35 245,-9-16 70,-10 31-186,3-14-92,1 1 0,2 0-1,0 11-36,6-43-1,1 1-1,0 0 1,0 0 0,1 0-1,0 0 1,1 0-1,0 0 1,1-1 0,0 1-1,0-1 1,2 0 0,-1 0-1,1 0 1,0 0-1,4 3 2,3 1-22,1 1 0,0-2 0,1 0 0,1-1 0,0 0 0,1-1-1,0-1 1,1 0 0,0-1 0,0-1 0,1-1 0,0 0 0,1-1 22,12 3-627,1-1 1,0-2 0,7 0 626,8-1-5289,42-2 5289,14-6-4496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23 9984,'-22'-8'2832,"16"5"-2420,0 1 1,0-1 0,0 2-1,-1-1 1,1 1 0,0 0-1,-1 0 1,-2 0-413,-24 2 774,0 1 1,0 1-1,1 2 0,0 1 1,0 2-1,-5 2-774,18-4-28,0 2 0,0-1 1,1 2-1,0 1 0,1 0 0,0 1 0,1 1 0,0 0 1,1 1-1,-10 11 28,24-22-3,-1-1 1,0 1-1,1 0 1,-1 0-1,1 0 1,0 0 0,0 0-1,0 0 1,0 0-1,0 0 1,0 0-1,0 0 1,1 0-1,-1 1 1,1-1 0,0 0-1,-1 1 1,1-1-1,0 0 1,1 1-1,-1-1 1,0 0-1,1 2 3,0-1-8,0-1 0,0 1 0,1-1 0,-1 0 1,1 1-1,0-1 0,0 0 0,-1 0 0,1 0 0,0 0 0,1-1 0,-1 1 0,0 0 0,1-1 0,-1 1 0,0-1 0,1 0 0,0 0 0,1 0 8,37 13-67,1-2 0,3-1 67,58 16 43,-81-20-32,0 1-1,0 2 1,-1 0-1,0 1 1,-1 1 0,0 1-1,-1 0 1,5 6-11,-17-12 39,0-1 0,0 1 0,0 0 0,-1 1 1,0 0-1,-1 0 0,0 0 0,0 0 0,0 1 0,-1 0 0,-1 0 0,1 0 1,-2 0-1,1 1 0,-1-1 0,0 1 0,-1 0 0,-1-1 0,1 1 1,-1 0-1,-1 2-39,0-4 22,-1 0 0,1 1 0,-2-1 1,1-1-1,-1 1 0,0 0 0,-1-1 1,0 1-1,0-1 0,0 0 0,-1 0 0,0-1 1,-1 1-1,1-1 0,-1-1 0,0 1 1,-1-1-1,-3 3-22,-2 1-5,-1-1 0,-1-1 1,0 0-1,0 0 0,0-1 0,-1-1 1,0-1-1,0 0 0,-7 1 5,15-4-202,0 0 0,0 0 0,0-1 0,0 0 0,0 0 0,1-1 0,-1 0 0,0 0 0,0 0 0,0-1 0,1 0-1,-1-1 1,1 1 0,0-1 0,0 0 0,0-1 0,0 0 0,0 0 0,1 0 0,-1 0 0,1-1 0,0 0 0,1 0 0,-1 0 0,1-1 0,-3-4 202,-19-35-4485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59 10368,'-9'-3'1162,"-16"-7"1265,25 10-2368,-1 0 0,0-1-1,1 1 1,-1 0 0,0 0 0,1 0 0,-1 0 0,0 0 0,1 0-1,-1 0 1,0 0 0,0 0 0,1 0 0,-1 0 0,0 0-1,1 1 1,-1-1 0,1 0 0,-1 0 0,0 1 0,1-1 0,-1 0-1,1 1 1,-1-1 0,1 1 0,-1-1 0,1 1 0,-1-1 0,0 1-59,-4 9 278,1 0 0,0 0 1,1 1-1,0 0 1,0-1-1,1 1 1,0 0-1,1 2-278,-1 24 2436,2 29-2436,0-25 184,1-12-84,0-1 1,2 0-1,0 0 0,3 0 0,0 0 0,1 0 0,6 11-100,-7-25 2,0-1 1,0 1-1,2-1 0,-1 0 1,2 0-1,-1-1 1,2-1-1,0 1 0,0-1 1,1-1-1,0 0 0,1-1 1,0 0-1,1 0 0,0-1-2,-4-4-12,0 0 0,0 0-1,0 0 1,1-1 0,-1-1-1,1 0 1,0 0-1,0-1 1,0 0 0,0 0-1,0-2 1,0 1 0,0-1-1,0 0 13,2-1-365,0-1 0,0 0 0,0-1 0,0 0 0,1-1 365,-2 0-1304,0-1-1,0 0 1,0-1 0,9-7 1304,15-19-4496</inkml:trace>
  <inkml:trace contextRef="#ctx0" brushRef="#br0" timeOffset="354.881">24 334 13056,'-24'21'4927,"29"-13"-3839,19 5-160,-10-8-384,15-5-416,14 0-96,13-10-96,2-3 32,-1-3 32,-1-4-1344,-3-6-544,-14 0-1567,-11 1-705,-13-1 640</inkml:trace>
  <inkml:trace contextRef="#ctx0" brushRef="#br0" timeOffset="355.881">139 0 13056,'-24'5'4831,"24"3"-3775,5-8-192,0 0-416,9 0-384,9 0 32,10 0-1184,6 0-544,9 0 832,-2-5-1023,2 2-321,0 3-1696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302 231 9856,'2'6'5431,"6"31"-2148,20 117-2184,-6 0-1,-3 55-1098,-18-136-1529,-1-45-2339,-2-28 1212,-6-7-1002</inkml:trace>
  <inkml:trace contextRef="#ctx0" brushRef="#br0" timeOffset="357.83">3 180 10112,'-1'-2'210,"1"1"0,0-1 0,-1 0 0,1 1 0,0-1 1,0 0-1,0 1 0,0-1 0,0 1 0,0-1 0,0 0 1,0 1-1,1-1 0,-1 0 0,1 1 0,-1-1 0,1 1 1,-1-1-1,1 1 0,0-1 0,0 1 0,0 0 0,0-1 1,0 1-1,1-1-210,3-3 50,1 0 0,0-1 1,1 2-1,-1-1 0,2 1-50,3-4 356,11-6 60,0 1 0,0 1 0,1 1-1,1 1 1,0 1 0,0 1 0,1 2 0,-1 0 0,2 1 0,-1 2 0,23-1-416,-19 4 24,-1 0 1,1 2 0,-1 1-1,0 2 1,0 0 0,0 2-1,-1 1 1,1 2-1,-2 0 1,14 8-25,-32-14 16,-1 0-1,1 1 1,-1 0-1,0 1 1,0-1-1,0 1 1,-1 1-1,1-1 1,-2 1-1,1 0 1,-1 0-1,0 1 1,-1 0-1,1 0 1,-2 0-1,1 0 1,-1 0-1,0 1 1,-1-1 0,0 1-1,0 0 1,-1 0-1,0 0 1,-1 0-1,0 0 1,0 0-1,-1 2-15,-1 6 43,0 0 1,-1 0-1,-1 0 0,-1-1 0,0 0 1,-2 0-1,1 0 0,-2-1 0,0 0 1,-1 0-1,0-1 0,-1 0 0,-11 12-43,11-16-26,0 0 0,0-1 0,-1 0 0,0 0 0,-1-1 0,0-1 0,0 0 0,-1-1-1,-12 5 27,18-8-316,-1-1-1,0 0 0,1 0 0,-1 0 0,0-1 0,0-1 1,0 1-1,0-1 0,0 0 0,0-1 0,0 0 0,0 0 1,0-1-1,1 0 0,-1-1 0,1 1 0,-7-4 317,-22-15-4474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50 170 10368,'-4'24'6594,"-3"2"-3804,-2 4-1716,-4 44-287,0 36-787,11-81-13,1 1-1,1-1 1,2 0-1,1 0 1,3 8 13,-3-23 1,1 0 1,1-1-1,0 1 0,0-1 0,2 0 1,-1-1-1,2 0 0,0 0 0,0 0 1,1-1-1,0 0 0,4 2-1,-6-5-9,1-1 0,0 0 0,0-1 0,1 0 1,0 0-1,0-1 0,0 0 0,1 0 0,-1-1 0,1-1 0,0 1 0,0-2 0,1 1 0,-1-1 0,0-1 0,10 0 9,-1-1-124,0-2 0,-1 0 0,0-1 0,0-1 0,5-3 124,89-31-6758,-79 26 2136,-4 2 996</inkml:trace>
  <inkml:trace contextRef="#ctx0" brushRef="#br0" timeOffset="354.106">83 494 10624,'-9'10'3936,"13"6"-3040,11-3 927,-6-5 193,15-3-1120,10-5-416,7-5-480,12-3-96,0-5 32,-7-8-1536,-7-4-640,-15-1-2623</inkml:trace>
  <inkml:trace contextRef="#ctx0" brushRef="#br0" timeOffset="355.106">160 139 13056,'-34'10'4831,"34"-10"-3775,-9 8-64,9-8-256,0 5-608,9-2-64,11-3-288,11 0 0,8-3 96,9-2-2528,5 0-1151,3 2-705</inkml:trace>
  <inkml:trace contextRef="#ctx0" brushRef="#br0" timeOffset="714.81">896 131 13312,'2'24'5488,"8"-6"-4063,-8-16-1344,0 1 0,0-1 0,0 1 0,0 0 0,0 0 0,-1 0-1,0 0 1,0 0 0,1 0 0,-1 2-81,12 34 173,2-1 0,5 9-173,16 39 65,-14-26 6,-3 0 0,-3 2 0,2 23-71,-17-72-855,-5-11-706,2-3 1097,0 0-1,0-1 0,0 0 1,1 1-1,-1-1 1,0 0-1,1 0 0,-1 0 1,0-1 464,-18-30-2869,0-1-779</inkml:trace>
  <inkml:trace contextRef="#ctx0" brushRef="#br0" timeOffset="715.81">553 5 13056,'-4'0'4927,"18"5"-3839,10 8-96,-10-5-256,5-5-544,-4 2-32,41-5-96,-8 0 32,38 0-64,-20 0-96,30-8-32,-21 3-4160,11-8-1855,-15 0 1791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44 10368,'-1'1'421,"0"1"0,0 0 1,0-1-1,0 1 0,0 0 0,0 0 1,0 0-1,1 0 0,-1 0 1,1 0-1,-1 0 0,1 0 1,0 0-1,0 1-421,-4 19 2608,2-15-2235,0 1 0,1-1 0,0 0 0,0 0 0,1 1-373,-4 24 338,-4 10 46,1 0 0,2 1 1,2-1-1,3 25-384,0-52-20,1 0-1,1 0 1,0 0 0,1 0 0,1 0-1,0 0 1,1-1 0,1 0-1,0 0 1,1 0 0,0-1 0,1 0-1,1 0 1,4 5 20,-8-14-49,-1 1 1,1-1-1,0 0 0,0-1 1,0 1-1,0-1 0,1 0 1,0 0-1,-1 0 0,1-1 1,0 0-1,0 0 0,0-1 1,0 0-1,1 0 0,-1 0 1,0 0-1,0-1 0,1 0 1,-1-1-1,0 1 0,0-1 1,0-1-1,1 1 49,10-3-674,0 0 0,-1-1 0,12-6 674,43-22-5588,-36 15 1188</inkml:trace>
  <inkml:trace contextRef="#ctx0" brushRef="#br0" timeOffset="334.198">39 343 10624,'-39'13'3936,"39"-9"-3040,20 9 799,-6-5 193,5-3-1024,10-5-288,8-5-384,11-8-160,5-3 0,-1-6-1376,-5-2-544,-9-6-671,-9 1-193,-15-2-1024</inkml:trace>
  <inkml:trace contextRef="#ctx0" brushRef="#br0" timeOffset="335.198">143 26 10368,'-10'5'3936,"10"0"-3040,5-5-192,0 3-320,4-3-320,11 0-64,13-3-64,6-2 32,7-3 32,7-2-1504,0 2-576,-2 4-1696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21247,'5'33'0,"-1"19"-32,-4-27 64,5 9-32,0 4 0,-2 0-224,2-4 0,-5 0 96,0-14-1280,0-2-544,-5-15-1567,2-16-641,-2-12 704</inkml:trace>
  <inkml:trace contextRef="#ctx0" brushRef="#br0" timeOffset="664.853">66 59 10496,'-4'13'3936,"13"-8"-3040,15 0 991,-10-5 257,20 0-1152,9-5-448,4 0-352,5-3-96,1 0-64,-6 0-32,-9-2 96,-4 2-224,-6 0-32,-4-1-2624,-1 6-1151,1-7-769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7:5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104 360 10624,'-10'-5'3330,"9"6"-1357,3 17-381,-3 47 563,4 127-408,0-147-1734,2-1 0,2 0 1,6 16-14,-7-39 2,0 0-1,1-1 1,2 0 0,0-1 0,1 0 0,0 0 0,14 16-2,-18-27 2,0 1-1,1-2 1,0 1 0,1-1 0,0 0-1,0 0 1,0-1 0,1 0 0,0 0-1,0-1 1,1-1 0,-1 1-1,1-1 1,0-1 0,0 0 0,0 0-1,2-1-1,7 0-341,0-1-1,0-1 0,0-1 1,-1 0-1,1-1 0,0-2 0,-1 1 1,0-2-1,0-1 0,0 0 1,-1-1-1,0-1 0,0 0 0,1-3 342,8-6-4623</inkml:trace>
  <inkml:trace contextRef="#ctx0" brushRef="#br0" timeOffset="362.61">20 777 10368,'-20'13'3872,"20"-5"-3040,10 5-128,0-4-320,12-1-320,16-8 32,15-5-128,0-7 0,8-9 32,1-5-160,-4-7-32,-12-1-2656,-8 5-1216,-14 4 800</inkml:trace>
  <inkml:trace contextRef="#ctx0" brushRef="#br0" timeOffset="732.848">271 372 10368,'-63'-9'3936,"51"18"-3040,-8-5 927,16 0 289,4-4-1216,4 5-448,11-5-416,12-9-64,7 5 32,4 0-160,15-1 32,3 2-1344,6-2-544,5 5-2847</inkml:trace>
  <inkml:trace contextRef="#ctx0" brushRef="#br0" timeOffset="733.848">1336 270 10112,'-1'0'300,"0"-1"0,0 1 0,0 0 0,0 0 0,0 0 1,0 0-1,0-1 0,0 1 0,0 1 0,0-1 0,0 0 1,0 0-1,0 0 0,0 0 0,0 1 0,0-1 0,0 0 0,0 1 1,0-1-301,-23 12 1405,14-7-55,-12 9-815,0 0-1,1 1 1,0 1 0,-14 15-535,26-23 53,-3 4-28,1 0-1,0 0 1,0 1 0,2 1 0,-1-1-1,2 2 1,0-1 0,0 1-1,2 0 1,0 1 0,1-1 0,0 1-1,-1 10-24,2-6 4,1 0-1,1 1 1,1 0 0,0-1-1,2 1 1,0-1 0,1 1-1,2-1 1,0 1-1,5 13-3,-7-26-8,1-1-1,-1 1 1,1-1-1,1 0 0,0 0 1,0 0-1,0 0 1,1 0-1,0-1 0,0 0 1,0 0-1,1 0 1,0-1-1,0 0 0,1 0 1,-1-1-1,1 1 1,6 2 8,-2-2-328,0-1 0,0 0 0,0-1 1,0 0-1,1-1 0,-1 0 0,1 0 0,0-2 1,-1 1-1,1-1 0,0-1 0,-1 0 0,10-2 328,49-16-4511</inkml:trace>
  <inkml:trace contextRef="#ctx0" brushRef="#br0" timeOffset="1082.032">1707 329 13312,'-12'4'961,"1"0"1,-1 0 0,1 1-1,0 1 1,1 0 0,-2 1-962,7-3 131,0 0 0,0 0 0,0 0 0,1 1 0,-1 0 1,1 0-1,0 0 0,0 0 0,1 1 0,0-1 0,0 1 0,-2 4-131,1 2 51,0 1-1,1-1 1,1 1-1,0 0 1,0 0-1,1 0 1,1 0-1,0 0 1,1 0 0,2 7-51,1 7 32,1-1 0,2 0 1,0 0-1,8 15-32,-8-25 1,0-1-1,1-1 1,1 1-1,0-1 1,1-1-1,0 0 1,1 0-1,1-1 1,0 0-1,0-1 1,1 0-1,14 8 0,-16-12 5,0 0 0,1-1 0,0 0 0,0-1 0,0-1 0,0 1 0,1-2 0,-1 0 0,1-1 0,0 0 0,0 0 0,0-2-1,0 1 1,0-2 0,0 0 0,12-2-5,-17 1 5,0-1 0,0 1 0,0-2 0,0 1 0,0-1 0,-1 0 0,0 0 0,0-1 0,0 0-1,0 0 1,-1-1 0,0 0 0,0 0 0,0 0 0,-1-1 0,0 0 0,2-3-5,-3 4 11,0-1 0,-1 0 0,0 0 0,0-1 0,0 1 0,-1 0 0,0-1 0,0 0 0,-1 1 0,0-1 1,0 0-1,-1 0 0,0 1 0,-1-1 0,1 0 0,-2 0 0,1 1 0,-3-8-11,-1 1 10,-1 0 0,-1 0 1,0 0-1,-1 1 0,-1 0 0,0 0 0,0 1 0,-1 1 1,-1-1-1,-9-6-10,-21-18-418,-3 3 1,-18-11 417,6 5-1331,20 12-696</inkml:trace>
  <inkml:trace contextRef="#ctx0" brushRef="#br0" timeOffset="1437.34">2291 380 13696,'-2'8'682,"1"0"1,0 0-1,0 0 1,1 0 0,0 0-1,1 0 1,-1 0-1,2 0 1,-1 0-1,1 2-682,6 16 244,1 0-1,6 10-243,-4-9 213,4 11-150,-1 1 0,-1 0-1,-3 1 1,-1 1 0,3 38-63,-11-75 219,-1 1-1,1-1 0,-1 1 0,0-1 1,-1 1-1,1-1 0,-1 1 0,0-1 1,0 1-1,0-1 0,-1 1 0,1-1 1,-2 1-219,3-5 17,0 0 0,0 0 1,0 0-1,0 0 0,0 0 0,0 0 1,-1 0-1,1 0 0,0 0 1,0 0-1,0 0 0,0 0 1,0 0-1,0 0 0,-1 0 1,1 0-1,0 0 0,0 0 0,0 0 1,0 0-1,0 0 0,0 0 1,-1 0-1,1 0 0,0 0 1,0 0-1,0 0 0,0 0 1,0-1-1,0 1 0,0 0 1,0 0-1,-1 0 0,1 0 0,0 0 1,0 0-1,0 0 0,0 0 1,0-1-1,0 1 0,0 0 1,0 0-1,0 0 0,0 0 1,0 0-1,0 0 0,0-1 0,0 1 1,0 0-1,0 0 0,0 0 1,0 0-1,0 0 0,0 0 1,0-1-1,0 1 0,0 0 1,0 0-1,0 0 0,0 0 1,0 0-1,0 0 0,0-1 0,0 1 1,1 0-1,-1 0-17,-1-13-22,5-12-636,0 1 1,2 0-1,1 0 1,0 1-1,3-3 658,51-113-918,-59 135 905,22-45-126,2 1 1,27-36 138,-49 79 2,0-1 0,1 1 0,0 0 0,1 0 0,-1 0 0,1 1 0,-1 0 0,1 0 0,1 0 0,-1 1 0,0 0 0,1 0 0,0 0 0,0 1 0,0 0 0,0 1 0,0-1 0,0 1 0,0 1 0,0-1 0,0 1 0,0 1 0,0-1 0,1 1 0,-1 0 0,0 1 0,0 0 0,-1 0 0,1 0 0,0 1 0,-1 0 0,3 1-2,9 7 261,-1 1 1,0 0 0,-1 1-1,0 0 1,-1 2 0,-1 0 0,0 0-1,-1 2 1,-1-1 0,4 9-262,8 15 560,-2 0 0,-2 1 1,-2 1-1,1 9-560,6 24 34,-11-25-3241,-13-47 2610,2 6-704,-3-9 1219,0 0 0,0 0 0,0 0 0,1 0-1,-1 0 1,0 0 0,0 0 0,0 1 0,0-1 0,0 0 0,0 0-1,1 0 1,-1 0 0,0 0 0,0 0 0,0 0 0,0 0 0,0 0-1,1 0 1,-1 0 0,0 0 0,0 0 0,0 0 0,0 0-1,0 0 1,1 0 0,-1 0 0,0 0 0,0 0 0,0 0 0,0 0-1,0 0 1,1 0 0,-1 0 0,0 0 0,0 0 0,0 0 0,0-1-1,0 1 1,0 0 0,1 0 0,-1 0 0,0 0 0,0 0-1,0 0 83,5-4-4799</inkml:trace>
  <inkml:trace contextRef="#ctx0" brushRef="#br0" timeOffset="1801.1">3559 43 10496,'5'7'913,"0"1"1,-1 0 0,0 0 0,0 0-1,-1 0-913,16 56 2098,-18-63-1991,2 15 819,18 69 5145,12 26-6071,27 99 1995,1 5-3606,-58-204-1992,-7-19-2105,-5-8 2193,-14-20-1237</inkml:trace>
  <inkml:trace contextRef="#ctx0" brushRef="#br0" timeOffset="2165.377">3265 177 13824,'9'5'5183,"-9"-5"-4031,91 3-384,-76-3-448,31 0-320,-7 0 64,50-8-3008,-17 5-1311</inkml:trace>
  <inkml:trace contextRef="#ctx0" brushRef="#br0" timeOffset="3573.86">3744 280 6656,'1'-3'601,"-1"0"-1,1 1 1,-1-1 0,1 1-1,0-1 1,0 1 0,0-1-1,0 1 1,0 0 0,1-1-601,-1 0 350,1 1-1,-1-1 1,0 0 0,0 1-1,0-1 1,0 0 0,-1 0-1,1 0 1,-1 0 0,1-1-350,-1 2 266,1-1 1,-1 0 0,1 1 0,0-1 0,0 1 0,0-1 0,0 1-1,0-1 1,1 1 0,-1 0 0,1 0 0,-1 0 0,1 0 0,0 0-1,0 0 1,0 0 0,0 0 0,0 1 0,1-1-267,10-7-75,0 0 0,13-5 75,-10 5 253,20-12-214,1 2 0,1 1 0,0 2 0,1 2 0,1 2 0,0 1 0,0 2 1,1 2-1,9 0-39,-26 6-1,0 1 1,0 1 0,0 1 0,0 1 0,0 1-1,0 1 1,-1 1 0,15 6 0,-22-6 118,-1 1 0,0 0 0,0 1 0,-1 0 0,1 2 0,-2-1-1,0 2 1,0 0 0,-1 0 0,0 1 0,-1 0 0,8 12-118,-11-13 193,-1-1 0,0 1 1,-1 1-1,0-1 0,0 1 0,-2 0 1,1 0-1,-2 0 0,1 1 0,-2 0 1,0-1-1,0 1 0,-1 0 0,-1 0 1,0 0-1,0 0 0,-3 11-193,2-20 13,-1 10 15,-1 0 1,-1 0 0,0-1-1,0 1 1,-2-1 0,1 0 0,-3 1-29,-9 15 25,-2-1 1,-2 0 0,0-1 0,-1-2 0,-2 0-1,-1-2 1,-26 20-26,21-19-36,-2-2-1,0-1 1,-1-2-1,-1-1 1,-1-2-1,0-2 1,-7 2 36,23-11-561,1 0 1,-1-1-1,0-1 1,0-1-1,-13 0 561,23-1-520,-1-2 0,1 1 0,0-1 0,0-1-1,-1 0 1,1 0 0,0 0 0,1-1-1,-1-1 1,0 0 0,1 0 0,-3-2 520,-21-21-4901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9984,'2'26'4470,"6"12"-3145,1 9-1110,25 156-47,8 56 2368,-36-207-1848,-3 0 0,-2 1 0,-6 49-688,3-84 69,-2 0 1,0 0-1,-3 10-69,11-57 125,-4 21-138,0 0-1,1 1 1,1-1 0,-1 1 0,2-3 13,21-69-436,3 1 0,17-27 436,-22 58-818,2 0 0,2 1 0,3 1 0,13-14 818,-40 57-25,11-16-126,2 0 0,0 2 1,1 0-1,4-3 151,-16 16-5,-1 0-1,1 0 1,-1 0-1,1 1 0,0-1 1,0 1-1,0 0 0,0 0 1,1 1-1,-1-1 0,0 1 1,1 0-1,-1 0 0,1 0 1,-1 1-1,1 0 0,-1 0 1,1 0-1,0 0 0,-1 1 1,1-1-1,-1 1 1,3 1 5,3 3 3,-1 0 0,1 0 0,-1 1 0,-1 0 0,1 1 0,-1-1 0,0 2 0,-1-1 0,1 1 1,-2 1-1,1-1 0,2 6-3,10 15 402,-2 1-1,-1 1 1,3 11-402,4 14 1245,-3 1-1,7 36-1244,23 122 892,-22-84-726,-19-102-113,-9-28-52,0-1 1,0 0-1,0 0 1,0 1-1,0-1 1,0 0-1,0 0 1,0 1-1,0-1 1,0 0-1,0 0 0,1 0 1,-1 1-1,0-1 1,0 0-1,0 0 1,0 1-1,0-1 1,1 0-1,-1 0 0,0 0 1,0 0-1,0 1 1,1-1-1,-1 0 1,0 0-1,0 0 1,1 0-1,-1 0 1,0 0-1,0 0 0,1 0 1,-1 1-1,0-1 1,0 0-1,1 0 1,-1 0-1,0 0 1,0 0-1,1 0 0,-1-1 1,0 1-1,0 0 1,1 0-1,-1 0 1,0 0-1,0 0 1,0 0-1,1 0 0,-1 0 1,0 0-1,0-1 1,1 1-1,-1 0 1,0 0-1,0 0 1,0-1-1,0 1 1,1 0-1,-1 0 0,0 0 1,0-1-2,7-16 22,7-36-23,-1-6 1,6-28-116,-9 48 53,65-230-325,-59 224 326,2 1 0,1 0 0,3 1 0,23-34 62,-40 69-3,1 0 1,0 0-1,0 1 0,1 0 0,0 0 1,4-4 2,-8 9 6,-1 1 1,1-1-1,0 0 1,0 1 0,0-1-1,0 1 1,0 0 0,0 0-1,0 0 1,0 0-1,0 0 1,0 1 0,0-1-1,1 1 1,-1 0 0,0 0-1,0 0 1,0 1-1,1-1 1,-1 1 0,2 0-7,3 3 24,0 0 1,0 0 0,-1 1-1,1 0 1,-1 0-1,0 1 1,-1 0 0,1 0-1,2 4-24,-2-3 19,9 9 18,-2 0 0,0 2 1,-1-1-1,-1 1 0,5 11-37,11 25 156,3 16-156,-17-39 42,129 310 96,-138-329-236,-4-9-61,-1-1 0,1 1 0,0-1-1,0 1 1,0-1 0,1 1 0,-1-1-1,0 1 1,1-1 0,0 0 0,-1 0-1,1 0 1,0 0 0,0 0 0,0-1-1,0 1 1,1 0 159,-3-2-110,1 0 0,-1 0-1,1 0 1,-1 0 0,1 0 0,-1 0 0,0 0-1,1 0 1,-1 0 0,1 0 0,-1-1-1,1 1 1,-1 0 0,0 0 0,1 0-1,-1 0 1,1-1 0,-1 1 0,0 0 0,1 0-1,-1-1 1,0 1 0,1 0 0,-1-1-1,0 1 1,0 0 0,1-1 0,-1 1 0,0-1-1,0 1 1,0 0 0,1-1 0,-1 0 110,6-16-1805,-5 13 1205,8-32-3160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718 123 4352,'-1'-18'10759,"-2"2"-5395,2 13-5325,0-1 0,-1 0-1,1 1 1,-1-1 0,0 1 0,0 0-1,0 0 1,0 0 0,-1 0 0,1 0-1,-1 0 1,0 0 0,0 1 0,0-1-1,0 1 1,0 0 0,0 0 0,-3-1-39,-6-3 22,0 1 0,0 1 0,0 0 1,-1 0-1,1 1 0,-1 1 0,0 0 1,0 1-1,0 0 0,0 1 0,0 0 1,1 1-1,-14 3-22,4 0 7,0 1 1,1 1-1,-1 1 1,1 1-1,1 0 1,-1 2-1,-13 9-7,15-7 60,0 2 0,1 0-1,0 1 1,2 1 0,-1 1 0,2 0 0,1 1-1,0 1 1,1 0 0,-5 10-60,1 3 625,1 1-1,1 0 1,2 1 0,2 1 0,0 0 0,1 9-625,3-7 87,1 0 0,2 1 0,1-1 0,2 1 0,2 0 0,3 17-87,-1-32 27,1 0 0,1 0 1,1 0-1,1-1 0,1 1 0,0-2 1,2 1-1,1-1 0,1-1 0,12 17-27,-10-19 23,2 0 0,0-1 1,0-1-1,2 0 0,0-2 0,1 0 0,0-1 0,1-1 0,0 0 0,1-2 0,0 0 1,1-2-1,0 0 0,0-2 0,1 0 0,0-1 0,-1-2 0,21 2-23,-21-6 26,1 0 0,-1-1 0,0-1 0,1-1 0,-1-2 0,-1 0 0,1-1 0,15-7-26,-5-1 8,-1-1 1,0-1 0,-2-1-1,0-2 1,4-5-9,-12 7 20,-1 0-1,-1-2 1,0 0 0,-2-1 0,-1-1 0,0 0 0,-2-1-1,0-1 1,-2 0 0,0-1 0,-1-4-20,2-8 11,-1 0 1,-2 0-1,-2-1 1,-2 0-1,-1-1 1,-2 1-1,-1-19-11,-3 39-32,0 1 0,-1-1-1,-1 1 1,-1 0-1,0 0 1,-1 0-1,-1 1 1,0-1-1,-1 1 1,-1 1-1,-1-1 1,0 1-1,-1 1 1,0 0 0,-1 0-1,-1 1 1,0 0-1,-1 1 1,0 1-1,-1 0 1,0 1-1,-1 0 1,-8-3 32,-6-1-1053,0 1 1,-2 1 1052,-110-34-13137,93 33 8353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76 10368,'7'75'6687,"-5"-25"-3566,8 48-2818,-8-88-275,-1-1 0,0 1-1,-1-1 1,0 1 0,0 0-1,-1-1 1,-1 1-1,1-1 1,-1 0 0,-1 1-1,0 0-27,2-9 25,0 1 0,0-1 0,1 0 0,-1 1 0,0-1 0,0 0 0,0 0-1,0 0 1,-1 0 0,1 0 0,0 0 0,-1 1-25,1-2 5,1 0 0,0 0 0,-1 1 0,1-1 1,0 0-1,-1 0 0,1 0 0,-1 0 0,1 0 0,0 0 0,-1 0 0,1 1 0,-1-1 1,1 0-1,0 0 0,-1 0 0,1-1 0,-1 1 0,1 0 0,-1 0 0,1 0 1,0 0-1,-1 0 0,1 0 0,-1-1 0,1 1 0,0 0 0,-1 0 0,1 0 0,0-1 1,-1 1-1,1 0 0,0-1 0,0 1 0,-1 0 0,1-1 0,0 1 0,0 0 1,-1-1-1,1 1 0,0 0 0,0-1 0,0 1 0,0-1 0,0 1 0,0-1 0,-1 1 1,1 0-1,0-1-5,0-8-12,-1 0 0,1 0 0,1 0 0,-1 0 0,1 0 0,1 0 1,0 0-1,1-3 12,0 2-12,2-16-71,2 1 0,2 0 0,0 1-1,1 0 1,11-18 83,-11 25-24,0 1 0,1 0 0,1 1 0,0 0 0,1 1 0,0 0 0,1 1 0,2 0 24,-12 9 7,0 1 1,0 1-1,1-1 0,-1 0 0,1 1 0,-1 0 1,1 0-1,0 0 0,0 1 0,0 0 1,0 0-1,0 0 0,0 0 0,2 1-7,-6 0 6,0 0 0,0 0 0,0 0 0,1 0 0,-1 0 0,0 1 0,0-1 0,0 0 0,0 1-1,0-1 1,0 1 0,0-1 0,0 1 0,0-1 0,0 1 0,0 0 0,0 0 0,0-1 0,0 1-1,-1 0 1,1 0 0,0 0 0,-1 0 0,1 0 0,0 0 0,-1 0 0,1 0 0,-1 0 0,0 0-1,1 0 1,-1 0 0,0 1 0,0-1 0,1 0 0,-1 0-6,0 5 20,0 0 0,0-1-1,0 1 1,0-1 0,-1 1 0,-1 2-20,-5 22 145,-10 26-145,10-34 6,0-1-1,2 1 1,0 0-1,0 9-5,5-24-6,0 0 0,0 1 0,0-1 0,1 0-1,0 0 1,0 1 0,1-1 0,0 0 0,0 0-1,0-1 1,1 1 0,0 0 0,1-1 0,-1 1-1,4 3 7,-1-3 6,1 1 0,-1-1 0,1 0 0,0-1 0,1 0 0,0 0 0,0-1 0,0 0 0,0 0 0,7 2-6,2 1-79,1-2 0,-1 0 0,1-1 0,0-1-1,1 0 80,-2-2-863,-1 0 1,0-2-1,0 0 0,1 0 0,10-3 863,23 0-4565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2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 10368,'-10'40'3365,"9"-20"-1850,4 51 2207,0-30-3162,2-1 0,1 0 0,2 0 0,2 0-560,0 0 23,-2 0-1,-2 0 1,-1 0 0,-2 2-23,-3-48 4,0 1 1,1 0 0,0 0-1,0-1 1,0 1 0,1-1-5,6-24-44,8-35-282,22-53 326,-27 89-92,2 1 0,13-22 92,-19 38-23,0 1 1,1 1-1,0-1 1,1 1 0,0 1-1,0 0 1,7-5 22,-13 11 7,0 1-1,1-1 1,-1 1 0,0 0 0,1 0-1,0 0 1,-1 0 0,1 1 0,0 0-1,0 0 1,0 0 0,0 0-1,0 0 1,0 1 0,0 0 0,0-1-1,0 2 1,0-1 0,0 0 0,0 1-1,0 0 1,-1 0 0,5 1-7,0 2 23,-1 0 0,0 1 1,0 0-1,0 1 0,-1-1 1,1 1-1,-1 0 0,-1 1 1,1-1-1,-1 1 0,4 7-23,9 15 72,-1 1 0,2 9-72,-1-4-183,-2 2 1,-2 0 0,-1 1-1,-2 0 1,4 29 182,-14-61-772,1 8-585,-5-7-3031,-1-4-108</inkml:trace>
  <inkml:trace contextRef="#ctx0" brushRef="#br0" timeOffset="344.144">108 397 13440,'-12'10'5087,"12"-10"-3967,28 15-224,-24-12-352,13-3-448,-1 0 0,23-9-32,-7 0 32,25-4-64,-14-2-384,14-9-128,-13 2-2400,-1-14-959,-6 7-737</inkml:trace>
  <inkml:trace contextRef="#ctx0" brushRef="#br0" timeOffset="749.425">818 58 10240,'32'56'6725,"-28"-49"-6043,-1 1 1,0 0-1,-1 0 1,0 0-1,0 1 1,1 6-683,1 12 321,12 45-57,-3 2 0,2 69-264,-16-113 1692,1-23-1372,3-26-1927,10-51 604,15-42 1003,-15 69-122,2 2 1,17-36 121,-23 59-10,1 0 1,0 1 0,1 0-1,1 1 1,0 0-1,1 1 1,13-11 9,-24 24 9,1-1 0,-1 1 1,1 0-1,0 0 0,0 0 0,0 0 0,0 0 1,0 1-1,1 0 0,-1-1 0,0 1 1,1 0-1,-1 1 0,1-1 0,-1 1 0,1-1 1,-1 1-1,1 0 0,0 0-9,0 1 22,0 0 1,1 1-1,-1-1 1,0 1-1,0 0 0,-1 0 1,1 0-1,0 0 1,-1 1-1,1 0 0,-1-1 1,0 1-1,0 1 1,0-1-1,0 0 0,0 2-22,9 11 78,-1 0 0,0 1 0,-2 1 0,0-1 0,-1 2 0,-1-1-1,5 17-77,2 19 1786,-3 0 1,0 13-1787,-10-59-18,-1-5 72,1-1 0,-1 1 1,0 0-1,1-1 1,0 1-1,0-1 0,-1 1 1,1-1-1,1 2-54,-2-4-6,1 0 0,-1 0-1,0 1 1,0-1 0,1 0-1,-1 0 1,0 0 0,0 0 0,0 0-1,1 1 1,-1-1 0,0 0-1,0 0 1,1 0 0,-1 0 0,0 0-1,0 0 1,1 0 0,-1 0-1,0 0 1,0 0 0,1 0 0,-1 0-1,0 0 1,1 0 0,-1 0-1,0-1 1,0 1 0,0 0 0,1 0-1,-1 0 1,0 0 0,1 0 6,12-15-1112,6-14-1974,14-29 3086,-19 31-207,1 1 0,2 0 0,10-11 207,-14 19-18,2 1-1,0 1 1,1 0-1,1 1 1,0 1 0,3 0 18,-15 11 9,0 0 1,0 0 0,1 1 0,-1-1 0,0 1-1,1 1 1,-1-1 0,1 1 0,0 0 0,-1 0-1,1 1 1,0-1-10,-1 2 25,0-1 0,0 1 0,-1 0 0,1 0 0,0 0-1,-1 1 1,1 0 0,-1-1 0,0 2 0,0-1 0,0 0 0,0 1 0,0 0 0,0 0-1,0 0 1,1 2-25,9 10 296,-1 0 0,0 1-1,-1 0 1,-1 1 0,0 1-1,-1 0 1,6 15-296,10 32 487,11 44-487,-20-57-3335,-14-45 715,-2-14-1373,-1-3-551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12 7168,'-2'-11'5524,"-3"16"-464,-3 20-1705,7-23-4068,-8 35 948,1 1 1,-1 21-236,6-40 25,-1 10 12,-3 12-2,3 0 0,0 36-35,5-14 90,6 36-90,-3-67 8,2 0 0,1-1 0,1 0 0,2 2-8,-7-24 0,0-1 0,0 1 0,1 0 0,1-1 0,-1 0 0,1 0 0,1 0 0,0-1 0,0 1 0,0-1 0,1-1 0,0 1 0,0-1 0,5 2 0,-5-3-182,0-2-1,0 1 1,1-1-1,-1 0 1,1 0-1,0-1 0,0 0 1,0-1-1,0 0 1,0 0-1,0 0 1,0-1-1,0-1 0,3 1 183,4-2-665,-1-1-1,1 1 0,-1-2 1,0 0-1,0-1 0,-1-1 1,8-3 665,21-13-4496</inkml:trace>
  <inkml:trace contextRef="#ctx0" brushRef="#br0" timeOffset="336.294">24 550 9984,'8'22'3776,"-8"-22"-2944,32 17-96,-28-12-256,21-3-352,-5-2-32,27-11-96,-6 1-96,19-11 64,-13 3-1472,2-14-608,-8 7-1536</inkml:trace>
  <inkml:trace contextRef="#ctx0" brushRef="#br0" timeOffset="670.54">16 112 10368,'-15'7'3872,"15"-7"-3040,2 8 991,-2-8 193,9 0-992,-5 0-320,20-8-448,-4 5-192,33-12-32,-10 4-32,26-2 0,-13 2-1504,-4 3-640,-8 1-2943</inkml:trace>
  <inkml:trace contextRef="#ctx0" brushRef="#br0" timeOffset="1035.685">642 137 10496,'5'3'1308,"0"-1"1,-1 0-1,1 1 1,0 0-1,-1 0 1,2 2-1309,29 25 2539,-9-7-2354,16 11-98,-2 2 0,-1 2 0,13 18-87,93 125-93,-85-103-341,-54-70 154,13 14-954,-19-21 974,1-1 0,0 1 0,0 0 1,0-1-1,0 1 0,0 0 0,-1-1 0,1 1 0,0-1 0,0 0 0,0 1 0,1-1 0,-1 0 0,0 1 0,0-1 0,0 0 1,0 0-1,0 0 0,0 0 0,0 0 0,0 0 0,1 0 260,10-4-4389</inkml:trace>
  <inkml:trace contextRef="#ctx0" brushRef="#br0" timeOffset="1370.788">1199 112 10112,'-32'43'3872,"32"-43"-3040,-33 71-128,27-60-256,-15 28-288,5-8 0,-12 27-192,8-8 32,-5 14 0,5-10-160,1 2 32,3-6-2688,4-6-1152,4-13 672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2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50 9472,'0'0'112,"0"0"0,0 0 0,0 0 1,0 0-1,0 0 0,0 0 0,0 0 1,0 0-1,0 0 0,0 0 0,0-1 1,0 1-1,0 0 0,0 0 0,0 0 1,0 0-1,0 0 0,0 0 0,-1 0 1,1 0-1,0 0 0,0 0 0,0 0 1,0 0-1,0 0 0,0 0 0,0 0 1,0 0-1,0 0 0,0 0 0,0 0 1,0 0-1,-1 0 0,1 0 0,0 0 1,0 0-1,0 0 0,0 0 0,0 0 1,0 0-1,0 0 0,0 0 0,0 0 1,0 0-1,0 0 0,0 1 0,0-1 1,0 0-1,0 0 0,-1 0 0,1 0 1,0 0-1,0 0 0,0 0 0,0 0 1,0 0-1,0 0 0,0 0 0,0 0 1,0 0-113,0 9 2793,3 19-2269,-1-18 53,16 115 255,2 67-544,-12-117-348,17 165 419,-20-164-1183,-4 0-1,-3 11 825,1-58-4943,1-18 420,0-3 70</inkml:trace>
  <inkml:trace contextRef="#ctx0" brushRef="#br0" timeOffset="351.274">1 25 6784,'45'5'7456,"8"0"-2843,48-9-2585,43-10-2028,-8 1-354,-62 10-2645,-26 2-2076,-28 1 1454</inkml:trace>
  <inkml:trace contextRef="#ctx0" brushRef="#br0" timeOffset="679.268">174 606 13184,'10'4'4927,"-10"-4"-3839,37-8-96,-33 8-320,20-7-512,-4 1-96,25-9-32,-10 4-32,18-2 0,-13 2-352,3-4-96,-6 1-2240,-1 4-927,-3 1-929</inkml:trace>
  <inkml:trace contextRef="#ctx0" brushRef="#br0" timeOffset="1022.27">967 371 9600,'-13'3'1163,"10"-3"-806,0 1 0,-1-1-1,1 1 1,0 0-1,0 0 1,0 0 0,0 0-1,0 1 1,-2 1-357,-17 9 715,17-9-647,1 1 0,0-1 1,0 1-1,0 0 0,0 0 1,0 0-1,1 0 0,0 0 1,0 1-1,0 0 0,0 0-68,0 1 54,-2 3-38,0 0 0,1 1 0,0-1 0,1 1 0,0 0 0,1 0 0,0 0 0,1 0 0,-1 10-16,1 3 86,1 0-1,1 0 0,4 18-85,-2-25 89,0 0 0,1 1 0,1-1 0,1-1 0,0 1 0,1-1 0,1 0 0,5 8-89,-7-15 215,-1 0 1,1-1 0,0 0-1,1 0 1,-1-1-1,1 1 1,4 1-216,-6-5 183,0 0 0,0 0 1,0 0-1,0-1 1,0 1-1,0-2 0,1 1 1,-1 0-1,1-1 0,0 0 1,-1 0-1,3-1-183,-4 0 31,0 0 0,1 0 0,-1-1 1,0 0-1,0 0 0,0 0 0,0 0 0,0 0 0,0-1 1,0 0-1,0 0 0,-1 0 0,1 0 0,-1-1 0,2 0-31,2-4 10,0 1-1,-1-1 0,1 1 0,-1-2 0,-1 1 1,2-3-10,-2 1 22,-1 1 0,1-1-1,-1 0 1,-1-1 0,0 1 0,0-1 0,-1 1 0,0-1 0,-1 0 0,0 0 0,0 0 0,-1 0 0,0 0-1,-1 1 1,0-1 0,-3-8-22,2 5-264,-2 1 0,1 0 0,-2 0 0,0 0 0,0 1 0,-1-1 0,0 1 0,-1 1-1,0-1 1,-1 1 0,0 0 0,0 1 0,-2 0 264,-45-38-5280,30 29 1574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3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 13312,'-46'-3'4346,"31"4"-2634,-1 3-1502,-6 2 224,0 2-1,-12 5-433,28-10 35,0-1 0,1 1-1,-1 1 1,1-1 0,0 1-1,0 0 1,0 0 0,1 0-1,-1 1 1,1 0 0,0 0-1,0 0-34,2-2 0,1-1 0,0 1 0,0-1 0,0 1 0,0 0 0,0-1 0,0 1 0,1 0 0,-1 0 0,1-1 0,0 1 0,0 0 0,0 0 0,0 0 0,1-1 0,-1 1 0,1 0 0,-1 0 0,1-1 0,0 1 0,0 0 0,0-1 0,0 1 0,1-1 0,-1 0 0,1 1 0,-1-1 0,1 0 0,2 2 0,6 7 0,1-1 0,0 0 0,1 0 0,0-1 0,3 1 0,-13-9 0,60 41 13,-17-13 52,17 15-65,-49-33 15,-1 0-1,1 1 1,-2 0 0,0 1-1,0 0 1,4 9-15,-11-16 23,-1 0 1,0 0-1,0 0 1,0 0-1,-1 1 1,0-1-1,0 1 1,-1 0-1,0 1-23,0-4 14,-1 0 0,0 0 0,0 0 0,0 0 0,0 0 0,-1 0 0,0 0 0,0-1-1,0 1 1,0 0 0,-1 0 0,1-1 0,-1 1 0,0-1 0,0 1 0,0-1 0,0 0-14,-6 5-1,-1 0 0,1-1 1,-1-1-1,0 1 1,-1-1-1,1-1 1,-1 0-1,0 0 0,-7 2 1,5-3-306,0-1 1,0 0-1,0 0 0,-1-1 0,1-1 0,-1 0 0,-11 0 306,-14-3-3908,1-2 0,-3-2 3908,-50-9-4570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3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353 114 7040,'0'0'-19,"-9"-1"440,-1 1 4324,10 1-4481,-1-1 0,1 0 0,-1 1 0,1-1 0,0 1 0,-1-1-1,1 1 1,0-1 0,-1 1 0,1-1 0,0 1 0,0 0-1,-1-1 1,1 1 0,0-1 0,0 1 0,0 0 0,0-1-1,0 1 1,0 0 0,0-1 0,0 1 0,0-1 0,0 1-1,0 0-263,8 215 2334,0-4-5953,-7-204 2322,-2 0 0,1 0-1,-1-1 1,-2 8 1297,-1 0-3637</inkml:trace>
  <inkml:trace contextRef="#ctx0" brushRef="#br0" timeOffset="385.805">12 203 10368,'-2'-2'750,"-8"-9"3204,10 11-3856,0-1 1,0 1-1,0-1 0,0 1 0,0 0 1,0-1-1,1 1 0,-1-1 0,0 1 1,0 0-1,0-1 0,0 1 0,1 0 1,-1-1-1,0 1 0,0 0 0,1-1 1,-1 1-1,0 0 0,0-1 0,1 1 1,-1 0-1,0 0 0,1-1 0,-1 1 1,1 0-1,-1 0 0,0 0 0,1 0 1,-1 0-1,1-1 0,-1 1 0,0 0 1,1 0-1,-1 0 0,1 0 0,-1 0 1,0 0-1,1 0 0,-1 0-98,47-13 1541,113-18-1167,1 1-331,-55 9-12,34 1-31,-128 19 0,1 1 0,-1-1 0,0 2 0,0 0 0,0 0 0,0 1 0,0 0 0,8 4 0,-14-4 0,1 1 0,-1-1 0,0 2 0,0-1 0,0 1 0,0 0 0,-1 0 0,0 0 0,0 1 0,0 0 0,0 0 0,-1 0 0,1 0 0,-1 1 0,-1 0 0,1 0 0,9 18 16,-1 2 0,-1 0 0,-2 0 0,2 9-16,5 24 64,1 25-64,-10-37-1280,-2-1 0,-2 1 0,-2 19 1280,-1-63-863,0 8-844,4-8-3072,0-3 1185</inkml:trace>
  <inkml:trace contextRef="#ctx0" brushRef="#br0" timeOffset="731.828">1208 1 10496,'-1'0'166,"1"0"1,-1 0-1,1 0 1,0 0-1,-1 0 1,1 1-1,0-1 1,-1 0 0,1 0-1,0 1 1,-1-1-1,1 0 1,0 0-1,0 1 1,-1-1-1,1 0 1,0 1-1,0-1 1,-1 0 0,1 1-1,0-1 1,0 0-1,0 1 1,0-1-1,0 1 1,-1-1-1,1 0 1,0 1-1,0-1 1,0 1-167,-1 20 2543,5 23-818,-3-41-1486,9 58 568,19 57-807,-16-73-11,-2 1 0,-3 0 0,4 46 11,-12-88-19,0 62-919,0-60 284,-1 0 0,0 0 0,0 0 0,0 0 0,-1-1 0,0 1 0,0 0 0,0-1 0,-3 4 654,-6 2-3936,-1-4 310</inkml:trace>
  <inkml:trace contextRef="#ctx0" brushRef="#br0" timeOffset="1081.352">838 407 13568,'24'7'5087,"-24"-7"-3967,73 4-288,-65-4-448,27-4-384,-6 0 64,27-6-1376,-13 2-608,22-10 960,-12 4-959,2-7-225,-6 3-1632</inkml:trace>
  <inkml:trace contextRef="#ctx0" brushRef="#br0" timeOffset="1082.352">1680 75 10112,'4'26'9441,"14"44"-7640,3 0-1501,13 21-300,14 46-697,-38-103-3381,3 26 4078,-9-38-4623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3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 13440,'-33'-1'6199,"19"0"-5957,0 1 0,0 1 1,0 0-1,0 0 0,1 1 1,-8 3-243,-9 4 35,-23 9-35,44-14-16,1 0-1,-1 0 1,1 1-1,0 0 1,1 0 0,-1 1-1,1 0 1,-2 2 16,8-7-1,-1 1 1,1-1 0,0 1 0,0 0 0,0-1-1,0 1 1,1 0 0,-1 0 0,0 0 0,1 0-1,-1 0 1,1 0 0,-1 0 0,1 0-1,0 0 1,0 0 0,0 0 0,0 0 0,1 0-1,-1 0 1,0 0 0,1 0 0,-1 0 0,1 0-1,0-1 1,0 1 0,-1 0 0,1 0-1,0 0 1,1-1 0,0 2 0,3 4 0,0 1 0,1-1 1,1-1-1,-1 1 0,1-1 0,2 1 0,29 23-32,9 2 32,-25-18-5,0 1 0,-2 1-1,0 0 1,0 2 0,10 14 5,-26-28 17,-1 0 0,1 1 1,-1 0-1,-1-1 0,1 1 1,-1 0-1,1 1 0,-2-1 1,1 0-1,0 1 0,-1-1 1,0 1-1,-1-1 0,1 1 1,-1-1-1,0 1 0,0-1 1,-1 1-1,1 0 0,-2 2-17,0 0 9,-1 0-1,0 0 0,-1 0 0,0-1 1,0 1-1,-1-1 0,1 0 0,-1-1 1,-1 1-1,0-1 0,0 0 1,0 0-1,0 0 0,-1-1 0,0 0 1,0-1-1,0 1 0,-1-2 0,0 1 1,-2 0-9,-3-1-462,0 0 1,0-1 0,0-1-1,0-1 1,0 1 0,0-2-1,0 0 1,0-1 0,0 0-1,-8-3 462,-29-6-4607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553 191 9984,'7'21'4708,"-4"-2"-4419,0 4 559,8 48-418,6 8-430,-1-7 1202,-1 17-1202,-14-82 169,2 17 106,0 1 0,-2 0 0,-1 0 0,-2 17-275,2-40-200,0 1 0,-1-1 0,1 1 0,-1-1 0,0 1 1,0-1-1,0 1 0,0-1 0,0 0 0,-2 2 200,3-3-46,-1-1 1,1 1-1,0-1 1,-1 0-1,1 0 1,0 1-1,-1-1 1,1 0-1,-1 1 1,1-1-1,-1 0 1,1 0-1,-1 0 1,1 0-1,-1 0 1,1 1-1,-1-1 1,1 0-1,-1 0 1,1 0-1,-1 0 1,1 0 45,-2-1-138,1 1 0,0-1 1,0 1-1,0-1 1,0 1-1,0-1 0,-1 1 1,1-1-1,0 0 1,0 0-1,0 0 1,1 1-1,-2-2 138,-12-15-1282,0-1 0,1-1 0,1 0 0,0-1 0,-1-4 1282,3 5-379,-29-53 2008,3-1 0,-16-48-1629,49 112 206,0 1-1,0-1 0,1 0 1,0 0-1,1 0 0,0-1 1,0 1-1,1 0 0,0 0 1,0 0-1,1 0 0,1-1 1,-1 1-1,2 0 0,-1 1 1,1-1-1,0 0 0,1 1 1,0-1-1,5-6-205,0 4 152,0 0 0,1 0 0,0 1 0,1 0 0,0 1 0,1 0 0,0 0 0,7-3-152,-5 5 14,1 0 0,-1 0-1,1 2 1,0 0 0,1 0 0,-1 2 0,1 0 0,0 0 0,0 2 0,0 0-1,0 0 1,0 2 0,0 0 0,-1 1 0,1 0 0,0 1 0,-1 1-1,1 1 1,-1 0 0,1 2-14,-11-5 75,1 0 1,-1 1-1,0-1 0,0 1 0,0 1 0,-1-1 0,1 1 1,-1 0-1,0 0 0,0 0 0,0 0 0,-1 1 0,1-1 1,-1 1-1,0 0 0,-1 0 0,1 0 0,-1 1 0,0-1 1,0 1-1,0 1-75,-1 1 175,1 0 0,-2 0 0,1 1 0,-1-1 0,-1 0 0,1 1-1,-1-1 1,-1 0 0,0 0 0,0 0 0,0 0 0,-1 0 0,0 0 0,-1-1 0,0 1 0,0-1 0,0 0 0,-1 0 0,0-1 0,-1 1 0,1-1 0,-6 5-175,2-3-213,0 0 0,0-1 0,-1 0 0,0-1 0,0 0 1,0 0-1,-8 2 213,9-4-661,0-1 1,0 0 0,0-1-1,-1 0 1,1 0 0,-1-1 0,1 0-1,-1-1 1,-1 0 660,-29 0-4373</inkml:trace>
  <inkml:trace contextRef="#ctx0" brushRef="#br0" timeOffset="1297.225">156 223 7040,'9'-16'2379,"-2"2"3151,-7 14-5466,0 0 0,0 0 0,0 0 0,0-1 0,-1 1 0,1 0 0,0 0 0,0 0 0,0 0 0,0-1 0,-1 1 0,1 0 0,0 0 0,0 0 0,-1 0 0,1 0 0,0 0 0,0 0 0,0 0 0,-1-1 0,1 1-1,0 0 1,0 0 0,-1 0 0,1 0 0,0 0 0,0 0 0,-1 0 0,1 1 0,0-1 0,0 0 0,-1 0 0,1 0 0,0 0 0,0 0 0,-1 0 0,1 0 0,0 0 0,0 1-64,-11 1 1222,-1 3-1474,1 1 0,0 1 1,0 0-1,0 1 0,1 0 0,0 0 0,1 1 0,0 0 0,-1 2 253,5-6-9,0 0 1,1 0-1,0 0 1,0 1 0,0-1-1,1 1 1,0 0-1,0 0 1,0 0 0,1 1-1,0-1 1,0 1-1,0-1 1,1 1 0,0 0-1,1-1 1,-1 1-1,1 0 1,0-1 0,1 1-1,0 0 1,0-1-1,0 1 1,1 0 0,0-1-1,0 0 1,1 1-1,0-1 1,0 0 0,0 0-1,1 0 8,9 12 4,2 0-1,0-2 1,1 1-1,0-2 1,1 0-1,7 3-3,5 7-27,19 19 27,-40-35-22,0 0 0,-1 0 0,0 1 0,0-1 0,-1 2 0,0-1 0,2 6 22,-7-11 8,1-1-1,0 1 1,-1-1 0,0 1-1,0 0 1,0 0-1,-1 0 1,0 0 0,1-1-1,-2 1 1,1 0-1,-1 0 1,1 0 0,-1 0-1,-1-1 1,1 1 0,-1 0-8,1-1-191,-1-1 0,0 1 0,0-1 1,0 0-1,-1 1 0,1-1 0,-1 0 1,0 0-1,0 0 0,0-1 1,0 1-1,0-1 0,0 0 0,-1 0 1,1 0-1,-1 0 0,0 0 0,0-1 1,1 1-1,-2-1 191,-18 6-3397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3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268 297 9856,'0'0'81,"0"0"1,-1 0 0,1 0-1,0 0 1,0 0 0,0 0 0,0 0-1,0 0 1,0 0 0,0 0-1,-1 0 1,1 0 0,0 0-1,0 0 1,0 0 0,0 0 0,0 0-1,0 0 1,0 0 0,-1 0-1,1 0 1,0 0 0,0 0-1,0 0 1,0 0 0,0 0 0,0 0-1,0 0 1,-1 0 0,1 0-1,0 0 1,0 0 0,0 1-1,0-1 1,0 0 0,0 0-1,0 0 1,0 0 0,0 0 0,0 0-1,0 0 1,-1 0 0,1 0-1,0 1 1,0-1 0,0 0-1,0 0 1,0 0 0,0 0 0,0 0-1,0 0 1,0 1 0,0-1-1,0 0 1,0 0 0,0 0-1,0 0 1,0 0-82,-2 15 1523,2 19-1837,0-30 607,3 53-139,9 56-154,-1-34-54,5 34-487,-5 0 0,-5 18 541,-6-126-288,1-3 123,-1-1 1,0 0-1,0 1 1,0-1-1,0 1 1,0-1-1,0 0 1,-1 1-1,1-1 1,0 0-1,-1 1 1,1-1-1,-1 0 1,1 0-1,-1 1 1,0-1-1,1 0 1,-1 0-1,0 0 1,-1 1 164,-6 5-3184</inkml:trace>
  <inkml:trace contextRef="#ctx0" brushRef="#br0" timeOffset="455.138">15 504 7424,'-13'-24'2448,"13"24"-2238,-1-1 1,1 0-1,0 1 1,0-1-1,0 1 1,0-1-1,0 0 1,0 1-1,0-1 1,0 0-1,0 1 1,0-1 0,0 1-1,0-1 1,0 0-1,1 1 1,-1-1-1,0 1 1,0-1-1,1 0 1,-1 1-1,0-1 1,1 1-1,-1-1 1,0 1-1,1-1 1,-1 1-1,1 0 1,-1-1 0,1 1-1,-1-1 1,1 1-1,-1 0 1,1 0-1,0-1 1,-1 1-1,1 0 1,-1 0-1,1-1 1,0 1-1,-1 0-210,2 0 259,43-19 1613,-23 9-1695,94-38 57,-83 37-222,1 2 1,-1 1-1,2 2 0,-1 2 1,0 0-1,24 2-12,-45 2 3,0 1-1,1 0 0,-1 1 0,0 0 0,0 1 0,-1 1 1,1 0-1,8 4-2,-17-6 2,1 0-1,0 0 1,-1 1 0,1 0 0,-1 0 0,0 0 0,0 0 0,0 1 0,-1 0-1,1-1 1,-1 1 0,0 1 0,0-1 0,0 0 0,0 1 0,-1-1 0,0 1 0,0 0-1,0 0 1,-1 0 0,1 0 0,0 4-2,-2-4 4,0 0 0,0 0-1,0 0 1,-1 0 0,1 0 0,-1 0-1,-1-1 1,1 1 0,0 0 0,-1-1 0,0 1-1,0-1 1,-1 0 0,1 1 0,-1-1-1,-1 1-3,-8 10-15,-1 0-1,0-1 1,-9 8 15,12-14-30,-35 29-8,33-28 5,-1 1-1,1 0 0,-7 8 34,19-17-3,-1 0 0,1-1 0,-1 1 0,0-1 0,1 1 0,-1 0 0,1 0 0,0-1 0,-1 1 0,1 0 0,0 0 0,-1 0 0,1-1 0,0 1 0,0 0 0,0 0 0,-1 0 0,1 0 0,0 0 0,0 0 0,0-1 0,1 1 0,-1 0 0,0 0 0,0 0 0,0 0 0,1-1 0,-1 1 0,0 0 0,1 0 0,-1 0 0,1-1 0,-1 1 0,1 0 0,-1-1 0,1 1 0,-1 0 0,1-1 0,0 1 0,-1-1 0,1 1 0,0-1 0,0 1 0,-1-1 0,1 1 0,0-1 0,0 0 0,-1 1 0,2-1 3,6 3-34,0 0 1,0 0 0,1-1-1,7 2 34,-8-3-7,15 4 15,0 2-1,0 0 1,0 1-1,-1 1 1,0 1-8,-15-6 4,1 1 1,-1-1 0,0 1-1,0 0 1,-1 1-1,0-1 1,0 1 0,0 1-1,0-1 1,-1 1 0,0 0-1,-1 0 1,0 0-1,0 1 1,3 6-5,-5-6 18,1 1-1,-1-1 1,0 1-1,-1 0 1,0-1 0,0 1-1,-1 0 1,0 0-1,0 0 1,-1-1-1,-2 6-17,3-9 0,-2 0-1,1 0 0,0 0 0,-1-1 0,0 1 0,0-1 1,-1 1-1,1-1 0,-1 0 0,0 0 0,0 0 1,0 0-1,0 0 0,-1-1 0,0 1 0,0-1 0,0 0 1,0 0-1,0-1 0,0 1 0,-4 1 1,2-2-197,0 0 1,-1 0-1,1-1 0,0 0 0,0 0 1,-1 0-1,1-1 0,-1 0 1,1 0-1,0-1 0,-1 0 1,1 0-1,0 0 0,-1-1 0,0 0 197,-1-1-750,0 0-1,1 0 0,-1-1 0,1 0 0,0 0 0,0-1 0,0 0 0,1 0 0,0-1 1,0 0-1,-3-2 751,-16-22-3536</inkml:trace>
  <inkml:trace contextRef="#ctx0" brushRef="#br0" timeOffset="900.472">967 408 10368,'2'4'4871,"2"10"-3759,6 17-861,8 16 3699,7 31-3950,-7-7 180,-3 1 0,-3 1 1,-1 27-181,-10-73 55,-1-24-50,0-17-44,3-28-191,1 0 0,3 0-1,8-27 231,-13 59-82,5-21-483,2 0 1,1 0-1,2 1 0,1 1 1,1 0-1,1 1 1,1 1 564,-11 18-64,1 1 0,0 0 1,0 0-1,5-3 64,-9 8 81,1 1-1,0-1 1,0 1 0,0 0-1,0 0 1,0 0 0,0 1-1,0-1 1,1 1 0,-1-1-1,1 1 1,-1 0 0,1 0-1,0 1-80,1 0 147,0 0-1,-1 0 1,1 0-1,0 1 1,0 0-1,-1 0 1,1 0-1,0 1 1,-1-1-1,1 1 1,-1 0-1,0 1 1,0-1-1,0 1 1,0-1-1,0 1 1,0 1-1,-1-1 1,3 2-147,4 6 103,-1 0 1,0 0 0,-1 1-1,0 0 1,5 11-104,1 5 136,-1 0 0,-1 2 0,-2-1 0,5 26-136,-3 2-715,-2 1 0,-2 2 715,-7-50-845,2 18-1066,-3-27 1619,0 0 1,0 0 0,0 0 0,0-1-1,0 1 1,0 0 0,0 0 0,-1 0 0,1 0-1,0-1 1,-1 1 0,1 0 0,0 0-1,-1-1 1,1 1 291,-1 0-3690</inkml:trace>
  <inkml:trace contextRef="#ctx0" brushRef="#br0" timeOffset="1248.053">1087 695 13440,'-8'19'4991,"8"-19"-3871,24 7-384,-24-3-416,19-8-256,1 0 32,21-9-32,-9-2-64,19-7 32,-6 5-1376,16-8-608,-14 6 705,22-9 415,-14 6-672,10-13-224,10-8-1824</inkml:trace>
  <inkml:trace contextRef="#ctx0" brushRef="#br0" timeOffset="1603.567">1976 283 10368,'-28'56'8282,"17"-28"-7756,2 1-1,0 1 1,2-1-1,1 1 1,-1 23-526,5-32-4,2 1 0,0-1 0,1 1 0,0-1 1,2 0-1,1 0 0,1 0 0,4 12 4,-7-27 8,1 0 0,0 0 0,0 0-1,0-1 1,0 1 0,1-1 0,0 1 0,0-1-1,1 0 1,-1-1 0,1 1 0,0-1 0,0 0-1,1 0 1,-1-1 0,1 1 0,0-1-1,0-1 1,0 1 0,0-1 0,0 0 0,0 0-1,1-1 1,3 1-8,2 0-296,0-1 0,0-1-1,0 0 1,-1-1 0,1 0 0,0 0 0,0-1-1,-1-1 1,1 0 0,-1-1 0,0 0 0,0 0-1,4-4 297,13-7-5573,15-13 5573,-10 6-3626</inkml:trace>
  <inkml:trace contextRef="#ctx0" brushRef="#br0" timeOffset="1604.567">2562 247 10496,'-24'12'3429,"24"-12"-3358,-1 0-1,1 0 1,-1 1 0,1-1 0,-1 0-1,1 0 1,-1 1 0,1-1 0,-1 0-1,1 1 1,0-1 0,-1 1-1,1-1 1,0 1 0,-1-1 0,1 0-1,0 1 1,0-1 0,-1 1-71,-10 18 973,1 0 1,1 0-1,1 1 0,0 0 1,2 0-1,-1 5-973,4-10 35,1-1 1,0 1-1,1 13-35,2-12 1,0-1-1,1 0 0,1 0 0,0 0 0,1 0 1,0 0-1,1-1 0,1 0 0,0 0 1,1 0-1,1-1 0,0 0 0,1 0 0,0-1 1,1 0-1,0-1 0,1 0 0,0-1 1,1 0-1,0 0 0,0-2 0,1 1 0,0-1 1,9 2-1,-18-7-121,1-1 0,0 0 1,1 0-1,-1 0 0,0-1 1,1 0-1,-1 0 0,0 0 1,1-1-1,-1 1 0,1-2 1,-1 1-1,1 0 0,-1-1 1,1 0-1,3-1 121,22-15-2501,-3 2-2064</inkml:trace>
  <inkml:trace contextRef="#ctx0" brushRef="#br0" timeOffset="2432.318">2983 0 10112,'0'0'3872,"0"0"-3040,12 5 991,-12-5 289,4 4-1088,0-2-288,4 9-480,0-3-128,8 10-64,-3-5-64,-1 13 32,0-5-32,-1 4 0,1-4-1408,0 1-576,-4-5-1535,4-2-609,0-4 576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343 9984,'-1'-4'416,"0"-1"1,-1 1-1,1-1 1,-1 1-1,0-1 1,0 1-1,-1 0 1,1 0-1,-1 0 1,0 0-1,0 1 1,0-1-1,-2-1-416,-7-6 128,-1 0 1,-1 1-1,-2-1-128,-14-11 361,-8-7-236,8 4-129,-2 1 1,-1 2-1,-20-10 4,41 26 211,-1 0 0,0 1 0,1 1-1,-2 0 1,1 0 0,0 1 0,-1 1 0,1 1 0,-1 0 0,1 0 0,-1 1 0,-6 2-211,-1 0 182,1 2 0,0 0-1,0 2 1,1 0 0,-1 1 0,1 1 0,1 0 0,-13 9-182,6-2 73,2 1 0,0 2 1,0 0-1,2 1 0,0 1 1,0 3-74,-6 8 29,2 2 0,1 1 0,1 1 0,2 1 0,2 0 0,1 2 1,2 0-1,-9 34-29,13-34 33,2 1 0,2 0 0,2 0 0,1 0 0,2 1-1,2-1 1,1 4-33,1-26 13,1 1-1,0-1 1,1 0-1,1 0 1,0 0-1,2 0 1,0-1-1,0 0 1,2 0-1,0-1 1,1 0-1,0 0 1,1-1-1,1 0 0,0-1 1,1 0-1,3 2-12,4 1 29,0-1-1,0-1 1,2-1-1,-1-1 1,2-1-1,0 0 1,0-2 0,0 0-1,10 1-28,0-2-7,1-1 0,0-2-1,0-1 1,0-2 0,1-1-1,14-2 8,18-5 232,-1-3-1,0-3 0,0-2 0,-2-4 0,0-2 0,35-18-231,-65 25 103,-1-1 0,0-3 0,-1 0 0,-1-2 0,0-1 0,-2-1 0,0-2 0,-1 0-103,-17 12-79,0 1 0,0-1 0,-1-1 1,0 1-1,-1-2 0,-1 1 0,0-1 1,0 0-1,-1 0 0,-1-1 0,0 0 0,-1 0 1,-1 0-1,0 0 0,-1-1 0,0 1 1,-1-1-1,-1 0 0,0 1 0,-2-10 79,-2-2 227,-2-1-1,-1 1 0,-1 0 0,-1 1 0,-1 0 1,-1 0-1,-1 1 0,-5-4-226,-12-19-369,-2 2 1,-2 1-1,-22-20 369,9 13-744,-3 3-1,-35-27 745,51 49-618,0 2-1,-2 0 1,-1 3 0,-36-17 618,57 31-1051,-1 1 1,1 1 0,-13-3 1050,21 6-981,1 1 1,-1 1-1,0-1 0,0 1 1,0 0-1,-3 1 981,-5 2-3578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4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10624,'-11'12'3429,"11"-12"-3392,0 0 0,0 1 0,0-1 0,0 0 0,0 0 0,0 0 0,-1 1 0,1-1 1,0 0-1,0 0 0,0 0 0,0 1 0,0-1 0,0 0 0,0 0 0,0 0 0,0 1 0,0-1 0,0 0 0,0 0 0,0 1 0,0-1 1,0 0-1,0 0 0,0 0 0,0 1 0,1-1 0,-1 0 0,0 0 0,0 0 0,0 1 0,0-1 0,0 0 0,0 0 0,1 0 0,-1 0 1,0 0-1,0 1 0,0-1 0,0 0 0,1 0-37,45 77 4856,25 56-4480,-59-107-313,-1 1 0,-1 0 0,5 21-63,-11-35 38,-2 1 0,1 0 1,-1 0-1,-1 0 0,-1 0 1,0 0-1,-1 0 1,-2 12-39,3-25 3,0 0 0,0 0 1,0 0-1,0 0 1,0-1-1,0 1 1,0 0-1,-1 0 0,1 0 1,0 0-1,-1 0 1,1-1-1,-1 1 0,1 0 1,-1 0-1,1-1 1,-1 1-1,1 0 0,-1-1 1,0 1-1,1 0 1,-1-1-1,0 1 0,1-1 1,-1 1-1,0-1-3,1 0 0,-1 0 0,1 0-1,0-1 1,-1 1 0,1 0-1,0 0 1,-1 0 0,1-1 0,0 1-1,-1 0 1,1-1 0,0 1 0,0 0-1,0-1 1,-1 1 0,1 0-1,0-1 1,0 1 0,0 0 0,0-1-1,0 1 1,0-1 0,0 1 0,-3-21-72,4 2-1,0 1 1,1 0-1,4-14 73,3-10-142,2 0 0,1 1 0,3 1 1,3-5 141,-9 26-53,0 0-1,2 1 1,0 0 0,1 0 0,0 1 0,2 1 0,0 0 0,1 1-1,13-10 54,-22 20-113,0 1-1,1 0 0,-1 1 0,1-1 1,0 1-1,0 0 0,1 1 0,-1 0 0,0 0 1,1 1-1,-1-1 0,1 2 0,0-1 1,-1 1-1,1 0 0,-1 1 0,1 0 0,-1 0 1,1 0-1,-1 1 0,2 1 114,-1-1-77,0 1-1,0 1 0,0-1 1,0 1-1,-1 1 1,0-1-1,0 1 1,0 1-1,-1-1 0,1 1 1,2 3 77,2 4 413,-1 0-1,0 0 1,-1 1 0,0 1 0,1 3-413,-6-10 118,0-1 1,0 1 0,-1 0-1,0 1 1,-1-1-1,0 1 1,0-1-1,-1 1 1,0-1 0,0 1-1,-1 0 1,0-1-1,-1 1 1,1 0 0,-2-1-1,1 1 1,-2 0-119,-1 2 8,0 0 0,-1 0 0,0 0 0,-1-1 0,0 1 0,-1-1 0,0-1 0,-1 0 0,1 0 0,-2 0 0,1-1 0,-9 6-8,9-8-361,0 0 0,-1-1 1,1 0-1,-1-1 0,0 0 0,0 0 1,-1-1-1,1 0 0,-1 0 1,0-1-1,0-1 361,-47 11-4629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10368,'10'-14'3365,"-10"13"-3272,1 1 0,-1 0-1,0 0 1,0-1 0,0 1 0,0 0 0,0 0 0,1-1-1,-1 1 1,0 0 0,0 0 0,0-1 0,1 1 0,-1 0 0,0 0-1,0 0 1,1 0 0,-1-1 0,0 1 0,0 0 0,1 0-1,-1 0 1,0 0 0,1 0 0,-1 0 0,0 0 0,0 0-1,1 0 1,-1 0 0,0 0 0,1 0 0,-1 0 0,0 0 0,1 0-1,-1 0 1,0 0 0,0 0 0,1 0 0,-1 0 0,0 1-1,0-1 1,1 0 0,-1 0 0,0 0 0,0 0 0,1 1-1,-1-1 1,0 0 0,0 0 0,0 1-93,9 14 2436,-7-11-2357,25 49 586,9 6-665,-10-15-13,-2 0 1,6 17 12,-14-22-381,5 13-2140,2-1-3995,-15-36 2820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24 13696,'-24'-18'4426,"24"18"-4343,-1 0-1,1-1 1,-1 1-1,1 0 1,-1-1-1,1 1 1,-1 0-1,1 0 1,-1-1-1,1 1 1,-1 0 0,1 0-1,-1 0 1,0 0-1,1 0 1,-1 0-1,1 0 1,-1 0-1,1 0 1,-1 0-1,0 0-82,-9-1 327,7 0-230,-1 1 0,0 0 0,1 0 0,-1 0 0,0 0 0,0 0 0,1 1 0,-1 0 0,-1 0-97,-141 39 272,113-29-213,1 1 0,0 2-1,-12 8-58,36-17-16,0 0 0,1 0 0,-1 0 0,-2 4 16,8-7-3,0 0-1,0 0 0,0 0 0,0 0 1,1 0-1,-1 0 0,1 1 0,-1-1 0,1 0 1,0 1-1,0-1 0,0 1 0,0-1 1,1 1-1,-1 0 0,1-1 0,-1 3 4,2-1 0,-1 1 0,1 0 0,0 0 0,1 0 0,-1-1 0,1 1 0,0-1 0,0 1 0,0-1 0,0 0 0,1 0 0,0 0 0,0 0 0,0 0 0,0-1 0,1 1 0,7 7 0,1-1 0,0 0 0,0-1 0,7 4 0,37 22 51,-8-6-29,5 7-22,-39-26 65,-1 1-1,-1 0 0,0 1 1,0 0-1,8 13-64,-16-20 159,-1 0 0,1 0-1,-1 0 1,-1 0 0,1 0 0,-1 1-1,0-1 1,0 1 0,-1 0 0,1-1-1,-1 1 1,-1 0 0,1 0 0,-1 0-1,0 0 1,0 0 0,0-1 0,-1 1-1,0 0 1,-1 0 0,1 0 0,-1-1-1,0 1 1,0-1 0,-1 1 0,1-1-1,-1 0 1,0 0 0,-1 0 0,-2 3-159,-7 4-59,0-1 0,0 0 1,-2-1-1,1 0 0,-1-1 1,-14 6 58,20-11-531,1-1 1,-2 1 0,1-1 0,0-1 0,-1 0 0,-5 1 530,2-2-1873,-1-1 1,1 0-1,0 0 1,-1-1-1,1-1 1,-13-3 1872,-19-6-4789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4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9728,'-3'20'3535,"2"-13"-2962,0 1 1,-1-1-1,0 0 1,-2 4-574,-1 5 173,1 0 1,1 0-1,0 1 1,1-1-1,0 1 1,1 11-174,2 21 2953,5 35-2953,-4-70 80,0 1 0,1 0 0,0-1 0,1 0 0,0 0 0,2 0 0,-1 0 0,2-1 0,0 0 0,0 0 0,9 10-80,-12-19-45,0 0 0,0 0 0,0 0 0,1-1 0,-1 1 0,1-1-1,0 0 1,0-1 0,0 1 0,0-1 0,1 0 0,-1 0 0,4 0 45,5 1-836,0-1 0,1 0 0,-1-1 0,11-1 836,21 0-4373</inkml:trace>
  <inkml:trace contextRef="#ctx0" brushRef="#br0" timeOffset="334.07">1 386 10240,'24'7'3872,"-24"-7"-3040,51 0-192,-47 0-288,25-7-480,-5 3 32,24-13-2432,-8 2-1088,8-10 256,-7 4 288</inkml:trace>
  <inkml:trace contextRef="#ctx0" brushRef="#br0" timeOffset="335.07">76 65 13312,'-35'7'4991,"35"-7"-3871,0-3-256,0 3-320,4 0-512,0 0-32,19-4-160,-7 4 32,25-4 64,-9 1-1600,19 3-608,-10 0-2623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3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40 9856,'-23'2'3205,"15"1"-1914,4 0-1174,0 1 0,1-1 0,0 1 0,0 0 0,0 0 0,0 0 0,1 0 0,-1 0 0,1 1 0,0-1 0,1 1 0,-1-1 0,1 1 0,0 0 0,0-1 0,-1 5-117,0 42 969,3 16-969,0-19 1494,-1-23-1117,2 0-1,1 0 1,1 0 0,1 0-1,4 8-376,-6-22 22,1-1 1,0 0-1,0-1 1,1 1-1,0-1 0,1 0 1,0 0-1,1 0 1,-1-1-1,2 0 0,3 3-22,-6-6-86,1 0 0,0-1-1,0 0 1,1 0-1,-1 0 1,1-1 0,0 1-1,0-2 1,0 1-1,0-1 1,0 0 0,0-1-1,1 1 1,-1-2-1,1 1 1,6-1 86,3-2-1123,1 0-1,-1-2 1,0 0-1,0-1 0,0-1 1,13-7 1123,11-6-3669</inkml:trace>
  <inkml:trace contextRef="#ctx0" brushRef="#br0" timeOffset="1932.072">92 349 9984,'12'-3'3680,"-12"3"-2848,24 0-32,-20 0-224,13 0 767,-1 0 481,16-8-864,-5 5-416,10-4-384,-9-1-160,4 2 96,-3-1-224,-6-1 32,-3 5-1536,0-5-576,-4 1-2687</inkml:trace>
  <inkml:trace contextRef="#ctx0" brushRef="#br0" timeOffset="2294.192">4 57 9984,'-4'-4'3680,"4"4"-2848,12-3-192,-12 3-192,12 0-352,-4 0 0,25-8-32,-10 6-64,29-9 32,-11 3-192,14-3 32,-10 1-3872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4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95 598 7040,'-1'-1'177,"0"1"-1,0-1 1,0 1 0,1-1 0,-1 0-1,0 1 1,0-1 0,0 0 0,0 0-1,1 0 1,-1 1 0,0-1 0,1 0-1,-1 0 1,1 0 0,-1 0 0,1 0-1,-1 0 1,1 0 0,0 0 0,-1 0-1,1-1 1,0 1 0,0 0 0,0 0-1,0 0 1,0 0 0,0 0 0,0 0-1,0 0-176,1-8 700,0 1 0,0 0 0,1 0 0,0-1-700,2-8 410,2-13-370,1 1 0,1 0 0,2 0 0,1 1 0,1 0 0,1 1 0,1 0 0,12-14-40,-11 19 12,1 2 1,1 0 0,0 0 0,2 2 0,0 0-1,1 1 1,1 2 0,1 0 0,0 1 0,3-1-13,-10 7-4,-1 1 0,1 1 0,0 0 0,0 1 0,0 0 0,1 2 0,0 0 0,-1 0 0,1 1 0,0 1 0,0 1 0,0 0 0,0 2 0,0-1 0,0 2 0,0 0 0,0 1 0,-1 0 0,0 1 0,9 5 4,-13-5-2,-1 1 0,1 0 0,-1 1 0,0 0 0,0 1 0,-1 0 0,0 0 0,0 1 0,-1 0 0,1 3 2,1 1 7,-1 1-1,0 0 1,-2 0 0,1 1-1,-2 0 1,0 0-1,1 7-6,-1 1 12,-1 1-1,-1-1 0,0 1 0,-2 0 0,-2 0 0,0-1 1,-1 1-1,-1 0 0,-1 0 0,-5 17-11,-57 179 163,39-139-155,8-25 227,-3-2-1,-3 0 1,-1-1-1,-3-2 1,-18 23-235,24-44 486,-1 0 0,-1-2-1,-2 0 1,-1-2 0,-1-1 0,-16 10-486,-5 0 73,-1-1 1,-2-3 0,-37 15-74,67-35 12,0-1-1,-1-1 1,0-2-1,-1 0 1,0-1-1,-15 1-11,36-6 0,0-1 0,0 0 0,0 0 0,0 0 0,1 0 0,-1 0 0,0-1 0,0 0 0,0 1 0,0-1 0,0 0 0,0 0 0,2 0 0,0 0 0,-1 0 0,1 0 0,0 0 0,0 0 0,0 0 0,0 0 0,0 0 0,0 0 0,0-1 0,0 1 0,0 0 0,1-1 0,-1 1 0,1-1 0,-1 1 0,1 0 0,-1-1 0,1 1 0,0-1 0,-1 1 0,1-1 0,0 0 0,0 1 0,0-10 0,1 0 0,0 0 0,0 0 0,1 0 0,0 0 0,1 1 0,0-1 0,3-3 0,7-18 0,2 0 0,2-2 0,4-4-32,2 1-1,2 1 0,0 1 1,3 1-1,1 1 0,13-10 33,-24 26-19,0 1-1,1 1 0,1 0 1,0 2-1,1 0 0,1 1 1,0 2-1,1 0 0,-1 1 1,2 1-1,-1 2 0,4-1 20,-8 5-10,0 0 0,0 1-1,0 1 1,0 1 0,0 1-1,0 0 1,-1 1 0,1 1-1,-1 1 1,1 1 0,-1 1-1,1 1 11,15 7-16,-1 2-1,-1 1 0,-1 1 0,-1 2 0,22 20 17,-25-17 72,-1 1-1,-1 1 1,-2 1-1,0 2 1,16 28-72,11 25 389,22 55-389,-68-127 30,-2-7-16,-1 1-1,1 0 1,0-1-1,0 1 1,0-1-1,0 0 1,1 0-1,-1 0 1,1 0-1,0 0 1,0 0-1,2 1-13,-4-4-17,-1 0 1,1 1-1,-1-1 1,1 0-1,-1 0 1,1 0-1,-1 0 0,1 0 1,-1 0-1,1 0 1,-1 0-1,1 0 1,-1 0-1,1 0 0,-1-1 1,1 1-1,-1 0 1,1 0-1,-1 0 1,1-1-1,-1 1 0,0 0 1,1 0-1,-1-1 1,1 1-1,-1 0 0,0-1 1,1 1-1,-1-1 1,0 1-1,0 0 1,1-1-1,-1 1 0,0-1 1,0 1-1,1-1 1,-1 1-1,0-1 17,8-21-2685,-6 17 1616,9-30-4317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72 3584,'-1'-5'-404,"1"-1"4502,1 14 3360,1 12-6877,0 0 1,3 12-582,-2-12-8,-1 1-1,1 11 9,-3 51 98,1 17-203,-2-34-3488,1-66 175</inkml:trace>
  <inkml:trace contextRef="#ctx0" brushRef="#br0" timeOffset="340.889">0 18 7296,'0'0'2368,"2"1"-1264,2 2-638,-4-2-226,1 0-1,0 0 1,0 0-1,0 0 1,0-1-1,0 1 1,0 0-1,1-1 1,-1 1-1,0-1 1,0 1 0,0-1-1,1 1 1,-1-1-1,0 0 1,0 0-1,1 1-239,98-3 912,3-4-912,-77 3-684,-1-1-1,1-1 1,18-7 684,-42 11-6645</inkml:trace>
  <inkml:trace contextRef="#ctx0" brushRef="#br0" timeOffset="689.885">136 282 9856,'-4'0'3680,"4"0"-2848,0 3-192,0-3-192,4 4-352,0-4 0,9 0-32,-5 0-64,8-4 32,-1 4-32,9-7 64,-4 3-96,4-3 0,-3 5-1248,-1-6-480,-20 8-4704</inkml:trace>
  <inkml:trace contextRef="#ctx0" brushRef="#br0" timeOffset="1041.425">565 100 9600,'-3'4'5125,"2"5"-3576,1 15-2587,0-17 1556,-1 50-320,0-17-81,2-1 0,4 37-117,-3-69 10,-1 0-1,1 0 1,0-1-1,0 1 1,1-1-1,0 1 1,0-1-1,1 0 0,0 0 1,0 0-1,0-1 1,0 1-1,1-1 1,0 0-1,5 3-9,-6-4-98,1-1 0,-1 0 0,1 0 0,0 0 0,0-1-1,1 1 1,-1-1 0,0 0 0,1-1 0,-1 1 0,1-1 0,-1-1-1,1 1 1,0-1 0,0 1 0,-1-2 0,1 1 0,0-1 0,4 0 98,5-5-2176,-3-1-1248</inkml:trace>
  <inkml:trace contextRef="#ctx0" brushRef="#br0" timeOffset="1408.934">570 293 9984,'0'0'3776,"0"0"-2944,20 3-160,-20 1-288,12-4-320,-1 0-64,9-4-128,-4 1 0,8-12 64,-3 4-2368,-1-2-1056,-4-2 192</inkml:trace>
  <inkml:trace contextRef="#ctx0" brushRef="#br0" timeOffset="1409.934">565 96 9600,'0'-3'3584,"0"3"-2784,13-4-128,-13 4-256,12-4-320,-4 2-64,7-2-1152,1 1-448,8-5-1952,-4 5-800,9-1 2208,-9 0 1024</inkml:trace>
  <inkml:trace contextRef="#ctx0" brushRef="#br0" timeOffset="1760.389">942 26 9984,'-1'2'658,"0"0"1,0 0 0,0 1-1,1-1 1,-1 0-1,1 1 1,-1-1 0,1 3-659,1 39 506,0-21-388,-2 29-112,0-10 62,4 42-68,-2-72 6,1-1-1,0 1 0,0 0 1,2-1-1,-1 0 0,1 0 1,1 0-1,0 0 1,2 3-6,-4-10-130,0 1 0,0-1 1,0 0-1,0 0 0,0 0 1,1-1-1,0 1 0,0-1 1,0 0-1,0 0 0,0 0 1,1-1-1,-1 1 0,1-1 1,0 0-1,0-1 0,-1 1 1,1-1-1,0 0 0,0 0 1,0 0-1,1-1 1,-1 1-1,0-1 0,0-1 1,0 1-1,0-1 0,0 0 1,1 0 129,11-3-3312</inkml:trace>
  <inkml:trace contextRef="#ctx0" brushRef="#br0" timeOffset="2125.009">906 235 10112,'-9'11'3776,"9"-11"-2944,17 11-160,-17-7-288,16-4-320,-4 0-64,16-4-128,-3 1 0,7-8 64,-5 0-1312,1-6-576,-3 2-1632</inkml:trace>
  <inkml:trace contextRef="#ctx0" brushRef="#br0" timeOffset="2126.009">942 61 7296,'-4'0'2720,"4"0"-2112,8 0 800,-8 0 224,8 0-832,0 0-352,8-4-384,1 1-128,11-5 32,-5 1-1344,13-3-576,-7 3-1408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9600,'0'0'80,"0"0"0,0-1 0,0 1-1,0 0 1,0 0 0,0 0 0,0 0 0,0 0 0,0-1 0,0 1 0,0 0 0,0 0 0,0 0 0,0 0 0,0 0 0,0-1 0,0 1 0,0 0 0,0 0 0,0 0 0,0 0-1,0 0 1,0-1 0,0 1 0,0 0 0,0 0 0,0 0 0,0 0 0,0 0 0,0 0 0,1 0 0,-1-1 0,0 1 0,0 0 0,0 0 0,0 0 0,0 0 0,0 0 0,1 0-1,-1 0 1,0 0 0,0 0 0,0 0 0,0 0 0,0 0 0,0 0 0,1 0 0,-1 0 0,0 0 0,0 0 0,0 0 0,0 0-80,16-4 1745,23-1 696,-37 5-1878,15-1-387,-1 0 0,1 2 1,0 0-1,-1 1 0,0 1 0,7 2-176,26 8 995,20 9-995,-19-5 433,17 2-433,-17-6 15,1-3 0,0-2-1,1-3 1,0-1-15,-33-2 134,-3-1-340,-16-1 96,0 0 1,0 0-1,0 0 1,0 0-1,0 0 1,0 0-1,0 0 0,0-1 1,0 1-1,0 0 1,0 0-1,0 0 1,0 0-1,0 0 0,0 0 1,0 0-1,0 0 1,0 0-1,0-1 1,0 1-1,0 0 0,0 0 1,0 0-1,0 0 1,1 0-1,-1 0 1,0 0-1,0 0 1,0 0-1,0 0 0,0 0 1,0 0-1,0-1 1,0 1-1,0 0 1,0 0-1,0 0 0,1 0 1,-1 0-1,0 0 1,0 0-1,0 0 1,0 0-1,0 0 0,0 0 1,0 0-1,0 0 1,1 0-1,-1 0 1,0 0-1,0 0 0,0 0 1,0 0-1,0 0 1,0 0-1,0 0 1,0 0-1,0 1 0,0-1 1,1 0-1,-1 0 1,0 0-1,0 0 1,0 0-1,0 0 0,0 0 1,0 0 109,-10-12-4517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72 7040,'2'44'7120,"1"-17"-6541,2 0-1,5 17-578,-7-34-203,12 59 742,-14-61-988,0-1 0,-1 1-1,1-1 1,-2 1-1,1-1 1,-1 1 0,0-1-1,-1 3 450,-2 1-3290</inkml:trace>
  <inkml:trace contextRef="#ctx0" brushRef="#br0" timeOffset="351.522">8 79 10112,'-8'-5'3872,"8"5"-3040,16 5-192,-16-5-288,15 0-384,-3 0 0,29-11 32,-9 4 64,21-4-32,-14 0-32,10 1 32,-9-1-1376,-1 0-544,-2 4-1792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9984,'13'31'2401,"-2"0"0,0 3-2401,6 19 1086,-2-1-948,-15-48-122,1 0-1,0 1 1,-1-1-1,0 0 1,0 0-1,-1 1 1,1-1-1,-1 0 1,0 0-1,0 1 1,0 0-16,1-5 2,0 1 1,-1-1-1,1 1 1,0 0-1,0-1 1,-1 1-1,1-1 1,0 1-1,-1-1 0,1 1 1,0-1-1,-1 0 1,1 1-1,-1-1 1,1 1-1,-1-1 1,1 0-1,-1 1 1,1-1-1,-1 0 1,1 0-1,-1 1 1,1-1-1,-1 0 0,1 0 1,-1 0-1,1 0 1,-1 0-1,0 0 1,1 0-1,-1 0 1,1 0-1,-1 0 1,0 0-1,1 0 1,-1 0-1,1 0 1,-1 0-1,1-1 0,-1 1 1,1 0-1,-1-1-2,-1 0-5,1 0-1,-1 0 0,1 0 0,0 0 1,0 0-1,-1 0 0,1-1 0,0 1 1,0 0-1,0-1 0,0 1 0,1-1 1,-1 1-1,0-1 0,1 0 0,-1 1 1,1-1-1,-1 0 6,-1-10-42,1 0 0,0-1 0,1 1 0,0 0 1,1 0-1,0-1 0,1 1 0,0 0 0,1 0 0,1 0 0,0 1 0,0-1 1,1 1-1,1-2 42,0 2-35,0 0 0,0 1 1,1 0-1,0 0 0,0 0 1,1 1-1,1 0 0,0 1 0,0 0 1,0 0-1,1 1 0,0 0 1,0 0-1,8-2 35,-13 7 11,0 0-1,0 0 1,0 1 0,0-1-1,0 1 1,0 1 0,0-1-1,1 1 1,-1-1 0,0 2 0,0-1-1,0 0 1,5 2-11,-7-1 28,1 0 0,-1 0 0,1 1 0,-1-1 0,0 1 0,0 0 0,1 0 0,-1 0 0,-1 0 0,1 0 0,0 1 1,0-1-1,-1 1 0,0 0 0,1 0 0,-1 0 0,0 0 0,0 0 0,0 2-28,-1-2 61,0 0 0,0 0 1,0 0-1,-1 0 0,1 0 1,-1 0-1,0 0 0,0 0 1,0 0-1,0 0 0,-1 0 1,1 0-1,-1 0 0,0 0 1,0 0-1,0 0 0,0 0-61,-3 6 513,0 1 0,0-2-1,-1 1 1,-3 4-513,-7 6 682,0 0 0,-4 3-682,7-9-16,1-1-1,1 1 0,1 1 0,-1 0 0,1 2 17,8-14-15,0 0 1,0 0-1,1-1 0,-1 1 0,1 0 1,-1 0-1,1 0 0,0 0 0,0 0 1,-1 0-1,1 0 0,1 0 0,-1-1 1,0 1-1,0 0 0,1 0 1,-1 0-1,1 0 0,-1 0 0,1-1 1,0 1-1,0 0 0,0 0 0,0-1 1,0 1-1,0-1 0,0 1 0,1-1 1,0 1 14,1 2-209,1-1 0,0 0 0,0-1 0,0 1 0,0-1 0,1 0 0,-1 0 0,0 0 1,1 0-1,0-1 0,3 1 209,10 1-682,0 0 1,-1-2 0,1 0 0,6-2 681,31-1-3568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82 188 9728,'0'0'130,"0"0"1,1 0-1,-1 0 1,1 0-1,-1 0 1,0 0-1,1 0 1,-1 0 0,1 0-1,-1 0 1,0 0-1,1 0 1,-1 0-1,1 0 1,-1 0-1,0 0 1,1 0-1,-1 1 1,1-1-1,-1 0 1,0 0 0,1 0-1,-1 1 1,0-1-1,1 0 1,-1 1-1,0-1 1,0 0-1,1 1 1,-1-1-1,0 0-130,11 19 1389,2 23-766,6 15 1324,1 0 0,11 17-1947,7 16 591,-3 5-393,-5 0-1,12 68-197,-38-145-1,19 81-131,-20-91-1286,-4-17 164,-7-21 166,-48-132-435,-7 0 1523,5 34 1757,-36-57-1757,74 150 848,9 18-487,1 0 0,1-1 0,1 0 0,0-1 0,1 0 0,1 0-361,5 15 11,1 0 0,-1 1 0,1-1 0,0 0 0,0 0 0,0 1 0,0-1 0,1 0 0,-1 1 0,1-1 0,0 0 0,0 1 0,1-1 0,-1 1 0,1-1 0,-1 1 0,2-1-11,0-1 6,1 0 0,0 0 0,1 1 0,-1-1 0,1 1 0,-1 0 0,1 1 0,0-1-1,1 1 1,-1 0-6,13-6 8,0 1 0,0 1 0,1 0-1,0 2 1,0 0 0,1 1-8,19-2-16,-1 1 0,1 2 0,0 2 0,-1 2 0,1 1 0,0 2 0,-1 1 0,0 2 0,0 2 0,-1 2 0,0 1 0,0 1 0,19 12 16,-43-18 18,0 0 0,-1 1-1,1 1 1,-2 0 0,1 0-1,-1 1 1,-1 1 0,6 6-18,-13-13 20,0-1 0,0 1-1,0 0 1,-1 0 0,1 0 0,-1 1 0,0-1 0,0 0-1,-1 1 1,1-1 0,-1 1 0,0 0 0,0-1 0,-1 1-1,0 0 1,1 0 0,-1 0 0,-1-1 0,1 1 0,-1 0-1,0-1 1,0 1 0,0 0 0,-1-1 0,1 1 0,-1-1-1,-2 4-19,-3 2 11,1 0 0,-2 0 0,1-1 0,-1 0 0,-1-1 0,1 0 0,-1 0 0,-7 4-11,-13 7-46,0-1-1,-12 4 47,39-21-7,-1 0-1,1 0 1,0 0-1,0 1 1,0-1-1,0 1 1,0 0-1,0-1 1,0 1-1,0 0 1,1 0-1,-1 0 1,0 1 7,2-3-3,0 1-1,0-1 1,0 1-1,0-1 1,-1 1 0,1-1-1,0 1 1,0-1 0,0 1-1,1 0 1,-1-1 0,0 1-1,0-1 1,0 1-1,0-1 1,0 1 0,0-1-1,1 1 1,-1-1 0,0 1-1,1-1 1,-1 1 0,0-1 3,19 13-71,11 1-7,2-2 0,16 5 78,19 6-36,4 4-80,63 37 116,-105-49 0,-1 2-1,0 2 1,-2 0 0,0 1-1,18 20 1,-37-33 9,0 1-1,0 0 0,-1 0 1,0 1-1,0 0 0,-1 0 0,-1 0 1,1 1-1,-1 0 0,-1-1 1,2 8-9,-4-11 10,0-1-1,0 1 1,-1-1 0,1 1 0,-1 0 0,-1-1 0,1 1 0,-1-1 0,0 1 0,0-1 0,-1 1 0,1-1-1,-1 0 1,0 0 0,-1 1 0,1-1 0,-1-1 0,0 1 0,0 0 0,-1-1 0,1 0 0,-3 2-10,-3 2 19,0-1 0,0 0-1,-1 0 1,1-1 0,-2 0 0,1-1 0,-1 0 0,0 0 0,0-1 0,0-1 0,0 0 0,-7 1-19,-15 1-469,-1 0 1,-1-3-1,-25 0 469,40-2-784,0-1 1,0-1-1,-1-1 0,2-1 0,-1 0 1,-7-4 783,19 6-396,1-1 0,-1-1-1,1 1 1,0-1 0,0 0 0,1-1 0,-1 0 0,0-1 396,3 3-277,1-1 1,-1 1-1,1-1 1,0 0-1,1 0 1,-1 0-1,1-1 0,-1 1 1,1-1-1,0 1 1,1-1-1,-1 0 1,0-3 276,1-3-846,0-1 0,0 0 0,1-7 846,0 19-6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62 172 6912,'-1'10'5989,"-2"5"-3968,5 11-1796,1 1 0,0-1 0,5 11-225,-3-11 36,0 0 1,-2 1-1,-1 12-36,-2-20-337,0-6-2643,0-9-353</inkml:trace>
  <inkml:trace contextRef="#ctx0" brushRef="#br0" timeOffset="355.727">2 107 7296,'-1'-1'188,"1"0"0,0 0 0,0 1 0,-1-1 0,1 0 0,0 0 0,0 0 0,0 0 0,0 0 0,0 1 0,0-1 0,0 0 0,0 0 0,1 0 0,-1 0 0,0 1 0,0-1 0,1 0 0,-1 0 0,0 0 0,1 1 0,-1-1 1,1 0-1,-1 0 0,1 1 0,-1-1 0,1 1 0,0-1 0,-1 0 0,1 1 0,0-1 0,-1 1 0,1 0 0,0-1 0,0 1-188,8-7 126,0 0 0,0 1 0,0 1 0,1 0 0,0 0-1,0 1 1,1 0 0,-1 0 0,5 0-126,15-2 239,0 0 0,25-1-239,-36 6 0,0 0 0,0 1 0,0 1 0,0 0 0,18 5 0,-33-5 13,0 0 0,0 0 1,0 1-1,0-1 0,-1 1 1,1 0-1,0 0 0,-1 0 1,1 0-1,-1 1 0,0-1 1,0 1-1,0 0 0,0 0 1,0 0-1,-1 0 0,1 1 1,1 2-14,-3-4 12,0 1 0,1 0 0,-1 0 0,0 0 0,-1-1 0,1 1 1,0 0-1,-1 0 0,0 1 0,1-1 0,-1 0 0,-1 0 1,1 0-1,0 0 0,-1 0 0,1 0 0,-1 0 0,0 0 1,0-1-1,0 1 0,0 0 0,-1 0 0,1-1 0,-1 1 1,-1 2-13,-4 4 44,-1 0 0,0 0 0,-1 0 0,0-1 0,0-1 0,-1 1 0,0-1 0,-5 2-44,-7 3-1303,-1 0 0,-1-2-1,-12 4 1304,12-6-3386</inkml:trace>
  <inkml:trace contextRef="#ctx0" brushRef="#br0" timeOffset="713.591">639 72 7296,'-1'0'392,"0"1"0,1 0 1,-1 0-1,1 0 0,0 0 1,-1 0-1,1 0 0,-1 0 1,1 0-1,0 0 0,0 0 1,0 0-1,0 0 0,-1 0 1,1 0-1,1 0-392,-1 25 1858,1-14-1903,-2 18 100,3 59 282,-1-76-300,1-1 0,0 1 0,0-1 0,2 0 0,-1 0 0,2 0-37,-3-7-58,0-1 0,0 0 1,0 0-1,1 0 0,0-1 1,0 1-1,0 0 0,0-1 1,0 0-1,1 0 1,-1 0-1,1 0 0,0-1 1,0 1-1,0-1 0,0 0 1,0 0-1,0 0 0,1-1 1,-1 1-1,1-1 1,2 0 57,2 0-247,0 0 0,0 0 0,0-1 0,0 0 0,0-1 0,-1 0 0,1-1 0,0 0 0,-1 0 1,1 0-1,0-2 247,24-7-3376</inkml:trace>
  <inkml:trace contextRef="#ctx0" brushRef="#br0" timeOffset="1065.926">667 246 9984,'-8'11'3776,"8"-11"-2944,20 10-160,-20-6-288,16-4-320,1 0-64,15-14-1248,-5 3-608,9-11-1792,9-6-736</inkml:trace>
  <inkml:trace contextRef="#ctx0" brushRef="#br0" timeOffset="1066.926">675 24 9856,'-20'0'3680,"12"4"-2848,8-4-256,0 0-224,4-4-320,8 2 64,8-5-288,13-1-96,3 1-3584,-1 7-1568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15 7040,'-6'-6'3407,"6"6"-3248,0-1 1,0 1 0,-1 0 0,1-1 0,0 1 0,-1 0-1,1-1 1,0 1 0,-1 0 0,1-1 0,0 1 0,-1 0 0,1 0-1,-1-1 1,1 1 0,-1 0 0,1 0 0,0 0 0,-1 0-1,1 0 1,-1 0 0,1 0 0,-1 0 0,1 0 0,-1 0 0,1 0-1,-1 0 1,1 0-160,-64-2 1011,29 0-884,0 2-1,0 1 0,-7 3-126,33-3-11,-1 1 0,1 0 1,-1 0-1,1 1 0,0 0 0,0 1 0,0 0 0,0 1 0,1-1 0,-1 2 0,1-1 0,1 1 0,-5 4 11,8-7-4,1 1-1,0 0 1,0-1-1,0 1 1,0 0-1,1 1 1,-1-1-1,1 0 1,0 1-1,0 1 5,1-4 0,1-1 0,0 1 1,-1-1-1,1 1 0,0-1 0,0 1 0,0 0 0,0-1 0,0 1 0,0-1 0,0 1 0,1 0 0,-1-1 0,1 1 0,-1-1 0,1 1 1,-1-1-1,1 1 0,0-1 0,0 0 0,-1 1 0,1-1 0,0 0 0,1 0 0,-1 1 0,0-1 0,0 0 0,0 0 0,1 0 0,-1 0 1,2 0-1,12 6 0,0-1 0,0-1 0,1 0 0,0-1 0,0-1 0,0-1 0,5 0 0,31 7 0,-36-5 0,1 0 0,-1 1 0,0 1 0,9 4 0,-20-7 0,1 0 0,-1 0 0,0 0 0,0 1 0,0 0 0,0 0 0,-1 0 0,0 1 0,0-1 0,0 1 0,0 0 0,-1 0 0,2 3 0,-3-5 102,0 1 0,0 0 1,-1 0-1,1 0 0,-1 0 1,0 0-1,0 0 1,0 0-1,0 0 0,-1 0 1,0 0-1,0 1 1,0-1-1,0 0 0,-1 0 1,1 0-1,-1 0 1,0 0-1,-1 0 0,1 0 1,-1 0-1,1 0 1,-1 0-1,0-1 0,-1 1 1,1-1-1,0 1 1,-1-1-1,0 0 0,0 0 1,0 0-1,0 0 1,0-1-1,-1 1 0,1-1-102,-4 2-210,0-1-1,0 0 1,0-1 0,0 0-1,0 0 1,-1 0-1,1-1 1,-1 0-1,-6 0 211,-2 0-2922,-1-2 0,1 0-1,-17-3 2923,3 0-3610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 10112,'-1'0'303,"-1"-1"1,1 1 0,-1 0-1,1-1 1,0 1 0,-1 0-1,1 0 1,-1 0 0,1 0-1,-1 0 1,1 0 0,-1 0-1,1 0 1,0 1 0,-1-1-1,0 1-303,-2 0 234,-1 1-1,1 0 0,0 0 0,0 1 1,-3 1-234,-6 6 24,1 0 1,-10 10-25,11-9 342,1 0 0,0 1 0,1 1 0,0 0 0,1 0 0,1 0 0,0 1 0,0 1 0,1-1 0,-3 14-342,7-20 122,0 1-1,1-1 0,0 0 1,0 0-1,1 0 0,0 1 0,1-1 1,0 0-1,1 8-121,0-10-108,-1 0 0,1-1 1,1 1-1,-1-1 0,1 0 0,0 1 0,0-1 1,0-1-1,1 1 0,-1 0 0,1-1 0,0 1 1,1-1-1,2 2 108,-2-2-435,1-1-1,0 1 1,0-1 0,0 0 0,0 0 0,1-1-1,-1 0 1,1 0 0,-1-1 0,1 1 0,0-1 0,-1-1-1,1 1 1,0-1 0,1 0 435,32-6-3637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9984,'0'-1'80,"0"1"1,0 0-1,0 0 1,0-1-1,0 1 1,0 0-1,0 0 1,0-1-1,0 1 1,0 0-1,0 0 1,0 0-1,0-1 1,0 1-1,1 0 1,-1 0-1,0-1 1,0 1-1,0 0 1,0 0-1,0 0 1,1 0-1,-1-1 1,0 1 0,0 0-1,0 0 1,1 0-1,-1 0 1,0 0-1,0 0 1,1-1-1,-1 1 1,0 0-1,0 0 1,1 0-1,-1 0 1,0 0-1,0 0 1,1 0-1,-1 0 1,0 0-1,0 0 1,0 0-1,1 0 1,-1 0-1,0 0 1,0 1-1,1-1 1,-1 0-1,0 0 1,0 0-1,1 0 1,-1 0-1,0 0 1,0 1-1,0-1 1,0 0-1,1 0 1,-1 0-1,0 1 1,0-1 0,0 0-81,12 10 240,-5-1 749,-1 1 1,-1 0 0,1 1 0,-1-1 0,2 11-990,4 6 469,12 26 125,15 55-594,-31-82 41,-1 0 0,-1 0 1,-1 0-1,-1 1 0,-2 13-41,-1-39 4,1 22 26,2-17-4,1-15 42,14-59-31,-11 40-21,1 0 0,9-21-16,-4 18-42,2 0-1,1 1 0,18-25 43,-27 44-11,1 1-1,0 0 0,1 1 1,0-1-1,0 2 1,1-1-1,0 1 0,1 1 1,0 0-1,0 0 0,10-3 12,-14 7 0,0 1 0,0 0 0,0 1 0,1 0 0,-1 0 0,0 0 0,0 1 0,1 0 0,-1 0 0,0 1 0,0 0 0,1 0 0,-1 1 0,0 0 0,0 0 0,0 1 0,-1 0 0,4 1 0,-5-1 0,1 0 0,-1 0 0,0 0 0,0 1 0,0 0 0,0 0 0,-1 0 0,1 1 0,-1-1 0,0 1 0,-1 0 0,1 0 0,-1 0 0,0 1 0,0-1 0,0 1 0,-1 0 0,0 0 0,0 0 0,-1 0 0,1 5 0,-1-4-1,0-1 0,-1 1 1,0 0-1,0-1 0,-1 1 0,0 0 0,0-1 0,0 1 0,-1-1 0,0 1 0,0-1 0,-1 0 0,0 0 0,0 0 0,0 0 0,-1 0 0,-1 1 1,-4 3-109,0 1 0,-1-2 0,0 1 0,-1-1 0,0-1 0,0 0 0,-1-1 0,0 0 0,-6 2 109,7-4-501,-1 0 1,1-1-1,-1-1 1,0 0-1,0-1 1,-1 0-1,0-1 501,-59-1-4618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 12928,'-9'-3'1239,"7"3"-983,0-1 0,-1 0 0,1 1 0,0-1 0,0 1-1,0 0 1,0 0 0,-1 0 0,1 0 0,0 0 0,0 1 0,0-1-1,0 0 1,-1 1 0,1 0 0,0-1 0,0 1 0,0 0-256,-1 1 121,-12 4 373,0 2 0,1 0 1,-9 6-495,18-11 18,0 1 1,1 1 0,-1-1-1,1 1 1,0-1-1,0 1 1,0 1-1,1-1 1,0 0-1,0 1 1,-1 2-19,1-1 19,0 1 0,0 0 1,1 1-1,0-1 1,0 0-1,1 1 0,0-1 1,1 1-1,-1-1 1,2 1-1,-1-1 0,1 1 1,1-1-1,0 1-19,0 2 12,2-1 0,-1 0 0,2 0 0,-1 0 0,1 0 0,1-1 1,0 0-1,0 0 0,0 0 0,6 4-12,-4-4 1,1 0 0,0-1 0,1 1 1,0-2-1,0 0 0,1 0 0,0-1 1,0 0-1,0-1 0,1 0 1,-1-1-1,1 0 0,0-1 0,0 0 1,1-1-1,-1 0 0,1-1 0,-1-1 1,8 0-2,-15-1-1,1 1 0,-1-1 1,1 0-1,-1-1 0,1 0 1,-1 1-1,0-2 0,0 1 1,0-1-1,2 0 1,-5 1 0,1 0 0,-1 0 0,0 0 0,1 0 0,-1 0 0,0-1 1,0 1-1,0-1 0,-1 1 0,1-1 0,-1 0 0,1 1 0,-1-1 0,0 0 0,0 0 0,0 0 0,0 0 0,-1 0 0,1-2 0,-1-5-93,1 0 0,-1 0 0,-1 0 1,0 0-1,-1 0 0,0 0 0,0 0 0,-1 0 0,0 1 0,-1-1 0,0 1 0,0 0 0,-1 0 0,-2-2 93,-12-19-763,-2 2 1,-2 0-1,-11-9 763,33 35-21,-2-2-433,0 2-95,0-1 0,1 0 0,0 0-1,0 0 1,0 0 0,0 0-1,0 0 1,0-2 549,1-7-3637</inkml:trace>
  <inkml:trace contextRef="#ctx0" brushRef="#br0" timeOffset="362.034">546 42 10368,'9'6'4095,"4"13"-3279,-7-9-442,9 9 403,0 1 1,-1 0-1,6 14-777,-14-21 440,0 0-1,-1 1 1,0-1 0,-1 1 0,-1 0-1,2 11-439,-5-24 6,1 6 51,1-1 1,-2 1-1,1 0 1,-1 0-1,0-1 1,0 1-1,-1 0 1,0 0-1,0 1-57,0-8 3,1 0 0,0 0-1,0 0 1,0 0 0,0 1 0,0-1-1,0 0 1,0 0 0,-1 0 0,1 0-1,0 0 1,0 0 0,0 0 0,0 0-1,0 0 1,0 0 0,0 0 0,-1 0 0,1 0-1,0 0 1,0 0 0,0 0 0,0-1-1,0 1 1,0 0 0,0 0 0,-1 0-1,1 0 1,0 0 0,0 0 0,0 0-1,0 0 1,0 0 0,0 0 0,0 0-1,0 0 1,0-1 0,0 1 0,0 0-1,0 0 1,0 0 0,-1 0 0,1 0 0,0 0-1,0 0 1,0-1 0,0 1 0,0 0-1,0 0 1,0 0 0,0 0 0,0 0-1,0 0 1,0 0 0,0-1 0,0 1-3,0-6-1,-1 0 0,1-1 0,0 1 0,0-1 0,0 1 0,1-1 0,0 1 0,0 0 0,1 0 0,0-1 0,1-1 1,6-16-57,2 0 1,2-3 56,-11 24-4,7-15-40,1 0 0,0 1 0,1 0 0,2 1 1,-1 0-1,2 1 0,13-12 44,-21 22-18,1 0 0,-1 1 0,1-1 0,-1 1 0,1 1 0,1-1 1,-1 1-1,0 1 0,1-1 0,0 1 18,-3 1-6,1 0 0,0 0 1,0 1-1,0 0 0,0 0 1,-1 1-1,1-1 0,0 1 1,0 1-1,-1-1 0,1 1 1,0 0-1,-1 0 0,3 1 6,3 3 30,-1 1-1,0-1 0,0 2 0,-1-1 0,0 1 1,0 1-1,-1-1 0,0 2 0,0-1 0,-1 1 1,5 9-30,5 11-13,-2 0 0,-1 0 0,6 21 13,-20-51-117,0 0-1,0 1 1,0-1-1,0 1 1,1-1-1,-1 0 1,0 1-1,0-1 1,0 0-1,0 1 1,0-1-1,1 0 1,-1 1-1,0-1 1,0 0-1,0 1 1,1-1-1,-1 0 1,0 0 0,1 1-1,-1-1 1,0 0-1,1 0 1,-1 1-1,0-1 1,1 0-1,-1 0 1,0 0-1,1 0 1,-1 0-1,0 0 1,1 1-1,-1-1 1,1 0 117,7-10-7630,-4 5 5212,8-10-1262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75 7168,'0'-1'257,"-1"1"0,1 0 1,-1 0-1,1 0 0,0 0 0,-1 0 1,1 0-1,-1 0 0,1 0 1,-1 0-1,1 0 0,0 0 0,-1 0 1,1 0-1,-1 0 0,1 0 1,0 0-1,-1 0 0,1 1 0,-1-1 1,1 0-1,0 0 0,-1 0 0,1 1 1,0-1-1,-1 0-257,-4 12 2319,5 26-3206,1-22 1454,-1 12-499,0 9 52,1 0 0,3 8-120,-3-33 11,1 0 1,1 0-1,0 0 1,1 0-1,0-1 1,1 1-1,0-1 1,6 8-12,-9-15 3,1 0 1,0-1 0,0 1-1,0-1 1,0 0 0,1 0-1,-1 0 1,1 0 0,0 0-1,0-1 1,0 0 0,0 1-1,0-2 1,0 1 0,1 0-1,2 0-3,1 0-140,-1-1-1,0 0 1,1 0-1,-1-1 1,1 0 0,0 0-1,-1-1 1,0 0-1,6-2 141,20-4-3530</inkml:trace>
  <inkml:trace contextRef="#ctx0" brushRef="#br0" timeOffset="353.67">13 224 10112,'-12'8'3776,"12"-8"-2944,16 18-160,-16-15-224,12 1-352,-5 0-64,21-4-96,17-11 32,-1-7-3712,-1-3-1600,-2-5 2304,-17 5 1184</inkml:trace>
  <inkml:trace contextRef="#ctx0" brushRef="#br0" timeOffset="354.67">101 11 10368,'0'3'3872,"8"-3"-3040,8-3-256,-4 3-352,8-4-1632,11 0-640,10 1-1600,-1 3-640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34 6656,'0'0'119,"0"0"0,0 0 0,0 0 0,0 0 0,0 0 0,0 0 0,0 0 0,0 0 0,0 0 0,0 0 0,1 0 0,-1 0 0,0 0 0,0 0 0,0 0 0,0 0 0,0 0 0,0 0 0,0 0 0,0 0 0,0 0 0,0 0 0,1 0 0,-1 0 0,0 0 0,0 0 0,0 0 0,0 0 0,0 0 1,0 0-1,0 0 0,0-1 0,0 1 0,0 0 0,0 0 0,0 0 0,0 0 0,0 0 0,0 0 0,0 0 0,0 0 0,0 0 0,0 0 0,0-1 0,0 1 0,0 0 0,0 0 0,0 0 0,0 0 0,0 0 0,0 0 0,0 0 0,0 0 0,0 0 0,0 0 0,0-1 0,0 1 0,0 0 0,0 0 0,0 0 0,0 0 0,0 0 0,0 0 0,-1 0-119,-6-8 1811,-12-5-1970,16 11 166,1 1 1,-1 0-1,0 0 1,0 0-1,0 0 1,0 0-1,0 0 1,0 1-1,-1 0 1,1-1-1,0 1 1,0 0-1,0 1 1,0-1-1,0 1 1,-1-1-1,1 1 1,0 0-1,0 0 1,0 0-1,1 0 1,-1 1-1,0-1 1,0 1-1,1 0 1,-1 0-1,-1 1-6,-7 8 189,0-1 1,1 2 0,0-1 0,1 2 0,0-1 0,1 1-1,0 0 1,1 1 0,1 0 0,0 0 0,1 0 0,1 1 0,0-1-1,0 5-190,2-10 142,1 0-1,1 1 0,0-1 0,0 0 0,0 1 1,1-1-1,1 0 0,0 0 0,0 0 0,0 0 0,5 8-141,-6-12 3,1-1-1,1 0 1,-1 0-1,1 1 1,-1-2-1,1 1 1,0 0-1,1-1 1,-1 1-1,0-1 1,1 0-1,0 0 1,0 0-1,0-1 1,0 1-1,0-1 1,1 0 0,-1 0-1,0-1 1,1 1-1,0-1 1,-1 0-1,2 0-2,-2-1 4,0 0-1,0 0 1,0 0 0,0-1-1,0 1 1,0-1-1,0 0 1,0-1 0,0 1-1,0-1 1,0 1 0,-1-1-1,1 0 1,-1 0-1,1-1 1,-1 1 0,2-3-4,3-1 19,-1-2 0,1 1 0,-2-1 0,1 0 0,-1-1 0,3-4-19,-6 7 0,0-1 0,0 1 0,-1-1 0,0 0 0,0 0 0,-1 0 0,0 0 0,0 0 0,0-1 0,-1 1 0,0 0 0,-1 0 0,0 0 0,0 0 0,0 0 0,-1 0 0,0 0 0,0 0 0,-3-5 0,-24-34-611,7 17-2666,21 28 2843,0 0 0,0 0-1,0 0 1,0 0 0,1 0-1,-1 0 1,1 0 0,-1-1-1,1 1 1,-1 0 0,1-1-1,-1 1 1,1 0 0,0-1-1,0 1 1,0-2 434,0-6-3477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9600,'24'30'4592,"-17"-20"-4027,0 0 0,-1 1 1,3 8-566,1 1 341,-1 0 0,-1 2 0,-2-1 1,0 1-1,2 14-341,-1 23 3072,-8-66-3073,1 1 0,-1-1 0,1 1 0,0-1 0,0 1 0,1-1 0,0 1 0,0-1-1,0 1 1,1-2 1,6-14-22,0-1 0,3-2 22,-4 6-4,-1 5-15,0 0 1,0 1-1,2-1 0,-1 1 0,2 1 0,3-6 19,-9 15-3,-1 0 1,1 1-1,0-1 0,0 0 0,0 1 1,0 0-1,0 0 0,1 0 1,-1 0-1,0 0 0,1 0 0,0 1 1,-1 0-1,1 0 0,0 0 1,0 0-1,-1 0 0,1 1 0,0 0 1,0 0-1,0 0 0,0 0 1,0 0-1,-1 1 0,1 0 0,0 0 1,2 0 2,10 5 27,-1 0 1,0 1-1,0 0 1,0 1-1,-1 1 1,-1 0-1,1 1 1,-2 1-1,1 0 1,-1 0-1,-1 1 1,0 1-1,-1 0 1,0 0-1,-1 1 1,0 0-1,-2 1 1,1 0-1,1 7-27,-5-11-450,7 17 739,-3-17-2446,2-7-3514,2-7 237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10112,'2'13'1604,"1"-1"1,1 1-1,1 4-1604,8 15 1257,7 14-1257,12 28-44,-27-62 673,-1 1-1,-1 0 0,0 0 1,0 0-1,-2 0 1,1 10-629,-10-43 672,5-8-731,1 0 0,1 0 1,1-1-1,1 1 0,5-18 59,-2 15-776,2 1-1,1 0 1,1 0-1,2 1 1,11-24 776,-19 49-10,0 0 1,0 0-1,0 0 0,1 0 1,0 1-1,-1-1 0,2 1 1,-1 0-1,0 0 0,0 0 1,1 0-1,0 0 0,-1 1 1,3-2 9,-4 3 0,0 1 1,0-1-1,0 0 1,0 1 0,0-1-1,1 1 1,-1 0-1,0 0 1,0-1 0,0 1-1,0 1 1,0-1-1,0 0 1,0 0 0,1 1-1,-1 0 1,0-1-1,0 1 1,0 0 0,-1 0-1,1 0 1,0 0-1,0 0 1,0 0 0,-1 0-1,1 1 1,0-1-1,-1 1 1,0-1 0,2 3-1,0 0 163,0 0 0,0 0 0,-1 0 1,0 1-1,0-1 0,0 1 1,0-1-1,-1 1 0,1 0 1,-1 0-1,0 0 0,-1 0 1,1 0-1,-1-1 0,0 1 1,0 0-1,-1 0 0,1 0 1,-1 0-1,0 0 0,-2 4-163,0 2 110,-1 0 1,0-1-1,-1 1 0,0-1 0,-1 0 0,0-1 0,0 0 1,-1 0-1,-2 2-110,-1 0 45,3-4-54,0 1 0,0 0 0,1 0 0,0 0 0,1 1 0,-1 0 0,2 0 0,-4 8 9,8-15-2,-1 0-1,1 0 1,0 0-1,0 0 1,0 0 0,0 0-1,0 0 1,0 0-1,0 0 1,1 0 0,-1 0-1,1 0 1,0 0 0,-1 0-1,1 0 1,0 0-1,0 0 1,0-1 0,0 1-1,1 0 1,-1-1-1,0 1 1,1-1 0,-1 1-1,1-1 1,-1 0-1,1 1 1,0-1 0,-1 0-1,2 0 3,3 2-17,-1 0-1,1 0 1,-1-1-1,1 0 1,0 0-1,0 0 1,0-1-1,0 0 1,4 0 17,17-1-1358,0-1 1,1-1-1,-1-1 1,3-2 1357,7-1-2335,0 2-1233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6656,'2'-3'683,"0"0"0,-1 1 0,1-1 0,-1 0 0,0 0 0,0 0 0,0 0 0,0-1-683,-1 4 108,0-1 0,0 0 0,0 0 1,0 1-1,0-1 0,0 0 0,-1 0 0,1 0 0,0 1 0,0-1 0,-1 0 0,1 1 0,0-1 1,-1 0-1,1 1 0,-1-1 0,1 0 0,-1 1 0,1-1 0,-1 1 0,1-1 0,-1 0 0,0 1 0,1 0 1,-1-1-1,0 1 0,1-1 0,-1 1 0,0 0 0,0 0 0,1-1 0,-1 1 0,0 0 0,0 0 1,0 0-109,-14-4 39,-1 1 1,0 0 0,1 1 0,-1 1 0,0 0 0,-15 2-40,20 0-11,-1 1 0,1 0 0,-1 1-1,1 0 1,0 0 0,0 1 0,0 0-1,1 1 1,-9 5 11,17-9-2,1 1 0,-1-1-1,0 0 1,0 1 0,0-1 0,1 1-1,-1 0 1,0 0 0,1-1 0,0 1 0,-1 2 2,1-3-1,1 0 0,-1 0 0,1 0 1,0 0-1,-1 0 0,1 0 0,0 0 1,0 0-1,0 1 0,0-1 0,0 0 1,0 0-1,0 0 0,0 0 0,0 0 1,1 0-1,-1 1 1,2 1 0,-1 0-1,1-1 1,0 1 0,-1-1-1,1 0 1,0 0 0,0 1-1,1-1 1,-1 0 0,0-1-1,1 1 1,-1 0 0,1-1-1,0 1 1,-1-1 0,3 1 0,19 7 0,1-1 0,0-1 0,0-1 0,2-1 0,-4-1 0,1 1 0,-1 1 0,0 2 0,20 9 0,-39-16 19,0 1 0,-1 1 0,1-1 0,-1 0 0,1 1 0,-1 0 1,0 0-1,0 0 0,0 0 0,-1 0 0,1 0 0,-1 1 0,0-1 0,1 3-18,-2-4 38,0 1 0,0-1 0,0 1 0,0 0 0,-1-1 0,1 1 0,-1 0 1,0-1-1,0 1 0,0 0 0,0 0 0,-1-1 0,1 1 0,-1 0 0,1-1 1,-1 1-1,0-1 0,0 1 0,0-1 0,0 1 0,-1-1 0,1 0 0,-1 1-39,-4 6 319,0-1 0,-1 0 0,0 0 0,0 0 0,-1-1 0,0 0 0,0-1 0,-1 1 0,1-2-1,-10 5-318,13-7-186,-1-1 0,1 0 0,-1 0 0,1 0 0,-1-1 0,0 0 0,1 0 0,-1 0 0,-2-1 186,3 0-478,1 0 0,-1-1 0,1 0 0,0 1 0,-1-2 1,1 1-1,0 0 0,0-1 0,0 0 0,0 0 0,0 0 0,0 0 0,0-1 478,-9-8-3605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 10240,'-22'-3'3365,"21"3"-3306,1-1 0,-1 1 0,1 0 0,-1 0-1,1 0 1,-1 0 0,1 0 0,-1 0 0,1 0 0,-1 1 0,1-1 0,-1 0 0,1 0 0,-1 0 0,1 0-1,0 1 1,-1-1 0,1 0 0,-1 0 0,1 1 0,0-1 0,-1 0-59,-12 8 344,0-2-235,2 1 1,-1 1-1,1 0 0,0 0 1,-8 9-110,-7 14-13,2 1 1,1 1-1,-4 11 13,5-7 116,3 0 1,0 1-1,3 1 0,1 0 1,-7 34-117,17-56 361,1 0 0,1 0 0,0 0 0,2 0 0,0 0 0,1 0 0,0 0 0,1 1 0,1-1 0,3 7-361,-2-10 117,1 0 1,0 0-1,2 0 0,-1-1 1,2 1-1,0-1 0,1 0-117,-3-5 18,1 0 0,0 0 0,0-1 0,1 1 0,0-1 0,0-1 0,1 0 0,0 0 0,0 0 0,0-1 0,5 2-18,-1-2 16,0 0 0,0-1 0,0 0 0,1-1 0,0-1 0,-1 0 0,1 0 0,0-1 0,0-1 0,0 0 0,0-1 0,0 0 0,-1-1 0,1-1 0,0 0 0,1-1-16,-7 2 5,0 0 0,-1-1 0,1 0 0,-1-1 0,1 1 1,-1-1-1,0 0 0,0-1 0,0 1 0,-1-1 0,0 0 0,0-1 1,0 1-1,-1-1 0,1 0 0,-1 0 0,-1 0 0,1-1 1,-1 1-1,0-1 0,-1 0 0,0 0 0,0 0 0,0 0 0,-1 0 1,0-1-1,0 1 0,-1 0 0,0-3-5,0-6-9,-2 1 0,0 0 0,-1 0 1,0 0-1,-1 0 0,-3-4 9,-4-11-75,-1 1 0,-9-14 75,-1 5-389,-1 2 0,-2 1-1,-2 0 1,-6-3 389,-18-25-3167,2-5-3282,31 39 2823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10496,'10'22'3802,"11"6"-2306,-16-22-1207,-1-1 1,1 1-1,-1 0 0,0 0 1,-1 0-1,2 3-289,1 7 842,0 1-1,-1 0 0,0 0 1,-1 2-842,-3-13 33,0-1-1,0 1 1,-1-1 0,0 1 0,0 0-1,0-1 1,-1 1 0,0-1-1,0 1 1,0-1 0,-1 0 0,1 1-1,-1-1 1,-3 5-33,9-35 16,3 5-95,1 1-1,1 0 1,1 0 0,0 1-1,1 0 1,1 1 0,1 0-1,12-12 80,-17 20-63,1 0-1,1 0 0,0 0 0,0 1 0,0 1 1,1 0-1,8-4 64,-15 9 0,0 0 0,0 0 0,1 0 1,-1 1-1,1-1 0,-1 1 0,1 0 0,-1 1 0,1-1 1,0 1-1,-1 0 0,1 0 0,0 0 0,0 1 1,-1-1-1,1 1 0,-1 0 0,1 1 0,-1-1 0,1 1 1,-1 0-1,2 1 0,6 4 68,-1 2 1,0-1-1,0 1 1,-1 1-1,0 0 1,-1 1-1,3 3-68,9 15 152,0 1 1,3 10-153,-7-11-579,-2 2 0,10 24 579,-25-54-330,0 0 205,0-1 1,0 0-1,0 0 1,0 1-1,0-1 1,0 0-1,0 0 1,0 1-1,0-1 0,0 0 1,0 0-1,0 1 1,1-1-1,-1 0 1,0 0-1,0 1 1,0-1-1,0 0 1,0 0-1,1 0 1,-1 1-1,0-1 1,0 0-1,0 0 1,0 0-1,1 0 1,-1 0-1,0 1 1,0-1-1,1 0 1,-1 0-1,0 0 1,0 0-1,1 0 1,-1 0-1,0 0 1,0 0-1,1 0 1,-1 0-1,0 0 1,0 0-1,1 0 1,-1 0-1,0 0 1,0 0-1,1 0 1,-1 0-1,0 0 1,0 0 124,8-9-4432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13056,'2'2'4287,"17"19"-1998,-14-17-2134,0 1 1,0 0-1,-1 0 0,0 0 1,0 0-1,0 1 0,0 2-155,7 15 136,-2-1-1,0 2 0,-2-1 0,2 12-135,17 99 314,-24-117-219,1-11 425,0-9 889,3-13 557,-6 14-2213,7-20-167,1 1 0,1-1 0,1 2 0,0-1 0,2 1 0,0 1 0,1 0 0,1 1 0,13-13 414,-19 23-12,1 0 1,0 0 0,0 0-1,1 1 1,0 1 0,1-1-1,-1 2 1,1 0 0,0 0-1,0 1 1,1 0 0,-1 1-1,1 0 1,0 0 0,0 2-1,0 0 1,0 0 0,0 1-1,6 0 12,-9 1-3,1 1-1,-1 0 1,0 0-1,0 0 0,-1 1 1,1 1-1,0-1 1,-1 2-1,0-1 0,0 1 1,0 0-1,-1 0 1,7 7 3,-5-4 0,-1 0 0,-1 1 1,1 0-1,-1 0 0,-1 0 1,0 1-1,0 0 1,-1 1-1,0-1 0,3 11 0,-5-11 8,-1-1 0,1 1 1,-1 0-1,-1 0 0,0 0 0,-1 0 0,0 0 0,0 0 0,-1 0 0,0-1 0,-1 1 0,-1 5-8,1-8 15,-1 1 0,0 0-1,-1-1 1,1 1 0,-1-1-1,-1 0 1,1-1-1,-1 1 1,0-1 0,-1 0-1,1 0 1,-1 0-1,-1-1 1,1 0 0,-1 0-1,-1 0-14,-13 7-588,0-1 0,-1-1 0,0-1 0,0-1 0,-1-1 0,0 0 0,-1-2 0,-10 0 588,-64 5-4671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261 101 7040,'-9'-36'8485,"9"34"-8414,0 0-1,-1 0 1,1 0 0,-1 1 0,0-1-1,1 0 1,-1 0 0,0 1 0,0-1-1,0 0 1,0 1 0,-1-1-1,1 1 1,-1-1-71,-21-18 2082,19 17-1989,1 1 0,-1 0 1,0 0-1,0 0 1,0 0-1,-1 1 0,1 0 1,0 0-1,0 0 0,-1 0 1,1 1-1,-1-1 0,1 1 1,0 0-1,-1 0 0,1 1 1,-3 0-94,1 1 18,0-1 1,0 1 0,0 1 0,1-1-1,-1 1 1,1 0 0,-1 1 0,1-1 0,0 1-1,0 0 1,-3 4-19,1-1 7,0 0 0,1 1 0,0-1 0,0 2 0,1-1 0,0 0-1,1 1 1,0 0 0,0 0 0,0 0 0,2 0 0,-1 1 0,1 0 0,0-1 0,1 1 0,0 1-7,1-6 9,0 1 1,1-1-1,0 0 1,0 1-1,0-1 1,0 0-1,1 0 1,0 0-1,0 0 1,0 0-1,0 0 1,1 0 0,0-1-1,0 0 1,0 1-1,1-1 1,-1 0-1,1 0 1,0-1-1,0 1 1,1-1-1,1 1-9,1 0 3,0 0-1,0 0 0,0-1 1,1-1-1,-1 1 1,1-1-1,-1 0 0,1-1 1,0 0-1,-1 0 1,1-1-1,0 1 0,0-2 1,0 1-1,1-1-2,-1 0 11,1-1-1,-1 1 1,0-1 0,0-1-1,0 0 1,0 0 0,3-1-11,-8 1 3,1 1 1,0-1-1,-1 0 0,0 1 1,1-2-1,-1 1 1,0 0-1,-1 0 1,1-1-1,-1 0 0,1 0 1,-1 1-1,0-1 1,1-4-4,-1 3 4,0 0 0,-1 0 0,1 0 0,-1 0 0,-1 0 0,1 0 0,-1 0 0,1 0 0,-1 0 0,-1 0 1,1 0-1,-1 0 0,0 0 0,0 0 0,0 0 0,-1 1 0,0-1 0,-1-3-4,-1 1 4,0 0 0,0 1 0,0 0 0,-1 0 1,0 0-1,0 0 0,-1 1 0,1 0 0,-1 0 0,0 1 0,-1-1 0,-1 0-4,-90-45-5626,90 43 2815,6-1-879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10240,'0'4'681,"0"-1"0,-1 1 1,1 0-1,1-1 0,-1 1 1,1 3-682,11 38 1713,-4-19-203,-5-16-914,5 22 607,0 0 1,0 17-1204,-7-38 17,-1-7 0,0 0 0,0 0 1,0 0-1,1 0 1,0 0-1,0 0 0,0 0 1,0-1-1,1 1 1,-1 0-1,2 1-17,-2-5 3,0-1 1,-1 1-1,1-1 0,0 1 0,0-1 1,0 0-1,-1 1 0,1-1 0,0 0 1,-1 0-1,1 0 0,-1 1 0,1-1 1,-1 0-1,1 0 0,-1 0 0,1 0 1,-1 0-4,22-56-70,-15 37-421,1 0 1,1 0-1,8-12 491,-6 13-680,1 0 1,1 1-1,1 0 0,7-6 680,-17 20 51,0-1 0,0 1 0,1 0 0,0 1 0,0-1 0,0 1 0,0 0 0,0 0 0,1 0 0,-1 1 0,1 0 1,0 0-1,-1 0 0,1 1 0,0 0 0,0 0 0,0 1 0,0-1 0,1 1-51,-2 1 175,1 0 0,-1 0 0,0 1-1,0 0 1,0 0 0,-1 0 0,1 0 0,0 1 0,-1-1-1,0 1 1,1 0 0,-1 1 0,0-1 0,-1 1-1,1 0 1,-1-1 0,2 3-175,6 9 126,-1-1 1,0 2-1,-1 0 0,2 6-126,22 51 164,-20-41-1096,2 0-1,17 25 933,-16-37-2725,0-7-1888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7168,'0'0'2368,"8"16"2064,6 13-2579,-6-15-1335,-2 0 0,1 1 0,2 14-518,-2-3 1077,-2 1-1,0 0 0,-1 16-1076,-1 84 361,-3-121-337,0-10-36,1-14-59,3-7-453,1 1 0,1-1 0,2 2 0,0-1 0,1 1 0,1 0 0,2 1 0,11-18 524,-18 33-56,0 0 0,1 1 0,-1-1 0,1 1 0,1 1 0,-1-1 0,1 1 0,0 0 0,0 0 0,1 1 0,2-1 56,-6 3 4,0 0 0,0 0 1,0 1-1,0 0 0,0 0 1,0 0-1,0 0 0,0 1 1,1 0-1,-1 0 0,0 0 1,0 0-1,0 0 0,1 1 0,-1 0 1,0 0-1,0 0 0,0 0 1,0 1-1,0 0 0,-1 0 1,1 0-1,1 1-4,4 4 377,0 0 1,0 1-1,-1 0 1,0 1-1,-1 0 1,0 0-1,0 1 1,-1 0-1,0 0 1,-1 0-1,5 11-377,4 17 105,-2 0 0,7 32-105,-16-58-144,4 9-3712,-3-17-575</inkml:trace>
  <inkml:trace contextRef="#ctx0" brushRef="#br0" timeOffset="382.124">116 250 10368,'4'4'3936,"-4"-4"-3040,20 7 863,-20-3 225,21-4-1184,-5 0-416,15-4-288,-3 0-96,13-10 0,-9 3-2560,7-6-1055,2 2-929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10496,'-5'1'515,"1"-1"0,0 1 1,-1 0-1,1 1 0,0-1 1,0 1-1,0 0 0,0 0 1,0 0-1,0 0 0,0 1 0,1-1 1,-1 1-1,1 0 0,0 0 1,-2 3-516,-7 5 224,1 0 0,0 1 0,1 0 0,0 1-1,1 0 1,1 1 0,0-1 0,0 2 0,2-1 0,-2 6-224,5-14-1,1 1 0,0 0 0,1 0 0,0 0 0,0 0 0,0 0 0,1 0-1,0 0 1,0 0 0,0 0 0,1 0 0,0 0 0,1 0 0,0 0 0,0 0 0,0 0 0,1-1 0,0 1-1,0-1 1,1 0 0,-1 0 0,1 0 0,1-1 0,1 3 1,-1-3-123,0 0 1,0 0-1,1-1 0,-1 0 0,1 0 1,0 0-1,0-1 0,0 0 0,5 2 123,-2-2-995,0 0 0,1 0-1,-1-1 1,0-1-1,1 0 1,9 1 995,24-2-4469</inkml:trace>
  <inkml:trace contextRef="#ctx0" brushRef="#br0" timeOffset="368.187">506 46 13056,'-39'-2'4287,"36"3"-4103,-1 0-1,1 0 0,-1 0 0,1 1 0,0-1 0,0 1 1,0 0-1,0 0 0,0 0 0,0 0 0,1 0 0,-1 1 1,1-1-1,-1 1 0,1 0 0,-1 1-183,-4 4 163,1-2-133,1 0 0,0 1 0,0-1 0,1 1 0,0 1 0,0-1 0,1 1 0,-1-1 0,2 1 0,-1 0 0,1 0 0,0 0-1,1 0 1,0 0 0,0 8-30,1-9 4,0 0 0,0 0 0,1 0-1,0 0 1,1 0 0,0 0 0,0-1-1,0 1 1,0-1 0,1 1 0,1-1-1,-1 0 1,1 0 0,0 0 0,0 0 0,0-1-1,1 0 1,5 5-4,-2-3-2,1 0-1,1-1 1,-1 0 0,1-1-1,0 0 1,0 0-1,0-1 1,1 0 0,0-1-1,0 0 1,0-1 0,7 1 2,-11-2-9,1 0 1,-1-1 0,1 0 0,0 0 0,-1-1-1,1 0 1,0 0 0,-1-1 0,1 0 0,-1 0-1,0 0 1,0-1 0,0 0 0,0-1 0,0 0-1,-1 0 1,1 0 0,2-4 8,-5 5-6,-1-1 1,0 1-1,0-1 0,-1 0 0,1 0 1,-1 0-1,0 0 0,0 0 1,0 0-1,0-1 0,-1 1 0,0-1 1,0 1-1,0-1 0,0 0 1,-1 1-1,0-1 0,0 0 0,0 1 1,0-1-1,-1 1 0,0-1 1,0 0-1,-1-2 6,-1-4-336,-1 1 1,0-1-1,0 1 1,-1 0-1,-1 1 0,0-1 1,0 1-1,0 0 1,-8-8 335,-26-21-1770,3 2-4481,29 25 2923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47 115 9856,'-1'1'263,"-1"-1"1,0 1-1,1-1 1,-1 1 0,0 0-1,1-1 1,-1 1-1,1 0 1,-1 0 0,1 0-1,-1 1 1,1-1-1,0 0 1,-1 0-1,1 1 1,0-1 0,0 1-1,0-1 1,0 1-1,0-1 1,1 1 0,-1 0-1,0-1 1,1 2-264,-3 6 584,1 0 0,0 0 0,1 1 0,-1 4-584,0 5 1129,1-8-1023,0-1-1,0 0 1,1 0 0,0 0-1,1 0 1,0 1-1,0-1 1,1 0-1,1 0 1,1 3-106,-2-7 2,1 1 0,0 0 0,1-1 0,-1 0-1,1 0 1,1 0 0,-1 0 0,1-1 0,0 0 0,0 0 0,1 0 0,-1 0 0,1-1 0,6 3-2,-4-2-110,1 0 0,0-1 0,1 0 0,-1 0 0,1-1-1,-1 0 1,1-1 0,0 0 0,0-1 0,0 0 0,0-1 0,0 1 0,10-3 110,-11 1-939,-1 0 0,0-1 0,0 0 0,0-1 0,0 0 0,0 0 0,0 0 0,-1-1 0,1 0 0,5-5 939,5-9-3573</inkml:trace>
  <inkml:trace contextRef="#ctx0" brushRef="#br0" timeOffset="330.45">47 250 10240,'-4'4'3872,"8"-4"-3040,17 0-128,-13 0-320,8 0-320,12-8-64,3 1-64,6-4 32,-1-2 32,1-6-1504,-13 2-576,-9-8-1568</inkml:trace>
  <inkml:trace contextRef="#ctx0" brushRef="#br0" timeOffset="331.45">149 15 10368,'-37'3'3872,"29"5"-3040,8-8-128,4 0-320,4 0-320,8 0 32,11-4-576,14-3-128,7-1-3456,4 1-1504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76 100 9984,'-15'11'3680,"11"2"-2848,-4 9-96,0-11-288,0 6-256,4 5-32,0 6-32,4 1 0,4 3-64,4-4-64,4 1 32,4-4-32,7-7 63,6-5-94,3-2-1,5-11-320,-2-7-96,1-3-3648</inkml:trace>
  <inkml:trace contextRef="#ctx0" brushRef="#br0" timeOffset="352.315">1 259 10240,'0'4'3872,"8"0"-3040,12-1-192,-8-3-288,8-3-320,7-7 64,6-5-2688,-1-3-1152,1 3 352,-9 2 320</inkml:trace>
  <inkml:trace contextRef="#ctx0" brushRef="#br0" timeOffset="353.315">37 14 10368,'-20'4'3936,"28"-2"-3040,4-8-352,-4 6-288,4-3-416,7-1-32,14-3-7808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145 187 9984,'0'0'142,"0"0"0,0 0 0,-1 1 0,1-1 0,0 0 0,0 0 1,0 0-1,0 1 0,0-1 0,0 0 0,0 0 0,0 1 0,0-1 0,0 0 1,0 0-1,0 1 0,0-1 0,0 0 0,0 0 0,0 0 0,0 1 0,0-1 1,0 0-1,0 0 0,0 0 0,0 1 0,0-1 0,1 0 0,-1 0 0,0 0 1,0 1-1,0-1 0,0 0 0,0 0 0,1 0 0,-1 0-142,9 18 1220,16 21-1847,-23-36 907,23 32-269,-14-20-6,-1 1 1,0 0-1,4 9-5,-13-23-83,0 0 0,0 0 0,0 0 0,-1 0 0,1 0 0,0 0 1,-1 1-1,0-1 0,1 0 0,-1 1 0,0-1 0,0 0 0,0 0 1,-1 1-1,1-1 0,0 0 0,-1 0 0,0 1 0,1-1 0,-1 0 1,-1 1 82,1-1-130,0-1 1,0 1-1,-1-1 1,1 0-1,-1 1 1,1-1-1,-1 0 1,1 0-1,-1 0 1,0 0-1,1 0 1,-1-1-1,0 1 1,0 0-1,0-1 1,0 1-1,0-1 1,0 0-1,1 1 1,-1-1-1,0 0 1,0 0-1,0-1 1,-1 1 129,-17-2-3152</inkml:trace>
  <inkml:trace contextRef="#ctx0" brushRef="#br0" timeOffset="352.307">1 115 9472,'1'-3'349,"0"0"0,1 0 1,-1-1-1,1 1 0,0 0 1,0 0-1,0 1 0,0-1 0,1 0 1,-1 1-1,1-1 0,0 1 1,0 0-1,-1 0 0,1 0 1,3-1-350,8-4 57,-1 0 1,1 1 0,6-1-58,-4 2 216,7-3-192,0 0-1,1 2 1,-1 1-1,17-2-23,-27 6 2,0 0-1,0 1 0,0 0 1,0 1-1,0 0 1,-1 1-1,1 1 0,0 0 1,5 2-2,-14-4 22,-1 1 1,0-1-1,1 0 1,-1 1-1,0 0 0,0 0 1,0 0-1,0 0 1,0 0-1,0 1 1,-1-1-1,1 1 0,-1 0 1,1 0-1,-1 0 1,0 0-1,0 0 1,-1 0-1,1 0 0,-1 1 1,1-1-1,-1 1 1,0-1-1,0 1 1,-1-1-1,1 1 0,-1 0 1,0-1-1,0 1 1,0 0-1,0-1 1,-1 1-1,1-1 0,-1 1 1,0 0-1,0-1 1,0 0-1,0 1 1,-2 2-23,-2 3 226,1-1 0,-2 1 1,1-1-1,-1 0 1,0-1-1,0 0 0,-1 0 1,0 0-1,-1 0-226,3-3-453,-1 1-1,0-1 0,-1 0 1,1-1-1,-5 2 454,6-3-829,1 0 0,-1-1-1,0 1 1,0-1 0,0-1 0,0 1 0,-1-1 0,1 1 829,-5-1-3296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5 203 6784,'0'0'138,"-1"0"0,1 0 0,0 0 0,0 0 0,-1 0 0,1 0 0,0 1 0,0-1 0,-1 0 0,1 0 0,0 0 0,0 1 0,0-1 0,-1 0 0,1 0 0,0 0 0,0 1 0,0-1-1,0 0 1,0 1 0,-1-1 0,1 0 0,0 0 0,0 1 0,0-1 0,0 0 0,0 0 0,0 1 0,0-1 0,0 0 0,0 1 0,0-1 0,0 0 0,0 0 0,0 1 0,0-1 0,0 0 0,1 1 0,-1-1-138,0 22 2423,0-16-2057,-1 17-175,2-1 0,0 1 1,1 0-1,2-1 0,0 0 0,2 3-191,-4-19 0,0-1 0,0 0 0,0 0 0,0 1 0,1-1 0,0 0 0,0-1 0,1 1 0,-1-1 0,1 1 0,0-1 0,0 0 0,0 0 0,1-1 0,-1 1 0,1-1 0,0 0 0,0-1 0,0 1 0,0-1 0,0 0 0,1 0 0,-1 0 0,1-1 0,-1 0 0,1 0 0,0 0 0,3 0-407,-1-1-1,1 0 1,0-1 0,-1 0 0,1 0-1,-1-1 1,1 0 0,-1 0-1,0-1 1,0 0 0,7-4 407,13-10-3397</inkml:trace>
  <inkml:trace contextRef="#ctx0" brushRef="#br0" timeOffset="349.49">13 370 10112,'0'11'3776,"8"-7"-2944,15-4-224,-19 0-320,20-7-512,5-8 0,3-2-3712,0-1-1568</inkml:trace>
  <inkml:trace contextRef="#ctx0" brushRef="#br0" timeOffset="350.49">21 150 10368,'-12'0'3872,"16"3"-3040,4-3-192,0 0-288,4 0-320,7-3-32,5-1-1472,-3 0-608,7 1-1632,13-1-704</inkml:trace>
  <inkml:trace contextRef="#ctx0" brushRef="#br0" timeOffset="700.001">497 114 10112,'24'29'7250,"-5"6"-4089,10 42-3036,-12-30 202,30 77-1921,-49-127-3651,-4-3 2556,1 1 858,-10-9-1737</inkml:trace>
  <inkml:trace contextRef="#ctx0" brushRef="#br0" timeOffset="1067.456">418 78 13184,'16'0'4927,"8"3"-3839,3-3-320,-11 0-384,9-3-384,11-5 64,11-1-1504,6-10-640,0 1-2815,6-6-1185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338 144 10112,'8'12'5286,"-4"10"-4815,-1-6-287,40 143-77,59 142-107,-14-51 90,-87-246-87,4 9-82,-2 1 0,1-1 0,0 10 79,-5-10-676,-6-13-1137,-12-20-1799,17 17 3414,-32-37-3183</inkml:trace>
  <inkml:trace contextRef="#ctx0" brushRef="#br0" timeOffset="466.969">2 192 9728,'0'0'81,"0"1"0,-1-1 1,1 0-1,0 0 1,0 0-1,0 0 0,0 0 1,0 0-1,0 0 0,0 0 1,0 1-1,0-1 1,0 0-1,0 0 0,0 0 1,0 0-1,0 0 0,0 0 1,0 0-1,0 1 1,0-1-1,0 0 0,0 0 1,0 0-1,0 0 1,0 0-1,0 0 0,0 0 1,0 1-1,0-1 0,0 0 1,0 0-1,0 0 1,0 0-1,1 0 0,-1 0 1,0 0-1,0 0 0,0 0 1,0 1-1,0-1 1,0 0-1,0 0 0,0 0 1,0 0-1,1 0 0,-1 0 1,0 0-1,0 0 1,0 0-1,0 0 0,0 0 1,0 0-1,1 0 0,-1 0 1,0 0-1,0 0 1,0 0-82,14 2 1164,19-2-1230,39-5 276,5-5-210,67-5 78,55 8-67,106-8-443,-269 11-201,0-2 1,0-1-1,-1-2 0,27-11 633,-7-2-708,0-2 0,24-17 708,-75 39 255,-1 0 0,1 0-1,-1 0 1,1 1 0,0 0-1,-1 0 1,1 0 0,3 0-255,-6 0 56,-1 1 1,1 0-1,-1 1 1,1-1-1,-1 0 0,1 0 1,0 0-1,-1 0 1,1 0-1,-1 0 1,1 1-1,-1-1 0,1 0 1,-1 0-1,1 1 1,-1-1-1,0 0 1,1 1-1,-1-1 1,1 1-1,-1-1 0,0 0 1,1 1-1,-1-1-56,1 2 41,-1-1 1,1 1-1,-1-1 0,0 0 0,1 1 0,-1-1 0,0 1 0,0-1 1,0 1-1,0-1 0,0 1 0,0-1 0,-1 0 0,1 1-41,-17 97 57,3-20 1295,3 0 0,3 24-1352,7-77 218,1-1 1,1 0 0,2 0 0,0 1 0,2-1 0,1-1 0,1 1 0,0-1 0,6 8-219,-4-11 27,2-1 0,0-1 1,1 0-1,0 0 0,2-2 1,0 1-1,1-2 0,1 0 1,1-1-1,13 10-27,-17-15 24,0-2 0,0 1 0,1-2 0,0 0 0,1-1 0,-1 0 1,1-1-1,0 0 0,1-2 0,-1 0 0,0 0 0,1-2 0,0 0 0,-1 0 0,12-2-24,-8-1 28,0-1 0,0-1 0,0-1 0,-1 0-1,0-1 1,0-1 0,0-1 0,-1-1 0,0 0-1,0-1 1,-1-1 0,-1 0 0,11-10-28,-19 15 8,0-1 1,-1 0 0,0 0-1,0-1 1,0 1 0,-1-1-1,0 0 1,0-1-1,-1 1 1,0-1 0,-1 0-1,0 0 1,0 0-1,-1-1 1,0 1 0,-1 0-1,0-1 1,0 1 0,-1-1-1,0 1 1,-1-1-1,0 1 1,0-1 0,-1 1-1,-1 0 1,1-1-1,-1 1 1,-2-3-9,-6-10-147,-1-1 0,-1 1 1,0 1-1,-2 1 0,0 0 0,-1 1 0,-2 0 0,1 1 147,-16-12-1238,0 1 0,-2 2-1,-1 1 1,-7-2 1238,-38-17-2842,5 9-854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9728,'4'41'3120,"3"-16"-1867,30 87-32,17 40-863,-49-138-377,14 41 372,-3 2 0,4 27-353,-16-67 455,-2 0 0,0-1 0,-1 1 0,-1 0 0,-1 0 0,0 0 0,-1 0 0,-1-1 0,0 1 0,-6 13-455,9-28 25,-1 1 1,0 0 0,-1-1 0,1 1 0,0 0-1,-1-1 1,1 0 0,-1 1 0,0-1 0,0 0-1,0 0 1,0 0 0,0 0 0,0 0 0,-1-1-26,2 0 4,1-1 0,-1 0 0,0 1 0,0-1 0,1 0 0,-1 0 0,0 0 0,0 0 0,1 0 1,-1 0-1,0 0 0,0 0 0,1 0 0,-1 0 0,0 0 0,0 0 0,1 0 0,-1-1 0,0 1 1,0 0-1,1-1 0,-1 1 0,0 0-4,0-2 5,-1 1 1,0-1 0,0 0 0,1 1-1,-1-1 1,1 0 0,0 0-1,-1 0 1,1 0 0,0 0-1,0 0 1,0 0-6,-2-6-7,-1-1 1,1 1-1,1 0 0,0-1 1,0 0-1,0 1 0,1-1 1,0-6 6,1-13-26,0-1 1,2 1 0,1 0-1,3-11 26,16-50-176,3 1 0,16-31 176,-31 92-18,2 0 0,1 1 0,0 1 0,2 0 0,1 0 0,1 2 0,1 0 0,12-11 18,-19 24-4,-1 0-1,2 0 0,-1 1 1,1 0-1,1 1 0,-1 1 0,1 0 1,0 1-1,1 0 0,0 1 1,0 0-1,0 1 0,0 1 0,1 0 1,-1 1-1,1 1 0,6 0 5,-14 1 10,1 0-1,-1 1 0,0 0 0,1 0 0,-1 1 1,0-1-1,0 2 0,0-1 0,0 1 0,-1 0 1,4 2-10,-6-3 6,-1 1 0,0-1 1,0 1-1,0-1 0,0 1 1,0 0-1,-1 0 0,1 0 1,-1 1-1,0-1 1,0 0-1,0 1 0,0 0 1,-1-1-1,1 1 0,-1 0 1,0 0-1,0 0 0,-1 0 1,1 0-1,-1 3-6,0 1 10,0-1 0,-1 1 0,0 0 1,0-1-1,0 1 0,-1 0 0,-1-1 0,1 0 0,-1 1 0,-1-1 1,1 0-1,-2 1-10,-11 18 25,-2-1 0,-12 14-25,-15 21 68,29-37-64,-20 33-67,33-51 60,1 1-1,-1-1 1,1 1-1,1-1 1,-1 1-1,1 0 0,0 0 1,0 0-1,0 5 4,1-4 1,0-1-1,1 0 1,0 1-1,0-1 0,1 0 1,0 0-1,0 0 0,0 0 1,1 0-1,-1 0 1,1-1-1,3 4 0,0-1 2,0 0 0,1 0-1,-1-1 1,2 0 0,-1-1 0,1 1 0,6 3-2,5 1 7,0 0-1,0-1 1,1-1 0,0-1 0,1-1 0,19 4-7,24 5-332,1-3 1,0-3-1,1-3 0,0-3 0,54-3 332,-116-1-982,0-1-1,0 1 0,0-1 0,0 0 0,0-1 0,0 1 0,0-1 0,0 1 0,-1-1 0,3-2 983,8-5-3610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76 9728,'-1'3'508,"-1"0"0,1 0 0,0 0 0,0 0 0,1 0 0,-1 0 0,0 0 1,1 1-1,0-1 0,0 0 0,0 0 0,0 0 0,1 0 0,0 3-508,1 8 698,2 1 0,4 10-698,0 1 1320,16 72-315,3 9-4005,-26-104 888,-1-5 621,-1-4-148,1-10-2073</inkml:trace>
  <inkml:trace contextRef="#ctx0" brushRef="#br0" timeOffset="373.247">13 51 10368,'-12'-7'3936,"12"11"-3040,4-4-256,0-4-352,4 0-224,8 1 32,12-5-128,3 5 32,10-1 0,-1 0-96,-1 2 64,2 2-1376,-9 0-576,-3 6-1760</inkml:trace>
  <inkml:trace contextRef="#ctx0" brushRef="#br0" timeOffset="735.844">121 268 7296,'-4'4'2816,"12"0"-2208,8-4 960,-16 0 288,20-4-1024,8 0-448,8-3-256,0-4-64,8 1-32,-7-1-2400,-6 4-1120,1 0 128</inkml:trace>
  <inkml:trace contextRef="#ctx0" brushRef="#br0" timeOffset="736.844">735 37 7296,'-2'0'4467,"1"4"-1459,0 14-138,1 27-1056,0-43-1478,2 35 197,1-1-1,6 23-532,-3-26 66,-4-17-56,2-1 0,0 0 0,0 0 0,2 0 0,0-1-1,0 0 1,2 0-10,-8-12-162,1-1-1,0 0 1,-1 0-1,1 1 1,0-1-1,0 0 1,0 0-1,0 0 1,0 0-1,0 0 1,0 0-1,0 0 1,0-1-1,1 1 1,-1 0-1,0-1 1,1 1-1,-1-1 0,0 1 1,1-1-1,-1 1 1,0-1-1,1 0 1,-1 0-1,1 0 1,-1 0-1,1 0 1,-1 0-1,0 0 1,1 0-1,-1-1 1,1 1-1,-1 0 1,0-1-1,1 1 1,-1-1-1,0 0 1,2 0 162,5-3-3648</inkml:trace>
  <inkml:trace contextRef="#ctx0" brushRef="#br0" timeOffset="1137.209">633 257 9984,'0'-2'3776,"0"2"-2944,21 0-160,-13 0-224,12-5-352,12-1-64,9-1 0,-2-1-32,-3 1 0,1-4 0,-9 1 64,-1-1-256,-7 0-32,1 0-2400,-5 4-1056,-4 1 448</inkml:trace>
  <inkml:trace contextRef="#ctx0" brushRef="#br0" timeOffset="1533.764">786 1 9728,'-12'4'3680,"12"-1"-2848,4 1-32,-4 0-160,4-2-448,8 2-32,0-4-96,0 0-64,13 0 32,15-6-32,-1 2 0,-2-3-160,-5 3-32,-4 4-2368,1 0-1088,-6 4 288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4 584 9856,'-4'-4'3952,"5"3"-1470,10 1-338,5 1-568,3-8-1428,0-1 1,-1-1-1,0 0 0,0-1 1,-1-1-1,0-1 1,0 0-1,-2-1 0,7-8-148,29-30-40,-3-2 1,0-6 39,-7 10 104,135-141-227,-164 178 123,1 0 0,10-7 0,-19 16 0,-1 1 0,1-1 0,0 1 0,0 0 0,0 0 0,0 0 0,0 1 0,0-1 0,0 1 0,1 0 0,-1 1 0,4-1 0,-6 1 0,0 0 0,0 0 0,0 1 0,0-1 0,-1 1 0,1-1 0,0 1 0,0 0 0,-1 0 0,1-1 0,0 1 0,-1 1 0,1-1 0,-1 0 0,1 0 0,-1 0 0,0 1 0,0-1 0,1 1 0,-1-1 0,0 1 0,0-1 0,0 1 0,3 7 0,0 0 0,0-1 0,-1 1 0,1 3 0,0 0 0,30 91 241,-4 2 0,-6 0 0,0 26-241,33 324 3577,-33-238-2954,-21-189-616,34 317 215,-38-312-1170,1-33 874,0 0 0,0 0 0,0 0 0,0 0 0,0 0 0,0 0 0,0 0 0,0 0 0,0 0 0,0 0 0,0 0 0,0 0 0,0 0 0,0 0 0,0 0 0,0 0 1,0 0-1,-1 0 0,1 0 0,0 0 0,0 0 0,0 0 0,0 0 0,0 0 0,0 0 0,0 0 0,0 0 0,0 0 0,0 0 0,0 0 0,0 0 0,0 0 0,0 0 0,0 0 0,0 0 0,0 1 0,0-1 0,0 0 74,-1-18-3841,1-4-452,0-5-453</inkml:trace>
  <inkml:trace contextRef="#ctx0" brushRef="#br0" timeOffset="432.294">67 1934 10112,'0'1'4010,"6"2"-3151,0-1-326,0 0-1,1-1 1,-1 0 0,0 0-1,1 0 1,-1-1 0,0 0 0,1 0-1,-1-1 1,0 0 0,2 0-533,18-5 96,1-1 1,1-1-97,-9 2 256,417-138 325,-310 99 875,3 7 0,1 5 0,88-9-1456,-157 30 98,-40 6-150,1 2 0,0 1 0,21-1 52,-43 4-173,1 0 0,-1 0 0,1 0 0,-1 0 1,1 0-1,-1 0 0,1 0 0,0 0 0,-1 0 1,1 0-1,-1-1 0,1 1 0,-1 0 1,1 0-1,-1 0 0,0-1 0,1 1 0,-1 0 1,1 0-1,-1-1 0,1 1 0,-1-1 173,2-12-7176,-2 10 6442,0-19-4103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10112,'5'7'1533,"0"-1"0,0 1 1,-1 0-1,1 0 0,-1 1 0,2 6-1533,12 20 1446,4-1-1249,2 0 0,1-1 1,8 5-198,1 4 184,4 10-184,14 16-616,-52-67 608,0 0-91,0 0-1,0 0 1,0 1 0,0-1 0,0 0 0,0 0 0,0 1 0,1-1 0,-1 0-1,0 0 1,0 0 0,0 1 0,1-1 0,-1 0 0,0 0 0,0 0-1,0 0 1,1 0 0,-1 1 0,0-1 0,0 0 0,1 0 0,-1 0 0,0 0-1,0 0 1,1 0 0,-1 0 0,0 0 0,0 0 0,1 0 0,-1 0 0,0 0-1,0 0 1,1 0 0,-1 0 0,0 0 0,0 0 0,1 0 0,-1 0-1,0-1 100,4-5-4591</inkml:trace>
  <inkml:trace contextRef="#ctx0" brushRef="#br0" timeOffset="1">345 77 10368,'-21'21'3872,"9"-1"-3040,-11 24 1151,11-23 289,-4 4-1184,-4 11-480,0-4-416,-1 3-192,1 1 32,5-4-32,-1-4 0,4-2-352,4-5-160,4-3-2208,4-7-991,0-9-801</inkml:trace>
  <inkml:trace contextRef="#ctx0" brushRef="#br0" timeOffset="333.395">513 108 9472,'1'0'3719,"3"5"-3033,2 3 675,-1 0 1,0 1 0,0 0-1,1 4-1361,12 21 1567,9 9-1361,-8-14-68,0 1-1,0 7-137,-14-27-65,-1-1 0,0 1 1,-1 1-1,0-1 0,0 0 1,-1 1-1,-1 0 0,0-1 1,0 4 64,0-8-2107,2-7-3199</inkml:trace>
  <inkml:trace contextRef="#ctx0" brushRef="#br0" timeOffset="683.74">1099 1 10368,'-23'0'6610,"-12"0"-2672,16 0-3819,0 1 1,0 1-1,-6 2-119,-5 2 109,-17 7-109,37-10 15,1 1 1,0 0 0,0 0-1,0 0 1,1 1 0,-8 6-16,15-10-1,0 0 0,0-1 0,0 1-1,0 0 1,0-1 0,0 1 0,0 0 0,0 0 0,1 0 0,-1 0 0,0 0 0,1 0 0,-1 0 0,1 0 0,-1 0 0,1 0 0,-1 0 0,1 0 0,0 0 0,0 0-1,-1 0 1,1 1 0,0-1 0,0 0 0,0 0 0,0 0 0,0 0 0,0 1 0,1-1 0,-1 0 0,0 0 0,1 0 0,-1 0 0,0 0 0,1 0 0,0 0 0,-1 0 0,1 0-1,-1 0 1,1 0 0,0 0 1,4 4-11,0 0 0,0-1 0,0 0 0,0 0 0,1 0 0,3 1 11,-6-3 8,42 24-7,-19-12-1,0 2-1,-1 0 0,11 11 1,-30-22 1,-1 0 0,1 0 0,-1 0-1,0 1 1,-1 0 0,1 0-1,-1 0 1,0 1 0,0-1 0,-1 1-1,0 0 1,0 0 0,-1 0 0,0 0-1,0 1 1,-1-1-1,0-4-1,-1 1 0,0-1-1,0 1 1,0-1 0,0 0 0,-1 1 0,1-1-1,-1 0 1,0 0 0,0 1 0,0-1 0,0 0 0,-1 0-1,1 0 1,-1 0 0,-1 1 1,0 0 24,0 0-1,-1 0 1,0 0-1,0 0 1,0-1-1,-1 1 1,1-1 0,-1 0-1,-3 1-23,-9 4-666,0-1 1,-1-1-1,1-1 0,-1 0 0,-10 0 666,-31 4-4016,-1-7-618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0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9600,'-3'6'4649,"7"7"-4593,-3-9 455,7 24 143,1-1 1,2 3-655,-3-8 410,0 1 0,-2 0-1,2 14-409,-7-36 20,2 25 1049,2 0 0,1 0 0,8 20-1069,-14-47 2,0 1 0,0 0 0,0 0 0,0 0 0,0-1 0,0 1 0,0 0 0,0 0 0,0 0 0,0 0 0,0-1 0,0 1 0,1 0 0,-1 0 0,0 0 0,0 0 0,0 0 1,0 0-1,0-1 0,0 1 0,1 0 0,-1 0 0,0 0 0,0 0 0,0 0 0,0 0 0,1 0 0,-1 0 0,0 0 0,0 0 0,0 0 0,1 0 0,-1 0 0,0 0 0,0 0 0,0 0 0,0 0 0,1 0 1,-1 0-1,0 0 0,0 0 0,0 0 0,0 0 0,1 0 0,-1 0 0,0 0 0,0 0 0,0 0 0,0 1 0,1-1 0,-1 0 0,0 0 0,0 0 0,0 0 0,0 0 0,0 0 0,0 1 0,0-1 0,1 0 1,-1 0-1,0 0 0,0 0 0,0 1-2,6-23 6,-5 18 8,9-32-773,1 1 0,1 1 0,2 0 0,2 0 0,1 2 0,16-24 759,-30 51-18,1 0 1,0 0 0,0 1-1,0-1 1,1 1 0,-1 0-1,1 0 1,0 1 0,4-3 17,-7 5-1,1 0 0,-1 0 0,0 0 0,1 0 0,-1 0 1,1 1-1,-1-1 0,1 1 0,-1-1 0,1 1 0,-1 0 1,1 0-1,-1 1 0,1-1 0,-1 0 0,1 1 0,-1-1 1,1 1-1,-1 0 0,0 0 0,1 0 0,-1 0 0,0 0 1,2 1 0,4 4 169,-1 0 1,0 1 0,1 0 0,-2 0 0,1 0 0,-1 1 0,0 0-1,-1 0 1,2 3-170,11 22 2090,10 28-2090,-22-49 125,-5-9-109,13 25-149,-2 1 0,-1 1-1,-2 0 1,0 2 133,-9-32 69,1 6-2512,-7-8-2436,-4-8 1290</inkml:trace>
  <inkml:trace contextRef="#ctx0" brushRef="#br0" timeOffset="361.621">180 198 10496,'0'4'3936,"0"-4"-3040,20 10 927,-12-6 289,4 2-1216,3-1-384,5-5-352,8 0-160,5-5 32,-1-1-192,-1-1 32,2-4-2464,-1-4-1055,0 2-993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2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10240,'0'-2'3872,"0"8"-3040,4 12-64,-4-7-288,0 4 831,0-6 545,8 21-928,-4-10-480,8 12-320,0-3-128,4 3 0,-3-6 0,-1-2 0,-4-2-1408,0-9-640,0 2-3007</inkml:trace>
  <inkml:trace contextRef="#ctx0" brushRef="#br0" timeOffset="363.574">582 6 13952,'-19'-3'3198,"0"2"1,-6 0-3199,11 1 344,0 1 0,0 0 0,-9 3-344,7-1 9,1 2 1,0 0-1,0 1 1,0 0-1,1 1 1,0 0-1,0 1 1,1 1-1,-11 9-9,23-17-2,-1 0 0,1 0 0,0 1 0,0-1-1,0 0 1,0 0 0,0 1 0,0-1 0,0 1 0,1-1 0,-1 1 0,0-1 0,0 2 2,1-2-2,0-1 0,0 1 0,0 0 0,0 0 0,0 0 0,0-1 0,0 1 0,0 0 0,1 0 0,-1 0 0,0-1 1,0 1-1,1 0 0,-1 0 0,0-1 0,1 1 0,-1 0 0,1-1 0,0 2 2,2 1-5,1 0 0,0 0-1,0 0 1,0 0 0,0-1 0,1 1-1,3 1 6,2 1 10,30 15-10,-12-6 0,-1 1 0,0 1 0,-1 1 0,16 13 0,-37-25 2,-1-1-1,1 1 1,0 0-1,-1 0 1,0 1-1,-1-1 1,1 1-1,-1 0 1,0 0-1,0 0 1,0 0-1,-1 0 0,0 1-1,-1-2 6,-1-1 0,1 0 0,-1 0 0,0 1 1,0-1-1,-1 0 0,1 0 0,-1 1 0,0-1 0,0 0 0,0 0 0,0 0 0,-1 0 0,0 0 0,0 0 0,0-1 0,0 1 0,-1 0 0,-1 2-6,1-3-109,0 0 1,0 0 0,0 0 0,0 0-1,-1 0 1,1 0 0,-1-1 0,1 0-1,-5 2 109,3-2-871,0 0-1,0 0 1,-1-1 0,1 1-1,0-1 1,-1-1 0,1 1-1,-1-1 1,1 0-1,-1 0 1,-1-1 871,-23-3-4517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1:2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7296,'-1'0'137,"1"0"1,0 0 0,0 0 0,-1 0-1,1 0 1,0 0 0,0 0 0,-1 0-1,1 0 1,0 1 0,0-1-1,-1 0 1,1 0 0,0 0 0,0 0-1,-1 0 1,1 0 0,0 0-1,0 1 1,0-1 0,-1 0 0,1 0-1,0 0 1,0 0 0,0 1-1,-1-1 1,1 0 0,0 0 0,0 1-1,0-1 1,0 0 0,0 0-1,0 1-137,2 9 2701,13 12-399,-13-19-2052,45 55 3228,19 15-3478,1 3 68,-56-64-175,20 24-2090,-9-19-2832,-10-14 709,-4-3 742</inkml:trace>
  <inkml:trace contextRef="#ctx0" brushRef="#br0" timeOffset="377.883">325 37 10112,'-20'13'3872,"20"-13"-3040,-29 37-64,25-30-192,-12 14 543,4-3 449,-4 10-1792,-1-2-832,3 2 448,-3-4 33,5 5 255,4-8-2624,0 1-1152,4-5 800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0:2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10112,'8'17'4368,"-3"11"-2556,2 12 1106,52 110-914,-2-6-2018,-48-116 48,0 1 1,-2 0-1,-2 0 1,0 2-35,-5-19-56,-3-8 18,2-5-84,0 0 0,-1 0 0,1-1 0,0 1 0,0 0 0,0 0 0,0 0 0,0-1 0,0 1 0,1-1 0,-1 1 0,0 0 0,0-2 122,-21-55-2431,16 40 2073,-51-167-361,48 151 650,2-1-1,2 1 0,1-1 1,1-23 69,3 49 9,0 1 0,1-1 0,0 1 0,0-1 1,1 1-1,0 0 0,1-1 0,0 1 0,0 0 1,0 1-1,5-8-9,-4 10 8,0 0 1,-1 0-1,2 0 0,-1 1 1,0 0-1,1-1 0,0 2 1,0-1-1,0 1 0,0-1 1,1 1-1,-1 1 0,1-1 1,0 1-1,-1 0 0,7-1-8,0 1-3,1 0 1,0 0-1,-1 1 0,1 1 1,0 1-1,0-1 0,-1 2 1,1 0-1,-1 0 0,1 1 1,11 5 2,-14-5 210,-1 1 0,1 1 0,-1-1 0,1 1 0,-1 1 0,-1 0 0,1 0 0,-1 1 1,0 0-1,0 0 0,-1 1 0,0 0 0,-1 0 0,4 6-210,-7-10 107,-1 1 1,1 0-1,-1 0 1,0 0-1,-1 0 0,1 0 1,-1 1-1,0-1 1,0 0-1,-1 1 0,0-1 1,0 0-1,0 1 0,0-1 1,-1 1-108,-1 1 92,1 1-1,-1-1 1,-1 0 0,0 0-1,0 0 1,0 0 0,-1 0 0,1 0-1,-2-1 1,0 2-92,-2 0-226,1 0 0,-2 0 0,1-1 0,-1 1-1,0-2 1,0 1 0,-1-1 0,0 0 0,0-1 0,-1 0 0,1 0 0,-1-1-1,0-1 1,0 0 0,-4 1 226,-14-4-3808,3-4-778</inkml:trace>
  <inkml:trace contextRef="#ctx0" brushRef="#br0" timeOffset="377.989">1093 111 10368,'-1'0'237,"0"0"0,0 0 0,1 1 0,-1-1 0,1 0 0,-1 1 0,0-1 0,1 0 0,-1 1 0,0-1 0,1 1 0,-1-1 0,1 1 0,-1-1 0,1 1 0,0-1 0,-1 1 0,1 0 0,-1-1 0,1 1 0,0-1 0,-1 1 0,1 0-237,1 18 2751,0 8-772,-6 47-1396,5 68-583,1-57 153,-2-50-134,2-1 0,1 0 0,2 0 0,1 0 1,7 22-20,-9-46-15,1-1 1,-1 0-1,1 0 1,1 0 0,0 0-1,0-1 1,1 0-1,-1 0 1,2 0-1,-1-1 1,1 0 0,1 0-1,-1-1 1,1 0-1,0 0 1,0 0 0,1-1-1,-1-1 1,1 1-1,0-2 1,1 1-1,-1-1 1,1 0 0,-1-1-1,1 0 1,0-1-1,4 0 15,2 0-692,1-1-1,0 0 1,0-2-1,-1 0 1,6-2 692,-10 2-1119,0-1 0,-1-1 0,0 0 0,1-1 0,-2 0 0,1 0 0,9-7 1119,17-19-3616</inkml:trace>
  <inkml:trace contextRef="#ctx0" brushRef="#br0" timeOffset="710.519">965 466 13056,'33'8'4831,"9"-8"-3775,20-5-256,-52 5-384,23-3-1600,-4-2-448,13-16-3007,-4 4-1313,10-17 2816,-10 9 1408</inkml:trace>
  <inkml:trace contextRef="#ctx0" brushRef="#br0" timeOffset="1061.023">1174 26 13824,'-14'8'5183,"14"-8"-4031,41 10-320,-36-7-384,29-6-704,-10-2-128,48-16-5087,-16 3-2337</inkml:trace>
  <inkml:trace contextRef="#ctx0" brushRef="#br0" timeOffset="108226.534">717 224 6656,'-4'-2'6751,"7"-3"-5064,-3 5-1674,0-1 1,0 1 0,1 0-1,-1 0 1,0 0-1,0-1 1,0 1 0,1 0-1,-1 0 1,0 0-1,0 0 1,1-1 0,-1 1-1,0 0 1,0 0 0,1 0-1,-1 0 1,0 0-1,1 0 1,-1 0 0,0 0-1,0 0 1,1 0-1,-1 0 1,0 0 0,1 0-1,-1 0 1,0 0-1,0 0 1,1 0 0,-1 0-1,0 0 1,1 1-1,-1-1 1,0 0 0,0 0-1,1 0 1,-1 0 0,0 1-1,0-1 1,0 0-1,1 0 1,-1 0 0,0 1-1,0-1-13,1 5 41,0 0-1,0 0 0,0-1 0,-1 1 1,0 0-1,0 0 0,0 0 1,-1 0-1,1 0 0,-1 0 1,0 0-41,-17 57 39,15-53 6,-42 145 3583,38-125-3537,2 1 1,1-1 0,1 1 0,2 11-92,0-39-1,1 1 1,0-1 0,0 1 0,1 0-1,-1-1 1,0 1 0,1-1 0,0 1-1,-1-1 1,1 1 0,0-1 0,0 0-1,1 1 1,-1-1 0,0 0 0,1 0-1,-1 0 1,1 0 0,0 0 0,0 0-1,0 0 1,0-1 0,2 2 0,1 0 0,0-1 0,0 0 0,0-1 0,0 1 0,0-1 0,0 0 0,1 0 0,-1-1 0,0 0 0,1 0 0,0 0 0,19-1 4,-18 0 1,-1 0 0,0 1 0,1 0 0,-1 0 0,1 1 0,-1-1 0,1 1 0,-1 1 0,0-1 0,0 1 0,5 2-5,9 2-1936,-18 1-3162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4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9984,'0'0'144,"0"0"0,0 0 0,0 1 0,0-1 0,0 0 0,0 0 0,0 0 0,0 0 0,0 0 0,1 0 0,-1 0 0,0 0 1,0 0-1,0 0 0,0 0 0,0 0 0,0 0 0,0 0 0,0-1 0,1 1 0,-1 0 0,0 0 0,0 0 0,0 0 0,0 0 0,0 0 0,0 0 0,0 0 1,0 0-1,0 0 0,0 0 0,0 0 0,0 0 0,1 0 0,-1-1 0,0 1 0,0 0 0,0 0 0,0 0 0,0 0 0,0 0 0,0 0 0,0 0 1,0 0-1,0 0 0,0-1 0,0 1 0,0 0 0,0 0 0,0 0 0,0 0 0,0 0 0,0 0 0,0 0 0,0 0 0,0 0 0,0-1 0,0 1-144,16 8 2439,20 15-2263,32 44 286,15 23-462,52 51 50,-123-130-57,16 14-23,-2 1-1,-1 1 1,-1 1 0,17 26 30,-40-52-163,0 0 0,0-1 0,0 1 0,0 0 1,0 0-1,0 0 0,0 0 0,-1 0 0,1 0 0,-1 0 0,1 1 163,-2-3-306,0 0-1,1 1 1,-1-1-1,0 0 0,1 0 1,-1 0-1,0 0 1,1 0-1,-1 0 1,0 0-1,1 0 1,-1 0-1,0 0 1,0 0-1,1 0 1,-1-1-1,1 1 1,-1 0-1,0-1 307,-13-9-4218</inkml:trace>
  <inkml:trace contextRef="#ctx0" brushRef="#br0" timeOffset="380.754">382 0 10496,'-14'26'4838,"1"-1"1,-4 16-4839,-33 103 846,19-49-618,9-32-456,-39 108 337,20-60-4075,38-101 2440,0 0-1,0-1 1,1 1 0,0 0-1,1 1 1527,0 9-3546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40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7040,'0'-6'720,"1"-12"4631,3 14-2991,5 9-1751,-4 0-385,1 1 0,-1 1 0,-1-1 0,1 1 1,-1 0-1,0 0 0,-1 0 0,2 4-224,21 66 2349,-18-51-2198,25 63 255,-28-77-377,0-1 1,1 0-1,1 0 0,0 0 0,0-1 0,5 4-29,-11-12 1,1 0 0,0 0 0,0 0 0,-1-1 0,1 1 1,0 0-1,0-1 0,1 0 0,-1 0 0,0 1 0,0-1 0,1-1 0,-1 1 0,0 0 0,1 0 0,-1-1 0,1 1 0,-1-1 1,1 0-1,-1 0 0,2 0-1,-2-1 1,1 0-1,0 1 1,0-2 0,0 1 0,0 0 0,0 0 0,-1-1 0,1 0-1,-1 1 1,1-1 0,-1 0 0,0 0 0,1-1 0,-1 1 0,0 0 0,-1-1-1,1 1 0,7-11 5,0 0 0,-2 0 0,1-1 0,-2 1-1,0-2 1,-1 1 0,2-7-5,5-27 49,4-32-49,-1 3 3,3-21-89,-27 356 167,0 3 25,0 232-5,9-440 17,0-9-1366,0-15-5152,0-45 2251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5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10112,'4'-3'637,"0"1"0,0-1 0,0 1 0,0 0 0,0 0 0,0 0 0,1 1 0,-1 0 0,1-1 0,2 1-637,51-4-183,-4-1 267,-14-3-154,7-3-851,-19 9-5170,-26 3 2774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138 241 13056,'0'-1'111,"0"1"1,0 0 0,0 0 0,0 0 0,0 0 0,0-1-1,-1 1 1,1 0 0,0 0 0,0 0 0,0 0 0,0 0-1,0 0 1,-1-1 0,1 1 0,0 0 0,0 0 0,0 0 0,0 0-1,-1 0 1,1 0 0,0 0 0,0 0 0,0 0 0,-1 0-1,1 0 1,0 0 0,0 0 0,0 0 0,-1 0 0,1 0-1,0 0 1,0 0 0,0 0 0,0 0 0,-1 0 0,1 0-1,0 1 1,0-1 0,0 0 0,0 0 0,-1 0 0,1 0-1,0 0 1,0 0 0,0 1 0,0-1 0,0 0 0,0 0-1,-1 0 1,1 0 0,0 1 0,0-1 0,0 0 0,0 0-1,0 0 1,0 1-112,-4 17 610,-2 6-512,-21 36 118,2 1 1,3 1-1,0 12-216,15-46 92,1-1-1,1 1 1,2 1-1,1-1 1,1 1-1,2-1 1,1 0-1,3 17-91,0-17 314,1-1-1,2 0 1,1-1-1,1 0 0,1 0 1,1-1-1,1 0 1,1-1-1,1-1 1,15 17-314,-18-26 69,0 0 1,1 0 0,1-1 0,0-1-1,1 0 1,0-1 0,0-1 0,1 0 0,1-2-1,0 1 1,0-2 0,0 0 0,1-1-1,0-1 1,0-1 0,3 0-70,-11-2-447,-1-1 1,0-1-1,1 0 0,-1 0 1,1 0-1,-1-1 0,1-1 1,-1 0-1,0 0 0,0-1 1,0 0-1,0 0 0,0-1 1,-1 0-1,0-1 0,1 0 1,-2 0-1,1-1 0,-1 0 1,1 0-1,-2 0 1,1-1-1,-1 0 0,2-3 447,19-40-3082,-4 5-534</inkml:trace>
  <inkml:trace contextRef="#ctx0" brushRef="#br0" timeOffset="386.409">67 603 13312,'-9'4'4991,"9"-4"-3871,40 32-320,-36-25-352,23 6-1760,-4-6-544,27-2-1695,-11-1-609,24-16 704,-13 3 352</inkml:trace>
  <inkml:trace contextRef="#ctx0" brushRef="#br0" timeOffset="387.351">286 17 10624,'-22'-16'3936,"22"16"-3040,9 4 799,-9-4 193,27 5-1088,-5-2-416,45 9-1664,-13-5-768,58 5-2847,-22-3-1185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5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9984,'0'5'3680,"4"-2"-2848,15-3-32,-10 0-224,9-3-352,9-6-64,5 1-64,2 1-96,7-2 32,4 1-32,-9 5 0,-5-1-512,0-1-128,1 5-3424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5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91 6528,'-7'-23'4922,"7"21"-4635,0 0 1,-1 0 0,1 0-1,-1 0 1,0 0-1,1-1 1,-1 1 0,0 1-1,0-1 1,0 0 0,-1 0-1,1 0 1,-1 0-288,-1-2 29,0 0 0,-1 1 0,0 0 0,0 0-1,0 0 1,0 0 0,0 1 0,0-1 0,-1 1 0,1 0 0,-1 1 0,0-1 0,1 1 0,-1 0 0,0 0 0,0 0-1,0 0 1,0 1 0,0 0 0,0 0 0,0 1 0,1-1 0,-1 1 0,0 0 0,0 0 0,0 1 0,1-1 0,-1 1-29,-5 2 4,1 1 0,-1 0 0,1 0 0,1 1 0,-1 0 0,1 1 0,0-1 0,0 2 0,1-1 0,0 1 0,0 0 1,-5 8-5,3-1-5,1-1 0,0 1 1,0 0-1,2 1 0,0 0 1,1 0-1,1 0 0,0 1 1,1-1-1,0 5 5,3-14 0,-1 1 0,1-1-1,1 1 1,0-1 0,0 1 0,0-1-1,1 1 1,0-1 0,0 0 0,1 0-1,0 0 1,0-1-3,0-1-1,0 0 0,1 0 0,-1-1 0,1 1 0,0-1 1,1 0-1,-1 0 0,1 0 0,0 0 0,-1-1 0,2 0 1,-1 0-1,0 0 0,2 0 4,5 2-221,1 0 0,0-1 1,0-1-1,0 0 0,1-1 221,6 1-1824,-1-1 0,0-2 0,8 0 1824,14-2-3253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5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7040,'-1'0'216,"0"1"0,0-1 0,0 0 0,0 1 1,0-1-1,0 0 0,0 1 0,0-1 0,0 1 0,0-1 1,0 1-1,0 0 0,0-1 0,0 1 0,1 0 0,-1 0 1,0 0-1,1 0 0,-1-1 0,0 1 0,1 0 0,-1 0 1,1 0-1,-1 0 0,1 0 0,0 0 0,-1 1 0,1-1 1,0 0-1,0 0 0,0 0 0,0 0 0,0 1-216,-1 46 1365,2-34-1335,-1 3 28,1 0 0,0 1 0,2-1 0,0-1 0,0 1 0,2 0 0,0-1 0,1 0 0,1 0 1,1 1-59,-4-10 16,0 1 1,1-1 0,0 0 0,0 0 0,1 0-1,0 0 1,0-1 0,1 0 0,-1-1 0,1 1-1,0-1 1,1-1 0,-1 1 0,1-1 0,0-1 0,0 1-1,0-1 1,1-1 0,-1 1 0,6 0-17,-8-2 76,0-1 0,-1 1-1,1-1 1,0 0 0,-1 0 0,1-1 0,0 0 0,0 0 0,-1 0 0,1 0 0,-1-1-1,1 0 1,-1 0 0,0-1 0,0 1 0,0-1-76,1-2 95,1 0 1,-1 0-1,-1 0 0,1 0 1,-1-1-1,0 0 1,0 0-1,0-1 0,-1 1 1,0-1-1,0 0-95,2-8-376,0 1-1,0-1 1,-1 0 0,-1-1-1,-1 1 1,0-1-1,-1 0 1,0 1-1,-1-1 1,-1 0 0,-1-5 376,-2-2-2192,2 5-1232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13 10240,'7'-10'7570,"-15"7"-4664,-23 7-3040,23-3 703,-26 3-568,0 2 0,0 2-1,0 1 1,1 1 0,1 2-1,0 1 1,0 2 0,-11 7-1,42-21-2,0-1 1,-1 0 0,1 1 0,0-1-1,0 1 1,0-1 0,0 1-1,0 0 1,0-1 0,1 1 0,-1 0-1,0 0 1,0-1 0,0 1-1,1 0 1,-1 0 0,0 0 0,1 0-1,-1 0 1,1 0 0,-1 0-1,1 0 1,-1 0 0,1 1 0,0-1-1,0 0 1,-1 0 0,1 0-1,0 0 1,0 0 1,1 2-1,0-1 0,1 0 0,-1 0 0,1 0-1,-1 0 1,1 0 0,-1-1 0,1 1 0,0 0 0,0-1 0,0 1 0,0-1-1,1 1 2,14 9-42,1-1 0,16 7 42,8 5-28,-28-14 43,1 1 0,-2 0-1,1 1 1,-2 1 0,1 0-1,8 11-14,-18-20 3,-1 1-1,1 0 0,-1 0 1,0 0-1,0 1 0,0-1 1,0 1-1,-1-1 0,1 1 1,-1-1-1,0 1 0,0 0 1,0-1-1,-1 1 0,1 0 1,-1 0-1,0 0 0,0 0 0,0-1 1,-1 1-1,1 0 0,-1 0 1,0 0-1,0-1 0,0 1 1,0 0-1,-1-1 0,0 0 1,1 1-1,-1-1 0,-2 3-2,-1 0-90,-1 1 0,1-1 0,-1-1 0,0 1 0,-1-1 0,1 0 0,-1-1 0,0 1 0,0-1 0,0-1 0,-1 1 0,1-1 0,-1-1 0,-1 1 90,2-1-468,0 0 0,1-1 0,-1 0 1,0 0-1,0 0 0,0-1 0,0 0 0,0-1 0,0 0 0,0 0 0,0 0 0,0-1 1,0 0-1,1 0 0,-1 0 0,-2-2 468,-16-15-3669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 10496,'-3'-6'3075,"8"8"-74,7 11 597,-7-2-3429,0 0-1,0 1 1,-1-1-1,-1 1 1,0 0 0,1 9-169,1 18-52,0 20 52,-4-31 44,-1 0 0,-1 0 0,-1 0 0,-4 14-44,5-40-1,1 1-1,-1 0 1,0-1 0,0 1-1,0-1 1,-1 0 0,1 1-1,0-1 1,-1 0 0,-1 2 1,3-4-8,0 0 1,-1 1 0,1-1-1,0 0 1,-1 1-1,1-1 1,-1 0 0,1 0-1,0 1 1,-1-1-1,1 0 1,-1 0 0,1 0-1,0 0 1,-1 0-1,1 0 1,-1 1 0,1-1-1,-1 0 1,1 0-1,-1 0 1,1 0 0,0-1-1,-1 1 1,1 0 7,-1 0-19,0-1-1,0 1 1,0-1-1,0 0 1,1 1-1,-1-1 1,0 0 0,1 1-1,-1-1 1,0 0-1,1 0 1,-1 0 0,1 0-1,0 0 1,-1 1-1,1-1 1,-1-1 19,-2-9-72,1 0 1,-1-1-1,2 1 0,-1-1 1,2 1-1,0-1 0,0 0 0,1 0 1,1-7 71,0 5-12,1-1 1,0 0 0,1 1-1,1 0 1,0-1-1,1 2 1,1-1 0,0 1-1,0 0 1,2 0 0,-1 1-1,3-1 12,-5 6-1,-1 0 1,2 1-1,-1-1 0,1 1 0,0 1 0,0 0 0,0 0 0,1 0 0,0 1 1,0 0-1,0 0 0,0 1 0,1 0 0,-1 0 0,1 1 0,0 1 1,0-1-1,0 1 0,0 1 0,-1-1 0,3 2 1,-8-1 25,0 0 1,0 0-1,0 1 0,0-1 0,0 1 1,0 0-1,0 0 0,0 0 0,0 0 1,0 1-1,-1-1 0,1 1 0,0-1 1,-1 1-1,0 0 0,1 0 0,-1 0 1,0 1-1,0-1 0,0 0 0,0 1 1,0-1-1,-1 1 0,1 0 0,-1 0 1,0-1-1,0 1 0,0 0 0,0 0 1,0 0-1,0 0 0,-1 0 0,0 0 1,1 0-1,-1 2-25,0 3 30,0 0 0,-1 1 0,0-1 0,0 0-1,-1 0 1,0 0 0,-1 0 0,1 0 0,-1 0 0,-1-1 0,0 1 0,-2 3-30,1-4-159,0-1 0,0 0 0,0 0 0,-1-1 0,0 1 0,0-1 0,-1 0 0,1-1 0,-1 0 0,0 0 0,0 0 159,1-1-1040,1-1-1,-1 0 0,0 0 1,1 0-1,-1-1 0,0 0 1,0 0-1,0 0 0,-1-1 1041,-6 0-3706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9984,'3'1'754,"-1"1"1,1 0 0,0 0-1,-1 0 1,0 0-1,1 0 1,-1 0 0,0 0-1,1 2-754,13 25 3341,-11-14-2962,-1 0 0,0 1 0,0 6-379,0 0 48,6 36 103,-2 1 0,-2 0 0,-3 39-151,-8-73 64,-3-44-85,7 4-33,0 0 0,1 0 1,1 0-1,0 0 0,1 0 1,1 0-1,0 1 1,1-1-1,1 1 0,0 0 1,4-7 53,-1 4-91,0 1 1,1 0 0,1 0-1,0 1 1,2 1 0,-1 0 0,2 0-1,0 2 1,5-5 90,-6 7-67,1 0-1,-1 1 1,1 1 0,14-7 67,-23 13 1,-1 1 1,0-1-1,0 1 1,1 0 0,-1 0-1,0 0 1,1 0-1,-1 1 1,1-1 0,-1 1-1,1 0 1,-1 0-1,1 0 1,0 1 0,-1-1-1,1 1 1,-1 0-1,0 0 1,1 0 0,-1 0-1,0 0 1,0 1 0,1 0-1,-1-1 1,1 2-2,1 2 37,-1 0 0,1 0 0,-1 0 0,0 1 0,0-1 0,0 1 0,-1 0 0,0 0 0,0 0 0,-1 1 0,1-1 0,-1 1 0,-1-1 0,1 1 0,-1 0 0,-1-1 0,1 1 0,-1 0 0,0 0 0,0 0 0,-1-1 0,0 1 0,-1 5-37,0-5 4,1 0-1,-1 0 0,0 0 0,-1 0 1,0 0-1,0 0 0,0 0 0,-1-1 0,0 0 1,0 0-1,0 0 0,-1 0 0,0-1 1,0 1-1,-1-1 0,1-1 0,-1 1 0,0-1 1,0 0-1,-1 0 0,1-1 0,-1 1-3,-6 0-736,0 0 0,0-1 0,-1 0 0,-3 0 736,12-2-825,-1-1 0,0 1 1,0-1-1,0 0 0,1-1 1,-1 1-1,0-1 1,0 0-1,1-1 0,-1 0 1,-2 0 824,-14-10-3632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7168,'-5'-4'3225,"5"3"1470,10-2-3906,1 0-39,0 1-1,0 0 1,1 1-1,-1 0 1,5 0-750,15-1 401,38-2-59,29 4-342,-51 0-1270,-17 4-4612,-20-3 1370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9984,'31'0'3680,"-13"-4"-2848,26 4-256,-21 0-288,9 0-288,13-3 64,-4-2-1504,-2 1-640,-3 4-1472,5-3-608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10112,'-7'0'401,"1"1"0,0 0 0,0 1 0,1 0 1,-1 0-1,0 0 0,0 0 0,1 1 0,0 0 1,-1 0-1,1 0 0,0 1 0,1 0 0,-1 0 1,0 0-1,1 0 0,0 1 0,0 0 0,1 0 1,-1 0-1,1 0 0,-1 3-401,1-3 49,-1 1-1,2-1 1,-1 1-1,1 0 1,0 0-1,0 0 0,0 0 1,1 0-1,0 0 1,0 0-1,1 0 1,0 1-1,0-1 1,0 0-1,1 0 1,-1 0-1,2 1 1,-1-1-1,1 0 1,0 0-1,0-1 1,1 3-49,2 1-18,2-1 0,-1 1 0,1-1 1,0 0-1,0 0 0,1-1 0,0 0 1,1 0-1,-1-1 0,1 0 0,1-1 0,-1 0 1,8 3 17,-8-4-319,1-1 0,-1 0 1,0-1-1,1 0 0,0 0 0,-1-1 1,3 0 318,-5-1-644,1 0 0,0-1 0,0 1 1,-1-2-1,1 1 0,-1-1 0,1 0 1,-1 0-1,2-2 644,27-14-3461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9984,'-3'6'540,"-1"0"0,1 0 0,0 1 0,1-1 0,-1 1 0,1 0 0,0 0 0,1 0 0,0 0 0,0 0 0,1 0 1,-1 0-1,1 0 0,1 0 0,0 4-540,1 6 342,1-1 0,0 1 0,1-1 1,1 0-1,1 0 0,1 1-342,-5-12 9,0 0 0,1 0 0,-1 0 0,1 0 0,0-1 0,1 1 0,-1-1-1,1 0 1,0 0 0,0 0 0,0 0 0,1-1 0,-1 0 0,1 1 0,0-2 0,0 1 0,0-1 0,0 1 0,0-1 0,0-1-1,1 1 1,-1-1 0,1 0 0,-1 0 0,1-1 0,-1 1 0,1-1 0,0 0 0,-1-1 0,1 1 0,-1-1 0,1 0 0,-1-1 0,0 1-1,4-3-8,-2 2-7,1-1 0,-1 0 0,0 0 0,0-1 0,0 0-1,-1 0 1,1-1 0,-1 0 0,0 0 0,0-1 0,-1 1-1,0-1 1,0 0 0,0-1 0,-1 1 0,1-1 0,-2 0 0,1 0-1,-1 0 1,0 0 0,0-1 0,-1 1 0,0-1 0,0 0-1,-1 0 8,-1-8-1325,0 1-1,-1-1 0,0 0 1,-2-1 1325,0-2-2489,3 2-1063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52 10112,'-2'0'167,"0"1"-1,0 0 1,-1 0 0,1-1 0,0 1 0,0 1 0,0-1 0,0 0-1,0 1 1,1-1 0,-1 1 0,0-1 0,1 1 0,-1 0-1,1-1 1,-1 1 0,1 0 0,0 0 0,0 0 0,0 0 0,0 0-1,0 1 1,0-1 0,1 0 0,-1 0 0,1 1 0,-1-1 0,1 1-167,-15 74 330,4 1 1,3-1 0,4 2-1,4 57-330,1-111-171,0 34 975,3 0 0,8 43-804,-9-86 235,0 0-1,2 0 1,-1 0-1,2 0 1,0-1-1,1 0 0,1 0 1,0-1-1,1 0 1,0-1-1,1 0 1,3 3-235,1-2-9,2-1 0,-1 0 1,2-2-1,0 1 0,0-2 1,1 0-1,0-1 0,0-1 0,1-1 1,1-1-1,-1 0 0,1-1 1,-1-2-1,3 1 9,-1-2-508,-1 0-1,1-2 1,-1 0-1,1-1 1,0-1 0,8-2 508,-13 0-922,-1 0 1,1 0-1,-1-1 1,0-1-1,0-1 1,-1 0-1,0-1 1,4-3 921,34-31-3509</inkml:trace>
  <inkml:trace contextRef="#ctx0" brushRef="#br0" timeOffset="363.108">49 554 10368,'-49'24'3872,"54"-7"-3040,13-2-192,-1-7-288,14 1-384,24-9 0,25-5-1312,19-2-544,-1-10-1856,2-10-768</inkml:trace>
  <inkml:trace contextRef="#ctx0" brushRef="#br0" timeOffset="364.108">753 37 10112,'-59'-12'3872,"32"15"-3040,-3-3-128,17 4-256,4 1-416,4-2-32,5 1-224,9-4 0,9 0-7712</inkml:trace>
  <inkml:trace contextRef="#ctx0" brushRef="#br0" timeOffset="696.622">1247 8 10112,'-3'23'1208,"2"0"1,0 1 0,1-1-1,2 7-1208,3 6 626,0 0 0,7 17-626,15 41-619,25 54 619,-38-111 303,-4-12-291,123 314 344,-129-330-374,-3-5-26,0-1 0,0 1 1,1-1-1,0 0 0,0 0 0,-1 0 0,2 0 0,-1 0 1,0 0-1,1 0 0,-1-1 0,3 2 44,-5-4-88,1 0-1,-1-1 1,0 1 0,1 0-1,-1 0 1,0-1-1,1 1 1,-1-1 0,0 1-1,1 0 1,-1-1 0,0 1-1,0-1 1,1 1-1,-1 0 1,0-1 0,0 1-1,0-1 1,0 1-1,1-1 1,-1 1 0,0-1-1,0 1 1,0-1-1,0 1 1,0-1 0,0 1-1,0-1 1,-1 1 0,1-1-1,0 1 1,0-1 88,-4-33-2756,-17-34 175,-13-39 64</inkml:trace>
  <inkml:trace contextRef="#ctx0" brushRef="#br0" timeOffset="697.622">1054 17 10112,'-73'-17'3872,"52"17"-3040,3 5-64,18-5 863,18 7 33,17 1-832,24 0-352,22-8-352,22 0-1248,-5 0-448,-26 0 640,31-3 353,-22-2-1249,8-3-576,-16 1-1184</inkml:trace>
  <inkml:trace contextRef="#ctx0" brushRef="#br0" timeOffset="1067.15">1363 367 9728,'18'17'3584,"23"-2"-2784,34-3-1184,-66-8-800,50-4-800,-11 0-224,52-16-352,-25 4-160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53 10240,'-2'2'330,"1"1"0,-1 0-1,0 0 1,1 0 0,0 0 0,0 0 0,-1 0 0,2 0 0,-1 0 0,0 0 0,1 0 0,-1 1 0,1-1 0,0 0 0,0 0 0,0 0-1,1 1-329,1 10 215,0 0 0,2 1 0,2 6-215,-3-12 16,0 0 1,-1 0-1,0 0 0,-1 0 1,0 1-1,0-1 0,-1 6-16,0-11 220,-1-1 0,1 1-1,-1-1 1,0 1 0,0-1-1,-1 0 1,1 0 0,-1 0-1,1 1 1,-1-1 0,0-1-1,0 1 1,0 0 0,0 0-1,-1-1 1,0 1-220,3-3 6,0 0-1,0 0 1,0 1-1,-1-1 1,1 0-1,0 0 1,-1 0-1,1 0 1,0 1-1,0-1 1,-1 0-1,1 0 1,0 0 0,-1 0-1,1 0 1,0 0-1,-1 0 1,1 0-1,0 0 1,-1 0-1,1 0 1,0 0-1,-1 0 1,1 0-1,0 0 1,0 0 0,-1-1-1,1 1 1,0 0-1,-1 0 1,1 0-1,0 0 1,0 0-1,-1-1 1,1 1-1,0 0 1,0 0-1,0-1 1,-1 1 0,1 0-1,0 0 1,0-1-1,0 1 1,0 0-1,-1 0 1,1-1-1,0 1 1,0 0-1,0-1 1,0 1-1,0 0 1,0-1 0,0 1-1,0 0 1,0-1-1,0 1 1,0 0-1,0-1 1,0 1-6,-2-22 158,3 7-165,0 0 0,1 0 0,0 0 0,2 0 0,0 1 0,0-1 0,1 1-1,1 0 1,5-10 7,-6 15-4,0 0-1,1 0 1,0 0-1,0 1 1,1-1-1,0 1 0,0 1 1,1 0-1,0 0 1,0 0-1,1 1 1,0 0-1,0 1 0,3-1 5,-10 5 1,0 0-1,0 0 0,1 0 0,-1 1 1,0-1-1,1 1 0,-1-1 1,0 1-1,1 0 0,-1 0 0,0 0 1,1 0-1,-1 1 0,0-1 0,0 1 1,1-1-1,-1 1 0,0 0 0,1 0 0,-2 0 6,1 0 0,-1 0 0,1 0 0,-1 0 0,0 0 0,1 1 0,-1-1 0,0 0 0,0 1 0,0-1 0,0 1 0,0-1 0,0 1 0,0 0 0,-1-1 0,1 1 0,-1 0 0,1 0 0,-1 0 0,1-1 0,-1 1 0,0 0 0,0 0 0,0 0 0,0 0-6,-1 9 28,-1-1-1,0 0 1,0 1-1,-1-1 1,-1 0-1,1 0 1,-2 0 0,1-1-1,-1 0 1,-3 4-28,2-3 8,0 0 0,1 0 0,1 1 1,-1-1-1,2 1 0,-1 0 0,2 0 0,-2 10-8,4-19-50,0 1 0,0 0 0,0 0 0,0-1 0,0 1 0,1 0 0,0 0 0,-1-1 0,1 1-1,0 0 1,0-1 0,1 1 0,-1-1 0,0 0 0,1 1 0,-1-1 0,1 0 0,0 0 0,0 0 0,0 0-1,0 0 1,0 0 0,0 0 0,1-1 0,-1 1 0,0-1 0,1 0 0,-1 0 0,1 1 0,0-2 0,-1 1-1,1 0 51,8 2-1383,0-1-1,-1 0 0,1-1 0,0 0 0,0-1 0,0 0 0,7-1 1384,12-3-3509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12800,'-3'8'1696,"2"0"1,-1 0-1,1 0 1,0 6-1697,5 58 1226,-4-70-1132,6 79 242,-4 4-336,4-95 6,2-13-7,2-10-3,2-1-1,0 1 0,7-8 5,-11 25-16,1 0 0,0 1-1,1 0 1,1 1 0,0 0 0,1 1-1,8-7 17,-18 18 2,1-1 0,0 1-1,0 0 1,0 0-1,0 1 1,0-1-1,0 0 1,0 1 0,0 0-1,1 0 1,2-1-2,-5 2 1,0 0 0,0 0 0,0 0 0,-1 0 0,1 0 0,0 0 0,0 0 0,0 0 0,0 0 0,0 1 0,0-1-1,-1 0 1,1 1 0,0-1 0,0 1 0,-1-1 0,1 0 0,0 1 0,0 0-1,0 0 2,0 1 0,0-1-1,0 0 1,0 1-1,0-1 1,-1 1 0,1-1-1,0 1 1,-1 0 0,1-1-1,-1 1 1,0-1-1,0 1 1,1 1-2,-1 10 10,-1 0 0,0 0 0,-1 0-1,0 0 1,-1 0 0,-1-1 0,-2 9-10,-5 17 0,8-26 11,0-1-1,1 1 0,1 0 1,0-1-1,1 1 0,0 0 0,0 0-10,0-9-64,0-1-1,1 0 1,-1 0-1,1 1 1,-1-1 0,1 0-1,0 0 1,0 0-1,-1 0 1,2 0-1,-1 0 1,0 0-1,0 0 1,1 0-1,-1 0 1,1-1-1,-1 1 1,1 0-1,0-1 1,-1 0-1,1 1 1,0-1-1,0 0 1,0 0-1,0 0 1,0 0-1,0 0 1,1-1 0,-1 1-1,0 0 1,0-1-1,1 0 1,-1 1-1,0-1 1,0 0-1,1 0 1,-1-1-1,0 1 1,2-1 64,6 0-1302,0 0 1,0-1 0,0-1 0,-1 0-1,1 0 1,0-1 0,6-3 1301,14-13-3456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12800,'-2'10'981,"0"-1"0,0 1 0,1-1 0,0 1 0,0 0 0,2-1 0,-1 1-1,1 4-980,4 14 390,1 0-1,2 4-389,-3-12-30,0 1 0,-1 0 0,-1-1 0,0 17 30,-3 23 64,0-60-64,0 0 0,0 0 0,0 0 1,0 0-1,0 0 0,1 0 0,-1 0 0,0 0 0,0 0 1,0 0-1,0 0 0,0 0 0,0 0 0,1 0 0,-1 0 0,0 0 1,0 0-1,0 0 0,0 0 0,0 0 0,0 0 0,1 0 1,-1 0-1,0 0 0,0 0 0,0 0 0,0 0 0,0 0 0,0 0 1,0 1-1,1-1 0,-1 0 0,0 0 0,0 0 0,0 0 1,0 0-1,0 0 0,0 0 0,5-13-1,5-19-105,0 0 1,2 1-1,2 0 0,1 1 0,1 1 0,1 1 0,10-11 106,-25 35-10,1 0 0,0 1 1,1 0-1,-1 0 0,1 0 0,-1 0 0,1 0 0,0 1 1,0-1-1,0 1 0,4-1 10,-6 2 8,0 1 1,0-1-1,0 1 0,0 0 1,0 0-1,0 0 0,-1 0 1,1 0-1,0 0 0,0 0 1,0 1-1,0-1 0,0 1 0,0 0 1,-1-1-1,1 1 0,0 0 1,0 0-1,-1 0 0,1 0 1,-1 0-1,1 0 0,-1 1 1,1-1-1,-1 0 0,0 1 1,1-1-1,-1 1 0,0 0-8,10 16 30,-1 0 0,0 0 0,-2 1 0,0 1 0,-1-1-1,-1 1 1,0 6-30,5 9-358,-7-16-827,-4-16 413,0 1 1,1-1-1,-1 0 1,1 1-1,0-1 0,0 0 1,0 0-1,1 0 1,-1 0-1,1 1 772,3-3-3557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10368,'5'57'7676,"5"2"-5143,-2-20-2108,1 15-636,-2 1 1,-1 50 210,-8-91-1212,-4-11-1954,4-5 2376,0 1 0,-1-1 0,1 0 0,0 0 0,0 1 0,0-1-1,0 0 1,-1-2 790,-14-19-3482</inkml:trace>
  <inkml:trace contextRef="#ctx0" brushRef="#br0" timeOffset="1">9 79 10496,'-9'-10'3936,"14"13"-3040,-1-3 799,1 0 129,4 4-1056,9-4-320,9 0-1376,5 0-608,3-4 800,-8 1-2335,18-2-929,-4 1 576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10752,'1'8'1152,"-1"-1"1,1 1 0,1-1 0,-1 0-1,2 1 1,-1 0-1153,3 8 1697,2 5-827,2 0 0,6 12-870,-4-11 12,-2 1 1,4 11-13,-11-27 9,0 0 0,-1 0 0,1 1 0,-2-1 0,1 0 0,-1 0 0,0 1 1,0-1-1,-1 0 0,0 4-9,-8 15 48,9-25-40,0 0 0,-1 0 0,1 0 0,0 0 0,-1 0 0,1 0 0,-1 0 0,0 0 0,1 0 0,-1 0 0,0 0 0,1 0 0,-1 0 0,0 0 0,0-1 0,0 1 0,0 0 0,0-1 0,0 1 0,0-1-8,1 0 1,-1 0 1,1 0-1,0-1 1,-1 1-1,1 0 1,0 0 0,-1-1-1,1 1 1,0 0-1,0-1 1,-1 1-1,1 0 1,0-1-1,0 1 1,-1 0 0,1-1-1,0 1 1,0 0-1,0-1 1,0 1-1,0-1 1,0 1-1,0-1 1,0 1 0,0 0-1,0-1 1,0 1-1,0-1 1,0 1-1,0 0 1,0-1-2,1-20 21,2 3-57,0 0 1,1 0-1,1 0 1,1 0-1,0 1 0,1 0 1,6-8 35,-7 14-24,0 0 1,0 0 0,1 1-1,1 0 1,0 1-1,0 0 1,1 0 0,0 1-1,1 0 1,-1 0-1,10-5 24,-13 10 1,-1 1-1,1-1 0,-1 1 0,1 0 1,0 1-1,0-1 0,0 1 0,0 0 1,0 1-1,0-1 0,0 1 0,0 0 1,0 1-1,0 0 0,0 0 0,0 0 1,0 0-1,-1 1 0,1 0 0,0 0 1,0 1-1,-2-1 2,1 1 1,-1-1 0,0 1 0,0 0 0,0 0-1,0 0 1,-1 1 0,1-1 0,-1 1-1,0 0 1,0 0 0,0 0 0,-1 0 0,1 1-1,-1-1 1,0 1 0,0 0 0,-1-1-1,1 1 1,-1 0 0,0 0 0,0 0-1,-1 0 1,0 0 0,1 0-3,-2 5 63,1 0 0,-2 0-1,1-1 1,-1 1 0,0-1 0,-1 1 0,0-1 0,-1 0-1,0 0 1,0 0 0,-1 0 0,0-1 0,-1 0-1,0 1-62,2-4-145,-1 0-1,1-1 1,-1 1-1,0-1 1,0 0-1,-1 0 0,1 0 1,-1-1-1,-4 2 146,4-2-540,1-2 0,0 1 0,0 0 0,-1-1 0,1 0 0,-1-1 0,1 1 0,-1-1-1,0 0 1,1 0 0,-1 0 0,-1-1 540,-15-4-4458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38 134 7296,'-10'-33'2080,"8"23"-1118,0 1-1,-1 0 1,0 0 0,-1 0 0,0 0-1,0 0-961,3 8 161,1 1 1,-1-1-1,1 0 0,-1 0 0,1 1 1,-1-1-1,1 0 0,0 0 0,-1 0 1,1 0-1,0 1 0,0-1 0,0 0 0,0 0 1,0 0-1,0 0 0,0 0 0,0 0 1,0 0-1,0 0 0,0 1 0,0-1 1,1 0-1,-1 0 0,0 0-161,7 1 1791,3 11-1666,0 7 273,-2 0 1,0 0 0,-1 1 0,-1 0-1,2 12-398,3 9 1479,-4-16-1203,2-1 1,0 0-1,2 0 1,0-1-1,1-1 1,2 0 0,3 4-277,-15-22 10,0 0 1,1 0-1,-1-1 1,0 1 0,1-1-1,0 1 1,-1-1-1,1 0 1,0 0-1,0 0 1,0-1 0,1 1-1,-1-1 1,0 1-1,1-1 1,-1 0 0,1 0-1,-1-1 1,3 1-11,-3-1 8,0-1 1,1 1-1,-1-1 1,0 0-1,0 0 1,0 0-1,0 0 0,0 0 1,0-1-1,0 0 1,0 1-1,-1-1 1,1 0-1,-1 0 1,1-1-1,-1 1 0,0 0 1,0-1-1,0 0 1,0 1-1,1-3-8,10-17 0,0-1 0,-2 0 0,0-1 0,3-15 0,18-38 0,-9 25-31,-13 27-1,1 1-1,1 0 1,8-10 32,-17 32 0,-2 7 0,-4 13 0,3-14 0,-64 333 162,8-44-9,50-259-300,-5 23-705,3-1 0,0 52 852,10-106-3539,2-8 1675,4-11-642,1-12-2384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56 9984,'-1'0'346,"1"0"1,-1 0 0,1 0-1,-1 0 1,1 0-1,-1 1 1,1-1 0,-1 0-1,1 0 1,-1 0-1,1 1 1,-1-1 0,1 0-1,-1 1 1,1-1 0,0 0-1,-1 1 1,1-1-1,0 1 1,-1-1 0,1 0-1,-1 1-346,-5 15 3287,2 27-3158,2-22 301,-1 2-396,0 0 0,2 1-1,1-1 1,2 22-34,-1-34 15,0 0 0,1-1 0,1 1 0,-1-1 0,1 0-1,1 0 1,0 0 0,1 0 0,0 0 0,0-1 0,7 8-15,-10-14-42,1 0-1,-1 0 1,1 0 0,0-1 0,0 1-1,0-1 1,0 0 0,1 0-1,-1 0 1,0 0 0,1-1 0,0 0-1,-1 1 1,1-1 0,0 0-1,-1-1 1,1 1 0,0-1 0,0 1-1,0-1 1,-1-1 0,1 1-1,4-1 43,1-1-910,0 0 0,0 0 0,-1-2 1,1 1-1,-1-1 0,0 0 0,0 0 0,0-1 0,4-3 910,7-5-3632</inkml:trace>
  <inkml:trace contextRef="#ctx0" brushRef="#br0" timeOffset="351.616">67 252 10240,'-18'15'3872,"22"-6"-3040,1-1-128,-5-4-320,9-1-320,5-3-64,-1-3-192,5-6-32,-4 2 96,-1-1-1344,1-8-576,-2 3-1536</inkml:trace>
  <inkml:trace contextRef="#ctx0" brushRef="#br0" timeOffset="352.616">81 17 10112,'-28'-5'3872,"24"10"-3040,-5-10-128,9 5-256,0 0-416,4 0-32,10 0-1344,4-3-544,-4-1-1856,-1-1-768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81 10496,'-19'-7'3602,"-1"1"1,-17-3-3603,-44-3 2703,29 10-2572,-1 1 0,-3 3-131,49-1-1,0 0 0,0 0 0,-1 1 0,1 0 0,1 0 0,-1 1 0,-2 0 1,8-2-6,0-1 0,-1 1 0,1 0 0,0 0 0,0 0 0,-1-1 1,1 1-1,0 0 0,0 1 0,0-1 0,0 0 0,0 0 0,0 0 0,0 1 0,1-1 0,-1 1 6,1-1-3,-1 0 0,1 0-1,0 1 1,0-1 0,0 0 0,0 0 0,1 0 0,-1 0-1,0 0 1,0 0 0,1 0 0,-1 1 0,1-1 0,-1 0-1,1 0 1,-1 0 0,1 0 0,-1-1 0,1 1 0,0 0-1,0 0 1,-1 0 0,1 0 0,0-1 0,0 1 3,12 9-18,0 0 1,1-1-1,0-1 1,0 0-1,1-1 1,8 3 17,8 4-23,-10-4 41,-1 1 1,0 1-1,0 0 0,1 4-18,-16-13 13,-1 0 0,1 1-1,-1 0 1,0 0 0,0 0-1,-1 1 1,1-1 0,-1 1 0,0 0-1,0 0 1,0 0 0,-1 0-1,0 0 1,0 1 0,0-1-1,-1 1 1,0-1 0,0 1-1,1 3-12,-3-4 19,0 0 0,1-1 0,-2 1 1,1-1-1,0 1 0,-1-1 0,0 0 0,0 0 0,0 0 0,0 0 0,-1 0 0,0 0 0,1 0 0,-1-1 0,-1 1 0,1-1 0,0 0 0,-1 0 0,0 0 0,0-1 0,0 1 0,-2 0-19,-4 3 14,0-1 1,-1 0-1,1-1 0,-1 0 1,0-1-1,1 0 0,-2-1 1,-9 2-15,14-4-114,-1 0-1,1 0 1,-1 0 0,1-1 0,0 0 0,-1 0-1,1-1 1,0 0 0,0 0 0,0-1 0,0 0-1,0 0 1,0-1 114,-1-1-859,1 0-1,-1-1 0,1 0 1,0 0-1,0 0 1,1-1-1,0 0 0,0 0 1,-3-6 859,6 9-5840</inkml:trace>
  <inkml:trace contextRef="#ctx0" brushRef="#br0" timeOffset="491.383">575 2 10112,'0'0'75,"0"0"1,0 0 0,0 0 0,0 0 0,0 0-1,0 0 1,0-1 0,0 1 0,0 0-1,0 0 1,-1 0 0,1 0 0,0 0 0,0 0-1,0 0 1,0 0 0,0 0 0,0 0-1,0 0 1,0 0 0,0 0 0,0 0-1,-1 0 1,1 0 0,0-1 0,0 1 0,0 0-1,0 0 1,0 0 0,0 0 0,0 0-1,0 0 1,0 0 0,-1 0 0,1 0-1,0 1 1,0-1 0,0 0 0,0 0 0,0 0-1,0 0 1,0 0 0,0 0 0,0 0-1,0 0 1,-1 0 0,1 0 0,0 0 0,0 0-1,0 0 1,0 0 0,0 0 0,0 0-1,0 1 1,0-1 0,0 0 0,0 0-1,0 0 1,0 0 0,0 0-76,0 10 2230,5 12-63,2-2-1649,16 41 358,-3 0 1,0 12-877,-15-54-5,-2-1 0,0 1 0,-1 0-1,-1 0 1,-1 0 0,0-1 0,-2 1 0,0 0-1,-4 13 6,6-31-11,0-1 0,0 1-1,0 0 1,0 0 0,0 0-1,0-1 1,-1 1 0,1 0-1,0 0 1,-1-1 0,1 1-1,0 0 1,-1-1 0,1 1-1,-1 0 1,1-1 0,-1 1-1,0-1 1,1 1 0,-1-1-1,1 1 1,-1-1 0,0 1-1,1-1 1,-1 1 0,0-1-1,0 0 1,0 1 11,0-2-103,0 1-1,0 0 1,0-1 0,-1 1 0,1 0-1,0-1 1,0 1 0,0-1 0,0 0-1,0 1 1,0-1 0,0 0-1,1 1 1,-1-1 0,0 0 0,0 0-1,0 0 104,-4-6-616,0 1-1,0-1 0,1 0 0,0-1 0,0 0 617,-4-8-108,1-2 0,1 1-1,1-1 1,0 1 0,1-2-1,1 1 1,1 0 0,1 0 0,0-10 108,1 21 33,0 0 0,1 0 0,0 0 0,0-1 1,1 1-1,0 0 0,0 1 0,1-1 1,-1 0-1,2 1 0,-1-1 0,1 1 1,0 0-1,0 0 0,0 0 0,1 1 0,0-1 1,0 1-1,0 1 0,1-1 0,0 1 1,0-1-1,0 2 0,0-1 0,4-1-33,1 1 129,0-1-1,0 2 0,1-1 1,0 2-1,-1-1 1,1 2-1,0-1 0,12 1-128,-19 1 170,0 0 0,0 1 0,0-1 1,0 1-1,0 0 0,0 0 0,0 0 0,0 1 0,0-1 0,-1 1 0,1 1 0,-1-1 0,1 0 0,-1 1 0,0 0 0,0 0 0,0 0 0,0 1 0,-1 0 0,1-1 0,-1 1 0,1 1-170,-2-1 25,0 1 0,0-1 0,-1 1 0,0 0 0,1-1-1,-2 1 1,1 0 0,0 0 0,-1 0 0,0 0 0,0-1 0,0 1 0,-1 0 0,0 0 0,0 0-1,0-1 1,0 1 0,-1 0 0,1-1 0,-1 1 0,-2 1-25,0 2-145,0 0 0,0 0 0,-1-1 0,0 1 0,-1-1 0,0-1 0,0 1 0,0-1 0,-1 0 0,0 0 0,-3 2 145,7-6-447,-1 0 1,1 0-1,-1-1 0,1 1 1,-1-1-1,1 1 0,-1-1 1,0 0-1,0-1 1,0 1-1,0-1 0,1 1 1,-1-1-1,0 0 0,0-1 1,-2 1 446,-8-7-3664</inkml:trace>
  <inkml:trace contextRef="#ctx0" brushRef="#br0" timeOffset="841.62">1130 102 10112,'-6'0'712,"0"0"-1,0 0 1,0 0 0,0 1 0,-1 0 0,-1 1-712,5-1 198,1 0 1,0 1-1,-1-1 0,1 0 1,0 1-1,0-1 0,-1 1 1,1 0-1,1 0 1,-1 0-1,0 0 0,0 0 1,1 0-1,-1 0 0,1 0 1,-2 3-199,-2 5 307,1 0-1,0 0 1,0 0 0,1 1 0,0-1 0,0 1 0,2 0-1,-1 0 1,1 0 0,1 0 0,0-1 0,1 10-307,0-13 0,0-1 0,0 0 0,0 0 0,1 0 1,0 0-1,0 0 0,1 0 0,0-1 0,0 1 0,0-1 0,0 0 0,1 1 1,0-2-1,0 1 0,0 0 0,1-1 0,0 0 0,-1 0 0,1 0 1,1 0-1,-1-1 0,0 0 0,2 0 0,1 0-126,1 0 0,-1 0-1,1-1 1,-1 0 0,1 0 0,0-1 0,0-1 0,0 1-1,0-1 1,0-1 0,-1 0 0,1 0 0,0 0-1,3-2 127,-4 1-775,0-1 0,0 0 1,-1 0-1,1 0 0,0-1 0,-1 0 0,0-1 0,0 0 0,5-5 775,7-9-3637</inkml:trace>
  <inkml:trace contextRef="#ctx0" brushRef="#br0" timeOffset="1177.105">1050 241 12928,'-2'3'667,"1"0"0,-1 0 0,0 0 0,1 1 0,0-1 1,0 1-1,0-1 0,0 1 0,0 1-667,1-5 20,0 1 0,0 0 0,0 0 0,0-1 0,0 1 0,0 0 0,0 0 0,0-1-1,0 1 1,0 0 0,0-1 0,0 1 0,1 0 0,-1 0 0,0-1 0,0 1 0,1 0 0,-1-1 0,1 1 0,-1-1 0,0 1 0,1-1-1,-1 1 1,1 0 0,0-1 0,-1 0 0,1 1 0,-1-1 0,1 1 0,0-1 0,-1 0 0,1 1 0,0-1 0,-1 0 0,1 0 0,0 1 0,-1-1-1,1 0 1,0 0 0,0 0 0,-1 0 0,1 0 0,0 0 0,0 0 0,-1 0 0,1 0 0,0-1 0,-1 1 0,2 0-20,6-2-437,0 0 0,0-1 0,0 0-1,0 0 1,-1-1 0,1 0 0,-1 0 0,0-1 0,0 0 0,0 0 0,3-4 437,-5 5-111,0-1-1,0 0 1,-1 0-1,0 0 1,0 0-1,0 0 1,0-1 0,-1 0-1,0 0 1,0 0-1,-1 0 1,0 0-1,0-1 1,1-6 111,-3 10 75,0 1-1,0-1 1,0 0 0,-1 0-1,1 0 1,-1 0 0,0 0-1,0 1 1,0-1 0,0 0-1,-1 1 1,1-1 0,-1 1-1,1-1 1,-1 1 0,0 0-1,0 0 1,0 0 0,0 0-1,0 0 1,-1 0 0,1 0-1,0 1 1,-1-1 0,1 1-1,-1 0 1,-1-1-75,4 2 4,0 0 0,0 0-1,1 0 1,-1 0 0,0 0 0,0 0 0,0 0 0,1-1 0,-1 1 0,0 0-1,0 0 1,0 0 0,0 0 0,1 0 0,-1-1 0,0 1 0,0 0 0,0 0-1,0 0 1,0 0 0,1-1 0,-1 1 0,0 0 0,0 0 0,0 0 0,0-1-1,0 1 1,0 0 0,0 0 0,0 0 0,0-1 0,0 1 0,0 0 0,0 0-1,0 0 1,0-1 0,0 1 0,0 0 0,0 0 0,0-1 0,0 1 0,0 0-1,0 0 1,0 0 0,0-1 0,-1 1 0,1 0 0,0 0 0,0 0 0,0 0-1,0-1 1,0 1 0,-1 0 0,1 0 0,0 0 0,0 0 0,0 0 0,0-1-1,-1 1 1,1 0 0,0 0 0,0 0 0,0 0 0,-1 0 0,1 0 0,0 0-1,0 0 1,-1 0 0,1 0 0,0 0-4,20-5-155,-16 4 39,23-3-1574,15 1-5655,-14 3 3991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9600,'-4'3'471,"1"-1"0,-1 1 0,1-1 0,-1 1 1,1 0-1,0 0 0,0 1 0,0-1 0,1 1 0,-1-1 1,1 1-1,0 0 0,0 0 0,0 0 0,0 0-471,-3 7 699,1 0-1,0 0 1,1 1-1,0-1 0,1 4-698,0-2 132,1 1 0,1-1 0,0 1-1,0-1 1,2 1 0,0-1 0,0 1 0,2 1-132,-3-8 7,1-1 0,0 0 0,1 1 0,-1-1 0,1 0 0,0 0 0,1-1 0,0 1 0,-1 0 0,2-1 0,-1 0 0,1 0 0,-1-1 0,1 1 0,1-1 0,-1 0 0,3 1-7,-2-1-138,-1-2 0,1 1 0,0-1 0,0 0 0,0 0 0,0 0 0,0-1 0,1 0 1,-1-1-1,0 1 0,0-1 0,2 0 138,-2-1-586,0 0 0,0 0 0,0 0-1,-1-1 1,1 0 0,0 0 0,-1 0 0,1-1 0,-1 0 0,0 0 0,0 0 0,3-4 586,11-8-3717</inkml:trace>
  <inkml:trace contextRef="#ctx0" brushRef="#br0" timeOffset="346.955">46 200 10240,'-32'27'3872,"28"-11"-3040,-5-1-128,9-5-256,4-3-352,5 1 0,9-8-96,5-5-96,4-2 64,0-6-1344,-1-2-512,-26 15-4672</inkml:trace>
  <inkml:trace contextRef="#ctx0" brushRef="#br0" timeOffset="347.955">149 16 7424,'-26'-8'2816,"12"12"-2208,1 0 1056,8 0 352,5-4-1120,0 0-448,0 0-416,5 0-64,4 0 32,9-4-1280,3 0-576,11-5-1792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10240,'0'0'3365,"6"13"2741,-1-1-4911,5 8-1065,0-1 0,2 0 0,0-1 1,1 0-1,3 1-130,84 103 109,-32-41-21,32 51-88,-89-114-15,-9-12-72,1-1 1,1 0-1,-1-1 0,0 1 0,1-1 0,0 1 1,0-1-1,5 3 87,-9-7-139,1 1 1,-1-1-1,0 0 1,1 0-1,-1 0 1,1 1-1,-1-1 1,1 0-1,-1 0 1,0 0-1,1 0 1,-1 0-1,1 0 1,-1 0-1,1 0 1,-1 0-1,1 0 1,-1 0-1,0-1 1,1 1-1,-1 0 1,1 0-1,-1 0 1,0 0-1,1-1 1,-1 1-1,1 0 1,-1-1-1,0 1 1,1 0-1,-1 0 1,0-1 138,5-2-4645</inkml:trace>
  <inkml:trace contextRef="#ctx0" brushRef="#br0" timeOffset="382.355">494 1 10368,'-9'7'3872,"9"-7"-3040,-14 37 1151,10-30 225,-10 17-1088,5-4-416,-9 24-480,4-8-192,-8 20 0,4-10-32,-10 15 64,7-13-1440,-10-1-576,-10 18-1919,9-21-833,5-20 1152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 10240,'-1'10'8066,"5"34"-5706,1 8-2099,-5 119 63,-2-105-258,3 0 1,3 0-1,9 43-66,-10-93 197,1-2 0,0 1 0,2 0 0,-1-1 0,2 0 1,0 0-1,0-1 0,2 0 0,-1 0 0,2-1 0,0 0 0,0 0 0,1-1 0,0-1 0,1 0 1,0 0-1,0-2 0,1 1 0,1-1 0,-1-1 0,1-1 0,0 0 0,9 3-197,11 1 80,1-2 0,0-1-1,0-2 1,31 1-80,148-3 38,-137-3-16,-64 0-38,34 0-68,-1-1 0,0-2 0,0-3 0,1-1 84,-46 7-223,1 0 0,-1-1 0,1 1 0,-1-1 0,1 1 0,-1-1 0,0 1 0,1-1 0,-1 0-1,0 0 1,1 0 0,-1 0 0,0 0 0,0 0 0,0 0 0,0 0 0,0 0 0,0 0 0,0 0 0,0-1 0,0 1 0,0-2 223,0 0-1260,0-1 0,-1 0 0,1 0 0,-1 0 0,1 0 0,-1 0 0,-1-3 1260,2-14-2982,2-10-623</inkml:trace>
  <inkml:trace contextRef="#ctx0" brushRef="#br0" timeOffset="363.513">1007 0 10496,'-2'4'405,"0"-1"0,1 1 0,-1 0 1,1-1-1,0 1 0,0 0 0,1 0 1,-1 0-1,1 0 0,0 0 0,0 0 0,0 1-405,8 44 1211,-5-34-453,10 46 795,3-1-1,2 0 1,4 0-1553,-10-26 644,41 116 1043,105 307 154,-21 6-1513,-133-445-406,-1-3-272,1 0-1,1 0 0,0 0 1,0-1-1,2 1 0,7 11 351,1-14-2584,-14-11 2214,12 6-5363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64 10496,'-2'0'486,"0"0"1,0 0-1,1 1 1,-1-1-1,0 0 1,1 1 0,-1 0-1,0-1 1,1 1-1,-1 0 1,0 0-1,1 0 1,-1 0-1,1 0 1,0 0-1,-1 1-486,-1 1 403,0 0-1,1 0 1,-1 0-1,1 0 1,0 1-1,0-1 0,-1 3-402,-2 6 38,1 0-1,0 1 1,1-1-1,-1 8-37,0-2 20,2 1 0,0 0 0,0 0 0,2 0-20,0-14-3,0 1 0,1-1 0,-1 0 1,1 0-1,0 0 0,0 0 0,1 0 0,0-1 1,0 1-1,0 0 0,0-1 0,0 1 0,1-1 1,0 1-1,0-1 0,0 0 0,3 2 3,-3-4-52,1 0 0,-1 0-1,1 0 1,-1-1-1,1 1 1,-1-1-1,1 0 1,0 0 0,0 0-1,0 0 1,0-1-1,0 1 1,3-1 52,6 0-1170,1 0 0,-1-1-1,6-2 1171,-14 2-716,1 0 0,-1 0 0,0-1 0,0 0 0,0 0-1,0 0 1,4-3 716,10-7-3562</inkml:trace>
  <inkml:trace contextRef="#ctx0" brushRef="#br0" timeOffset="1">15 115 10240,'-14'0'3872,"14"0"-3040,14 12-64,-10-3-192,5-1-448,-1-4-65,14-1-31,-4 2-32,14-10 0,-9 5-223,13-7-1,-10-1-2528,1-1-1024,-5 2 448</inkml:trace>
  <inkml:trace contextRef="#ctx0" brushRef="#br0" timeOffset="377.685">176 1 13312,'-5'3'4991,"5"-3"-3871,5 9-256,0-6-384,-1 1-512,-1 1-32,15-2-1600,-4-3-704,13 0-2559,-4 0-1089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64 13056,'-3'23'5086,"-10"13"-2833,-3 11-1635,14-34-591,0 0 1,0 0 0,1 1-1,1-1 1,0 1 0,1-1-1,0 0 1,1 1-1,1 2-27,-1-11-7,-1 0 0,1 1-1,0-1 1,0 0-1,0 0 1,1 0-1,0-1 1,0 1-1,0 0 1,0-1-1,1 0 1,0 0-1,0 0 1,0 0-1,0-1 1,0 0-1,1 1 1,0-2-1,-1 1 1,1 0-1,0-1 1,0 0-1,1 0 1,0 0 7,2 0-414,1-1 1,-1 1-1,1-1 0,0-1 1,-1 1-1,1-2 0,1 1 414,-3-1-953,0 0 0,0 0 1,-1-1-1,1 0 0,0 0 0,-1 0 0,1-1 0,-1 0 0,1-1 953,16-8-3562</inkml:trace>
  <inkml:trace contextRef="#ctx0" brushRef="#br0" timeOffset="1">28 219 9984,'-27'9'3680,"27"-9"-2848,13 11-192,-13-7-192,9 1-352,0-2-64,14-3-288,-5 0-96,14-8 192,-7 1-2176,7-10-896,-5 5 64</inkml:trace>
  <inkml:trace contextRef="#ctx0" brushRef="#br0" timeOffset="339.89">194 0 10240,'-32'5'3872,"32"-5"-3040,-23 12 991,14-9 289,6 1-1216,3-1-448,3 2-1472,11-1-544,4-4 800,-4 0-1183,17 0-385,-4 0-1472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0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83 7296,'-3'3'341,"0"0"0,0 0 0,0 0 0,1 0 0,-1 0 0,1 1 1,0-1-1,0 1 0,0-1 0,0 1 0,1 0 0,0 0 0,-1 0 0,1 0 1,1 0-1,-1 0 0,1 0 0,-1 0 0,1 0 0,0 0 0,0 0 0,1 0 0,0 2-341,1 12 236,1 0 0,1-1 0,0 0 0,6 14-236,-5-18 22,0 0 1,1-1-1,1 0 1,-1 0-1,2 0 0,0-1 1,0 0-1,1-1 1,7 7-23,-12-13-35,-1-1 1,1 1-1,0-1 1,0 0-1,1 0 0,-1-1 1,0 1-1,1-1 1,0 0-1,-1 0 1,1-1-1,0 1 1,0-1-1,0 0 1,0 0-1,0-1 1,0 0-1,0 0 0,0 0 1,0 0-1,0-1 1,0 1-1,0-1 1,0-1-1,0 1 1,0-1-1,1 0 35,6-4-1330,0 0 1,-1-1-1,7-5 1330,6-7-3269</inkml:trace>
  <inkml:trace contextRef="#ctx0" brushRef="#br0" timeOffset="346.364">0 287 9984,'0'5'3776,"5"-2"-2944,8 1-224,-4-4-256,8-4-384,10-4 0,5-4-1088,0-8-544,-1 1-704,-4-1-224,-1-1 128,-8 6 96</inkml:trace>
  <inkml:trace contextRef="#ctx0" brushRef="#br0" timeOffset="347.364">175 40 7168,'0'4'2720,"5"-4"-2112,4 0-192,-5 0-192,4 0-1632,5 0-576,1 5-352,4 2-96</inkml:trace>
  <inkml:trace contextRef="#ctx0" brushRef="#br0" timeOffset="683.995">453 71 7168,'2'6'912,"-1"-1"1,1 1-1,-1-1 0,0 1 1,-1 0-1,0 0 1,1-1-1,-2 5-912,3 24 1431,4 10-6,-2 0-1,-2 0 0,-4 37-1424,1-14 228,15-85-265,29-67-320,-25 47-1068,1 2-1,9-11 1426,-20 36-113,0 0-1,0 1 1,1 0-1,0 0 1,1 1-1,0 0 1,1 0-1,0 1 1,2 0 113,-11 6 81,1 1 1,-1-1 0,1 1-1,0-1 1,-1 1 0,1 0-1,0 0 1,0 0 0,0 1-1,-1-1 1,1 1 0,0 0-1,0-1 1,0 1 0,0 0-1,0 1 1,0-1 0,0 0-1,0 1 1,-1 0-1,1 0 1,0 0 0,0 0-1,-1 0 1,1 0 0,0 1-1,-1-1 1,0 1 0,1 0-1,-1-1 1,0 1 0,0 0-1,0 1 1,0-1 0,0 0-1,0 0 1,-1 1-1,1-1 1,-1 1 0,1 0-1,-1-1 1,0 2-82,21 44 1347,12 44-1347,-3 5-2173,-25-77 903,-5-19 876,-1 0 269,0-1 0,0 0 0,0 1 0,0-1 0,0 1 1,0-1-1,0 0 0,0 1 0,0-1 0,0 1 0,0-1 1,1 0-1,-1 1 0,0-1 0,0 0 0,0 1 0,1-1 1,-1 0-1,0 1 0,0-1 0,1 0 0,-1 0 1,0 1-1,1-1 0,-1 0 0,0 0 0,1 1 0,-1-1 1,0 0-1,1 0 0,-1 0 0,0 0 0,1 0 0,-1 0 1,1 1-1,-1-1 0,1 0 125,3-7-3621</inkml:trace>
  <inkml:trace contextRef="#ctx0" brushRef="#br0" timeOffset="1027.828">1135 0 10368,'9'32'3936,"-9"-32"-3040,12 51 799,-12-42 193,5 19-1088,-1-9-320,5 13-352,-4-3-128,-1 7 32,1-9-32,-1 5 64,1-1-1248,-1-7-448,-8-15-1951</inkml:trace>
  <inkml:trace contextRef="#ctx0" brushRef="#br0" timeOffset="1383.86">883 15 10496,'9'13'3936,"9"-4"-3040,9 3-256,-13-9-288,9 1-320,16-4-32,-8-4-480,-3 4-224,26-3-2048,-10-2-928,19 5 576,-13 0 352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4:5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7 108 7040,'-1'2'251,"0"-1"1,0 1 0,0-1-1,1 1 1,-1 0-1,1 0 1,-1-1-1,1 1 1,0 0 0,0 0-1,-1 0 1,1-1-1,1 1 1,-1 0-1,0 0 1,0 0 0,1-1-1,-1 1 1,1 0-252,14 38 2947,-8-23-2482,0 3-397,-1 0 1,-1 0 0,0 1 0,0 17-69,-3-28 285,-2 0 1,1 0-1,-2 0 0,1 0 0,-1 0 1,-1 0-1,0 0 0,0 0 0,-1 0 1,0-1-1,-1 2-285,3-9 84,0-1 1,1 0-1,-1 0 0,0 1 1,0-1-1,0 0 1,0 0-1,0 0 1,0 0-1,0 0 0,-1 0 1,1 0-1,0 0 1,0 0-1,-1-1 0,0 1-84,1 0 6,1-1-1,-1 0 0,1 0 1,-1 0-1,0 0 0,1 0 1,-1 0-1,1-1 0,-1 1 0,1 0 1,-1 0-1,0 0 0,1 0 1,-1-1-1,1 1 0,-1 0 1,1-1-1,-1 1 0,1 0 0,-1-1 1,1 1-1,0 0 0,-1-1 1,1 1-1,-1-1 0,1 1 1,0-1-1,-1 1 0,1-1 0,0 1 1,0-1-1,0 1 0,-1-1 1,1 1-1,0-1 0,0 0 1,0 1-1,0-1 0,0 1 0,0-1 1,0 1-1,0-1 0,0 0 1,0 1-6,0-17-10,0-1 0,1 1 0,1 0 0,1 0 0,0 1 0,1-1 0,2-3 10,1-6-12,2 1 0,1-1 0,1 2 0,12-21 12,-17 35-1,0 0 0,0 0-1,1 0 1,1 1 0,0 0-1,0 1 1,1-1 0,0 2-1,0-1 1,1 1 0,-1 1-1,4-2 2,-11 7-2,-1 0-1,1 0 1,-1 0 0,1 1-1,0-1 1,0 1-1,-1-1 1,1 1-1,0-1 1,0 1-1,0 0 1,-1 0-1,1 0 1,0 0-1,0 0 1,0 0-1,-1 0 1,1 1-1,0-1 1,0 1 0,0-1-1,-1 1 1,1 0-1,0 0 1,-1-1-1,1 1 1,1 1 2,-2 0-3,1 1 0,-1-1 0,1 0 0,-1 0 1,0 1-1,0-1 0,0 1 0,0-1 0,0 1 1,0-1-1,-1 1 0,1-1 0,-1 1 0,0 0 1,0-1-1,0 1 0,0 0 0,0 2 3,-3 10 34,0 1 0,-1-1-1,-1 0 1,0 0 0,-1 0-1,0-1 1,-2 2-34,-23 57 13,29-65-15,0 0-1,0 0 1,0 1-1,1-1 1,0 0-1,1 1 1,0-1-1,1 2 3,-1-6-50,0 0-1,0-1 1,1 1-1,0-1 1,0 1-1,0-1 1,0 1-1,0-1 0,1 0 1,0 0-1,-1 1 1,1-1-1,0 0 1,1-1-1,-1 1 1,0 0-1,1-1 0,-1 1 1,1-1-1,0 0 1,0 0-1,0 0 1,0 0-1,0 0 1,1-1-1,-1 1 0,0-1 1,1 0-1,-1 0 1,1 0-1,-1 0 1,1-1-1,-1 0 1,3 1 50,6-1-958,0 0 0,-1-1 1,1-1-1,0 1 0,0-2 0,-1 0 1,1 0-1,-1-1 0,0 0 1,1-1 957,20-11-3280</inkml:trace>
  <inkml:trace contextRef="#ctx0" brushRef="#br0" timeOffset="514.29">550 25 10368,'-1'3'469,"0"0"-1,1 1 1,-1-1 0,1 0 0,0 0 0,0 1 0,0-1 0,0 0 0,0 1 0,1-1 0,0 0-1,-1 0-468,15 43 63,-6-22 365,0 12 352,0 1-1,-3 0 1,-1 0 0,-2 0-1,-1 28-779,-5-43 179,2-18-63,2-14-85,6-32-129,3-1 1,1 1 0,2 1-1,13-28 98,-18 52-58,0 1-1,1 0 1,1 0 0,0 1-1,5-5 59,-11 14 0,1 1 0,-1 0 0,1-1 0,1 1 0,-1 1 0,1-1 0,0 1-1,0 0 1,0 1 0,0-1 0,1 1 0,-1 0 0,1 1 0,5-2 0,-10 4 2,-1-1 0,1 1 0,0 0 0,-1 0 0,1 0 0,-1 0 0,1 0 0,-1 0 0,1 0 0,-1 1 0,1-1 0,-1 0 0,1 1-1,-1-1 1,1 1 0,-1 0 0,1-1 0,-1 1 0,0 0 0,1 0 0,-1 0 0,1 1-2,-1 0 7,1 0-1,-1 0 0,1 0 1,-1 1-1,0-1 1,0 1-1,0-1 1,0 1-1,0-1 0,0 1 1,-1-1-1,1 3-6,0 5 38,-1 1 0,1-1-1,-2 1 1,0-1 0,0 1 0,-1 2-38,-20 69 138,15-61-138,2 0 0,0 0 0,1 1 0,0 0 0,2 11 0,2-29-30,0 0 0,0 0 0,1 0-1,0 0 1,-1 0 0,2 0 0,-1 0-1,0 0 1,1 0 0,0-1 0,0 1-1,0 0 1,0-1 0,0 0 0,1 1-1,-1-1 1,1 0 0,0 0 0,0-1-1,0 1 1,0-1 0,4 3 30,-2-3-455,0 1-1,0-1 1,0 0-1,0 0 1,1 0 0,-1 0-1,1-1 1,-1 0-1,1-1 1,-1 1 0,1-1-1,-1 0 1,1 0-1,0-1 1,-1 1 0,4-2 455,21-6-3568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5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718 123 4352,'-1'-18'10759,"-2"2"-5395,2 13-5325,0-1 0,-1 0-1,1 1 1,-1-1 0,0 1 0,0 0-1,0 0 1,0 0 0,-1 0 0,1 0-1,-1 0 1,0 0 0,0 1 0,0-1-1,0 1 1,0 0 0,0 0 0,-3-1-39,-6-3 22,0 1 0,0 1 0,0 0 1,-1 0-1,1 1 0,-1 1 0,0 0 1,0 1-1,0 0 0,0 1 0,0 0 1,1 1-1,-14 3-22,4 0 7,0 1 1,1 1-1,-1 1 1,1 1-1,1 0 1,-1 2-1,-13 9-7,15-7 60,0 2 0,1 0-1,0 1 1,2 1 0,-1 1 0,2 0 0,1 1-1,0 1 1,1 0 0,-5 10-60,1 3 625,1 1-1,1 0 1,2 1 0,2 1 0,0 0 0,1 9-625,3-7 87,1 0 0,2 1 0,1-1 0,2 1 0,2 0 0,3 17-87,-1-32 27,1 0 0,1 0 1,1 0-1,1-1 0,1 1 0,0-2 1,2 1-1,1-1 0,1-1 0,12 17-27,-10-19 23,2 0 0,0-1 1,0-1-1,2 0 0,0-2 0,1 0 0,0-1 0,1-1 0,0 0 0,1-2 0,0 0 1,1-2-1,0 0 0,0-2 0,1 0 0,0-1 0,-1-2 0,21 2-23,-21-6 26,1 0 0,-1-1 0,0-1 0,1-1 0,-1-2 0,-1 0 0,1-1 0,15-7-26,-5-1 8,-1-1 1,0-1 0,-2-1-1,0-2 1,4-5-9,-12 7 20,-1 0-1,-1-2 1,0 0 0,-2-1 0,-1-1 0,0 0 0,-2-1-1,0-1 1,-2 0 0,0-1 0,-1-4-20,2-8 11,-1 0 1,-2 0-1,-2-1 1,-2 0-1,-1-1 1,-2 1-1,-1-19-11,-3 39-32,0 1 0,-1-1-1,-1 1 1,-1 0-1,0 0 1,-1 0-1,-1 1 1,0-1-1,-1 1 1,-1 1-1,-1-1 1,0 1-1,-1 1 1,0 0 0,-1 0-1,-1 1 1,0 0-1,-1 1 1,0 1-1,-1 0 1,0 1-1,-1 0 1,-8-3 32,-6-1-1053,0 1 1,-2 1 1052,-110-34-13137,93 33 8353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10240,'-5'-8'3872,"10"8"-3040,8 8 991,-8 5 193,4 7-992,6 14-320,-1 12-448,10 14-192,0 4-32,0 8-32,0-5 64,-1 0-32,-4 2-32,-5-20-64,-9 15 32,-5-9-1376,0-12-640,-5-18-3007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10368,'-69'7'5482,"-26"8"-5482,71-9 513,1 1-1,0 0 1,0 2 0,1 0-1,0 2 1,0 1 0,2 0-1,-15 11-512,32-21-51,0 0 1,1 0-1,-1 0 0,1 1 0,-1-1 0,1 0 0,0 1 0,0 0 0,0-1 0,0 1 0,0 0 0,1 0 1,-1 0-1,1 0 0,-1 3 51,2-4-88,0 0 1,0 0-1,0 0 1,0 0-1,1 0 0,-1 0 1,0-1-1,1 1 1,0 0-1,-1 0 1,1 0-1,0 0 1,0 0-1,0-1 1,0 1-1,0 0 0,0-1 1,1 1-1,-1-1 1,0 0-1,1 1 1,0-1-1,-1 0 1,1 0-1,-1 0 0,2 1 88,16 9-200,-1 0 0,1-1-1,19 6 201,10 5 10,4 3 26,-12-6-35,-1 1 1,32 22-2,-61-35 17,0 1 1,-1 0 0,0 1-1,0 0 1,-1 0-1,0 1 1,-1 0 0,1 0-1,-2 1 1,1 0 0,-1 0-1,4 11-17,-8-14 202,1 1-1,-1 0 0,0 0 1,0 0-1,-1 0 0,-1 0 1,1 0-1,-1 0 0,0 0 1,-1 0-1,0 0 1,0 0-1,-1 0 0,0 0 1,-3 7-202,1-4 149,-1 0 1,-1-1-1,0 0 1,0 0-1,-1 0 1,0-1-1,0 0 1,-1 0-1,-1-1 1,-6 6-150,3-4-10,-1-1 0,1 0 0,-2-1 0,1-1 1,-1 0-1,0 0 0,0-2 0,-6 2 10,10-4-155,-1 0 1,0-1-1,0 0 1,0-1-1,0 0 0,-1-1 1,1 0-1,0 0 0,0-1 1,0-1-1,-1 0 155,5 0-545,-1-1 0,1 1 0,0-1 0,0 0 0,-5-4 545,-26-20-4613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33 123 9984,'-7'30'4422,"-1"18"-3137,4-19 154,-1 3-454,1 0-1,1 0 1,2 0-1,2 24-984,-1-47 3,1 1 1,1-1-1,-1 1 0,1-1 0,1 0 0,0 0 0,0 0 0,1-1 1,0 1-1,1-1 0,0 0 0,0 0 0,0 0 0,1-1 0,0 1 0,1-2 1,0 1-1,3 2-3,-2-4-81,0 0 1,0 0 0,1-1 0,0 0 0,0 0-1,0-1 1,0 0 0,1-1 0,-1 0-1,1-1 1,-1 1 0,1-2 0,-1 0-1,1 0 1,2-1 80,-1 1-583,0-2 1,-1 1-1,1-2 0,-1 1 1,0-1-1,0-1 0,0 0 1,0 0-1,-1-1 0,1 0 1,-1-1-1,-1 0 0,8-6 583,22-29-3674</inkml:trace>
  <inkml:trace contextRef="#ctx0" brushRef="#br0" timeOffset="1">783 0 10368,'-6'2'380,"0"-1"0,1 1 0,-1 1 0,0-1 0,1 1 0,0 0 1,-1 0-1,1 0 0,0 1 0,1 0 0,-1 0 0,1 0 0,0 1 1,0-1-1,0 1 0,0 0 0,1 0 0,0 1 0,0-1 0,-2 6-380,-2 4 353,0 0 1,2 0-1,0 1 0,1 0 0,0 0 0,1 0 0,0 7-353,2-5 58,1 0 0,0 0 1,1 0-1,1 0 0,0 0 0,2-1 0,0 1 0,1-1 0,1 0 1,0 0-1,3 4-58,-3-10-3,0 0 0,0 0 0,1-1 0,0 0 0,1-1 0,0 1 0,1-1 0,-1-1 0,2 0 0,-1 0 0,1-1 0,1 0 0,-1 0 0,1-1 0,0-1 0,9 4 3,-7-5-355,0 0 0,0 0 0,0-1 0,1-1 0,-1-1-1,1 0 1,-1 0 0,1-1 0,-1-1 0,1 0 0,-1-1 0,11-3 355,-4-2-2275,-1 0 1,8-6 2274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73 10368,'-1'0'142,"0"0"207,0 0 0,0-1-1,1 1 1,-1 0 0,0 0 0,0 0 0,0 0-1,0 0 1,1 1 0,-1-1 0,0 0 0,0 0 0,0 1-1,1-1 1,-1 0 0,0 1 0,0-1 0,0 1-349,5 17 3093,13 27-2644,2-1 0,1 0 0,3-2-449,21 45 18,-24-44-8,11 36-10,-26-65-10,-1 0 0,-1-1 0,0 1 0,-1 0 1,-1 0-1,0 1 0,-1-1 0,0 5 10,0-17-51,-1 0 0,1 0 0,0 0-1,-1 0 1,1 0 0,-1 0 0,0 0 0,0 0 0,0 0-1,0 0 1,0 0 0,0 0 51,0-1-154,1 0-1,-1-1 1,0 1-1,1-1 1,-1 1-1,0-1 1,1 1-1,-1-1 1,0 1-1,0-1 1,1 0-1,-1 1 1,0-1-1,0 0 1,0 0-1,0 1 1,1-1-1,-1 0 1,0 0-1,0 0 1,0 0 154,-2-1-433,1 1-1,-1-1 1,1 0 0,0 0-1,-1 0 1,1 0 0,0 0-1,-1-1 1,1 1-1,0-1 1,0 1 0,0-1-1,0 0 1,1 0 0,-1 0-1,0 0 1,1 0 0,-1-1 433,-21-32-3600</inkml:trace>
  <inkml:trace contextRef="#ctx0" brushRef="#br0" timeOffset="370.732">5 145 10240,'-4'-13'3872,"4"13"-3040,9-3 927,1 3 161,7-5-960,12-3-288,10-5-416,13-4-192,14 1-32,6 3-128,3-5 64,2 1-1248,-5 5-576,-7 3-3135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9472,'10'26'4111,"-4"18"-2538,-3-11 273,23 133 1673,-11-41-3169,-5 1 0,-5 16-350,-5-58 37,-4-131 38,8-8-209,2 0 1,3 0 0,2 1-1,2 0 1,2 1 0,3 1-1,2 1 1,10-14 133,-19 43-111,1 1 0,1 1 0,1 0 0,1 1 0,0 0 0,3 0 111,-11 12-159,0 1-1,0-1 0,0 2 0,1-1 1,-1 1-1,1 0 0,1 0 0,-1 1 1,1 0-1,-1 1 0,1 0 1,0 0-1,0 1 0,1 0 0,-1 0 1,0 1-1,1 1 160,-5 0 48,0 0-1,1 1 1,-1-1 0,0 1 0,0 1 0,0-1 0,0 1-1,0 0 1,0 0 0,0 0 0,-1 1 0,1-1 0,4 4-48,-2 0 188,-1 0 1,0 0 0,0 0-1,0 1 1,0 0 0,-1 0-1,0 1 1,0 0-189,8 18 446,-1 1 1,-1 1-1,-1-1 0,2 17-446,-9-36-82,39 151 407,-35-126-593,-1-1 0,-2 1-1,-1 30 269,-3-60-292,0-2 149,1-1 1,-1 1 0,0 0 0,0-1 0,0 1-1,0-1 1,0 1 0,0 0 0,0-1 0,0 1 0,0-1-1,0 1 1,0-1 0,0 1 0,0 0 0,0-1-1,-1 1 1,1-1 0,0 1 0,0-1 0,-1 1-1,1-1 1,0 1 0,-1-1 0,1 1 0,-1-1 0,1 1-1,0-1 1,-1 0 0,1 1 0,-1-1 0,1 0-1,-1 1 1,1-1 0,-1 0 0,0 0 0,1 1-1,-1-1 1,1 0 0,-1 0 0,0 0 142,-17-3-4517</inkml:trace>
  <inkml:trace contextRef="#ctx0" brushRef="#br0" timeOffset="360.703">147 382 10624,'-5'8'3936,"25"5"-3040,18-4 927,-20-9 193,20-5-1056,20-7-352,7-6-416,12-3-96,-5 5-32,-2-1-64,-3 4 32,-11 5-1536,-8 3-640,-14 5-3007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255 300 9472,'-3'0'206,"0"0"1,-1 1 0,1 0-1,0 0 1,0 0 0,0 0-1,0 0 1,0 1 0,0-1-1,0 1 1,0 0 0,1 0-1,-1 0 1,0 0 0,1 0-1,0 0 1,0 1 0,-1 0-1,1-1 1,1 1 0,-1 0-1,0 0 1,1 0 0,-1 0-1,1 0 1,0 0 0,0 0-1,0 0-206,-10 38 273,1-1 0,2 1 0,2 1 0,-1 28-273,5-42 161,-5 49 2944,3 13-3105,5-56 329,0-1 0,2 0 0,2 0 1,1 0-330,-4-22 7,1-1 0,0 0 0,1-1 0,0 1 0,0 0 0,1-1 1,0 0-1,1 0 0,0-1 0,1 0 0,-1 0 0,1 0 0,1-1 1,-1 0-1,1 0 0,1-1 0,-1 0 0,2 0-7,4 2-9,1-1 0,0-1-1,0 0 1,0-1 0,1 0 0,0-1-1,-1-1 1,1-1 0,1 0 0,-1-1-1,6-1 10,8-1-455,0-1 0,0-2-1,0 0 1,-1-2 0,0-2-1,6-2 456,-8 1-1309,-2-2 0,1 0 0,-1-1 0,-1-2 0,-1-1 0,20-15 1309,-38 26-511,1-1 0,-2 0 0,1 0 0,0 0 0,2-5 511,13-25-2506</inkml:trace>
  <inkml:trace contextRef="#ctx0" brushRef="#br0" timeOffset="350.825">12 763 9856,'-2'3'483,"1"-1"-231,-1-1 0,1 1 0,0 0 0,0 0 1,0-1-1,1 1 0,-1 0 0,0 0 0,1 0 0,-1 0-252,1-1 48,0-1-1,1 1 1,-1 0 0,0-1-1,0 1 1,0 0-1,1 0 1,-1-1 0,0 1-1,1-1 1,-1 1-1,1 0 1,-1-1 0,1 1-1,-1-1 1,1 1-1,-1-1 1,1 1-1,-1-1 1,1 1 0,0-1-1,-1 0 1,1 1-1,0-1 1,-1 0 0,1 1-1,0-1 1,-1 0-1,1 0 1,0 0 0,0 0-48,10 3 123,0-1 0,0 0 0,0-1 0,0 0 0,0-1 1,0 0-1,0-1 0,1 0 0,-1-1 0,0 0 1,4-2-124,30-9-82,-2-2 1,7-4 81,-24 9 34,29-11-1040,-1-2 0,35-22 1006,-73 37-386,-1-2 0,-1 1 0,0-2 1,0 0-1,-1-1 0,0 0 0,-1-1 1,0-1-1,-1 0 0,-1 0 0,1-3 386,-9 13-53,0 1-1,0-1 1,0 0 0,0 0-1,-1 0 1,0 0-1,0 0 1,0 0-1,0-1 1,-1 1-1,1 0 1,-1 0-1,0-1 1,-1 1-1,1-4 54,-2 3 262,1 1-1,-1-1 1,0 0-1,-1 0 1,1 1-1,-1-1 1,1 1-1,-1 0 1,-1 0-1,1 0 1,0 0-1,-5-3-261,-9-8 940,-1 1 0,0 1-1,-2 1 1,-3-2-940,-21-13 444,43 26-441,0 0 0,-1 0-1,1 1 1,0-1 0,0 0 0,0 0 0,0 0 0,0 0 0,0 0-1,0 0 1,1 0 0,-1-1 0,0 1 0,0 0 0,1-1-3,0 2-3,0-1 0,0 1 0,0-1 0,0 1 0,0-1 0,0 1 0,0 0 0,0-1 0,0 1 0,0-1 0,1 1 0,-1 0 0,0-1 0,0 1 0,0 0 0,1-1 0,-1 1 0,0 0 0,1-1 0,-1 1 0,0 0 0,1-1 0,-1 1 0,0 0 0,1 0 0,-1-1 0,0 1 0,1 0 0,-1 0 0,1 0 3,5-2-208,0 0 0,1 0-1,-1 1 1,0 0 0,5 0 208,-4 0-373,123-15-6054,-73 5 3942</inkml:trace>
  <inkml:trace contextRef="#ctx0" brushRef="#br0" timeOffset="768.673">1165 125 7168,'10'14'3195,"0"0"1,6 15-3196,13 36 2414,19 56 556,-2-8-1199,1 20-1771,-5 12 24,23 71 85,-63-210-105,8 18 98,-9-24-98,-1 1 0,0-1 0,1 1 0,-1-1 1,0 0-1,1 1 0,-1-1 0,1 0 0,-1 1 0,1-1 1,-1 0-1,1 0 0,-1 0 0,1 1 0,-1-1 0,1 0 1,-1 0-1,1 0 0,-1 0 0,1 0 0,-1 0 1,1 0-1,-1 0 0,1 0 0,-1 0 0,1 0 0,-1 0 1,1 0-1,-1-1 0,1 1 0,-1 0 0,1 0 1,-1-1-1,1 1 0,-1 0 0,0 0 0,1-1 0,-1 1 1,1 0-1,-1-1 0,0 1 0,1-1 0,-1 1 1,0 0-1,1-1-4,6-8 2,-1 1 0,1-1 1,-1-1-1,-1 1 1,0-1-1,3-7-2,7-12-68,3-5-79,102-181-2691,-93 172 2272,1 2 0,3 1 1,30-32 565,-52 63 169,0 0 0,1 0 1,0 1-1,0 0 0,8-3-169,-15 9 116,0 0 0,0 1-1,0-1 1,0 1 0,0 0 0,0 0-1,1 0 1,-1 0 0,0 1 0,1-1 0,-1 1-1,0 0 1,1 0 0,-1 0 0,0 0 0,1 1-1,-1-1 1,0 1 0,1 0 0,-1 0-1,0 0 1,0 0 0,1 1-116,3 3 100,-1-1-1,1 1 0,-1 0 1,0 0-1,-1 1 1,1-1-1,-1 1 1,0 1-100,35 54 135,-29-44-90,69 118 131,58 133-176,-135-260-82,34 66-131,-33-68-325,0 0 0,0-1 0,0 0 1,1 1-1,-1-1 0,1-1 0,0 1 0,1-1 0,3 3 538,-4-4-7738</inkml:trace>
  <inkml:trace contextRef="#ctx0" brushRef="#br0" timeOffset="1117.582">2914 1 10112,'14'41'4682,"19"39"-3556,-1 2-614,71 147 2607,16 38-2484,-75-179-903,29 66-3021,-62-120 1395,-11-34 1837,0 0 0,0 0 0,0 1 0,0-1 0,0 0 0,0 0 0,0 0 0,0 1 0,0-1 0,0 0 0,0 0-1,0 0 1,0 1 0,0-1 0,0 0 0,0 0 0,0 1 0,0-1 0,0 0 0,0 0 0,0 0 0,0 0 0,-1 1 0,1-1 0,0 0 0,0 0-1,0 0 1,0 0 0,0 1 0,0-1 0,-1 0 0,1 0 0,0 0 0,0 0 0,0 0 0,0 0 0,-1 1 0,1-1 57,-13-10-3063,-15-21-297</inkml:trace>
  <inkml:trace contextRef="#ctx0" brushRef="#br0" timeOffset="1465.912">2780 209 10240,'-37'0'3872,"33"3"-3040,8 9-128,1-3-256,13 2-352,18 1 0,17 0-96,24 0-32,12-7 32,15-2-288,-19-3-64,-17 0-2432,34-3-1088,23-10 704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10368,'-1'44'4175,"10"26"-2772,-2-26-38,6 55 1053,7 73-1477,-18-138-843,-2 0 0,0 0 1,-6 33-99,5-65 5,1 4 21,-2 1 0,1 0-1,-1-1 1,0 1-1,0 0-25,2-7 2,0 0 0,0-1 0,0 1 0,0 0-1,0 0 1,0 0 0,0 0 0,0 0 0,0 0 0,0 0 0,-1 0-1,1 0 1,0 0 0,0 0 0,0 0 0,0 0 0,0 0 0,0 0 0,0 0-1,0 0 1,0 0 0,0 0 0,0 0 0,0 0 0,0 0 0,0 0-1,0 0 1,-1 0 0,1 0 0,0 0 0,0 0 0,0 0 0,0 0 0,0 0-1,0 0 1,0 0 0,0 0 0,0 1 0,0-1 0,0 0 0,0 0 0,0 0-1,0 0 1,0 0 0,0 0 0,0 0 0,0 0 0,0 0 0,0 0-1,0 0-1,0-11 26,3-16-22,10-38-79,3 2 0,3 0 0,3 0 75,-9 31-53,1 0 0,1 0-1,2 2 1,1 0 0,1 1 0,14-14 53,-24 32-23,1 0 1,0 1 0,0 0-1,1 1 1,1 0-1,10-6 23,-19 13-5,-1 0 0,1 1-1,0-1 1,0 1-1,0 0 1,0-1-1,0 1 1,0 1-1,0-1 1,0 0-1,1 1 1,-1 0-1,0 0 1,0 0-1,0 0 1,1 0 0,-1 0-1,0 1 1,0 0-1,0 0 1,0 0-1,0 0 1,0 0-1,0 0 1,0 1-1,0-1 1,0 1-1,-1 0 1,1 0-1,-1 0 1,1 0-1,-1 0 1,1 2 5,7 9 20,-1 0-1,-1 0 0,0 1 1,-1 0-1,0 0 1,-1 0-1,-1 1 1,0 0-1,1 7-19,3 22 86,-1 1 0,0 29-86,-4-27-53,3 16-1190,-4 16 1243,-3-79-110,0 0 0,1 1 0,-1-1 0,0 0 0,0 1 0,0-1 1,0 0-1,0 0 0,0 1 0,0-1 0,0 0 0,0 1 0,0-1 0,0 0 0,0 0 1,0 1-1,0-1 0,0 0 0,0 1 0,-1-1 0,1 0 0,0 0 0,0 1 0,0-1 1,0 0-1,0 0 0,-1 1 0,1-1 0,0 0 0,0 0 0,0 0 0,-1 1 0,1-1 1,0 0 109,-6-7-4592,2 2 3357,-13-12-2407</inkml:trace>
  <inkml:trace contextRef="#ctx0" brushRef="#br0" timeOffset="357.377">111 381 10368,'-19'13'3872,"29"-10"-3040,9 2-128,-5-5-256,15-5 639,14-3 385,13-10-736,7-3-384,-1-7-256,-1-6-1312,1-4-448,-4-1-863,-2-7-289,-4 4-800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143 132 6656,'0'-1'126,"0"1"0,0 0 0,0-1-1,0 1 1,0 0 0,0 0 0,0-1 0,0 1 0,1 0 0,-1 0 0,0-1 0,0 1 0,0 0 0,0-1-1,0 1 1,0 0 0,1 0 0,-1 0 0,0-1 0,0 1 0,0 0 0,1 0 0,-1 0 0,0-1 0,0 1-1,1 0 1,-1 0 0,0 0 0,0 0 0,1 0 0,-1-1 0,0 1 0,0 0 0,1 0 0,-1 0 0,0 0-1,0 0 1,1 0 0,-1 0 0,0 0 0,1 0-126,5 13 2471,3 33-1383,-7-36-791,60 304 258,-50-248-460,5 22 994,4 86-1089,-20-168 102,-1 0 0,0 0 0,0 0-1,-1 1 1,0-1 0,0 0 0,0 0 0,-1 0 0,-2 5-102,4-10-82,0 0 1,0 0-1,-1-1 1,1 1-1,0 0 0,-1-1 1,1 1-1,-1-1 0,1 1 1,-1 0-1,1-1 0,-1 1 1,1-1-1,-1 1 0,1-1 1,-1 1-1,0-1 0,1 0 1,-1 1-1,0-1 1,1 0-1,-1 0 0,0 1 1,0-1-1,1 0 0,-1 0 1,0 0 81,0 0-143,-1 0 1,1-1-1,0 1 1,0 0-1,0-1 1,0 0-1,-1 1 1,1-1 0,0 1-1,0-1 1,0 0-1,0 0 1,0 0-1,0 0 1,0 0 142,-5-6-790,0-1 0,0 0 1,1 0-1,-2-3 790,4 5-334,-24-41-2061,2-13-106</inkml:trace>
  <inkml:trace contextRef="#ctx0" brushRef="#br0" timeOffset="403.26">6 204 9472,'-2'-14'1292,"1"6"-522,0 1 1,0-1 0,1 1-1,0-8-770,0 13 103,1-1-1,-1 1 0,1 0 1,-1 0-1,1-1 1,0 1-1,0 0 1,0 0-1,0 0 1,0 0-1,1 0 0,-1 0 1,0 0-1,1 0 1,0 0-1,-1 1 1,1-1-1,1 0-102,13-8 29,1 1 0,0 1 0,1 0 1,0 1-1,0 1 0,16-2-29,1-3 7,-2 1-6,0 2 1,1 0 0,0 3-1,14-1-1,-35 5 0,-1 0 0,0 1 0,0 1 0,0 0 0,0 0 0,0 2 0,0-1-1,0 1 1,0 1 0,-1 0 0,1 1 0,-1 0 0,-1 0 0,2 2 0,-8-4-5,1 1-1,-1-1 1,0 1 0,1 0 0,-2 0 0,1 1-1,-1-1 1,1 1 0,-1 0 0,0 0-1,-1 0 1,1 0 0,0 4 5,0-1 69,-1 0 0,0 1-1,-1-1 1,0 1 0,0-1 0,-1 1 0,0-1-1,-1 8-68,-1-1 369,-1 1-1,0-1 0,-1 0 1,-1 0-1,0 0 0,-1-1 0,-1 0 1,0 0-1,-7 11-368,-23 20 494,28-37-471,2 1 1,-1 1-1,1-1 1,1 1-1,-1 0 1,-2 8-24,9-17-5,-1 0 1,1 0 0,0 0 0,0 0 0,0 0-1,0 0 1,0 0 0,0 0 0,0 0-1,0 0 1,0 0 0,1 0 0,-1 0-1,0 0 1,1 0 0,-1 0 0,0 0-1,1 0 1,-1 0 0,1-1 0,0 1-1,-1 0 1,1 0 0,0 0 0,-1-1-1,1 1 1,0 0 4,26 18-87,-24-17 75,37 21-71,-15-10 86,-1 2-1,-1 0 1,0 2 0,4 5-3,-21-16 5,1 0 0,-1 1 0,0-1 0,-1 1 1,0 1-1,0-1 0,-1 1 0,0 0 0,0 0 1,0 0-1,-1 0 0,-1 1 0,1-1 0,-1 1 1,0 5-6,-2 1 48,0 1 1,-1-1-1,0 1 1,-1-1-1,-1 0 1,-1 0-1,0 0 1,-1 0 0,0-1-1,-5 10-48,5-13 25,-1 1 0,0-1-1,0 0 1,-1-1 0,0 1-1,-1-1 1,0-1 0,-1 1 0,0-1-1,-1-1 1,1 0 0,-1 0 0,-4 1-25,9-6-204,0 0 0,0-1 0,0 1 0,-1-1 0,1 0 0,-1 0 1,0-1-1,0 1 0,1-2 0,-1 1 0,0 0 0,0-1 0,0 0 1,0 0-1,0-1 0,0 0 0,1 0 0,-1 0 0,0-1 0,0 0 1,1 0-1,-1 0 0,1-1 0,0 1 0,0-1 0,0 0 0,0-1 1,-3-2 203,1 0-734,0-1 1,0 0 0,0 0-1,-1-4 734,-22-34-3690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362 204 10112,'-1'0'173,"0"0"0,0 0 0,-1 1 1,1-1-1,0 0 0,0 1 1,0-1-1,0 1 0,0 0 0,0-1 1,0 1-1,0 0 0,0-1 0,0 1 1,0 0-1,0 0 0,0 0 0,1 0 1,-1 0-1,0 0 0,1 0 1,-1 0-1,0 0 0,1 0 0,0 0 1,-1 1-1,1-1 0,0 0 0,-1 0 1,1 0-1,0 1 0,0-1 0,0 0 1,0 0-1,0 0 0,0 1 0,0-1-173,1 10 465,-1 0 0,1 0 0,1-1 0,0 2-465,-1-6 519,13 61 169,4 0 1,8 15-689,0 3 457,-3 2-457,-11-36 8,6 26 42,-4 3-50,-10-57-15,-2 1 0,-1-1 1,0 1-1,-2 0 0,-3 15 15,4-37-109,0 0-1,-1 1 1,0-1 0,1 0-1,-1 0 1,0 0-1,0 0 1,0 0-1,0 0 1,0 0 0,0 0-1,-2 1 110,3-3-86,0 1 0,-1-1 0,1 0 1,0 0-1,-1 1 0,1-1 0,0 0 0,-1 0 0,1 0 0,0 0 1,-1 1-1,1-1 0,0 0 0,-1 0 0,1 0 0,-1 0 0,1 0 1,0 0-1,-1 0 0,1 0 0,0 0 0,-1 0 0,1 0 0,-1 0 1,1-1-1,0 1 0,-1 0 86,0-1-242,0 1 1,0-1-1,1 0 1,-1 0-1,0 1 1,0-1-1,0 0 1,1 0-1,-1 0 0,0 0 1,1 0-1,-1 0 1,1 0-1,-1-1 242,-12-30-4458</inkml:trace>
  <inkml:trace contextRef="#ctx0" brushRef="#br0" timeOffset="379.387">1 343 10240,'33'-7'2867,"49"-12"295,109-27-3053,145-33 2320,-129 32-3530,-198 45 914,-3 0 0,0 0 0,1 1 1,-1 0-1,1 0 0,-1 1 1,6 0 186,-10 0 63,1 1 0,-1-1 0,1 1 1,-1 0-1,0-1 0,1 1 0,-1 1 0,0-1 1,0 0-1,0 0 0,0 1 0,0-1 0,0 1 0,0 0 1,0 0-1,-1-1 0,1 1 0,-1 0 0,2 2-63,3 9 411,0 0-1,-1 0 0,0 0 1,-1 0-1,0 1 0,-1-1 1,-1 1-1,1 14-410,2 3 152,3 15-80,18 113 331,3 116-403,-25-146-459,11-164-9322,-6-9 5360</inkml:trace>
  <inkml:trace contextRef="#ctx0" brushRef="#br0" timeOffset="728.673">1341 90 10240,'-1'1'223,"1"0"1,-1-1 0,0 1-1,0 0 1,1-1 0,-1 1-1,1 0 1,-1 0 0,1 0 0,-1 0-1,1 0 1,-1 0 0,1 0-1,0-1 1,0 1 0,-1 0-1,1 0 1,0 0 0,0 0-1,0 0 1,0 0 0,0 0-1,0 0 1,1 1-224,1 35 874,0-23 238,42 320 2414,-7-84-3580,-35-235-51,2 35-245,-4-48 163,0-1 0,0 1 0,0-1 0,0 1 0,0 0 0,0-1 0,-1 1 0,1 0 0,-1-1 0,1 1 0,-1-1 0,0 1 0,1-1 0,-1 1 0,0-1 0,0 0 0,0 1-1,0-1 1,0 0 0,-1 0 0,1 0 0,0 0 0,0 0 0,-1 1 187,-21 4-4538</inkml:trace>
  <inkml:trace contextRef="#ctx0" brushRef="#br0" timeOffset="1084.332">866 706 13056,'10'0'4927,"18"0"-3839,14-16-320,-23 8-320,15-10-480,14-2 0,13-6-1376,6-4-576,5 1-2527,-2-5-1025,7-4 2464,-2-4 1248</inkml:trace>
  <inkml:trace contextRef="#ctx0" brushRef="#br0" timeOffset="1085.332">1997 178 10368,'-1'0'4005,"-3"6"-3328,-7 17 1074,0 0 0,2 0 0,-4 15-1751,1 6 307,2 1 0,-3 37-307,9-57 37,2 0 0,1 1 0,1 0 1,0-1-1,3 1 0,0-1 0,5 18-37,-6-34 3,0 0 1,1 0-1,1-1 0,-1 1 0,1-1 0,1 0 1,-1 0-1,1 0 0,1 0 0,0-1 0,0 0 0,0 0 1,1-1-1,-1 0 0,2 0 0,-1 0 0,1-1 1,0 0-1,0-1 0,0 0 0,0 0 0,7 2-3,-7-4-50,1 0 0,0 0 0,0 0 0,0-1 0,0-1 0,-1 0 0,1 0-1,0 0 1,0-1 0,0-1 0,0 0 0,-1 0 0,1 0 0,5-3 50,-3 1-658,-1-1 1,1-1 0,-1 1 0,1-2-1,-2 1 1,9-8 657,21-25-4538</inkml:trace>
  <inkml:trace contextRef="#ctx0" brushRef="#br0" timeOffset="1446.47">1917 610 10368,'-10'16'3872,"25"2"-3040,12-18-128,-13 3-320,15-6-320,14-7-64,5-11-1376,3-8-672,2-4-1728,-10-5-672</inkml:trace>
  <inkml:trace contextRef="#ctx0" brushRef="#br0" timeOffset="1447.47">2016 129 13440,'-29'-13'5087,"29"16"-3967,15-6-288,-6 3-448,15-5-320,15-3 32,12-10-320,25-2-160,9-6-5023,6-12-2273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73 119 13184,'-24'-6'4287,"23"18"-1227,-8 20-2895,9-31-14,-7 22-76,2 0 0,1 0 0,1 0 0,1 0 0,1 1 0,1-1 0,1 0 0,3 19-75,-1-26 311,0 1 1,1-1 0,1 0 0,0-1 0,1 1 0,1-1-1,0 0 1,1-1 0,1 0 0,0 0 0,1 0 0,11 10-312,-15-17-28,1-1 0,1 0 0,-1-1 0,1 1 0,0-1 1,0-1-1,0 0 0,1 0 0,0-1 0,-1 0 0,1 0 1,0-1-1,1 0 0,-1 0 0,0-1 0,0-1 0,5 1 28,1-2-691,0 0 0,0 0-1,0-1 1,0-1 0,-1-1-1,1 0 1,-1 0 0,0-2-1,0 0 1,9-5 691,-18 8-524,1 0-1,-1-1 1,0 0-1,0 1 1,0-1 0,0-1-1,-1 1 1,0-1-1,0 0 1,0 0-1,0 0 1,-1 0 0,0-1-1,0 1 1,0-2 524,1-4-1217,-1-1 1,0 1-1,0-7 1217,-3 18-46</inkml:trace>
  <inkml:trace contextRef="#ctx0" brushRef="#br0" timeOffset="353.244">1 453 13312,'14'29'4927,"6"-20"-3839,8-1-160,-23-4-384,24-4-416,9-8-96,9-8-1344,10-15-576,1-2 960,-12-9-2207,-12-4-801,-20-1 544</inkml:trace>
  <inkml:trace contextRef="#ctx0" brushRef="#br0" timeOffset="354.244">15 44 13696,'5'12'5087,"5"-4"-3967,19 0-288,-15-3-384,15-5-480,14-9-64,18-7-3904,20-2-1663,9 2 1247,28-2 832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43 291 10112,'1'13'3770,"3"5"-2312,2 7 775,-1 53 1293,-4-49-3463,1-1 1,4 19-64,-2-27 22,0-1-1,1 1 1,2-1-1,0 0 1,1 0-1,0-1 1,6 8-22,-10-20-1,1 1 0,-1-1 0,1 0 0,0 0 1,1 0-1,-1-1 0,1 0 0,0 0 0,0 0 0,1-1 0,0 0 0,-1 0 1,1-1-1,1 0 0,-1 0 0,0 0 0,1-1 0,-1 0 0,1-1 0,4 1 1,1-1-220,1-1-1,0 0 0,-1-1 0,1-1 0,-1 0 0,1 0 1,-1-2-1,5-1 221,-2 0-1252,-1-1-1,0-1 1,-1 0 0,1-1 0,-2-1 0,10-7 1252,7-9-3664</inkml:trace>
  <inkml:trace contextRef="#ctx0" brushRef="#br0" timeOffset="1">19 587 10368,'-19'17'3936,"19"-17"-3040,0 24 799,0-19 193,10 0-960,-1-2-256,25-6-416,-10-2-192,24-16-32,-11 4-1376,15-17-544,-8 9-671,-6-12-193,-6-14-1024</inkml:trace>
  <inkml:trace contextRef="#ctx0" brushRef="#br0" timeOffset="334.641">77 224 10496,'-39'16'3936,"39"-16"-3040,5 9 863,0-6 225,5-3-1120,-1 0-448,25-8-1440,-5 0-608,17-4 832,2-6-1247,19-3-321,-11 1-1408</inkml:trace>
  <inkml:trace contextRef="#ctx0" brushRef="#br0" timeOffset="678.692">766 172 10240,'-1'2'240,"0"0"1,0-1 0,0 1-1,0 0 1,0-1 0,1 1 0,-1 0-1,1 0 1,-1 0 0,1-1-1,-1 1 1,1 0 0,0 0-1,0 0 1,0 0 0,0 0-1,0 0 1,1-1 0,-1 1 0,1 1-241,15 41 1479,-5-19 1289,17 44-1125,-10-26-1473,-1 2 1,0 9-171,-6-14 169,-2 0 0,-2 1 1,-2 0-1,1 32-169,-9-64 1342,2-9-1306,1-1 1,-1 1 0,1-1 0,-1 1 0,1-1 0,-1 1 0,1-1 0,0 0 0,-1 1 0,1-1 0,0 1 0,-1-1-1,1 0 1,0 1 0,0-1 0,-1 0 0,1 0 0,0 1 0,0-1 0,0 0-37,-5-20-422,1 0 1,1 0-1,1-1 1,1 1 0,1-1-1,0-1 422,5-36-196,7-35 196,-7 59-44,3 0 1,0 0 0,3 1-1,0 0 1,3 0 0,1 0 43,-7 18-22,2 0 1,-1 0 0,2 1 0,0 1 0,12-12 21,-15 17-9,0 1 1,1 1-1,0 0 1,1 0-1,0 1 1,0 0-1,0 0 1,0 1-1,7-1 9,-14 4 6,0 1 0,0 0-1,0 0 1,1 1 0,-1-1 0,0 1 0,0-1-1,1 1 1,-1 0 0,0 0 0,1 1-1,-1-1 1,0 1 0,1-1 0,-1 1 0,0 0-1,0 0 1,0 0 0,0 1 0,0-1 0,0 1-1,0 0 1,-1 0 0,1 0 0,2 2-6,-3-1 13,1 0 0,0 1 0,-1-1 0,0 1 0,1 0 1,-1 0-1,-1-1 0,1 1 0,-1 1 0,1-1 0,-1 0 1,-1 0-1,1 0 0,0 1 0,-1-1 0,0 0 0,0 1 1,0-1-1,-1 3-13,-3 10 18,0 1 0,-1-1 0,-1 0 0,-1 0 0,0-1 0,-1 0 0,-1 0 0,-6 8-18,5-8 13,0 0 0,2 1 0,-1 1-1,2-1 1,1 1 0,0 0 0,-2 15-13,7-26 0,0 1-1,1-1 0,0 0 1,0 1-1,1-1 1,0 0-1,0 1 0,1-1 1,0 0-1,0 0 0,0 0 1,1-1-1,0 1 0,1 0 1,0-1-1,0 0 1,0 0-1,0 0 0,1 0 1,0-1-1,6 5 1,-3-3-2,1 0 0,0-1 0,0 0 0,0-1 0,1 0-1,-1 0 1,1-1 0,1 0 0,-1-1 0,0 0 0,1-1 0,0 0 0,-1-1 0,11 1 2,-2-2-26,0-1-1,0-1 1,1-1 0,-1 0 0,10-4 26,34-12-1458,-2-2-3508,-55 18 4209,28-8-3696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98 6912,'-1'1'226,"0"0"0,0-1 0,0 1 0,1 0 0,-1 0 0,0 0 0,1 0 0,-1 0 0,1 0 0,-1 0 0,1 0 0,0 0 0,-1 0 0,1 0 0,0 0 0,0 0 0,-1 0 0,1 0 0,0 0 0,0 0 0,0 0 0,0 0 0,1 0 0,-1 0 0,0 1-226,10 35 3159,-2-11-3222,5 53 2497,-4 1 0,-2 35-2434,-2-31 129,-1 154 133,1 11-193,-2-24 513,-1-85-2333,-2-46-3997,0-89 1343</inkml:trace>
  <inkml:trace contextRef="#ctx0" brushRef="#br0" timeOffset="352.613">542 1 7296,'0'0'137,"-1"0"0,1 0 1,0 0-1,0 0 1,-1 1-1,1-1 0,0 0 1,0 0-1,-1 1 0,1-1 1,0 0-1,0 0 0,-1 1 1,1-1-1,0 0 0,0 1 1,0-1-1,0 0 0,0 1 1,0-1-1,0 0 0,-1 1 1,1-1-1,0 0 1,0 1-1,0-1 0,0 1 1,0-1-1,1 0 0,-1 1 1,0-1-138,1 23 2564,10 33-851,-9-46-1694,26 88 1040,-8-34 629,34 166-558,-10 3 1,-10 7-1131,-30-212-104,6 45-1136,-1 59 1240,-9-129-535,0 1-1,0 0 0,0 0 1,-1 0-1,1 0 1,-1 0-1,0 0 536,0-4-145,1 1 0,0-1 0,0 1-1,-1-1 1,1 0 0,0 1-1,-1-1 1,1 0 0,-1 1 0,1-1-1,0 0 1,-1 1 0,1-1-1,-1 0 1,1 0 0,-1 0 0,1 1-1,-1-1 1,1 0 0,-1 0 0,1 0-1,-1 0 1,1 0 0,-1 0-1,1 0 1,-1 0 0,1 0 0,0 0-1,-1 0 1,1 0 0,-1-1-1,1 1 1,-1 0 0,1 0 0,-1 0-1,1-1 1,-1 1 0,1 0 0,0 0-1,-1-1 1,1 1 0,-1-1 145,-14-8-3680</inkml:trace>
  <inkml:trace contextRef="#ctx0" brushRef="#br0" timeOffset="703.663">125 1007 10368,'-5'0'3936,"5"0"-3040,22-5 927,-22 5 289,24-8-1152,-5-2-416,39-6-352,-10-1-192,32-4 32,-13 5-32,13-15 64,30-2-1376,-20-1-608,-8 4-543,-12 4-97,-12 5-1280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10368,'5'34'5841,"0"-8"-3469,24 112-164,-26-118-2256,20 130 321,-20-121-533,-2 0-1,0 1 1,-2-1 0,-2 4 260,3-30-553,-1 6-452,1-9 904,0 0 0,0 0-1,0 0 1,0 0 0,0 0 0,0-1 0,0 1-1,0 0 1,0 0 0,0 0 0,0 0 0,0 0-1,0 0 1,0 0 0,0 0 0,1 0 0,-1 0-1,0 0 1,0 0 0,0 0 0,0 0 0,0 0-1,0 0 1,0 0 0,0 0 0,0 0 0,0 0-1,0 0 1,0 0 0,0 0 0,0 0 0,0 0-1,0 1 1,1-1 0,-1 0 0,0 0 0,0 0-1,0 0 1,0 0 0,0 0 0,0 0 0,0 0-1,0 0 1,0 0 101,5-13-4362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10112,'-2'-12'2981,"8"8"-632,-4 5-2106,-1-1 1,1 1-1,-1-1 0,0 1 0,1-1 1,-1 1-1,0 0 0,1 0 0,-1 0 0,0 0 1,0 0-1,1 0 0,-1 0 0,0 0-243,9 12 268,0 1 0,0 0-1,-2 0 1,0 1-1,0 0 1,-2 0-1,1 2-267,5 11 234,-1 2-169,0 1 1,-3 0-1,0 0 0,-2 0 1,-2 1-1,0 0 0,-2 0 1,-2 19-66,0-40 4,0 0 1,-1-1-1,0 1 0,-1 0 1,0 0-1,-2 3-4,1-9 2,1-13 0,4-18-22,8-29-53,3 1-1,2-1 1,3 2-1,2 0 0,8-12 74,-19 47-26,0 1-1,1 0 0,11-13 27,-16 22-6,1 1 0,1 0 0,0 1 0,-1-1 0,2 1 0,-1 0 0,1 1 0,7-4 6,-12 8 5,-1-1 0,0 2 0,1-1 0,0 0 0,-1 0 0,1 1 0,-1-1 0,1 1-1,0 0 1,-1 0 0,1 0 0,0 0 0,-1 1 0,1-1 0,0 1 0,-1-1 0,1 1 0,-1 0 0,1 0-1,-1 0 1,1 0 0,-1 0 0,0 1 0,0-1 0,0 1 0,1 0 0,-1-1 0,-1 1 0,1 0-1,0 0 1,1 2-5,4 4 34,-1 1-1,0 0 0,0 0 0,-1 1 0,0-1 0,0 1 0,0 3-33,12 40 768,-1 2-1,-3 3-767,8 28 2743,-20-86-2727,-1 1 1,0 0-1,0 0 1,0 0 0,1 0-1,-1 0 1,0-1 0,1 1-1,-1 0 1,1 0-1,-1-1 1,1 1 0,-1 0-1,1-1 1,-1 1 0,1 0-1,0-1 1,-1 1-17,1-1-2,-1 0 0,0 0 1,1 0-1,-1 0 0,0 0 0,1 0 1,-1 0-1,0-1 0,1 1 0,-1 0 1,0 0-1,1 0 0,-1 0 0,0-1 1,1 1-1,-1 0 0,0 0 0,0 0 1,1-1-1,-1 1 0,0 0 0,0 0 0,1-1 1,-1 1-1,0 0 0,0-1 0,0 1 1,0-1 1,13-30-1209,-13 31 1170,4-13-80,15-46-2149,20-44 2268,-31 85-212,1 0 1,1 1 0,1 0-1,0 0 1,1 1 0,1 1 0,9-9 211,-17 19 19,0 1 0,0 0 1,1-1-1,0 2 0,-1-1 1,2 1-1,-1 0 0,0 0 1,1 0-1,-1 1 0,1 0 1,0 0-1,-1 1 0,2 0-19,-3 0 18,0 1 0,0 0 0,1 0 1,-1 1-1,0-1 0,0 1 0,0 0 0,0 1 0,-1-1 0,1 1 0,0 0 0,0 0 0,-1 0 0,1 1 0,-1-1 0,0 1 0,0 0 0,0 1 0,2 1-18,5 7 55,0 0 0,-1 1-1,-1 1 1,0-1 0,4 10-55,36 77 71,-37-73-64,54 136-156,-49-135-384,-17-28 422,1 1 1,-1 0-1,1-1 0,-1 1 1,1-1-1,0 1 0,-1-1 1,1 1-1,-1-1 0,1 1 0,0-1 1,0 1-1,-1-1 0,1 0 1,0 0-1,-1 1 0,1-1 1,0 0-1,0 0 0,0 0 1,-1 0-1,1 0 0,0 0 1,0 0-1,0 0 0,-1 0 1,1 0-1,0 0 0,0 0 1,-1-1-1,1 1 0,0 0 1,0-1-1,-1 1 0,1 0 0,0-1 111,14-14-4671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10112,'0'0'3776,"0"5"-2944,0 8 1311,0-10 385,5 7-1312,9-2-544,5 0-480,-4-4-192,18 1 32,-9-2-32,19-3 0,13-8-352,-8 0-96,-9-1-2592,-6 1-1087,-15 8-385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10496,'24'8'3936,"-24"-8"-3040,53-3-416,-48 3-384,23-10-4224,-4 7-1696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257 158 4352,'40'-10'950,"-19"4"1132,0 0-1,15-6-2081,-32 10 580,1 0 0,-1 1-1,0-2 1,0 1-1,-1 0 1,1-1 0,0 0-1,-1 0 1,0 0-1,1 0 1,-1 0 0,0-1-1,-1 1 1,1-1-1,0-1-579,-2 3 82,0 0 0,-1 0-1,1 0 1,-1 0 0,0 1-1,1-1 1,-1 0 0,0 0-1,0 0 1,0 0-1,0 0 1,0 0 0,-1 0-1,1 0 1,-1 0 0,1 0-1,-1 1 1,1-1 0,-1 0-1,0 0 1,0 1-1,0-1 1,0 0 0,0 1-1,-1-1 1,1 1 0,0 0-1,-1-1 1,1 1 0,-1 0-1,-1-1-81,0-1 12,-1 1 0,1-1 0,-1 1 0,0 0 0,0 0 0,0 1 0,0-1 0,0 1 0,0 0 0,-1 0 0,1 0 0,0 1 0,0 0 0,-2-1-12,-5 3-7,0-1 0,0 2 0,0-1-1,0 2 1,0-1 0,1 1 0,0 1 0,-9 5 7,-4 3-22,1 0 0,1 2 0,-7 7 22,0 1-40,1 1 0,-1 4 40,18-17-18,0 1-1,0 0 0,1 1 1,0 0-1,1 0 0,0 3 19,7-14-3,0 0 0,0 1 0,0-1 0,0 1-1,1-1 1,-1 1 0,1-1 0,-1 1 0,1-1-1,0 1 1,0 0 0,0-1 0,0 1 0,1-1-1,-1 1 1,1-1 0,-1 1 0,1-1 0,0 1 3,1 0-1,0 1 0,0-1 1,0 0-1,0 0 1,1 0-1,-1 0 0,1-1 1,0 1-1,0-1 0,0 1 1,0-1-1,0 0 1,12 6-2,-1 0 0,1-2 0,1 0-1,-1 0 1,8 1 2,-22-7-1,113 32-102,-24-7-22,52 22 125,-113-35-2,-2 1 0,0 0 0,0 2 0,-1 2 0,-1 0 0,21 19 2,-37-28 9,0 0 0,-1 0-1,0 1 1,-1 1 0,0-1-1,-1 1 1,1 0-1,-2 0 1,1 1 0,-2 0-1,2 5-8,-4-11 21,0 1-1,-1 0 0,0 0 0,0 0 0,-1 0 1,0 0-1,0 0 0,0 0 0,-1 0 1,0 0-1,0 0 0,0 0 0,-1 0 0,0 0 1,0-1-1,0 1 0,-1-1 0,0 1 1,0-1-1,0 0 0,-1 0 0,1-1 0,-2 1-20,-6 7 11,0 0 0,-1-1 0,-1-1-1,0 0 1,-1-1 0,1 0 0,-2-1-1,1-1 1,-1 0 0,0-1 0,-1 0-1,-7 1-10,-2-1-473,1-1 0,-1-1 0,0-1-1,-1-2 1,1 0 0,0-1-1,-19-4 474,26 2-660,1-1-1,-1-1 1,1-1-1,0 0 0,1-1 1,-1-1-1,1 0 0,-13-9 661,-44-34-3642</inkml:trace>
  <inkml:trace contextRef="#ctx0" brushRef="#br0" timeOffset="432.262">2149 86 10112,'-7'-6'795,"-1"1"1,0 0-1,0 1 1,-1 0-1,1 0 1,-1 1-1,0-1 1,0 2-1,-2-1-795,-22-4 2560,-30-1-2560,33 4 211,-13-2-306,0 3 0,0 1 0,-1 2 0,1 2 0,0 2-1,0 1 1,0 3 0,1 2 0,0 1 0,1 2 0,0 2 0,-19 11 95,49-21-351,-1 1 1,1 1-1,1 0 0,-1 1 1,-1 1 350,10-7-52,0 0 0,0 0 0,0 0 1,0 1-1,0-1 0,1 1 0,-1-1 0,1 1 0,-1 0 1,1-1-1,0 2 52,0-2-14,1 0 1,0-1-1,0 1 1,0 0-1,0-1 1,0 1 0,0 0-1,0-1 1,0 1-1,0 0 1,1-1-1,-1 1 1,1 0-1,-1-1 1,1 1 0,0-1-1,0 1 1,0-1-1,0 1 1,0 0 13,2 2-6,1 0 1,0 0-1,0 0 0,0 0 1,0-1-1,1 0 1,-1 1-1,1-2 0,0 1 1,3 1 5,56 19 6,-45-17-9,97 28 3,-38-12 0,24 12 0,-79-24 0,0 0 0,0 1 0,-1 1 0,-1 1 0,0 1 0,7 7 0,-20-14-4,-1-1 0,0 1 0,0 1 1,0-1-1,-1 1 0,0 0 1,-1 1-1,0-1 0,0 1 0,-1 0 1,0 0-1,-1 1 0,1-1 1,-2 1-1,1 2 4,-2-3 71,0-1 1,-1 1-1,1 0 0,-2 0 1,1-1-1,-1 1 0,-1 0 1,0-1-1,0 1 0,-1-1 1,1 0-1,-2 0 0,1 0 1,-1 0-1,-1 0 0,1-1 1,-3 3-72,-4 4 213,0-1 1,-1 0 0,0-1-1,-1 0 1,0-1-1,-1-1 1,0 0 0,-1-1-1,0 0 1,0-1-1,-1-1 1,0 0 0,-5 0-214,-15 4-270,0-2 1,0-1-1,-1-2 1,0-1-1,-24-1 270,38-4-969,0 0 1,0-1-1,-22-5 969,24 2-1286,1-1 1,0-1 0,0 0-1,1-2 1,0 0 0,0-2-1,-2-1 1286,-61-39-3674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72 7296,'0'-5'449,"0"-1"1,0 0 0,0 0-1,-1 0 1,0 0 0,-1 0-1,1 0-449,0 5 166,0-1 1,1 1-1,-1-1 0,0 1 0,0 0 1,0-1-1,0 1 0,0 0 0,0 0 0,0-1 1,0 1-1,0 0 0,-1 0 0,1 0 1,0 1-1,-1-1 0,1 0 0,-1 0 0,1 1 1,-1-1-1,1 1 0,-1-1 0,1 1 0,-1 0 1,0-1-1,1 1 0,-1 0 0,1 0 1,-2 0-167,-4 1 71,1 0 1,-1 0 0,0 1 0,0 0 0,1 0 0,-1 0 0,1 1-1,0 0 1,0 0 0,0 1 0,0 0 0,0 0 0,1 0 0,-4 4-72,-11 10 404,0 2 0,2 0 0,-1 3-404,8-9 376,1 0 0,0 1 0,2 0 0,-1 1 0,2 0 0,0 0 0,-1 7-376,0 4 162,0 1 0,2 0 0,2 0 0,0 4-162,3-19 35,1 0 0,0 0 0,1 0-1,1 0 1,0 0 0,0-1 0,2 1 0,3 10-35,2 1 33,1-2 0,1 1 0,0-1 0,3 0-33,-6-10 16,0-1-1,0 0 1,1 0 0,0-1 0,1 0 0,1-1 0,5 5-16,-10-10 4,-1 0 0,1 0 0,0-1 0,0 0 0,0 0 0,1 0 0,-1-1 0,1 0 0,-1 0 0,1-1 0,0 1 0,-1-2 1,1 1-1,0-1 0,0 0 0,2 0-4,2-2 2,-1 0 0,1-1 1,-1 0-1,1 0 0,-1-1 1,0-1-1,0 0 0,-1 0 1,1-1-1,-1 0 0,0-1 1,-1 1-1,0-2 0,0 1 1,0-1-1,-1-1 0,0 1 0,-1-1 1,0 0-1,0-1 0,-1 1 1,0-1-1,0-2-2,2-4-2,-1-1 0,-1 1 0,0-1 0,-1 0 1,-1 0-1,-1 0 0,0-1 0,-2 1 0,1 0 0,-2-1 0,-1 1 0,0 0 0,-1-1 0,-2-5 2,0 5 3,0 1-1,-1 0 0,-1 0 1,0 0-1,-1 1 0,-1 1 1,-1-1-1,0 1 0,-1 1 1,0 0-1,-1 0 0,-1 1 1,0 1-1,-1 0 0,0 1 1,-9-5-3,-4 1-238,0 0-1,-21-6 239,4 4-3171,29 10-744,9 1-591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10 13568,'-5'-2'710,"0"0"-1,-1 1 1,1-1 0,-1 1 0,1 0 0,-1 1 0,1-1 0,-1 1 0,-2 0-710,4 1 85,1-1-1,-1 1 1,1 0 0,-1 0-1,1 0 1,0 0 0,0 1-1,0 0 1,0-1 0,0 1-1,0 0 1,0 0-1,0 1 1,1-1 0,-1 0-1,-1 3-84,-8 10 26,1 0-1,0 0 0,1 1 1,1 1-1,1 0 0,0 0 0,0 5-25,-3 9 25,1 1-1,2 0 1,-3 22-25,9-41 89,1 0 1,0 0-1,1-1 1,0 1-1,1 0 1,0 0-1,1 0 0,1-1 1,0 1-1,0-1 1,2 1-1,-1-1 1,1-1-1,1 1 0,0-1 1,1 0-1,0 0 1,1-1-1,0 0 0,0 0 1,1-1-1,1 0 1,-1 0-1,1-1 1,1-1-1,0 1 0,0-2 1,0 0-1,0 0 1,1-1-1,0 0 1,0-1-1,1 0 0,-1-1 1,1-1-1,0 0 1,0 0-1,-1-2 1,1 1-1,0-2 0,0 1 1,0-2-1,3 0-89,-7 0-158,0-1 0,1 0-1,-1 0 1,-1-1 0,1 0 0,0 0-1,-1-1 1,0 0 0,0-1-1,0 0 1,-1 0 0,0 0 0,0-1-1,-1 0 1,1-1 0,-1 1-1,-1-1 1,0 0 0,0-1 0,-1 1-1,1-1 159,-1-2 58,0 0-1,0 0 1,-1 0-1,0-1 1,-1 1-1,0-1 1,-1 1-1,-1-1 1,0 0-1,0 0 1,-1 1-1,0-1 1,-1 1-1,-1-1 1,0 1-1,0-1 1,-2 0-58,-2-4 187,-1 0 0,-1 0 0,0 1 0,-1 0 0,-1 1 0,0 0 1,-1 0-1,0 2 0,-1-1 0,-1 2 0,0 0 0,-9-6-187,-11-4-808,-1 0-1,0 3 0,-2 0 1,0 3-1,-3 0 809,5 2-2474,17 0-3131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17151,'-29'8'6400,"44"-3"-4960,-1 0-416,-14-2-544,5 2-480,4 3 0,1-4-96,4 0 0,-4 0 64,0 1-1472,-1-2-608,-4 7-1728,-5-2-703,0 5-289</inkml:trace>
  <inkml:trace contextRef="#ctx0" brushRef="#br0" timeOffset="1">130 317 13184,'0'4'4927,"0"0"-3839,0-4-160,0 0-384,0 0-1824,5 0-672,3-4-3103,6 0-1313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68 13056,'-10'-11'1610,"8"9"-1319,0 0 1,0 0-1,1 0 0,-1 0 0,1 0 0,-1-1 1,1 1-1,0-1 0,-1 1 0,2-1 0,-1 1 1,0-1-1,0 0 0,1 1 0,-1-2-291,1 3 42,0 1-1,0-1 0,0 0 1,0 0-1,0 1 1,0-1-1,-1 0 1,1 0-1,0 1 1,0-1-1,-1 0 1,1 1-1,0-1 0,-1 0 1,1 1-1,-1-1 1,1 1-1,-1-1 1,1 1-1,-1-1 1,0 1-1,1-1 0,-1 1 1,1-1-1,-1 1 1,0 0-1,1-1 1,-1 1-1,0 0 1,0 0-1,0-1-41,0 2 38,-1-1 0,0 0-1,1 0 1,-1 1 0,0-1 0,0 1 0,1-1-1,-1 1 1,1-1 0,-1 1 0,0 0-1,1 0 1,-1 1-38,-5 2 25,1 1 0,0 0 0,1 0 0,-1 1-1,1 0 1,-2 2-25,-2 7 37,0 0-1,2 0 0,-1 0 1,2 1-1,0 0 0,1 1 1,1-1-1,-2 14-36,0 10 76,2 0-1,2 1 1,2 3-76,0-34 4,0 0 1,1 0 0,0-1 0,0 1-1,1 0 1,0-1 0,1 1 0,0-1-1,1 0 1,-1 0 0,2 0 0,-1 0-1,2-1 1,-1 0 0,1 0 0,0 0-1,0-1 1,6 6-5,8 4 12,1-1 1,0 0-1,1-1 1,18 8-13,-23-14 4,-1-2 0,1 0 1,0 0-1,0-2 0,1 0 1,0-1-1,11 0-4,-18-3 0,-1-1-1,1 0 1,-1-1 0,1 0-1,-1 0 1,0-1 0,1-1-1,-1 0 1,0 0 0,0-1-1,-1 0 1,1-1 0,-1 0-1,0 0 1,0-1 0,-1 0-1,0-1 1,7-7 0,-7 7 5,-1 0-1,-1-1 1,1 0-1,-1 0 1,-1-1-1,0 0 1,0 0-1,0 0 1,-1 0-1,-1-1 1,0 1-1,0-1 1,-1 0-1,0 0 1,0 0-1,-1 0 1,-1 0-1,1-1 1,-2-5-5,-1 3 3,0 1-1,-1-1 1,0 1 0,-1 0-1,0-1 1,-1 2 0,0-1 0,-1 1-1,-1-1 1,1 2 0,-3-2-3,-14-19-250,-3 2 0,0 1 0,-2 0 250,-5-5-677,27 27-408,0-1 1,1 1-1,0-1 1,0 0 0,0-1-1,-2-6 1085,-4-11-4474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13696,'-32'0'4426,"31"0"-4333,1 0 1,-1 0-1,1 0 1,0 0-1,-1 0 0,1 1 1,-1-1-1,1 0 0,-1 0 1,1 0-1,0 0 0,-1 0 1,1 1-1,0-1 0,-1 0 1,1 0-1,0 1 0,-1-1 1,1 0-1,0 1 0,-1-1 1,1 0-1,0 1 0,0-1 1,-1 0-1,1 1 1,0-1-94,-3 4 151,-14 12-81,0 1-1,1 1 1,1 0 0,1 1-1,0 1 1,2 0 0,0 1-1,1 0 1,-7 22-70,13-30 215,1-1 0,0 1 0,1 1 0,1-1 0,0 0 0,1 1 0,0-1 0,1 1-1,1-1 1,0 0 0,1 1 0,0-1 0,1 0 0,0 0 0,1 0 0,1 0 0,0-1 0,4 8-215,2-1-189,1-1 1,1-1-1,0 0 0,2 0 1,-1-1-1,2-1 1,0-1-1,1 0 0,0-1 1,1-1-1,16 8 189,-26-15-103,0-1-1,0-1 0,0 0 1,0 0-1,1 0 1,-1-1-1,1 0 1,-1-1-1,1 1 0,3-2 104,1 0-84,1-1 0,0 0 0,0-1 0,-1-1 0,14-3 84,-21 3 4,0 1-1,1-1 0,-1 0 1,0 0-1,-1 0 0,1-1 1,0 0-1,-1 0 0,0 0 1,0-1-1,0 0 0,-1 0 1,0 0-1,4-5-3,2-6 14,0-1-1,-1 0 1,-1 0 0,3-11-14,-6 14 104,0 1 1,-2-1 0,0 0-1,0 0 1,-1 0 0,-1 0-1,0-1 1,-1 1 0,-1 0-1,0 0 1,-1-1 0,0 1-1,-1 1 1,-1-1 0,-4-11-105,-1 3-235,-1 0 0,-1 1 0,-1 0 0,-1 1 0,-1 0 0,0 1 0,-1 0 1,-1 2-1,-2-1 235,-35-37-4128,33 34-517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13312,'5'9'4927,"4"4"-3839,-4 3-96,-5-8-256,0 2-480,0-2-64,0 0-192,0 5 0,0-13 0,0 0-1568,5-13-4703</inkml:trace>
  <inkml:trace contextRef="#ctx0" brushRef="#br0" timeOffset="1">152 247 13824,'-29'3'5183,"24"2"-4031,15-5-480,-5 0-480,0 0-1568,-1 0-448,6 0-7455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243 106 4224,'0'-3'300,"0"1"1,0-1-1,0 0 0,0 0 1,-1 0-1,1 1 0,-1-1 1,0 0-1,0 0-300,1 2 142,-1 0 1,1 1-1,-1-1 0,0 0 0,1 1 1,-1-1-1,0 0 0,1 1 0,-1-1 0,0 1 1,0-1-1,0 1 0,0-1 0,1 1 1,-1 0-1,0-1 0,0 1 0,0 0 1,0 0-1,0 0 0,0 0 0,0-1 1,0 1-1,0 1 0,0-1 0,0 0 1,0 0-1,1 0 0,-1 0 0,0 1-142,-9 0 491,1 1 0,-1 1 0,1-1-1,0 2 1,0-1 0,0 1 0,0 1-1,0-1 1,1 2 0,0-1 0,0 1-1,1 0 1,0 0 0,0 1 0,0 0-1,1 1 1,0-1 0,-3 5-491,1 1 124,1 1 1,0-1-1,0 2 1,1-1-1,1 0 1,1 1-1,0 0 0,1 0 1,0 1-1,1-1 1,1 7-125,0-2 25,2-1 1,0 1-1,1-1 0,1 0 1,0 1-1,2-2 1,0 1-1,1 0 1,1-1-1,1 0 1,1-1-1,6 10-25,-9-17-12,0 0-1,1-1 1,0 0-1,1 0 1,0-1-1,0 0 0,1 0 1,0-1-1,0 0 1,1 0-1,0-1 1,0-1-1,0 0 1,1 0-1,-1-1 1,1 0-1,0-1 1,1 0-1,-1-1 1,1 0-1,8 0 13,-8-2-19,-1-1-1,0 0 1,1-1 0,-1 0-1,0 0 1,0-1-1,0-1 1,-1 0-1,1-1 1,-1 1-1,0-2 1,0 0 0,0 0-1,-1-1 1,0 0-1,-1 0 1,1-1-1,-1 0 1,-1-1-1,0 1 1,2-4 19,-1 2 98,-2 0-1,1 0 1,-1-1-1,0 0 1,-1 0-1,-1-1 1,0 1-1,0-1 1,-1 0 0,0 0-1,-1 0 1,-1 0-1,0 0 1,-1-1-1,0 1 1,0 0 0,-1 0-1,-1 0 1,-2-10-98,-2 6 361,0 0 0,-1 0 0,-1 0 0,0 1 1,-1 0-1,-1 1 0,0 0 0,-1 0 0,-1 1 0,-6-6-361,-26-22-1741,-2 2 0,-22-12 1741,7 4-4956,57 44 4290,3 2 419,-1 1 1,1-1-1,0 0 1,0 1-1,0-1 1,1 0-1,-1 0 1,0 0 0,0 0-1,0 0 1,1 0-1,-1 0 1,0 0-1,1 0 1,-1 0-1,1 0 1,-1-1-1,1 1 1,-1 0 246,5-11-3685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 7040,'-2'0'222,"1"-1"1,-1 1 0,0-1-1,1 1 1,-1 0 0,0 0-1,0 0 1,1 0-1,-1 0 1,0 0 0,0 1-1,1-1 1,-1 1 0,0-1-1,1 1 1,-2 0-223,-31 13 648,24-9 38,-12 5 757,0 0 0,1 2 1,0 1-1,0 0 0,-15 15-1443,18-13 463,1 1 0,1 0 0,0 2-1,1 0 1,-12 19-463,21-27 67,0 1-1,1-1 1,0 1 0,0-1-1,1 1 1,1 1 0,0-1-1,0 0 1,1 1 0,1 0-1,0-1 1,0 1 0,2 0 0,-1-1-1,1 1 1,1 0 0,0-1-1,0 1 1,4 7-67,0-3 28,0 0-1,2 0 1,-1-1 0,2 0 0,0 0-1,1-1 1,1 0 0,0-1 0,0 0-1,1-1 1,1 0 0,14 10-28,-11-10-207,1 0 1,0-1-1,1-1 1,0-1-1,0 0 1,1-2-1,0 0 0,4 0 207,-15-5-1,-1 0-1,0-1 0,1 1 0,0-2 1,-1 1-1,1-1 0,-1-1 1,1 1-1,0-1 0,-1-1 0,1 1 1,-1-1-1,0 0 0,0-1 0,0 0 1,0 0-1,0-1 0,0 1 1,-1-1-1,1-1 0,-1 1 0,5-6 2,-6 4 1,1 0 1,0 0-1,-1 0 0,-1-1 0,1 0 0,-1 0 0,0 0 0,0-1 0,-1 1 0,0-1 0,-1 0 0,1 0 0,-1 0 1,-1 0-1,0 0 0,0 0 0,0 0 0,-1-1 0,-1 1 0,1 0 0,-1 0 0,-1 0 0,1 0 0,-1 0 1,-3-8-2,-2-2-167,-1-1 0,0 1 0,-1 1 0,-1-1 0,-1 1 0,-1 1 0,0 0 0,-1 1 0,0 0 0,-3 0 167,-41-37-2464,-8-2-2197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33 155 13184,'-1'1'325,"0"0"0,1 0 0,-1 1 0,0-1 0,1 0 0,-1 0 0,0 0 0,1 0 0,-1 1 0,1-1 0,0 0 1,-1 0-1,1 1 0,0-1 0,0 0 0,0 1 0,0-1 0,0 0 0,0 1 0,0 0-325,-1 19 693,-6 5-395,1 1 1,2-1-1,0 1 1,2 0-1,1 0 0,1 0 1,2 0-1,0 0 1,6 23-299,-5-36 237,1 0 0,1-1 1,0 0-1,0 0 0,2 0 1,-1 0-1,2-1 0,-1 0 1,2 0-238,-2-4 57,1 1 0,0-1 1,0 0-1,0-1 0,1 0 1,0-1-1,1 1 0,0-2 0,0 1 1,0-2-1,0 1 0,2-1-57,1 1-331,-1-2-1,1 1 0,0-2 1,0 0-1,0 0 0,1-1 1,-1-1-1,0 0 0,0-1 1,9-1 331,-13 0-593,-1 0 0,1 0-1,0-1 1,-1 0 0,1-1 0,-1 1 0,0-1 0,-1-1 0,1 0 0,-1 0 0,1-1 0,-2 1-1,1-1 1,-1-1 0,5-4 593,13-23-4490</inkml:trace>
  <inkml:trace contextRef="#ctx0" brushRef="#br0" timeOffset="367.42">14 541 12928,'-5'8'4831,"10"-3"-3775,9-5-128,-9 3-288,10-3-512,9-8-64,4-5-1440,11-8-608,-2-9-3039,-4-7-1217</inkml:trace>
  <inkml:trace contextRef="#ctx0" brushRef="#br0" timeOffset="368.42">52 106 13696,'5'0'5087,"5"0"-3967,14-13-224,-10 8-416,10-3-512,13 0 32,16-9-1568,9-1-672,8 2-2847,12-5-1185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471 119 10112,'1'20'3641,"0"-1"0,3 14-3641,10 36 2809,-6-30-2298,3 26-511,-4 23-409,-4 0 0,-3 1 0,-5 2 409,5-70-1495,0-19 1052,0 1-1,0-1 1,0 1-1,0-1 1,0 0 0,0 1-1,-1-1 1,0 1 0,1-1-1,-1 0 1,0 1 0,0 0 443,-4 7-3648</inkml:trace>
  <inkml:trace contextRef="#ctx0" brushRef="#br0" timeOffset="851.501">1 229 9984,'0'0'3776,"10"0"-2944,12 0 1055,-22 0 225,24-5-1056,33-7-384,11-9-448,2-5-128,2-4-32,-2 1-64,-2 3 32,-6 6-128,-11-1 64,-3 3-1376,-10 6-576,-4 4-3039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4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132 145 9984,'0'0'198,"-1"1"1,0-1-1,0 0 1,0 1-1,0 0 1,0-1-1,0 1 1,1 0-1,-1-1 1,0 1 0,1 0-1,-1 0 1,0-1-1,1 1 1,-1 0-1,1 0 1,-1 0-1,1 0 1,0 0-1,-1 0 1,1 0-1,0 0 1,0 0-1,-1 0 1,1 0 0,0 0-1,0 0 1,0 0-1,0 0 1,1 0-199,2 41-73,-1-29 526,15 170 3957,-7 21-4410,-9-153 50,-2 0 1,-3 1-1,-2-1 0,-1-1 0,-4 1 1,-1-2-1,-14 35-50,23-77 3,-16 37 10,18-43-9,0 1-1,0 0 0,0-1 1,0 0-1,0 1 0,0-1 0,0 1 1,0-1-1,-1 0 0,1 0 1,0 0-1,-1 0 0,1 0 0,-1 0 1,0 0-1,1 0 0,-1 0 1,1-1-1,-1 1 0,0-1 0,-1 1-3,1-1-1,1-1-1,0 1 1,0-1-1,0 1 0,0-1 1,-1 0-1,1 1 0,0-1 1,0 0-1,0 0 1,0 0-1,1 0 0,-1 0 1,0 0-1,0 0 1,0 0-1,1 0 0,-1 0 1,1 0-1,-1 0 1,1-1-1,-1 1 0,1 0 1,0 0-1,-1-1 0,1 1 1,0-1 1,-2-3-10,2 3 6,-2-1-4,1-1 0,0 1 1,0-1-1,1 1 0,-1-1 0,1 1 0,-1-4 8,1-45-58,3-1 0,1 0-1,5-11 59,6-21-209,18-57 209,-16 78-99,4 2-1,2 0 1,3 1-1,2 1 1,3 1-1,23-29 100,-45 74-157,1 0 0,1 1 0,0 0 0,1 1 0,1 1 0,0 0 0,0 0-1,1 2 1,0-1 0,7-2 157,-12 8 3,0 0 0,0 0 0,0 1 0,1 0-1,-1 1 1,1 0 0,0 1 0,0 0 0,-1 0 0,1 1-1,0 0 1,0 1 0,0 0 0,-1 0 0,1 1-1,0 1 1,-1-1 0,5 3-3,2 3-37,0 0 0,-1 0-1,0 2 1,0 0 0,-1 1-1,0 0 1,-1 1 0,0 0 0,-1 1-1,0 1 1,-1 0 0,-1 0-1,7 14 38,9 16 424,-3 2 0,-1 1 0,-3 1 0,2 10-424,14 49 263,-6 2 0,-4 1 0,11 110-263,-33-195-231,-1 0 0,-1 1 0,-3 21 231,-5-17-1989,7-29 1838,-1 0 1,1 0-1,-1 0 1,1 0-1,-1 0 1,1 0-1,-1 0 0,0-1 1,1 1-1,-1 0 1,0-1-1,0 1 0,0 0 1,1-1-1,-1 1 1,0-1-1,0 1 1,0-1-1,0 1 0,0-1 1,0 0-1,0 1 1,0-1-1,0 0 0,0 0 1,0 0 150,-3 0-623,-1-1 1,1 0 0,0 0-1,1-1 1,-1 1-1,0-1 1,-2-1 622</inkml:trace>
  <inkml:trace contextRef="#ctx0" brushRef="#br0" timeOffset="343.735">289 527 10112,'-9'31'3776,"18"-14"-2944,19 7-160,-15-12-288,10-4-320,18-1 32,16-7-64,24 0-32,17-3 32,2-9-384,-6-5-96,-94 17-7232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4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7040,'1'-1'517,"-1"1"1,1-1-1,-1 1 1,1-1-1,-1 1 1,1-1-1,-1 1 1,0-1-1,1 0 1,-1 1-1,0-1 1,0 0-1,1 1 1,-1-1-1,0 0 1,0 1-1,0-1 1,0 0-1,0 0-517,0 1 76,0-1 0,0 1 0,0-1 0,0 1 1,0-1-1,0 1 0,0-1 0,0 1 0,0-1 0,0 1 0,-1 0 0,1-1 1,0 1-1,0-1 0,0 1 0,-1 0 0,1-1 0,0 1 0,0-1 0,-1 1 0,1 0 1,0 0-1,-1-1 0,1 1 0,-1 0 0,1-1 0,0 1 0,-1 0 0,1 0 0,-1 0 1,1 0-1,0-1 0,-1 1 0,1 0 0,-1 0 0,1 0 0,-1 0 0,1 0 0,-1 0 1,1 0-1,-1 0 0,1 0 0,-1 0 0,1 0 0,0 1 0,-1-1 0,1 0 0,-1 0 1,1 0-1,0 0 0,-1 1 0,1-1 0,-1 0-76,-9 5 27,-1 1 0,1 0 0,0 1 0,1 0-1,0 0 1,0 1 0,0 0 0,1 1 0,0-1 0,-1 4-27,-3 3 22,1 1 0,1 1-1,1-1 1,0 1 0,1 1 0,0 0-22,3-1 9,0 1-1,1 0 1,1 0 0,1 0 0,0 0-1,1 0 1,2 14-9,2 11 34,1-1-1,9 33-33,-10-58-236,-1-3 277,1-1 0,0 0 0,1 0 0,2 3-41,-5-12-290,1-1 0,0 0 0,0 0 1,0 0-1,0 0 0,0 0 0,3 2 290,-3-3-456,-1-1 0,1 1 0,0-1 0,0 1 0,0-1 0,0 0 0,0 0 0,0 0 0,1 0 0,-1-1 0,0 1 0,2 0 456,16 2-4485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4:0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 7296,'0'0'2448,"-1"3"3297,-8 8-5576,6-8-219,-3 1 341,1 0-1,0 1 1,0-1-1,0 1 0,0 0 1,1 1-1,0-1 1,0 1-1,1 0 1,0 0-1,0 0 1,0 0-1,0 0 1,1 1-1,0-1 0,1 2-290,-1 2 55,1 1-1,0-1 0,1 1 1,1 0-1,-1-1 1,2 1-1,-1 0 0,2-1 1,-1 0-1,1 1 0,1-1 1,2 4-55,-3-8 9,-1-1-1,1 1 1,1-1 0,-1 0 0,1 0 0,0 0 0,0 0 0,1-1 0,-1 0 0,3 2-9,-4-4 6,1 1 0,-1-1 0,1 0 0,-1-1 0,1 1 0,0-1 0,0 1 0,0-1 0,0 0 0,0-1 0,0 1 0,0-1 0,0 1 0,0-1 0,0-1 0,2 1-6,-1-1 7,-1 0 0,1-1 0,0 1 0,-1-1 0,0 0 0,1 0 0,-1-1 0,0 1 0,0-1 0,0 0 1,0 0-1,0 0 0,-1-1 0,0 1 0,1-1 0,-1 0 0,-1 0 0,1 0 0,0 0 0,-1 0 0,0-1 0,0 1 0,0-1 1,0-3-8,0 2 1,0-1 0,0 1 0,-1 0 0,1 0 0,-2-1 1,1 1-1,-1-1 0,0 1 0,0-1 0,0 1 0,-1 0 1,0-1-1,-1 1 0,1 0 0,-1 0 0,-1-1 0,1 2 1,-1-1-1,0-1-1,-6-5-140,-1 1 1,1 1 0,-2 0 0,1 0 0,-9-5 139,-29-28-6936,39 31 2899,3-1 469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4:0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9984,'10'8'3680,"-10"-8"-2848,14 29-96,-14-24-192,5 13-416,-2-7 0,-3 11 0,0-6 0,0 10-64,0-5-64,0-1 32,0 3-192,0-7 32,0-3-1280,0 4-576,0-9-1728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4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166 246 10496,'-3'-2'508,"-1"0"0,0 1 0,0-1 0,0 1 0,1 0 0,-1 0 0,0 1 0,0-1 0,0 1 0,-1 0 0,1 0-1,0 0 1,0 0 0,0 1 0,0 0 0,0 0 0,0 0 0,1 0 0,-1 1 0,-1 0-508,-1 1 28,0 1 0,1 0 0,-1 1 0,1 0-1,0 0 1,0 0 0,0 0 0,1 0-1,0 1 1,0 0 0,0 0 0,1 0 0,0 1-1,0-1 1,1 1 0,-1-1 0,2 1 0,-1 0-1,0 1-27,0 3 30,1-1-1,0 1 0,1-1 1,0 1-1,0 0 0,1-1 0,1 1 1,-1-1-1,2 0 0,-1 1 1,5 7-30,-6-13 7,1 0 1,0 0-1,1 0 1,0 0-1,-1 0 1,1-1 0,1 1-1,-1-1 1,1 0-1,-1 0 1,1 0-1,1-1 1,-1 1-1,0-1 1,1 0-1,-1 0 1,1-1 0,0 1-1,0-1 1,0 0-1,0 0 1,1-1-1,3 1-7,-5-1-2,0 0-1,0-1 0,0 0 0,0 0 1,0 0-1,0 0 0,0 0 1,0-1-1,0 0 0,0 0 0,0 0 1,0 0-1,-1-1 0,1 1 1,0-1-1,-1 0 0,1 0 0,-1-1 1,0 1-1,0 0 0,0-1 0,0 0 1,0 0-1,0 0 0,-1 0 1,1 0-1,-1-1 0,1 0 3,-1-2-109,1 0 1,-1 0-1,0 0 1,0 0-1,-1 0 0,1 0 1,-1 0-1,-1 0 0,1-1 1,-1 1-1,0 0 0,-1 0 1,0-1-1,0 1 0,0 0 1,0 0-1,-1 0 0,0 0 109,-7-18-1635,-9-31-4121,13 33 2076</inkml:trace>
  <inkml:trace contextRef="#ctx0" brushRef="#br0" timeOffset="355.494">355 14 10368,'-13'-8'3287,"13"4"-732,8 3 1346,0 2-3664,0 1-1,-1 0 0,1 0 1,-1 1-1,0 0 0,6 3-236,0 0 230,12 6 275,-1 2 0,0 0 0,-1 1 0,-1 1 0,-1 1 0,0 1-1,-1 1 1,-1 1 0,2 4-505,-7-5 61,0 1 1,-1 0-1,0 1 0,-2 0 0,-1 1 0,0 1 1,-2 0-1,-1 0 0,0 0 0,-2 1 1,0 6-62,2 17-24,-3 1 0,-2-1 0,-2 1 1,-2 0-1,-3 5 24,-4-5-1582,7-39 96,0 0 0,0 1 1,1-1-1,0 2 1486,4-4-4645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70 6528,'1'-1'420,"1"-1"1,-1 0-1,0 1 1,1-1-1,-1 0 1,0 0-1,0 0 0,0 0 1,-1 0-1,1-1 1,0 1-1,-1 0 1,0 0-1,1 0 1,-1 0-1,0-1-420,0 1 94,0 1 0,0 0 0,0-1 0,0 1 0,-1 0 0,1-1 0,0 1 0,-1 0 0,1 0 0,-1-1-1,1 1 1,-1 0 0,1 0 0,-1 0 0,0 0 0,0 0 0,0 0 0,0 0 0,0 0 0,1 0 0,-2 0 0,1 0 0,0 0 0,0 1 0,0-1 0,0 0 0,-1 1-94,-2-1 23,0 0 0,0 0 0,0 0 0,0 0 0,-1 1 0,1 0 0,0 0 0,0 0 0,-1 1 0,1-1 0,0 1 0,0 0 0,0 0 0,0 0 0,0 1 0,0 0 1,0-1-1,0 1 0,1 1 0,-1-1 0,0 1-23,-7 4-4,0 2 1,0-1 0,1 2-1,0-1 1,1 1 0,-1 2 3,4-5 119,1 1 0,1-1 0,-1 1 0,1-1 0,0 1 0,1 1 0,0-1 0,0 0 0,1 1 0,0-1 1,1 1-1,0 0 0,0 0 0,0-1 0,1 1 0,1 0 0,0 0 0,0 0 0,2 8-119,-1-8-106,1 1-1,0-1 0,1 0 0,-1 0 1,2 0-1,-1-1 0,1 0 0,1 1 1,-1-2-1,1 1 0,1-1 0,-1 0 1,1 0-1,1 0 0,-1-1 0,1-1 1,0 1-1,2 0 107,-3-3-244,0 0 0,0-1 0,1 1 0,-1-2 0,0 1 0,1-1 0,-1 0 0,1-1 1,0 1-1,-1-2 0,1 1 0,-1-1 0,1 0 0,-1-1 0,0 1 0,1-1 0,-1-1 0,0 0 0,0 0 244,33-15-3450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9472,'-3'3'481,"0"0"1,0 0-1,1 0 1,-1 0-1,1 0 0,0 1 1,0-1-1,0 1 1,0-1-1,1 1 1,-1 0-1,1 2-481,-1 0 179,1 1 0,0 0-1,0 0 1,1 0 0,0-1 0,0 1 0,1 1-179,2 14-14,2-1 1,0 1-1,1-1 1,2 3 13,-8-24 27,5 13 426,-1 0-1,2-1 1,0 1-1,0-2 1,1 1-1,0-1 0,6 7-452,-12-16 18,1 0 0,0 1-1,0-1 1,1 0 0,-1 0-1,0 0 1,1 0 0,-1-1-1,1 1 1,-1 0 0,1-1-1,0 0 1,0 0 0,0 0-1,-1 0 1,1 0-1,0-1 1,0 1 0,0-1-1,0 0 1,0 0 0,0 0-1,0 0 1,0 0 0,0-1-1,0 1 1,0-1 0,0 0-1,0 0 1,0 0 0,0 0-1,0 0 1,-1-1-1,1 1 1,-1-1 0,1 0-18,7-5 24,-1 0 0,0-1 1,0 0-1,-1 0 0,0-1 1,0 0-1,-1 0 1,0-1-1,-1 0 0,1-2-24,-3 4-108,0 0 1,0-1-1,-1 0 0,0 0 0,0 0 1,-1 0-1,0 0 0,-1 0 0,0-1 1,0 1-1,-1-1 0,0 1 0,-1-1 108,-2 0-1061,-2-9-5291,9 18 2742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 9856,'1'-1'230,"-1"1"1,0 0 0,1 0 0,-1 0 0,0-1-1,1 1 1,-1 0 0,0-1 0,1 1 0,-1 0-1,0-1 1,0 1 0,1 0 0,-1-1 0,0 1-1,0 0 1,0-1 0,0 1 0,1-1-1,-1 1 1,0 0 0,0-1 0,0 1 0,0-1-1,0 1 1,0-1 0,0 1 0,0 0 0,0-1-1,0 1 1,0-1 0,0 1 0,-1 0-1,1-1 1,0 1 0,0-1 0,0 1 0,-1-1-231,0 0 255,0 0 1,0 0-1,-1 0 1,1 0-1,0 1 1,-1-1-1,1 0 1,-1 0-1,1 1 1,-1-1 0,0 1-256,-6-3 40,0 2 1,0-1 0,0 1-1,-7 0-40,-5 1 12,0 1-1,0 0 0,0 2 1,-6 1-12,21-3-7,0 0 0,0 1-1,0-1 1,0 1 0,1 0 0,-1 0 0,1 0 0,-1 1-1,1 0 1,0 0 0,0 0 0,0 0 0,0 0 0,1 1-1,-1 0 1,1-1 0,0 1 0,0 1 0,-2 2 7,5-5-1,0-1 1,-1 0 0,1 1 0,0-1-1,0 1 1,-1-1 0,1 1 0,0-1-1,1 0 1,-1 1 0,0-1 0,0 1-1,1-1 1,-1 1 0,1-1-1,-1 0 1,1 1 0,-1-1 0,1 0-1,0 0 1,0 1 0,-1-1 0,1 0-1,0 0 1,0 0 0,32 30 1,-25-23-1,36 22 12,-32-22-1,0 0 0,0 0 0,-1 2 0,4 3-11,-12-11 2,-1 1 1,0 0 0,1 0 0,-1-1-1,0 1 1,-1 0 0,1 0-1,0 1 1,-1-1 0,0 0-1,0 1 1,0-1 0,0 0 0,0 1-1,-1-1 1,1 1 0,-1-1-1,0 1 1,-1 2-3,1-1 25,-2 0 0,1 0 0,0 0 0,-1-1 0,0 1 0,0 0 0,-1-1 0,1 0 0,-1 1 0,0-1 0,0 0 0,0 0 1,-1-1-1,1 1 0,-1-1 0,0 1 0,0-1 0,0 0 0,-1-1-25,-3 4-351,-1-1 0,1-1 0,-1 1 1,-4 0 350,-34 8-6310,25-10 1633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10112,'2'2'481,"0"1"1,0 0-1,0-1 1,0 1 0,0 0-1,-1 0 1,1 0-1,-1 0 1,0 0 0,0 1-1,1 0-481,8 42 381,-9-39-49,12 55 1193,-3-15 987,3 29-2512,-13-73-33,0 0 0,-1 1 0,1-1 0,0 0 0,-1 0 0,0 0 0,0-1 0,0 1 0,0 0 0,0 0 0,0 0 0,-1-1 0,0 1 0,1-1-1,-1 1 1,0-1 0,0 1 33,1-2-73,0 0 0,1-1-1,-1 1 1,0 0 0,0 0-1,0-1 1,0 1 0,0-1-1,0 1 1,0-1 0,1 1-1,-2-1 1,1 1 0,0-1-1,0 0 1,0 0 0,0 1-1,0-1 1,0 0-1,0 0 1,0 0 0,0 0-1,0 0 1,0 0 0,0-1-1,-1 1 1,1 0 0,0 0-1,0-1 1,0 1 0,0-1-1,0 1 1,0-1 0,1 1-1,-1-1 1,0 0 0,0 1-1,0-1 1,0 0 0,1 0-1,-1 0 1,0 1 0,1-1-1,-1 0 1,1 0 0,-1-1 73,-1-2-53,0-1 1,0 1 0,0-1 0,1 0 0,-1 0 0,1 0 0,1 1 0,-1-1 0,1 0 0,0 0 0,0-2 52,-1-3-57,0-14 42,1 1 0,1 0-1,1 0 1,1 0 0,1 0 0,1 1 0,4-12 15,-6 25 20,1 1 1,-1 0 0,2 0 0,-1 0 0,1 1 0,0-1-1,1 1 1,0 0 0,0 1 0,0 0 0,3-2-21,-4 4 15,0 0 1,0 1-1,0 0 0,0 0 1,1 0-1,-1 0 0,1 1 1,0 0-1,0 0 1,0 1-1,0 0 0,0 0 1,0 0-1,0 1 0,0-1 1,0 2-1,0-1-15,-4 0 39,0 0 0,0 0 0,1 0 0,-1 0 0,0 1 0,0-1 1,0 1-1,0-1 0,-1 1 0,1 0 0,0 0 0,0 0 0,0 0 0,-1 0 0,1 0 0,0 1 0,-1-1 0,1 0 0,-1 1 0,1-1 0,-1 1 0,0-1 0,0 1 0,0 0 1,0 0-1,0 0 0,0-1 0,0 1 0,0 0 0,-1 0 0,1 0 0,-1 0 0,0 0 0,1 0 0,-1 0 0,0 0 0,0 0 0,0 1 0,0-1 0,-1 0 0,1 0 0,-1 0 0,1 0-39,-2 7 354,-1 1-1,0-1 1,0 0-1,-1 0 0,-1 0 1,1 0-1,-1-1 1,-4 5-354,2-2-22,-1-1 1,0-1 0,-1 1 0,0-1 21,4-5-1058,0 1-1,-1-1 1,1-1 0,-1 1 0,-1 0 1058,6-4-2800,5-4-837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7040,'-1'2'392,"0"-1"1,0 1-1,0 0 1,1 0-1,-1 0 0,0 0 1,1 0-1,-1 0 1,1 0-1,0 0 1,0 0-1,0 0 0,0 0 1,0 0-1,0 0 1,1 1-393,4 36 2689,-4-35-2564,6 24 1345,1-1-1,1 0 1,7 12-1470,16 50 300,-31-83-273,0 0 1,0 0-1,0 1 0,0-1 0,-1 6-27,0-11 5,0 1 0,0 0 0,0-1-1,0 1 1,-1-1 0,1 1 0,0 0-1,-1-1 1,1 1 0,-1-1 0,0 1-1,1-1 1,-1 1 0,0-1 0,0 1 0,0-1-1,0 0 1,0 0 0,0 1 0,0-1-1,0 0 1,-1 0 0,1 0 0,-1 0-5,1 0 1,0-1 0,0 0 0,0 0 0,0 0 0,0 0 0,0 0 0,-1 0 0,1 0 1,0 0-1,0-1 0,0 1 0,0 0 0,0-1 0,0 1 0,0 0 0,0-1 0,0 1 0,1-1 1,-1 1-1,0-1 0,0 0 0,0 0 0,0 1 0,1-1 0,-1 0 0,0 0 0,1 0 0,-1 1 0,1-1-1,-18-30-90,15 24 70,1 0 0,0-1 0,1 0 1,-1 1-1,2-1 0,-1 0 0,1 1 0,0-1 0,0 0 0,1 1 0,1-5 20,1-5-106,1 1-1,0-1 0,1 1 1,6-14 106,-5 17-95,0 0 0,1 1 0,0 0 0,1 0 0,0 1 0,1 0 0,1 1 0,7-8 95,-14 15-26,0 0-1,0 0 1,1 1 0,-1-1-1,1 1 1,0 0-1,0 0 1,0 0 0,0 1-1,0-1 1,0 1-1,0 0 1,0 0-1,0 0 1,1 1 0,-1-1-1,0 1 1,1 0-1,-1 0 1,0 1 0,0-1-1,1 1 1,-1 0-1,0 0 1,0 1-1,0-1 1,0 1 0,0 0-1,0 0 1,0 0 26,1 1 75,0 1 1,-1 0 0,1 0-1,-1 0 1,0 0 0,0 1-1,0 0 1,0 0 0,-1 0-1,0 0 1,0 0 0,0 1-1,-1-1 1,0 1 0,0 0-1,0-1 1,-1 1 0,0 0-1,0 0 1,0 0 0,-1 0-1,0 0 1,0 0 0,0 1-76,-1 0 22,0 0 0,0 1 1,0-1-1,-1 1 0,0-1 0,0 0 1,-1 0-1,1 0 0,-2-1 1,1 1-1,-1 0 0,0-1 1,0 0-1,-1 0 0,0 0 1,0-1-1,0 0 0,-1 0 1,-2 2-23,-1 0-116,-1-2 1,1 1-1,-1-1 1,-3 1 115,10-5-273,1 0 0,0 0 0,-1 0 0,1 0 0,-1-1 0,1 1 0,-1-1 1,0 0-1,1 0 0,-1 0 0,1 0 0,-1 0 0,1 0 0,-1-1 0,1 1 0,-1-1 1,1 0-1,-1 1 0,1-1 0,-2-2 273,-5-6-2944,7-9-725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12800,'0'8'4831,"0"-8"-3775,5 16 0,-5-16-224,4 8-576,1-4-128,8-1-96,1 2-32,7-5 0,-3 0 0,5 0 0,-5 0-1408,0-5-640,0 2-1535,-4-1-609,-1-4 736</inkml:trace>
  <inkml:trace contextRef="#ctx0" brushRef="#br0" timeOffset="1">0 227 10496,'0'21'3936,"5"-11"-3040,4-1 799,0-6 193,0 2-1088,0-5-416,17-5-2816,-3 5-1183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7296,'0'0'96,"-1"-1"0,1 1 0,0 0 1,-1 0-1,1 0 0,-1 0 0,1 0 0,0 0 0,-1-1 1,1 1-1,0 0 0,-1 0 0,1 0 0,-1 0 1,1 0-1,0 1 0,-1-1 0,1 0 0,-1 0 0,1 0 1,0 0-1,-1 0 0,1 0 0,0 1 0,-1-1 1,1 0-1,0 0 0,-1 0 0,1 1 0,0-1 0,-1 0 1,1 1-1,0-1 0,0 0 0,-1 1-96,-8 18 760,2 25-769,3 16 625,4 1 1,2 0-1,3-1 1,2 0-1,3 0 0,7 18-616,-9-47 50,1 0 0,2-1 0,1-1 0,1 0 0,2-1 0,0 0 1,2-1-1,1-1 0,1 0 0,2-1 0,0-2 0,22 20-50,-37-38 75,0 0 1,0 0-1,1 0 1,-1-1-1,1 0 1,0 0-1,0-1 1,1 1 0,-1-2-1,1 1 1,-1-1-1,1 0 1,0-1-1,0 1 1,0-2-1,0 1 1,0-1-1,0 0 1,0-1 0,-1 0-1,1 0 1,0-1-1,0 0 1,3-1-76,7-4 423,0-1 0,-1-1 0,0 0 1,-1-1-1,9-8-423,12-10 849,22-24-849,-46 39 37,0-1 1,-1 0-1,0-1 0,-1 0 1,-1-1-1,-1 0 0,0-1 1,4-10-38,12-30 60,-2-1 1,-3-1-1,7-35-60,30-183-43,-55 263 18,6-18-78,-4 29 21,0 11 32,1 14 1,-5 35 6,-2 1 1,-3-1-1,-11 55 43,11-80-5,-83 438 22,26-148 51,43-220-71,-39 251 63,47-259-91,5 1 0,4 71 31,3-160-98,-2 3-292,2-1 1,-1 1-1,1-1 0,0 1 0,1-1 0,0 0 1,0 0-1,3 5 390,-5-12-118,0-1 1,1 1-1,-1-1 0,0 1 1,1-1-1,-1 1 0,0-1 1,1 1-1,-1-1 1,0 1-1,1-1 0,-1 0 1,1 1-1,-1-1 0,1 0 1,-1 1-1,1-1 0,-1 0 1,1 0-1,-1 0 1,1 1-1,-1-1 0,1 0 1,-1 0-1,1 0 0,-1 0 1,1 0-1,0 0 1,-1 0-1,1 0 0,-1 0 1,1 0-1,0 0 118,0-1-320,0 0 1,1 1-1,-1-1 1,0 0-1,1 0 1,-1 0-1,0 0 0,0 0 1,0 0-1,0 0 1,1-1 319,16-27-3616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86 10112,'-1'6'1014,"0"0"0,0 0 0,1 0 0,0 0 0,0 0 0,0 0 0,1 6-1014,1 17 2517,1 26-1286,-1-39-1164,-1 1 0,0-1 0,-2 1 0,-1 9-67,-5-13 85,3-9-32,2-9-42,3-7-28,0 1-1,1-1 0,0 1 1,1-1-1,0 1 1,1 0-1,5-10 18,7-14-207,15-22 207,-20 39-72,0 1 0,1 0 0,1 1 0,1 0 0,0 1 0,9-6 72,-22 19 2,1 1 0,-1 0 0,1 0 0,0-1 0,-1 1 0,1 0 0,0 0 0,0 1 0,0-1 0,0 0 0,0 1 0,0-1 0,0 1 0,0-1 0,0 1 0,0 0 0,0 0 0,1 0-2,-2 0 11,1 1 1,-1-1-1,0 1 1,0-1-1,0 1 0,0 0 1,0 0-1,0-1 1,0 1-1,0 0 0,0 0 1,0 0-1,0 0 1,0 0-1,-1 0 1,1 0-1,0 0 0,-1 0 1,1 0-1,-1 1 1,1-1-1,-1 0 0,1 0 1,-1 1-1,0-1 1,0 0-1,0 0 1,0 1-1,0-1 0,0 0-11,1 13 54,-2-1 0,0 1-1,0-1 1,-1 1-1,-1-1 1,0 0 0,-2 4-54,-10 51 91,14-61-88,1 0 1,0-1 0,0 1 0,0 0-1,1 0 1,-1 0 0,2 0-1,1 5-3,-2-9-13,0 0 0,0 1 0,0-1 0,1 0 0,0 0 0,0 0 0,0 0 0,0 0-1,0 0 1,0 0 0,1-1 0,-1 1 0,1-1 0,0 0 0,-1 0 0,1 0 0,0 0 0,1 0-1,-1-1 1,0 1 0,0-1 0,1 0 0,2 1 13,1-1-447,0 0 0,0 0-1,0-1 1,0 0 0,0 0-1,0-1 1,-1 0 0,1 0 0,0 0-1,0-1 1,5-2 447,18-7-4426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 10368,'-3'5'773,"0"0"1,0 0 0,0 1 0,0-1-1,1 1 1,0-1 0,0 1-1,1 0 1,0 0 0,0 0 0,0 0-1,0 0 1,1 5-774,1 10 376,1 0-1,1 0 1,2 9-376,-1-14 26,-2 0 1,1 1-1,-2-1 0,-1 1 1,0 7-27,-5 3 38,5-26-35,0 0 1,0 0 0,0 0 0,-1 0 0,1 0 0,0 0 0,-1 0-1,1 0 1,-1 0 0,1-1 0,-1 1 0,1 0 0,-1 0-1,1 0 1,-1 0 0,0-1 0,0 1 0,1 0 0,-1-1 0,0 1-1,0 0 1,0-1-4,0 0 0,1 0 0,0 0-1,-1 0 1,1 0-1,0 0 1,0-1 0,-1 1-1,1 0 1,0 0-1,0-1 1,-1 1 0,1 0-1,0 0 1,0-1-1,0 1 1,0 0 0,-1 0-1,1-1 1,0 1-1,0 0 1,0-1 0,0 1-1,0 0 1,0-1-1,0 1 1,0 0 0,0-1-1,0 1 1,0 0-1,0-1 1,0 1 0,0 0-1,0-1 1,0 1-1,0 0 1,0-1 0,4-17-30,-3 14 26,6-25-105,1 1 0,1-1 0,2 2 0,0 0 0,2 0 0,1 1 0,2 0 0,0 1 0,14-15 109,-27 36 8,0 0 1,1 0-1,-1 1 1,1-1-1,0 1 1,0 0-9,-4 2 2,1 1 1,0 0-1,-1-1 0,1 1 1,0-1-1,0 1 1,-1 0-1,1-1 0,0 1 1,0 0-1,-1 0 1,1 0-1,0 0 0,0 0 1,-1 0-1,1 0 1,0 0-1,0 0 0,0 0 1,-1 0-1,1 0 1,0 0-1,0 1 0,-1-1 1,1 0-1,0 1 1,0-1-1,-1 0 0,1 1 1,0-1-1,-1 1 1,1-1-1,-1 1 1,1-1-1,0 1 0,-1 0 1,1-1-1,-1 1 1,0-1-1,1 1 0,-1 0-2,3 3 15,-1 1 1,0-1-1,-1 1 0,1-1 0,-1 1 0,1 0 0,-1-1 0,-1 1 0,1 0 1,-1 0-1,0 0 0,0-1 0,0 1 0,-1 5-15,-3 10 108,0-1 1,-2 1-1,-1 3-108,2-7 56,0 1 0,1 0-1,-1 10-55,5-22-106,-1 1-1,1-1 1,1 1-1,-1-1 1,1 1-1,0-1 1,1 1-1,-1-1 1,1 0-1,0 0 1,0 1-1,0-2 1,1 1-1,0 0 1,0 0-1,3 2 107,-4-4-129,0 0 0,1-1 0,0 1 0,-1-1 0,1 1 0,0-1 0,0 0 0,0 0 0,1 0 0,-1-1 0,0 1 0,1-1 0,-1 0 0,1 0 0,0 0 0,-1 0 0,1-1 0,0 1 0,-1-1 0,1 0 0,0 0 0,-1 0 0,1-1 0,2 0 129,1 0-1464,-1-1 0,0 1-1,1-2 1,-1 1-1,3-2 1465,17-10-3493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10496,'4'14'1412,"-1"0"0,-1 0 0,0 1 0,-1-1 1,-1 1-1,0-1 0,-2 12-1412,1 15 930,1 87-754,1-128-195,1-1-1,-1 1 0,0-1 0,0 1 1,0-1-1,0 1 0,1-1 0,-1 0 0,0 0 1,0 0-1,-1 0 0,1 0 0,0 0 1,0 0-1,0 0 0,0 0 0,-1 0 20,50-69-2891,-40 53 2768,0 1 1,2 0-1,0 1 1,0 0-1,2 1 1,-1 0-1,14-9 123,-25 22 133,0 0-1,0 0 1,0-1-1,0 1 1,0 1-1,0-1 1,0 0-1,0 0 1,0 1-1,0-1 1,0 1-1,0 0 0,0-1 1,1 1-1,-1 0 1,0 0-1,0 1 1,0-1-1,0 0 1,2 1-133,-1 0 91,0 1 1,0-1-1,0 1 1,0-1-1,-1 1 0,1 0 1,0 0-1,-1 0 1,1 1-1,-1-1 1,0 1-1,1 1-91,6 8 145,-1 1 0,0 0 0,-1 1 0,-1-1 0,1 6-145,-5-15 77,21 60 2762,2 6-3278,-25-69 270,1 1 0,-1-1-1,1 0 1,-1-1 0,1 1 0,-1 0-1,1 0 1,-1 0 0,1 0 0,0 0-1,-1 0 1,1-1 0,0 1 0,0 0-1,0-1 1,-1 1 0,1 0-1,0-1 1,0 1 0,0-1 0,0 1-1,0-1 1,0 0 0,0 1 169,1-2-359,-1 1 1,0 0-1,1-1 1,-1 1-1,0 0 0,1-1 1,-1 0-1,0 1 1,0-1-1,1 0 0,-1 1 1,0-1-1,0 0 1,0 0-1,0 0 0,0 0 1,0 0-1,0-1 359,12-13-4085,-3 3 512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10368,'1'0'278,"0"0"0,0 0 1,-1 0-1,1 0 1,0 0-1,0 0 0,-1 0 1,1 0-1,0 0 1,0 0-1,0 0 0,-1 0 1,1 1-1,0-1 1,0 0-1,-1 1 0,1-1 1,0 0-1,-1 1 0,1-1 1,0 1-1,-1-1 1,1 1-1,0 0-278,0 1 368,0 0 1,1 0-1,-1 0 1,0 0-1,0 0 1,0 0-1,0 0 0,-1 1 1,1 0-369,2 10 1003,-1 1 0,-1-1 1,0 6-1004,0-6 1227,12 133 742,-5-57-3485,-7-80 690,0-3 351,0 0 1,-1 0-1,1-1 0,-2 1 0,1 0 1,0 0-1,-1-1 0,-1 6 475,1-10-180,1-1-1,-1 0 0,1 1 1,-1-1-1,1 1 0,-1-1 0,1 0 1,-1 1-1,0-1 0,1 0 1,-1 1-1,1-1 0,-1 0 1,0 0-1,1 0 0,-1 0 0,0 0 1,1 0-1,-1 1 0,0-1 1,1-1-1,-1 1 0,0 0 1,1 0-1,-1 0 0,0 0 0,1 0 1,-1-1-1,1 1 0,-1 0 1,0 0-1,1-1 0,-1 1 1,1-1-1,-1 1 181,-21-13-4561,-5-11-260,6-1 4139,2 0 6431</inkml:trace>
  <inkml:trace contextRef="#ctx0" brushRef="#br0" timeOffset="1">0 237 15872,'0'-28'3423,"14"7"-3231,-2 6-1728,15 3-2335,23-8-865,4 8 1216,-1 3 608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522 144 7168,'0'-3'340,"0"1"1,0 0-1,0-1 1,0 1-1,0 0 1,-1-1-1,1 1 1,-1 0-1,0 0 1,1-1 0,-1 1-1,0 0 1,0 0-1,-1 0 1,1 0-1,0 0 1,-1 0-1,1 1 1,-1-1-1,1 0 1,-1 1-1,0-1 1,0 1-341,-7-7 339,0 0 0,0 1 1,0 0-1,-4-2-339,-2 2 519,0 0 0,0 0 0,0 2 0,-1 0 0,0 1 0,0 0 0,-9 0-519,-31-3-14,-29 2 14,85 5 2,-22-1 24,1 1 0,0 1 0,-3 2-26,18-3-7,0 1 0,0 0 1,0 0-1,1 1 0,-1 0 1,1 0-1,-1 0 0,1 0 1,0 1-1,0 0 0,0 0 0,0 1 1,1-1-1,-1 1 7,4-3-4,0 0 0,1-1 1,-1 1-1,0 0 0,1 0 0,-1-1 0,1 1 1,-1 0-1,1 0 0,0 0 0,-1 0 0,1 0 0,0 0 1,-1 0-1,1 0 0,0 0 0,0 0 0,0 0 1,0 0-1,0 0 0,0 0 0,0 0 0,0 0 0,1 0 1,-1 0-1,0 0 0,1 0 4,0 2-2,0-1 0,1 0-1,-1 0 1,1 0 0,0 0 0,-1 0-1,1 0 1,0 0 0,0-1 0,0 1 0,1 0 2,7 4 18,0-1 1,0 0-1,0 0 1,11 3-19,34 9 126,-32-12-106,-1 2 0,-1 0 0,1 2 0,-1 0 0,-1 1 0,1 1 0,4 5-20,-21-13 38,-1 0-1,0 0 1,0 0-1,0 0 1,0 0-1,0 0 1,0 1-1,-1-1 1,0 1-1,0 0 1,0 0-1,0 0 1,-1 0-1,1 0 0,-1 0 1,0 0-1,0 0 1,0 1-1,-1-1 1,0 0-1,0 1 1,0-1-1,0 4-37,-1-3 21,0 0 1,-1-1-1,1 1 0,-1-1 0,0 1 0,0-1 1,0 0-1,-1 1 0,0-1 0,1-1 0,-1 1 0,-1 0 1,1-1-1,0 1 0,-1-1 0,0 0 0,0 0 0,0-1 1,0 1-1,0-1 0,-1 1-21,-2 0-99,-1 0 0,0 0-1,0 0 1,0-1 0,0-1 0,-1 1 0,1-1-1,0 0 1,-1-1 0,-6-1 99,10 1-465,-1 0 0,1-1-1,0 0 1,0 0 0,-1 0 0,1-1-1,0 0 1,0 0 0,1 0 0,-1-1-1,0 1 1,1-1 0,-1 0 0,1-1-1,0 1 1,0-1 0,0 0 465,-7-12-3685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10112,'-2'3'697,"1"1"1,0-1 0,0 0 0,0 1-1,1 0 1,-1-1 0,1 1-1,0-1 1,0 1 0,0 0 0,0-1-1,1 2-697,11 46 2170,-6-27-1913,1 5-77,4 16-49,-1 0 0,-3 0 0,-1 1 0,-2 14-131,-17-71-362,8 4 305,2-1 0,-1 0-1,1 0 1,0 0 0,1 0 0,0 0 0,0-1 0,1 1 0,0-1 0,0 1 0,1-7 57,1-12-161,0-1 0,6-27 161,-5 44-15,1 0-1,0 0 1,0 0 0,1 0-1,1 0 1,0 1-1,0-1 1,4-3 15,-7 10-1,0 1 0,1-1 1,-1 1-1,1 0 1,-1 0-1,1 0 0,0 0 1,0 1-1,0-1 1,1 1-1,-1 0 0,1 0 1,-1 0-1,1 0 1,0 0-1,-1 1 0,1 0 1,0 0-1,0 0 1,0 0-1,0 0 0,0 1 1,0 0-1,0 0 1,4 0 0,-6 0 15,-1 1 1,1-1 0,0 0 0,0 1-1,-1-1 1,1 1 0,0 0-1,-1 0 1,1 0 0,-1 0-1,1 0 1,-1 0 0,1 0-1,-1 0 1,0 0 0,1 1 0,-1-1-1,0 0 1,0 1 0,1 0-16,-1 1 30,0 0 0,0 0 0,0 0 1,0 0-1,0 0 0,-1 0 0,1 0 0,-1 0 1,0 0-1,0 0 0,0 2-30,-1 7 90,-1 0 1,0-1-1,-1 1 1,0-1-1,-4 7-90,4-9 47,-1 0-1,0-1 1,-1 0 0,0 1-1,0-2 1,-6 8-47,8-12-360,0 1 1,0 0 0,-1-1-1,0 0 1,1 0-1,-1 0 1,0 0 0,0-1-1,-1 1 1,1-1 0,-1 0-1,1 0 1,-1-1-1,1 1 360,-6-2-4575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10240,'2'5'1091,"0"0"1,0 1-1,-1-1 1,0 0-1,0 1 1,0-1-1,-1 1 1,0 3-1092,4 24 1811,2-3-1697,0-1 0,-3 1 0,0 0-1,-2 0 1,-1 0 0,-2 9-114,-1-23 10,3-16-9,0 0-1,0 0 0,0 0 0,0-1 0,0 1 1,0 0-1,0 0 0,0 0 0,0 0 0,0 0 1,0 0-1,0 0 0,-1 0 0,1 0 0,0 0 1,0 0-1,0 0 0,0 0 0,0 0 0,0 0 1,0 0-1,0 0 0,0 0 0,0 0 0,0 0 1,0 0-1,0 0 0,0 0 0,0 0 1,-1 0-1,1 0 0,0 0 0,0 0 0,0 0 1,0 0-1,0 0 0,0 0 0,0 0 0,0 0 1,0 0-1,0 0 0,0 0 0,0 0 0,0 0 1,0 0-1,0 0 0,0 0 0,0 0 0,0 0 1,0 0-1,-1 1 0,1-1 0,0 0 0,0 0 1,0 0-1,0 0 0,0 0 0,0 0 0,0 0 1,0 0-1,0-3 1,0 0 1,0 1 0,0-1-1,0 0 1,0 0-1,1 0 1,-1 0 0,1 1-1,0-2-1,5-15-84,1 0 0,1 1 0,1-1-1,0 2 1,1-1 0,12-13 84,-15 21-43,0 0 0,1 1 1,1 0-1,-1 1 0,1 0 0,1 0 1,-1 1-1,2 0 0,-1 1 0,0 0 0,1 0 1,2 1 42,-9 3 19,0 1 0,0-1 1,1 1-1,-1 0 0,0 1 1,1-1-1,-1 1 1,1 0-1,-1 0 0,0 0 1,1 0-1,-1 1 0,1 0 1,-1 0-1,0 0 0,0 1 1,1-1-1,-1 1 0,0 0 1,0 0-1,-1 0 0,1 1 1,0-1-1,0 2-19,1 0 25,-1 1 1,0-1-1,0 1 0,0 0 1,-1 0-1,0 1 0,0-1 1,0 1-1,0-1 0,-1 1 0,0 0 1,0 0-1,-1 0 0,0 0 1,0 0-1,0 7-25,0-5 29,-2 1 0,1-1 1,-1 0-1,0 1 0,-1-1 0,0 0 1,0 0-1,-1 0 0,0 0 0,-1 0 0,1-1 1,-1 1-1,-1-1 0,1 0 0,-1 0 0,-1-1 1,1 1-1,-1-1 0,-4 3-29,4-3-131,-1-1 0,0 0 1,0-1-1,0 1 0,-1-1 0,1-1 0,-1 1 1,0-1-1,-2 0 131,3-1-518,0-1 0,0 1 0,0-1 0,0-1 0,0 1 0,-1-1 0,1-1 0,0 1 0,0-1 0,0 0 0,-1-1 518,-14-7-3077,3-5-592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10112,'-6'-4'4333,"11"11"-1545,9 14 213,-7 1-2678,1 2 1514,1 0 0,11 21-1837,-17-39 139,0 0 1,0 0-1,1-1 0,0 1 0,0-1 1,0 0-1,1-1 0,0 1 1,0-1-1,0 1 0,0-2 1,1 1-1,2 1-139,-5-3 5,1-1 0,0 1 0,0-1 0,-1 0 0,1 0 0,0 0 0,0 0 0,0-1 0,0 0 0,0 1 0,0-1 0,0-1 0,0 1-1,0-1 1,-1 1 0,1-1 0,0 0 0,0 0 0,0-1 0,-1 1 0,1-1 0,-1 0 0,1 0 0,-1 0 0,0 0 0,0-1 0,0 1 0,0-1 0,0 0 0,0 0-5,10-12-571,-1 0 0,-1-1-1,0 0 1,-1 0 0,5-13 571,-2 5-1506,-10 19 1538,8-14-377,-7 16 649,-5 10 819,-7 28 817,-2-1-1,-5 9-1939,2-6 100,-6 30-100,12-34-293,-17 90 848,21-100-1560,1-1 1,1 1 0,1 0 0,1 8 1004,3-10-4240,1-4-1535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10624,'25'0'4032,"-7"0"-3136,19 3 959,-19 2 161,4-1-1056,10 4-416,-2-1-384,2 2-160,-5-6 32,0 2-128,-4 2 64,-5-2-1376,-1 2-576,-8-2-1631,-5 7-577,-4 0 736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10368,'9'15'3936,"5"-3"-3040,18-3-192,-16-6-320,11-3-320,5 0 31,0-3-63,4-6-32,3 2 32,-7-1-1439,4-1-641,0 6-1792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37 6912,'-3'0'527,"0"0"-1,-1 0 1,1 0 0,0 0 0,0 1 0,0-1-1,0 1 1,0 0 0,1 0 0,-1 0 0,0 0-1,-1 1-526,-20 19 1439,7-3-1332,1 1 0,1 0 1,1 1-1,1 1 0,0 1 1,2 0-1,-8 20-107,7-12-11,2 1 1,1-1-1,1 2 1,2-1-1,-2 29 11,7-40 7,1 1-1,0-1 1,2 0-1,0 0 0,1 0 1,1 0-1,1 0 1,1-1-1,1 0 1,7 16-7,-8-24 12,-1-1 0,2 0 0,-1 0 0,1 0 1,1-1-1,0 0 0,0 0 0,9 6-12,-11-10 38,1 0-1,0 0 1,1 0 0,-1-1-1,1-1 1,0 1-1,0-1 1,0 0 0,1-1-1,-1 0 1,0 0 0,8 0-38,-1-2 192,1 0 0,-1 0 0,0-2 0,0 0 1,0 0-1,0-2 0,0 0 0,-1 0 0,1-1 1,-1-1-1,0-1 0,-1 0 0,0 0 0,0-1 1,0-1-1,-1 0 0,-1-1 0,1-1 0,-2 1 1,1-2-1,-1 1 0,-1-1 0,0-1 0,-1 0 0,-1 0 1,6-13-193,-6 8-66,-1 1 0,0-1 0,-1 0 0,-2-1 0,0 1 1,0-1-1,-2 1 0,0-1 0,-2 0 0,0 1 0,-1-1 1,0 0-1,-2 1 0,0 0 0,-1 0 0,-1 0 0,-1 1 1,0-1-1,-1 1 0,-1 1 0,0 0 0,-2 0 0,0 1 0,0 0 1,-1 1-1,-3-2 66,-21-20-2427,3 8-2095</inkml:trace>
  <inkml:trace contextRef="#ctx0" brushRef="#br0" timeOffset="519.179">990 37 7040,'-28'-31'3941,"28"52"-3909,0 44 104,8 57-136,-5-99 13,1-1 1,1 0-1,1 0 0,0 0 1,2-1-1,1 0 0,4 6-13,-1-4 255,1-1 1,1 0-1,1-2 0,1 1 0,1-2 0,1 0 0,0-1 0,2-1 1,0 0-1,0-2 0,2 0 0,0-2 0,0 0 0,1-2 0,1 0 1,0-1-1,0-2 0,1 0 0,0-2 0,0-1 0,1-1 0,-1-1 1,1-1-1,0-1 0,22-3-255,-30 1 344,0-1 0,0-1 1,0-1-1,0-1 0,-1 0 0,0-1 1,0-1-1,0-1 0,6-4-344,-11 5 57,0-1 0,-1-1 0,1 0 0,-2 0 0,1-1 0,-1 0-1,-1-1 1,0 0 0,-1-1 0,0 0 0,0 0 0,1-5-57,4-12 21,-1-1 1,-1 0-1,-1 0 1,-2-1-1,-2-1 0,2-18-21,0-26-1008,-3-1 0,-4-13 1008,-1 41-1979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10496,'0'1'307,"0"-1"0,0 1 0,0 0 1,0 0-1,0-1 0,0 1 0,0 0 1,0 0-1,0-1 0,1 1 0,-1 0 0,0 0 1,1-1-1,-1 1 0,0 0 0,1-1 1,-1 1-1,1-1 0,-1 1 0,1 0 1,-1-1-1,1 1 0,0-1 0,-1 1 0,1-1 1,-1 0-1,1 1 0,0-1-307,1 1 191,0-1-1,0 1 1,0-1-1,0 0 1,-1 0-1,1 0 1,0 0-1,0 0 1,0 0-1,0-1 1,0 1-1,0-1-190,8-2-13,0 0 1,0-1-1,0 0 0,0-2 13,28-16 19,-1-1 1,-1-2-1,-2-2 1,8-9-20,18-13-36,-59 48 36,1 0 0,-1 0 0,0-1 0,1 1 0,0 0 0,-1 0 0,1 0 0,0 1 0,-1-1 0,1 0 0,0 1 0,0-1 0,0 1 0,0-1 0,0 1 0,-1 0 0,1 0 0,0 0 0,0 0 0,0 0-1,0 0 1,1 1 0,-2 0 1,1 0-1,-1 0 1,1 0 0,-1 0-1,1 1 1,-1-1-1,0 0 1,1 1-1,-1-1 1,0 1-1,0-1 1,0 1-1,0 0 1,-1-1-1,1 1 1,0 0-1,-1 0 1,1 0-1,-1-1 1,0 1 0,1 0-1,-1 2 0,14 97 2351,-5 0 1,-3 52-2352,-5 0-3498,-1-152 3086,0-1 305,0 1 1,0-1-1,0 0 0,0 0 1,0 0-1,0 1 0,0-1 1,-1 0-1,1 0 1,0 0-1,0 1 0,0-1 1,0 0-1,0 0 0,0 0 1,0 1-1,0-1 0,0 0 1,0 0-1,0 1 1,1-1-1,-1 0 0,0 0 1,0 0-1,0 1 0,0-1 1,0 0-1,0 0 1,0 0-1,0 0 0,1 1 1,-1-1-1,0 0 0,0 0 1,0 0-1,0 0 1,1 0-1,-1 1 0,0-1 1,0 0-1,0 0 0,1 0 1,-1 0-1,0 0 1,0 0-1,0 0 0,1 0 1,-1 0-1,0 0 0,0 0 1,0 0-1,1 0 107,3-4-4762</inkml:trace>
  <inkml:trace contextRef="#ctx0" brushRef="#br0" timeOffset="353.915">235 580 10624,'0'12'3936,"7"-12"-3040,20 4 991,-13-4 321,13 0-1184,9-4-384,5-4-416,-2 0-128,7-4-32,-1 0-64,-1 0 32,1 0-32,-4 0 64,-1 0-256,-5 0-32,1 0-2752,-4 4-1215,-9 1-577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56 10368,'-11'19'4779,"2"-1"0,-5 13-4779,8-15 668,0 0 1,2 1-1,-2 10-668,4-18-37,0 0 1,1 0-1,0 0 0,1 0 1,0 1-1,1-1 0,0 0 1,0 0-1,1 0 0,0 0 0,0 0 1,1-1-1,0 1 0,1-1 1,4 8 36,-6-12-4,1 0-1,0-1 1,-1 0 0,2 1 0,-1-1 0,0 0 0,0-1-1,1 1 1,0-1 0,-1 1 0,1-1 0,0 0 0,0 0-1,0-1 1,0 1 0,1-1 0,-1 0 0,0 0 0,1 0 0,-1-1-1,0 1 1,1-1 0,-1 0 0,1-1 0,2 0 4,3 0-425,0 0 1,0-1-1,1-1 1,7-3 424,35-18-5393,-25 8 903</inkml:trace>
  <inkml:trace contextRef="#ctx0" brushRef="#br0" timeOffset="352.363">0 212 10496,'9'7'3936,"5"-2"-3040,8-1-256,-8-4-288,9-4-320,8-4-32,0-4-320,0-4-192,-4-4-3264,-4 8-1472,-5-5 2368,-9 2 1184</inkml:trace>
  <inkml:trace contextRef="#ctx0" brushRef="#br0" timeOffset="353.363">127 1 9984,'-18'7'3680,"22"-2"-2848,1-5-256,-1 4-224,4-4-320,6 3-32,4-3-1248,0 0-608,4 0-1728,6 5-768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72 7168,'-24'-7'2368,"24"7"-2207,-1 0 0,0 0 0,0 0 0,0 0 0,1 0 0,-1 1 0,0-1 1,0 0-1,0 0 0,1 0 0,-1 1 0,0-1 0,0 0 0,1 1 0,-1-1 0,0 1 1,1-1-1,-1 1 0,0-1 0,1 1 0,-1-1 0,1 1 0,-1 0 0,1-1 0,-1 1 1,1 0-1,-1-1 0,1 1 0,0 0 0,-1 0 0,1 0-161,-8 27 2848,7-26-2776,-2 12 294,1-1-1,0 1 1,1-1-1,0 1 1,1 0-1,1-1 1,0 1 0,1 0-1,0-1 1,1 1-1,5 11-365,-6-19-4,1 0 1,-1 0-1,1 0 0,1 0 0,-1-1 0,1 1 0,0-1 1,1 0-1,-1 0 0,1 0 0,0-1 0,0 0 0,0 0 1,1 0-1,-1 0 0,1-1 0,0 0 0,0 0 0,0-1 1,0 0-1,1 0 0,-1 0 0,0 0 0,1-1 0,3 0 4,-1 0-70,-1-1-1,0 0 0,1-1 1,-1 1-1,0-2 0,0 1 0,0-1 1,0 0-1,0-1 0,0 0 1,0 0-1,4-3 71,-5 2-566,-1 0 1,0 0-1,-1 0 1,1-1-1,-1 1 1,5-6 565,-6 5-963,0 1 1,-1-1-1,0 0 1,0 0 0,0 0-1,-1-1 1,1 1-1,0-5 963,3-13-3354</inkml:trace>
  <inkml:trace contextRef="#ctx0" brushRef="#br0" timeOffset="351.513">75 176 10112,'-9'19'3872,"9"-11"-3040,9 1-64,-4-6-288,4 2-352,5-5-32,8-5-32,5-2-64,1-6 32,-3 1-320,-7-3-128,-4-1-2176,0 4-992,-5-3 256</inkml:trace>
  <inkml:trace contextRef="#ctx0" brushRef="#br0" timeOffset="352.513">157 4 7296,'-27'-3'2816,"18"3"-2208,0 3 1056,9-3 352,0 0-1120,9 0-448,0 4-320,9-4-128,9 5 0,-1-2-1344,5 1-608,1 4-1760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40 9984,'-1'0'227,"1"-1"-1,-1 1 1,0 0 0,0 0 0,1 0 0,-1 0-1,0 0 1,0 0 0,0 0 0,1 0 0,-1 0-1,0 0 1,0 0 0,0 1 0,1-1 0,-1 0-1,0 1 1,0-1 0,1 0 0,-1 1 0,0-1-1,1 1 1,-2 0-227,-11 19 3315,9-9-2507,0 1 0,1 0 0,-1 6-808,2-7-6,-1 5 70,0-1 0,1 1 0,0 0 0,1 0 0,1 0 1,1 0-1,0 0 0,2 5-64,-2-16 1,0 0 0,0 0 0,0 0 0,1 0 1,0 0-1,0 0 0,0-1 0,0 1 0,1-1 0,0 1 0,0-1 1,0 0-1,0 0 0,1 0 0,0-1 0,0 1 0,-1-1 0,2 0 1,-1 0-1,0 0 0,1-1 0,-1 1 0,1-1 0,0 0 0,0-1 1,0 1-1,0-1-1,1 0-160,-1 0 0,0-1 1,1 1-1,-1-1 0,0-1 1,0 1-1,1-1 0,-1 0 1,0 0-1,0 0 0,0-1 1,0 0-1,0 0 0,0 0 1,3-2 159,1-1-1322,-1-1 0,1 0 0,-1-1 1,0 0-1,-1 0 0,1 0 0,1-4 1322,10-13-3621</inkml:trace>
  <inkml:trace contextRef="#ctx0" brushRef="#br0" timeOffset="368.082">17 191 10368,'-16'29'3936,"16"-17"-3040,9 0 799,-5-5 193,4-2-1024,10-5-288,5 0-448,8-9-128,-4-3 0,5-3-1216,-6-2-512,-4-3-479,-3 1-193,-1-1-64,-9 3 0,0-2-64</inkml:trace>
  <inkml:trace contextRef="#ctx0" brushRef="#br0" timeOffset="369.082">197 1 9984,'-18'0'3680,"13"7"-2848,5-2-192,0-5-192,5 3-416,-1-3-32,5 0-1344,5 0-608,0 0-1696,4 4-672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310 138 6272,'1'-3'352,"1"0"1,-1 0-1,0 0 1,0 0-1,-1 0 1,1 0-1,-1 0 1,0-1-1,1 1 1,-1 0-1,-1 0 1,1 0-1,0-1 1,-1 1-1,0 0 1,1 0-1,-1 0 1,-1-1-353,0-1 268,0 1 0,-1 0 1,0 0-1,1 0 0,-1 0 1,-1 0-1,1 0 0,0 1 0,-1-1 1,0 1-1,-3-2-268,2 1 57,-1 1 1,0-1-1,0 1 1,0 0-1,0 1 1,0-1-1,0 1 1,-1 1-1,1-1 1,-1 1-1,1 0 0,-1 0 1,1 1-1,-1 0 1,0 0-1,1 1 1,-1 0-1,-4 1-57,2 2 234,0 0 0,0 0 0,0 1 0,1 0 0,0 1 0,0-1 0,0 2 0,1-1 0,0 1 0,0 0 0,1 1 0,0 0-1,0 0 1,0 0 0,1 0 0,1 1 0,-2 3-234,3-6 1,0 0-1,1 0 1,-1 1-1,1-1 1,0 1-1,1-1 1,0 1-1,0 0 1,0 0-1,1-1 1,0 1-1,0 0 1,1 0-1,0 0 1,0-1-1,0 1 1,1 0-1,0-1 0,1 1 1,-1-1-1,1 0 1,0 0-1,1 0 1,-1 0-1,2 0 0,2 2-174,0 0-1,0-1 0,1 1 1,0-2-1,1 1 0,0-1 0,0 0 1,0-1-1,5 2 175,-7-4-491,0 0 0,0-1 0,-1 0 0,1 0 0,0-1-1,1 0 1,-1 0 0,0-1 0,0 1 0,0-2 0,0 1 0,1-1 0,-1 0 0,3-1 491,27-12-3600</inkml:trace>
  <inkml:trace contextRef="#ctx0" brushRef="#br0" timeOffset="351.275">449 79 9984,'-3'5'579,"1"1"1,0-1-1,0 1 1,0-1-1,0 1 1,1 0 0,0-1-1,0 1 1,1 0-1,0 0-579,2 60 1954,-1-50-760,0-3-917,0 1-1,1-1 0,0 0 0,1 1 1,1-1-1,0 0 0,3 4-276,-4-11 0,-1-1 1,1 0-1,0-1 1,1 1-1,-1-1 1,1 1-1,0-1 0,0 0 1,0 0-1,1-1 1,-1 1-1,1-1 1,0 0-1,0 0 0,0-1 1,0 0-1,0 0 1,5 2-1,-3-2 5,0-1 1,0 1-1,0-1 0,0 0 1,0-1-1,0 0 1,0 0-1,0-1 0,0 1 1,0-1-1,0-1 1,-1 1-1,1-1 1,0-1-1,-1 1 0,1-1 1,-1 0-1,0-1 1,0 1-1,1-2-5,0 0-5,0-1 1,0 0-1,-1 0 0,0 0 0,0-1 1,0 0-1,-1 0 0,0-1 0,-1 1 1,1-1-1,-1 0 0,-1 0 1,0-1-1,0 1 0,2-9 5,-3 5-152,1-1 1,-1 1-1,-1-1 0,0 0 1,-2-9 151,-6-13-4703,7 32 2036,4 2-1023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3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13312,'3'2'838,"0"0"1,0 0 0,0 0 0,1 0 0,-1-1 0,0 1 0,2-1-839,28 6 2269,37-5-2363,-47-2 457,1 0-336,-1 1 0,6 2-27,-21-2-32,-1 1 0,1-1 0,0 1 0,-1 1-1,0-1 1,1 1 0,-1 0 0,5 4 32,-2-2-1001,-2-6-2872,-4-3-708</inkml:trace>
  <inkml:trace contextRef="#ctx0" brushRef="#br0" timeOffset="447.471">396 42 12928,'1'-1'4202,"57"-14"-752,31 3-2876,-28 4-267,-48 6-179,0 0 1,0 1-1,1 1 1,-1 0-1,0 0 1,1 2-1,-1 0 1,0 0-1,0 1 0,0 1 1,3 1-129,-14-4 31,0 1-1,0-1 1,0 1 0,0-1-1,-1 1 1,1 0 0,-1 0-1,1-1 1,-1 1 0,1 0-1,-1 0 1,0 1 0,0-1 0,0 0-1,0 0 1,-1 0 0,1 1-1,0-1 1,-1 0 0,0 1-1,1-1 1,-1 1 0,0-1-1,0 0 1,-1 1 0,1-1-31,-1 8 176,0 0 1,0 0-1,-1-1 0,-1 1 1,-1 6-177,-29 68 1161,16-43-976,-7 25-185,20-53-14,1 0 0,1 0 0,-1 1 0,2-1 0,0 1 0,1 0 0,0 2 14,0-12 1,1 0 0,-1 0-1,1 0 1,0 0 0,0 0 0,0 0 0,1 0 0,0 0-1,-1-1 1,1 1 0,0-1 0,1 1 0,-1-1 0,1 0 0,-1 0-1,1 0 1,0 0 0,0 0 0,0-1 0,0 1 0,1-1-1,-1 0 1,1 0 0,-1 0 0,1 0 0,0-1 0,0 1-1,0-1 1,0 0 0,0 0-1,15 2-232,1 0 0,-1-1-1,0-1 1,1-1 0,15-2 232,-30 2-149,159-8-7153,-113 8 2407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9600,'7'16'6297,"19"19"-2710,-1-2-2330,149 248 2364,-144-230-2624,8 10-5173,-35-60 1667,-2-9-78,0-12-1069,-2 17 3363,1-17-3333</inkml:trace>
  <inkml:trace contextRef="#ctx0" brushRef="#br0" timeOffset="358.838">458 1 9984,'-8'8'2502,"0"2"0,0 0 0,1 0 0,0 2-2502,-41 77 1129,23-39-699,-83 166-245,45-84-2108,59-124 1316,1-3-95,1 0-1,-1 0 1,1 0-1,0 0 1,0 0-1,1 1 1,0-1-1,0 0 1,0 1-1,0 2 703,1 5-3637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 9728,'1'1'311,"0"1"-1,0 0 1,-1-1 0,1 1 0,0-1 0,-1 1 0,1 0 0,-1 0 0,0-1-1,0 1 1,1 0 0,-1 0 0,0-1 0,-1 1 0,1 0 0,0 0-1,0-1 1,-1 1 0,1 0 0,-1 0 0,0 0-311,-17 45 2760,10-29-1713,3-4-901,1 0 0,0 0 0,0 1 0,1-1-1,1 1 1,1 0 0,0-1 0,1 1-146,0-9 0,1 0 0,0 0 0,0-1 0,0 1 0,1 0 0,0-1 0,0 1 0,0-1 1,1 0-1,0 0 0,0 0 0,0 0 0,0 0 0,1-1 0,0 1 0,0-1 0,0 0 0,0 0 0,1-1 0,0 1 0,2 1 0,-2-2-26,-1-1 0,1 1 0,0-1 0,0 0 0,0 0 0,1-1 0,-1 1 0,0-1 0,1 0 0,-1-1 0,0 1 0,1-1 0,-1 0 0,3-1 26,3 0-756,-1-1 1,1 0 0,-1-1 0,0 0 0,0-1 0,9-4 755,8-4-4464</inkml:trace>
  <inkml:trace contextRef="#ctx0" brushRef="#br0" timeOffset="354.341">14 200 10368,'-13'24'3872,"17"-9"-3040,5-3 927,0-3 225,9-1-1056,4-4-384,9-4-384,1-4-160,0-4 32,-1-4-1312,0-7-576,-9-2-671,-4 1-225,-4 0-960</inkml:trace>
  <inkml:trace contextRef="#ctx0" brushRef="#br0" timeOffset="355.341">149 1 9984,'-37'7'3776,"33"-2"-2944,-5-1 0,4 4-192,5-5-448,5 1-32,8 1 799,1-5 417,4 0-704,0 0-1536,0 0-800,-4 0-2111,9 0-1889,11-5 1920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36 10112,'-4'2'402,"0"0"0,-1 0 1,1 0-1,0 1 0,0 0 1,1-1-1,-1 1 0,0 1 1,1-1-1,0 0 0,0 1 1,0 0-1,0 0 0,0 0 0,1 0 1,0 0-1,0 0 0,0 0 1,0 1-1,1-1 0,-1 3-402,-1 6 356,0-1 0,1 1-1,1-1 1,0 1 0,0 0-1,2-1 1,0 10-356,0-16 12,0-1 0,0 0 0,0 1 0,0-1-1,1 0 1,0 1 0,0-1 0,1 0 0,-1-1 0,1 1 0,0 0-1,0-1 1,1 1 0,-1-1 0,1 0 0,0 0 0,0-1 0,0 1 0,1-1-1,-1 0 1,5 2-12,-2-1-28,0-1-1,1 0 1,-1 0-1,1-1 1,0 0-1,0 0 1,-1-1 0,1 0-1,0-1 1,0 1-1,0-1 1,0-1-1,0 0 1,6-1 28,-3 0-918,1 0 1,-1-1 0,0-1-1,-1 0 1,1 0 0,-1-1 0,1 0-1,-1-1 1,9-6 917,-1-4-3717</inkml:trace>
  <inkml:trace contextRef="#ctx0" brushRef="#br0" timeOffset="356.377">56 195 10112,'-31'15'3365,"30"-15"-3264,1 0 0,-1 1 0,0-1 0,1 0 0,-1 1 0,1-1 0,-1 0 0,1 1 0,-1-1 0,1 1 0,-1-1 0,1 1 0,0-1 0,-1 1 0,1-1 0,0 1 0,-1 0 0,1-1 0,0 1 0,0-1 0,-1 1 0,1 0 0,0-1 0,0 1 0,0 0 0,0-1 0,0 1 0,0 0 0,0-1 0,0 1 0,0 0 0,0-1 0,1 1 0,-1 0 0,0-1 0,0 1 0,0-1 0,1 1 0,-1 0 0,0-1 0,1 1 0,-1-1 0,1 1 0,-1-1 0,1 1-101,0 0 145,0 1-1,0-1 0,1 0 0,-1 0 1,1 1-1,-1-1 0,1 0 0,0 0 1,-1 0-1,1-1 0,0 1 1,0 0-1,0-1 0,0 1-144,5-1-33,0 0 1,1-1-1,-1 0 0,0 0 1,1 0-1,-1-1 0,0 0 0,0 0 1,0-1-1,-1 0 0,6-3 33,2-2-1099,1 0 0,-1-1-1,-1-1 1,9-7 1099,-18 13-654,0 1 0,0-1 1,0 0-1,0-1 0,-1 1 1,0-1-1,0 1 0,0-1 0,1-3 654,-3 6-192,-1 0 0,1 0-1,-1 0 1,1 0-1,-1 0 1,0 0-1,1 0 1,-1-1 0,0 1-1,0 0 1,-1 0-1,1 0 1,0 0-1,-1-1 193,0 1 216,0-1-1,0 1 1,0-1 0,0 1-1,-1-1 1,1 1-1,-1 0 1,0-2-216,-1 2 482,0-1 1,0 0-1,0 1 0,0 0 1,0 0-1,0 0 1,-1 0-1,1 0 0,-1 1 1,1-1-1,-3 0-482,-18-8 2416,24 10-2411,0 0 0,0 0 1,1 0-1,-1 0 0,0 0 0,0-1 0,1 1 0,-1 0 1,0 0-1,0 0 0,0 0 0,1 0 0,-1 0 0,0 0 1,0 0-1,0 0 0,1-1 0,-1 1 0,0 0 0,0 0 1,0 0-1,0 0 0,1-1 0,-1 1 0,0 0 0,0 0 0,0 0 1,0 0-1,0-1 0,0 1 0,0 0 0,0 0 0,1-1 1,-1 1-1,0 0 0,0 0 0,0 0 0,0-1 0,0 1 1,0 0-1,0 0 0,0-1 0,0 1 0,-1 0 0,1 0 0,0-1 1,0 1-1,0 0 0,0 0 0,0 0 0,0-1 0,0 1 1,0 0-1,-1 0 0,1 0 0,0 0 0,0-1 0,0 1 1,0 0-1,-1 0 0,1 0 0,0 0 0,0 0 0,0 0 0,-1-1 1,1 1-1,0 0 0,0 0 0,0 0 0,-1 0-5,21-5-94,-19 5 99,75-12-1153,0 3-4653,-40 6 2468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7296,'2'12'6683,"2"3"-4358,-1-7-2088,0 1-1,-1-1 1,-1 1 0,1-1-1,-1 4-236,-2 26 1901,0-8-620,4 26-1281,-2-47 8,0 1 1,1 0 0,0-1 0,1 1 0,0-1-1,0 0 1,4 6-9,-5-12-33,-1 0 0,1-1 1,-1 1-1,1-1 0,0 1 0,0-1 0,1 0 0,-1 0 0,0 0 1,0 0-1,1 0 0,0-1 0,-1 1 0,1-1 0,0 0 1,-1 1-1,1-1 0,0 0 0,0-1 0,0 1 0,0 0 1,1-1 32,1 0-369,0 1 0,0-2 1,1 1-1,-1 0 0,0-1 1,0 0-1,0 0 0,0-1 1,0 0-1,0 1 0,0-2 1,3 0 368,19-13-2368</inkml:trace>
  <inkml:trace contextRef="#ctx0" brushRef="#br0" timeOffset="327.705">91 208 9984,'-18'15'3680,"9"-7"-2848,5 8 32,4-8-128,0 1 511,9-1 289,4-5-1760,5-3-864,3-8 480,11 1-191,-5-6 95,0-3-3392</inkml:trace>
  <inkml:trace contextRef="#ctx0" brushRef="#br0" timeOffset="668.177">130 63 9728,'-18'9'3680,"15"-6"-2848,3 10-32,-4-4-160,4-6-448,4 1-32,4-4-160,5-4-96,6 1 64,3-6-1344,5 6-576,-4-7-1632,4 3-832,-1-1 2272</inkml:trace>
  <inkml:trace contextRef="#ctx0" brushRef="#br0" timeOffset="1018.786">410 75 10240,'3'24'3051,"-1"0"0,-2 0 0,0 11-3051,-9 70 1774,9-102-1854,-1 15 104,1-15-23,0 0 0,0 0 0,0 0 0,0 0 0,-1 0 0,1 0 0,-1 0-1,0 0 1,0 1-1,-1-5-38,2-7-52,2-12-102,8-10-1788,1 1-1,14-26 1981,-21 48-59,0-1 0,0 1 0,1 0 0,0 0-1,1 0 1,-1 1 0,1 0 0,1 0 0,-1 1-1,1-1 1,0 1 0,0 1 0,3-2 59,-7 5 99,0 0 1,0 0 0,0 0-1,0 1 1,0-1-1,0 1 1,0 0 0,0 0-1,0 0 1,0 0 0,1 0-1,-1 1 1,0 0-1,0-1 1,0 1 0,0 0-1,0 0 1,-1 1-1,1-1 1,0 1 0,0-1-1,-1 1 1,1 0-1,-1 0 1,0 0 0,1 0-1,-1 1 1,1 0-100,7 8 368,0 1 0,-1 0 0,0 1 0,-1-1 0,1 5-368,15 35-862,3 3-6276,-23-47 3464</inkml:trace>
  <inkml:trace contextRef="#ctx0" brushRef="#br0" timeOffset="1019.786">1042 0 10112,'0'24'3776,"4"-4"-2944,1 8 1119,-5-25 257,0 14-1088,0 0-352,4 5-512,-1-1-128,2 11-64,0-8-64,-5 8 96,0-8-128,0-1 0,0-2-1312,0-9-608,0-5-575,-5-7-193,0 0-1152</inkml:trace>
  <inkml:trace contextRef="#ctx0" brushRef="#br0" timeOffset="1366.025">915 44 13056,'9'9'4927,"0"-2"-3839,9 1-224,-9-4-352,5-1-576,-5 2 0,18-5-2464,-4 0-1023,12-5-1025,-4 2-320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242 367 6912,'18'77'3421,"0"45"-2801,-4-19-416,0-30 115,-2-7 983,-2 0-1,-3 0 1,-2 17-1302,-5-73 41,0 0-1,-1 1 1,-1-1 0,0 0-1,-1 4-40,3-11 10,-1-1-1,0 0 0,0 1 1,0-1-1,0 0 0,0 0 1,-1 0-1,1 0 0,-1 0 1,1 0-1,-3 2-9,3-4 5,0 1 0,0 0 0,0 0 0,0-1 0,-1 1 0,1-1 0,0 1 0,0-1 0,-1 0 0,1 1 0,0-1 0,-1 0 0,1 0 0,0 0 0,0 0 0,-1 0 0,1 0 0,0 0 0,-1 0 0,1-1 0,0 1 0,-2-1-5,-2-1 10,0 0 0,0 0 0,0-1 0,0 0 0,0 0 0,1 0 0,-1 0 0,1-1 0,0 0 0,0 0 0,0 0-10,-9-12 27,0 0 0,-3-8-27,9 14 1,-20-29-4,1-1-1,3-2 0,1 0 1,2-2-1,2 0 0,-4-20 4,16 44-10,1-1 0,0 1 0,2-1-1,0 0 1,2 0 0,0 0-1,2 0 1,0 0 0,1 0 0,1 0-1,1 0 1,1 0 0,0 1-1,2 0 1,7-15 10,-3 13-4,2 1 1,0 1-1,1 0 0,1 1 0,1 0 1,0 1-1,2 1 0,0 1 0,1 0 1,0 1-1,1 1 0,11-5 4,3 0-2,1 2 0,0 1 0,1 2 0,1 1 0,0 2 0,1 1 1,17 0 1,-31 6-25,-1 1 0,1 1 0,0 2 0,7 0 25,-22 1 3,-1-1-1,1 2 1,-1-1 0,0 1 0,1 0-1,-1 1 1,0 0 0,0 0 0,-1 0-1,1 1 1,-1 1 0,1-1 0,1 3-3,-5-3 0,0 0 0,0 0 1,-1 1-1,1-1 0,-1 1 1,-1-1-1,1 1 1,-1 0-1,1 0 0,-1 0 1,-1 1-1,1-1 1,-1 0-1,0 1 0,0-1 1,0 1-1,-1-1 1,0 1-1,0-1 0,0 1 1,-1 1-1,-1 4 15,0 0 1,0 0 0,-1 0 0,0 0-1,-1-1 1,0 1 0,-1-1-1,0 0 1,-1-1 0,-1 3-16,-15 15 29,0-1 0,-2-1 0,-1-1 1,-11 7-30,-1 3 11,35-33-13,1 1 1,0-1-1,-1 0 0,1 1 1,0-1-1,0 1 0,0-1 1,0 1-1,0-1 1,0 1-1,0 0 0,0 1 2,1-3-1,0 1 0,0 0 0,0-1 0,0 1 0,0-1 0,0 1 0,0 0 0,0-1 0,0 1 0,1-1 0,-1 1 0,0-1 0,0 1 0,0 0 0,1-1 0,-1 1 0,0-1 0,1 1-1,-1-1 1,0 1 0,1-1 0,-1 1 0,1-1 0,-1 1 1,4 1-5,0 0 1,0 0-1,0 0 0,0 0 0,0-1 0,0 1 0,1-1 1,1 0 4,4 2-2,38 10 1,2 1-1,-1 1-1,0 3 1,2 4 2,-36-15 0,-1 0 0,1 2 1,-2 0-1,1 0 0,-1 1 0,-1 1 0,0 0 1,0 1-1,-1 0 0,-1 1 0,7 11 0,-11-16 57,0 0-1,-1 1 1,0 0-1,-1 0 0,0 1 1,-1-1-1,0 1 1,0 0-1,-1 0 1,0 0-1,-1 0 0,0 0 1,0 0-1,-1 0 1,-1 1-1,0-1 1,0 0-1,-1 0 1,0 0-1,-1-1 0,0 1 1,0 0-1,-1-1 1,-5 9-57,0-1 232,-2-1 0,0 0 0,-1-1 1,-1 0-1,-1 0 0,1-2 0,-2 1 0,0-2 1,-1 0-1,0-1 0,0-1 0,-2 0 0,1-1 1,-1-1-1,0 0-232,-8 1-391,0-1 0,0 0 0,0-2 0,-1-2 0,0 0 0,0-1 0,0-2 0,0-1 0,-1-1 0,-15-3 391,27 2-589,-1-1 0,1 0 0,-7-4 589,19 6-343,0 0 0,0-1 0,0 1 1,0-1-1,1 0 0,-1-1 0,1 1 0,-1 0 0,1-1 0,0 0 0,0 0 1,0 0-1,0 0 0,1 0 0,-1-1 0,0 0 343,-8-33-3337,10 37 3309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5:2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9472,'1'16'1257,"1"-1"0,1 0 0,0 0 0,1 0 0,1 0 0,4 8-1257,-3-5 692,0-1 0,-1 1-1,-1-1 1,1 13-692,-4-21 125,-1 0 0,0 0 0,0 0 1,-2 7-126,2-14 13,0-1-1,0 1 1,-1-1 0,1 1 0,0-1 0,-1 1 0,1-1-1,-1 0 1,1 1 0,-1-1 0,1 1 0,-1-1 0,0 0-1,0 0 1,0 1 0,0-1 0,0 0 0,0 0 0,0 0 0,0 0-1,0 0 1,0 0 0,-1-1 0,1 1 0,0 0 0,-1 0-1,1-1 1,0 1 0,-1-1 0,1 1 0,-1-1 0,0 0-13,1 0-3,0-1 1,0 1-1,0-1 0,0 1 1,0-1-1,0 1 1,0-1-1,0 0 1,1 0-1,-1 0 1,0 1-1,0-1 0,1 0 1,-1 0-1,0 0 1,1 0-1,-1 0 1,1 0-1,0 0 1,-1 0-1,1 0 0,0 0 1,-1 0-1,1-1 1,0 1-1,0 0 1,0 0-1,0 0 0,0 0 1,0-1 2,0-37-73,2 20 13,1-1 1,1 1-1,0 0 0,2 1 0,0-1 0,1 1 0,1 0 0,5-7 60,-4 9-615,0 0-1,1 1 0,1 1 1,1-1-1,8-7 616,-19 20 9,1 0-1,0 1 1,0-1-1,0 1 1,0-1-1,0 1 1,0-1-1,0 1 1,0 0-1,1 0 1,-1 0 0,0 0-1,1 1 1,-1-1-1,0 0 1,1 1-1,-1 0 1,1 0-1,-1 0 1,1 0-1,-1 0 1,1 0-1,-1 0 1,1 1-1,-1-1 1,1 1 0,-1 0-1,1 0-8,-1 0 111,0 1 0,1-1 1,-1 1-1,0 0 0,0-1 0,0 1 0,0 0 1,-1 0-1,1 0 0,0 1 0,-1-1 0,1 0 0,-1 1 1,0-1-1,0 1 0,0-1 0,0 1 0,0-1 1,-1 1-1,1 0 0,-1-1 0,0 1 0,1 0 1,-1 0-1,-1-1-111,0 8 71,0-1 0,-1 1 0,0-1 0,0 0 0,-1 0 0,-1 0 0,1-1 0,-2 1 0,1-1 0,-1 0 0,-4 6-71,-20 39 72,28-51-73,0 0 1,0 0-1,1 0 0,-1 1 0,1-1 1,-1 0-1,1 1 0,-1-1 0,1 0 1,0 1-1,0-1 0,1 0 0,-1 1 1,0-1-1,1 0 0,-1 0 0,1 1 1,0-1-1,-1 0 0,1 0 0,0 0 1,1 0-1,-1 0 0,0 0 1,1 0-1,-1 0 0,1 0 0,-1 0 1,1-1-1,0 1 0,0-1 0,-1 1 1,1-1-1,0 0 0,0 0 0,1 0 1,-1 0-1,2 0 1,2 2-140,0 0 0,1-1 0,0-1 0,-1 1 1,1-1-1,0 0 0,0 0 0,0-1 0,0 0 0,-1 0 0,1-1 0,6-1 140,77-26-9162,-63 17 5541</inkml:trace>
  <inkml:trace contextRef="#ctx0" brushRef="#br0" timeOffset="542.085">576 12 9984,'-2'1'280,"1"0"0,-1 1 0,1-1 0,0 1 0,0-1-1,0 1 1,0-1 0,0 1 0,0 0 0,1 0 0,-1-1 0,0 1 0,1 0 0,-1 0 0,1 0 0,0 0 0,0 0 0,-1 0 0,1-1 0,1 1 0,-1 0 0,0 0 0,0 0 0,1 2-280,2 9 1049,0-1 1,0 1-1,4 6-1049,-1-1 692,-3-4-629,0 0 0,-1 0 0,0 0 0,-1 0 0,-1 0 0,0 0 0,-1 0 0,-1 0 0,0 0 0,-3 13-63,0-18-5,3-11-13,0-10-7,5-6 0,1-1 1,0 1 0,1 1-1,1-1 1,1 1 0,0 0-1,1 0 1,1 1 0,1 0-1,0 0 1,1 1 0,1 1-1,0 0 1,1 0 0,0 1-1,8-5 25,-18 16 8,-1 0 0,1 0 0,-1 1 0,1-1 0,0 1 0,-1 0 0,1 0 0,0 0 0,0 0 0,0 0 0,0 0 0,0 1 0,0-1 0,1 1-8,-3 0 7,1 1-1,-1-1 0,1 0 1,-1 1-1,0-1 0,1 1 0,-1 0 1,0 0-1,1-1 0,-1 1 1,0 0-1,0 0 0,0 0 0,0 0 1,0 0-1,0 0 0,0 0 0,0 1 1,0-1-1,0 0 0,-1 0 1,1 1-1,0-1 0,-1 1 0,0-1 1,1 0-1,-1 1 0,1 0-6,1 5 26,-1 0 0,1 0 0,-1 0 0,-1 0 0,1 0 0,-1 0 0,0 0 0,-1 0 0,0 1 0,0-1 0,-2 6-26,-3 6 33,0 0-1,-2 0 1,-5 8-33,-11 28-32,22-50 57,1 0 1,0 0-1,0-1 0,1 1 0,-1 0 0,1 0 0,0 0 1,0 0-1,1 0 0,0-1 0,-1 1 0,2 0 0,0 2-25,-2-5-52,1 0 0,0 0 0,-1-1-1,1 1 1,0 0 0,0-1 0,0 1-1,0-1 1,1 0 0,-1 1 0,0-1 0,1 0-1,-1 1 1,0-1 0,2 1 52,-1-2-201,-1 1 0,1-1 1,-1 1-1,1-1 0,-1 0 0,1 0 1,0 1-1,-1-1 0,1 0 1,-1 0-1,1-1 0,-1 1 0,1 0 1,-1 0-1,1-1 0,-1 1 0,1-1 1,-1 1-1,1-1 0,-1 0 1,1 0 199,20-7-7406,-8 4 3935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10240,'-5'-8'3872,"10"8"-3040,8 8 991,-8 5 193,4 8-992,6 13-320,-1 12-448,10 13-192,0 5-32,0 8-32,0-5 64,-2 0-32,-3 2-32,-4-19-64,-10 14 32,-5-10-1376,0-11-640,-5-17-3007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 10368,'-69'8'5482,"-25"7"-5482,70-9 513,1 0-1,-1 2 1,2 0 0,-1 2-1,2 0 1,-1 2 0,1 0-1,-13 12-512,31-22-51,0 0 1,0 0-1,1 0 0,-1 0 0,1 0 0,0 1 0,0-1 0,-1 1 0,2 0 0,-1-1 0,0 1 0,1 0 1,-1 0-1,1 0 0,-1 3 51,2-4-88,0 0 1,0 0-1,0 0 1,0 0-1,0 0 0,1 0 1,-1 0-1,1 0 1,-1 0-1,1 0 1,0-1-1,0 1 1,0 0-1,0 0 1,0-1-1,0 1 0,0 0 1,0-1-1,1 0 1,-1 1-1,1-1 1,-1 0-1,1 1 1,-1-1-1,1 0 0,1 0 88,15 11-200,1-2 0,0 0-1,18 6 201,11 6 10,4 1 26,-11-5-35,-2 2 1,32 21-2,-61-35 17,-1 1 1,1 0 0,-1 0-1,-1 1 1,1 1-1,-1-1 1,-1 1 0,0 1-1,0-1 1,-1 1 0,0 1-1,4 9-17,-7-12 202,0-1-1,-1 1 0,0 0 1,-1 0-1,0 0 0,0 0 1,0 0-1,-1 1 0,-1-1 1,1 0-1,-1 0 1,-1 0-1,1 0 0,-1 0 1,-3 7-202,0-5 149,0 1 1,0 0-1,-1-1 1,0 0-1,-1-1 1,0 1-1,-1-1 1,0 0-1,0-1 1,-8 6-150,4-5-10,0 1 0,-1-2 0,0 0 0,0 0 1,-1-1-1,0-1 0,-1 0 0,-4 0 10,8-2-155,0-2 1,1 1-1,-2-2 1,1 1-1,0-1 0,0-1 1,0 0-1,0-1 0,0 0 1,-1-1-1,1 0 155,3 0-545,1 0 0,0-1 0,0 0 0,0 0 0,-5-3 545,-27-22-4613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34 125 9984,'-7'30'4422,"-1"18"-3137,4-19 154,-2 2-454,2 1-1,1 1 1,2-1-1,2 24-984,0-47 3,0 0 1,0 1-1,1-1 0,0 0 0,1 0 0,0 0 0,0 0 0,1 0 1,0-1-1,0 1 0,1-1 0,0 0 0,1 0 0,0-1 0,0 0 0,0 0 1,1 0-1,3 1-3,-2-2-81,0-1 1,1 0 0,0-1 0,-1 0 0,1-1-1,0 0 1,1 0 0,-1 0 0,1-2-1,-1 1 1,1-1 0,-1 0 0,1-1-1,0 0 1,2-1 80,-1 0-583,-1 0 1,1-1-1,-1 0 0,0-1 1,1 0-1,-1 0 0,0-1 1,-1-1-1,1 1 0,-1-2 1,0 1-1,0-1 0,7-7 583,22-27-3674</inkml:trace>
  <inkml:trace contextRef="#ctx0" brushRef="#br0" timeOffset="1">784 2 10368,'-6'1'380,"0"1"0,0 0 0,1 0 0,-1 1 0,1-1 0,-1 1 1,1 1-1,0-1 0,0 1 0,0 0 0,1 0 0,-1 0 0,1 0 1,0 1-1,0 0 0,1 0 0,-1 0 0,1 0 0,0 1 0,-2 4-380,-2 5 353,1 0 1,0 1-1,1 0 0,1-1 0,1 1 0,0 0 0,0 8-353,2-7 58,0 1 0,1 0 1,2 0-1,-1 0 0,2 0 0,0 0 0,2-1 0,0 1 0,0-1 1,2-1-1,2 6-58,-4-11-3,1 0 0,1-1 0,0 0 0,0 0 0,1 0 0,0-1 0,0 0 0,1 0 0,0-1 0,1 0 0,0-1 0,0 0 0,1-1 0,-1 0 0,1 0 0,10 2 3,-8-3-355,0-1 0,0-1 0,0 0 0,0-1 0,1 0-1,-1-1 1,1 0 0,-1-2 0,1 1 0,-1-2 0,1 1 0,10-4 355,-5-2-2275,0-1 1,9-4 2274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77 10368,'0'0'142,"-1"-1"207,0 1 0,0 0-1,0 0 1,0 0 0,1 0 0,-1 0 0,0 0-1,0 0 1,0 0 0,0 0 0,1 1 0,-1-1 0,0 0-1,0 0 1,0 1 0,1-1 0,-1 1 0,0-1-349,5 19 3093,12 26-2644,3-1 0,2-1 0,2 0-449,21 44 18,-24-45-8,11 38-10,-27-66-10,0-1 0,0 1 0,-2 0 0,0 0 1,0 0-1,-1 0 0,-1 0 0,-1 5 10,1-17-51,0 1 0,0-1 0,-1 0-1,1 0 1,-1 0 0,1 0 0,-1 0 0,0 0 0,0 0-1,0 0 1,0 0 0,-1 0 51,2-1-154,-1-1-1,1 1 1,-1-1-1,0 1 1,1 0-1,-1-1 1,0 1-1,1-1 1,-1 0-1,0 1 1,0-1-1,0 0 1,1 1-1,-1-1 1,0 0-1,0 0 1,0 0-1,0 1 1,0-1-1,1 0 1,-1 0 154,-2-1-433,1 0-1,-1 1 1,1-1 0,-1 0-1,1 0 1,0 0 0,-1-1-1,1 1 1,0-1-1,0 1 1,0-1 0,0 0-1,0 1 1,0-1 0,1 0-1,-1 0 1,0 0 0,1-1 433,-22-32-3600</inkml:trace>
  <inkml:trace contextRef="#ctx0" brushRef="#br0" timeOffset="370.732">9 148 10240,'-5'-12'3872,"5"12"-3040,10-3 927,-1 3 161,9-5-960,11-3-288,9-5-416,15-5-192,13 2-32,6 4-128,3-6 64,1 0-1248,-4 7-576,-6 2-3135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9472,'10'26'4111,"-5"19"-2538,-1-13 273,21 134 1673,-9-41-3169,-6 1 0,-5 17-350,-5-60 37,-4-130 38,8-8-209,2 0 1,2 1 0,3 0-1,2 0 1,3 1 0,2 1-1,2 0 1,9-13 133,-18 44-111,2 0 0,0 0 0,1 2 0,0-1 0,2 2 0,2-2 111,-12 14-159,1-1-1,0 1 0,1 0 0,-1 0 1,1 1-1,0 0 0,0 1 0,1-1 1,-1 2-1,1-1 0,0 1 1,0 0-1,0 1 0,0 0 0,0 1 1,1 0-1,-1 0 160,-3 1 48,-1 1-1,0-1 1,0 1 0,1 0 0,-1 0 0,0 1 0,0-1-1,0 1 1,0 0 0,-1 1 0,1-1 0,0 1 0,3 3-48,-1-1 188,0 1 1,-1 0 0,0 1-1,0 0 1,-1 0 0,0 0-1,0 0 1,0 2-189,9 17 446,-2 1 1,-1 0-1,-2 1 0,4 15-446,-11-34-82,41 150 407,-36-127-593,-2 1 0,-1 0-1,0 29 269,-4-58-292,0-4 149,0 1 1,0-1 0,1 1 0,-1 0 0,0-1-1,0 1 1,0-1 0,0 1 0,0 0 0,0-1 0,0 1-1,0-1 1,0 1 0,-1-1 0,1 1 0,0 0-1,0-1 1,0 1 0,-1-1 0,1 1 0,0-1-1,-1 1 1,1-1 0,0 1 0,-1-1 0,1 1 0,0-1-1,-1 0 1,1 1 0,-1-1 0,1 0 0,-1 1-1,1-1 1,-1 0 0,1 1 0,-1-1 0,0 0-1,1 0 1,-1 0 0,1 0 0,-1 1 142,-17-5-4517</inkml:trace>
  <inkml:trace contextRef="#ctx0" brushRef="#br0" timeOffset="360.703">149 384 10624,'-5'8'3936,"24"5"-3040,20-3 927,-22-10 193,22-5-1056,18-8-352,9-4-416,10-4-96,-4 5-32,-1-2-64,-4 5 32,-11 5-1536,-8 4-640,-15 4-3007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10368,'-2'44'4175,"12"26"-2772,-4-26-38,7 55 1053,7 73-1477,-18-138-843,-1 0 0,-2 0 1,-5 33-99,6-65 5,-1 4 21,0 1 0,0 0-1,-1-1 1,0 1-1,-1 0-25,3-8 2,0 1 0,0 0 0,0 0 0,0 0-1,0 0 1,0 0 0,0 0 0,0 0 0,0 0 0,0 0 0,0 0-1,0 0 1,0 0 0,0 0 0,0 0 0,0 0 0,0 0 0,0 0 0,-1 0-1,1 0 1,0 0 0,0 0 0,0 0 0,0 0 0,0 0 0,0 0-1,0 0 1,0 0 0,0 0 0,0 0 0,0 0 0,0 0 0,0 0 0,0 0-1,0 0 1,0 0 0,-1 0 0,1 0 0,0 0 0,0 1 0,0-1 0,0 0-1,0 0 1,0 0 0,0 0 0,0 0 0,0 0 0,0 0 0,0 0-1,0 0-1,0-11 26,3-16-22,11-38-79,2 2 0,3 0 0,3 0 75,-10 31-53,2 0 0,2 0-1,0 2 1,2 0 0,2 1 0,12-14 53,-23 32-23,1 0 1,0 1 0,1 0-1,0 1 1,0 0-1,12-6 23,-21 13-5,1 0 0,0 0-1,0 1 1,-1 0-1,1-1 1,0 1-1,0 0 1,1 1-1,-1-1 1,0 0-1,0 1 1,0 0-1,0-1 1,1 1-1,-1 1 1,0-1 0,0 0-1,0 1 1,1 0-1,-1-1 1,0 1-1,0 1 1,0-1-1,0 0 1,-1 1-1,1-1 1,0 1-1,0 0 1,-1 0-1,1 0 1,-1 0-1,0 0 1,2 2 5,5 9 20,0 0-1,0 0 0,-1 1 1,-1-1-1,-1 2 1,0-1-1,0 1 1,-2 0-1,2 7-19,4 22 86,-3 1 0,1 29-86,-3-27-53,1 15-1190,-2 18 1243,-4-80-110,0 0 0,0 1 0,0-1 0,0 0 0,0 0 0,0 1 1,0-1-1,0 0 0,0 1 0,0-1 0,0 0 0,0 0 0,0 1 0,0-1 0,0 0 1,0 1-1,0-1 0,0 0 0,0 0 0,0 1 0,0-1 0,0 0 0,0 1 0,-1-1 1,1 0-1,0 0 0,0 0 0,0 1 0,-1-1 0,1 0 0,0 0 0,0 0 0,-1 1 1,1-1 109,-6-7-4592,3 2 3357,-14-12-2407</inkml:trace>
  <inkml:trace contextRef="#ctx0" brushRef="#br0" timeOffset="357.377">114 383 10368,'-20'12'3872,"30"-8"-3040,9 0-128,-4-4-256,13-4 639,16-4 385,12-10-736,6-3-384,0-7-256,-1-6-1312,1-4-448,-4-1-863,-2-7-289,-3 4-800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146 134 6656,'0'-1'126,"0"1"0,0 0 0,0-1-1,0 1 1,0 0 0,0 0 0,0-1 0,0 1 0,0 0 0,0-1 0,0 1 0,0 0 0,0 0 0,1-1-1,-1 1 1,0 0 0,0 0 0,0-1 0,0 1 0,1 0 0,-1 0 0,0 0 0,0-1 0,0 1 0,1 0-1,-1 0 1,0 0 0,0 0 0,1 0 0,-1-1 0,0 1 0,1 0 0,-1 0 0,0 0 0,0 0 0,1 0-1,-1 0 1,0 0 0,1 0 0,-1 0 0,0 0-126,7 13 2471,2 33-1383,-7-36-791,59 304 258,-49-248-460,5 22 994,4 86-1089,-20-168 102,-1 0 0,0 0 0,0 0-1,-1 1 1,1-1 0,-1 0 0,-1 0 0,1 0 0,-3 5-102,3-10-82,1 0 1,0-1-1,0 1 1,-1 0-1,1-1 0,0 1 1,-1 0-1,1-1 0,-1 1 1,1 0-1,-1-1 0,1 1 1,-1-1-1,1 1 0,-1-1 1,0 0-1,1 1 0,-1-1 1,0 1-1,1-1 1,-1 0-1,0 0 0,1 1 1,-1-1-1,0 0 0,0 0 1,0 0 81,0 0-143,0 0 1,0-1-1,-1 1 1,1-1-1,0 1 1,0-1-1,0 1 1,0-1 0,0 0-1,0 1 1,0-1-1,0 0 1,0 0-1,0 0 1,0 0 142,-6-6-790,1-1 0,1 0 1,-1 0-1,0-3 790,2 5-334,-23-41-2061,2-13-106</inkml:trace>
  <inkml:trace contextRef="#ctx0" brushRef="#br0" timeOffset="403.26">8 205 9472,'-2'-14'1292,"1"7"-522,0 0 1,0-1 0,1 0-1,1-6-770,-1 12 103,0-1-1,1 1 0,-1 0 1,1-1-1,0 1 1,-1 0-1,1 0 1,0 0-1,1-1 1,-1 1-1,0 0 0,0 1 1,1-1-1,-1 0 1,1 0-1,0 0 1,0 1-1,0-1-102,15-8 29,-1 1 0,2 1 0,-1 0 1,1 1-1,1 1 0,14-2-29,2-3 7,-2 1-6,1 1 1,0 2 0,0 1-1,14 1-1,-36 4 0,0 0 0,0 1 0,1 1 0,-1 0 0,0 0 0,0 1 0,0 1-1,0 0 1,-1 1 0,1 0 0,-1 1 0,0 0 0,0 0 0,0 2 0,-6-4-5,-1 1-1,1-1 1,-1 1 0,0 0 0,0 0 0,-1 1-1,1-1 1,-1 1 0,0 0 0,0 0-1,0 0 1,-1 0 0,2 4 5,-2-1 69,0 0 0,0 1-1,-1-1 1,1 0 0,-2 1 0,1-1 0,-1 1-1,-2 7-68,0-1 369,0 1-1,-2-1 0,0 0 1,0 0-1,-2 0 0,0-1 0,0 0 1,-1 0-1,-8 11-368,-22 20 494,29-37-471,0 1 1,1 0-1,0 1 1,0 0-1,1 0 1,-4 7-24,10-16-5,0 1 1,0-1 0,-1 0 0,1 0 0,0 0-1,0 0 1,0 0 0,0 0 0,0 0-1,1 0 1,-1 0 0,0 0 0,0 0-1,1 0 1,-1 0 0,0 0 0,1 0-1,-1 0 1,1-1 0,0 1 0,-1 0-1,1 0 1,-1 0 0,1 0 0,0-1-1,0 1 1,0 0 4,26 18-87,-24-17 75,37 21-71,-16-10 86,0 2-1,0 0 1,-2 2 0,5 5-3,-20-16 5,-1 0 0,0 0 0,0 1 0,-1 0 1,1 1-1,-2-1 0,1 1 0,-1 0 0,0 0 1,-1 0-1,0 0 0,0 1 0,-1-1 0,0 1 1,0 5-6,-1 1 48,-1 1 1,-1-1-1,-1 1 1,0-1-1,-1 0 1,0 0-1,-1 0 1,-1 0 0,-1-1-1,-4 9-48,5-11 25,0 0 0,-1-1-1,-1 0 1,0-1 0,0 1-1,-1-1 1,0-1 0,-1 1 0,0-2-1,0 1 1,-1-1 0,0 0 0,-3 1-25,8-6-204,0 0 0,-1-1 0,1 1 0,0-1 0,-1 0 0,0 0 1,1-1-1,-1 0 0,0 0 0,0 0 0,0 0 0,0-1 0,0 0 1,1-1-1,-1 1 0,0-1 0,0 0 0,0 0 0,0-1 0,1 0 1,-1 0-1,1 0 0,0-1 0,-1 1 0,1-1 0,0-1 0,0 1 1,-2-3 203,-1 0-734,1-1 1,0 0 0,1 0-1,-3-4 734,-21-34-3690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365 206 10112,'-2'0'173,"1"1"0,0-1 0,0 0 1,0 1-1,0-1 0,-1 0 1,1 1-1,0-1 0,0 1 0,0 0 1,0-1-1,0 1 0,0 0 0,0 0 1,0 0-1,1-1 0,-1 1 0,0 0 1,0 0-1,1 0 0,-1 0 1,0 0-1,1 1 0,-1-1 0,1 0 1,0 0-1,-1 0 0,1 0 0,0 1 1,0-1-1,-1 0 0,1 0 0,0 0 1,0 1-1,0-1 0,1 0 0,-1 0-173,0 10 465,1 0 0,0 0 0,0 0 0,1 0-465,-1-5 519,14 62 169,2-2 1,9 17-689,1 2 457,-5 1-457,-10-35 8,6 27 42,-3 2-50,-12-57-15,-1 0 0,0 1 1,-2 0-1,-1-1 0,-2 16 15,2-36-109,1-1-1,0 0 1,-1 0 0,0 0-1,1 0 1,-1 1-1,0-1 1,0 0-1,0 0 1,-1-1 0,1 1-1,-2 2 110,3-4-86,0 0 0,0 0 0,-1 1 1,1-1-1,0 0 0,-1 0 0,1 0 0,0 1 0,-1-1 0,1 0 1,0 0-1,-1 0 0,1 0 0,0 0 0,-1 0 0,1 0 0,0 0 1,-1 0-1,1 0 0,-1 0 0,1 0 0,0 0 0,-1 0 0,1 0 1,0 0-1,-1 0 0,1 0 86,-1-1-242,0 0 1,0 1-1,0-1 1,0 0-1,0 0 1,1 0-1,-1 0 1,0 0-1,0 0 0,1 0 1,-1 0-1,1 0 1,-1 0-1,1 0 242,-14-31-4458</inkml:trace>
  <inkml:trace contextRef="#ctx0" brushRef="#br0" timeOffset="379.387">3 345 10240,'34'-7'2867,"47"-11"295,110-28-3053,145-34 2320,-129 33-3530,-198 45 914,-3 0 0,1 1 0,-1-1 1,1 1-1,-1 1 0,1-1 1,4 1 186,-8 0 63,-1 1 0,1 0 0,-1-1 1,0 1-1,1 0 0,-1 0 0,0 0 0,0 0 1,1 0-1,-1 1 0,0-1 0,0 1 0,-1-1 0,1 1 1,0 0-1,0 0 0,-1 0 0,1 0 0,0 2-63,5 8 411,-1 1-1,-1 0 0,0 0 1,-1 1-1,-1-1 0,0 1 1,0 0-1,0 13-410,1 4 152,4 16-80,19 112 331,2 115-403,-25-144-459,10-166-9322,-4-8 5360</inkml:trace>
  <inkml:trace contextRef="#ctx0" brushRef="#br0" timeOffset="728.673">1343 93 10240,'0'0'223,"-1"1"1,0 0 0,1-1-1,-1 1 1,0 0 0,1 0-1,-1 0 1,1-1 0,-1 1 0,1 0-1,-1 0 1,1 0 0,0 0-1,-1 0 1,1 0 0,0 0-1,0 0 1,0 0 0,0 0-1,0 0 1,0 0 0,0 0-1,0 0 1,0 0-224,3 36 874,-2-22 238,44 318 2414,-9-83-3580,-34-235-51,3 35-245,-5-48 163,0 0 0,0-1 0,0 1 0,0 0 0,-1-1 0,1 1 0,0-1 0,-1 1 0,1 0 0,-1-1 0,0 1 0,1-1 0,-1 1 0,0-1 0,0 0 0,0 1 0,0-1-1,0 0 1,0 1 0,0-1 0,0 0 0,-1 0 0,1 0 0,-1 0 187,-20 5-4538</inkml:trace>
  <inkml:trace contextRef="#ctx0" brushRef="#br0" timeOffset="1084.332">868 708 13056,'10'0'4927,"19"0"-3839,12-16-320,-21 8-320,13-9-480,15-4 0,13-4-1376,6-6-576,5 2-2527,-2-4-1025,7-6 2464,-2-2 1248</inkml:trace>
  <inkml:trace contextRef="#ctx0" brushRef="#br0" timeOffset="1085.332">1999 181 10368,'0'0'4005,"-5"6"-3328,-6 16 1074,1 1 0,0 0 0,-2 15-1751,0 6 307,2 1 0,-4 37-307,11-57 37,0 1 0,2-1 0,1 1 1,1 0-1,1-1 0,1 1 0,5 16-37,-6-33 3,1 0 1,0 0-1,0 0 0,1-1 0,0 1 0,0-1 1,1 0-1,0 0 0,0-1 0,1 0 0,0 0 0,0 0 1,1 0-1,0-1 0,0 0 0,1-1 0,-1 0 1,1 0-1,0 0 0,0-1 0,1 0 0,5 1-3,-5-2-50,0-1 0,-1 0 0,1-1 0,0 0 0,0 0 0,0-1 0,0 0-1,0-1 1,0 0 0,-1 0 0,1-1 0,0 0 0,0-1 0,4-2 50,-2 1-658,0-1 1,0 0 0,-1-1 0,0 0-1,0-1 1,8-6 657,20-26-4538</inkml:trace>
  <inkml:trace contextRef="#ctx0" brushRef="#br0" timeOffset="1446.47">1919 613 10368,'-9'16'3872,"23"1"-3040,13-17-128,-12 3-320,13-6-320,16-7-64,4-10-1376,3-9-672,2-5-1728,-10-4-672</inkml:trace>
  <inkml:trace contextRef="#ctx0" brushRef="#br0" timeOffset="1447.47">2018 131 13440,'-28'-13'5087,"28"17"-3967,14-8-288,-4 4-448,14-4-320,14-4 32,13-10-320,26-3-160,8-4-5023,6-14-2273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13184,'-24'-6'4287,"23"18"-1227,-8 20-2895,9-31-14,-6 22-76,0 0 0,2 0 0,1 0 0,1 0 0,1 1 0,1-1 0,1 0 0,3 19-75,-1-26 311,0 1 1,1-1 0,1 0 0,0-1 0,1 1 0,1-1-1,0 0 1,1-1 0,1 0 0,0 0 0,1 0 0,11 10-312,-15-17-28,1-1 0,1 0 0,-1-1 0,1 1 0,0-1 1,0-1-1,0 0 0,1 0 0,0-1 0,-1 0 0,1 0 1,1-1-1,-1 0 0,0 0 0,0-1 0,1-1 0,3 1 28,2-2-691,0 0 0,0 0-1,0-1 1,0-1 0,-1-1-1,1 0 1,-1 0 0,0-2-1,0 0 1,9-5 691,-17 8-524,-1 0-1,0-1 1,0 0-1,0 1 1,0-1 0,0-1-1,-1 1 1,0-1-1,0 0 1,0 0-1,0 0 1,-1 0 0,0-1-1,0 1 1,0-2 524,1-4-1217,-1-1 1,0 1-1,0-7 1217,-3 18-46</inkml:trace>
  <inkml:trace contextRef="#ctx0" brushRef="#br0" timeOffset="353.244">7 453 13312,'14'29'4927,"6"-20"-3839,8-1-160,-23-4-384,24-4-416,9-8-96,9-8-1344,10-15-576,1-2 960,-12-9-2207,-12-4-801,-20-1 544</inkml:trace>
  <inkml:trace contextRef="#ctx0" brushRef="#br0" timeOffset="354.244">21 44 13696,'5'12'5087,"5"-4"-3967,19 0-288,-15-3-384,15-5-480,14-9-64,18-7-3904,20-2-1663,9 2 1247,28-2 832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0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7040,'5'42'6774,"12"23"-4955,-3-16-1628,63 341-53,-69-342-98,2 16 143,-3 0 0,-2 34-183,-5-108 2831,-3-81-1604,6 36-1226,3 1 0,3 0 0,2 0 0,8-20-1,5-4-136,4 1 1,24-47 135,-41 102-196,0 0 0,1 0-1,2 1 1,0 1 0,1 0 0,1 1-1,1 0 197,-11 13-183,1 0-1,0 0 1,1 0-1,0 1 1,-1 0-1,2 1 0,-1-1 1,0 2-1,4-2 184,-5 3-53,-1 0 1,0 1-1,0 0 0,1 0 0,-1 1 1,0 0-1,1 0 0,-1 0 0,1 1 0,-1 0 1,0 0-1,0 0 0,1 1 0,1 1 53,3 2-3,0 0 0,-1 0 1,0 1-1,0 1 0,0 0 0,-1 0 0,0 1 0,0 0 1,1 3 2,9 10 355,-1 0 0,-1 2 0,5 8-355,-2 4 777,0 0 0,-3 1-1,3 10-776,38 113 549,-28-74-655,19 35 106,-47-115-274,1 0 0,-1 0-1,1-1 1,0 0-1,0 1 1,0-1 0,0-1-1,3 3 275,-6-6-128,1 1-1,0 0 0,0-1 0,0 1 0,-1-1 1,1 1-1,0-1 0,0 0 0,0 1 1,0-1-1,0 0 0,0 1 0,0-1 0,0 0 1,0 0-1,0 0 0,0 0 0,0 0 1,0 0-1,0 0 0,0-1 0,0 1 1,0 0-1,0 0 0,0-1 0,0 1 0,0-1 1,0 1-1,-1-1 0,1 1 0,0-1 1,0 1-1,0-1 0,-1 0 0,1 1 0,0-1 1,-1 0-1,1 0 0,0 1 0,-1-1 1,1 0-1,-1 0 0,0 0 0,1 0 129,16-28-3642</inkml:trace>
  <inkml:trace contextRef="#ctx0" brushRef="#br0" timeOffset="1201.818">1646 244 6912,'5'-47'6517,"-5"47"-6410,1 0 0,0 0 0,-1 1 1,1-1-1,-1 0 0,1 0 0,-1 1 0,1-1 0,-1 0 1,1 1-1,-1-1 0,1 0 0,-1 1 0,0-1 0,1 1 1,-1-1-1,0 1 0,1-1 0,-1 1 0,0-1 1,1 1-108,12 27 123,-1 1 1,-1 0-1,-1 1 1,1 10-124,20 58 311,16 32 2094,-3-9-1029,17 25-1376,-53-124 32,-8-13-339,-9-12-847,-14-17-323,2-1 0,0-1 0,1-1 0,2-1 0,-7-10 1477,-4-6-887,-31-31 887,34 46 62,-1 1 1,0 1-1,-2 1 1,-7-2-63,-74-43 3217,107 66-3103,0-1 0,0 1 0,0-1 0,0 0 0,1 0 0,-1 0 0,1 0 0,0-1 0,-1 1 0,1-1 0,0 1 0,0-1 0,0 0-114,2 2 19,0-1-1,0 0 0,0 1 0,-1-1 0,1 1 0,1-1 0,-1 1 0,0-1 0,0 1 0,1-1 0,-1 1 0,0-1 1,1 1-1,0-1 0,-1 1 0,1-1 0,0 1 0,0 0 0,0 0 0,0-1 0,0 1 0,0 0 0,0 0 0,0 0 1,0 0-1,0 0 0,1 0 0,-1 0-18,21-17 21,-1 2-1,2 0 1,0 2 0,1 0 0,5-1-21,35-14 3,29-8-3,440-138 122,-503 165-138,1 2 0,0 1 0,0 1 0,1 2 0,-1 1 0,2 1 16,-23 2 64,1 0-1,-1 1 1,0 0-1,0 1 1,0 0-1,0 0 1,0 1-1,0 1 0,0 0 1,-1 0-1,0 0 1,0 1-1,0 1 1,0 0-1,-1 0 1,0 0-1,-1 1 1,1 0-1,-1 1 0,3 3-63,14 23 858,-1 1 0,-1 1-1,0 6-857,52 115 217,-37-76-100,-31-67-98,99 221 94,-77-165 42,-4 2 1,5 29-156,-26-77 113,-6-18-37,-7-13-4,1-7-83,1 1 0,0-1 0,1-1 0,0 0 0,1 0 0,1 0 0,-2-10 11,-7-34-94,-2-21 94,9 38-25,2 1-1,1-1 0,2 0 0,2 1 0,2-1 1,5-26 25,-4 49-13,1 0 1,1 1-1,0-1 1,1 1-1,2 0 1,-1 0 0,2 1-1,0 0 1,1 1-1,1 0 1,1 1-1,0 0 1,1 0-1,0 1 1,9-6 12,-6 6-12,2 1 0,0 0 0,0 1 0,1 1 0,1 1 0,-1 1 0,2 1 0,17-6 12,-29 12-1,1-1 1,-1 1-1,1 1 0,-1 0 0,1 0 1,0 1-1,-1 0 0,1 1 0,-1 0 1,1 1-1,-1 0 0,1 0 0,-1 1 0,0 0 1,0 0-1,0 1 0,0 0 0,-1 1 1,0 0-1,0 0 0,2 3 1,-5-4 8,0 1 0,-1 0 0,0 0 0,0 0 1,0 0-1,-1 1 0,0-1 0,0 1 0,0 0 0,-1 0 0,0 0 0,0 0 0,0 0 0,-1 1 1,0-1-1,0 0 0,0 1 0,-1-1 0,0 1 0,0-1 0,-1 0 0,0 1-8,-3 22 44,-1 1-1,-2-1 1,-1-1-1,-3 8-43,5-17 27,-26 67 22,19-54-49,1 1 1,1 1 0,2 0-1,-3 22 0,11-47-5,0 1 0,0-1 0,1 0 0,0 0 0,1 1 0,0-1 0,0 0 1,1 0-1,1 0 0,-1 0 0,1 0 0,0-1 0,1 1 0,0-1 0,1 0 0,0 0 0,0 0 0,0-1 0,5 5 5,4 1 1,0 0 0,1-2 0,0 0 0,0 0 0,2-1 0,-1-1 0,1-1 0,0-1 0,14 5-1,32 8-4,0-3-1,10 0 5,-30-9 32,0-2-1,1-1 1,0-3-1,-1-1 1,1-3 0,9-2-32,5-3-2643,39-11 2643,-24 0-8427,6-5 8427,-32 6-3626</inkml:trace>
  <inkml:trace contextRef="#ctx0" brushRef="#br0" timeOffset="1599.139">5045 97 10368,'-5'-6'740,"0"1"-1,0 0 1,0 0 0,0 0 0,-1 1 0,-3-3-740,6 6 143,0 0-1,0 0 1,1 0 0,-1 0-1,0 0 1,0 1 0,0-1 0,0 1-1,0 0 1,1 0 0,-1 0-1,0 0 1,0 0 0,0 1-1,0-1 1,0 1 0,0 0-1,0 0-142,-5 1 219,0 2 0,-1-1 0,1 1 0,1 0 0,-1 0 0,0 1 0,1 0 0,0 1 0,0 0 0,1 0 0,-5 5-219,2 0 63,1-1 0,1 1 0,-1 1 0,2-1 0,0 1 0,0 0 0,-2 9-63,1 3 5,0 0-1,1 1 1,2 0-1,1 0 0,0 1 1,2-1-1,1 0 1,1 5-5,1-11 21,1-1 1,0 1-1,1-1 1,1 0-1,1 0 1,1 0-1,0-1 1,1 0-1,1-1 1,1 1-1,0-2 1,1 1-1,2 1-21,5 3 23,0 0-1,2-1 0,0-1 1,2 0-1,-1-2 1,2-1-1,0 0 0,18 7-22,-27-16 26,1 0-1,0 0 0,0-2 0,0 0 0,1 0 0,0-2 0,-1 0 1,1 0-1,0-2 0,0 0 0,0-1 0,-1 0 0,1-1 0,0-1 1,-1-1-1,10-3-25,-14 3 10,0 0 0,0 0 1,0-1-1,0-1 0,-1 0 1,0 0-1,0-1 0,-1 0 1,0-1-1,0 0 0,0 0 1,-1-1-1,-1 0 0,0-1 0,0 0 1,0 0-1,-1 0 0,-1-1 1,0 1-1,0-1 0,-1-1 1,0-3-11,0 0-10,-1 0-1,-1 0 1,-1 0 0,0 0 0,-1 0 0,0 0 0,-1 0-1,-1 0 1,0 0 0,-2-3 10,-2-2 50,0 0 0,-1 0-1,-1 1 1,-1 0 0,-1 1 0,0 0-1,-3-3-49,-5-3-387,0 0-1,-1 2 1,-1 0 0,-20-17 387,15 18-1449,0 2 0,-1 0 0,-1 1 0,-7-1 1449,-46-22-4522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55 7296,'-17'-9'786,"0"1"0,-1 1 1,0 0-1,0 1 0,-1 1 1,0 1-1,0 1 0,0 0 1,0 2-1,-10 0-786,-10 1 171,0 2 1,0 2-1,0 2 1,-29 8-172,41-7 5,1 2 1,0 1-1,0 0 0,1 2 1,0 1-1,1 1 1,0 1-1,1 2 0,1 0 1,-8 8-6,2 2-6,1 1-1,2 1 1,0 1 0,2 1 0,1 1 0,2 1 0,-4 11 6,15-25-9,0 0 1,1 1-1,1 1 1,1-1-1,1 1 1,1 0 0,0 0-1,2 1 1,1-1-1,0 1 1,2 8 8,0-15 5,1 0 0,0 0 0,1 0 0,1-1 1,0 1-1,1-1 0,1 0 0,0 0 0,1-1 0,0 0 0,1 0 0,0 0 0,1-1 1,1-1-1,0 1 0,6 4-5,3 1 23,1-1 0,0-1 1,1 0-1,0-2 0,1-1 0,1 0 0,0-2 1,0 0-1,1-2 0,1 0-23,-11-5 182,-1 0 0,0 0-1,0-2 1,1 1 0,-1-2 0,1 0-1,-1 0 1,1-1 0,-1-1-1,0-1 1,1 1 0,-1-2 0,0 0-1,-1-1 1,1 0 0,-1 0 0,0-2-1,0 1 1,6-6-182,-8 3 38,-1 1 0,1-2 0,-2 1 0,0-1 0,0 0 0,0-1 0,-2 0 0,1 0 0,-1 0 0,-1-1 0,0 0 0,-1 0 0,0 0 0,0-1 0,-2 1 0,1-1 0,-2 0 0,0 0 0,0 0 0,-1 1 0,-1-1 0,0 0 0,-1 0 0,0-2-38,0 11-9,1-1-1,-1 0 1,0 1-1,0-1 1,0 1 0,-1 0-1,1 0 1,-1 0-1,0 0 1,0 0 0,-1 1-1,1-1 1,-1 1-1,0 0 1,1 0 0,-1 0-1,-1 0 1,0 0 9,-2 0-18,0-1 0,-1 1 1,1 1-1,-1-1 0,1 1 0,-1 1 1,0-1-1,0 1 0,0 1 0,-4-1 18,20 1-109,-1-2 0,1 1-1,-1-1 1,0 0 0,2-1 109,13-4-638,173-51 810,-17 3 638,-168 53-1143,0-1 1,-1 1 0,1 1 0,0 0-1,0 0 1,0 1 0,5 0 332,-11 1-62,0-1 0,0 1 1,0 0-1,0 0 0,0 1 1,-1-1-1,1 1 0,0 0 0,-1 0 1,1 0-1,-1 0 0,0 1 0,1-1 1,-1 1-1,0 0 0,-1 0 1,1 0-1,-1 0 0,2 2 62,3 7-2,0 0 0,-1 0 0,0 1 0,0 0 0,-2 0 0,2 6 2,17 85 2,-15-67-2,5 28-59,4 0 0,2-1 1,3-2-1,23 46 59,-40-99-577,0 1 0,1 0 0,0-1 0,0 0 0,1-1 1,8 8 576,12 7-3504</inkml:trace>
  <inkml:trace contextRef="#ctx0" brushRef="#br0" timeOffset="358.945">1874 313 10112,'0'0'3776,"0"21"-2944,0 18-224,0-12-320,0 14-288,0 8 0,4 2 0,5 5 0,1 12 0,3 7 0,5 0 0,0-2 0,-1-5 64,1-9-256,0-11-32,-4-9-2400,-1-3-1056,1-19 512</inkml:trace>
  <inkml:trace contextRef="#ctx0" brushRef="#br0" timeOffset="780.278">2417 485 7296,'2'41'3754,"1"3"-3519,4 132 3603,23 87-3211,-15-140 790,-5-59 2162,2-129-3377,-3 13-153,16-50-49,-5 44-14,1 0 1,4 1-1,1 2 1,24-35 13,-27 53-16,3 0 0,0 2 0,2 1 0,2 1 0,1 2 0,34-27 16,-51 47-16,0 1-1,1 0 1,0 1-1,1 1 1,0 0-1,11-3 17,-18 8-2,0 0 0,-1 1 0,1 0-1,0 1 1,1-1 0,-1 2 0,0-1 0,0 1-1,0 1 1,0 0 0,1 0 0,-1 1-1,7 2 3,-2 1-11,-1 1 1,1 0-1,-1 1 0,0 1 0,-1 0 0,1 1 0,-2 0 0,1 1 0,-1 0 1,0 1 10,15 18 18,-2 1 1,0 0-1,6 14-18,2 8 23,-2 1 1,9 25-24,45 118 68,-45-101-7,-3-5 13,-12-27 47,5 3-121,-20-47-54,2 0 0,0 0 0,1-1 0,1 0 0,5 4 54,-16-19-173,1 0 0,0 0 0,0-1-1,0 1 1,0-1 0,1 0-1,-1 0 1,3 1 173,-4-1-457,1-2 0,-1 1 0,1 0 0,-1 0 0,1-1 0,0 1 0,-1-1 0,1 0 0,0 0 0,-1 0 0,1 0 0,0-1 0,-1 1 457,21-6-4416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46 291 10112,'1'13'3770,"3"5"-2312,2 7 775,-1 53 1293,-4-49-3463,1-1 1,4 19-64,-2-27 22,0-1-1,2 1 1,0-1-1,1 0 1,1 0-1,0-1 1,6 8-22,-10-20-1,1 1 0,-1-1 0,1 0 0,0 0 1,1 0-1,-1-1 0,1 0 0,0 0 0,1 0 0,-1-1 0,1 0 0,0 0 1,0-1-1,0 0 0,0 0 0,0 0 0,1-1 0,-1 0 0,1-1 0,4 1 1,1-1-220,1-1-1,0 0 0,-1-1 0,1-1 0,-1 0 0,1 0 1,-1-2-1,5-1 221,-2 0-1252,-1-1-1,0-1 1,-1 0 0,1-1 0,-1-1 0,9-7 1252,6-9-3664</inkml:trace>
  <inkml:trace contextRef="#ctx0" brushRef="#br0" timeOffset="1">22 587 10368,'-19'17'3936,"19"-17"-3040,0 24 799,0-19 193,10 0-960,-1-2-256,25-6-416,-10-2-192,24-16-32,-11 4-1376,15-17-544,-8 9-671,-6-12-193,-6-14-1024</inkml:trace>
  <inkml:trace contextRef="#ctx0" brushRef="#br0" timeOffset="334.641">80 224 10496,'-38'16'3936,"38"-16"-3040,4 9 863,1-6 225,5-3-1120,-1 0-448,25-8-1440,-5 0-608,17-4 832,2-6-1247,19-3-321,-11 1-1408</inkml:trace>
  <inkml:trace contextRef="#ctx0" brushRef="#br0" timeOffset="678.692">769 172 10240,'-1'2'240,"0"0"1,0-1 0,0 1-1,0 0 1,1-1 0,-1 1 0,0 0-1,1 0 1,-1 0 0,1-1-1,0 1 1,-1 0 0,1 0-1,0 0 1,0 0 0,0 0-1,1 0 1,-1-1 0,0 1 0,1 1-241,15 41 1479,-5-19 1289,17 44-1125,-10-26-1473,-1 2 1,0 9-171,-6-14 169,-2 0 0,-2 1 1,-1 0-1,-1 32-169,-8-64 1342,3-9-1306,-1-1 1,0 1 0,1-1 0,-1 1 0,1-1 0,-1 1 0,1-1 0,0 0 0,-1 1 0,1-1 0,0 1 0,-1-1-1,1 0 1,0 1 0,0-1 0,0 0 0,-1 0 0,1 1 0,0-1 0,0 0-37,-5-20-422,1 0 1,1 0-1,1-1 1,1 1 0,1-1-1,1-1 422,3-36-196,8-35 196,-7 59-44,3 0 1,0 0 0,3 1-1,0 0 1,3 0 0,1 0 43,-6 18-22,0 0 1,0 0 0,2 1 0,0 1 0,12-12 21,-15 17-9,0 1 1,1 1-1,0 0 1,1 0-1,0 1 1,0 0-1,0 0 1,1 1-1,5-1 9,-13 4 6,0 1 0,0 0-1,1 0 1,-1 1 0,0-1 0,0 1 0,1-1-1,-1 1 1,0 0 0,1 0 0,-1 1-1,0-1 1,0 1 0,1-1 0,-1 1 0,0 0-1,0 0 1,0 0 0,0 1 0,0-1 0,0 1-1,0 0 1,0 0 0,-1 0 0,3 2-6,-2-1 13,-1 0 0,1 1 0,-1-1 0,1 1 0,-1 0 1,0-1-1,-1 1 0,1 0 0,-1 1 0,1-1 0,-1 0 1,0 0-1,-1 0 0,1 1 0,-1-1 0,0 0 0,0 1 1,0-1-1,-1 3-13,-2 10 18,-2 1 0,0-1 0,-1 0 0,0 0 0,-2-1 0,0 0 0,-1 0 0,-6 8-18,5-8 13,1 0 0,0 1 0,1 1-1,0-1 1,2 1 0,0 0 0,-2 15-13,7-26 0,0 1-1,1-1 0,0 0 1,0 1-1,1-1 1,0 0-1,0 1 0,1-1 1,0 0-1,0 0 0,1 0 1,-1-1-1,2 1 0,-1 0 1,1-1-1,0 0 1,0 0-1,0 0 0,1 0 1,0-1-1,6 5 1,-3-3-2,1 0 0,0-1 0,0 0 0,0-1 0,1 0-1,0 0 1,0-1 0,0 0 0,0-1 0,1 0 0,-1-1 0,1 0 0,-1-1 0,11 1 2,-2-2-26,0-1-1,1-1 1,-1-1 0,0 0 0,10-4 26,34-12-1458,-2-2-3508,-55 18 4209,28-8-3696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6912,'-1'0'226,"0"1"0,0 0 0,0 0 0,1 0 0,-1 0 0,0-1 0,1 1 0,-1 0 0,1 0 0,-1 0 0,1 0 0,0 0 0,-1 0 0,1 0 0,0 0 0,0 0 0,-1 1 0,1-1 0,0 0 0,0 0 0,0 0 0,0 0 0,1 0 0,-1 0 0,0 1-226,10 34 3159,-2-9-3222,5 52 2497,-4 1 0,-2 34-2434,-2-29 129,-1 153 133,1 11-193,-2-24 513,-1-86-2333,-2-45-3997,0-88 1343</inkml:trace>
  <inkml:trace contextRef="#ctx0" brushRef="#br0" timeOffset="352.613">542 4 7296,'0'0'137,"-1"1"0,1-1 1,0 0-1,0 0 1,-1 0-1,1 1 0,0-1 1,0 0-1,-1 0 0,1 1 1,0-1-1,0 0 0,-1 0 1,1 1-1,0-1 0,0 0 1,0 1-1,0-1 0,0 0 1,0 1-1,0-1 0,-1 0 1,1 1-1,0-1 1,0 0-1,0 1 0,0-1 1,0 1-1,1-1 0,-1 0 1,0 1-138,1 22 2564,10 33-851,-9-46-1694,26 87 1040,-8-32 629,34 165-558,-10 2 1,-10 9-1131,-30-213-104,6 45-1136,-1 58 1240,-9-127-535,0 0-1,0 0 0,0 0 1,-1 0-1,1 0 1,-1-1-1,0 2 536,0-5-145,1 1 0,0-1 0,0 0-1,-1 1 1,1-1 0,0 0-1,-1 1 1,1-1 0,-1 0 0,1 1-1,0-1 1,-1 0 0,1 0-1,-1 1 1,1-1 0,-1 0 0,1 0-1,-1 0 1,1 0 0,-1 0 0,1 1-1,-1-1 1,1 0 0,-1 0-1,1 0 1,-1 0 0,1 0 0,0-1-1,-1 1 1,1 0 0,-1 0-1,1 0 1,-1 0 0,1-1 0,-1 1-1,1 0 1,-1 0 0,1-1 0,0 1-1,-1 0 1,1 0 0,-1-1 145,-14-9-3680</inkml:trace>
  <inkml:trace contextRef="#ctx0" brushRef="#br0" timeOffset="703.663">125 1010 10368,'-5'0'3936,"5"0"-3040,22-5 927,-22 5 289,24-8-1152,-5-1-416,39-7-352,-10-2-192,32-3 32,-13 5-32,13-14 64,30-4-1376,-20 1-608,-8 2-543,-12 6-97,-12 4-1280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10368,'5'34'5841,"1"-8"-3469,22 112-164,-24-118-2256,18 130 321,-19-121-533,-1 0-1,-2 1 1,-1-1 0,-1 4 260,1-30-553,0 6-452,1-9 904,0 0 0,0 0-1,0 0 1,0 0 0,0 0 0,1-1 0,-1 1-1,0 0 1,0 0 0,0 0 0,0 0 0,0 0-1,0 0 1,0 0 0,0 0 0,0 0 0,0 0-1,0 0 1,0 0 0,0 0 0,0 0 0,0 0-1,0 0 1,1 0 0,-1 0 0,0 0 0,0 0-1,0 0 1,0 0 0,0 0 0,0 0 0,0 0-1,0 0 1,0 1 0,0-1 0,0 0 0,0 0-1,0 0 1,0 0 0,0 0 0,0 0 0,0 0-1,0 0 1,0 0 101,5-13-4362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10112,'-2'-13'2981,"8"10"-632,-4 3-2106,-1 1 1,1-1-1,-1 1 0,0-1 0,1 1 1,-1 0-1,0-1 0,1 1 0,-1 0 0,0 0 1,0 0-1,1 0 0,-1 0 0,0 1-243,9 11 268,0 0 0,0 1-1,-2 0 1,0 1-1,0 0 1,-2 0-1,1 3-267,5 10 234,-1 2-169,0 0 1,-3 1-1,0 0 0,-2 1 1,-2 0-1,0 0 0,-2 0 1,-2 18-66,0-39 4,0 0 1,-1 0-1,0 0 0,-1 0 1,0 0-1,-2 3-4,1-9 2,1-14 0,4-16-22,8-30-53,3 0-1,2 1 1,3 1-1,2 0 0,8-13 74,-19 49-26,0 0-1,1 0 0,11-14 27,-16 24-6,1 0 0,1 0 0,0 0 0,-1 1 0,2 0 0,-1 0 0,1 1 0,7-5 6,-12 9 5,-1 0 0,0 0 0,1 0 0,0 1 0,-1-1 0,1 0 0,-1 1 0,1 0-1,0 0 1,-1 0 0,1 0 0,0 0 0,-1 0 0,1 1 0,0-1 0,-1 1 0,1-1 0,-1 1 0,1 0-1,-1 0 1,1 1 0,-1-1 0,0 0 0,0 1 0,0-1 0,1 1 0,-1 0 0,-1 0 0,1 0-1,0 0 1,1 1-5,4 6 34,-1-1-1,0 1 0,0 1 0,-1-1 0,0 1 0,0 0 0,0 2-33,12 42 768,-1 1-1,-3 3-767,8 27 2743,-20-84-2727,-1 0 1,0 0-1,0 0 1,0-1 0,1 1-1,-1 0 1,0 0 0,1 0-1,-1-1 1,1 1-1,-1 0 1,1 0 0,-1-1-1,1 1 1,-1 0 0,1-1-1,0 1 1,-1-1-17,1 0-2,-1 0 0,0 0 1,1 0-1,-1 0 0,0 0 0,1 0 1,-1 0-1,0 0 0,1 0 0,-1 0 1,0 0-1,1-1 0,-1 1 0,0 0 1,1 0-1,-1 0 0,0-1 0,0 1 1,1 0-1,-1 0 0,0-1 0,0 1 0,1 0 1,-1 0-1,0-1 0,0 1 0,0 0 1,0-1 1,13-30-1209,-13 30 1170,4-12-80,15-46-2149,20-43 2268,-31 84-212,1 0 1,1 0 0,1 1-1,0 1 1,1 0 0,1 1 0,9-9 211,-17 19 19,0 0 0,0 1 1,1 0-1,0 0 0,-1 0 1,2 1-1,-1 0 0,0 0 1,1 1-1,-1-1 0,1 2 1,0-1-1,-1 1 0,2-1-19,-3 2 18,0 0 0,0 0 0,1 0 1,-1 0-1,0 1 0,0 0 0,0 0 0,0 0 0,-1 1 0,1-1 0,0 1 0,0 0 0,-1 1 0,1-1 0,-1 1 0,0 0 0,0 0 0,0 0 0,2 3-18,5 6 55,0 0 0,-1 1-1,-1 0 1,0 1 0,4 9-55,36 77 71,-37-74-64,54 137-156,-49-135-384,-17-27 422,1 0 1,-1-1-1,1 1 0,-1-1 1,1 1-1,0-1 0,-1 1 1,1-1-1,-1 1 0,1-1 0,0 1 1,0-1-1,-1 0 0,1 1 1,0-1-1,-1 0 0,1 0 1,0 1-1,0-1 0,0 0 1,-1 0-1,1 0 0,0 0 1,0 0-1,0 0 0,-1 0 1,1 0-1,0-1 0,0 1 1,-1 0-1,1 0 0,0-1 1,0 1-1,-1 0 0,1-1 0,0 0 111,14-14-4671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10112,'0'0'3776,"0"5"-2944,0 8 1311,0-10 385,5 7-1312,10-2-544,4 0-480,-5-4-192,20 1 32,-10-2-32,19-3 0,13-8-352,-8 0-96,-10-1-2592,-4 1-1087,-17 8-385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10496,'24'8'3936,"-24"-8"-3040,53-3-416,-48 3-384,23-10-4224,-4 7-1696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74 7296,'1'-6'449,"-1"0"1,-1 1 0,1-1-1,-1 0 1,0 0 0,-1 0-1,1 0-449,0 5 166,1-1 1,-1 1-1,0-1 0,0 1 0,0-1 1,0 1-1,0 0 0,0 0 0,0-1 0,0 1 1,0 0-1,0 0 0,-1 0 0,1 0 1,0 0-1,-1 1 0,1-1 0,-1 0 0,1 1 1,-1-1-1,1 1 0,-1-1 0,1 1 0,-1 0 1,0-1-1,1 1 0,-1 0 0,1 0 1,-2 0-167,-3 1 71,-1 0 1,0 0 0,0 1 0,1 0 0,-1 0 0,0 0 0,1 1-1,0 0 1,0 0 0,0 1 0,0-1 0,0 1 0,1 1 0,-4 3-72,-11 10 404,1 2 0,0 0 0,0 3-404,8-9 376,1 0 0,1 1 0,0 0 0,1 1 0,0 0 0,1 0 0,-1 7-376,0 4 162,1 1 0,1 0 0,1 0 0,1 4-162,3-19 35,1 0 0,1 0 0,-1 0-1,2 0 1,0-1 0,1 1 0,0 0 0,4 10-35,2 1 33,1-2 0,1 1 0,1-2 0,1 2-33,-5-11 16,0-1-1,0 0 1,1 0 0,1-1 0,-1 0 0,2-1 0,5 5-16,-10-10 4,-1 0 0,1-1 0,0 1 0,0-1 0,0 0 0,1 0 0,-1-1 0,1 0 0,-1 0 0,1-1 0,0 0 0,0 0 1,-1 0-1,1-1 0,0 0 0,2 0-4,2-2 2,-1 0 0,1-1 1,0 0-1,-1 0 0,0-1 1,0-1-1,0 0 0,0 0 1,-1-1-1,0 0 0,0-1 1,-1 0-1,0 0 0,0 0 1,0-1-1,-1-1 0,0 1 0,-1-1 1,0 0-1,0-1 0,-1 1 1,0-1-1,0-2-2,2-4-2,-1-1 0,-1 1 0,0-1 0,-1 0 1,-1 0-1,-1 0 0,0-1 0,-1 1 0,-1-1 0,-1 1 0,0 0 0,-2-1 0,0 1 0,-2-6 2,1 5 3,-2 1-1,0 0 0,0 0 1,-2 0-1,0 1 0,-1 0 1,-1 1-1,0 0 0,-1 1 1,0 0-1,-1 0 0,-1 1 1,0 1-1,-1 0 0,0 1 1,-9-5-3,-4 1-238,0 0-1,-21-6 239,4 4-3171,29 9-744,9 3-591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 13568,'-6'-3'710,"1"2"-1,0-1 1,-1 1 0,1-1 0,-1 1 0,1 1 0,-1-1 0,0 1 0,-2 0-710,4 1 85,1-1-1,0 1 1,-1 0 0,1 0-1,0 0 1,-1 1 0,1-1-1,0 1 1,0-1 0,0 1-1,0 0 1,0 0-1,1 1 1,-1-1 0,1 1-1,-2 1-84,-8 11 26,0 0-1,2 0 0,0 2 1,1-1-1,0 1 0,2 0 0,-2 5-25,-2 9 25,1 1-1,2 0 1,-2 22-25,8-41 89,0 0 1,1 0-1,1 0 1,0-1-1,1 1 1,1 0-1,0 0 0,0 0 1,1-1-1,1 0 1,0 1-1,1-1 1,0-1-1,1 1 0,0-1 1,1 0-1,0 0 1,0-1-1,1 0 0,1 0 1,0-1-1,0 0 1,1 0-1,0-1 1,0 0-1,1-1 0,0-1 1,0 1-1,1-2 1,0 0-1,0 0 1,0-1-1,0 0 0,1-1 1,-1-1-1,1 0 1,0 0-1,0-1 1,0-1-1,0 0 0,0-1 1,-1-1-1,4 0-89,-7 0-158,1-1 0,-1 0-1,0 0 1,0-1 0,0 0 0,-1 0-1,0-1 1,1 0 0,-2-1-1,1 0 1,0 0 0,-1 0 0,-1-1-1,1 0 1,-1 0 0,0-1-1,-1 0 1,1 0 0,-2 0 0,1-1-1,-1 0 159,1-2 58,-1 0-1,-1 0 1,1 0-1,-2-1 1,0 1-1,0-1 1,-1 1-1,0-1 1,-1 0-1,-1 0 1,0 1-1,0-1 1,-1 1-1,0-1 1,-1 1-1,-1 0 1,0-2-58,-3-3 187,-1 0 0,-1 0 0,-1 1 0,0 0 0,0 1 0,-2 0 1,1 1-1,-2 0 0,0 0 0,0 2 0,-1 0 0,-9-6-187,-11-4-808,-1 0-1,-1 3 0,-1 0 1,0 3-1,-3 0 809,5 2-2474,17 0-3131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17151,'-29'8'6400,"44"-3"-4960,-1 0-416,-14-2-544,5 2-480,4 3 0,1-4-96,4 0 0,-4 0 64,0 1-1472,-1-2-608,-4 7-1728,-5-2-703,0 5-289</inkml:trace>
  <inkml:trace contextRef="#ctx0" brushRef="#br0" timeOffset="1">132 320 13184,'0'5'4927,"0"-2"-3839,0-3-160,0 0-384,0 0-1824,5 0-672,3-3-3103,6-2-1313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72 13056,'-9'-11'1610,"7"9"-1319,0 0 1,0 0-1,0 0 0,1 0 0,-1-1 0,1 1 1,-1 0-1,1-1 0,0 0 0,0 1 0,0-1 1,0 1-1,1-1 0,-1 0 0,1 0-291,0 2 42,0 0-1,0 0 0,0 1 1,-1-1-1,1 0 1,0 1-1,0-1 1,0 0-1,-1 0 1,1 1-1,0-1 1,-1 0-1,1 1 0,0-1 1,-1 1-1,1-1 1,-1 0-1,1 1 1,-1-1-1,0 1 1,1-1-1,-1 1 0,1-1 1,-1 1-1,0 0 1,1-1-1,-1 1 1,0 0-1,1 0 1,-1-1-1,0 1-41,-1 0 38,0 0 0,1 1-1,-1-1 1,0 0 0,1 1 0,-1-1 0,0 1-1,1-1 1,-1 1 0,0 0 0,1 0-1,-1 0 1,0 0-38,-4 4 25,0 0 0,0 0 0,0 0 0,1 0-1,0 1 1,-3 3-25,-1 6 37,1-1-1,0 2 0,1-1 1,0 1-1,2 0 0,-1 0 1,2 1-1,-2 12-36,1 12 76,1-1-1,2 1 1,1 3-76,1-34 4,0 0 1,1-1 0,0 1 0,1 0-1,-1-1 1,2 1 0,-1-1 0,1 1-1,1-1 1,0 0 0,0 0 0,1-1-1,0 1 1,0-1 0,1 0 0,0-1-1,1 1 1,5 4-5,8 6 12,0-2 1,1 0-1,1-2 1,19 10-13,-25-16 4,1 0 0,-1-1 1,2-1-1,-1 0 0,0-2 1,1 0-1,12 1-4,-20-4 0,1-1-1,-1 0 1,1-1 0,-1 0-1,1-1 1,-1 0 0,0 0-1,0-1 1,0-1 0,0 1-1,0-2 1,-1 1 0,0-1-1,0-1 1,0 0 0,0 0-1,-1 0 1,7-8 0,-8 7 5,0-1-1,0 1 1,-1-1-1,0-1 1,0 1-1,-1-1 1,0 0-1,-1 0 1,0 0-1,0-1 1,-1 0-1,0 1 1,-1-1-1,0 0 1,-1 0-1,0-1 1,0 1-1,-1 0 1,-1-6-5,0 3 3,-2 0-1,1 1 1,-2-1 0,1 1-1,-2 0 1,0 0 0,0 1 0,-1-1-1,0 1 1,-1 0 0,-1-1-3,-16-18-250,-1 1 0,-1 1 0,-2 0 250,-6-5-677,28 26-408,1 1 1,-1-1-1,1 0 1,0 0 0,1 0-1,-4-7 1085,-2-12-4474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5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192 144 6784,'-4'-24'2282,"4"18"-1025,3 6-757,2 7-390,-1 4-81,-2-1-1,1 1 1,-2 0-1,1 0 1,-2-1 0,1 1-1,-1 0 1,-1 3-29,-3 28 1261,-6 21-1261,3-17 1006,2-9-564,-7 49 875,0 77-1317,12-134 34,1 1-1,2-1 1,0 1 0,2-1-1,2 0 1,0 0 0,6 12-34,-9-30 21,0 1 0,1-1 0,0 0 0,1-1 0,0 1 0,1-1 0,0 0 0,1 0 0,0-1 0,0 0 0,1-1 0,0 0 0,1 0 0,-1-1 1,1 0-1,1-1 0,-1 0 0,1 0 0,0-1 0,12 3-21,-4-3 23,0 0-1,0-1 1,0-2 0,1 0-1,0-1 1,-1 0 0,1-2 0,-1-1-1,1 0 1,-1-1 0,0-1 0,0-1-1,16-6-22,-15 4-156,0-1 0,-1-1 0,0-1 0,-1 0-1,0-1 1,-1-1 0,0-1 0,-1 0 0,-1-1 0,0-1-1,0 0 1,11-17 156,-3-8-2240,-8 4-1146</inkml:trace>
  <inkml:trace contextRef="#ctx0" brushRef="#br0" timeOffset="345.264">0 683 7168,'3'7'2720,"20"-4"-2112,22-3-192,-18 0-128,14-7 736,12-8 480,15-9-736,12-8-320,6-9-320,3-10-1248,-12 0-448,-15-2-832,-13 1-352,-21 4 352</inkml:trace>
  <inkml:trace contextRef="#ctx0" brushRef="#br0" timeOffset="346.264">408 1 7168,'-55'7'2720,"46"1"-2112,5-4-192,4-4-128,13 5-256,10-5-32,18-5 32,13 1-32,12 4-96,16 0 0,7-3-1280,4-2-544,12 2-416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 13696,'-32'0'4426,"31"0"-4333,1 0 1,0 0-1,-1 0 1,1 0-1,-1 0 0,1 0 1,-1 1-1,1-1 0,0 0 1,-1 0-1,1 0 0,-1 0 1,1 1-1,0-1 0,-1 0 1,1 0-1,0 1 0,-1-1 1,1 0-1,0 0 0,-1 1 1,1-1-1,0 0 0,0 1 1,-1-1-1,1 1 1,0-1-94,-3 4 151,-14 12-81,0 1-1,1 1 1,1 0 0,1 1-1,0 1 1,2 0 0,0 0-1,1 2 1,-7 21-70,13-30 215,1-1 0,0 1 0,1 1 0,1-1 0,0 0 0,1 1 0,0-1 0,1 0-1,1 1 1,0-1 0,1 1 0,0-1 0,1 0 0,0 0 0,1 0 0,1 0 0,0-1 0,4 8-215,2-1-189,1-1 1,1-1-1,0 0 0,2 0 1,0-1-1,0-1 1,1-1-1,1 0 0,0-1 1,1-1-1,16 8 189,-26-16-103,0 0-1,0 0 0,0-1 1,0 0-1,1 0 1,-1-1-1,1 0 1,-1-1-1,1 0 0,3 0 104,1-1-84,1-1 0,0 0 0,0-1 0,-1-1 0,14-3 84,-21 3 4,1 1-1,-1-1 0,0 0 1,0 0-1,0 0 0,-1-1 1,1 0-1,-1 0 0,0-1 1,0 1-1,0-1 0,-1 0 1,0 0-1,4-5-3,2-6 14,0-1-1,-1 0 1,-1 0 0,4-12-14,-8 16 104,1-1 1,-2 1 0,1-1-1,-2 0 1,0 0 0,-1-1-1,0 1 1,-1 0 0,-1 0-1,0 0 1,-1-1 0,0 1-1,-1 0 1,-1 1 0,-4-12-105,-1 3-235,-1 0 0,-1 1 0,-1 0 0,-1 1 0,0 0 0,-2 1 0,0 0 1,-1 2-1,-2-1 235,-35-37-4128,33 34-517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13312,'4'10'4927,"6"3"-3839,-5 3-96,-5-8-256,0 1-480,0-1-64,0 0-192,0 5 0,0-13 0,0 0-1568,5-13-4703</inkml:trace>
  <inkml:trace contextRef="#ctx0" brushRef="#br0" timeOffset="1">154 248 13824,'-29'3'5183,"24"2"-4031,15-5-480,-6 0-480,1 0-1568,0 0-448,5 0-7455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243 107 4224,'0'-3'300,"0"0"1,0 0-1,0 0 0,0 1 1,-1-1-1,1 0 0,-1 0 1,0 1-1,0-1-300,1 2 142,-1 0 1,1 0-1,-1 0 0,0 1 0,1-1 1,-1 0-1,0 1 0,1-1 0,-1 1 0,0-1 1,0 1-1,0-1 0,0 1 0,1 0 1,-1-1-1,0 1 0,0 0 0,0-1 1,0 1-1,0 0 0,0 0 0,0 0 1,0 0-1,0 0 0,0 0 0,0 0 1,0 0-1,1 1 0,-1-1 0,0 0-142,-9 2 491,1 0 0,-1 0 0,1 1-1,0 0 1,0 1 0,0 0 0,0 0-1,0 1 1,1 0 0,0 1 0,0-1-1,1 2 1,0-1 0,0 1 0,0 0-1,1 0 1,0 1 0,-3 4-491,1 1 124,1 0 1,0 1-1,0 0 1,1 0-1,1 1 1,1 0-1,0 0 0,1 0 1,0 0-1,1 0 1,1 8-125,0-4 25,2 1 1,0-1-1,1 1 0,1-1 1,0 0-1,2 0 1,0 0-1,1-1 1,1 1-1,1-2 1,1 1-1,6 9-25,-9-17-12,0-1-1,1 1 1,0-1-1,1 0 1,0-1-1,0 0 0,1 0 1,0-1-1,0 0 1,1-1-1,0 0 1,0 0-1,0-1 1,1 0-1,-1-1 1,1-1-1,0 1 1,1-1-1,-1-1 1,1 0-1,8 0 13,-8-3-19,-1 1-1,0-1 1,1-1 0,-1 0-1,0-1 1,0 0-1,0 0 1,-1-1-1,1-1 1,-1 0-1,0 0 1,0-1 0,0 0-1,-1-1 1,0 0-1,-1-1 1,1 1-1,-1-2 1,-1 1-1,0-1 1,2-3 19,-1 3 98,-2-2-1,1 1 1,-1-1-1,0 0 1,-1 0-1,-1 0 1,0-1-1,0 1 1,-1-1 0,0 0-1,-1 0 1,-1 0-1,0-1 1,-1 1-1,0 0 1,0 0 0,-1-1-1,-1 1 1,-2-9-98,-2 4 361,0 1 0,-1 0 0,-1 1 0,0 0 1,-1 0-1,-1 0 0,0 1 0,-1 1 0,-1 0 0,-6-6-361,-26-22-1741,-2 2 0,-22-12 1741,7 4-4956,57 44 4290,3 2 419,-1 0 1,1 1-1,0-1 1,0 0-1,0 0 1,1 1-1,-1-1 1,0 0 0,0 0-1,0 0 1,1 0-1,-1 0 1,0 0-1,1-1 1,-1 1-1,1 0 1,-1 0-1,1 0 1,-1-1 246,5-10-3685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36 157 13184,'-1'1'325,"1"0"0,-1 0 0,0 0 0,0 1 0,1-1 0,-1 0 0,1 0 0,-1 0 0,1 1 0,-1-1 0,1 0 1,0 0-1,-1 1 0,1-1 0,0 0 0,0 1 0,0-1 0,0 0 0,0 1 0,1 0-325,-3 19 693,-5 5-395,1 1 1,2-1-1,0 1 1,2 0-1,1 0 0,1 0 1,2 0-1,0 0 1,6 23-299,-5-36 237,1-1 0,1 1 1,0-1-1,0 0 0,2 0 1,-1 0-1,2-1 0,0 0 1,0 0-238,-1-4 57,1 1 0,0-1 1,0-1-1,0 1 0,1-1 1,1-1-1,-1 0 0,1 0 0,0 0 1,0-2-1,0 1 0,2-1-57,1 1-331,0-2-1,-1 1 0,1-2 1,0 0-1,1 0 0,-1-1 1,0-1-1,0 0 0,0-1 1,9-1 331,-13 0-593,0 0 0,-1 0-1,1-1 1,-1 0 0,1-1 0,-1 1 0,0-2 0,0 1 0,-1-1 0,1 0 0,-1-1 0,0 1-1,-1-2 1,1 1 0,3-5 593,14-23-4490</inkml:trace>
  <inkml:trace contextRef="#ctx0" brushRef="#br0" timeOffset="367.42">17 543 12928,'-5'8'4831,"10"-3"-3775,10-5-128,-11 3-288,11-3-512,9-8-64,5-5-1440,9-8-608,-1-9-3039,-4-7-1217</inkml:trace>
  <inkml:trace contextRef="#ctx0" brushRef="#br0" timeOffset="368.42">56 108 13696,'4'0'5087,"6"0"-3967,14-13-224,-10 8-416,10-3-512,13 0 32,16-9-1568,9-1-672,9 2-2847,10-5-1185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474 121 10112,'0'20'3641,"2"-1"0,2 14-3641,10 36 2809,-6-30-2298,2 26-511,-3 23-409,-3 1 0,-5-1 0,-3 4 409,4-72-1495,0-18 1052,0 1-1,0-1 1,0 1-1,0-1 1,0 1 0,-1-1-1,1 0 1,-1 1 0,0-1-1,1 1 1,-1-1 0,-1 1 443,-3 7-3648</inkml:trace>
  <inkml:trace contextRef="#ctx0" brushRef="#br0" timeOffset="851.501">4 231 9984,'0'0'3776,"9"0"-2944,14 0 1055,-23 0 225,24-4-1056,33-9-384,10-8-448,4-5-128,1-4-32,-2 1-64,-3 4 32,-4 4-128,-12 0 64,-3 3-1376,-10 6-576,-4 4-3039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 4352,'-1'0'129,"1"-1"0,-1 1 0,0-1 0,1 1-1,-1-1 1,1 1 0,-1 0 0,0-1 0,1 1 0,-1 0 0,0 0 0,0-1 0,1 1 0,-1 0 0,0 0 0,0 0 0,1 0-1,-1 0 1,0 0 0,0 0 0,1 0-129,-4 0 562,4 0 457,0 0-507,0 0-955,0 0-469,0 0 299,0 0 474,0 0 928,0 0 486,0 0-246,0 0-101,0 0 512,0 0 219,0 0-560,0 0-289,0 0 422,0 0 229,-1 14 486,-38 155-1492,-9 125-455,41-248 52,5-35-47,-4 34 18,-1 38-23,6-70 0,1 0-1,1 1 1,0-1 0,1 0 0,1 0 0,0 0 0,0-1-1,4 7 1,-5-15 0,0 0 0,0-1 0,1 1 0,-1 0 0,1-1 0,0 0 0,0 0 0,0 0 0,0 0-1,1 0 1,-1 0 0,1-1 0,0 0 0,0 0 0,-1 0 0,1 0 0,1 0 0,-1-1 0,0 0 0,0 0-1,0 0 1,1 0 0,1-1 0,14 2 11,0-1 0,0 0 0,1-2 0,9-2-11,-17 2 17,81-9 33,-41 4-201,43 0 151,-64 11-500,-3 0-6413,-23-5 2465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16 10368,'-44'-13'3429,"27"10"-2058,-58 7 1394,65-4-2405,-1 2 1,0 0 0,1 0 0,0 1-1,-1 0 1,1 1 0,0 0-361,0 1 2,1 0 0,-1 1-1,1 1 1,1 0 0,-1 0 0,1 0-1,0 1 1,0 0 0,1 1 0,0 0 0,1 0-1,0 0 1,1 1 0,-1 0 0,2 0-1,0 0 1,0 1 0,0 2-2,-2 7 35,2 0 0,0 0 0,2 0 0,0 0-1,1 1 1,1-1 0,1 0 0,0 1 0,2-1 0,4 17-35,-5-28-56,1 0 0,0 0 0,0 0 0,1-1 1,0 1-1,1-1 0,-1 0 0,2 0 0,-1 0 0,1-1 0,0 1 0,1-2 1,-1 1-1,2-1 0,-1 0 0,0 0 0,1-1 0,0 0 0,1 0 1,-1-1-1,1 0 0,-1-1 0,1 1 0,6 0 56,-3-2-586,0-1 1,0 0-1,1 0 0,-1-1 0,0-1 1,0 0-1,0 0 0,0-1 0,0-1 0,0 0 1,0-1-1,5-3 586,38-10-3701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304 255 10624,'-13'-2'5065,"12"15"330,1-6-5285,1 14 1154,2-1-1,0 1 1,1 0-1,5 14-1263,28 79 349,47 82-289,-50-120-3,28 61-4852,-56-125 2345,-7-15 31,-7-15-1005,-2-4-1018</inkml:trace>
  <inkml:trace contextRef="#ctx0" brushRef="#br0" timeOffset="346.759">0 384 13440,'20'1'5988,"8"0"-3982,52 2-2107,-28-4-39,-1-2 0,0-3 0,1-2 0,-2-2 0,1-2 0,-2-2 0,0-3 0,6-4 140,-18 4-70,40-16 192,-70 31-58,0 0-1,-1 0 1,1 1-1,0 0 1,0 0-1,0 0 1,0 1-1,0 0 1,7 1-64,-9 1 246,0-1 0,0 1 1,0 0-1,0 0 0,0 0 1,0 1-1,0 0 1,-1 0-1,0 0 0,1 0 1,-1 1-1,0-1 0,-1 1 1,1 0-1,1 3-246,8 11 671,-1 0 1,-1 0-1,3 9-671,-9-19-8,12 25 147,79 156 240,-77-148-518,-3 2 0,-1 0 0,5 31 139,-18-62-424,5 20-2089,-2-22-8,-4-10 2416,-1 0 0,0 0 1,0 0-1,1 0 1,-1 0-1,0 0 0,0 0 1,1 0-1,-1 0 1,0 0-1,0 0 0,1 0 1,-1 0-1,0 0 1,0 0-1,0 0 0,1 0 1,-1 0-1,0 0 1,0 0-1,1 0 0,-1 0 1,0 0-1,0 0 1,0-1-1,1 1 0,-1 0 1,0 0-1,0 0 1,0 0-1,1-1 0,-1 1 1,0 0-1,0 0 0,0 0 105,6-8-4911</inkml:trace>
  <inkml:trace contextRef="#ctx0" brushRef="#br0" timeOffset="697.46">1403 39 13312,'-1'1'1374,"1"3"94,7 6 1775,1 1-2446,-1 1 0,1 0 1,-2 0-1,5 13-797,24 72 2804,44 130-1449,-57-150-1411,-2 1 1,-4 0 55,-11-50-236,6 40-470,-8-26-3701,-5-43-3609,-6-8 3291,-1-4-11</inkml:trace>
  <inkml:trace contextRef="#ctx0" brushRef="#br0" timeOffset="1056.831">1150 566 13824,'0'1'102,"0"-1"1,0 0 0,-1 0 0,1 1 0,0-1-1,0 0 1,-1 0 0,1 1 0,0-1 0,0 0 0,0 0-1,0 1 1,-1-1 0,1 0 0,0 1 0,0-1-1,0 0 1,0 1 0,0-1 0,0 0 0,0 1 0,0-1-1,0 0 1,0 1 0,0-1 0,0 0 0,0 1-1,0-1 1,0 0 0,0 1 0,0-1 0,1 0 0,-1 1-1,0-1 1,0 0 0,0 0 0,1 1 0,-1-1-1,0 0 1,0 0 0,0 1 0,1-1 0,-1 0 0,0 0-1,1 1 1,-1-1 0,0 0 0,0 0 0,1 0-1,-1 0 1,0 0 0,1 0 0,-1 1 0,0-1-1,1 0 1,-1 0 0,0 0 0,1 0 0,-1 0 0,0 0-1,1 0-102,13 2 292,11 2 138,0-1 0,5-1-430,10-4-222,0-3-1,-1-1 0,1-1 1,13-7 222,-11 4-1751,0-2 0,-1-1 0,0-3-1,-1-1 1,-1-2 0,1-3 1751,28-21-1697,-13 7 9800,19-7-8103,-53 33 2373,0 0 0,18-5-2373,18 2 325,-54 12-320,0 1 0,1 0 0,-1-1 0,0 1-1,1 1 1,-1-1 0,0 0 0,0 1 0,1 0 0,-1 0-1,0 0 1,0 0 0,0 0 0,0 0 0,0 1-1,0 0 1,0-1 0,0 1 0,-1 0 0,1 1-1,-1-1 1,1 0 0,-1 1 0,0-1 0,0 1 0,0 0-1,0-1 1,-1 1 0,1 0 0,0 2-5,4 10 368,0 1 0,-1-1 0,-1 1 0,0 0 0,0 13-368,1-2 1279,2 4-445,1 0 0,4 9-834,-8-29 30,1 1 0,0-1 0,1-1 0,0 1 0,0-1 0,1 0 0,6 6-30,2 0-42,0 0 1,2-1 0,0 0-1,9 5 42,-17-14-286,-1 0-1,2-1 1,-1 0-1,0-1 1,1 0-1,0 0 0,0-1 1,0 0-1,0-1 1,0 0-1,2-1 287,0 0-433,1 0-1,-1-2 0,0 1 1,0-2-1,1 0 1,6-2 433,-12 2-1043,0 0 0,0-1 0,0 0 0,5-3 1043,30-22-5040,1 1 582</inkml:trace>
  <inkml:trace contextRef="#ctx0" brushRef="#br0" timeOffset="1419.372">2315 525 13696,'9'8'5183,"-9"-8"-4031,82 3-480,-73-3-480,23 0-1856,-3 0-576,19-11-2719,-9 1-1153</inkml:trace>
  <inkml:trace contextRef="#ctx0" brushRef="#br0" timeOffset="1420.372">2401 0 16767,'-34'5'6336,"34"-5"-4928,39 16-352,-34-11-480,23 3-512,-5-3 32,44-2-2880,-14-3-1216,55-8-2175,-13 0-801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13312,'-23'0'4287,"23"0"-4213,-1 0-1,1 0 1,-1 0-1,1 0 1,0 0-1,-1 0 1,1 0-1,-1 0 1,1 0-1,0 1 0,-1-1 1,1 0-1,0 0 1,-1 0-1,1 0 1,0 1-1,-1-1 1,1 0-1,0 0 0,-1 1 1,1-1-1,0 0 1,0 1-1,0-1 1,-1 0-1,1 1 1,0-1-1,0 0 1,0 1-1,-1-1 0,1 0 1,0 1-1,0-1 1,0 1-1,0-1 1,0 0-1,0 1 1,0-1-1,0 1 1,0-1-1,0 0 0,0 1 1,0-1-1,0 1 1,1-1-1,-1 0 1,0 1-1,0-1 1,0 0-1,0 1 0,1-1 1,-1 0-1,0 1-73,8 14-90,-7-14 82,113 206 945,-89-156 76,-2 2 0,-2 0 0,-2 7-1013,-10-30-667,21 77-6698,-29-104 6790,2 9-3067,-2-12 3477,-1 0-1,0 0 1,0 0-1,1 0 1,-1 0-1,0 1 1,1-1-1,-1 0 1,0 0-1,0 0 1,1 0-1,-1 0 1,0 0-1,1 0 1,-1 0-1,0 0 1,0 0-1,1 0 0,-1 0 1,0 0-1,1 0 1,-1-1-1,0 1 1,0 0-1,1 0 1,-1 0-1,0 0 1,0 0-1,1-1 1,-1 1-1,0 0 1,0 0-1,0 0 1,1-1-1,-1 1 1,0 0-1,0-1 166,10-7-3797</inkml:trace>
  <inkml:trace contextRef="#ctx0" brushRef="#br0" timeOffset="331.356">551 36 13440,'-24'9'4426,"15"-1"-2682,-5 10-925,-1-1-1,-7 6-818,11-14 14,1 1 0,1 0 0,0 1 0,0 0 0,1 1 0,0-1 0,1 2 0,1-1 0,0 1 0,0 0 0,1 0 0,-1 8-14,3-12 6,1 1-1,1 0 0,0 1 0,0-1 0,1 0 0,0 0 1,1 0-1,0 0 0,1 0 0,-1 0 0,2 0 0,0 0 1,0-1-1,1 1 0,0-1 0,0 0 0,4 4-5,-1-2-138,0 0 1,2 0-1,-1 0 0,1-1 0,1-1 0,0 1 0,0-1 1,1-1-1,0 0 0,0-1 0,1 0 0,0-1 0,9 4 138,-6-5-808,1-1-1,0 0 0,0-1 0,0 0 0,0-1 0,0-1 0,1-1 0,-1 0 1,9-3 808,30-4-3696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302 102 7168,'-4'-7'8031,"5"5"-3394,6 10-2338,12 18-3107,-3 1 864,-1 2 0,-1 0-1,-2 0 1,4 18-56,7 31-79,0 15 79,-18-69-376,-1 1-1,-1 6 377,-1 21-3839,-2-49 3366,1-2 107,-1 0 0,0 0 0,0 0 0,0 0 0,0 0 0,0 0 0,0 0 0,0-1 0,0 1 0,0 0 0,-1 0 0,1 0 0,0 0 0,-1 0 0,1 0 0,0 0 0,-1-1 0,1 1 0,-1 0 0,0 0 0,1-1 0,-1 1 0,1 0 0,-1-1 0,0 1 0,0 0 366,-5 3-3722</inkml:trace>
  <inkml:trace contextRef="#ctx0" brushRef="#br0" timeOffset="434.141">1 98 10496,'0'-1'147,"0"1"1,0 0 0,-1-1-1,1 1 1,0-1-1,0 1 1,0-1 0,0 1-1,0 0 1,0-1 0,0 1-1,0-1 1,0 1 0,0-1-1,0 1 1,0 0-1,1-1 1,-1 1 0,0-1-1,0 1 1,0 0 0,0-1-1,1 1 1,-1 0 0,0-1-1,0 1 1,1 0-1,-1-1 1,0 1 0,1 0-1,-1-1 1,0 1 0,1 0-1,-1 0 1,0 0-1,1-1 1,-1 1 0,1 0-1,-1 0 1,0 0 0,1 0-1,-1 0 1,1 0 0,-1 0-1,1 0-147,26-6 2354,-21 5-1618,144-21 340,52 2-1076,-35 5 65,-107 8-55,-6 0 59,13 2-69,-51 4 26,1 1 0,0 1 0,-1 1 0,0 0 0,1 1 0,2 2-26,-15-4 1,44 16 16,-45-16-17,-1 1 1,1-1-1,0 1 1,-1 0 0,1 0-1,-1-1 1,0 2-1,0-1 1,0 0-1,0 0 1,0 1 0,0-1-1,0 1 1,-1-1-1,1 2 0,40 87 86,-41-81-603,-1-8-1039,0-5-1017,0-2-2018</inkml:trace>
  <inkml:trace contextRef="#ctx0" brushRef="#br0" timeOffset="899.299">914 21 10112,'16'19'6726,"-3"3"-3281,-4-2-3238,-2 0 1,5 16-208,0 3 517,10 27-603,77 231-852,-97-291 409,-2-4 144,0-1 0,1 1 1,-1-1-1,1 1 1,-1 0-1,1-1 1,0 1-1,-1-1 0,1 0 1,0 1-1,0-1 1,0 0-1,0 1 0,1-1 1,0 1 384,8 2-4421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1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26 9984,'-12'-5'1331,"0"1"1,0 0-1,-1 0 1,1 1-1,-1 1 1,0 0-1,-1 1-1331,4 0 123,-1 1-1,1 1 0,0-1 1,-1 2-1,1-1 1,0 2-1,0-1 0,0 1 1,0 1-1,0 0 1,1 0-1,-1 1 1,1 0-1,-1 1-122,-9 7 62,1 1 0,0 1-1,1 0 1,-15 18-62,24-24 28,1 1 0,0-1 1,0 1-1,1 0 0,0 1 0,1-1 0,0 1 0,0 0 0,2 0 0,-3 8-28,6-16-1,-1 0 1,1 0-1,-1 0 1,1 0-1,0 0 1,0 1-1,0-1 1,1 0-1,-1 0 1,1 0-1,-1 0 1,1 0-1,0 0 1,0 0-1,1 0 1,-1 0-1,1 0 0,-1-1 1,1 1-1,0-1 1,0 1-1,0-1 1,0 0-1,0 1 1,1-1-1,-1 0 1,1 0-1,-1-1 1,1 1-1,0 0 1,3 0 10,-1 0-1,0 0 1,1 0 0,-1 0-1,1-1 1,-1 0 0,1 0-1,0-1 1,-1 1 0,1-1-1,0-1 1,0 1 0,-1-1-1,1 0 1,0 0 0,3-2-10,0 0 80,-1-1 1,1 0 0,-1 0-1,0-1 1,0 0-1,-1 0 1,0-1 0,0 0-1,0-1 1,-1 1-1,0-1 1,0 0 0,0-1-1,-1 1 1,0-1-1,-1 0 1,0-1 0,0 1-1,0-1 1,0-3-81,-2 6-1,0 0-1,-1-1 1,1 1 0,-1 0-1,-1-1 1,1 1 0,-1-1-1,0 1 1,0-1-1,-1 1 1,0-1 0,0 1-1,-1 0 1,0 0 0,0-1-1,0 1 1,0 0 0,-1 1-1,0-1 1,-1 0 0,1 1-1,-1 0 1,0 0 0,0 0-1,-1 0 1,1 1 0,-1-1-1,0 1 1,-3-2 1,3 3-128,0 0 1,-1 0-1,1 1 0,-1-1 0,0 1 1,0 0-1,1 1 0,-1-1 0,0 1 1,-1 0-1,1 1 0,0-1 0,0 1 1,0 1-1,0-1 0,0 1 1,0 0-1,-5 1 128,8-1-268,-1 0 0,1 1 0,0-1 0,0 1 0,0-1 0,0 1 0,0 0 0,0 0 0,0 0 0,1 0 0,-1 1 0,1-1 0,-1 1 0,1 0 0,0-1 0,0 1 0,0 0 0,1 0 0,-1 0 0,1 0 0,-1 1 0,1-1 0,0 0 0,0 1 0,1-1 0,-1 1 0,1-1 1,-1 0-1,1 1 0,0-1 0,1 1 0,-1 1 268,4 24-3680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119 525 10112,'-2'0'378,"1"0"-1,-1 0 1,0 0 0,0 0 0,1 0 0,-1 1-1,0-1 1,1 0 0,-1 1 0,1-1 0,-1 1 0,0 0-1,1-1 1,-1 1 0,1 0 0,-1 0 0,1 0 0,0 0-1,-1 0 1,1 0 0,0 0 0,0 1 0,0-1 0,0 0-1,-1 2-377,-2 19 965,4 17-870,0 39 47,7 52-142,-4-105 5,1 0 0,1 0 0,1-1 0,2 1 0,0-1 0,1-1 0,3 3-5,-9-20-14,0 0-1,1 0 1,-1 0 0,1 0-1,0-1 1,1 1 0,-1-1-1,1 0 1,0 0-1,1-1 1,-1 0 0,1 0-1,-1 0 1,1 0 0,0-1-1,1 0 1,-1-1 0,1 1-1,-1-1 1,1 0 0,0-1-1,-1 1 1,1-1-1,0-1 1,0 1 0,6-2 14,-5 1-467,0-2 0,0 1 0,0-1 0,0 0 0,0-1 0,-1 0 0,1 0 0,-1 0 0,5-4 467,18-11-4410</inkml:trace>
  <inkml:trace contextRef="#ctx0" brushRef="#br0" timeOffset="350.853">33 824 10240,'0'0'3872,"0"0"-3040,33-3-128,-28 3-256,19-5-352,-5 2 0,20-10-192,-6 4 0,9-12 32,-9 5-1376,1-10-544,-5 6-1760</inkml:trace>
  <inkml:trace contextRef="#ctx0" brushRef="#br0" timeOffset="699.229">57 436 10368,'-42'13'3872,"42"-13"-3040,-14 4-128,14-4-256,0 0 639,0 0 385,24-8-1792,-7 4-800,26-4 480,-4 0-1215,18-5-385,-10 0-1504</inkml:trace>
  <inkml:trace contextRef="#ctx0" brushRef="#br0" timeOffset="700.229">736 369 13312,'1'9'6509,"11"13"-5755,-6-11-279,22 46-320,-11-25-121,-2 1-1,-1 0 0,-2 0 0,2 14-33,2 27-1115,-4 0 1,-3 7 1114,-7-58-2425,-4-12-656,-2-6-3936,-1-5 3439</inkml:trace>
  <inkml:trace contextRef="#ctx0" brushRef="#br0" timeOffset="1050.488">461 306 13312,'0'0'4991,"0"0"-3871,29-9-160,-29 9-416,24-4-416,-6 0-96,30-1 0,-5 2-32,19 3 0,-16 0-1408,12 0-576,-5 0-767,3 0-321,-8 0-704</inkml:trace>
  <inkml:trace contextRef="#ctx0" brushRef="#br0" timeOffset="1418.709">1739 209 10368,'-16'-3'3190,"0"2"0,0 0 1,-10 1-3191,-14 3 660,-30 7-660,18-2 270,51-8-271,-6 0-1,0 1 0,0 0 0,0 1 0,0-1 1,0 1-1,1 0 0,-1 1 0,1 0 0,-1 0 0,1 0 0,-1 2 2,6-5-2,0 1 0,1 0 1,-1 0-1,1 0 0,-1 0 0,1 1 0,-1-1 0,1 0 0,0 0 0,-1 0 0,1 0 0,0 0 0,0 1 0,0-1 0,0 0 0,0 0 0,0 0 0,0 0 0,0 1 0,0-1 1,1 0-1,-1 0 0,0 0 0,1 0 0,-1 0 0,1 0 0,-1 0 0,1 0 0,0 0 0,-1 0 0,1 0 0,0 0 0,0 0 0,0 0 0,0 0 2,5 6-11,0 0 0,1-1 0,0 0 0,4 3 11,2 2 5,101 82 250,-94-74-199,0 1 1,-1 1-1,-1 1 1,3 5-57,-13-14 12,0 1 1,0 0-1,-1 0 0,-1 0 1,-1 1-1,0 0 1,-1 0-1,0 0 1,-1 0-1,-1 1 1,0-1-1,-1 1 0,-1 0 1,-1-1-1,0 4-12,-1-12 2,1-1 1,-1 0-1,0 0 0,-1 0 0,1 0 0,-1-1 0,0 1 0,-1-1 0,0 0 0,1 0 1,-2 0-1,1 0 0,0 0 0,-1-1 0,0 0 0,0 0 0,0 0 0,-5 1-2,-5 4-97,-1 0 0,0-2 0,0 0 0,0 0 0,-1-2 0,-4 1 97,12-4-767,-1 0 1,0 0-1,1-1 0,-1 0 0,-3-1 767,-16 0-4613</inkml:trace>
  <inkml:trace contextRef="#ctx0" brushRef="#br0" timeOffset="1755.172">1103 1 10624,'-5'5'3936,"5"-5"-3040,5 8 863,-5-8 225,4 9-1120,1-6-448,5 10-512,-1 0-128,6 5 96,-1-2-3583,5 9-1633,-4-4 1120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428 152 9728,'-8'-12'1290,"0"0"1,0 0 0,-1 0-1,-1 1 1,-4-3-1291,-5-10 2011,17 20-1863,-1 0 0,0 0 0,0 0 0,0 0 0,0 0 0,-1 1 0,0 0 0,1 0 0,-1 0 0,0 0 0,-1 0 0,1 1 0,0 0 1,-1 0-1,1 0 0,-1 0 0,-1 1-148,1 0 7,0 0-1,0 1 1,0 0 0,-1 0 0,1 1 0,0-1 0,0 1-1,0 0 1,0 0 0,0 1 0,0 0 0,0 0 0,0 0 0,-3 2-7,-8 6 19,1 0 1,1 0-1,-9 8-19,21-16 0,-10 9-4,1-1 0,-1 2 0,2 0-1,-1 0 1,2 1 0,0 0-1,0 1 1,1 0 0,1 0 0,0 1-1,1 0 1,1 0 0,0 0 0,1 1-1,0 2 5,2-6-3,1 1 0,0-1-1,0 1 1,1-1 0,1 1-1,0-1 1,1 1-1,0-1 1,1 0 0,0 0-1,1 0 1,1 0 0,0-1-1,0 0 1,1 0-1,0 0 1,1 0 0,0-1-1,3 2 4,-4-5-270,0-1-1,0 0 0,1-1 0,0 1 1,0-1-1,0-1 0,0 1 0,1-1 1,0-1-1,0 1 0,0-1 1,0-1-1,0 1 0,1-1 0,-1-1 1,1 0-1,7 1 271,6-2-1098,0-1 0,0 0 1,0-2-1,0-1 0,-1 0 0,8-4 1098,26-5-3626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10368,'-3'1'405,"1"0"-1,0 0 1,0 0 0,0 1 0,0-1 0,0 1 0,0-1 0,1 1 0,-1 0 0,0 0 0,1 0 0,-1 0-1,1 0 1,0 0 0,0 0 0,0 0 0,0 0 0,0 1 0,0-1 0,0 0 0,1 1 0,-1-1 0,1 1-405,-2 11 411,0 0 1,1 0 0,1 12-412,0-22-26,0 32 104,2 1 0,1-1 0,1 1 1,4 6-79,-5-29 5,1-1 1,0 0 0,1 0 0,0 0 0,1-1 0,0 0 0,1 0 0,0 0 0,1-1 0,0 0 0,1-1-1,0 0 1,1 0-6,-5-5-89,0-1-1,1 0 0,-1 0 0,1-1 1,0 0-1,0 0 0,0 0 1,0 0-1,0-1 0,6 1 90,-6-2-491,1 0 0,-1 0-1,0-1 1,1 1 0,-1-2 0,0 1-1,1-1 492,23-3-4591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10368,'-11'0'1007,"0"1"-1,0 1 1,1 0 0,-1 0 0,1 1 0,-1 0 0,1 1 0,0 0 0,1 1 0,-7 3-1007,10-2 30,0-1 1,1 1-1,-1 0 1,1 1-1,0-1 1,1 1 0,0 0-1,0 0 1,0 0-1,1 1 1,0-1-1,0 1 1,1 0-1,0 0 1,0 0-1,1 0 1,0 0-1,0 5-30,1 7 16,0 0-1,1-1 0,1 1 0,1-1 0,0 1 1,2-1-1,2 5-15,-4-12 2,1-1 1,1 0 0,0 0-1,1 0 1,0-1 0,0 1-1,1-1 1,1-1 0,-1 0-1,2 0 1,-1 0 0,7 4-3,-12-10 3,0-1 0,1 1 0,-1-1 0,1 0 0,-1 0 0,1-1 0,0 1 0,0-1 0,-1 1 0,1-1 0,0-1 0,0 1 0,1 0 0,-1-1 0,0 0 0,0 0-1,0 0 1,0 0 0,0-1 0,0 0 0,0 0 0,0 0 0,0 0 0,0 0 0,-1-1 0,1 0 0,0 0 0,-1 0 0,1 0 0,-1 0 0,0-1 0,0 1 0,0-1 0,3-3-3,0 0 6,0-1-1,0 0 0,0 0 1,-1-1-1,0 0 0,0 0 0,-1 0 1,0 0-1,-1-1 0,1 1 1,-2-1-1,1 0 0,-1 0 1,-1 0-1,1-3-5,-2-2 36,-1 1-1,0-1 1,0 0 0,-2 1 0,0-1-1,0 1 1,-1 0 0,-1 0-1,0 0 1,0 1 0,-8-12-36,2 6-260,0 1 1,-1 0 0,-5-4 259,0 2-2074,0 0 0,-9-5 2074,6 7-4581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 13184,'-9'-1'1502,"0"0"0,0 1 0,0 0 0,-7 1-1502,13-1 112,-1 1-1,0 0 0,1 0 1,-1 0-1,1 0 0,-1 1 0,1 0 1,0 0-1,-1-1 0,1 2 1,0-1-1,0 0 0,0 1-111,-4 4 28,0-1-1,0 1 1,1 0-1,0 1 0,1-1 1,-1 1-1,1 0 1,1 1-1,0-1 0,0 1 1,0 0-1,1 0 0,1 0 1,-1 0-1,1 1 1,1-1-1,0 1 0,0-1 1,1 1-1,0-1 1,1 1-1,1 4-27,-1-2 7,2 1 1,-1-1-1,2 0 0,0 0 1,0 0-1,1-1 0,0 1 0,1-1 1,0 0-1,1 0 0,0-1 1,1 0-1,0-1 0,8 8-7,-8-10-60,-1-1-1,1 1 1,1-1-1,-1-1 1,1 0-1,0 0 1,0-1-1,1 0 1,-1-1-1,1 0 1,0 0-1,0-1 1,0 0-1,0-1 1,0 0-1,0 0 1,0-1-1,7-1 61,-8 0-722,-1 0 0,0-1-1,0 0 1,0 0 0,0-1-1,-1 0 1,1-1 0,-1 1-1,7-6 723,25-12-4442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10368,'-59'14'3429,"55"-13"-3169,1-1 0,-1 1-1,0 0 1,0 1 0,1-1 0,-1 0-1,1 1 1,-1 0 0,1 0 0,-1 1-260,-5 2 591,2-1-370,0 1 0,0-1 0,0 1 0,1 1 0,0-1 0,0 1 0,0 0 0,1 0 0,0 1 1,0 0-1,1-1 0,0 2 0,0-1 0,0 0 0,1 1 0,0 0 0,1 0 0,-1 0 0,1 1-221,-1 4 3,1 1 1,0 0-1,1 0 1,0 0-1,1 0 1,0 0-1,1-1 1,1 1-1,1 0 1,2 11-4,1-9 12,1 1 1,0-1 0,1-1 0,1 1-1,0-1 1,1-1 0,0 0-1,2 0 1,-1-1 0,2 0 0,0-1-1,0-1 1,10 7-13,-22-18 2,-1 1 1,1 0-1,0-1 0,0 0 0,-1 1 1,1-1-1,0 1 0,0-1 1,0 0-1,0 0 0,0 1 0,-1-1 1,1 0-1,0 0 0,0 0 1,0 0-1,0 0 0,0 0 0,0 0 1,0 0-1,0-1-2,15 0 16,5 0-8,-1-1 1,0-1 0,3-1-9,-16 2 8,0 0-1,0 0 1,0 0 0,0-1 0,-1 0 0,1-1 0,-1 1-1,0-1 1,0 0 0,0-1 0,4-4-8,-4 3 23,-1 0 1,0-1-1,0 0 1,-1 1-1,1-1 1,-2-1-1,1 1 1,-1-1-1,0 1 1,-1-1-1,1 0 1,-2 0-1,1 0 1,-1 0-1,0 0 1,-1 0-1,0-1 1,0 1-1,-1 0 1,-1-8-24,0 5-344,-1-1 0,-1 1 0,1-1 0,-2 1 0,0 0 0,0 1 0,-1-1 0,0 1 0,0 0 0,-1 1 0,-1-1 0,0 2-1,0-1 1,-1 0 344,-34-34-10378,24 26 6645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10496,'4'22'3429,"3"-11"-1893,-4-8-1550,7 8 1051,0 0-1,-1 1 0,-1-1 0,0 2 1,6 11-1037,1 11 847,-1-1 1,-2 2-1,-2-1 1,6 37-848,-7-21 841,-3 1 1,-2-1-1,-2 15-841,-1-106-373,1 0 0,2 0 0,1 0-1,3 0 1,1 1 0,8-20 373,-11 41-195,1 0 1,0 1-1,1 0 0,1 0 0,1 1 1,0 0-1,1 0 0,1 1 1,1 1-1,0 0 0,0 1 0,1 0 1,1 1-1,9-5 195,-13 10-15,1 0 1,-1 1-1,2 1 1,-1 0-1,9-2 15,-18 6 7,0 0 0,1 0 0,-1 0 1,1 0-1,-1 1 0,1 0 0,-1 0 0,1 0 0,-1 0 0,1 0 0,-1 0 0,1 1 1,-1 0-1,0 0 0,1 0 0,-1 0 0,0 0 0,0 1 0,1-1 0,-1 1 0,-1 0 1,1 0-1,1 1-7,-3-2 71,0 1 0,0-1 0,0 1 0,0 0 1,0 0-1,0 0 0,0-1 0,0 1 0,-1 0 1,1 0-1,-1 0 0,1 0 0,-1 0 0,0 0 0,0 0 1,0 0-1,0 0 0,0 1 0,0-1 0,0 0 1,-1 0-72,-1 8 725,-1 0 0,0-1 0,-4 9-725,4-10 164,-3 8-93,1 1 0,0-1-1,2 1 1,-1 0 0,2 0 0,0 1-1,1-1 1,1 0 0,1 0 0,2 13-71,-2-20-5,1 0 0,1 1 0,0-1 0,0 0 0,1-1 0,0 1 0,1-1 0,0 0 0,0 0 0,1 0 0,0-1 0,0 1 1,1-1-1,1-1 0,-1 0 0,1 0 0,0 0 0,6 3 5,-1-2-201,1-1 0,1 0 1,-1-1-1,1 0 0,0-1 0,0-1 0,1 0 1,-1-1-1,1-1 0,0 0 0,0-1 1,6-1 200,-1-1-1278,0 0 1,-1-2 0,1 0 0,3-2 1277,-4 0-2178,-1-1 0,0-1 1,-1 0-1,5-4 2178,12-7-3653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83 13440,'-9'-13'4039,"14"17"-1658,-1 0-2166,0 0-1,-1 0 0,0 1 0,0-1 1,0 1-1,1 2-214,21 50 1032,14 31 1001,-4 1 1,21 88-2034,-41-100 167,-14-67-402,0 0 0,-1 0 0,0 0 0,0 0 0,-1-1 0,-1 8 235,2-16-103,-1 0-1,1 0 1,0 0-1,0 0 1,-1 0 0,1 1-1,-1-1 1,1 0-1,-1 0 1,1 0 0,-1 0-1,0 0 1,1 0-1,-1-1 1,0 1 0,0 0-1,0 0 1,0 0-1,1-1 1,-1 1 0,0 0-1,0-1 1,0 1 0,-1-1 103,2 0-23,-1 0 1,1 0-1,-1 0 1,1 0 0,0 0-1,-1 0 1,1 0 0,-1 0-1,1 0 1,0 0 0,-1-1-1,1 1 1,0 0-1,-1 0 1,1-1 0,0 1-1,-1 0 1,1 0 0,0-1-1,-1 1 1,1 0 0,0-1-1,0 1 1,-1 0-1,1-1 23,-5-19-244,3-5 221,2 0 0,1 0 0,2-1 0,3-18 23,6-17-10,9-20 10,-11 47-26,1 1 0,1 0 0,2 1 0,7-11 26,-12 28-11,0 0 1,1 0 0,1 1 0,0 0-1,1 1 1,0 0 0,1 1-1,1 0 1,6-3 10,-7 6-1,-1 1 1,1 0-1,0 1 0,1 1 1,-1 0-1,1 1 0,0 0 1,1 1-1,-1 1 0,1 0 1,0 1-1,0 1 0,-1 0 1,1 1-1,0 1 0,11 1 1,-12 1 19,0 1 0,0 1-1,0 0 1,-1 1 0,0 0-1,0 1 1,0 0 0,-1 1-1,0 1 1,0 0 0,-1 0-1,2 4-18,-4-5 269,-1 1-1,0 0 0,-1 0 0,0 0 0,-1 1 0,0 0 1,0 0-1,-1 1 0,0-1 0,-1 1 0,0 0 1,-1 0-1,0 1 0,1 9-268,-2-7 131,0 0 1,-1 0-1,-1 1 0,0-1 1,-1 0-1,-1 1 0,0-1 1,-1 4-132,-3-4 5,0 0 0,0 0 1,-1-1-1,-1 0 0,-1 0 1,1-1-1,-2 0 0,0 0 1,0-1-1,-1 0 0,0-1 1,-8 4-6,9-6-316,-1-1 1,-1-1 0,1 0 0,-1 0 0,0-1-1,-1-1 1,1 0 0,-1-1 0,0 0 0,-9 1 315,0-1-822,1-1-1,-1-1 1,1-1 0,-1 0 0,0-2 0,1 0 0,-5-3 822,-66-8-4954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13568,'10'17'3308,"0"0"1,8 10-3309,-8-14 274,0 1-1,-2 0 1,0 0-1,4 12-273,-9-19 54,20 51 187,0 10-241,-17-48 759,-1 0 0,-1 0 1,-1 1-1,-1-1 0,0 13-759,-2-19 315,0-10-251,1 0 0,-1 1 0,0-1 0,-1 0 0,1 0 0,-1 0 0,0 0 0,0 1 0,-1 2-64,-2-2 55,3-7-35,4-19 6,-1 11-14,3-9-515,0 0-1,2 0 0,0 1 504,32-62-3781,35-51 3781,-55 99-202,7-12-260,15-16 462,-32 48-15,0 0 0,1 1 0,0 0 0,1 1 1,0 0-1,1 1 0,0 0 15,-8 7 29,0-1-1,0 1 1,1 0-1,-1 0 1,0 0-1,1 1 1,-1-1 0,1 1-1,0 0 1,-1 1-1,1-1 1,0 1-1,0 0 1,-1 0-1,1 0 1,0 1 0,-1-1-1,1 1 1,0 0-1,-1 1 1,1-1-1,-1 1 1,1 0-1,-1 0 1,0 0 0,0 1-1,0-1 1,0 1-1,-1 0 1,1 0-1,2 3-28,12 14 360,0 0 0,-2 1 0,0 0 0,-2 1 0,0 1 0,-1 2-360,22 45 2406,9 33-2406,-21-49-587,-3 2 0,7 34 587,-27-89-250,1-1 1,-1 1-1,0 0 0,1-1 0,-1 1 0,0 0 0,0-1 0,0 1 1,1 0-1,-1 0 0,0-1 0,0 1 0,0 0 0,0 0 0,0-1 0,0 1 1,0 0-1,-1 0 0,1-1 0,0 1 0,0 0 0,-1-1 0,1 1 1,0 0-1,-1-1 0,1 1 250,-15-16-6330,-12-20 1541</inkml:trace>
  <inkml:trace contextRef="#ctx0" brushRef="#br0" timeOffset="370.49">514 387 13184,'29'11'4927,"-29"-11"-3839,53-3-320,-48 3-320,22-8-480,26-10 0,-5 5-1376,-10 1-640,18-9-2847,-8 3-1249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13440,'9'23'5395,"3"-7"-3787,-9-13-1561,0 0 1,-1 0-1,1 0 0,-1 1 0,0-1 1,0 1-1,0-1 0,0 1 1,0 2-48,7 16 123,10 20 44,-2 1 1,2 16-168,-16-47 36,0 1-1,0 0 1,-1 0 0,-1 0 0,0 0 0,-1 1-1,0-1 1,-1 0 0,0 0 0,-3 8-36,4-20 34,-1 1 0,1-1 0,-1 0 1,1 0-1,-1 0 0,1 0 0,-1 1 1,0-1-1,0 0 0,1 0 0,-1 0 1,0 0-1,0-1 0,0 1 0,0 0 1,0 0-1,0 0 0,0-1 0,-1 1 1,1-1-1,0 1 0,0-1 0,0 1 1,-1-1-1,1 0 0,0 1 0,0-1 1,-1 0-1,1 0 0,-1 0-34,0 0 54,0 0 0,1 0 0,-1-1 0,0 1 0,0-1 1,1 1-1,-1-1 0,0 1 0,1-1 0,-1 0 0,1 0 0,-1 0 0,1 0 0,-1 0 0,1 0 0,0 0 0,-1-1 0,1 1 1,0 0-1,0-1 0,0 1 0,0-1 0,0 1 0,0-2-54,-2-3-153,1 0 0,0 0-1,0 0 1,1-1 0,0 1 0,0 0-1,0-1 1,1 1 0,0 0 0,0-1 0,1 0 153,3-27-186,3 1 1,0 0 0,2 0-1,13-28 186,-14 40-22,1 1-1,1 0 1,1 1-1,0 0 1,2 1-1,0 0 1,1 1-1,1 0 1,8-6 22,-17 18 2,0 0 0,0 1 0,1 0 1,0 0-1,0 0 0,0 1 1,0 0-1,1 0 0,-1 1 0,6-2-2,-11 4 0,0-1-1,0 1 1,0 0 0,1-1-1,-1 1 1,0 0-1,0 0 1,0 0-1,0 0 1,0 1-1,0-1 1,0 1-1,0-1 1,0 1 0,0 0-1,0-1 1,0 1-1,0 0 1,0 0-1,-1 0 1,1 1-1,0-1 1,-1 0-1,1 1 1,-1-1-1,1 1 1,-1-1 0,0 1-1,0 0 1,0 0-1,0-1 1,0 1-1,0 0 1,0 0-1,0 0 1,-1 0-1,1 0 1,0 2 0,0 9 13,0 1 1,-1-1-1,0 0 1,-1 0-1,-1 1 1,0-1-1,-1 0 1,0 0-1,-1 0 0,-1 2-13,0-2 13,1 1-1,1-1 0,0 1 1,1 0-1,0 0 0,1 0 1,1 1-1,0-1 0,1 2-12,0-9-99,0 0-1,1-1 1,0 1-1,0-1 1,1 0-1,0 0 1,0 0-1,0 0 1,1 0-1,0-1 0,0 1 1,0-1-1,1 0 1,-1 0-1,1-1 1,0 1-1,1-1 1,-1 0-1,1-1 1,0 1-1,0-1 1,0 0-1,0-1 0,0 1 1,1-1-1,1 0 100,4 1-337,0-1 0,0 0-1,0-1 1,1 0-1,-1-1 1,0 0-1,0-1 1,0 0 0,0-1-1,0-1 1,0 0-1,0 0 1,-1-1 0,2-1 337,20-9-4560</inkml:trace>
  <inkml:trace contextRef="#ctx0" brushRef="#br0" timeOffset="533.786">890 1 13056,'0'0'154,"-1"0"0,1 0 0,0 0 0,-1 0 0,1 0 1,0 0-1,-1 0 0,1 0 0,0 0 0,0 1 1,-1-1-1,1 0 0,0 0 0,-1 0 0,1 1 0,0-1 1,0 0-1,-1 0 0,1 1 0,0-1 0,0 0 0,0 0 1,-1 1-1,1-1 0,0 0 0,0 1 0,0-1 1,0 0-1,0 1 0,0-1 0,-1 0 0,1 1 0,0-1 1,0 0-1,0 1 0,0-1 0,0 1-154,4 21 2199,14 29-2137,-13-41 308,14 34-207,8 13-163,2 2 104,-10-19 793,2-1 1,2-1-1,1-1 0,5 3-897,1-6 626,-28-32-621,-1-1 0,1 1 1,-1-1-1,1 0 0,0 1 0,0-1 1,0 0-1,-1 0 0,1-1 0,0 1 1,0 0-1,0-1 0,0 1 0,1-1 1,-1 1-1,0-1 0,0 0 0,0 0 1,0 0-1,1 0-5,-1-1-78,1 0 1,-1 0-1,0 0 1,0 0-1,0 0 1,1 0-1,-1-1 0,0 1 1,-1-1-1,1 0 1,0 1-1,0-1 1,-1 0-1,1 0 1,1-2 77,17-36-1514,3-22 415,-10 22 69,18-32 1030,-27 62-34,2 0 1,0 0-1,0 1 0,0 0 1,1 0-1,0 0 0,1 1 0,0 0 1,3-1 33,-10 8 8,1 0 0,-1 0-1,1 0 1,0 0 0,0 0 0,0 0 0,-1 0 0,1 0 0,0 1 0,0-1 0,0 1 0,0 0 0,0-1 0,0 1-1,0 0 1,0 0 0,0 0 0,0 1 0,0-1 0,0 0 0,0 1 0,0-1 0,0 1 0,0 0 0,0 0 0,-1-1-1,1 1 1,0 0 0,0 1 0,-1-1 0,1 0 0,-1 0 0,1 1 0,-1-1 0,0 1 0,1-1 0,-1 1-8,7 8 108,0 0 1,0 1 0,-2 0-1,1 1 1,1 4-109,-2-4 129,12 20 1214,1-1 0,1 0 0,19 20-1343,-26-36 57,0-1 1,2 0-1,-1-1 1,2-1 0,-1 0-1,2-1 1,13 7-58,-26-15 12,1-1 1,0 0-1,0 0 0,1 0 1,-1 0-1,0-1 0,1 0 1,-1 0-1,1 0 1,-1-1-1,1 1 0,-1-1 1,1-1-1,-1 1 0,1-1 1,-1 0-1,0 0 0,2-1-12,-1 0 7,-1-1-1,0 0 1,0 1-1,-1-2 0,1 1 1,0 0-1,-1-1 0,0 0 1,0 0-1,0 0 0,0-1 1,-1 1-1,0-1 0,0 0 1,0 0-1,0 0 1,1-5-7,8-17 54,-2 0 1,-1 0 0,-2-1 0,0 0 0,0-16-55,-5 27-443,0 0 0,-2-1 0,0 1 1,-1-1-1,0 1 0,-2 0 0,0 0 0,-1 0 0,0 0 0,-2-2 443,4 15-483,0-3-1351,-1 0 0,1-1 1,0 1-1,-1-6 1834,3-8-4800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1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407 119 10112,'-1'-5'580,"1"0"1,-1 0-1,1 0 1,-1 0-1,-1 0 1,1 1 0,-1-1-1,0 0 1,0 0-1,0 1 1,0 0-1,-1-1 1,0 1 0,0 0-1,0 0 1,-1 0-1,0 0-580,0 0 61,0 1-1,0-1 0,0 1 0,-1 0 1,1 0-1,-1 0 0,0 1 1,0 0-1,0 0 0,0 0 1,0 1-1,0-1 0,0 1 1,-1 0-1,1 1 0,0-1 0,-1 1 1,1 0-1,0 0 0,-1 1 1,1 0-1,0 0 0,-1 0 1,-1 1-61,-5 3 65,0 1 1,1 0 0,0 0-1,1 1 1,-1 0 0,1 1-1,1 0 1,-6 6-66,-5 7 767,0 1 0,2 1 0,-2 4-767,11-15 199,1 1-1,0 0 0,1 1 0,0-1 1,1 1-1,1 0 0,0 1 1,-1 7-199,4-13 10,1 0 1,0 0 0,1 0 0,0-1 0,0 1 0,1 0 0,0 0 0,0 0-1,1-1 1,0 1 0,1 0 0,0-1 0,0 0 0,0 0 0,2 1-11,-1-2-6,1 1 0,-1-1-1,2-1 1,-1 1 0,1-1 0,0 0 0,0 0 0,0-1 0,1 1 0,0-1 0,0-1 0,0 0 0,1 0 0,0 0 0,-1-1 0,1 0 0,0 0 0,1-1 0,-1 0 0,0 0 0,1-1 0,-1-1 6,-1 1 8,0-1-1,-1 0 1,1 0-1,0-1 1,0 0-1,-1 0 0,1-1 1,-1 0-1,1 0 1,-1 0-1,0-1 1,0 0-1,0 0 1,0-1-1,0 1 1,-1-1-1,1 0 1,-1-1-1,0 0 1,-1 1-1,1-1 1,-1-1-1,0 1 0,0-1 1,-1 1-1,1-1 1,1-6-8,-1 1-222,-1 1-1,0-1 1,0 0 0,-2 0-1,1 0 1,-1 0-1,-1 0 1,0 0 0,0 0-1,-1 0 1,-1 0 0,0-1 222,-2-8-1043,-1 0-1,0 0 1,-2 1 0,0 0-1,-1 0 1,-2-2 1043,-26-35-4858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23 10240,'17'42'7619,"-4"7"-4616,-1-6-2516,59 146-119,9 26-566,-77-207-108,4 17-120,-6-9-3636,-1-16-567</inkml:trace>
  <inkml:trace contextRef="#ctx0" brushRef="#br0" timeOffset="353.36">1 52 10368,'5'5'3936,"-5"-5"-3040,46 8 991,-41-3 321,24-10-1184,-5 0-448,38-8-384,-16 0-192,36 2 32,-10 2-1440,3 1-576,-13 3-1695,-1 5-641,-13 0 832</inkml:trace>
  <inkml:trace contextRef="#ctx0" brushRef="#br0" timeOffset="354.36">290 322 10240,'-4'8'3872,"4"-8"-3040,43 0-128,-38 0-320,33-8-320,-11 0 32,35-13-128,-14 4-64,13-4 64,-8 3-2624,9 2-1120,-15 4 384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13440,'68'123'8522,"-43"-82"-7702,-2 1-1,-2 0 0,-2 2 0,-1 0 0,2 15-819,-5 21-878,-9-45-6676,7 26 7554,-12-58-591,2 6-2225,3-12-1942,-1-1 1089</inkml:trace>
  <inkml:trace contextRef="#ctx0" brushRef="#br0" timeOffset="360.994">600 1 13568,'-29'26'5731,"7"-2"-4274,20-21-1542,-49 51 1054,37-40-938,1 0 0,0 1 0,-9 14-31,13-15 10,0 0 0,1 0 0,-4 11-10,10-18-9,0-1 0,0 1 0,0 0 0,0-1 0,1 1 0,0 0 1,1 0-1,-1 0 0,2 0 0,-1 5 9,3-3-5,-1 1 0,1-1 0,0 0 0,1-1 1,0 1-1,1 0 0,0-1 0,0 0 0,1 0 0,0-1 0,0 1 0,4 3 5,0-2-70,-1 0 0,1-1-1,0 0 1,1-1-1,0 0 1,0-1-1,1 0 1,-1 0 0,1-1-1,0-1 1,1 0-1,7 1 71,4 0-1495,0-1 0,14 1 1495,47-2-6468,-27-3 1940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9984,'7'17'9102,"3"31"-7782,-5-22-852,51 197-90,22 111-409,-78-330-13,7 44-212,-7-46 138,0-1 0,0 0 0,0 1 0,0-1 0,0 1 0,0-1-1,0 0 1,0 1 0,-1-1 0,1 1 0,0-1 0,-1 0 0,1 0 0,-1 1 0,0-1 0,1 0 0,-1 0 0,0 0-1,0 1 1,1-1 0,-1 0 0,0 0 0,0 0 0,0 0 0,-1-1 0,1 1 0,0 0 118,0-1-79,0 1 0,0-1 0,0 0 0,0 0 0,0 0 0,0 0 0,0-1 0,0 1 0,0 0 0,0 0 1,0 0-1,1-1 0,-1 1 0,0-1 0,0 1 0,0 0 0,0-1 0,1 0 0,-1 1 0,0-1 0,0 1 0,1-1 0,-1 0 0,1 1 0,-1-1 1,0 0-1,1 0 79,-20-29-1420,17 24 907,-18-35-1663,1 2-1061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7296,'0'-5'469,"0"0"0,0 0 0,0 0 0,1 0 0,0 1 0,0-1 0,0 0 0,1 0 0,-1 0 0,1 1 0,0-1 0,1 1 0,-1-1 0,1 1 0,0 0 0,0 0 0,0 0 0,0 1 1,3-3-470,1-1 286,1-1 225,1 0 1,0 0-1,0 1 0,0 0 0,8-4-511,24-9 512,0 1 0,1 3 0,16-4-512,-31 12 21,2 1 1,-1 1-1,1 1 1,18 0-22,-37 5 11,1 0 0,-1 0 0,0 1 0,1 1 0,-1 0 0,6 1-11,-11-1 15,1 0 0,-1 0-1,0 1 1,0-1 0,0 1 0,0 0 0,0 0-1,-1 1 1,1-1 0,-1 1 0,4 4-15,-5-4 16,0 0 1,0 0-1,0 1 1,-1-1-1,0 1 1,0-1-1,0 1 1,0 0-1,0-1 1,-1 1-1,0 0 1,0 0-1,-1 0 1,1 0-1,-1 1 1,0-1-1,0 0 1,-1 0-1,0 0 1,0 0-1,0 0 1,0 0-1,-1-1 1,0 1-1,-1 3-16,-2 4-3,-1-1 1,-1 1-1,0-1 1,0-1-1,-1 1 1,-1-1-1,1-1 1,-1 1-1,-6 3 3,12-11-14,1-1 6,1 0-1,-1 1 0,1-1 1,-1 0-1,1 0 1,0 1-1,0-1 0,-1 1 1,1-1-1,0 1 1,0-1-1,0 1 0,1 0 1,-1 0-1,0-1 1,1 1-1,-1 2 9,1-4 0,1 1-1,0 0 1,-1 0-1,1 0 1,0-1-1,-1 1 1,1 0-1,0-1 1,0 1-1,0-1 1,0 1 0,0-1-1,-1 1 1,1-1-1,0 1 1,0-1-1,0 0 1,0 0-1,0 0 1,0 1-1,0-1 1,1 0 0,9 3-1,36 11-24,-24-8-1,0 1 1,-1 1-1,0 1 0,15 9 26,-22-10 0,-1 2 0,0 0 0,0 1 0,-1 0 0,-1 1 0,1 0 0,-2 1 0,0 0 0,-1 1 0,3 5 0,-6-8 14,0 1-1,0 1 1,-1-1 0,-1 1-1,0 0 1,-1 0-1,0 0 1,-1 1-1,-1 0 1,0-1-1,-1 1 1,0 0-1,-1 6-13,-1-2 40,-1-1-1,-1 0 1,-1 0 0,0-1-1,-1 1 1,0-1-1,-7 13-39,6-16 4,-1-1 0,1 0-1,-2 0 1,0-1-1,0 1 1,-1-2-1,-1 1 1,1-2 0,-11 9-4,14-14-42,0 0 0,-1 0 0,1 0 1,-1-1-1,0 0 0,0-1 0,0 1 0,0-1 1,0-1-1,0 0 0,0 1 0,-1-2 0,1 1 1,-1-1-1,1-1 0,0 1 0,-1-1 1,0-1 41,-1 1-511,0-2 0,0 1 0,0-1 1,0 0-1,1-1 0,-1 0 0,1-1 1,0 0-1,1 0 0,-1 0 0,1-1 1,0 0-1,-6-6 511,-15-20-4421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52 9600,'-8'-14'3120,"8"13"-3054,0 1 0,0 0 0,0 0 0,0-1 0,0 1 0,1 0 0,-1-1 0,0 1 0,0 0 0,0 0 0,0-1 0,0 1 0,0 0 0,0 0 0,1 0 0,-1-1 0,0 1 0,0 0 0,0 0 0,1 0 0,-1-1 0,0 1 0,0 0 0,0 0 0,1 0 0,-1 0 0,0 0 0,0-1 0,1 1 0,-1 0 0,0 0 0,0 0 0,1 0 0,-1 0 0,0 0 0,1 0 0,-1 0 0,0 0 0,0 0 0,1 0 0,-1 0 0,0 0 0,0 0 0,1 0 0,-1 1-66,5 10 1203,0 1-1,-1 1 1,-1-1 0,1 4-1203,13 43 277,-10-42-242,0-1 0,1 1 0,1-2 0,1 1 1,0-1-1,1-1 0,1 0 0,0 0 0,1-1 0,2 1-35,-8-8 9,1 0-1,-1-1 1,1 0-1,0 0 1,0-1-1,1 0 1,-1 0 0,1-1-1,0 0 1,0-1-1,0 0 1,0 0 0,1-1-1,-1 0 1,0 0-1,1-1 1,-1-1 0,0 1-1,1-2 1,5 0-9,-6-1 0,1 0 1,-1 0-1,1-1 1,-1 0-1,0 0 1,0-1-1,-1 0 1,1-1-1,-1 0 1,0 0-1,-1-1 1,0 0-1,0 0 1,0-1-1,-1 1 1,0-2-1,2-3 0,9-17-43,-2-1 0,-2 0 1,0-1-1,3-18 43,-9 29-8,-7 19 10,3-7 10,0 0 1,-1 1 0,1-2 0,-2 1-1,0 0 1,0 0 0,0-3-13,-2 6 19,-1 6-13,-5 19 6,0 6 298,2 0 1,0 0-1,2 0 1,1 1-1,1 14-310,1 218 3115,-10 29-2491,6-216-786,-4 77 33,6-50-4279,2-65-1186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10624,'2'-3'1074,"0"0"-1,1 0 1,0 0 0,0 0 0,0 0 0,0 0 0,2 0-1074,29-20 2624,7-6-2222,158-151-306,-51 45 24,-29 25-128,-117 108 8,24-18 0,-25 19 0,1 0 0,-1 0 0,0 1 0,1-1 0,-1 0 0,0 1 0,1-1 0,-1 1 0,1 0 0,-1-1 0,1 1 0,-1 0 0,1 0 0,-1 0 0,0 0 0,1 0 0,-1 0 0,1 1 0,-1-1 0,1 0 0,1 2-4,-1-1-1,0 1 1,0-1-1,0 1 1,-1 0 0,1-1-1,0 1 1,-1 0-1,1 0 1,-1 0-1,0 1 1,1-1-1,-1 0 1,0 1 4,13 35-66,-11-30 72,28 95 129,-4 0 1,-5 2 0,0 33-136,19 318-125,-40-407-604,-5-17-3059,3-23-846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13440,'0'1'191,"0"0"0,0 1 0,0-1 0,-1 1 0,1-1 0,1 0 0,-1 1-1,0-1 1,0 1 0,0-1 0,1 0 0,-1 1 0,1-1 0,-1 0 0,1 0 0,-1 1 0,1-1 0,0 0 0,0 0 0,-1 0 0,1 0 0,0 0 0,0 0 0,0 0 0,0 0 0,0 0 0,0 0 0,1 0 0,-1-1 0,0 1 0,0-1 0,1 1 0,-1-1 0,0 1 0,1-1 0,-1 1 0,0-1 0,2 0-191,7 2 622,0 0-1,0 0 1,0-2-1,0 1 0,0-1 1,0 0-622,78-7 1877,47-11-1877,94-22 106,160-25-398,-262 51-3288,-43 11-4461,-61 3 3273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567 175 7296,'19'-12'2084,"-16"10"-1744,1 0 0,-1 0 1,0 0-1,0-1 0,0 1 1,0-1-1,0 1 0,0-1 0,0-1-340,-3 4 328,0-1-1,1 0 0,-1 0 1,0 1-1,0-1 0,1 0 1,-1 0-1,0 1 0,0-1 1,0 0-1,0 0 0,0 1 1,0-1-1,0 0 0,0 0 1,0 0-1,-1 1 0,1-1 1,0 0-1,0 0-327,-11-15 1799,-18-8-1688,29 24-13,-17-11-62,0 0 1,-1 2-1,0 0 1,-1 1-1,0 1 0,0 1 1,0 1-1,-1 0 1,1 2-1,-1 0 1,-13 0-37,9 2-4,-1 1-1,0 1 1,0 1 0,1 1-1,-1 1 1,1 1 0,0 2 0,0 0-1,-4 3 5,18-6-24,0 1-1,0 0 0,1 0 0,0 1 0,-1 0 0,-3 4 25,11-8-1,0-1 1,1 0-1,-1 0 0,1 1 0,0-1 0,-1 1 0,1 0 0,0-1 0,0 1 1,0 0-1,0-1 0,0 1 0,0 0 0,1 0 0,-1 0 0,0 0 0,1 0 1,0 0-1,-1 0 0,1 0 0,0 0 0,0 0 0,0 0 0,0 0 0,1 0 1,-1 0-1,0 0 0,1 0 0,-1-1 0,1 1 0,0 0 0,0 0 1,0 0-1,0 0 0,0-1 0,0 1 0,0 0 1,3 3 4,1-1-1,-1 1 1,1-1 0,-1 0-1,1-1 1,0 1 0,0-1-1,1 0 1,4 3-4,52 17-38,-37-15 22,6 3-3,1 0 14,0 1 1,-1 2-1,0 1 0,6 6 5,-7-2 36,-1 2 0,21 19-36,-41-33 14,-2 1 0,1 0 0,-1 0 0,0 0-1,0 1 1,-1 0 0,0 1 0,-1-1 0,0 1 0,-1 0-1,3 7-13,-4-6 87,-1 0-1,0 0 0,-1 1 1,0-1-1,0 0 1,-1 0-1,-1 0 0,0 1 1,-1-1-1,0 0 0,-2 5-86,3-10 165,-2 1-1,1-1 0,-1 0 0,0 0 0,0 0 0,0-1 1,-1 1-1,0-1 0,0 1 0,0-1 0,-1-1 0,0 1 1,0-1-1,0 0 0,0 0 0,-1 0 0,1 0 0,-1-1 1,-6 2-165,7-2-129,0-1 0,0 0 0,0 0 0,0-1 0,0 1 1,0-1-1,-1 0 0,1-1 0,0 1 0,-1-1 0,1 0 0,0-1 1,-1 1-1,1-1 0,0 0 0,-1 0 0,1-1 0,0 1 1,-2-2 128,-3-2-334,1 0-1,1 0 1,-1-1 0,1 0 0,0-1 0,0 0 0,0 0 0,-2-4 334,6 7-429,0-1 1,1 0 0,-1 0-1,1-1 1,0 1 0,1-1-1,-1 0 1,1 1-1,0-1 1,1 0 0,-1 0-1,1 0 1,0-1 0,1 1-1,-1-2 429,8-41-4394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13568,'-16'7'4426,"16"-7"-4374,0 0-1,0 0 1,0 0 0,-1 0-1,1 0 1,0 1-1,0-1 1,0 0 0,-1 0-1,1 0 1,0 0-1,0 0 1,0 1 0,0-1-1,-1 0 1,1 0-1,0 0 1,0 1 0,0-1-1,0 0 1,0 0-1,0 0 1,0 1 0,-1-1-1,1 0 1,0 0-1,0 1 1,0-1 0,0 0-1,0 0 1,0 1 0,0-1-1,0 0 1,0 0-52,-6 39 1267,0-8-77,1 0 0,2 0-1,1 1 1,2 9-1190,2-12 99,1 0 0,2 0-1,0-1 1,2 1 0,6 13-99,-9-29-127,1-1 1,1 1-1,0-1 1,1 0-1,0 0 1,0-1-1,2 0 1,-1 0 0,1-1-1,1 0 1,0 0-1,8 5 127,-12-11-249,1 0 0,-1 0 0,1-1 0,1 0 0,-1 0 0,0-1 0,1 0 0,-1 0 0,1-1 0,-1 0 0,1 0 0,0-1 0,6 0 249,-3 0-818,0-1 0,0-1 1,0 0-1,-1 0 0,1-1 0,-1 0 1,1-1-1,-1 0 0,5-4 818,24-13-4554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58 322 13312,'-48'21'4991,"48"-21"-3871,-5 21-256,0-16-384,10 3-352,0-4 0,28-4-64,-4 0-64,27-12 32,21-14-256,-24 8 0,-12 2-1536,3-9-576,-11 4-2559</inkml:trace>
  <inkml:trace contextRef="#ctx0" brushRef="#br0" timeOffset="1">347 18 13056,'-57'-9'4831,"30"9"-3775,-2 5 0,24-1-224</inkml:trace>
  <inkml:trace contextRef="#ctx0" brushRef="#br0" timeOffset="2">229 18 21087,'5'0'128,"24"-4"-96,-7-1-320,26 2-128,-5-2-2528,15 5-1087,17 5-481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1307 10368,'-1'-2'485,"1"0"0,-1 0 0,1 0 0,0 0 0,0 0 0,0 0 0,0 0 0,0 0 0,0 0 0,0 0 0,0 0 0,1-1 0,-1 1-485,14-28 2969,-4 15-2438,1 0 1,11-11-532,-14 17 137,50-63-41,-3-2-1,-4-3 1,12-29-96,122-249 26,-176 336-14,132-254-60,-84 183 52,-13 23-24,-41 62 8,-1 0 1,1 0-1,1 1 0,-1-1 0,1 1 0,0 0 0,0 0 1,0 0-1,3-2 12,-6 5 1,0 1 0,-1 0 0,1-1 0,0 1 0,0 0 0,-1-1 0,1 1 0,0 0 0,0 0 0,-1 0 0,1 0 0,0 0 0,0 0 0,-1 0 0,1 0 1,0 0-1,0 0 0,0 0 0,-1 1 0,1-1 0,0 0 0,-1 1 0,1-1 0,0 0 0,-1 1 0,1-1 0,0 1 0,-1-1 0,1 1 0,0-1 0,-1 1 0,1-1 0,-1 1 0,1-1 1,-1 1-1,0 0 0,1-1 0,-1 1 0,0 0-1,15 33 45,-13-29-46,84 278 124,-42-132-107,26 87 42,-11 2 1,4 87-59,10 225 196,8 59 3,-66-497-98,-3 6-101,-12-113-76,1 1 0,-1-1 0,-1 0 1,1 1-1,-1-1 0,0 0 0,-1 0 0,0 0 0,-1 4 76,-1-6-633,0-9-557,-1-15-1689,5 19 2851,-5-32-4425</inkml:trace>
  <inkml:trace contextRef="#ctx0" brushRef="#br0" timeOffset="410.597">285 2900 10368,'1'2'404,"1"0"0,0-1 0,-1 1 0,1 0 1,0-1-1,0 1 0,0-1 0,0 0 0,1 1 1,-1-1-1,0 0 0,0 0 0,1-1 0,-1 1 1,1 0-1,-1-1 0,1 1 0,2-1-404,49 1 1814,-50-1-1602,90-8 391,-1-4-1,35-11-602,-72 12 69,968-192 266,-932 183-280,361-65-301,-452 85 208,17-6-954,-18 6 819,1 0 0,-1 0 0,1-1 0,-1 1 0,0 0 0,1 0 0,-1-1 0,0 1-1,1-1 1,-1 1 0,0 0 0,1-1 0,-1 1 0,0-1 0,0 1 0,0-1 0,1 1 0,-1 0 0,0-1-1,0 1 1,0-1 0,0 1 0,0-1 0,0 1 0,0-1 0,0 1 0,0-1 0,0 1 0,0-1 0,0 1-1,0-1 1,0 1 0,-1-1 0,1 1 0,0-1 0,0 1 0,-1-1 173,-7-11-4469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10368,'-5'0'539,"0"-1"0,0 1 0,0 1 0,0-1 1,1 1-1,-1-1 0,0 1 0,0 1 0,0-1 0,1 1 1,-1 0-1,1 0 0,-1 0-539,-14 8 1596,0 1 1,-6 5-1597,1 0 232,0 1 0,2 1 0,-15 15-232,27-22 12,0-1-1,1 1 1,1 0 0,0 1-1,0 0 1,1 0 0,1 1-1,-4 9-11,3-4 25,0 2-1,2-1 1,0 1-1,1-1 1,1 1-1,0 12-24,3-23-1,0 1-1,1-1 0,-1 1 0,2-1 0,-1 1 0,2-1 0,-1 0 0,1 0 0,0 0 0,1 0 0,0-1 0,1 1 0,-1-1 0,2 0 0,1 2 2,1 0-71,1 0 0,1-1 1,-1 0-1,2 0 1,-1-1-1,1-1 1,0 0-1,0 0 0,1-1 1,4 1 70,2 0-619,0 0 1,1-2 0,0 0-1,0-1 1,0-1 0,15 1 618,55-2-4645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13056,'-19'4'1312,"12"-3"-923,1 1 1,0-1 0,0 1 0,-1 0-1,1 0 1,0 1 0,1 0 0,-1 0-1,0 0 1,1 1 0,0 0 0,-2 2-390,-7 5 270,2 1 0,0 0 0,0 1 1,1 0-1,0 1 0,2 0 0,-1 1 0,2 0 1,-1 2-271,0 6 334,1 0 1,1 0-1,-3 19-334,8-31 348,0 1 1,1-1-1,0 0 1,1 1-1,1-1 0,0 1 1,0-1-1,1 0 0,3 11-348,-1-10 44,0-1 0,0 1-1,1-1 1,1 0 0,0-1 0,1 1-1,0-1 1,0 0 0,1-1 0,0 0-1,1 0 1,0-1 0,0 0-1,1 0 1,6 3-44,-6-5 2,1-1 0,-1-1 0,1 0 0,0 0 0,-1-1 1,2-1-1,-1 0 0,0 0 0,0-1 0,1 0 0,-1-1 0,1 0 0,9-3-2,-1 0 11,-1-1 0,0-1-1,0-1 1,0 0 0,-1-2 0,15-7-11,-27 11-8,0 1 1,0-1-1,0 0 0,-1 0 1,1-1-1,-1 0 0,0 1 1,0-2-1,-1 1 0,0-1 1,0 1-1,0-1 0,0 0 1,-1-1-1,0 1 0,-1 0 1,1-1-1,-1 0 0,0 1 1,-1-1-1,0-1 8,0-5-188,-1 0 0,0-1 0,-1 1 0,-1 0 0,0 0 0,-1 0 0,0 1 0,-1-1 0,-1 1 1,0-1-1,0 1 0,-1 1 0,-1-1 0,0 1 0,0 0 0,-1 1 188,-19-24-800,0 1-1,-3 2 1,0 1 0,-11-7 800,29 28-1007,8 6 51,0 0 0,1 0 0,-1-1 0,1 0 0,-1 1 0,1-1-1,0 0 1,0-1 956,1-8-4458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13696,'12'36'4303,"12"12"-2052,-14-29-1601,-1 1 1,4 10-651,25 65 3086,-16-43-1676,4 20-1410,-20-53 90,-2-1-1,0 1 1,0 0 0,-2 1-1,0 17-89,-3-15 109,0-16-89,1 0 0,0 0 0,0 0 0,0 0 0,1 0 1,1 4-21,-2-10 1,0 1 0,0-1 0,0 0 0,0 0 0,0 0 0,0 0 0,0 0 0,0 0 0,0 0 0,0 0 0,1 0 0,-1 0 0,0 1 0,0-1 0,0 0 0,0 0 0,0 0 0,0 0 0,0 0 0,0 0 0,1 0 0,-1 0 0,0 0 0,0 0 0,0 0 0,0 0 0,0 0 0,0 0 0,1 0 0,-1 0 0,0 0 0,0 0 0,0 0 0,0 0 0,0 0 0,0 0 0,0 0 0,0 0 0,1-1 0,-1 1 0,0 0 0,0 0 0,0 0 0,0 0 0,0 0 0,0 0 0,0 0 0,0 0 0,0 0 0,0 0 0,1-1 0,-1 1-1,8-9 22,8-13-48,41-70-1757,-13 20-1140,21-24 2923,-48 74-161,0 1-1,2 1 1,0 1-1,1 0 1,1 2-1,8-5 162,-22 16-8,1 1-1,0 1 1,0-1-1,1 1 1,-1 1 0,1 0-1,0 0 1,0 0 0,0 1-1,3 0 9,-6 2 13,-1 0-1,1 0 1,0 0-1,0 0 1,0 1 0,0 0-1,0 0 1,-1 1-1,1 0 1,0 0-1,-1 0 1,1 0 0,-1 1-1,0 0 1,0 0-1,3 3-12,4 4 240,1 1-1,-2 0 1,1 1-1,-2 0 0,1 0 1,-2 2-1,0-1 1,7 15-240,7 18 1551,-2 0-1,1 12-1550,6 13-1256,4-3-3363,-22-56 1584,-1-4-1775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10368,'20'12'5351,"-3"-1"-4851,-9-4 336,-6-6-619,1 0 0,-1 1 0,0-1 0,0 1-1,0 0 1,0-1 0,-1 1 0,1 0 0,0 0-1,-1 0 1,0 0 0,1 1-217,5 7 412,9 14-142,0 1 0,-1 1-1,-1 0 1,-2 1 0,-1 0 0,1 4-270,-10-25 55,12 30 627,-2-1 0,-1 2 0,-2 0 0,-1 0 0,-2 0 0,-2 1 0,0 32-682,-4-52 42,0 15 54,0-23-47,1-12-7,10-63-122,7-4-136,3 2 0,8-10 216,-21 54-380,2 2 0,1 0 1,0 0-1,2 1 0,0 0 1,1 1-1,1 1 0,1 0 0,0 1 1,4-2 379,-1 3-157,0 1 0,0 1 0,1 0 0,1 2 1,3-1 156,-12 7-15,0 0 1,1 1-1,0 1 1,0 0 0,0 1-1,0 0 1,1 1-1,-1 0 1,1 1 0,4 1 14,3 2-1,-1 0 0,0 2 1,0 0-1,0 2 1,-1 0-1,0 1 1,0 1-1,0 0 0,14 10 1,-24-12 38,0 0-1,0 1 0,0-1 1,-1 2-1,0-1 0,-1 1 1,0 0-1,3 4-37,-1 2 201,-1 0-1,0 0 1,-1 1-1,0 0 1,1 7-201,-3-9 229,0 0 1,-1 0 0,-1 1 0,0-1-1,-1 1 1,0 0 0,-1 0 0,-1-1-1,0 1 1,-1 0 0,0 0-1,-1 0 1,-2 7-230,1-12-12,0-1-1,-1 1 1,0-1-1,0 0 1,-1 0 0,0 0-1,0-1 1,-1 0-1,0 0 1,0 0-1,-1 0 1,0-1 0,0-1-1,0 1 1,-1-1 12,-9 6-516,1-2 1,-2 0-1,1-1 0,-1-1 1,0 0-1,-8 1 516,-2-1-1609,-1-1-1,-1-1 1,1-1-1,-1-2 1,-13-1 1609,-56 0-4832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6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0 810 7040,'9'-11'867,"-8"8"-731,0 1 0,1 0 0,-1 0 0,1 1 0,0-1 0,0 0 0,0 0 0,0 1-1,0-1 1,0 1 0,0 0 0,0 0 0,0 0 0,1 0 0,-1 0 0,0 0 0,3 0-136,36-9 282,1 2-1,0 2 1,1 2-282,62-10 99,739-114 3940,-86 16-3640,210-42-95,2 29 80,388-5 2766,2 61-2482,-1314 68-666,770-9 48,-2 21-17,-502-7 127,148 9 155,-444-12-302,125 6 262,-128-4-244,-7 0-25,-26-2-438,-45-14-3514,27 2-603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6:1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7168,'0'0'2368,"5"-8"7263,9 16-7321,-8 1-1712,0 0 0,-1 1 0,0-1 1,-1 1-1,0 0 0,0 0 0,-1 1 1,0 1-599,5 26 401,1 27-401,2 13 194,78 309 206,-84-368-396,-2-1 0,0 0 0,-1 1 0,0 8-4,-2-27 21,-2-26-9642,-6 14 3307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1:5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15 4224,'0'0'1445,"-8"-6"336,-26 4 2774,21-2-2083,13 4-2446,0 0 0,0-1 0,-1 1 0,1 0 0,0 0-1,0 0 1,-1 0 0,1-1 0,0 1 0,-1 0 0,1 0 0,0 0 0,0 0 0,-1 0-1,1 0 1,0 0 0,-1 0 0,1 0 0,0 0 0,-1 0 0,1 0 0,0 0-1,-1 0 1,1 0 0,0 0 0,0 0 0,-1 0 0,1 0 0,0 0 0,-1 1 0,1-1-26,-46 5 698,27 1-674,0 1 0,1 1 0,0 1 0,0 0-1,1 1 1,0 1 0,1 0 0,0 2 0,1-1 0,0 2-1,1 0 1,1 1 0,0 0 0,1 1 0,1 1 0,0 0 0,-7 16-24,14-22 164,0 1 1,1-1 0,0 1 0,1-1 0,0 1-1,1 0 1,0 0 0,1 0 0,1 0 0,-1 0 0,2 0-1,0 0 1,0 0 0,1-1 0,1 1 0,0-1-1,0 0 1,1 0 0,1 0 0,0-1 0,0 1-165,1-3 21,0 0 0,1 0 0,0-1 0,0 0-1,0-1 1,8 5-21,12 10 56,-18-14-49,1 0 0,-1-1 0,1 0 0,0-1 0,0 0 0,0-1 0,1 0 0,-1-1 0,1 0-7,6 1 13,0-1 0,0-1 0,0 0 0,0-2 0,15-1-13,-15-2 64,0-1 0,1 0 0,-2-2 0,1 0 0,-1-1 0,0-1 0,0-1 0,-1 0 0,0-1 0,10-8-64,-18 12 39,1-1 0,-2 0 1,1-1-1,-1 1 0,0-1 0,0-1 1,-1 1-1,3-7-39,-5 9 25,-1 0 0,0-1 0,0 1 0,-1-1 0,0 1 0,0-1 0,-1 0 1,0 0-1,0 0 0,0 0 0,-1 0 0,0 0 0,-1-6-25,-2-4 8,-1 0 0,0 0-1,-1 0 1,-1 0 0,-1 1 0,-7-14-8,-2 2 7,-1 0 1,-1 1-1,-6-6-7,18 26-313,0 0-1,0 0 0,-1 0 0,0 1 0,0 0 0,-1 0 0,1 1 1,-1 0-1,0 0 0,-1 1 0,1 0 0,-1 0 0,0 1 314,-2 0-590,-1 0 0,1 1-1,-1 1 1,0 0 0,1 0-1,-1 1 1,0 1-1,0 0 1,1 0 0,-3 2 590,-11 0-4176,4 2 1472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1:5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6912,'18'-7'4049,"3"1"-2072,1 0-140,-18 4-1739,-1 1 0,1 0 0,0 0 0,0 0 0,-1 1 0,1 0 0,0-1 0,2 1-98,-5 1 11,0-1 1,1 0-1,-1 1 1,1-1-1,-1 1 1,0 0-1,0-1 0,1 1 1,-1 0-1,0 0 1,0 0-1,0 0 1,0 0-1,0 0 0,0 0 1,0 0-1,0 0 1,0 0-1,0 1 1,-1-1-1,1 0 1,0 1-1,-1-1 0,1 0 1,-1 2-12,2 1 26,0 1 0,0 0-1,0-1 1,-1 1 0,0 0 0,0 0 0,0 0 0,-1 0-1,0 0 1,1 0 0,-2 0 0,1 0 0,-1 4-26,-4 14 89,0 0 0,-6 13-89,5-20 54,2 0 0,0 0 0,0 1 0,2-1 0,-1 15-54,3-27 205,0 1 0,0-1 0,0 0-1,1 1 1,-1-1 0,1 0 0,0 1 0,1-1 0,-1 0 0,1 0 0,0 0 0,0 0-205,0-1 58,0 0-1,1-1 1,-1 1 0,1-1 0,-1 0 0,1 1 0,0-1 0,0 0 0,0-1 0,0 1-1,0 0 1,0-1 0,1 0 0,2 1-58,2 1-192,0-1 0,1 0 1,-1-1-1,0 0 0,1 0 0,-1-1 1,1 0-1,-1-1 0,0 1 0,1-2 0,2 0 192,-6 1-1012,1-1 1,-1 0-1,1 0 0,-1 0 0,0 0 0,0-1 0,0 0 0,0 0 0,-1 0 0,5-4 1012,4-3-2421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1:5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7168,'2'1'341,"-1"0"0,1 1 0,-1-1 1,1 0-1,-1 1 0,0-1 0,1 1 0,-1-1 1,0 1-1,0 0 0,0-1 0,0 1 1,0 0-1,-1 0 0,1 0 0,-1-1 0,1 1 1,-1 0-1,1 0 0,-1 0 0,0 0 0,0 0 1,0 0-1,0 0 0,-1 2-341,5 26 238,2-9-212,-1 0 0,-1 1 0,-1 0 0,0 6-26,-2 23-8387,-1-42 6046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1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6784,'7'24'7535,"0"3"-6158,2 3 1851,3 25-3228,5 19 1155,-4-22-3389,3 18 2234,-15-51-3354,-2-10-1127,1-1 1959</inkml:trace>
  <inkml:trace contextRef="#ctx0" brushRef="#br0" timeOffset="600.459">143 2 6784,'21'-1'7202,"31"6"-5263,-34-1-1741,1 1 0,-1 1 0,0 0 0,-1 2-1,0 0 1,0 0 0,0 2 0,-1 0 0,6 6-198,-15-9 343,0 1 1,0-1-1,-1 1 0,0 1 1,-1-1-1,1 1 0,2 7-343,26 68 712,-24-52-585,-1 1 0,-1 0 0,-2 1 1,0 13-128,0 25-157,-3 40 157,-4-104-477,1 0 0,-1 0 1,0 0-1,-1 0 0,-1 5 477,-8 19-8805,10-24 6277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0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437 456 7168,'3'-18'1937,"-1"0"3854,8 37-2026,-2 18-2709,-1 0 0,-1 10-1056,0-7 176,64 496 437,-20-152 886,28 513 2003,-62-645-3538,-13-211-147,2 36-1409,-3-39-2451,-2-139-2666,0 8 2213</inkml:trace>
  <inkml:trace contextRef="#ctx0" brushRef="#br0" timeOffset="544.953">28 456 7296,'-2'0'225,"1"0"0,0 0 1,-1 0-1,1 0 1,0 0-1,-1 0 0,1-1 1,0 1-1,-1 0 0,1 0 1,0-1-1,0 1 0,-1-1 1,1 0-1,0 1 1,0-1-1,0 0 0,0 1 1,-1-2-226,2 1 163,-1 0 1,1-1 0,0 1 0,0 0 0,0 0-1,0-1 1,0 1 0,0 0 0,0 0 0,1-1-1,-1 1 1,0 0 0,1 0 0,-1 0 0,1-1-1,-1 1 1,1 0 0,0 0 0,-1 0 0,1 0-1,0 0 1,0 0 0,0 0 0,0 0-164,14-18 63,1 0 0,1 2 0,0-1 1,1 2-1,1 1 0,1 0 0,0 1 0,2 1-63,50-28-16,57-22 16,-80 40 60,11-4-60,1 3-1,1 2 1,1 4-1,0 1 1,1 4 0,1 3-1,0 2 1,1 3-1,45 4 1,-50 3 5,0 3 0,0 3-1,-1 3 1,0 2 0,-1 2-1,0 4 1,-2 1 0,0 4-1,-2 1 1,27 19-5,-41-20 10,-1 2 1,-1 2-1,-1 1 1,-2 2-1,-1 2 0,-1 1 1,14 21-11,-32-35 185,-1 0 1,-1 1-1,-1 1 0,-1 0 1,-1 1-1,0 1 0,-2-1 1,-1 1-1,-1 1 0,-1 0 1,-2-1-1,0 2 0,-1-1 1,-2 0-1,0 1-185,-3 4 256,-1-1 1,-1 1-1,-2-1 0,-1 0 1,-9 26-257,-7 7 241,-3-2 1,-7 8-242,1-8 66,-2-2 0,-3-1 0,-3-2 0,-2-2-1,-45 45-65,23-36-4,-2-2-1,-2-3 0,-3-3 0,-24 10 5,18-16-1108,-2-3 0,-2-4 0,-2-3 0,-17 2 1108,89-36-239,-5 2-290,-1 0 0,0-2 0,-6 2 529,20-6-332,-1 1 0,0-1 0,0 1 0,1-1 1,-1 0-1,0 0 0,0-1 0,1 1 1,-1-1-1,0 0 0,1 0 0,-1 0 0,1 0 1,-1-1-1,1 1 0,-1-1 0,-2-2 332,-10-15-3210</inkml:trace>
  <inkml:trace contextRef="#ctx0" brushRef="#br0" timeOffset="1364.37">2679 1663 9600,'13'64'4092,"16"29"-2409,-3-11-1288,-16-50-295,61 243 290,-59-216 906,-3 0 0,-3 1 1,-1 46-1297,-5-93 106,0 11 194,5-41-93,13-89-239,28-90 32,-7 69-139,5 2-1,18-27 140,-38 98-452,3 2 0,2 1 0,2 2 0,2 1-1,2 1 1,19-17 452,-35 44-229,1 1-1,1 0 1,0 2-1,2 0 1,21-12 229,-32 22 1,0 1 0,0 1 1,1 0-1,-1 0 0,1 1 0,0 1 1,0 0-1,0 1 0,0 0 1,1 1-1,-1 1 0,0 0 0,5 1-1,-2 1 208,0 2-1,1 0 0,-1 1 0,-1 0 0,1 2 0,-1-1 0,0 2 0,-1 0 0,1 1 0,-2 0 0,1 1 0,-1 1 0,-1 0 0,1 2-207,18 19 224,-1 1-1,-2 2 0,-1 1 0,12 23-223,21 40 87,-4 4-1,-5 1 1,-4 3-1,-5 2 0,15 65-86,-56-170 1,11 47-572,-11-46 306,-1-1 0,1 0 0,-1 1 0,0-1-1,0 1 1,-1-1 0,1 0 0,-1 1 0,0-1 0,-1 2 265,2-5-67,0 0-1,-1 0 0,1 0 1,0 0-1,-1-1 1,1 1-1,-1 0 0,1 0 1,-1 0-1,0-1 0,1 1 1,-1 0-1,0 0 1,1-1-1,-1 1 0,0-1 1,0 1-1,0-1 1,0 1-1,1-1 0,-1 1 1,0-1-1,0 0 1,0 1-1,0-1 0,0 0 1,0 0-1,0 0 1,0 0-1,-1 0 68,0 0-148,0-1 0,-1 1 0,1-1 0,0 0 0,0 0 0,-1 0 0,1 0 0,0 0 0,0 0 0,0 0 0,0-1 0,0 1 0,0-1 148,-35-36-2320,-10-18-922</inkml:trace>
  <inkml:trace contextRef="#ctx0" brushRef="#br0" timeOffset="1694.797">3089 1794 10368,'-5'8'3872,"10"-3"-3040,19-2-128,-10-3-320,18-3 639,26-5 513,27-10-768,20-2-320,9-6-320,18-4-128,3 1 32,-2 3-1088,-15-3-416,-9-1 384,-4-8 289,-10 4-3393,-14 0-1568,-20-4 2944</inkml:trace>
  <inkml:trace contextRef="#ctx0" brushRef="#br0" timeOffset="2188.721">4890 1223 9984,'32'95'5152,"3"9"-2961,-19-48-1052,74 277 1282,-55-184-2279,-1 42-142,-7 3 320,-25-184-303,-2-12-9,-2-20-7,-8-146-514,7-6 513,6 82-458,3 1 0,15-67 458,-16 132-316,1 0 0,1 1 0,2 0 0,0 0 0,1 1 0,2 0 0,0 1 0,2 0 0,9-10 316,-15 21 142,1 1-1,0 0 1,1 1 0,1 0 0,0 0-1,0 1 1,0 1 0,1 0-1,1 0 1,-1 2 0,1-1-1,0 1 1,0 1 0,1 1 0,0 0-1,0 0 1,0 1 0,3 1-142,-8 1 37,0 0 0,0 0 0,-1 2 0,1-1 0,0 1 0,0 0 1,0 1-1,-1-1 0,1 2 0,-1 0 0,1 0 0,-1 0 0,0 1 0,0 0 1,-1 0-1,1 1 0,-1 0 0,0 1 0,0-1 0,-1 1 0,0 1 0,0-1 0,0 1 1,-1 0-1,3 4-37,-2 1 16,0-1 0,0 1 1,-2 0-1,1 0 0,-2 0 1,1 1-1,-2-1 0,0 1 0,0 0 1,-1 6-17,-1-2 24,0 0 1,-2 0 0,0 0 0,-1 0-1,-1-1 1,0 1 0,-4 8-25,-3 3 34,-2-1 0,0 0 1,-2-1-1,-1 0 1,0-2-1,-2 0 0,-1 0 1,-1-2-1,-2 0-34,-2 2 42,-31 30-127,-26 37 85,78-86-6,-1-1-1,0 2 1,1-1-1,0 0 1,0 1-1,1-1 1,0 1-1,0 0 1,0-1-1,-1 7 7,3-9 1,-1 1-1,1-1 1,0 0-1,0 0 1,1 0-1,-1 1 1,1-1 0,-1 0-1,1 0 1,0 0-1,0 0 1,0 0-1,1 0 1,-1 0 0,1 0-1,0-1 1,-1 1-1,1-1 1,0 1-1,1-1 1,0 2-1,4 2 4,0-1 0,0 0 1,0 0-1,0-1 0,0 0 0,1 0 1,0 0-1,2-1-4,69 21-37,-65-21 35,109 24 105,1-7 1,13-3-104,150 25-1189,-274-40-91,0 1 0,0-2 1,0 0-1,0 0 0,12-2 1280,10-5-4432</inkml:trace>
  <inkml:trace contextRef="#ctx0" brushRef="#br0" timeOffset="2523.859">6763 1156 10240,'-2'3'377,"1"-1"0,0 1 1,0 0-1,0 0 1,1 0-1,-1 0 0,1 0 1,-1 0-1,1 0 0,0 0 1,0-1-1,1 1 0,-1 0 1,1 1-378,12 44 2542,-1-11-986,23 99-98,30 71-1458,60 129 209,52 156-319,-169-466-767,-1 0 0,-1 0 1,-1 0-1,-1 1 0,-1 8 877,-7-15-3885,4-20 3764,-1 1 0,1-1-1,0 0 1,0 0 0,-1 1-1,1-1 1,0 0-1,0 0 1,-1 1 0,1-1-1,0 0 1,-1 0 0,1 0-1,0 0 1,-1 1 0,1-1-1,0 0 1,-1 0-1,1 0 1,-1 0 0,1 0-1,0 0 1,-1 0 0,1 0-1,0 0 1,-1 0 0,1 0-1,-1 0 1,1-1-1,0 1 1,-1 0 0,1 0-1,0 0 1,-1 0 0,1 0-1,0-1 1,0 1 0,-1 0-1,1 0 1,0-1-1,-1 1 1,1 0 0,0 0-1,0-1 1,0 1 0,-1 0-1,1-1 1,0 1 0,0 0-1,0-1 1,0 1 121,-23-35-3584</inkml:trace>
  <inkml:trace contextRef="#ctx0" brushRef="#br0" timeOffset="2865.96">6315 1362 10368,'-27'10'3872,"27"-2"-3040,9 0 1055,1-3 257,3 3-1152,20-3-448,20-5-352,22 0-96,21 4-64,3-4-32,7-4 96,2-1-224,1 2 32,-8-7-2656,-7 7-1087,-12-7-833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1:5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4224,'-16'16'5664,"13"-14"-5537,1 0 0,-1 0 1,1 0-1,0 1 0,-1-1 1,1 1-1,0-1 0,0 2-127,-37 81 3862,16-42-3311,16-30-506,0-1 1,1 1-1,0 0 1,1 0-1,-1 7-45,1 0 28,1 0 0,1 0-1,1 0 1,1 5-28,1-14 11,0 0 0,1 0-1,0 0 1,1 0 0,0 0 0,1 0 0,0 0 0,4 6-11,-2-8-261,0 0 1,1-1 0,0 1-1,0-2 1,1 1 0,0-1 0,0 0-1,1 0 1,0 0 0,1-1 260,1-1-3275,-1-1 961</inkml:trace>
  <inkml:trace contextRef="#ctx0" brushRef="#br0" timeOffset="429.53">280 297 7296,'0'0'2368,"15"2"3032,-1-1-4891,9-1-442,-1-1 0,1-1 0,-1-2 1,0 0-1,13-4-67,-8 2-719,-11 4-4407,-11 5 2774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70 6528,'1'-1'420,"1"-1"1,-1 0-1,0 1 1,1-1-1,-1 0 1,0 0-1,0 0 0,0 0 1,-1 0-1,1-1 1,0 1-1,-1 0 1,0 0-1,1 0 1,-1 0-1,0-1-420,0 1 94,0 1 0,0 0 0,0-1 0,0 1 0,-1 0 0,1-1 0,0 1 0,-1 0 0,1 0 0,-1-1-1,1 1 1,-1 0 0,1 0 0,-1 0 0,0 0 0,0 0 0,0 0 0,0 0 0,0 0 0,1 0 0,-2 0 0,1 0 0,0 0 0,0 1 0,0-1 0,0 0 0,-1 1-94,-2-1 23,0 0 0,0 0 0,0 0 0,0 0 0,-1 1 0,1 0 0,0 0 0,0 0 0,-1 1 0,1-1 0,0 1 0,0 0 0,0 0 0,0 0 0,0 1 0,0 0 1,0-1-1,0 1 0,1 1 0,-1-1 0,0 1-23,-7 4-4,0 2 1,0-1 0,1 2-1,0-1 1,1 1 0,-1 2 3,4-5 119,1 1 0,1-1 0,-1 1 0,1-1 0,0 1 0,1 1 0,0-1 0,0 0 0,1 1 0,0-1 1,1 1-1,0 0 0,0 0 0,0-1 0,1 1 0,1 0 0,0 0 0,0 0 0,2 8-119,-1-8-106,1 1-1,0-1 0,1 0 0,-1 0 1,2 0-1,-1-1 0,1 0 0,1 1 1,-1-2-1,1 1 0,1-1 0,-1 0 1,1 0-1,1 0 0,-1-1 0,1-1 1,0 1-1,2 0 107,-3-3-244,0 0 0,0-1 0,1 1 0,-1-2 0,0 1 0,1-1 0,-1 0 0,1-1 1,0 1-1,-1-2 0,1 1 0,-1-1 0,1 0 0,-1-1 0,0 1 0,1-1 0,-1-1 0,0 0 0,0 0 244,33-15-3450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9472,'-3'3'481,"0"0"1,0 0-1,1 0 1,-1 0-1,1 0 0,0 1 1,0-1-1,0 1 1,0-1-1,1 1 1,-1 0-1,1 2-481,-1 0 179,1 1 0,0 0-1,0 0 1,1 0 0,0-1 0,0 1 0,1 1-179,2 14-14,2-1 1,0 1-1,1-1 1,2 3 13,-8-24 27,5 13 426,-1 0-1,2-1 1,0 1-1,0-2 1,1 1-1,0-1 0,6 7-452,-12-16 18,1 0 0,0 1-1,0-1 1,1 0 0,-1 0-1,0 0 1,1 0 0,-1-1-1,1 1 1,-1 0 0,1-1-1,0 0 1,0 0 0,0 0-1,-1 0 1,1 0-1,0-1 1,0 1 0,0-1-1,0 0 1,0 0 0,0 0-1,0 0 1,0 0 0,0-1-1,0 1 1,0-1 0,0 0-1,0 0 1,0 0 0,0 0-1,0 0 1,-1-1-1,1 1 1,-1-1 0,1 0-18,7-5 24,-1 0 0,0-1 1,0 0-1,-1 0 0,0-1 1,0 0-1,-1 0 1,0-1-1,-1 0 0,1-2-24,-3 4-108,0 0 1,0-1-1,-1 0 0,0 0 0,0 0 1,-1 0-1,0 0 0,-1 0 0,0-1 1,0 1-1,-1-1 0,0 1 0,-1-1 108,-2 0-1061,-2-9-5291,9 18 2742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 9856,'1'-1'230,"-1"1"1,0 0 0,1 0 0,-1 0 0,0-1-1,1 1 1,-1 0 0,0-1 0,1 1 0,-1 0-1,0-1 1,0 1 0,1 0 0,-1-1 0,0 1-1,0 0 1,0-1 0,0 1 0,1-1-1,-1 1 1,0 0 0,0-1 0,0 1 0,0-1-1,0 1 1,0-1 0,0 1 0,0 0 0,0-1-1,0 1 1,0-1 0,0 1 0,-1 0-1,1-1 1,0 1 0,0-1 0,0 1 0,-1-1-231,0 0 255,0 0 1,0 0-1,-1 0 1,1 0-1,0 1 1,-1-1-1,1 0 1,-1 0-1,1 1 1,-1-1 0,0 1-256,-6-3 40,0 2 1,0-1 0,0 1-1,-7 0-40,-5 1 12,0 1-1,0 0 0,0 2 1,-6 1-12,21-3-7,0 0 0,0 1-1,0-1 1,0 1 0,1 0 0,-1 0 0,1 0 0,-1 1-1,1 0 1,0 0 0,0 0 0,0 0 0,0 0 0,1 1-1,-1 0 1,1-1 0,0 1 0,0 1 0,-2 2 7,5-5-1,0-1 1,-1 0 0,1 1 0,0-1-1,0 1 1,-1-1 0,1 1 0,0-1-1,1 0 1,-1 1 0,0-1 0,0 1-1,1-1 1,-1 1 0,1-1-1,-1 0 1,1 1 0,-1-1 0,1 0-1,0 0 1,0 1 0,-1-1 0,1 0-1,0 0 1,0 0 0,32 30 1,-25-23-1,36 22 12,-32-22-1,0 0 0,0 0 0,-1 2 0,4 3-11,-12-11 2,-1 1 1,0 0 0,1 0 0,-1-1-1,0 1 1,-1 0 0,1 0-1,0 1 1,-1-1 0,0 0-1,0 1 1,0-1 0,0 0 0,0 1-1,-1-1 1,1 1 0,-1-1-1,0 1 1,-1 2-3,1-1 25,-2 0 0,1 0 0,0 0 0,-1-1 0,0 1 0,0 0 0,-1-1 0,1 0 0,-1 1 0,0-1 0,0 0 0,0 0 1,-1-1-1,1 1 0,-1-1 0,0 1 0,0-1 0,0 0 0,-1-1-25,-3 4-351,-1-1 0,1-1 0,-1 1 1,-4 0 350,-34 8-6310,25-10 1633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10112,'2'2'481,"0"1"1,0 0-1,0-1 1,0 1 0,0 0-1,-1 0 1,1 0-1,-1 0 1,0 0 0,0 1-1,1 0-481,8 42 381,-9-39-49,12 55 1193,-3-15 987,3 29-2512,-13-73-33,0 0 0,-1 1 0,1-1 0,0 0 0,-1 0 0,0 0 0,0-1 0,0 1 0,0 0 0,0 0 0,0 0 0,-1-1 0,0 1 0,1-1-1,-1 1 1,0-1 0,0 1 33,1-2-73,0 0 0,1-1-1,-1 1 1,0 0 0,0 0-1,0-1 1,0 1 0,0-1-1,0 1 1,0-1 0,1 1-1,-2-1 1,1 1 0,0-1-1,0 0 1,0 0 0,0 1-1,0-1 1,0 0-1,0 0 1,0 0 0,0 0-1,0 0 1,0 0 0,0-1-1,-1 1 1,1 0 0,0 0-1,0-1 1,0 1 0,0-1-1,0 1 1,0-1 0,1 1-1,-1-1 1,0 0 0,0 1-1,0-1 1,0 0 0,1 0-1,-1 0 1,0 1 0,1-1-1,-1 0 1,1 0 0,-1-1 73,-1-2-53,0-1 1,0 1 0,0-1 0,1 0 0,-1 0 0,1 0 0,1 1 0,-1-1 0,1 0 0,0 0 0,0-2 52,-1-3-57,0-14 42,1 1 0,1 0-1,1 0 1,1 0 0,1 0 0,1 1 0,4-12 15,-6 25 20,1 1 1,-1 0 0,2 0 0,-1 0 0,1 1 0,0-1-1,1 1 1,0 0 0,0 1 0,0 0 0,3-2-21,-4 4 15,0 0 1,0 1-1,0 0 0,0 0 1,1 0-1,-1 0 0,1 1 1,0 0-1,0 0 1,0 1-1,0 0 0,0 0 1,0 0-1,0 1 0,0-1 1,0 2-1,0-1-15,-4 0 39,0 0 0,0 0 0,1 0 0,-1 0 0,0 1 0,0-1 1,0 1-1,0-1 0,-1 1 0,1 0 0,0 0 0,0 0 0,0 0 0,-1 0 0,1 0 0,0 1 0,-1-1 0,1 0 0,-1 1 0,1-1 0,-1 1 0,0-1 0,0 1 0,0 0 1,0 0-1,0 0 0,0-1 0,0 1 0,0 0 0,-1 0 0,1 0 0,-1 0 0,0 0 0,1 0 0,-1 0 0,0 0 0,0 0 0,0 1 0,0-1 0,-1 0 0,1 0 0,-1 0 0,1 0-39,-2 7 354,-1 1-1,0-1 1,0 0-1,-1 0 0,-1 0 1,1 0-1,-1-1 1,-4 5-354,2-2-22,-1-1 1,0-1 0,-1 1 0,0-1 21,4-5-1058,0 1-1,-1-1 1,1-1 0,-1 1 0,-1 0 1058,6-4-2800,5-4-837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7040,'-1'2'392,"0"-1"1,0 1-1,0 0 1,1 0-1,-1 0 0,0 0 1,1 0-1,-1 0 1,1 0-1,0 0 1,0 0-1,0 0 0,0 0 1,0 0-1,0 0 1,1 1-393,4 36 2689,-4-35-2564,6 24 1345,1-1-1,1 0 1,7 12-1470,16 50 300,-31-83-273,0 0 1,0 0-1,0 1 0,0-1 0,-1 6-27,0-11 5,0 1 0,0 0 0,0-1-1,0 1 1,-1-1 0,1 1 0,0 0-1,-1-1 1,1 1 0,-1-1 0,0 1-1,1-1 1,-1 1 0,0-1 0,0 1 0,0-1-1,0 0 1,0 0 0,0 1 0,0-1-1,0 0 1,-1 0 0,1 0 0,-1 0-5,1 0 1,0-1 0,0 0 0,0 0 0,0 0 0,0 0 0,0 0 0,-1 0 0,1 0 1,0 0-1,0-1 0,0 1 0,0 0 0,0-1 0,0 1 0,0 0 0,0-1 0,0 1 0,1-1 1,-1 1-1,0-1 0,0 0 0,0 0 0,0 1 0,1-1 0,-1 0 0,0 0 0,1 0 0,-1 1 0,1-1-1,-18-30-90,15 24 70,1 0 0,0-1 0,1 0 1,-1 1-1,2-1 0,-1 0 0,1 1 0,0-1 0,0 0 0,1 1 0,1-5 20,1-5-106,1 1-1,0-1 0,1 1 1,6-14 106,-5 17-95,0 0 0,1 1 0,0 0 0,1 0 0,0 1 0,1 0 0,1 1 0,7-8 95,-14 15-26,0 0-1,0 0 1,1 1 0,-1-1-1,1 1 1,0 0-1,0 0 1,0 0 0,0 1-1,0-1 1,0 1-1,0 0 1,0 0-1,0 0 1,1 1 0,-1-1-1,0 1 1,1 0-1,-1 0 1,0 1 0,0-1-1,1 1 1,-1 0-1,0 0 1,0 1-1,0-1 1,0 1 0,0 0-1,0 0 1,0 0 26,1 1 75,0 1 1,-1 0 0,1 0-1,-1 0 1,0 0 0,0 1-1,0 0 1,0 0 0,-1 0-1,0 0 1,0 0 0,0 1-1,-1-1 1,0 1 0,0 0-1,0-1 1,-1 1 0,0 0-1,0 0 1,0 0 0,-1 0-1,0 0 1,0 0 0,0 1-76,-1 0 22,0 0 0,0 1 1,0-1-1,-1 1 0,0-1 0,0 0 1,-1 0-1,1 0 0,-2-1 1,1 1-1,-1 0 0,0-1 1,0 0-1,-1 0 0,0 0 1,0-1-1,0 0 0,-1 0 1,-2 2-23,-1 0-116,-1-2 1,1 1-1,-1-1 1,-3 1 115,10-5-273,1 0 0,0 0 0,-1 0 0,1 0 0,-1-1 0,1 1 0,-1-1 1,0 0-1,1 0 0,-1 0 0,1 0 0,-1 0 0,1 0 0,-1-1 0,1 1 0,-1-1 1,1 0-1,-1 1 0,1-1 0,-2-2 273,-5-6-2944,7-9-725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12800,'0'8'4831,"0"-8"-3775,5 16 0,-5-16-224,4 8-576,1-4-128,8-1-96,1 2-32,7-5 0,-3 0 0,5 0 0,-5 0-1408,0-5-640,0 2-1535,-4-1-609,-1-4 736</inkml:trace>
  <inkml:trace contextRef="#ctx0" brushRef="#br0" timeOffset="1">0 227 10496,'0'21'3936,"5"-11"-3040,4-1 799,0-6 193,0 2-1088,0-5-416,17-5-2816,-3 5-1183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86 10112,'-1'6'1014,"0"0"0,0 0 0,1 0 0,0 0 0,0 0 0,0 0 0,1 6-1014,1 17 2517,1 26-1286,-1-39-1164,-1 1 0,0-1 0,-2 1 0,-1 9-67,-5-13 85,3-9-32,2-9-42,3-7-28,0 1-1,1-1 0,0 1 1,1-1-1,0 1 1,1 0-1,5-10 18,7-14-207,15-22 207,-20 39-72,0 1 0,1 0 0,1 1 0,1 0 0,0 1 0,9-6 72,-22 19 2,1 1 0,-1 0 0,1 0 0,0-1 0,-1 1 0,1 0 0,0 0 0,0 1 0,0-1 0,0 0 0,0 1 0,0-1 0,0 1 0,0-1 0,0 1 0,0 0 0,0 0 0,1 0-2,-2 0 11,1 1 1,-1-1-1,0 1 1,0-1-1,0 1 0,0 0 1,0 0-1,0-1 1,0 1-1,0 0 0,0 0 1,0 0-1,0 0 1,0 0-1,-1 0 1,1 0-1,0 0 0,-1 0 1,1 0-1,-1 1 1,1-1-1,-1 0 0,1 0 1,-1 1-1,0-1 1,0 0-1,0 0 1,0 1-1,0-1 0,0 0-11,1 13 54,-2-1 0,0 1-1,0-1 1,-1 1-1,-1-1 1,0 0 0,-2 4-54,-10 51 91,14-61-88,1 0 1,0-1 0,0 1 0,0 0-1,1 0 1,-1 0 0,2 0-1,1 5-3,-2-9-13,0 0 0,0 1 0,0-1 0,1 0 0,0 0 0,0 0 0,0 0 0,0 0-1,0 0 1,0 0 0,1-1 0,-1 1 0,1-1 0,0 0 0,-1 0 0,1 0 0,0 0 0,1 0-1,-1-1 1,0 1 0,0-1 0,1 0 0,2 1 13,1-1-447,0 0 0,0 0-1,0-1 1,0 0 0,0 0-1,0-1 1,-1 0 0,1 0 0,0 0-1,0-1 1,5-2 447,18-7-4426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 10368,'-3'5'773,"0"0"1,0 0 0,0 1 0,0-1-1,1 1 1,0-1 0,0 1-1,1 0 1,0 0 0,0 0 0,0 0-1,0 0 1,1 5-774,1 10 376,1 0-1,1 0 1,2 9-376,-1-14 26,-2 0 1,1 1-1,-2-1 0,-1 1 1,0 7-27,-5 3 38,5-26-35,0 0 1,0 0 0,0 0 0,-1 0 0,1 0 0,0 0 0,-1 0-1,1 0 1,-1 0 0,1-1 0,-1 1 0,1 0 0,-1 0-1,1 0 1,-1 0 0,0-1 0,0 1 0,1 0 0,-1-1 0,0 1-1,0 0 1,0-1-4,0 0 0,1 0 0,0 0-1,-1 0 1,1 0-1,0 0 1,0-1 0,-1 1-1,1 0 1,0 0-1,0-1 1,-1 1 0,1 0-1,0 0 1,0-1-1,0 1 1,0 0 0,-1 0-1,1-1 1,0 1-1,0 0 1,0-1 0,0 1-1,0 0 1,0-1-1,0 1 1,0 0 0,0-1-1,0 1 1,0 0-1,0-1 1,0 1 0,0 0-1,0-1 1,0 1-1,0 0 1,0-1 0,4-17-30,-3 14 26,6-25-105,1 1 0,1-1 0,2 2 0,0 0 0,2 0 0,1 1 0,2 0 0,0 1 0,14-15 109,-27 36 8,0 0 1,1 0-1,-1 1 1,1-1-1,0 1 1,0 0-9,-4 2 2,1 1 1,0 0-1,-1-1 0,1 1 1,0-1-1,0 1 1,-1 0-1,1-1 0,0 1 1,0 0-1,-1 0 1,1 0-1,0 0 0,0 0 1,-1 0-1,1 0 1,0 0-1,0 0 0,0 0 1,-1 0-1,1 0 1,0 0-1,0 1 0,-1-1 1,1 0-1,0 1 1,0-1-1,-1 0 0,1 1 1,0-1-1,-1 1 1,1-1-1,-1 1 1,1-1-1,0 1 0,-1 0 1,1-1-1,-1 1 1,0-1-1,1 1 0,-1 0-2,3 3 15,-1 1 1,0-1-1,-1 1 0,1-1 0,-1 1 0,1 0 0,-1-1 0,-1 1 0,1 0 1,-1 0-1,0 0 0,0-1 0,0 1 0,-1 5-15,-3 10 108,0-1 1,-2 1-1,-1 3-108,2-7 56,0 1 0,1 0-1,-1 10-55,5-22-106,-1 1-1,1-1 1,1 1-1,-1-1 1,1 1-1,0-1 1,1 1-1,-1-1 1,1 0-1,0 0 1,0 1-1,0-2 1,1 1-1,0 0 1,0 0-1,3 2 107,-4-4-129,0 0 0,1-1 0,0 1 0,-1-1 0,1 1 0,0-1 0,0 0 0,0 0 0,1 0 0,-1-1 0,0 1 0,1-1 0,-1 0 0,1 0 0,0 0 0,-1 0 0,1-1 0,0 1 0,-1-1 0,1 0 0,0 0 0,-1 0 0,1-1 0,2 0 129,1 0-1464,-1-1 0,0 1-1,1-2 1,-1 1-1,3-2 1465,17-10-3493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10496,'4'14'1412,"-1"0"0,-1 0 0,0 1 0,-1-1 1,-1 1-1,0-1 0,-2 12-1412,1 15 930,1 87-754,1-128-195,1-1-1,-1 1 0,0-1 0,0 1 1,0-1-1,0 1 0,1-1 0,-1 0 0,0 0 1,0 0-1,-1 0 0,1 0 0,0 0 1,0 0-1,0 0 0,0 0 0,-1 0 20,50-69-2891,-40 53 2768,0 1 1,2 0-1,0 1 1,0 0-1,2 1 1,-1 0-1,14-9 123,-25 22 133,0 0-1,0 0 1,0-1-1,0 1 1,0 1-1,0-1 1,0 0-1,0 0 1,0 1-1,0-1 1,0 1-1,0 0 0,0-1 1,1 1-1,-1 0 1,0 0-1,0 1 1,0-1-1,0 0 1,2 1-133,-1 0 91,0 1 1,0-1-1,0 1 1,0-1-1,-1 1 0,1 0 1,0 0-1,-1 0 1,1 1-1,-1-1 1,0 1-1,1 1-91,6 8 145,-1 1 0,0 0 0,-1 1 0,-1-1 0,1 6-145,-5-15 77,21 60 2762,2 6-3278,-25-69 270,1 1 0,-1-1-1,1 0 1,-1-1 0,1 1 0,-1 0-1,1 0 1,-1 0 0,1 0 0,0 0-1,-1 0 1,1-1 0,0 1 0,0 0-1,0-1 1,-1 1 0,1 0-1,0-1 1,0 1 0,0-1 0,0 1-1,0-1 1,0 0 0,0 1 169,1-2-359,-1 1 1,0 0-1,1-1 1,-1 1-1,0 0 0,1-1 1,-1 0-1,0 1 1,0-1-1,1 0 0,-1 1 1,0-1-1,0 0 1,0 0-1,0 0 0,0 0 1,0 0-1,0-1 359,12-13-4085,-3 3 512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10624,'7'9'1303,"10"23"2370,-9-17-3123,-3-6 11,0 0 0,-1 1-1,0-1 1,-1 1 0,2 7-561,27 96 504,-5 2 0,-4 0 0,-6 2 0,-4 21-504,-3 57 59,-6-181-79,3-11 9,-5-4 11,-1 1-1,1-1 1,-1 0-1,0 0 1,0 0-1,1 0 1,-1 0-1,0 0 1,0-1 0,0 1-1,0 0 1,0 0-1,-1-1 1,1 1-1,0-1 1,9-18-18,-1 0 0,6-16 18,12-33-49,114-226-10,-107 229 34,4 1 0,2 2-1,3 2 1,31-33 25,-66 84 19,1 0 1,0 1-1,1 0 0,0 1 1,0 0-1,1 0 0,0 1 1,10-5-20,-16 10 11,-1 0 0,0 1 0,1-1 1,-1 1-1,0 0 0,1 0 0,0 1 1,-1-1-1,1 1 0,-1 0 0,1 0 1,0 1-1,-1-1 0,1 1 0,-1 0 1,1 0-1,-1 1 0,0-1 0,1 1 1,-1 0-1,0 0 0,0 0 0,0 1 1,3 2-12,6 5 21,-1 1 1,1 1 0,-2 0-1,0 1 1,0 0 0,5 10-22,34 51 39,-4 3 1,-3 1-1,-4 2 1,-3 2-1,2 17-39,48 171-469,-53-161-3969,-31-101-3641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10368,'1'0'278,"0"0"0,0 0 1,-1 0-1,1 0 1,0 0-1,0 0 0,-1 0 1,1 0-1,0 0 1,0 0-1,0 0 0,-1 0 1,1 1-1,0-1 1,0 0-1,-1 1 0,1-1 1,0 0-1,-1 1 0,1-1 1,0 1-1,-1-1 1,1 1-1,0 0-278,0 1 368,0 0 1,1 0-1,-1 0 1,0 0-1,0 0 1,0 0-1,0 0 0,-1 1 1,1 0-369,2 10 1003,-1 1 0,-1-1 1,0 6-1004,0-6 1227,12 133 742,-5-57-3485,-7-80 690,0-3 351,0 0 1,-1 0-1,1-1 0,-2 1 0,1 0 1,0 0-1,-1-1 0,-1 6 475,1-10-180,1-1-1,-1 0 0,1 1 1,-1-1-1,1 1 0,-1-1 0,1 0 1,-1 1-1,0-1 0,1 0 1,-1 1-1,1-1 0,-1 0 1,0 0-1,1 0 0,-1 0 0,0 0 1,1 0-1,-1 1 0,0-1 1,1-1-1,-1 1 0,0 0 1,1 0-1,-1 0 0,0 0 0,1 0 1,-1-1-1,1 1 0,-1 0 1,0 0-1,1-1 0,-1 1 1,1-1-1,-1 1 181,-21-13-4561,-5-11-260,6-1 4139,2 0 6431</inkml:trace>
  <inkml:trace contextRef="#ctx0" brushRef="#br0" timeOffset="1">0 237 15872,'0'-28'3423,"14"7"-3231,-2 6-1728,15 3-2335,23-8-865,4 8 1216,-1 3 608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522 144 7168,'0'-3'340,"0"1"1,0 0-1,0-1 1,0 1-1,0 0 1,-1-1-1,1 1 1,-1 0-1,0 0 1,1-1 0,-1 1-1,0 0 1,0 0-1,-1 0 1,1 0-1,0 0 1,-1 0-1,1 1 1,-1-1-1,1 0 1,-1 1-1,0-1 1,0 1-341,-7-7 339,0 0 0,0 1 1,0 0-1,-4-2-339,-2 2 519,0 0 0,0 0 0,0 2 0,-1 0 0,0 1 0,0 0 0,-9 0-519,-31-3-14,-29 2 14,85 5 2,-22-1 24,1 1 0,0 1 0,-3 2-26,18-3-7,0 1 0,0 0 1,0 0-1,1 1 0,-1 0 1,1 0-1,-1 0 0,1 0 1,0 1-1,0 0 0,0 0 0,0 1 1,1-1-1,-1 1 7,4-3-4,0 0 0,1-1 1,-1 1-1,0 0 0,1 0 0,-1-1 0,1 1 1,-1 0-1,1 0 0,0 0 0,-1 0 0,1 0 0,0 0 1,-1 0-1,1 0 0,0 0 0,0 0 0,0 0 1,0 0-1,0 0 0,0 0 0,0 0 0,0 0 0,1 0 1,-1 0-1,0 0 0,1 0 4,0 2-2,0-1 0,1 0-1,-1 0 1,1 0 0,0 0 0,-1 0-1,1 0 1,0 0 0,0-1 0,0 1 0,1 0 2,7 4 18,0-1 1,0 0-1,0 0 1,11 3-19,34 9 126,-32-12-106,-1 2 0,-1 0 0,1 2 0,-1 0 0,-1 1 0,1 1 0,4 5-20,-21-13 38,-1 0-1,0 0 1,0 0-1,0 0 1,0 0-1,0 0 1,0 1-1,-1-1 1,0 1-1,0 0 1,0 0-1,0 0 1,-1 0-1,1 0 0,-1 0 1,0 0-1,0 0 1,0 1-1,-1-1 1,0 0-1,0 1 1,0-1-1,0 4-37,-1-3 21,0 0 1,-1-1-1,1 1 0,-1-1 0,0 1 0,0-1 1,0 0-1,-1 1 0,0-1 0,1-1 0,-1 1 0,-1 0 1,1-1-1,0 1 0,-1-1 0,0 0 0,0 0 0,0-1 1,0 1-1,0-1 0,-1 1-21,-2 0-99,-1 0 0,0 0-1,0 0 1,0-1 0,0-1 0,-1 1 0,1-1-1,0 0 1,-1-1 0,-6-1 99,10 1-465,-1 0 0,1-1-1,0 0 1,0 0 0,-1 0 0,1-1-1,0 0 1,0 0 0,1 0 0,-1-1-1,0 1 1,1-1 0,-1 0 0,1-1-1,0 1 1,0-1 0,0 0 465,-7-12-3685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10112,'-2'3'697,"1"1"1,0-1 0,0 0 0,0 1-1,1 0 1,-1-1 0,1 1-1,0-1 1,0 1 0,0 0 0,0-1-1,1 2-697,11 46 2170,-6-27-1913,1 5-77,4 16-49,-1 0 0,-3 0 0,-1 1 0,-2 14-131,-17-71-362,8 4 305,2-1 0,-1 0-1,1 0 1,0 0 0,1 0 0,0 0 0,0-1 0,1 1 0,0-1 0,0 1 0,1-7 57,1-12-161,0-1 0,6-27 161,-5 44-15,1 0-1,0 0 1,0 0 0,1 0-1,1 0 1,0 1-1,0-1 1,4-3 15,-7 10-1,0 1 0,1-1 1,-1 1-1,1 0 1,-1 0-1,1 0 0,0 0 1,0 1-1,0-1 1,1 1-1,-1 0 0,1 0 1,-1 0-1,1 0 1,0 0-1,-1 1 0,1 0 1,0 0-1,0 0 1,0 0-1,0 0 0,0 1 1,0 0-1,0 0 1,4 0 0,-6 0 15,-1 1 1,1-1 0,0 0 0,0 1-1,-1-1 1,1 1 0,0 0-1,-1 0 1,1 0 0,-1 0-1,1 0 1,-1 0 0,1 0-1,-1 0 1,0 0 0,1 1 0,-1-1-1,0 0 1,0 1 0,1 0-16,-1 1 30,0 0 0,0 0 0,0 0 1,0 0-1,0 0 0,-1 0 0,1 0 0,-1 0 1,0 0-1,0 0 0,0 2-30,-1 7 90,-1 0 1,0-1-1,-1 1 1,0-1-1,-4 7-90,4-9 47,-1 0-1,0-1 1,-1 0 0,0 1-1,0-2 1,-6 8-47,8-12-360,0 1 1,0 0 0,-1-1-1,0 0 1,1 0-1,-1 0 1,0 0 0,0-1-1,-1 1 1,1-1 0,-1 0-1,1 0 1,-1-1-1,1 1 360,-6-2-4575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10240,'2'5'1091,"0"0"1,0 1-1,-1-1 1,0 0-1,0 1 1,0-1-1,-1 1 1,0 3-1092,4 24 1811,2-3-1697,0-1 0,-3 1 0,0 0-1,-2 0 1,-1 0 0,-2 9-114,-1-23 10,3-16-9,0 0-1,0 0 0,0 0 0,0-1 0,0 1 1,0 0-1,0 0 0,0 0 0,0 0 0,0 0 1,0 0-1,0 0 0,-1 0 0,1 0 0,0 0 1,0 0-1,0 0 0,0 0 0,0 0 0,0 0 1,0 0-1,0 0 0,0 0 0,0 0 0,0 0 1,0 0-1,0 0 0,0 0 0,0 0 1,-1 0-1,1 0 0,0 0 0,0 0 0,0 0 1,0 0-1,0 0 0,0 0 0,0 0 0,0 0 1,0 0-1,0 0 0,0 0 0,0 0 0,0 0 1,0 0-1,0 0 0,0 0 0,0 0 0,0 0 1,0 0-1,-1 1 0,1-1 0,0 0 0,0 0 1,0 0-1,0 0 0,0 0 0,0 0 0,0 0 1,0 0-1,0-3 1,0 0 1,0 1 0,0-1-1,0 0 1,0 0-1,1 0 1,-1 0 0,1 1-1,0-2-1,5-15-84,1 0 0,1 1 0,1-1-1,0 2 1,1-1 0,12-13 84,-15 21-43,0 0 0,1 1 1,1 0-1,-1 1 0,1 0 0,1 0 1,-1 1-1,2 0 0,-1 1 0,0 0 0,1 0 1,2 1 42,-9 3 19,0 1 0,0-1 1,1 1-1,-1 0 0,0 1 1,1-1-1,-1 1 1,1 0-1,-1 0 0,0 0 1,1 0-1,-1 1 0,1 0 1,-1 0-1,0 0 0,0 1 1,1-1-1,-1 1 0,0 0 1,0 0-1,-1 0 0,1 1 1,0-1-1,0 2-19,1 0 25,-1 1 1,0-1-1,0 1 0,0 0 1,-1 0-1,0 1 0,0-1 1,0 1-1,0-1 0,-1 1 0,0 0 1,0 0-1,-1 0 0,0 0 1,0 0-1,0 7-25,0-5 29,-2 1 0,1-1 1,-1 0-1,0 1 0,-1-1 0,0 0 1,0 0-1,-1 0 0,0 0 0,-1 0 0,1-1 1,-1 1-1,-1-1 0,1 0 0,-1 0 0,-1-1 1,1 1-1,-1-1 0,-4 3-29,4-3-131,-1-1 0,0 0 1,0-1-1,0 1 0,-1-1 0,1-1 0,-1 1 1,0-1-1,-2 0 131,3-1-518,0-1 0,0 1 0,0-1 0,0-1 0,0 1 0,-1-1 0,1-1 0,0 1 0,0-1 0,0 0 0,-1-1 518,-14-7-3077,3-5-592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10112,'-6'-4'4333,"11"11"-1545,9 14 213,-7 1-2678,1 2 1514,1 0 0,11 21-1837,-17-39 139,0 0 1,0 0-1,1-1 0,0 1 0,0-1 1,0 0-1,1-1 0,0 1 1,0-1-1,0 1 0,0-2 1,1 1-1,2 1-139,-5-3 5,1-1 0,0 1 0,0-1 0,-1 0 0,1 0 0,0 0 0,0 0 0,0-1 0,0 0 0,0 1 0,0-1 0,0-1 0,0 1-1,0-1 1,-1 1 0,1-1 0,0 0 0,0 0 0,0-1 0,-1 1 0,1-1 0,-1 0 0,1 0 0,-1 0 0,0 0 0,0-1 0,0 1 0,0-1 0,0 0 0,0 0-5,10-12-571,-1 0 0,-1-1-1,0 0 1,-1 0 0,5-13 571,-2 5-1506,-10 19 1538,8-14-377,-7 16 649,-5 10 819,-7 28 817,-2-1-1,-5 9-1939,2-6 100,-6 30-100,12-34-293,-17 90 848,21-100-1560,1-1 1,1 1 0,1 0 0,1 8 1004,3-10-4240,1-4-1535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10624,'25'0'4032,"-7"0"-3136,19 3 959,-19 2 161,4-1-1056,10 4-416,-2-1-384,2 2-160,-5-6 32,0 2-128,-4 2 64,-5-2-1376,-1 2-576,-8-2-1631,-5 7-577,-4 0 736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10368,'9'15'3936,"5"-3"-3040,18-3-192,-16-6-320,11-3-320,5 0 31,0-3-63,4-6-32,3 2 32,-7-1-1439,4-1-641,0 6-1792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10496,'0'1'307,"0"-1"0,0 1 0,0 0 1,0 0-1,0-1 0,0 1 0,0 0 1,0 0-1,0-1 0,1 1 0,-1 0 0,0 0 1,1-1-1,-1 1 0,0 0 0,1-1 1,-1 1-1,1-1 0,-1 1 0,1 0 1,-1-1-1,1 1 0,0-1 0,-1 1 0,1-1 1,-1 0-1,1 1 0,0-1-307,1 1 191,0-1-1,0 1 1,0-1-1,0 0 1,-1 0-1,1 0 1,0 0-1,0 0 1,0 0-1,0-1 1,0 1-1,0-1-190,8-2-13,0 0 1,0-1-1,0 0 0,0-2 13,28-16 19,-1-1 1,-1-2-1,-2-2 1,8-9-20,18-13-36,-59 48 36,1 0 0,-1 0 0,0-1 0,1 1 0,0 0 0,-1 0 0,1 0 0,0 1 0,-1-1 0,1 0 0,0 1 0,0-1 0,0 1 0,0-1 0,0 1 0,-1 0 0,1 0 0,0 0 0,0 0 0,0 0-1,0 0 1,1 1 0,-2 0 1,1 0-1,-1 0 1,1 0 0,-1 0-1,1 1 1,-1-1-1,0 0 1,1 1-1,-1-1 1,0 1-1,0-1 1,0 1-1,0 0 1,-1-1-1,1 1 1,0 0-1,-1 0 1,1 0-1,-1-1 1,0 1 0,1 0-1,-1 2 0,14 97 2351,-5 0 1,-3 52-2352,-5 0-3498,-1-152 3086,0-1 305,0 1 1,0-1-1,0 0 0,0 0 1,0 0-1,0 1 0,0-1 1,-1 0-1,1 0 1,0 0-1,0 1 0,0-1 1,0 0-1,0 0 0,0 0 1,0 1-1,0-1 0,0 0 1,0 0-1,0 1 1,1-1-1,-1 0 0,0 0 1,0 0-1,0 1 0,0-1 1,0 0-1,0 0 1,0 0-1,0 0 0,1 1 1,-1-1-1,0 0 0,0 0 1,0 0-1,0 0 1,1 0-1,-1 1 0,0-1 1,0 0-1,0 0 0,1 0 1,-1 0-1,0 0 1,0 0-1,0 0 0,1 0 1,-1 0-1,0 0 0,0 0 1,0 0-1,1 0 107,3-4-4762</inkml:trace>
  <inkml:trace contextRef="#ctx0" brushRef="#br0" timeOffset="1">235 580 10624,'0'12'3936,"7"-12"-3040,20 4 991,-13-4 321,13 0-1184,9-4-384,5-4-416,-2 0-128,7-4-32,-1 0-64,-1 0 32,1 0-32,-4 0 64,-1 0-256,-5 0-32,1 0-2752,-4 4-1215,-9 1-577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56 10368,'-11'19'4779,"2"-1"0,-5 13-4779,8-15 668,0 0 1,2 1-1,-2 10-668,4-18-37,0 0 1,1 0-1,0 0 0,1 0 1,0 1-1,1-1 0,0 0 1,0 0-1,1 0 0,0 0 0,0 0 1,1-1-1,0 1 0,1-1 1,4 8 36,-6-12-4,1 0-1,0-1 1,-1 0 0,2 1 0,-1-1 0,0 0 0,0-1-1,1 1 1,0-1 0,-1 1 0,1-1 0,0 0 0,0 0-1,0-1 1,0 1 0,1-1 0,-1 0 0,0 0 0,1 0 0,-1-1-1,0 1 1,1-1 0,-1 0 0,1-1 0,2 0 4,3 0-425,0 0 1,0-1-1,1-1 1,7-3 424,35-18-5393,-25 8 903</inkml:trace>
  <inkml:trace contextRef="#ctx0" brushRef="#br0" timeOffset="1">0 212 10496,'9'7'3936,"5"-2"-3040,8-1-256,-8-4-288,9-4-320,8-4-32,0-4-320,0-4-192,-4-4-3264,-4 8-1472,-5-5 2368,-9 2 1184</inkml:trace>
  <inkml:trace contextRef="#ctx0" brushRef="#br0" timeOffset="2">127 1 9984,'-18'7'3680,"22"-2"-2848,1-5-256,-1 4-224,4-4-320,6 3-32,4-3-1248,0 0-608,4 0-1728,6 5-768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72 7168,'-24'-7'2368,"24"7"-2207,-1 0 0,0 0 0,0 0 0,0 0 0,1 0 0,-1 1 0,0-1 1,0 0-1,0 0 0,1 0 0,-1 1 0,0-1 0,0 0 0,1 1 0,-1-1 0,0 1 1,1-1-1,-1 1 0,0-1 0,1 1 0,-1-1 0,1 1 0,-1 0 0,1-1 0,-1 1 1,1 0-1,-1-1 0,1 1 0,0 0 0,-1 0 0,1 0-161,-8 27 2848,7-26-2776,-2 12 294,1-1-1,0 1 1,1-1-1,0 1 1,1 0-1,1-1 1,0 1 0,1 0-1,0-1 1,1 1-1,5 11-365,-6-19-4,1 0 1,-1 0-1,1 0 0,1 0 0,-1-1 0,1 1 0,0-1 1,1 0-1,-1 0 0,1 0 0,0-1 0,0 0 0,0 0 1,1 0-1,-1 0 0,1-1 0,0 0 0,0 0 0,0-1 1,0 0-1,1 0 0,-1 0 0,0 0 0,1-1 0,3 0 4,-1 0-70,-1-1-1,0 0 0,1-1 1,-1 1-1,0-2 0,0 1 0,0-1 1,0 0-1,0-1 0,0 0 1,0 0-1,4-3 71,-5 2-566,-1 0 1,0 0-1,-1 0 1,1-1-1,-1 1 1,5-6 565,-6 5-963,0 1 1,-1-1-1,0 0 1,0 0 0,0 0-1,-1-1 1,1 1-1,0-5 963,3-13-3354</inkml:trace>
  <inkml:trace contextRef="#ctx0" brushRef="#br0" timeOffset="1">75 176 10112,'-9'19'3872,"9"-11"-3040,9 1-64,-4-6-288,4 2-352,5-5-32,8-5-32,5-2-64,1-6 32,-3 1-320,-7-3-128,-4-1-2176,0 4-992,-5-3 256</inkml:trace>
  <inkml:trace contextRef="#ctx0" brushRef="#br0" timeOffset="2">157 4 7296,'-27'-3'2816,"18"3"-2208,0 3 1056,9-3 352,0 0-1120,9 0-448,0 4-320,9-4-128,9 5 0,-1-2-1344,5 1-608,1 4-1760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89 10112,'-34'-15'3285,"34"15"-3212,-1-1 1,1 1-1,-1 0 0,0 0 0,1-1 1,-1 1-1,1 0 0,-1 0 1,0 0-1,1 0 0,-1 0 0,0 0 1,1 0-1,-1 0 0,0 0 1,1 0-1,-1 0 0,0 0 1,1 0-1,-1 0 0,0 1 0,1-1 1,-1 0-1,0 1 0,1-1-73,0 1 34,-1-1 0,1 1-1,0-1 1,0 1 0,-1 0-1,1-1 1,0 1 0,0 0-1,0-1 1,0 1 0,0-1-1,0 1 1,0 0 0,0-1-1,0 1 1,0 0 0,0-1-1,0 1 1,1 0 0,-1-1-34,14 32 392,-14-32-357,42 70 2374,-13-23-685,21 49-1724,-19-19 200,-3 2 0,-3 0 0,1 23-200,40 248 158,-57-296-166,-3 1 0,-1 16 8,-6-75-213,-1-1 0,1 1 0,-1 0 1,0 0-1,0 0 0,-1 0 0,1 0 1,-3-3 212,-1-2-474,-60-96-3082,-111-168-369,107 173 6606,-56-59-2681,-66-58 5408,185 210-5263,1-1 0,0 0 1,1 0-1,-1 0 0,2-1 0,-3-5-145,5 11 8,1 0 0,0-1 0,0 1 0,1 0 0,-1 0 0,1-1 0,-1 1-1,1 0 1,0-1 0,0 1 0,1 0 0,-1 0 0,1-1 0,0 1 0,-1 0 0,1 0-1,1 0 1,-1-1 0,0 1 0,2-1-8,2-3-5,0 0-1,1 0 1,-1 0-1,2 1 1,-1 0-1,1 0 1,0 1-1,0 0 1,0 0-1,1 1 1,3-2 5,14-6-28,1 1 0,1 1 0,0 1 28,21-5-4,1 3-1,0 1 1,0 3-1,1 2 1,0 2 4,25 1 23,0 4 1,0 3-1,1 3-23,-17 1 6,0 2 0,0 2 1,-2 4-1,1 1 0,-2 4 0,17 9-6,-55-21 27,0-1 0,0 2 0,-1 1 0,0 0 0,-1 1 0,0 0 0,-1 1 0,12 15-27,-22-23 13,0 1 0,0 0 0,-1-1 0,1 2 0,-1-1 0,-1 0-1,0 1 1,0 0 0,0 0 0,-1 0 0,0 0 0,0 0 0,-1 0 0,-1 0-1,1 1 1,-1-1 0,0 0 0,-1 0 0,0 1 0,0-1 0,-1 0-1,0 0 1,-1 1-13,-1 1 35,-1 0-1,0 0 0,-1 0 0,0 0 0,-1-1 0,0 0 0,0 0 1,-1-1-1,0 0 0,-1-1 0,0 1 0,0-1 0,0-1 1,-1 0-1,0 0 0,-2 0-34,-15 7 476,-1-1 0,0-2 1,0 0-1,-1-2 0,-21 3-476,13-4-470,-1-2-1,1-1 1,-1-2 0,0-2-1,0-1 1,0-2 0,0-2-1,1-1 1,0-2-1,-20-7 471,44 10-698,0 0 0,1-1 0,-1 0 0,-6-5 698,16 9-270,0 0 0,0 0 0,0 0 0,0-1 0,0 1 0,1-1 0,-1 0 0,1 1 0,0-1 0,0 0 0,0-1 0,0 1-1,0 0 1,0 0 0,1-1 0,0 1 0,0-1 0,-1-2 270,2 1-504,0 1 0,0-1-1,1 1 1,-1-1-1,1 1 1,0 0 0,1-3 504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40 9984,'-1'0'227,"1"-1"-1,-1 1 1,0 0 0,0 0 0,1 0 0,-1 0-1,0 0 1,0 0 0,0 0 0,1 0 0,-1 0-1,0 0 1,0 0 0,0 1 0,1-1 0,-1 0-1,0 1 1,0-1 0,1 0 0,-1 1 0,0-1-1,1 1 1,-2 0-227,-11 19 3315,9-9-2507,0 1 0,1 0 0,-1 6-808,2-7-6,-1 5 70,0-1 0,1 1 0,0 0 0,1 0 0,1 0 1,1 0-1,0 0 0,2 5-64,-2-16 1,0 0 0,0 0 0,0 0 0,1 0 1,0 0-1,0 0 0,0-1 0,0 1 0,1-1 0,0 1 0,0-1 1,0 0-1,0 0 0,1 0 0,0-1 0,0 1 0,-1-1 0,2 0 1,-1 0-1,0 0 0,1-1 0,-1 1 0,1-1 0,0 0 0,0-1 1,0 1-1,0-1-1,1 0-160,-1 0 0,0-1 1,1 1-1,-1-1 0,0-1 1,0 1-1,1-1 0,-1 0 1,0 0-1,0 0 0,0-1 1,0 0-1,0 0 0,0 0 1,3-2 159,1-1-1322,-1-1 0,1 0 0,-1-1 1,0 0-1,-1 0 0,1 0 0,1-4 1322,10-13-3621</inkml:trace>
  <inkml:trace contextRef="#ctx0" brushRef="#br0" timeOffset="1">17 191 10368,'-16'29'3936,"16"-17"-3040,9 0 799,-5-5 193,4-2-1024,10-5-288,5 0-448,8-9-128,-4-3 0,5-3-1216,-6-2-512,-4-3-479,-3 1-193,-1-1-64,-9 3 0,0-2-64</inkml:trace>
  <inkml:trace contextRef="#ctx0" brushRef="#br0" timeOffset="2">197 1 9984,'-18'0'3680,"13"7"-2848,5-2-192,0-5-192,5 3-416,-1-3-32,5 0-1344,5 0-608,0 0-1696,4 4-672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310 138 6272,'1'-3'352,"1"0"1,-1 0-1,0 0 1,0 0-1,-1 0 1,1 0-1,-1 0 1,0-1-1,1 1 1,-1 0-1,-1 0 1,1 0-1,0-1 1,-1 1-1,0 0 1,1 0-1,-1 0 1,-1-1-353,0-1 268,0 1 0,-1 0 1,0 0-1,1 0 0,-1 0 1,-1 0-1,1 0 0,0 1 0,-1-1 1,0 1-1,-3-2-268,2 1 57,-1 1 1,0-1-1,0 1 1,0 0-1,0 1 1,0-1-1,0 1 1,-1 1-1,1-1 1,-1 1-1,1 0 0,-1 0 1,1 1-1,-1 0 1,0 0-1,1 1 1,-1 0-1,-4 1-57,2 2 234,0 0 0,0 0 0,0 1 0,1 0 0,0 1 0,0-1 0,0 2 0,1-1 0,0 1 0,0 0 0,1 1 0,0 0-1,0 0 1,0 0 0,1 0 0,1 1 0,-2 3-234,3-6 1,0 0-1,1 0 1,-1 1-1,1-1 1,0 1-1,1-1 1,0 1-1,0 0 1,0 0-1,1-1 1,0 1-1,0 0 1,1 0-1,0 0 1,0-1-1,0 1 1,1 0-1,0-1 0,1 1 1,-1-1-1,1 0 1,0 0-1,1 0 1,-1 0-1,2 0 0,2 2-174,0 0-1,0-1 0,1 1 1,0-2-1,1 1 0,0-1 0,0 0 1,0-1-1,5 2 175,-7-4-491,0 0 0,0-1 0,-1 0 0,1 0 0,0-1-1,1 0 1,-1 0 0,0-1 0,0 1 0,0-2 0,0 1 0,1-1 0,-1 0 0,3-1 491,27-12-3600</inkml:trace>
  <inkml:trace contextRef="#ctx0" brushRef="#br0" timeOffset="1">449 79 9984,'-3'5'579,"1"1"1,0-1-1,0 1 1,0-1-1,0 1 1,1 0 0,0-1-1,0 1 1,1 0-1,0 0-579,2 60 1954,-1-50-760,0-3-917,0 1-1,1-1 0,0 0 0,1 1 1,1-1-1,0 0 0,3 4-276,-4-11 0,-1-1 1,1 0-1,0-1 1,1 1-1,-1-1 1,1 1-1,0-1 0,0 0 1,0 0-1,1-1 1,-1 1-1,1-1 1,0 0-1,0 0 0,0-1 1,0 0-1,0 0 1,5 2-1,-3-2 5,0-1 1,0 1-1,0-1 0,0 0 1,0-1-1,0 0 1,0 0-1,0-1 0,0 1 1,0-1-1,0-1 1,-1 1-1,1-1 1,0-1-1,-1 1 0,1-1 1,-1 0-1,0-1 1,0 1-1,1-2-5,0 0-5,0-1 1,0 0-1,-1 0 0,0 0 0,0-1 1,0 0-1,-1 0 0,0-1 0,-1 1 1,1-1-1,-1 0 0,-1 0 1,0-1-1,0 1 0,2-9 5,-3 5-152,1-1 1,-1 1-1,-1-1 0,0 0 1,-2-9 151,-6-13-4703,7 32 2036,4 2-1023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13312,'3'2'838,"0"0"1,0 0 0,0 0 0,1 0 0,-1-1 0,0 1 0,2-1-839,28 6 2269,37-5-2363,-47-2 457,1 0-336,-1 1 0,6 2-27,-21-2-32,-1 1 0,1-1 0,0 1 0,-1 1-1,0-1 1,1 1 0,-1 0 0,5 4 32,-2-2-1001,-2-6-2872,-4-3-708</inkml:trace>
  <inkml:trace contextRef="#ctx0" brushRef="#br0" timeOffset="1">396 42 12928,'1'-1'4202,"57"-14"-752,31 3-2876,-28 4-267,-48 6-179,0 0 1,0 1-1,1 1 1,-1 0-1,0 0 1,1 2-1,-1 0 1,0 0-1,0 1 0,0 1 1,3 1-129,-14-4 31,0 1-1,0-1 1,0 1 0,0-1-1,-1 1 1,1 0 0,-1 0-1,1-1 1,-1 1 0,1 0-1,-1 0 1,0 1 0,0-1 0,0 0-1,0 0 1,-1 0 0,1 1-1,0-1 1,-1 0 0,0 1-1,1-1 1,-1 1 0,0-1-1,0 0 1,-1 1 0,1-1-31,-1 8 176,0 0 1,0 0-1,-1-1 0,-1 1 1,-1 6-177,-29 68 1161,16-43-976,-7 25-185,20-53-14,1 0 0,1 0 0,-1 1 0,2-1 0,0 1 0,1 0 0,0 2 14,0-12 1,1 0 0,-1 0-1,1 0 1,0 0 0,0 0 0,0 0 0,1 0 0,0 0-1,-1-1 1,1 1 0,0-1 0,1 1 0,-1-1 0,1 0 0,-1 0-1,1 0 1,0 0 0,0 0 0,0-1 0,0 1 0,1-1-1,-1 0 1,1 0 0,-1 0 0,1 0 0,0-1 0,0 1-1,0-1 1,0 0 0,0 0-1,15 2-232,1 0 0,-1-1-1,0-1 1,1-1 0,15-2 232,-30 2-149,159-8-7153,-113 8 2407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9600,'7'16'6297,"19"19"-2710,-1-2-2330,149 248 2364,-144-230-2624,8 10-5173,-35-60 1667,-2-9-78,0-12-1069,-2 17 3363,1-17-3333</inkml:trace>
  <inkml:trace contextRef="#ctx0" brushRef="#br0" timeOffset="1">458 1 9984,'-8'8'2502,"0"2"0,0 0 0,1 0 0,0 2-2502,-41 77 1129,23-39-699,-83 166-245,45-84-2108,59-124 1316,1-3-95,1 0-1,-1 0 1,1 0-1,0 0 1,0 0-1,1 1 1,0-1-1,0 0 1,0 1-1,0 2 703,1 5-3637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 9728,'1'1'311,"0"1"-1,0 0 1,-1-1 0,1 1 0,0-1 0,-1 1 0,1 0 0,-1 0 0,0-1-1,0 1 1,1 0 0,-1 0 0,0-1 0,-1 1 0,1 0 0,0 0-1,0-1 1,-1 1 0,1 0 0,-1 0 0,0 0-311,-17 45 2760,10-29-1713,3-4-901,1 0 0,0 0 0,0 1 0,1-1-1,1 1 1,1 0 0,0-1 0,1 1-146,0-9 0,1 0 0,0 0 0,0-1 0,0 1 0,1 0 0,0-1 0,0 1 0,0-1 1,1 0-1,0 0 0,0 0 0,0 0 0,0 0 0,1-1 0,0 1 0,0-1 0,0 0 0,0 0 0,1-1 0,0 1 0,2 1 0,-2-2-26,-1-1 0,1 1 0,0-1 0,0 0 0,0 0 0,1-1 0,-1 1 0,0-1 0,1 0 0,-1-1 0,0 1 0,1-1 0,-1 0 0,3-1 26,3 0-756,-1-1 1,1 0 0,-1-1 0,0 0 0,0-1 0,9-4 755,8-4-4464</inkml:trace>
  <inkml:trace contextRef="#ctx0" brushRef="#br0" timeOffset="1">14 200 10368,'-13'24'3872,"17"-9"-3040,5-3 927,0-3 225,9-1-1056,4-4-384,9-4-384,1-4-160,0-4 32,-1-4-1312,0-7-576,-9-2-671,-4 1-225,-4 0-960</inkml:trace>
  <inkml:trace contextRef="#ctx0" brushRef="#br0" timeOffset="2">149 1 9984,'-37'7'3776,"33"-2"-2944,-5-1 0,4 4-192,5-5-448,5 1-32,8 1 799,1-5 417,4 0-704,0 0-1536,0 0-800,-4 0-2111,9 0-1889,11-5 1920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36 10112,'-4'2'402,"0"0"0,-1 0 1,1 0-1,0 1 0,0 0 1,1-1-1,-1 1 0,0 1 1,1-1-1,0 0 0,0 1 1,0 0-1,0 0 0,0 0 0,1 0 1,0 0-1,0 0 0,0 0 1,0 1-1,1-1 0,-1 3-402,-1 6 356,0-1 0,1 1-1,1-1 1,0 1 0,0 0-1,2-1 1,0 10-356,0-16 12,0-1 0,0 0 0,0 1 0,0-1-1,1 0 1,0 1 0,0-1 0,1 0 0,-1-1 0,1 1 0,0 0-1,0-1 1,1 1 0,-1-1 0,1 0 0,0 0 0,0-1 0,0 1 0,1-1-1,-1 0 1,5 2-12,-2-1-28,0-1-1,1 0 1,-1 0-1,1-1 1,0 0-1,0 0 1,-1-1 0,1 0-1,0-1 1,0 1-1,0-1 1,0-1-1,0 0 1,6-1 28,-3 0-918,1 0 1,-1-1 0,0-1-1,-1 0 1,1 0 0,-1-1 0,1 0-1,-1-1 1,9-6 917,-1-4-3717</inkml:trace>
  <inkml:trace contextRef="#ctx0" brushRef="#br0" timeOffset="1">56 195 10112,'-31'15'3365,"30"-15"-3264,1 0 0,-1 1 0,0-1 0,1 0 0,-1 1 0,1-1 0,-1 0 0,1 1 0,-1-1 0,1 1 0,-1-1 0,1 1 0,0-1 0,-1 1 0,1-1 0,0 1 0,-1 0 0,1-1 0,0 1 0,0-1 0,-1 1 0,1 0 0,0-1 0,0 1 0,0 0 0,0-1 0,0 1 0,0 0 0,0-1 0,0 1 0,0 0 0,0-1 0,1 1 0,-1 0 0,0-1 0,0 1 0,0-1 0,1 1 0,-1 0 0,0-1 0,1 1 0,-1-1 0,1 1 0,-1-1 0,1 1-101,0 0 145,0 1-1,0-1 0,1 0 0,-1 0 1,1 1-1,-1-1 0,1 0 0,0 0 1,-1 0-1,1-1 0,0 1 1,0 0-1,0-1 0,0 1-144,5-1-33,0 0 1,1-1-1,-1 0 0,0 0 1,1 0-1,-1-1 0,0 0 0,0 0 1,0-1-1,-1 0 0,6-3 33,2-2-1099,1 0 0,-1-1-1,-1-1 1,9-7 1099,-18 13-654,0 1 0,0-1 1,0 0-1,0-1 0,-1 1 1,0-1-1,0 1 0,0-1 0,1-3 654,-3 6-192,-1 0 0,1 0-1,-1 0 1,1 0-1,-1 0 1,0 0-1,1 0 1,-1-1 0,0 1-1,0 0 1,-1 0-1,1 0 1,0 0-1,-1-1 193,0 1 216,0-1-1,0 1 1,0-1 0,0 1-1,-1-1 1,1 1-1,-1 0 1,0-2-216,-1 2 482,0-1 1,0 0-1,0 1 0,0 0 1,0 0-1,0 0 1,-1 0-1,1 0 0,-1 1 1,1-1-1,-3 0-482,-18-8 2416,24 10-2411,0 0 0,0 0 1,1 0-1,-1 0 0,0 0 0,0-1 0,1 1 0,-1 0 1,0 0-1,0 0 0,0 0 0,1 0 0,-1 0 0,0 0 1,0 0-1,0 0 0,1-1 0,-1 1 0,0 0 0,0 0 1,0 0-1,0 0 0,1-1 0,-1 1 0,0 0 0,0 0 0,0 0 1,0 0-1,0-1 0,0 1 0,0 0 0,0 0 0,1-1 1,-1 1-1,0 0 0,0 0 0,0 0 0,0-1 0,0 1 1,0 0-1,0 0 0,0-1 0,0 1 0,-1 0 0,1 0 0,0-1 1,0 1-1,0 0 0,0 0 0,0 0 0,0-1 0,0 1 1,0 0-1,-1 0 0,1 0 0,0 0 0,0-1 0,0 1 1,0 0-1,-1 0 0,1 0 0,0 0 0,0 0 0,0 0 0,-1-1 1,1 1-1,0 0 0,0 0 0,0 0 0,-1 0-5,21-5-94,-19 5 99,75-12-1153,0 3-4653,-40 6 2468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7296,'2'12'6683,"2"3"-4358,-1-7-2088,0 1-1,-1-1 1,-1 1 0,1-1-1,-1 4-236,-2 26 1901,0-8-620,4 26-1281,-2-47 8,0 1 1,1 0 0,0-1 0,1 1 0,0-1-1,0 0 1,4 6-9,-5-12-33,-1 0 0,1-1 1,-1 1-1,1-1 0,0 1 0,0-1 0,1 0 0,-1 0 0,0 0 1,0 0-1,1 0 0,0-1 0,-1 1 0,1-1 0,0 0 1,-1 1-1,1-1 0,0 0 0,0-1 0,0 1 0,0 0 1,1-1 32,1 0-369,0 1 0,0-2 1,1 1-1,-1 0 0,0-1 1,0 0-1,0 0 0,0-1 1,0 0-1,0 1 0,0-2 1,3 0 368,19-13-2368</inkml:trace>
  <inkml:trace contextRef="#ctx0" brushRef="#br0" timeOffset="1">91 208 9984,'-18'15'3680,"9"-7"-2848,5 8 32,4-8-128,0 1 511,9-1 289,4-5-1760,5-3-864,3-8 480,11 1-191,-5-6 95,0-3-3392</inkml:trace>
  <inkml:trace contextRef="#ctx0" brushRef="#br0" timeOffset="2">130 63 9728,'-18'9'3680,"15"-6"-2848,3 10-32,-4-4-160,4-6-448,4 1-32,4-4-160,5-4-96,6 1 64,3-6-1344,5 6-576,-4-7-1632,4 3-832,-1-1 2272</inkml:trace>
  <inkml:trace contextRef="#ctx0" brushRef="#br0" timeOffset="3">410 75 10240,'3'24'3051,"-1"0"0,-2 0 0,0 11-3051,-9 70 1774,9-102-1854,-1 15 104,1-15-23,0 0 0,0 0 0,0 0 0,0 0 0,-1 0 0,1 0 0,-1 0-1,0 0 1,0 1-1,-1-5-38,2-7-52,2-12-102,8-10-1788,1 1-1,14-26 1981,-21 48-59,0-1 0,0 1 0,1 0 0,0 0-1,1 0 1,-1 1 0,1 0 0,1 0 0,-1 1-1,1-1 1,0 1 0,0 1 0,3-2 59,-7 5 99,0 0 1,0 0 0,0 0-1,0 1 1,0-1-1,0 1 1,0 0 0,0 0-1,0 0 1,0 0 0,1 0-1,-1 1 1,0 0-1,0-1 1,0 1 0,0 0-1,0 0 1,-1 1-1,1-1 1,0 1 0,0-1-1,-1 1 1,1 0-1,-1 0 1,0 0 0,1 0-1,-1 1 1,1 0-100,7 8 368,0 1 0,-1 0 0,0 1 0,-1-1 0,1 5-368,15 35-862,3 3-6276,-23-47 3464</inkml:trace>
  <inkml:trace contextRef="#ctx0" brushRef="#br0" timeOffset="4">1042 0 10112,'0'24'3776,"4"-4"-2944,1 8 1119,-5-25 257,0 14-1088,0 0-352,4 5-512,-1-1-128,2 11-64,0-8-64,-5 8 96,0-8-128,0-1 0,0-2-1312,0-9-608,0-5-575,-5-7-193,0 0-1152</inkml:trace>
  <inkml:trace contextRef="#ctx0" brushRef="#br0" timeOffset="5">915 44 13056,'9'9'4927,"0"-2"-3839,9 1-224,-9-4-352,5-1-576,-5 2 0,18-5-2464,-4 0-1023,12-5-1025,-4 2-320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0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9472,'1'16'1257,"1"-1"0,1 0 0,0 0 0,1 0 0,1 0 0,4 8-1257,-3-5 692,0-1 0,-1 1-1,-1-1 1,1 13-692,-4-21 125,-1 0 0,0 0 0,0 0 1,-2 7-126,2-14 13,0-1-1,0 1 1,-1-1 0,1 1 0,0-1 0,-1 1 0,1-1-1,-1 0 1,1 1 0,-1-1 0,1 1 0,-1-1 0,0 0-1,0 0 1,0 1 0,0-1 0,0 0 0,0 0 0,0 0 0,0 0-1,0 0 1,0 0 0,-1-1 0,1 1 0,0 0 0,-1 0-1,1-1 1,0 1 0,-1-1 0,1 1 0,-1-1 0,0 0-13,1 0-3,0-1 1,0 1-1,0-1 0,0 1 1,0-1-1,0 1 1,0-1-1,0 0 1,1 0-1,-1 0 1,0 1-1,0-1 0,1 0 1,-1 0-1,0 0 1,1 0-1,-1 0 1,1 0-1,0 0 1,-1 0-1,1 0 0,0 0 1,-1 0-1,1-1 1,0 1-1,0 0 1,0 0-1,0 0 0,0 0 1,0-1 2,0-37-73,2 20 13,1-1 1,1 1-1,0 0 0,2 1 0,0-1 0,1 1 0,1 0 0,5-7 60,-4 9-615,0 0-1,1 1 0,1 1 1,1-1-1,8-7 616,-19 20 9,1 0-1,0 1 1,0-1-1,0 1 1,0-1-1,0 1 1,0-1-1,0 1 1,0 0-1,1 0 1,-1 0 0,0 0-1,1 1 1,-1-1-1,0 0 1,1 1-1,-1 0 1,1 0-1,-1 0 1,1 0-1,-1 0 1,1 0-1,-1 0 1,1 1-1,-1-1 1,1 1 0,-1 0-1,1 0-8,-1 0 111,0 1 0,1-1 1,-1 1-1,0 0 0,0-1 0,0 1 0,0 0 1,-1 0-1,1 0 0,0 1 0,-1-1 0,1 0 0,-1 1 1,0-1-1,0 1 0,0-1 0,0 1 0,0-1 1,-1 1-1,1 0 0,-1-1 0,0 1 0,1 0 1,-1 0-1,-1-1-111,0 8 71,0-1 0,-1 1 0,0-1 0,0 0 0,-1 0 0,-1 0 0,1-1 0,-2 1 0,1-1 0,-1 0 0,-4 6-71,-20 39 72,28-51-73,0 0 1,0 0-1,1 0 0,-1 1 0,1-1 1,-1 0-1,1 1 0,-1-1 0,1 0 1,0 1-1,0-1 0,1 0 0,-1 1 1,0-1-1,1 0 0,-1 0 0,1 1 1,0-1-1,-1 0 0,1 0 0,0 0 1,1 0-1,-1 0 0,0 0 1,1 0-1,-1 0 0,1 0 0,-1 0 1,1-1-1,0 1 0,0-1 0,-1 1 1,1-1-1,0 0 0,0 0 0,1 0 1,-1 0-1,2 0 1,2 2-140,0 0 0,1-1 0,0-1 0,-1 1 1,1-1-1,0 0 0,0 0 0,0-1 0,0 0 0,-1 0 0,1-1 0,6-1 140,77-26-9162,-63 17 5541</inkml:trace>
  <inkml:trace contextRef="#ctx0" brushRef="#br0" timeOffset="1">576 12 9984,'-2'1'280,"1"0"0,-1 1 0,1-1 0,0 1 0,0-1-1,0 1 1,0-1 0,0 1 0,0 0 0,1 0 0,-1-1 0,0 1 0,1 0 0,-1 0 0,1 0 0,0 0 0,0 0 0,-1 0 0,1-1 0,1 1 0,-1 0 0,0 0 0,0 0 0,1 2-280,2 9 1049,0-1 1,0 1-1,4 6-1049,-1-1 692,-3-4-629,0 0 0,-1 0 0,0 0 0,-1 0 0,-1 0 0,0 0 0,-1 0 0,-1 0 0,0 0 0,-3 13-63,0-18-5,3-11-13,0-10-7,5-6 0,1-1 1,0 1 0,1 1-1,1-1 1,1 1 0,0 0-1,1 0 1,1 1 0,1 0-1,0 0 1,1 1 0,1 1-1,0 0 1,1 0 0,0 1-1,8-5 25,-18 16 8,-1 0 0,1 0 0,-1 1 0,1-1 0,0 1 0,-1 0 0,1 0 0,0 0 0,0 0 0,0 0 0,0 0 0,0 1 0,0-1 0,1 1-8,-3 0 7,1 1-1,-1-1 0,1 0 1,-1 1-1,0-1 0,1 1 0,-1 0 1,0 0-1,1-1 0,-1 1 1,0 0-1,0 0 0,0 0 0,0 0 1,0 0-1,0 0 0,0 0 0,0 1 1,0-1-1,0 0 0,-1 0 1,1 1-1,0-1 0,-1 1 0,0-1 1,1 0-1,-1 1 0,1 0-6,1 5 26,-1 0 0,1 0 0,-1 0 0,-1 0 0,1 0 0,-1 0 0,0 0 0,-1 0 0,0 1 0,0-1 0,-2 6-26,-3 6 33,0 0-1,-2 0 1,-5 8-33,-11 28-32,22-50 57,1 0 1,0 0-1,0-1 0,1 1 0,-1 0 0,1 0 0,0 0 1,0 0-1,1 0 0,0-1 0,-1 1 0,2 0 0,0 2-25,-2-5-52,1 0 0,0 0 0,-1-1-1,1 1 1,0 0 0,0-1 0,0 1-1,0-1 1,1 0 0,-1 1 0,0-1 0,1 0-1,-1 1 1,0-1 0,2 1 52,-1-2-201,-1 1 0,1-1 1,-1 1-1,1-1 0,-1 0 0,1 0 1,0 1-1,-1-1 0,1 0 1,-1 0-1,1-1 0,-1 1 0,1 0 1,-1 0-1,1-1 0,-1 1 0,1-1 1,-1 1-1,1-1 0,-1 0 1,1 0 199,20-7-7406,-8 4 3935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10240,'-5'-8'3872,"10"8"-3040,8 8 991,-8 5 193,4 8-992,6 13-320,-1 12-448,10 13-192,0 5-32,0 8-32,0-5 64,-2 0-32,-3 2-32,-4-19-64,-10 14 32,-5-10-1376,0-11-640,-5-17-3007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 10368,'-69'8'5482,"-25"7"-5482,70-9 513,1 0-1,-1 2 1,2 0 0,-1 2-1,2 0 1,-1 2 0,1 0-1,-13 12-512,31-22-51,0 0 1,0 0-1,1 0 0,-1 0 0,1 0 0,0 1 0,0-1 0,-1 1 0,2 0 0,-1-1 0,0 1 0,1 0 1,-1 0-1,1 0 0,-1 3 51,2-4-88,0 0 1,0 0-1,0 0 1,0 0-1,0 0 0,1 0 1,-1 0-1,1 0 1,-1 0-1,1 0 1,0-1-1,0 1 1,0 0-1,0 0 1,0-1-1,0 1 0,0 0 1,0-1-1,1 0 1,-1 1-1,1-1 1,-1 0-1,1 1 1,-1-1-1,1 0 0,1 0 88,15 11-200,1-2 0,0 0-1,18 6 201,11 6 10,4 1 26,-11-5-35,-2 2 1,32 21-2,-61-35 17,-1 1 1,1 0 0,-1 0-1,-1 1 1,1 1-1,-1-1 1,-1 1 0,0 1-1,0-1 1,-1 1 0,0 1-1,4 9-17,-7-12 202,0-1-1,-1 1 0,0 0 1,-1 0-1,0 0 0,0 0 1,0 0-1,-1 1 0,-1-1 1,1 0-1,-1 0 1,-1 0-1,1 0 0,-1 0 1,-3 7-202,0-5 149,0 1 1,0 0-1,-1-1 1,0 0-1,-1-1 1,0 1-1,-1-1 1,0 0-1,0-1 1,-8 6-150,4-5-10,0 1 0,-1-2 0,0 0 0,0 0 1,-1-1-1,0-1 0,-1 0 0,-4 0 10,8-2-155,0-2 1,1 1-1,-2-2 1,1 1-1,0-1 0,0-1 1,0 0-1,0-1 0,0 0 1,-1-1-1,1 0 155,3 0-545,1 0 0,0-1 0,0 0 0,0 0 0,-5-3 545,-27-22-4613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10368,'-2'7'360,"0"1"0,1 0 0,0 0 0,0 0 1,0 0-1,1 0 0,1 0 0,-1-1 0,1 1 1,1 0-1,-1 0 0,2 0 0,0 1-360,2 11 191,4 10 271,1 1 0,8 14-462,26 51 347,-10-18 1095,-4 2 0,19 81-1442,-35-102 343,-2 2 0,-3-1 0,-3 1-1,-1 41-342,-5-99 29,-2 25 213,-2-18-134,3-10-106,1 0 0,0 0 0,-1 1 0,1-1 0,0 0 1,-1 0-1,1 0 0,0 0 0,0 0 0,-1 0 0,1 0 0,0 0 0,-1 0 0,1-1 1,0 1-1,-1 0 0,1 0 0,0 0 0,0 0 0,-1 0 0,1 0 0,0-1 0,0 1 0,-1 0 1,1 0-1,0 0 0,0-1 0,-1 1 0,1 0 0,0 0 0,0-1 0,0 1 0,0 0-2,-8-10-9,0 1-1,1-1 0,1 0 0,-1-1 0,2 0 1,0 0-1,-2-5 10,-1-1-54,-26-59-43,4-1 0,3-1-1,3-2 1,4 0 0,-10-82 97,28 140-16,0 1-1,2-1 0,0 0 1,1 1-1,2-1 0,1-3 17,-2 13-22,1 0 0,1 0 0,0 0 0,1 0 0,0 0 0,1 1 0,0 0 0,1 0 0,0 1 0,9-10 22,-10 14-13,0 0 0,0 0-1,1 1 1,0 0 0,0 0-1,0 1 1,1 0 0,-1 0-1,1 0 1,0 1 0,0 0-1,1 1 1,4-1 13,5-1 8,0 2 0,0 0 0,0 1 0,1 1 0,9 1-8,-8 0 13,1 1 1,-1 1-1,0 1 0,0 1 1,0 0-1,0 1 0,-1 2 1,0 0-1,-1 1 0,5 3-13,-7-3 39,-1 0 0,0 1 0,-1 1 0,0 1 0,6 7-39,-14-13 28,-1-1-1,0 1 0,0 1 0,-1-1 0,1 1 1,-1-1-1,-1 1 0,0 1 0,0-1 1,0 0-1,-1 1 0,0-1 0,0 1 0,0 4-27,-2 2 32,-1 1-1,-1 0 0,0-1 1,-1 1-1,-1-1 0,0 0 0,-5 10-31,6-13 11,-17 40 60,-2-1 1,-3 0-1,-21 32-71,14-27-11,2 2 0,-7 24 11,33-71-4,0 1 0,1-1 0,0 0 0,1 1 0,0 0 1,1-1-1,0 1 0,1 0 0,0 0 0,0 0 4,1-4 0,1-1 0,-1 1 0,1 0 0,0-1 1,0 1-1,1-1 0,0 0 0,0 0 0,1 0 0,-1 0 0,1 0 0,1-1 0,-1 0 0,1 0 0,0 0 0,1 1 0,4 2-6,0 0-1,1 0 1,0-1 0,1-1-1,-1 0 1,1 0-1,2-1 7,19 7-63,0-2 1,4-1 62,-12-3-357,1-2-1,-1-1 1,1-1 0,24-2 357,-4-2-2869,-1-2-1,11-4 2870,17-5-4405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34 125 9984,'-7'30'4422,"-1"18"-3137,4-19 154,-2 2-454,2 1-1,1 1 1,2-1-1,2 24-984,0-47 3,0 0 1,0 1-1,1-1 0,0 0 0,1 0 0,0 0 0,0 0 0,1 0 1,0-1-1,0 1 0,1-1 0,0 0 0,1 0 0,0-1 0,0 0 0,0 0 1,1 0-1,3 1-3,-2-2-81,0-1 1,1 0 0,0-1 0,-1 0 0,1-1-1,0 0 1,1 0 0,-1 0 0,1-2-1,-1 1 1,1-1 0,-1 0 0,1-1-1,0 0 1,2-1 80,-1 0-583,-1 0 1,1-1-1,-1 0 0,0-1 1,1 0-1,-1 0 0,0-1 1,-1-1-1,1 1 0,-1-2 1,0 1-1,0-1 0,7-7 583,22-27-3674</inkml:trace>
  <inkml:trace contextRef="#ctx0" brushRef="#br0" timeOffset="1">784 2 10368,'-6'1'380,"0"1"0,0 0 0,1 0 0,-1 1 0,1-1 0,-1 1 1,1 1-1,0-1 0,0 1 0,0 0 0,1 0 0,-1 0 0,1 0 1,0 1-1,0 0 0,1 0 0,-1 0 0,1 0 0,0 1 0,-2 4-380,-2 5 353,1 0 1,0 1-1,1 0 0,1-1 0,1 1 0,0 0 0,0 8-353,2-7 58,0 1 0,1 0 1,2 0-1,-1 0 0,2 0 0,0 0 0,2-1 0,0 1 0,0-1 1,2-1-1,2 6-58,-4-11-3,1 0 0,1-1 0,0 0 0,0 0 0,1 0 0,0-1 0,0 0 0,1 0 0,0-1 0,1 0 0,0-1 0,0 0 0,1-1 0,-1 0 0,1 0 0,10 2 3,-8-3-355,0-1 0,0-1 0,0 0 0,0-1 0,1 0-1,-1-1 1,1 0 0,-1-2 0,1 1 0,-1-2 0,1 1 0,10-4 355,-5-2-2275,0-1 1,9-4 2274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77 10368,'0'0'142,"-1"-1"207,0 1 0,0 0-1,0 0 1,0 0 0,1 0 0,-1 0 0,0 0-1,0 0 1,0 0 0,0 0 0,1 1 0,-1-1 0,0 0-1,0 0 1,0 1 0,1-1 0,-1 1 0,0-1-349,5 19 3093,12 26-2644,3-1 0,2-1 0,2 0-449,21 44 18,-24-45-8,11 38-10,-27-66-10,0-1 0,0 1 0,-2 0 0,0 0 1,0 0-1,-1 0 0,-1 0 0,-1 5 10,1-17-51,0 1 0,0-1 0,-1 0-1,1 0 1,-1 0 0,1 0 0,-1 0 0,0 0 0,0 0-1,0 0 1,0 0 0,-1 0 51,2-1-154,-1-1-1,1 1 1,-1-1-1,0 1 1,1 0-1,-1-1 1,0 1-1,1-1 1,-1 0-1,0 1 1,0-1-1,0 0 1,1 1-1,-1-1 1,0 0-1,0 0 1,0 0-1,0 1 1,0-1-1,1 0 1,-1 0 154,-2-1-433,1 0-1,-1 1 1,1-1 0,-1 0-1,1 0 1,0 0 0,-1-1-1,1 1 1,0-1-1,0 1 1,0-1 0,0 0-1,0 1 1,0-1 0,1 0-1,-1 0 1,0 0 0,1-1 433,-22-32-3600</inkml:trace>
  <inkml:trace contextRef="#ctx0" brushRef="#br0" timeOffset="370.732">9 148 10240,'-5'-12'3872,"5"12"-3040,10-3 927,-1 3 161,9-5-960,11-3-288,9-5-416,15-5-192,13 2-32,6 4-128,3-6 64,1 0-1248,-4 7-576,-6 2-3135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9472,'10'26'4111,"-5"19"-2538,-1-13 273,21 134 1673,-9-41-3169,-6 1 0,-5 17-350,-5-60 37,-4-130 38,8-8-209,2 0 1,2 1 0,3 0-1,2 0 1,3 1 0,2 1-1,2 0 1,9-13 133,-18 44-111,2 0 0,0 0 0,1 2 0,0-1 0,2 2 0,2-2 111,-12 14-159,1-1-1,0 1 0,1 0 0,-1 0 1,1 1-1,0 0 0,0 1 0,1-1 1,-1 2-1,1-1 0,0 1 1,0 0-1,0 1 0,0 0 0,0 1 1,1 0-1,-1 0 160,-3 1 48,-1 1-1,0-1 1,0 1 0,1 0 0,-1 0 0,0 1 0,0-1-1,0 1 1,0 0 0,-1 1 0,1-1 0,0 1 0,3 3-48,-1-1 188,0 1 1,-1 0 0,0 1-1,0 0 1,-1 0 0,0 0-1,0 0 1,0 2-189,9 17 446,-2 1 1,-1 0-1,-2 1 0,4 15-446,-11-34-82,41 150 407,-36-127-593,-2 1 0,-1 0-1,0 29 269,-4-58-292,0-4 149,0 1 1,0-1 0,1 1 0,-1 0 0,0-1-1,0 1 1,0-1 0,0 1 0,0 0 0,0-1 0,0 1-1,0-1 1,0 1 0,-1-1 0,1 1 0,0 0-1,0-1 1,0 1 0,-1-1 0,1 1 0,0-1-1,-1 1 1,1-1 0,0 1 0,-1-1 0,1 1 0,0-1-1,-1 0 1,1 1 0,-1-1 0,1 0 0,-1 1-1,1-1 1,-1 0 0,1 1 0,-1-1 0,0 0-1,1 0 1,-1 0 0,1 0 0,-1 1 142,-17-5-4517</inkml:trace>
  <inkml:trace contextRef="#ctx0" brushRef="#br0" timeOffset="360.703">149 384 10624,'-5'8'3936,"24"5"-3040,20-3 927,-22-10 193,22-5-1056,18-8-352,9-4-416,10-4-96,-4 5-32,-1-2-64,-4 5 32,-11 5-1536,-8 4-640,-15 4-3007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10368,'-2'44'4175,"12"26"-2772,-4-26-38,7 55 1053,7 73-1477,-18-138-843,-1 0 0,-2 0 1,-5 33-99,6-65 5,-1 4 21,0 1 0,0 0-1,-1-1 1,0 1-1,-1 0-25,3-8 2,0 1 0,0 0 0,0 0 0,0 0-1,0 0 1,0 0 0,0 0 0,0 0 0,0 0 0,0 0 0,0 0-1,0 0 1,0 0 0,0 0 0,0 0 0,0 0 0,0 0 0,0 0 0,-1 0-1,1 0 1,0 0 0,0 0 0,0 0 0,0 0 0,0 0 0,0 0-1,0 0 1,0 0 0,0 0 0,0 0 0,0 0 0,0 0 0,0 0 0,0 0-1,0 0 1,0 0 0,-1 0 0,1 0 0,0 0 0,0 1 0,0-1 0,0 0-1,0 0 1,0 0 0,0 0 0,0 0 0,0 0 0,0 0 0,0 0-1,0 0-1,0-11 26,3-16-22,11-38-79,2 2 0,3 0 0,3 0 75,-10 31-53,2 0 0,2 0-1,0 2 1,2 0 0,2 1 0,12-14 53,-23 32-23,1 0 1,0 1 0,1 0-1,0 1 1,0 0-1,12-6 23,-21 13-5,1 0 0,0 0-1,0 1 1,-1 0-1,1-1 1,0 1-1,0 0 1,1 1-1,-1-1 1,0 0-1,0 1 1,0 0-1,0-1 1,1 1-1,-1 1 1,0-1 0,0 0-1,0 1 1,1 0-1,-1-1 1,0 1-1,0 1 1,0-1-1,0 0 1,-1 1-1,1-1 1,0 1-1,0 0 1,-1 0-1,1 0 1,-1 0-1,0 0 1,2 2 5,5 9 20,0 0-1,0 0 0,-1 1 1,-1-1-1,-1 2 1,0-1-1,0 1 1,-2 0-1,2 7-19,4 22 86,-3 1 0,1 29-86,-3-27-53,1 15-1190,-2 18 1243,-4-80-110,0 0 0,0 1 0,0-1 0,0 0 0,0 0 0,0 1 1,0-1-1,0 0 0,0 1 0,0-1 0,0 0 0,0 0 0,0 1 0,0-1 0,0 0 1,0 1-1,0-1 0,0 0 0,0 0 0,0 1 0,0-1 0,0 0 0,0 1 0,-1-1 1,1 0-1,0 0 0,0 0 0,0 1 0,-1-1 0,1 0 0,0 0 0,0 0 0,-1 1 1,1-1 109,-6-7-4592,3 2 3357,-14-12-2407</inkml:trace>
  <inkml:trace contextRef="#ctx0" brushRef="#br0" timeOffset="357.377">114 383 10368,'-20'12'3872,"30"-8"-3040,9 0-128,-4-4-256,13-4 639,16-4 385,12-10-736,6-3-384,0-7-256,-1-6-1312,1-4-448,-4-1-863,-2-7-289,-3 4-800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146 134 6656,'0'-1'126,"0"1"0,0 0 0,0-1-1,0 1 1,0 0 0,0 0 0,0-1 0,0 1 0,0 0 0,0-1 0,0 1 0,0 0 0,0 0 0,1-1-1,-1 1 1,0 0 0,0 0 0,0-1 0,0 1 0,1 0 0,-1 0 0,0 0 0,0-1 0,0 1 0,1 0-1,-1 0 1,0 0 0,0 0 0,1 0 0,-1-1 0,0 1 0,1 0 0,-1 0 0,0 0 0,0 0 0,1 0-1,-1 0 1,0 0 0,1 0 0,-1 0 0,0 0-126,7 13 2471,2 33-1383,-7-36-791,59 304 258,-49-248-460,5 22 994,4 86-1089,-20-168 102,-1 0 0,0 0 0,0 0-1,-1 1 1,1-1 0,-1 0 0,-1 0 0,1 0 0,-3 5-102,3-10-82,1 0 1,0-1-1,0 1 1,-1 0-1,1-1 0,0 1 1,-1 0-1,1-1 0,-1 1 1,1 0-1,-1-1 0,1 1 1,-1-1-1,1 1 0,-1-1 1,0 0-1,1 1 0,-1-1 1,0 1-1,1-1 1,-1 0-1,0 0 0,1 1 1,-1-1-1,0 0 0,0 0 1,0 0 81,0 0-143,0 0 1,0-1-1,-1 1 1,1-1-1,0 1 1,0-1-1,0 1 1,0-1 0,0 0-1,0 1 1,0-1-1,0 0 1,0 0-1,0 0 1,0 0 142,-6-6-790,1-1 0,1 0 1,-1 0-1,0-3 790,2 5-334,-23-41-2061,2-13-106</inkml:trace>
  <inkml:trace contextRef="#ctx0" brushRef="#br0" timeOffset="403.26">8 205 9472,'-2'-14'1292,"1"7"-522,0 0 1,0-1 0,1 0-1,1-6-770,-1 12 103,0-1-1,1 1 0,-1 0 1,1-1-1,0 1 1,-1 0-1,1 0 1,0 0-1,1-1 1,-1 1-1,0 0 0,0 1 1,1-1-1,-1 0 1,1 0-1,0 0 1,0 1-1,0-1-102,15-8 29,-1 1 0,2 1 0,-1 0 1,1 1-1,1 1 0,14-2-29,2-3 7,-2 1-6,1 1 1,0 2 0,0 1-1,14 1-1,-36 4 0,0 0 0,0 1 0,1 1 0,-1 0 0,0 0 0,0 1 0,0 1-1,0 0 1,-1 1 0,1 0 0,-1 1 0,0 0 0,0 0 0,0 2 0,-6-4-5,-1 1-1,1-1 1,-1 1 0,0 0 0,0 0 0,-1 1-1,1-1 1,-1 1 0,0 0 0,0 0-1,0 0 1,-1 0 0,2 4 5,-2-1 69,0 0 0,0 1-1,-1-1 1,1 0 0,-2 1 0,1-1 0,-1 1-1,-2 7-68,0-1 369,0 1-1,-2-1 0,0 0 1,0 0-1,-2 0 0,0-1 0,0 0 1,-1 0-1,-8 11-368,-22 20 494,29-37-471,0 1 1,1 0-1,0 1 1,0 0-1,1 0 1,-4 7-24,10-16-5,0 1 1,0-1 0,-1 0 0,1 0 0,0 0-1,0 0 1,0 0 0,0 0 0,0 0-1,1 0 1,-1 0 0,0 0 0,0 0-1,1 0 1,-1 0 0,0 0 0,1 0-1,-1 0 1,1-1 0,0 1 0,-1 0-1,1 0 1,-1 0 0,1 0 0,0-1-1,0 1 1,0 0 4,26 18-87,-24-17 75,37 21-71,-16-10 86,0 2-1,0 0 1,-2 2 0,5 5-3,-20-16 5,-1 0 0,0 0 0,0 1 0,-1 0 1,1 1-1,-2-1 0,1 1 0,-1 0 0,0 0 1,-1 0-1,0 0 0,0 1 0,-1-1 0,0 1 1,0 5-6,-1 1 48,-1 1 1,-1-1-1,-1 1 1,0-1-1,-1 0 1,0 0-1,-1 0 1,-1 0 0,-1-1-1,-4 9-48,5-11 25,0 0 0,-1-1-1,-1 0 1,0-1 0,0 1-1,-1-1 1,0-1 0,-1 1 0,0-2-1,0 1 1,-1-1 0,0 0 0,-3 1-25,8-6-204,0 0 0,-1-1 0,1 1 0,0-1 0,-1 0 0,0 0 1,1-1-1,-1 0 0,0 0 0,0 0 0,0 0 0,0-1 0,0 0 1,1-1-1,-1 1 0,0-1 0,0 0 0,0 0 0,0-1 0,1 0 1,-1 0-1,1 0 0,0-1 0,-1 1 0,1-1 0,0-1 0,0 1 1,-2-3 203,-1 0-734,1-1 1,0 0 0,1 0-1,-3-4 734,-21-34-3690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365 206 10112,'-2'0'173,"1"1"0,0-1 0,0 0 1,0 1-1,0-1 0,-1 0 1,1 1-1,0-1 0,0 1 0,0 0 1,0-1-1,0 1 0,0 0 0,0 0 1,0 0-1,1-1 0,-1 1 0,0 0 1,0 0-1,1 0 0,-1 0 1,0 0-1,1 1 0,-1-1 0,1 0 1,0 0-1,-1 0 0,1 0 0,0 1 1,0-1-1,-1 0 0,1 0 0,0 0 1,0 1-1,0-1 0,1 0 0,-1 0-173,0 10 465,1 0 0,0 0 0,0 0 0,1 0-465,-1-5 519,14 62 169,2-2 1,9 17-689,1 2 457,-5 1-457,-10-35 8,6 27 42,-3 2-50,-12-57-15,-1 0 0,0 1 1,-2 0-1,-1-1 0,-2 16 15,2-36-109,1-1-1,0 0 1,-1 0 0,0 0-1,1 0 1,-1 1-1,0-1 1,0 0-1,0 0 1,-1-1 0,1 1-1,-2 2 110,3-4-86,0 0 0,0 0 0,-1 1 1,1-1-1,0 0 0,-1 0 0,1 0 0,0 1 0,-1-1 0,1 0 1,0 0-1,-1 0 0,1 0 0,0 0 0,-1 0 0,1 0 0,0 0 1,-1 0-1,1 0 0,-1 0 0,1 0 0,0 0 0,-1 0 0,1 0 1,0 0-1,-1 0 0,1 0 86,-1-1-242,0 0 1,0 1-1,0-1 1,0 0-1,0 0 1,1 0-1,-1 0 1,0 0-1,0 0 0,1 0 1,-1 0-1,1 0 1,-1 0-1,1 0 242,-14-31-4458</inkml:trace>
  <inkml:trace contextRef="#ctx0" brushRef="#br0" timeOffset="379.387">3 345 10240,'34'-7'2867,"47"-11"295,110-28-3053,145-34 2320,-129 33-3530,-198 45 914,-3 0 0,1 1 0,-1-1 1,1 1-1,-1 1 0,1-1 1,4 1 186,-8 0 63,-1 1 0,1 0 0,-1-1 1,0 1-1,1 0 0,-1 0 0,0 0 0,0 0 1,1 0-1,-1 1 0,0-1 0,0 1 0,-1-1 0,1 1 1,0 0-1,0 0 0,-1 0 0,1 0 0,0 2-63,5 8 411,-1 1-1,-1 0 0,0 0 1,-1 1-1,-1-1 0,0 1 1,0 0-1,0 13-410,1 4 152,4 16-80,19 112 331,2 115-403,-25-144-459,10-166-9322,-4-8 5360</inkml:trace>
  <inkml:trace contextRef="#ctx0" brushRef="#br0" timeOffset="728.673">1343 93 10240,'0'0'223,"-1"1"1,0 0 0,1-1-1,-1 1 1,0 0 0,1 0-1,-1 0 1,1-1 0,-1 1 0,1 0-1,-1 0 1,1 0 0,0 0-1,-1 0 1,1 0 0,0 0-1,0 0 1,0 0 0,0 0-1,0 0 1,0 0 0,0 0-1,0 0 1,0 0-224,3 36 874,-2-22 238,44 318 2414,-9-83-3580,-34-235-51,3 35-245,-5-48 163,0 0 0,0-1 0,0 1 0,0 0 0,-1-1 0,1 1 0,0-1 0,-1 1 0,1 0 0,-1-1 0,0 1 0,1-1 0,-1 1 0,0-1 0,0 0 0,0 1 0,0-1-1,0 0 1,0 1 0,0-1 0,0 0 0,-1 0 0,1 0 0,-1 0 187,-20 5-4538</inkml:trace>
  <inkml:trace contextRef="#ctx0" brushRef="#br0" timeOffset="1084.332">868 708 13056,'10'0'4927,"19"0"-3839,12-16-320,-21 8-320,13-9-480,15-4 0,13-4-1376,6-6-576,5 2-2527,-2-4-1025,7-6 2464,-2-2 1248</inkml:trace>
  <inkml:trace contextRef="#ctx0" brushRef="#br0" timeOffset="1085.332">1999 181 10368,'0'0'4005,"-5"6"-3328,-6 16 1074,1 1 0,0 0 0,-2 15-1751,0 6 307,2 1 0,-4 37-307,11-57 37,0 1 0,2-1 0,1 1 1,1 0-1,1-1 0,1 1 0,5 16-37,-6-33 3,1 0 1,0 0-1,0 0 0,1-1 0,0 1 0,0-1 1,1 0-1,0 0 0,0-1 0,1 0 0,0 0 0,0 0 1,1 0-1,0-1 0,0 0 0,1-1 0,-1 0 1,1 0-1,0 0 0,0-1 0,1 0 0,5 1-3,-5-2-50,0-1 0,-1 0 0,1-1 0,0 0 0,0 0 0,0-1 0,0 0-1,0-1 1,0 0 0,-1 0 0,1-1 0,0 0 0,0-1 0,4-2 50,-2 1-658,0-1 1,0 0 0,-1-1 0,0 0-1,0-1 1,8-6 657,20-26-4538</inkml:trace>
  <inkml:trace contextRef="#ctx0" brushRef="#br0" timeOffset="1446.47">1919 613 10368,'-9'16'3872,"23"1"-3040,13-17-128,-12 3-320,13-6-320,16-7-64,4-10-1376,3-9-672,2-5-1728,-10-4-672</inkml:trace>
  <inkml:trace contextRef="#ctx0" brushRef="#br0" timeOffset="1447.47">2018 131 13440,'-28'-13'5087,"28"17"-3967,14-8-288,-4 4-448,14-4-320,14-4 32,13-10-320,26-3-160,8-4-5023,6-14-2273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13184,'-24'-6'4287,"23"18"-1227,-8 20-2895,9-31-14,-6 22-76,0 0 0,2 0 0,1 0 0,1 0 0,1 1 0,1-1 0,1 0 0,3 19-75,-1-26 311,0 1 1,1-1 0,1 0 0,0-1 0,1 1 0,1-1-1,0 0 1,1-1 0,1 0 0,0 0 0,1 0 0,11 10-312,-15-17-28,1-1 0,1 0 0,-1-1 0,1 1 0,0-1 1,0-1-1,0 0 0,1 0 0,0-1 0,-1 0 0,1 0 1,1-1-1,-1 0 0,0 0 0,0-1 0,1-1 0,3 1 28,2-2-691,0 0 0,0 0-1,0-1 1,0-1 0,-1-1-1,1 0 1,-1 0 0,0-2-1,0 0 1,9-5 691,-17 8-524,-1 0-1,0-1 1,0 0-1,0 1 1,0-1 0,0-1-1,-1 1 1,0-1-1,0 0 1,0 0-1,0 0 1,-1 0 0,0-1-1,0 1 1,0-2 524,1-4-1217,-1-1 1,0 1-1,0-7 1217,-3 18-46</inkml:trace>
  <inkml:trace contextRef="#ctx0" brushRef="#br0" timeOffset="353.244">7 453 13312,'14'29'4927,"6"-20"-3839,8-1-160,-23-4-384,24-4-416,9-8-96,9-8-1344,10-15-576,1-2 960,-12-9-2207,-12-4-801,-20-1 544</inkml:trace>
  <inkml:trace contextRef="#ctx0" brushRef="#br0" timeOffset="354.244">21 44 13696,'5'12'5087,"5"-4"-3967,19 0-288,-15-3-384,15-5-480,14-9-64,18-7-3904,20-2-1663,9 2 1247,28-2 832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46 291 10112,'1'13'3770,"3"5"-2312,2 7 775,-1 53 1293,-4-49-3463,1-1 1,4 19-64,-2-27 22,0-1-1,2 1 1,0-1-1,1 0 1,1 0-1,0-1 1,6 8-22,-10-20-1,1 1 0,-1-1 0,1 0 0,0 0 1,1 0-1,-1-1 0,1 0 0,0 0 0,1 0 0,-1-1 0,1 0 0,0 0 1,0-1-1,0 0 0,0 0 0,0 0 0,1-1 0,-1 0 0,1-1 0,4 1 1,1-1-220,1-1-1,0 0 0,-1-1 0,1-1 0,-1 0 0,1 0 1,-1-2-1,5-1 221,-2 0-1252,-1-1-1,0-1 1,-1 0 0,1-1 0,-1-1 0,9-7 1252,6-9-3664</inkml:trace>
  <inkml:trace contextRef="#ctx0" brushRef="#br0" timeOffset="1">22 587 10368,'-19'17'3936,"19"-17"-3040,0 24 799,0-19 193,10 0-960,-1-2-256,25-6-416,-10-2-192,24-16-32,-11 4-1376,15-17-544,-8 9-671,-6-12-193,-6-14-1024</inkml:trace>
  <inkml:trace contextRef="#ctx0" brushRef="#br0" timeOffset="334.641">80 224 10496,'-38'16'3936,"38"-16"-3040,4 9 863,1-6 225,5-3-1120,-1 0-448,25-8-1440,-5 0-608,17-4 832,2-6-1247,19-3-321,-11 1-1408</inkml:trace>
  <inkml:trace contextRef="#ctx0" brushRef="#br0" timeOffset="678.692">769 172 10240,'-1'2'240,"0"0"1,0-1 0,0 1-1,0 0 1,1-1 0,-1 1 0,0 0-1,1 0 1,-1 0 0,1-1-1,0 1 1,-1 0 0,1 0-1,0 0 1,0 0 0,0 0-1,1 0 1,-1-1 0,0 1 0,1 1-241,15 41 1479,-5-19 1289,17 44-1125,-10-26-1473,-1 2 1,0 9-171,-6-14 169,-2 0 0,-2 1 1,-1 0-1,-1 32-169,-8-64 1342,3-9-1306,-1-1 1,0 1 0,1-1 0,-1 1 0,1-1 0,-1 1 0,1-1 0,0 0 0,-1 1 0,1-1 0,0 1 0,-1-1-1,1 0 1,0 1 0,0-1 0,0 0 0,-1 0 0,1 1 0,0-1 0,0 0-37,-5-20-422,1 0 1,1 0-1,1-1 1,1 1 0,1-1-1,1-1 422,3-36-196,8-35 196,-7 59-44,3 0 1,0 0 0,3 1-1,0 0 1,3 0 0,1 0 43,-6 18-22,0 0 1,0 0 0,2 1 0,0 1 0,12-12 21,-15 17-9,0 1 1,1 1-1,0 0 1,1 0-1,0 1 1,0 0-1,0 0 1,1 1-1,5-1 9,-13 4 6,0 1 0,0 0-1,1 0 1,-1 1 0,0-1 0,0 1 0,1-1-1,-1 1 1,0 0 0,1 0 0,-1 1-1,0-1 1,0 1 0,1-1 0,-1 1 0,0 0-1,0 0 1,0 0 0,0 1 0,0-1 0,0 1-1,0 0 1,0 0 0,-1 0 0,3 2-6,-2-1 13,-1 0 0,1 1 0,-1-1 0,1 1 0,-1 0 1,0-1-1,-1 1 0,1 0 0,-1 1 0,1-1 0,-1 0 1,0 0-1,-1 0 0,1 1 0,-1-1 0,0 0 0,0 1 1,0-1-1,-1 3-13,-2 10 18,-2 1 0,0-1 0,-1 0 0,0 0 0,-2-1 0,0 0 0,-1 0 0,-6 8-18,5-8 13,1 0 0,0 1 0,1 1-1,0-1 1,2 1 0,0 0 0,-2 15-13,7-26 0,0 1-1,1-1 0,0 0 1,0 1-1,1-1 1,0 0-1,0 1 0,1-1 1,0 0-1,0 0 0,1 0 1,-1-1-1,2 1 0,-1 0 1,1-1-1,0 0 1,0 0-1,0 0 0,1 0 1,0-1-1,6 5 1,-3-3-2,1 0 0,0-1 0,0 0 0,0-1 0,1 0-1,0 0 1,0-1 0,0 0 0,0-1 0,1 0 0,-1-1 0,1 0 0,-1-1 0,11 1 2,-2-2-26,0-1-1,1-1 1,-1-1 0,0 0 0,10-4 26,34-12-1458,-2-2-3508,-55 18 4209,28-8-3696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6912,'-1'0'226,"0"1"0,0 0 0,0 0 0,1 0 0,-1 0 0,0-1 0,1 1 0,-1 0 0,1 0 0,-1 0 0,1 0 0,0 0 0,-1 0 0,1 0 0,0 0 0,0 0 0,-1 1 0,1-1 0,0 0 0,0 0 0,0 0 0,0 0 0,1 0 0,-1 0 0,0 1-226,10 34 3159,-2-9-3222,5 52 2497,-4 1 0,-2 34-2434,-2-29 129,-1 153 133,1 11-193,-2-24 513,-1-86-2333,-2-45-3997,0-88 1343</inkml:trace>
  <inkml:trace contextRef="#ctx0" brushRef="#br0" timeOffset="352.613">542 4 7296,'0'0'137,"-1"1"0,1-1 1,0 0-1,0 0 1,-1 0-1,1 1 0,0-1 1,0 0-1,-1 0 0,1 1 1,0-1-1,0 0 0,-1 0 1,1 1-1,0-1 0,0 0 1,0 1-1,0-1 0,0 0 1,0 1-1,0-1 0,-1 0 1,1 1-1,0-1 1,0 0-1,0 1 0,0-1 1,0 1-1,1-1 0,-1 0 1,0 1-138,1 22 2564,10 33-851,-9-46-1694,26 87 1040,-8-32 629,34 165-558,-10 2 1,-10 9-1131,-30-213-104,6 45-1136,-1 58 1240,-9-127-535,0 0-1,0 0 0,0 0 1,-1 0-1,1 0 1,-1-1-1,0 2 536,0-5-145,1 1 0,0-1 0,0 0-1,-1 1 1,1-1 0,0 0-1,-1 1 1,1-1 0,-1 0 0,1 1-1,0-1 1,-1 0 0,1 0-1,-1 1 1,1-1 0,-1 0 0,1 0-1,-1 0 1,1 0 0,-1 0 0,1 1-1,-1-1 1,1 0 0,-1 0-1,1 0 1,-1 0 0,1 0 0,0-1-1,-1 1 1,1 0 0,-1 0-1,1 0 1,-1 0 0,1-1 0,-1 1-1,1 0 1,-1 0 0,1-1 0,0 1-1,-1 0 1,1 0 0,-1-1 145,-14-9-3680</inkml:trace>
  <inkml:trace contextRef="#ctx0" brushRef="#br0" timeOffset="703.663">125 1010 10368,'-5'0'3936,"5"0"-3040,22-5 927,-22 5 289,24-8-1152,-5-1-416,39-7-352,-10-2-192,32-3 32,-13 5-32,13-14 64,30-4-1376,-20 1-608,-8 2-543,-12 6-97,-12 4-1280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10368,'5'34'5841,"1"-8"-3469,22 112-164,-24-118-2256,18 130 321,-19-121-533,-1 0-1,-2 1 1,-1-1 0,-1 4 260,1-30-553,0 6-452,1-9 904,0 0 0,0 0-1,0 0 1,0 0 0,0 0 0,1-1 0,-1 1-1,0 0 1,0 0 0,0 0 0,0 0 0,0 0-1,0 0 1,0 0 0,0 0 0,0 0 0,0 0-1,0 0 1,0 0 0,0 0 0,0 0 0,0 0-1,0 0 1,1 0 0,-1 0 0,0 0 0,0 0-1,0 0 1,0 0 0,0 0 0,0 0 0,0 0-1,0 0 1,0 1 0,0-1 0,0 0 0,0 0-1,0 0 1,0 0 0,0 0 0,0 0 0,0 0-1,0 0 1,0 0 101,5-13-4362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8 13184,'-44'-7'4287,"44"7"-4199,-1 0 0,0 0-1,0 0 1,1 0-1,-1-1 1,0 1-1,0 0 1,0 0 0,1 1-1,-1-1 1,0 0-1,0 0 1,0 0 0,1 0-1,-1 1 1,0-1-1,0 0 1,1 1-1,-2 0-87,-7 2 290,5-2-227,1 0-1,0 0 1,-1 0-1,1 1 0,0 0 1,0-1-1,0 1 0,0 0 1,1 0-1,-1 1 0,-2 2-62,-1 0 20,-6 6-35,0 0 0,-9 13 15,-1 6 28,2 1 0,1 1 0,1 0 0,-5 17-28,12-25 77,2 2-1,0-1 1,2 1 0,1 0 0,1 0 0,1 1-1,1-1 1,2 1 0,1 0 0,2 25-77,0-38 21,0 0 0,0 1 1,1-1-1,1-1 0,1 1 1,0-1-1,0 1 0,1-2 1,1 1-22,-1-2 12,0-1-1,1-1 1,0 1 0,0-1 0,1 0 0,0-1 0,0 0 0,3 2-12,4 0 14,0 1 0,1-2 0,0 0 0,0 0 0,1-2-14,2 1 4,-1-1-1,1 0 1,0-2 0,0 0 0,1-1-1,-1-1 1,1-1 0,0-1 0,0-1-1,14-1-3,-26 0 1,1 0-1,0-1 1,-1 0-1,1 0 1,-1-1 0,0 0-1,0-1 1,0 1-1,0-2 1,0 1-1,-1-1 1,0 0-1,0 0 1,0-1-1,-1 0 1,0 0-1,0-1 1,0 0-1,-1 0 1,2-4-1,-1 1-7,0 0 0,-1-1 0,-1 0 0,0 1 0,0-2 0,-1 1 0,0 0 1,-1-1-1,0 1 0,-1-9 7,-2 1-180,-1 0-1,0 1 1,-2-1 0,0 1 0,-2 0 0,0-2 180,-7-16-1398,-2 1-1,-10-17 1399,1 9-2588,-1 0 0,-3 2-1,-3-1 2589,-24-29-3626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10112,'-2'-13'2981,"8"10"-632,-4 3-2106,-1 1 1,1-1-1,-1 1 0,0-1 0,1 1 1,-1 0-1,0-1 0,1 1 0,-1 0 0,0 0 1,0 0-1,1 0 0,-1 0 0,0 1-243,9 11 268,0 0 0,0 1-1,-2 0 1,0 1-1,0 0 1,-2 0-1,1 3-267,5 10 234,-1 2-169,0 0 1,-3 1-1,0 0 0,-2 1 1,-2 0-1,0 0 0,-2 0 1,-2 18-66,0-39 4,0 0 1,-1 0-1,0 0 0,-1 0 1,0 0-1,-2 3-4,1-9 2,1-14 0,4-16-22,8-30-53,3 0-1,2 1 1,3 1-1,2 0 0,8-13 74,-19 49-26,0 0-1,1 0 0,11-14 27,-16 24-6,1 0 0,1 0 0,0 0 0,-1 1 0,2 0 0,-1 0 0,1 1 0,7-5 6,-12 9 5,-1 0 0,0 0 0,1 0 0,0 1 0,-1-1 0,1 0 0,-1 1 0,1 0-1,0 0 1,-1 0 0,1 0 0,0 0 0,-1 0 0,1 1 0,0-1 0,-1 1 0,1-1 0,-1 1 0,1 0-1,-1 0 1,1 1 0,-1-1 0,0 0 0,0 1 0,0-1 0,1 1 0,-1 0 0,-1 0 0,1 0-1,0 0 1,1 1-5,4 6 34,-1-1-1,0 1 0,0 1 0,-1-1 0,0 1 0,0 0 0,0 2-33,12 42 768,-1 1-1,-3 3-767,8 27 2743,-20-84-2727,-1 0 1,0 0-1,0 0 1,0-1 0,1 1-1,-1 0 1,0 0 0,1 0-1,-1-1 1,1 1-1,-1 0 1,1 0 0,-1-1-1,1 1 1,-1 0 0,1-1-1,0 1 1,-1-1-17,1 0-2,-1 0 0,0 0 1,1 0-1,-1 0 0,0 0 0,1 0 1,-1 0-1,0 0 0,1 0 0,-1 0 1,0 0-1,1-1 0,-1 1 0,0 0 1,1 0-1,-1 0 0,0-1 0,0 1 1,1 0-1,-1 0 0,0-1 0,0 1 0,1 0 1,-1 0-1,0-1 0,0 1 0,0 0 1,0-1 1,13-30-1209,-13 30 1170,4-12-80,15-46-2149,20-43 2268,-31 84-212,1 0 1,1 0 0,1 1-1,0 1 1,1 0 0,1 1 0,9-9 211,-17 19 19,0 0 0,0 1 1,1 0-1,0 0 0,-1 0 1,2 1-1,-1 0 0,0 0 1,1 1-1,-1-1 0,1 2 1,0-1-1,-1 1 0,2-1-19,-3 2 18,0 0 0,0 0 0,1 0 1,-1 0-1,0 1 0,0 0 0,0 0 0,0 0 0,-1 1 0,1-1 0,0 1 0,0 0 0,-1 1 0,1-1 0,-1 1 0,0 0 0,0 0 0,0 0 0,2 3-18,5 6 55,0 0 0,-1 1-1,-1 0 1,0 1 0,4 9-55,36 77 71,-37-74-64,54 137-156,-49-135-384,-17-27 422,1 0 1,-1-1-1,1 1 0,-1-1 1,1 1-1,0-1 0,-1 1 1,1-1-1,-1 1 0,1-1 0,0 1 1,0-1-1,-1 0 0,1 1 1,0-1-1,-1 0 0,1 0 1,0 1-1,0-1 0,0 0 1,-1 0-1,1 0 0,0 0 1,0 0-1,0 0 0,-1 0 1,1 0-1,0-1 0,0 1 1,-1 0-1,1 0 0,0-1 1,0 1-1,-1 0 0,1-1 0,0 0 111,14-14-4671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10112,'0'0'3776,"0"5"-2944,0 8 1311,0-10 385,5 7-1312,10-2-544,4 0-480,-5-4-192,20 1 32,-10-2-32,19-3 0,13-8-352,-8 0-96,-10-1-2592,-4 1-1087,-17 8-385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10496,'24'8'3936,"-24"-8"-3040,53-3-416,-48 3-384,23-10-4224,-4 7-1696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74 7296,'1'-6'449,"-1"0"1,-1 1 0,1-1-1,-1 0 1,0 0 0,-1 0-1,1 0-449,0 5 166,1-1 1,-1 1-1,0-1 0,0 1 0,0-1 1,0 1-1,0 0 0,0 0 0,0-1 0,0 1 1,0 0-1,0 0 0,-1 0 0,1 0 1,0 0-1,-1 1 0,1-1 0,-1 0 0,1 1 1,-1-1-1,1 1 0,-1-1 0,1 1 0,-1 0 1,0-1-1,1 1 0,-1 0 0,1 0 1,-2 0-167,-3 1 71,-1 0 1,0 0 0,0 1 0,1 0 0,-1 0 0,0 0 0,1 1-1,0 0 1,0 0 0,0 1 0,0-1 0,0 1 0,1 1 0,-4 3-72,-11 10 404,1 2 0,0 0 0,0 3-404,8-9 376,1 0 0,1 1 0,0 0 0,1 1 0,0 0 0,1 0 0,-1 7-376,0 4 162,1 1 0,1 0 0,1 0 0,1 4-162,3-19 35,1 0 0,1 0 0,-1 0-1,2 0 1,0-1 0,1 1 0,0 0 0,4 10-35,2 1 33,1-2 0,1 1 0,1-2 0,1 2-33,-5-11 16,0-1-1,0 0 1,1 0 0,1-1 0,-1 0 0,2-1 0,5 5-16,-10-10 4,-1 0 0,1-1 0,0 1 0,0-1 0,0 0 0,1 0 0,-1-1 0,1 0 0,-1 0 0,1-1 0,0 0 0,0 0 1,-1 0-1,1-1 0,0 0 0,2 0-4,2-2 2,-1 0 0,1-1 1,0 0-1,-1 0 0,0-1 1,0-1-1,0 0 0,0 0 1,-1-1-1,0 0 0,0-1 1,-1 0-1,0 0 0,0 0 1,0-1-1,-1-1 0,0 1 0,-1-1 1,0 0-1,0-1 0,-1 1 1,0-1-1,0-2-2,2-4-2,-1-1 0,-1 1 0,0-1 0,-1 0 1,-1 0-1,-1 0 0,0-1 0,-1 1 0,-1-1 0,-1 1 0,0 0 0,-2-1 0,0 1 0,-2-6 2,1 5 3,-2 1-1,0 0 0,0 0 1,-2 0-1,0 1 0,-1 0 1,-1 1-1,0 0 0,-1 1 1,0 0-1,-1 0 0,-1 1 1,0 1-1,-1 0 0,0 1 1,-9-5-3,-4 1-238,0 0-1,-21-6 239,4 4-3171,29 9-744,9 3-591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 13568,'-6'-3'710,"1"2"-1,0-1 1,-1 1 0,1-1 0,-1 1 0,1 1 0,-1-1 0,0 1 0,-2 0-710,4 1 85,1-1-1,0 1 1,-1 0 0,1 0-1,0 0 1,-1 1 0,1-1-1,0 1 1,0-1 0,0 1-1,0 0 1,0 0-1,1 1 1,-1-1 0,1 1-1,-2 1-84,-8 11 26,0 0-1,2 0 0,0 2 1,1-1-1,0 1 0,2 0 0,-2 5-25,-2 9 25,1 1-1,2 0 1,-2 22-25,8-41 89,0 0 1,1 0-1,1 0 1,0-1-1,1 1 1,1 0-1,0 0 0,0 0 1,1-1-1,1 0 1,0 1-1,1-1 1,0-1-1,1 1 0,0-1 1,1 0-1,0 0 1,0-1-1,1 0 0,1 0 1,0-1-1,0 0 1,1 0-1,0-1 1,0 0-1,1-1 0,0-1 1,0 1-1,1-2 1,0 0-1,0 0 1,0-1-1,0 0 0,1-1 1,-1-1-1,1 0 1,0 0-1,0-1 1,0-1-1,0 0 0,0-1 1,-1-1-1,4 0-89,-7 0-158,1-1 0,-1 0-1,0 0 1,0-1 0,0 0 0,-1 0-1,0-1 1,1 0 0,-2-1-1,1 0 1,0 0 0,-1 0 0,-1-1-1,1 0 1,-1 0 0,0-1-1,-1 0 1,1 0 0,-2 0 0,1-1-1,-1 0 159,1-2 58,-1 0-1,-1 0 1,1 0-1,-2-1 1,0 1-1,0-1 1,-1 1-1,0-1 1,-1 0-1,-1 0 1,0 1-1,0-1 1,-1 1-1,0-1 1,-1 1-1,-1 0 1,0-2-58,-3-3 187,-1 0 0,-1 0 0,-1 1 0,0 0 0,0 1 0,-2 0 1,1 1-1,-2 0 0,0 0 0,0 2 0,-1 0 0,-9-6-187,-11-4-808,-1 0-1,-1 3 0,-1 0 1,0 3-1,-3 0 809,5 2-2474,17 0-3131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17151,'-29'8'6400,"44"-3"-4960,-1 0-416,-14-2-544,5 2-480,4 3 0,1-4-96,4 0 0,-4 0 64,0 1-1472,-1-2-608,-4 7-1728,-5-2-703,0 5-289</inkml:trace>
  <inkml:trace contextRef="#ctx0" brushRef="#br0" timeOffset="1">132 320 13184,'0'5'4927,"0"-2"-3839,0-3-160,0 0-384,0 0-1824,5 0-672,3-3-3103,6-2-1313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72 13056,'-9'-11'1610,"7"9"-1319,0 0 1,0 0-1,0 0 0,1 0 0,-1-1 0,1 1 1,-1 0-1,1-1 0,0 0 0,0 1 0,0-1 1,0 1-1,1-1 0,-1 0 0,1 0-291,0 2 42,0 0-1,0 0 0,0 1 1,-1-1-1,1 0 1,0 1-1,0-1 1,0 0-1,-1 0 1,1 1-1,0-1 1,-1 0-1,1 1 0,0-1 1,-1 1-1,1-1 1,-1 0-1,1 1 1,-1-1-1,0 1 1,1-1-1,-1 1 0,1-1 1,-1 1-1,0 0 1,1-1-1,-1 1 1,0 0-1,1 0 1,-1-1-1,0 1-41,-1 0 38,0 0 0,1 1-1,-1-1 1,0 0 0,1 1 0,-1-1 0,0 1-1,1-1 1,-1 1 0,0 0 0,1 0-1,-1 0 1,0 0-38,-4 4 25,0 0 0,0 0 0,0 0 0,1 0-1,0 1 1,-3 3-25,-1 6 37,1-1-1,0 2 0,1-1 1,0 1-1,2 0 0,-1 0 1,2 1-1,-2 12-36,1 12 76,1-1-1,2 1 1,1 3-76,1-34 4,0 0 1,1-1 0,0 1 0,1 0-1,-1-1 1,2 1 0,-1-1 0,1 1-1,1-1 1,0 0 0,0 0 0,1-1-1,0 1 1,0-1 0,1 0 0,0-1-1,1 1 1,5 4-5,8 6 12,0-2 1,1 0-1,1-2 1,19 10-13,-25-16 4,1 0 0,-1-1 1,2-1-1,-1 0 0,0-2 1,1 0-1,12 1-4,-20-4 0,1-1-1,-1 0 1,1-1 0,-1 0-1,1-1 1,-1 0 0,0 0-1,0-1 1,0-1 0,0 1-1,0-2 1,-1 1 0,0-1-1,0-1 1,0 0 0,0 0-1,-1 0 1,7-8 0,-8 7 5,0-1-1,0 1 1,-1-1-1,0-1 1,0 1-1,-1-1 1,0 0-1,-1 0 1,0 0-1,0-1 1,-1 0-1,0 1 1,-1-1-1,0 0 1,-1 0-1,0-1 1,0 1-1,-1 0 1,-1-6-5,0 3 3,-2 0-1,1 1 1,-2-1 0,1 1-1,-2 0 1,0 0 0,0 1 0,-1-1-1,0 1 1,-1 0 0,-1-1-3,-16-18-250,-1 1 0,-1 1 0,-2 0 250,-6-5-677,28 26-408,1 1 1,-1-1-1,1 0 1,0 0 0,1 0-1,-4-7 1085,-2-12-4474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 13696,'-32'0'4426,"31"0"-4333,1 0 1,0 0-1,-1 0 1,1 0-1,-1 0 0,1 0 1,-1 1-1,1-1 0,0 0 1,-1 0-1,1 0 0,-1 0 1,1 1-1,0-1 0,-1 0 1,1 0-1,0 1 0,-1-1 1,1 0-1,0 0 0,-1 1 1,1-1-1,0 0 0,0 1 1,-1-1-1,1 1 1,0-1-94,-3 4 151,-14 12-81,0 1-1,1 1 1,1 0 0,1 1-1,0 1 1,2 0 0,0 0-1,1 2 1,-7 21-70,13-30 215,1-1 0,0 1 0,1 1 0,1-1 0,0 0 0,1 1 0,0-1 0,1 0-1,1 1 1,0-1 0,1 1 0,0-1 0,1 0 0,0 0 0,1 0 0,1 0 0,0-1 0,4 8-215,2-1-189,1-1 1,1-1-1,0 0 0,2 0 1,0-1-1,0-1 1,1-1-1,1 0 0,0-1 1,1-1-1,16 8 189,-26-16-103,0 0-1,0 0 0,0-1 1,0 0-1,1 0 1,-1-1-1,1 0 1,-1-1-1,1 0 0,3 0 104,1-1-84,1-1 0,0 0 0,0-1 0,-1-1 0,14-3 84,-21 3 4,1 1-1,-1-1 0,0 0 1,0 0-1,0 0 0,-1-1 1,1 0-1,-1 0 0,0-1 1,0 1-1,0-1 0,-1 0 1,0 0-1,4-5-3,2-6 14,0-1-1,-1 0 1,-1 0 0,4-12-14,-8 16 104,1-1 1,-2 1 0,1-1-1,-2 0 1,0 0 0,-1-1-1,0 1 1,-1 0 0,-1 0-1,0 0 1,-1-1 0,0 1-1,-1 0 1,-1 1 0,-4-12-105,-1 3-235,-1 0 0,-1 1 0,-1 0 0,-1 1 0,0 0 0,-2 1 0,0 0 1,-1 2-1,-2-1 235,-35-37-4128,33 34-517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13312,'4'10'4927,"6"3"-3839,-5 3-96,-5-8-256,0 1-480,0-1-64,0 0-192,0 5 0,0-13 0,0 0-1568,5-13-4703</inkml:trace>
  <inkml:trace contextRef="#ctx0" brushRef="#br0" timeOffset="1">154 248 13824,'-29'3'5183,"24"2"-4031,15-5-480,-6 0-480,1 0-1568,0 0-448,5 0-7455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243 107 4224,'0'-3'300,"0"0"1,0 0-1,0 0 0,0 1 1,-1-1-1,1 0 0,-1 0 1,0 1-1,0-1-300,1 2 142,-1 0 1,1 0-1,-1 0 0,0 1 0,1-1 1,-1 0-1,0 1 0,1-1 0,-1 1 0,0-1 1,0 1-1,0-1 0,0 1 0,1 0 1,-1-1-1,0 1 0,0 0 0,0-1 1,0 1-1,0 0 0,0 0 0,0 0 1,0 0-1,0 0 0,0 0 0,0 0 1,0 0-1,1 1 0,-1-1 0,0 0-142,-9 2 491,1 0 0,-1 0 0,1 1-1,0 0 1,0 1 0,0 0 0,0 0-1,0 1 1,1 0 0,0 1 0,0-1-1,1 2 1,0-1 0,0 1 0,0 0-1,1 0 1,0 1 0,-3 4-491,1 1 124,1 0 1,0 1-1,0 0 1,1 0-1,1 1 1,1 0-1,0 0 0,1 0 1,0 0-1,1 0 1,1 8-125,0-4 25,2 1 1,0-1-1,1 1 0,1-1 1,0 0-1,2 0 1,0 0-1,1-1 1,1 1-1,1-2 1,1 1-1,6 9-25,-9-17-12,0-1-1,1 1 1,0-1-1,1 0 1,0-1-1,0 0 0,1 0 1,0-1-1,0 0 1,1-1-1,0 0 1,0 0-1,0-1 1,1 0-1,-1-1 1,1-1-1,0 1 1,1-1-1,-1-1 1,1 0-1,8 0 13,-8-3-19,-1 1-1,0-1 1,1-1 0,-1 0-1,0-1 1,0 0-1,0 0 1,-1-1-1,1-1 1,-1 0-1,0 0 1,0-1 0,0 0-1,-1-1 1,0 0-1,-1-1 1,1 1-1,-1-2 1,-1 1-1,0-1 1,2-3 19,-1 3 98,-2-2-1,1 1 1,-1-1-1,0 0 1,-1 0-1,-1 0 1,0-1-1,0 1 1,-1-1 0,0 0-1,-1 0 1,-1 0-1,0-1 1,-1 1-1,0 0 1,0 0 0,-1-1-1,-1 1 1,-2-9-98,-2 4 361,0 1 0,-1 0 0,-1 1 0,0 0 1,-1 0-1,-1 0 0,0 1 0,-1 1 0,-1 0 0,-6-6-361,-26-22-1741,-2 2 0,-22-12 1741,7 4-4956,57 44 4290,3 2 419,-1 0 1,1 1-1,0-1 1,0 0-1,0 0 1,1 1-1,-1-1 1,0 0 0,0 0-1,0 0 1,1 0-1,-1 0 1,0 0-1,1-1 1,-1 1-1,1 0 1,-1 0-1,1 0 1,-1-1 246,5-10-3685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999 302 7296,'-16'-27'1572,"0"2"1,-2-1 0,-1 2-1,-1 1 1,0 0 0,-2 1 0,-10-6-1573,20 17 168,-1 2 1,0 0 0,-1 0-1,0 1 1,-1 1 0,1 0-1,-1 1 1,0 1 0,-1 0-1,1 1 1,-1 1 0,0 0-1,0 2 1,-14-1-169,8 3 19,1 1 0,-1 1 0,1 1 0,0 0 0,0 2-1,1 1 1,0 0 0,0 1 0,-16 10-19,6-1 17,1 0 0,0 3 1,1 0-1,2 2 0,-22 21-17,30-23 16,0 0 0,1 1 0,1 1 1,1 0-1,1 2 0,1-1 0,1 2 0,1-1 0,-3 12-16,4-5 6,2 0-1,1 0 1,1 1-1,2 0 1,1 1-1,1-1 1,3 23-6,0-22 6,3-1 1,0 0-1,2 0 1,1 0-1,2-1 1,1 0-1,2-1 1,0 0-1,2 0 1,2-2 0,0 0-1,2 0 1,1-2-1,1 0 1,1-2-1,9 8-6,-8-13 7,0 0 1,0-2-1,2 0 1,0-2-1,1-1 0,1 0 1,0-2-1,0-1 1,1-2-1,1 0 0,-1-2 1,1-1-1,21 2-7,-24-5 9,0-2-1,0-1 1,0 0-1,0-2 1,0-1-1,0-1 1,-1-1-1,1-1 1,-1-1-1,-1-2 1,1 0-1,-1-1 1,-1-1-1,0-2 1,16-11-9,-20 10 4,1-1 1,-2-1-1,0-1 0,-1 0 0,-1-1 1,0-1-1,-2 0 0,0-1 1,-1-1-1,-1 0 0,-1 0 0,-1-1 1,-1 0-1,-1 0 0,0-1 1,-2 0-1,0-6-4,-1 0-7,-1-1 0,-1 1 0,-2 0 1,-1 0-1,-1-1 0,-1 1 0,-2 0 0,-1 1 0,-1-1 1,-1 1-1,-2 0 0,-1 1 0,-11-20 7,2 12-4,-2 1 1,-1 0-1,-2 2 0,-1 1 0,-1 1 1,-3 0 3,-60-52-1006,-35-22 1006,67 58-977,13 6-1567,15 7-2005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212 246 13056,'-1'1'213,"1"-1"1,0 1 0,-1 0-1,1 0 1,-1-1 0,1 1-1,0 0 1,0 0 0,-1-1-1,1 1 1,0 0 0,0 0-1,0 0 1,0-1 0,0 1-1,0 0 1,0 0 0,0 0-1,0-1 1,1 1 0,-1 0-1,0 0 1,0-1 0,1 1 0,-1 0-1,0 0 1,1 0-214,17 20 791,0 1-365,7 22-400,-1 1 0,-3 1 0,0 3-26,47 144 55,-58-163 4,7 23 61,-3 1 0,-2 1 0,-2 0 0,-3 0 0,-2 1 0,-2 28-120,-3-75 8,0-1-14,-2-12-37,-3-8-33,-79-182-3268,44 96 2781,-5 1 1,-47-75 562,54 116 1706,-3 0-1706,15 24 690,2-2 1,2 0 0,0-2 0,-1-9-691,19 37 34,1 0 0,0 0 0,0 0 1,1 0-1,1 0 0,-1-1 0,0-8-34,2 13-3,1 0 1,-1-1-1,0 1 0,1 0 0,0 0 0,0-1 0,0 1 0,1 0 0,-1 0 0,1 0 0,0 0 0,0 0 0,0 1 0,1-1 0,-1 1 0,3-3 3,5-4-3,1 1 0,0-1 0,0 2 1,1 0-1,0 0 0,0 1 0,1 0 0,0 1 1,0 1-1,1 0 0,6-1 3,19-4-2,1 1 0,1 2-1,17 0 3,28 0 0,0 4 0,80 7 0,-105 1 0,-1 2 0,0 4 0,0 2 0,31 12 0,-76-20 28,-1 0 0,1 1 0,-1 0-1,-1 1 1,2 2-28,-11-7 10,-1 1 1,0-1-1,0 1 1,0 0-1,0-1 1,-1 1-1,1 0 0,-1 1 1,0-1-1,1 1-10,-2-2 4,0 0 0,0 1-1,-1-1 1,1 0 0,0 0-1,-1 0 1,0 1 0,1-1 0,-1 0-1,0 0 1,0 1 0,0-1-1,-1 0 1,1 0 0,-1 1-1,1-1 1,-1 0 0,0 1-4,-1 2 6,-1 1 1,0-1 0,0 0 0,0 0-1,-1 0 1,0-1 0,0 1-1,0-1 1,0 0 0,-5 4-7,-53 35 52,59-41-49,-21 12-5,1-2-1,-2-1 1,1 0-1,-15 3 3,-106 26 86,111-32-87,-7 5-52,41-13 50,-1 0 0,0 1 1,0-1-1,0 1 0,0-1 1,1 1-1,-1-1 0,0 1 1,1-1-1,-1 1 0,0-1 1,1 1-1,-1 0 0,0 0 1,1-1-1,-1 1 1,1 0-1,0 0 0,-1 0 3,1 0-3,0-1 0,0 1 0,0-1 0,0 1 0,0 0 0,0-1 0,0 1 1,0-1-1,1 1 0,-1-1 0,0 1 0,0-1 0,1 1 0,-1 0 0,0-1 0,1 0 0,-1 1 0,0-1 0,1 1 0,-1-1 0,1 1 0,-1-1 3,4 3-14,0 0 1,0-1-1,0 1 1,0-1-1,1 0 0,1 1 14,28 9-40,0-2-1,1-1 0,13 1 41,39 10 5,7 6 3,-2 4 0,6 7-8,-43-13-7,-1 2 1,-1 2-1,-1 2 0,0 4 7,-36-23 6,-1 1-1,0 1 0,0 0 1,-1 0-1,-1 2 0,0 0 1,6 10-6,-15-19 3,-1 0 0,1 0 0,-1 0 0,0 1 0,0 0 1,-1-1-1,0 1 0,0 0 0,0 0 0,-1 0 0,0 0 0,-1 0 1,0 0-1,0 1 0,0-1 0,-1 0 0,0 0 0,0 0 1,-1 0-1,0 0 0,0 0 0,-1 0-3,-2 3 19,0 0 0,-1 0-1,-1-1 1,1 0 0,-2 0 0,1 0 0,-1-1-1,-1 0 1,1-1 0,-1 0 0,0 0 0,-1-1 0,0 0-1,0 0 1,0-1 0,0-1 0,-9 3-19,-7 2-13,-1-1 1,0-2 0,0 0-1,0-2 1,-1-1-1,-22 0 13,21-3-147,0-2 0,0 0 0,1-2-1,-1-1 1,1-1 0,0-2 0,0-1 147,2 0-936,1-1 0,1-2 1,0 0-1,-14-11 936,31 18-603,1 1 0,-1-1-1,1 0 1,0-1 0,0 1-1,-2-5 604,5 7-344,1-1 1,-1 0-1,1 0 0,0 0 0,0 0 0,0-1 0,1 1 0,0-1 0,-1 1 1,2-1-1,-1-1 344,0-6-868,0 0 0,1-1 0,1 1 0,0-1 868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36 157 13184,'-1'1'325,"1"0"0,-1 0 0,0 0 0,0 1 0,1-1 0,-1 0 0,1 0 0,-1 0 0,1 1 0,-1-1 0,1 0 1,0 0-1,-1 1 0,1-1 0,0 0 0,0 1 0,0-1 0,0 0 0,0 1 0,1 0-325,-3 19 693,-5 5-395,1 1 1,2-1-1,0 1 1,2 0-1,1 0 0,1 0 1,2 0-1,0 0 1,6 23-299,-5-36 237,1-1 0,1 1 1,0-1-1,0 0 0,2 0 1,-1 0-1,2-1 0,0 0 1,0 0-238,-1-4 57,1 1 0,0-1 1,0-1-1,0 1 0,1-1 1,1-1-1,-1 0 0,1 0 0,0 0 1,0-2-1,0 1 0,2-1-57,1 1-331,0-2-1,-1 1 0,1-2 1,0 0-1,1 0 0,-1-1 1,0-1-1,0 0 0,0-1 1,9-1 331,-13 0-593,0 0 0,-1 0-1,1-1 1,-1 0 0,1-1 0,-1 1 0,0-2 0,0 1 0,-1-1 0,1 0 0,-1-1 0,0 1-1,-1-2 1,1 1 0,3-5 593,14-23-4490</inkml:trace>
  <inkml:trace contextRef="#ctx0" brushRef="#br0" timeOffset="367.42">17 543 12928,'-5'8'4831,"10"-3"-3775,10-5-128,-11 3-288,11-3-512,9-8-64,5-5-1440,9-8-608,-1-9-3039,-4-7-1217</inkml:trace>
  <inkml:trace contextRef="#ctx0" brushRef="#br0" timeOffset="368.42">56 108 13696,'4'0'5087,"6"0"-3967,14-13-224,-10 8-416,10-3-512,13 0 32,16-9-1568,9-1-672,9 2-2847,10-5-1185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3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474 121 10112,'0'20'3641,"2"-1"0,2 14-3641,10 36 2809,-6-30-2298,2 26-511,-3 23-409,-3 1 0,-5-1 0,-3 4 409,4-72-1495,0-18 1052,0 1-1,0-1 1,0 1-1,0-1 1,0 1 0,-1-1-1,1 0 1,-1 1 0,0-1-1,1 1 1,-1-1 0,-1 1 443,-3 7-3648</inkml:trace>
  <inkml:trace contextRef="#ctx0" brushRef="#br0" timeOffset="851.501">4 231 9984,'0'0'3776,"9"0"-2944,14 0 1055,-23 0 225,24-4-1056,33-9-384,10-8-448,4-5-128,1-4-32,-2 1-64,-3 4 32,-4 4-128,-12 0 64,-3 3-1376,-10 6-576,-4 4-3039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 4352,'-1'0'129,"1"-1"0,-1 1 0,0-1 0,1 1-1,-1-1 1,1 1 0,-1 0 0,0-1 0,1 1 0,-1 0 0,0 0 0,0-1 0,1 1 0,-1 0 0,0 0 0,0 0 0,1 0-1,-1 0 1,0 0 0,0 0 0,1 0-129,-4 0 562,4 0 457,0 0-507,0 0-955,0 0-469,0 0 299,0 0 474,0 0 928,0 0 486,0 0-246,0 0-101,0 0 512,0 0 219,0 0-560,0 0-289,0 0 422,0 0 229,-1 14 486,-38 155-1492,-9 125-455,41-248 52,5-35-47,-4 34 18,-1 38-23,6-70 0,1 0-1,1 1 1,0-1 0,1 0 0,1 0 0,0 0 0,0-1-1,4 7 1,-5-15 0,0 0 0,0-1 0,1 1 0,-1 0 0,1-1 0,0 0 0,0 0 0,0 0 0,0 0-1,1 0 1,-1 0 0,1-1 0,0 0 0,0 0 0,-1 0 0,1 0 0,1 0 0,-1-1 0,0 0 0,0 0-1,0 0 1,1 0 0,1-1 0,14 2 11,0-1 0,0 0 0,1-2 0,9-2-11,-17 2 17,81-9 33,-41 4-201,43 0 151,-64 11-500,-3 0-6413,-23-5 2465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16 10368,'-44'-13'3429,"27"10"-2058,-58 7 1394,65-4-2405,-1 2 1,0 0 0,1 0 0,0 1-1,-1 0 1,1 1 0,0 0-361,0 1 2,1 0 0,-1 1-1,1 1 1,1 0 0,-1 0 0,1 0-1,0 1 1,0 0 0,1 1 0,0 0 0,1 0-1,0 0 1,1 1 0,-1 0 0,2 0-1,0 0 1,0 1 0,0 2-2,-2 7 35,2 0 0,0 0 0,2 0 0,0 0-1,1 1 1,1-1 0,1 0 0,0 1 0,2-1 0,4 17-35,-5-28-56,1 0 0,0 0 0,0 0 0,1-1 1,0 1-1,1-1 0,-1 0 0,2 0 0,-1 0 0,1-1 0,0 1 0,1-2 1,-1 1-1,2-1 0,-1 0 0,0 0 0,1-1 0,0 0 0,1 0 1,-1-1-1,1 0 0,-1-1 0,1 1 0,6 0 56,-3-2-586,0-1 1,0 0-1,1 0 0,-1-1 0,0-1 1,0 0-1,0 0 0,0-1 0,0-1 0,0 0 1,0-1-1,5-3 586,38-10-3701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304 255 10624,'-13'-2'5065,"12"15"330,1-6-5285,1 14 1154,2-1-1,0 1 1,1 0-1,5 14-1263,28 79 349,47 82-289,-50-120-3,28 61-4852,-56-125 2345,-7-15 31,-7-15-1005,-2-4-1018</inkml:trace>
  <inkml:trace contextRef="#ctx0" brushRef="#br0" timeOffset="346.759">0 384 13440,'20'1'5988,"8"0"-3982,52 2-2107,-28-4-39,-1-2 0,0-3 0,1-2 0,-2-2 0,1-2 0,-2-2 0,0-3 0,6-4 140,-18 4-70,40-16 192,-70 31-58,0 0-1,-1 0 1,1 1-1,0 0 1,0 0-1,0 0 1,0 1-1,0 0 1,7 1-64,-9 1 246,0-1 0,0 1 1,0 0-1,0 0 0,0 0 1,0 1-1,0 0 1,-1 0-1,0 0 0,1 0 1,-1 1-1,0-1 0,-1 1 1,1 0-1,1 3-246,8 11 671,-1 0 1,-1 0-1,3 9-671,-9-19-8,12 25 147,79 156 240,-77-148-518,-3 2 0,-1 0 0,5 31 139,-18-62-424,5 20-2089,-2-22-8,-4-10 2416,-1 0 0,0 0 1,0 0-1,1 0 1,-1 0-1,0 0 0,0 0 1,1 0-1,-1 0 1,0 0-1,0 0 0,1 0 1,-1 0-1,0 0 1,0 0-1,0 0 0,1 0 1,-1 0-1,0 0 1,0 0-1,1 0 0,-1 0 1,0 0-1,0 0 1,0-1-1,1 1 0,-1 0 1,0 0-1,0 0 1,0 0-1,1-1 0,-1 1 1,0 0-1,0 0 0,0 0 105,6-8-4911</inkml:trace>
  <inkml:trace contextRef="#ctx0" brushRef="#br0" timeOffset="697.46">1403 39 13312,'-1'1'1374,"1"3"94,7 6 1775,1 1-2446,-1 1 0,1 0 1,-2 0-1,5 13-797,24 72 2804,44 130-1449,-57-150-1411,-2 1 1,-4 0 55,-11-50-236,6 40-470,-8-26-3701,-5-43-3609,-6-8 3291,-1-4-11</inkml:trace>
  <inkml:trace contextRef="#ctx0" brushRef="#br0" timeOffset="1056.831">1150 566 13824,'0'1'102,"0"-1"1,0 0 0,-1 0 0,1 1 0,0-1-1,0 0 1,-1 0 0,1 1 0,0-1 0,0 0 0,0 0-1,0 1 1,-1-1 0,1 0 0,0 1 0,0-1-1,0 0 1,0 1 0,0-1 0,0 0 0,0 1 0,0-1-1,0 0 1,0 1 0,0-1 0,0 0 0,0 1-1,0-1 1,0 0 0,0 1 0,0-1 0,1 0 0,-1 1-1,0-1 1,0 0 0,0 0 0,1 1 0,-1-1-1,0 0 1,0 0 0,0 1 0,1-1 0,-1 0 0,0 0-1,1 1 1,-1-1 0,0 0 0,0 0 0,1 0-1,-1 0 1,0 0 0,1 0 0,-1 1 0,0-1-1,1 0 1,-1 0 0,0 0 0,1 0 0,-1 0 0,0 0-1,1 0-102,13 2 292,11 2 138,0-1 0,5-1-430,10-4-222,0-3-1,-1-1 0,1-1 1,13-7 222,-11 4-1751,0-2 0,-1-1 0,0-3-1,-1-1 1,-1-2 0,1-3 1751,28-21-1697,-13 7 9800,19-7-8103,-53 33 2373,0 0 0,18-5-2373,18 2 325,-54 12-320,0 1 0,1 0 0,-1-1 0,0 1-1,1 1 1,-1-1 0,0 0 0,0 1 0,1 0 0,-1 0-1,0 0 1,0 0 0,0 0 0,0 0 0,0 1-1,0 0 1,0-1 0,0 1 0,-1 0 0,1 1-1,-1-1 1,1 0 0,-1 1 0,0-1 0,0 1 0,0 0-1,0-1 1,-1 1 0,1 0 0,0 2-5,4 10 368,0 1 0,-1-1 0,-1 1 0,0 0 0,0 13-368,1-2 1279,2 4-445,1 0 0,4 9-834,-8-29 30,1 1 0,0-1 0,1-1 0,0 1 0,0-1 0,1 0 0,6 6-30,2 0-42,0 0 1,2-1 0,0 0-1,9 5 42,-17-14-286,-1 0-1,2-1 1,-1 0-1,0-1 1,1 0-1,0 0 0,0-1 1,0 0-1,0-1 1,0 0-1,2-1 287,0 0-433,1 0-1,-1-2 0,0 1 1,0-2-1,1 0 1,6-2 433,-12 2-1043,0 0 0,0-1 0,0 0 0,5-3 1043,30-22-5040,1 1 582</inkml:trace>
  <inkml:trace contextRef="#ctx0" brushRef="#br0" timeOffset="1419.372">2315 525 13696,'9'8'5183,"-9"-8"-4031,82 3-480,-73-3-480,23 0-1856,-3 0-576,19-11-2719,-9 1-1153</inkml:trace>
  <inkml:trace contextRef="#ctx0" brushRef="#br0" timeOffset="1420.372">2401 0 16767,'-34'5'6336,"34"-5"-4928,39 16-352,-34-11-480,23 3-512,-5-3 32,44-2-2880,-14-3-1216,55-8-2175,-13 0-801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13312,'-23'0'4287,"23"0"-4213,-1 0-1,1 0 1,-1 0-1,1 0 1,0 0-1,-1 0 1,1 0-1,-1 0 1,1 0-1,0 1 0,-1-1 1,1 0-1,0 0 1,-1 0-1,1 0 1,0 1-1,-1-1 1,1 0-1,0 0 0,-1 1 1,1-1-1,0 0 1,0 1-1,0-1 1,-1 0-1,1 1 1,0-1-1,0 0 1,0 1-1,-1-1 0,1 0 1,0 1-1,0-1 1,0 1-1,0-1 1,0 0-1,0 1 1,0-1-1,0 1 1,0-1-1,0 0 0,0 1 1,0-1-1,0 1 1,1-1-1,-1 0 1,0 1-1,0-1 1,0 0-1,0 1 0,1-1 1,-1 0-1,0 1-73,8 14-90,-7-14 82,113 206 945,-89-156 76,-2 2 0,-2 0 0,-2 7-1013,-10-30-667,21 77-6698,-29-104 6790,2 9-3067,-2-12 3477,-1 0-1,0 0 1,0 0-1,1 0 1,-1 0-1,0 1 1,1-1-1,-1 0 1,0 0-1,0 0 1,1 0-1,-1 0 1,0 0-1,1 0 1,-1 0-1,0 0 1,0 0-1,1 0 0,-1 0 1,0 0-1,1 0 1,-1-1-1,0 1 1,0 0-1,1 0 1,-1 0-1,0 0 1,0 0-1,1-1 1,-1 1-1,0 0 1,0 0-1,0 0 1,1-1-1,-1 1 1,0 0-1,0-1 166,10-7-3797</inkml:trace>
  <inkml:trace contextRef="#ctx0" brushRef="#br0" timeOffset="331.356">551 36 13440,'-24'9'4426,"15"-1"-2682,-5 10-925,-1-1-1,-7 6-818,11-14 14,1 1 0,1 0 0,0 1 0,0 0 0,1 1 0,0-1 0,1 2 0,1-1 0,0 1 0,0 0 0,1 0 0,-1 8-14,3-12 6,1 1-1,1 0 0,0 1 0,0-1 0,1 0 0,0 0 1,1 0-1,0 0 0,1 0 0,-1 0 0,2 0 0,0 0 1,0-1-1,1 1 0,0-1 0,0 0 0,4 4-5,-1-2-138,0 0 1,2 0-1,-1 0 0,1-1 0,1-1 0,0 1 0,0-1 1,1-1-1,0 0 0,0-1 0,1 0 0,0-1 0,9 4 138,-6-5-808,1-1-1,0 0 0,0-1 0,0 0 0,0-1 0,0-1 0,1-1 0,-1 0 1,9-3 808,30-4-3696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302 102 7168,'-4'-7'8031,"5"5"-3394,6 10-2338,12 18-3107,-3 1 864,-1 2 0,-1 0-1,-2 0 1,4 18-56,7 31-79,0 15 79,-18-69-376,-1 1-1,-1 6 377,-1 21-3839,-2-49 3366,1-2 107,-1 0 0,0 0 0,0 0 0,0 0 0,0 0 0,0 0 0,0 0 0,0-1 0,0 1 0,0 0 0,-1 0 0,1 0 0,0 0 0,-1 0 0,1 0 0,0 0 0,-1-1 0,1 1 0,-1 0 0,0 0 0,1-1 0,-1 1 0,1 0 0,-1-1 0,0 1 0,0 0 366,-5 3-3722</inkml:trace>
  <inkml:trace contextRef="#ctx0" brushRef="#br0" timeOffset="434.141">1 98 10496,'0'-1'147,"0"1"1,0 0 0,-1-1-1,1 1 1,0-1-1,0 1 1,0-1 0,0 1-1,0 0 1,0-1 0,0 1-1,0-1 1,0 1 0,0-1-1,0 1 1,0 0-1,1-1 1,-1 1 0,0-1-1,0 1 1,0 0 0,0-1-1,1 1 1,-1 0 0,0-1-1,0 1 1,1 0-1,-1-1 1,0 1 0,1 0-1,-1-1 1,0 1 0,1 0-1,-1 0 1,0 0-1,1-1 1,-1 1 0,1 0-1,-1 0 1,0 0 0,1 0-1,-1 0 1,1 0 0,-1 0-1,1 0-147,26-6 2354,-21 5-1618,144-21 340,52 2-1076,-35 5 65,-107 8-55,-6 0 59,13 2-69,-51 4 26,1 1 0,0 1 0,-1 1 0,0 0 0,1 1 0,2 2-26,-15-4 1,44 16 16,-45-16-17,-1 1 1,1-1-1,0 1 1,-1 0 0,1 0-1,-1-1 1,0 2-1,0-1 1,0 0-1,0 0 1,0 1 0,0-1-1,0 1 1,-1-1-1,1 2 0,40 87 86,-41-81-603,-1-8-1039,0-5-1017,0-2-2018</inkml:trace>
  <inkml:trace contextRef="#ctx0" brushRef="#br0" timeOffset="899.299">914 21 10112,'16'19'6726,"-3"3"-3281,-4-2-3238,-2 0 1,5 16-208,0 3 517,10 27-603,77 231-852,-97-291 409,-2-4 144,0-1 0,1 1 1,-1-1-1,1 1 1,-1 0-1,1-1 1,0 1-1,-1-1 0,1 0 1,0 1-1,0-1 1,0 0-1,0 1 0,1-1 1,0 1 384,8 2-4421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119 525 10112,'-2'0'378,"1"0"-1,-1 0 1,0 0 0,0 0 0,1 0 0,-1 1-1,0-1 1,1 0 0,-1 1 0,1-1 0,-1 1 0,0 0-1,1-1 1,-1 1 0,1 0 0,-1 0 0,1 0 0,0 0-1,-1 0 1,1 0 0,0 0 0,0 1 0,0-1 0,0 0-1,-1 2-377,-2 19 965,4 17-870,0 39 47,7 52-142,-4-105 5,1 0 0,1 0 0,1-1 0,2 1 0,0-1 0,1-1 0,3 3-5,-9-20-14,0 0-1,1 0 1,-1 0 0,1 0-1,0-1 1,1 1 0,-1-1-1,1 0 1,0 0-1,1-1 1,-1 0 0,1 0-1,-1 0 1,1 0 0,0-1-1,1 0 1,-1-1 0,1 1-1,-1-1 1,1 0 0,0-1-1,-1 1 1,1-1-1,0-1 1,0 1 0,6-2 14,-5 1-467,0-2 0,0 1 0,0-1 0,0 0 0,0-1 0,-1 0 0,1 0 0,-1 0 0,5-4 467,18-11-4410</inkml:trace>
  <inkml:trace contextRef="#ctx0" brushRef="#br0" timeOffset="350.853">33 824 10240,'0'0'3872,"0"0"-3040,33-3-128,-28 3-256,19-5-352,-5 2 0,20-10-192,-6 4 0,9-12 32,-9 5-1376,1-10-544,-5 6-1760</inkml:trace>
  <inkml:trace contextRef="#ctx0" brushRef="#br0" timeOffset="699.229">57 436 10368,'-42'13'3872,"42"-13"-3040,-14 4-128,14-4-256,0 0 639,0 0 385,24-8-1792,-7 4-800,26-4 480,-4 0-1215,18-5-385,-10 0-1504</inkml:trace>
  <inkml:trace contextRef="#ctx0" brushRef="#br0" timeOffset="700.229">736 369 13312,'1'9'6509,"11"13"-5755,-6-11-279,22 46-320,-11-25-121,-2 1-1,-1 0 0,-2 0 0,2 14-33,2 27-1115,-4 0 1,-3 7 1114,-7-58-2425,-4-12-656,-2-6-3936,-1-5 3439</inkml:trace>
  <inkml:trace contextRef="#ctx0" brushRef="#br0" timeOffset="1050.488">461 306 13312,'0'0'4991,"0"0"-3871,29-9-160,-29 9-416,24-4-416,-6 0-96,30-1 0,-5 2-32,19 3 0,-16 0-1408,12 0-576,-5 0-767,3 0-321,-8 0-704</inkml:trace>
  <inkml:trace contextRef="#ctx0" brushRef="#br0" timeOffset="1418.709">1739 209 10368,'-16'-3'3190,"0"2"0,0 0 1,-10 1-3191,-14 3 660,-30 7-660,18-2 270,51-8-271,-6 0-1,0 1 0,0 0 0,0 1 0,0-1 1,0 1-1,1 0 0,-1 1 0,1 0 0,-1 0 0,1 0 0,-1 2 2,6-5-2,0 1 0,1 0 1,-1 0-1,1 0 0,-1 0 0,1 1 0,-1-1 0,1 0 0,0 0 0,-1 0 0,1 0 0,0 0 0,0 1 0,0-1 0,0 0 0,0 0 0,0 0 0,0 0 0,0 1 0,0-1 1,1 0-1,-1 0 0,0 0 0,1 0 0,-1 0 0,1 0 0,-1 0 0,1 0 0,0 0 0,-1 0 0,1 0 0,0 0 0,0 0 0,0 0 0,0 0 2,5 6-11,0 0 0,1-1 0,0 0 0,4 3 11,2 2 5,101 82 250,-94-74-199,0 1 1,-1 1-1,-1 1 1,3 5-57,-13-14 12,0 1 1,0 0-1,-1 0 0,-1 0 1,-1 1-1,0 0 1,-1 0-1,0 0 1,-1 0-1,-1 1 1,0-1-1,-1 1 0,-1 0 1,-1-1-1,0 4-12,-1-12 2,1-1 1,-1 0-1,0 0 0,-1 0 0,1 0 0,-1-1 0,0 1 0,-1-1 0,0 0 0,1 0 1,-2 0-1,1 0 0,0 0 0,-1-1 0,0 0 0,0 0 0,0 0 0,-5 1-2,-5 4-97,-1 0 0,0-2 0,0 0 0,0 0 0,-1-2 0,-4 1 97,12-4-767,-1 0 1,0 0-1,1-1 0,-1 0 0,-3-1 767,-16 0-4613</inkml:trace>
  <inkml:trace contextRef="#ctx0" brushRef="#br0" timeOffset="1755.172">1103 1 10624,'-5'5'3936,"5"-5"-3040,5 8 863,-5-8 225,4 9-1120,1-6-448,5 10-512,-1 0-128,6 5 96,-1-2-3583,5 9-1633,-4-4 1120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428 152 9728,'-8'-12'1290,"0"0"1,0 0 0,-1 0-1,-1 1 1,-4-3-1291,-5-10 2011,17 20-1863,-1 0 0,0 0 0,0 0 0,0 0 0,0 0 0,-1 1 0,0 0 0,1 0 0,-1 0 0,0 0 0,-1 0 0,1 1 0,0 0 1,-1 0-1,1 0 0,-1 0 0,-1 1-148,1 0 7,0 0-1,0 1 1,0 0 0,-1 0 0,1 1 0,0-1 0,0 1-1,0 0 1,0 0 0,0 1 0,0 0 0,0 0 0,0 0 0,-3 2-7,-8 6 19,1 0 1,1 0-1,-9 8-19,21-16 0,-10 9-4,1-1 0,-1 2 0,2 0-1,-1 0 1,2 1 0,0 0-1,0 1 1,1 0 0,1 0 0,0 1-1,1 0 1,1 0 0,0 0 0,1 1-1,0 2 5,2-6-3,1 1 0,0-1-1,0 1 1,1-1 0,1 1-1,0-1 1,1 1-1,0-1 1,1 0 0,0 0-1,1 0 1,1 0 0,0-1-1,0 0 1,1 0-1,0 0 1,1 0 0,0-1-1,3 2 4,-4-5-270,0-1-1,0 0 0,1-1 0,0 1 1,0-1-1,0-1 0,0 1 0,1-1 1,0-1-1,0 1 0,0-1 1,0-1-1,0 1 0,1-1 0,-1-1 1,1 0-1,7 1 271,6-2-1098,0-1 0,0 0 1,0-2-1,0-1 0,-1 0 0,8-4 1098,26-5-3626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10368,'-3'1'405,"1"0"-1,0 0 1,0 0 0,0 1 0,0-1 0,0 1 0,0-1 0,1 1 0,-1 0 0,0 0 0,1 0 0,-1 0-1,1 0 1,0 0 0,0 0 0,0 0 0,0 0 0,0 1 0,0-1 0,0 0 0,1 1 0,-1-1 0,1 1-405,-2 11 411,0 0 1,1 0 0,1 12-412,0-22-26,0 32 104,2 1 0,1-1 0,1 1 1,4 6-79,-5-29 5,1-1 1,0 0 0,1 0 0,0 0 0,1-1 0,0 0 0,1 0 0,0 0 0,1-1 0,0 0 0,1-1-1,0 0 1,1 0-6,-5-5-89,0-1-1,1 0 0,-1 0 0,1-1 1,0 0-1,0 0 0,0 0 1,0 0-1,0-1 0,6 1 90,-6-2-491,1 0 0,-1 0-1,0-1 1,1 1 0,-1-2 0,0 1-1,1-1 492,23-3-4591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10112,'-4'43'3285,"6"-22"-2000,11 66-330,2 14-640,33 146 31,-23-87 4503,4 153-4849,-25-252 116,1-21 27,-1-31-80,2-22-55,51-208-115,-36 149 8,4 1 1,3-1 98,8-14-153,3 2 0,4 2 0,4 1 153,-20 37-35,1 1-1,2 2 1,6-4 35,-25 32 6,1 1 0,0 0 1,0 1-1,1 1 0,1 0 0,0 0 1,0 1-1,0 1 0,1 1 0,1 0 1,7-2-7,-16 6 13,0 1 0,0 0 0,0 0 0,1 1 0,-1 0 0,1 1 0,-1-1 0,0 1 1,1 1-1,-1-1 0,1 1 0,-1 1 0,0-1 0,1 1 0,-1 1 0,0-1 0,0 1 0,-1 0 0,1 1 1,0-1-1,-1 1 0,2 2-13,9 9 23,-2 0 0,1 1 0,-2 1 0,0 0 0,-1 1 0,-1 0 0,-1 1 1,0 1-1,6 18-23,15 46 88,-3 2 1,2 28-89,31 93 1705,-58-195-1197,-3-8-365,0 0 0,0 0-1,1 0 1,-1-1 0,1 1-1,0 0 1,-1-1 0,2 1-1,-1-1 1,0 0 0,1 1-1,0-1 1,-1 0 0,1-1-1,0 1 1,1 0 0,2 1-143,-5-4 11,0 1 0,0-1 0,1 0 1,-1 1-1,0-1 0,0 0 1,1 0-1,-1 0 0,0 0 0,1 0 1,-1 0-1,0 0 0,0-1 1,1 1-1,-1 0 0,0-1 0,0 1 1,0-1-1,1 0 0,-1 1 1,0-1-1,0 0 0,0 1 1,0-1-1,0 0 0,0 0-11,31-35 42,-30 33-36,81-114-129,122-139-378,-151 196-1498,27-21 1999,-56 59 197,0 1 0,2 0 0,1 3 0,18-10-197,-35 21 83,0 1 1,1 0-1,-1 1 0,1 0 0,1 1 0,-1 1 1,0 0-1,1 0 0,0 1 0,-1 1 0,1 0 1,0 1-1,0 0 0,0 1 0,7 1-83,-9 0 0,0 1-1,1 0 1,-1 1-1,-1 0 1,1 0-1,0 1 1,-1 1-1,0 0 1,0 0-1,-1 1 1,2 1 0,4 8 15,-1 1 0,0 0-1,-1 0 1,-1 1 0,3 8-15,12 24 97,9 26-97,-12-19 55,-4 1 0,-2 1 0,10 59-55,-5 1-497,-8-40-6313,6 13 6810,-8-58-4399,-2-8-369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10368,'-11'0'1007,"0"1"-1,0 1 1,1 0 0,-1 0 0,1 1 0,-1 0 0,1 1 0,0 0 0,1 1 0,-7 3-1007,10-2 30,0-1 1,1 1-1,-1 0 1,1 1-1,0-1 1,1 1 0,0 0-1,0 0 1,0 0-1,1 1 1,0-1-1,0 1 1,1 0-1,0 0 1,0 0-1,1 0 1,0 0-1,0 5-30,1 7 16,0 0-1,1-1 0,1 1 0,1-1 0,0 1 1,2-1-1,2 5-15,-4-12 2,1-1 1,1 0 0,0 0-1,1 0 1,0-1 0,0 1-1,1-1 1,1-1 0,-1 0-1,2 0 1,-1 0 0,7 4-3,-12-10 3,0-1 0,1 1 0,-1-1 0,1 0 0,-1 0 0,1-1 0,0 1 0,0-1 0,-1 1 0,1-1 0,0-1 0,0 1 0,1 0 0,-1-1 0,0 0 0,0 0-1,0 0 1,0 0 0,0-1 0,0 0 0,0 0 0,0 0 0,0 0 0,0 0 0,-1-1 0,1 0 0,0 0 0,-1 0 0,1 0 0,-1 0 0,0-1 0,0 1 0,0-1 0,3-3-3,0 0 6,0-1-1,0 0 0,0 0 1,-1-1-1,0 0 0,0 0 0,-1 0 1,0 0-1,-1-1 0,1 1 1,-2-1-1,1 0 0,-1 0 1,-1 0-1,1-3-5,-2-2 36,-1 1-1,0-1 1,0 0 0,-2 1 0,0-1-1,0 1 1,-1 0 0,-1 0-1,0 0 1,0 1 0,-8-12-36,2 6-260,0 1 1,-1 0 0,-5-4 259,0 2-2074,0 0 0,-9-5 2074,6 7-4581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 13184,'-9'-1'1502,"0"0"0,0 1 0,0 0 0,-7 1-1502,13-1 112,-1 1-1,0 0 0,1 0 1,-1 0-1,1 0 0,-1 1 0,1 0 1,0 0-1,-1-1 0,1 2 1,0-1-1,0 0 0,0 1-111,-4 4 28,0-1-1,0 1 1,1 0-1,0 1 0,1-1 1,-1 1-1,1 0 1,1 1-1,0-1 0,0 1 1,0 0-1,1 0 0,1 0 1,-1 0-1,1 1 1,1-1-1,0 1 0,0-1 1,1 1-1,0-1 1,1 1-1,1 4-27,-1-2 7,2 1 1,-1-1-1,2 0 0,0 0 1,0 0-1,1-1 0,0 1 0,1-1 1,0 0-1,1 0 0,0-1 1,1 0-1,0-1 0,8 8-7,-8-10-60,-1-1-1,1 1 1,1-1-1,-1-1 1,1 0-1,0 0 1,0-1-1,1 0 1,-1-1-1,1 0 1,0 0-1,0-1 1,0 0-1,0-1 1,0 0-1,0 0 1,0-1-1,7-1 61,-8 0-722,-1 0 0,0-1-1,0 0 1,0 0 0,0-1-1,-1 0 1,1-1 0,-1 1-1,7-6 723,25-12-4442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10368,'-59'14'3429,"55"-13"-3169,1-1 0,-1 1-1,0 0 1,0 1 0,1-1 0,-1 0-1,1 1 1,-1 0 0,1 0 0,-1 1-260,-5 2 591,2-1-370,0 1 0,0-1 0,0 1 0,1 1 0,0-1 0,0 1 0,0 0 0,1 0 0,0 1 1,0 0-1,1-1 0,0 2 0,0-1 0,0 0 0,1 1 0,0 0 0,1 0 0,-1 0 0,1 1-221,-1 4 3,1 1 1,0 0-1,1 0 1,0 0-1,1 0 1,0 0-1,1-1 1,1 1-1,1 0 1,2 11-4,1-9 12,1 1 1,0-1 0,1-1 0,1 1-1,0-1 1,1-1 0,0 0-1,2 0 1,-1-1 0,2 0 0,0-1-1,0-1 1,10 7-13,-22-18 2,-1 1 1,1 0-1,0-1 0,0 0 0,-1 1 1,1-1-1,0 1 0,0-1 1,0 0-1,0 0 0,0 1 0,-1-1 1,1 0-1,0 0 0,0 0 1,0 0-1,0 0 0,0 0 0,0 0 1,0 0-1,0-1-2,15 0 16,5 0-8,-1-1 1,0-1 0,3-1-9,-16 2 8,0 0-1,0 0 1,0 0 0,0-1 0,-1 0 0,1-1 0,-1 1-1,0-1 1,0 0 0,0-1 0,4-4-8,-4 3 23,-1 0 1,0-1-1,0 0 1,-1 1-1,1-1 1,-2-1-1,1 1 1,-1-1-1,0 1 1,-1-1-1,1 0 1,-2 0-1,1 0 1,-1 0-1,0 0 1,-1 0-1,0-1 1,0 1-1,-1 0 1,-1-8-24,0 5-344,-1-1 0,-1 1 0,1-1 0,-2 1 0,0 0 0,0 1 0,-1-1 0,0 1 0,0 0 0,-1 1 0,-1-1 0,0 2-1,0-1 1,-1 0 344,-34-34-10378,24 26 6645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10496,'4'22'3429,"3"-11"-1893,-4-8-1550,7 8 1051,0 0-1,-1 1 0,-1-1 0,0 2 1,6 11-1037,1 11 847,-1-1 1,-2 2-1,-2-1 1,6 37-848,-7-21 841,-3 1 1,-2-1-1,-2 15-841,-1-106-373,1 0 0,2 0 0,1 0-1,3 0 1,1 1 0,8-20 373,-11 41-195,1 0 1,0 1-1,1 0 0,1 0 0,1 1 1,0 0-1,1 0 0,1 1 1,1 1-1,0 0 0,0 1 0,1 0 1,1 1-1,9-5 195,-13 10-15,1 0 1,-1 1-1,2 1 1,-1 0-1,9-2 15,-18 6 7,0 0 0,1 0 0,-1 0 1,1 0-1,-1 1 0,1 0 0,-1 0 0,1 0 0,-1 0 0,1 0 0,-1 0 0,1 1 1,-1 0-1,0 0 0,1 0 0,-1 0 0,0 0 0,0 1 0,1-1 0,-1 1 0,-1 0 1,1 0-1,1 1-7,-3-2 71,0 1 0,0-1 0,0 1 0,0 0 1,0 0-1,0 0 0,0-1 0,0 1 0,-1 0 1,1 0-1,-1 0 0,1 0 0,-1 0 0,0 0 0,0 0 1,0 0-1,0 0 0,0 1 0,0-1 0,0 0 1,-1 0-72,-1 8 725,-1 0 0,0-1 0,-4 9-725,4-10 164,-3 8-93,1 1 0,0-1-1,2 1 1,-1 0 0,2 0 0,0 1-1,1-1 1,1 0 0,1 0 0,2 13-71,-2-20-5,1 0 0,1 1 0,0-1 0,0 0 0,1-1 0,0 1 0,1-1 0,0 0 0,0 0 0,1 0 0,0-1 0,0 1 1,1-1-1,1-1 0,-1 0 0,1 0 0,0 0 0,6 3 5,-1-2-201,1-1 0,1 0 1,-1-1-1,1 0 0,0-1 0,0-1 0,1 0 1,-1-1-1,1-1 0,0 0 0,0-1 1,6-1 200,-1-1-1278,0 0 1,-1-2 0,1 0 0,3-2 1277,-4 0-2178,-1-1 0,0-1 1,-1 0-1,5-4 2178,12-7-3653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83 13440,'-9'-13'4039,"14"17"-1658,-1 0-2166,0 0-1,-1 0 0,0 1 0,0-1 1,0 1-1,1 2-214,21 50 1032,14 31 1001,-4 1 1,21 88-2034,-41-100 167,-14-67-402,0 0 0,-1 0 0,0 0 0,0 0 0,-1-1 0,-1 8 235,2-16-103,-1 0-1,1 0 1,0 0-1,0 0 1,-1 0 0,1 1-1,-1-1 1,1 0-1,-1 0 1,1 0 0,-1 0-1,0 0 1,1 0-1,-1-1 1,0 1 0,0 0-1,0 0 1,0 0-1,1-1 1,-1 1 0,0 0-1,0-1 1,0 1 0,-1-1 103,2 0-23,-1 0 1,1 0-1,-1 0 1,1 0 0,0 0-1,-1 0 1,1 0 0,-1 0-1,1 0 1,0 0 0,-1-1-1,1 1 1,0 0-1,-1 0 1,1-1 0,0 1-1,-1 0 1,1 0 0,0-1-1,-1 1 1,1 0 0,0-1-1,0 1 1,-1 0-1,1-1 23,-5-19-244,3-5 221,2 0 0,1 0 0,2-1 0,3-18 23,6-17-10,9-20 10,-11 47-26,1 1 0,1 0 0,2 1 0,7-11 26,-12 28-11,0 0 1,1 0 0,1 1 0,0 0-1,1 1 1,0 0 0,1 1-1,1 0 1,6-3 10,-7 6-1,-1 1 1,1 0-1,0 1 0,1 1 1,-1 0-1,1 1 0,0 0 1,1 1-1,-1 1 0,1 0 1,0 1-1,0 1 0,-1 0 1,1 1-1,0 1 0,11 1 1,-12 1 19,0 1 0,0 1-1,0 0 1,-1 1 0,0 0-1,0 1 1,0 0 0,-1 1-1,0 1 1,0 0 0,-1 0-1,2 4-18,-4-5 269,-1 1-1,0 0 0,-1 0 0,0 0 0,-1 1 0,0 0 1,0 0-1,-1 1 0,0-1 0,-1 1 0,0 0 1,-1 0-1,0 1 0,1 9-268,-2-7 131,0 0 1,-1 0-1,-1 1 0,0-1 1,-1 0-1,-1 1 0,0-1 1,-1 4-132,-3-4 5,0 0 0,0 0 1,-1-1-1,-1 0 0,-1 0 1,1-1-1,-2 0 0,0 0 1,0-1-1,-1 0 0,0-1 1,-8 4-6,9-6-316,-1-1 1,-1-1 0,1 0 0,-1 0 0,0-1-1,-1-1 1,1 0 0,-1-1 0,0 0 0,-9 1 315,0-1-822,1-1-1,-1-1 1,1-1 0,-1 0 0,0-2 0,1 0 0,-5-3 822,-66-8-4954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13568,'10'17'3308,"0"0"1,8 10-3309,-8-14 274,0 1-1,-2 0 1,0 0-1,4 12-273,-9-19 54,20 51 187,0 10-241,-17-48 759,-1 0 0,-1 0 1,-1 1-1,-1-1 0,0 13-759,-2-19 315,0-10-251,1 0 0,-1 1 0,0-1 0,-1 0 0,1 0 0,-1 0 0,0 0 0,0 1 0,-1 2-64,-2-2 55,3-7-35,4-19 6,-1 11-14,3-9-515,0 0-1,2 0 0,0 1 504,32-62-3781,35-51 3781,-55 99-202,7-12-260,15-16 462,-32 48-15,0 0 0,1 1 0,0 0 0,1 1 1,0 0-1,1 1 0,0 0 15,-8 7 29,0-1-1,0 1 1,1 0-1,-1 0 1,0 0-1,1 1 1,-1-1 0,1 1-1,0 0 1,-1 1-1,1-1 1,0 1-1,0 0 1,-1 0-1,1 0 1,0 1 0,-1-1-1,1 1 1,0 0-1,-1 1 1,1-1-1,-1 1 1,1 0-1,-1 0 1,0 0 0,0 1-1,0-1 1,0 1-1,-1 0 1,1 0-1,2 3-28,12 14 360,0 0 0,-2 1 0,0 0 0,-2 1 0,0 1 0,-1 2-360,22 45 2406,9 33-2406,-21-49-587,-3 2 0,7 34 587,-27-89-250,1-1 1,-1 1-1,0 0 0,1-1 0,-1 1 0,0 0 0,0-1 0,0 1 1,1 0-1,-1 0 0,0-1 0,0 1 0,0 0 0,0 0 0,0-1 0,0 1 1,0 0-1,-1 0 0,1-1 0,0 1 0,0 0 0,-1-1 0,1 1 1,0 0-1,-1-1 0,1 1 250,-15-16-6330,-12-20 1541</inkml:trace>
  <inkml:trace contextRef="#ctx0" brushRef="#br0" timeOffset="370.49">514 387 13184,'29'11'4927,"-29"-11"-3839,53-3-320,-48 3-320,22-8-480,26-10 0,-5 5-1376,-10 1-640,18-9-2847,-8 3-1249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13440,'9'23'5395,"3"-7"-3787,-9-13-1561,0 0 1,-1 0-1,1 0 0,-1 1 0,0-1 1,0 1-1,0-1 0,0 1 1,0 2-48,7 16 123,10 20 44,-2 1 1,2 16-168,-16-47 36,0 1-1,0 0 1,-1 0 0,-1 0 0,0 0 0,-1 1-1,0-1 1,-1 0 0,0 0 0,-3 8-36,4-20 34,-1 1 0,1-1 0,-1 0 1,1 0-1,-1 0 0,1 0 0,-1 1 1,0-1-1,0 0 0,1 0 0,-1 0 1,0 0-1,0-1 0,0 1 0,0 0 1,0 0-1,0 0 0,0-1 0,-1 1 1,1-1-1,0 1 0,0-1 0,0 1 1,-1-1-1,1 0 0,0 1 0,0-1 1,-1 0-1,1 0 0,-1 0-34,0 0 54,0 0 0,1 0 0,-1-1 0,0 1 0,0-1 1,1 1-1,-1-1 0,0 1 0,1-1 0,-1 0 0,1 0 0,-1 0 0,1 0 0,-1 0 0,1 0 0,0 0 0,-1-1 0,1 1 1,0 0-1,0-1 0,0 1 0,0-1 0,0 1 0,0-2-54,-2-3-153,1 0 0,0 0-1,0 0 1,1-1 0,0 1 0,0 0-1,0-1 1,1 1 0,0 0 0,0-1 0,1 0 153,3-27-186,3 1 1,0 0 0,2 0-1,13-28 186,-14 40-22,1 1-1,1 0 1,1 1-1,0 0 1,2 1-1,0 0 1,1 1-1,1 0 1,8-6 22,-17 18 2,0 0 0,0 1 0,1 0 1,0 0-1,0 0 0,0 1 1,0 0-1,1 0 0,-1 1 0,6-2-2,-11 4 0,0-1-1,0 1 1,0 0 0,1-1-1,-1 1 1,0 0-1,0 0 1,0 0-1,0 0 1,0 1-1,0-1 1,0 1-1,0-1 1,0 1 0,0 0-1,0-1 1,0 1-1,0 0 1,0 0-1,-1 0 1,1 1-1,0-1 1,-1 0-1,1 1 1,-1-1-1,1 1 1,-1-1 0,0 1-1,0 0 1,0 0-1,0-1 1,0 1-1,0 0 1,0 0-1,0 0 1,-1 0-1,1 0 1,0 2 0,0 9 13,0 1 1,-1-1-1,0 0 1,-1 0-1,-1 1 1,0-1-1,-1 0 1,0 0-1,-1 0 0,-1 2-13,0-2 13,1 1-1,1-1 0,0 1 1,1 0-1,0 0 0,1 0 1,1 1-1,0-1 0,1 2-12,0-9-99,0 0-1,1-1 1,0 1-1,0-1 1,1 0-1,0 0 1,0 0-1,0 0 1,1 0-1,0-1 0,0 1 1,0-1-1,1 0 1,-1 0-1,1-1 1,0 1-1,1-1 1,-1 0-1,1-1 1,0 1-1,0-1 1,0 0-1,0-1 0,0 1 1,1-1-1,1 0 100,4 1-337,0-1 0,0 0-1,0-1 1,1 0-1,-1-1 1,0 0-1,0-1 1,0 0 0,0-1-1,0-1 1,0 0-1,0 0 1,-1-1 0,2-1 337,20-9-4560</inkml:trace>
  <inkml:trace contextRef="#ctx0" brushRef="#br0" timeOffset="533.786">890 1 13056,'0'0'154,"-1"0"0,1 0 0,0 0 0,-1 0 0,1 0 1,0 0-1,-1 0 0,1 0 0,0 0 0,0 1 1,-1-1-1,1 0 0,0 0 0,-1 0 0,1 1 0,0-1 1,0 0-1,-1 0 0,1 1 0,0-1 0,0 0 0,0 0 1,-1 1-1,1-1 0,0 0 0,0 1 0,0-1 1,0 0-1,0 1 0,0-1 0,-1 0 0,1 1 0,0-1 1,0 0-1,0 1 0,0-1 0,0 1-154,4 21 2199,14 29-2137,-13-41 308,14 34-207,8 13-163,2 2 104,-10-19 793,2-1 1,2-1-1,1-1 0,5 3-897,1-6 626,-28-32-621,-1-1 0,1 1 1,-1-1-1,1 0 0,0 1 0,0-1 1,0 0-1,-1 0 0,1-1 0,0 1 1,0 0-1,0-1 0,0 1 0,1-1 1,-1 1-1,0-1 0,0 0 0,0 0 1,0 0-1,1 0-5,-1-1-78,1 0 1,-1 0-1,0 0 1,0 0-1,0 0 1,1 0-1,-1-1 0,0 1 1,-1-1-1,1 0 1,0 1-1,0-1 1,-1 0-1,1 0 1,1-2 77,17-36-1514,3-22 415,-10 22 69,18-32 1030,-27 62-34,2 0 1,0 0-1,0 1 0,0 0 1,1 0-1,0 0 0,1 1 0,0 0 1,3-1 33,-10 8 8,1 0 0,-1 0-1,1 0 1,0 0 0,0 0 0,0 0 0,-1 0 0,1 0 0,0 1 0,0-1 0,0 1 0,0 0 0,0-1 0,0 1-1,0 0 1,0 0 0,0 0 0,0 1 0,0-1 0,0 0 0,0 1 0,0-1 0,0 1 0,0 0 0,0 0 0,-1-1-1,1 1 1,0 0 0,0 1 0,-1-1 0,1 0 0,-1 0 0,1 1 0,-1-1 0,0 1 0,1-1 0,-1 1-8,7 8 108,0 0 1,0 1 0,-2 0-1,1 1 1,1 4-109,-2-4 129,12 20 1214,1-1 0,1 0 0,19 20-1343,-26-36 57,0-1 1,2 0-1,-1-1 1,2-1 0,-1 0-1,2-1 1,13 7-58,-26-15 12,1-1 1,0 0-1,0 0 0,1 0 1,-1 0-1,0-1 0,1 0 1,-1 0-1,1 0 1,-1-1-1,1 1 0,-1-1 1,1-1-1,-1 1 0,1-1 1,-1 0-1,0 0 0,2-1-12,-1 0 7,-1-1-1,0 0 1,0 1-1,-1-2 0,1 1 1,0 0-1,-1-1 0,0 0 1,0 0-1,0 0 0,0-1 1,-1 1-1,0-1 0,0 0 1,0 0-1,0 0 1,1-5-7,8-17 54,-2 0 1,-1 0 0,-2-1 0,0 0 0,0-16-55,-5 27-443,0 0 0,-2-1 0,0 1 1,-1-1-1,0 1 0,-2 0 0,0 0 0,-1 0 0,0 0 0,-2-2 443,4 15-483,0-3-1351,-1 0 0,1-1 1,0 1-1,-1-6 1834,3-8-4800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23 10240,'17'42'7619,"-4"7"-4616,-1-6-2516,59 146-119,9 26-566,-77-207-108,4 17-120,-6-9-3636,-1-16-567</inkml:trace>
  <inkml:trace contextRef="#ctx0" brushRef="#br0" timeOffset="353.36">1 52 10368,'5'5'3936,"-5"-5"-3040,46 8 991,-41-3 321,24-10-1184,-5 0-448,38-8-384,-16 0-192,36 2 32,-10 2-1440,3 1-576,-13 3-1695,-1 5-641,-13 0 832</inkml:trace>
  <inkml:trace contextRef="#ctx0" brushRef="#br0" timeOffset="354.36">290 322 10240,'-4'8'3872,"4"-8"-3040,43 0-128,-38 0-320,33-8-320,-11 0 32,35-13-128,-14 4-64,13-4 64,-8 3-2624,9 2-1120,-15 4 384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4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13440,'68'123'8522,"-43"-82"-7702,-2 1-1,-2 0 0,-2 2 0,-1 0 0,2 15-819,-5 21-878,-9-45-6676,7 26 7554,-12-58-591,2 6-2225,3-12-1942,-1-1 1089</inkml:trace>
  <inkml:trace contextRef="#ctx0" brushRef="#br0" timeOffset="360.994">600 1 13568,'-29'26'5731,"7"-2"-4274,20-21-1542,-49 51 1054,37-40-938,1 0 0,0 1 0,-9 14-31,13-15 10,0 0 0,1 0 0,-4 11-10,10-18-9,0-1 0,0 1 0,0 0 0,0-1 0,1 1 0,0 0 1,1 0-1,-1 0 0,2 0 0,-1 5 9,3-3-5,-1 1 0,1-1 0,0 0 0,1-1 1,0 1-1,1 0 0,0-1 0,0 0 0,1 0 0,0-1 0,0 1 0,4 3 5,0-2-70,-1 0 0,1-1-1,0 0 1,1-1-1,0 0 1,0-1-1,1 0 1,-1 0 0,1-1-1,0-1 1,1 0-1,7 1 71,4 0-1495,0-1 0,14 1 1495,47-2-6468,-27-3 1940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9984,'7'17'9102,"3"31"-7782,-5-22-852,51 197-90,22 111-409,-78-330-13,7 44-212,-7-46 138,0-1 0,0 0 0,0 1 0,0-1 0,0 1 0,0-1-1,0 0 1,0 1 0,-1-1 0,1 1 0,0-1 0,-1 0 0,1 0 0,-1 1 0,0-1 0,1 0 0,-1 0 0,0 0-1,0 1 1,1-1 0,-1 0 0,0 0 0,0 0 0,0 0 0,-1-1 0,1 1 0,0 0 118,0-1-79,0 1 0,0-1 0,0 0 0,0 0 0,0 0 0,0 0 0,0-1 0,0 1 0,0 0 0,0 0 1,0 0-1,1-1 0,-1 1 0,0-1 0,0 1 0,0 0 0,0-1 0,1 0 0,-1 1 0,0-1 0,0 1 0,1-1 0,-1 0 0,1 1 0,-1-1 1,0 0-1,1 0 79,-20-29-1420,17 24 907,-18-35-1663,1 2-1061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 10112,'-57'-7'3285,"54"7"-3168,1 0 0,0 0 0,-1 0 0,1 0 0,0 0 0,-1 0 0,1 1 0,0-1 0,-1 1 0,1 0 0,0-1 0,0 1 0,0 0 0,-1 1-117,-1 0 175,3-2-169,1 0 0,0 1 0,0-1 0,-1 0 0,1 0 0,0 0 1,0 0-1,-1 1 0,1-1 0,0 0 0,0 0 0,0 1 0,0-1 0,-1 0 0,1 0 0,0 1 0,0-1 0,0 0 0,0 0 0,0 1 0,0-1 0,0 0 0,0 1 0,0-1 0,0 0 0,0 0 0,0 1 0,0-1 0,0 0 1,0 1-1,0-1 0,0 0 0,0 1 0,0-1 0,0 0 0,0 0 0,0 1 0,1-1 0,-1 0-6,6 9-76,-2-7 75,0 1 1,0-1-1,0-1 0,1 1 0,-1-1 1,0 1-1,1-1 0,-1-1 0,1 1 0,0-1 1,-1 1-1,1-1 0,0-1 1,17 3 0,324 20-1,7-19 6,-262-3 1,952-16 382,-268 3-301,1105 2-93,-399 5 1393,275-2 1591,-23 32-2425,-1694-23-545,834 43 122,-301 24-115,-124-12 189,-386-47-433,-61-9-1051,-3 0-1174,-10-4-2153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7296,'0'-5'469,"0"0"0,0 0 0,0 0 0,1 0 0,0 1 0,0-1 0,0 0 0,1 0 0,-1 0 0,1 1 0,0-1 0,1 1 0,-1-1 0,1 1 0,0 0 0,0 0 0,0 0 0,0 1 1,3-3-470,1-1 286,1-1 225,1 0 1,0 0-1,0 1 0,0 0 0,8-4-511,24-9 512,0 1 0,1 3 0,16-4-512,-31 12 21,2 1 1,-1 1-1,1 1 1,18 0-22,-37 5 11,1 0 0,-1 0 0,0 1 0,1 1 0,-1 0 0,6 1-11,-11-1 15,1 0 0,-1 0-1,0 1 1,0-1 0,0 1 0,0 0 0,0 0-1,-1 1 1,1-1 0,-1 1 0,4 4-15,-5-4 16,0 0 1,0 0-1,0 1 1,-1-1-1,0 1 1,0-1-1,0 1 1,0 0-1,0-1 1,-1 1-1,0 0 1,0 0-1,-1 0 1,1 0-1,-1 1 1,0-1-1,0 0 1,-1 0-1,0 0 1,0 0-1,0 0 1,0 0-1,-1-1 1,0 1-1,-1 3-16,-2 4-3,-1-1 1,-1 1-1,0-1 1,0-1-1,-1 1 1,-1-1-1,1-1 1,-1 1-1,-6 3 3,12-11-14,1-1 6,1 0-1,-1 1 0,1-1 1,-1 0-1,1 0 1,0 1-1,0-1 0,-1 1 1,1-1-1,0 1 1,0-1-1,0 1 0,1 0 1,-1 0-1,0-1 1,1 1-1,-1 2 9,1-4 0,1 1-1,0 0 1,-1 0-1,1 0 1,0-1-1,-1 1 1,1 0-1,0-1 1,0 1-1,0-1 1,0 1 0,0-1-1,-1 1 1,1-1-1,0 1 1,0-1-1,0 0 1,0 0-1,0 0 1,0 1-1,0-1 1,1 0 0,9 3-1,36 11-24,-24-8-1,0 1 1,-1 1-1,0 1 0,15 9 26,-22-10 0,-1 2 0,0 0 0,0 1 0,-1 0 0,-1 1 0,1 0 0,-2 1 0,0 0 0,-1 1 0,3 5 0,-6-8 14,0 1-1,0 1 1,-1-1 0,-1 1-1,0 0 1,-1 0-1,0 0 1,-1 1-1,-1 0 1,0-1-1,-1 1 1,0 0-1,-1 6-13,-1-2 40,-1-1-1,-1 0 1,-1 0 0,0-1-1,-1 1 1,0-1-1,-7 13-39,6-16 4,-1-1 0,1 0-1,-2 0 1,0-1-1,0 1 1,-1-2-1,-1 1 1,1-2 0,-11 9-4,14-14-42,0 0 0,-1 0 0,1 0 1,-1-1-1,0 0 0,0-1 0,0 1 0,0-1 1,0-1-1,0 0 0,0 1 0,-1-2 0,1 1 1,-1-1-1,1-1 0,0 1 0,-1-1 1,0-1 41,-1 1-511,0-2 0,0 1 0,0-1 1,0 0-1,1-1 0,-1 0 0,1-1 1,0 0-1,1 0 0,-1 0 0,1-1 1,0 0-1,-6-6 511,-15-20-4421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52 9600,'-8'-14'3120,"8"13"-3054,0 1 0,0 0 0,0 0 0,0-1 0,0 1 0,1 0 0,-1-1 0,0 1 0,0 0 0,0 0 0,0-1 0,0 1 0,0 0 0,0 0 0,1 0 0,-1-1 0,0 1 0,0 0 0,0 0 0,1 0 0,-1-1 0,0 1 0,0 0 0,0 0 0,1 0 0,-1 0 0,0 0 0,0-1 0,1 1 0,-1 0 0,0 0 0,0 0 0,1 0 0,-1 0 0,0 0 0,1 0 0,-1 0 0,0 0 0,0 0 0,1 0 0,-1 0 0,0 0 0,0 0 0,1 0 0,-1 1-66,5 10 1203,0 1-1,-1 1 1,-1-1 0,1 4-1203,13 43 277,-10-42-242,0-1 0,1 1 0,1-2 0,1 1 1,0-1-1,1-1 0,1 0 0,0 0 0,1-1 0,2 1-35,-8-8 9,1 0-1,-1-1 1,1 0-1,0 0 1,0-1-1,1 0 1,-1 0 0,1-1-1,0 0 1,0-1-1,0 0 1,0 0 0,1-1-1,-1 0 1,0 0-1,1-1 1,-1-1 0,0 1-1,1-2 1,5 0-9,-6-1 0,1 0 1,-1 0-1,1-1 1,-1 0-1,0 0 1,0-1-1,-1 0 1,1-1-1,-1 0 1,0 0-1,-1-1 1,0 0-1,0 0 1,0-1-1,-1 1 1,0-2-1,2-3 0,9-17-43,-2-1 0,-2 0 1,0-1-1,3-18 43,-9 29-8,-7 19 10,3-7 10,0 0 1,-1 1 0,1-2 0,-2 1-1,0 0 1,0 0 0,0-3-13,-2 6 19,-1 6-13,-5 19 6,0 6 298,2 0 1,0 0-1,2 0 1,1 1-1,1 14-310,1 218 3115,-10 29-2491,6-216-786,-4 77 33,6-50-4279,2-65-1186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10624,'2'-3'1074,"0"0"-1,1 0 1,0 0 0,0 0 0,0 0 0,0 0 0,2 0-1074,29-20 2624,7-6-2222,158-151-306,-51 45 24,-29 25-128,-117 108 8,24-18 0,-25 19 0,1 0 0,-1 0 0,0 1 0,1-1 0,-1 0 0,0 1 0,1-1 0,-1 1 0,1 0 0,-1-1 0,1 1 0,-1 0 0,1 0 0,-1 0 0,0 0 0,1 0 0,-1 0 0,1 1 0,-1-1 0,1 0 0,1 2-4,-1-1-1,0 1 1,0-1-1,0 1 1,-1 0 0,1-1-1,0 1 1,-1 0-1,1 0 1,-1 0-1,0 1 1,1-1-1,-1 0 1,0 1 4,13 35-66,-11-30 72,28 95 129,-4 0 1,-5 2 0,0 33-136,19 318-125,-40-407-604,-5-17-3059,3-23-846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13440,'0'1'191,"0"0"0,0 1 0,0-1 0,-1 1 0,1-1 0,1 0 0,-1 1-1,0-1 1,0 1 0,0-1 0,1 0 0,-1 1 0,1-1 0,-1 0 0,1 0 0,-1 1 0,1-1 0,0 0 0,0 0 0,-1 0 0,1 0 0,0 0 0,0 0 0,0 0 0,0 0 0,0 0 0,0 0 0,1 0 0,-1-1 0,0 1 0,0-1 0,1 1 0,-1-1 0,0 1 0,1-1 0,-1 1 0,0-1 0,2 0-191,7 2 622,0 0-1,0 0 1,0-2-1,0 1 0,0-1 1,0 0-622,78-7 1877,47-11-1877,94-22 106,160-25-398,-262 51-3288,-43 11-4461,-61 3 3273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567 175 7296,'19'-12'2084,"-16"10"-1744,1 0 0,-1 0 1,0 0-1,0-1 0,0 1 1,0-1-1,0 1 0,0-1 0,0-1-340,-3 4 328,0-1-1,1 0 0,-1 0 1,0 1-1,0-1 0,1 0 1,-1 0-1,0 1 0,0-1 1,0 0-1,0 0 0,0 1 1,0-1-1,0 0 0,0 0 1,0 0-1,-1 1 0,1-1 1,0 0-1,0 0-327,-11-15 1799,-18-8-1688,29 24-13,-17-11-62,0 0 1,-1 2-1,0 0 1,-1 1-1,0 1 0,0 1 1,0 1-1,-1 0 1,1 2-1,-1 0 1,-13 0-37,9 2-4,-1 1-1,0 1 1,0 1 0,1 1-1,-1 1 1,1 1 0,0 2 0,0 0-1,-4 3 5,18-6-24,0 1-1,0 0 0,1 0 0,0 1 0,-1 0 0,-3 4 25,11-8-1,0-1 1,1 0-1,-1 0 0,1 1 0,0-1 0,-1 1 0,1 0 0,0-1 0,0 1 1,0 0-1,0-1 0,0 1 0,0 0 0,1 0 0,-1 0 0,0 0 0,1 0 1,0 0-1,-1 0 0,1 0 0,0 0 0,0 0 0,0 0 0,0 0 0,1 0 1,-1 0-1,0 0 0,1 0 0,-1-1 0,1 1 0,0 0 0,0 0 1,0 0-1,0 0 0,0-1 0,0 1 0,0 0 1,3 3 4,1-1-1,-1 1 1,1-1 0,-1 0-1,1-1 1,0 1 0,0-1-1,1 0 1,4 3-4,52 17-38,-37-15 22,6 3-3,1 0 14,0 1 1,-1 2-1,0 1 0,6 6 5,-7-2 36,-1 2 0,21 19-36,-41-33 14,-2 1 0,1 0 0,-1 0 0,0 0-1,0 1 1,-1 0 0,0 1 0,-1-1 0,0 1 0,-1 0-1,3 7-13,-4-6 87,-1 0-1,0 0 0,-1 1 1,0-1-1,0 0 1,-1 0-1,-1 0 0,0 1 1,-1-1-1,0 0 0,-2 5-86,3-10 165,-2 1-1,1-1 0,-1 0 0,0 0 0,0 0 0,0-1 1,-1 1-1,0-1 0,0 1 0,0-1 0,-1-1 0,0 1 1,0-1-1,0 0 0,0 0 0,-1 0 0,1 0 0,-1-1 1,-6 2-165,7-2-129,0-1 0,0 0 0,0 0 0,0-1 0,0 1 1,0-1-1,-1 0 0,1-1 0,0 1 0,-1-1 0,1 0 0,0-1 1,-1 1-1,1-1 0,0 0 0,-1 0 0,1-1 0,0 1 1,-2-2 128,-3-2-334,1 0-1,1 0 1,-1-1 0,1 0 0,0-1 0,0 0 0,0 0 0,-2-4 334,6 7-429,0-1 1,1 0 0,-1 0-1,1-1 1,0 1 0,1-1-1,-1 0 1,1 1-1,0-1 1,1 0 0,-1 0-1,1 0 1,0-1 0,1 1-1,-1-2 429,8-41-4394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13568,'-16'7'4426,"16"-7"-4374,0 0-1,0 0 1,0 0 0,-1 0-1,1 0 1,0 1-1,0-1 1,0 0 0,-1 0-1,1 0 1,0 0-1,0 0 1,0 1 0,0-1-1,-1 0 1,1 0-1,0 0 1,0 1 0,0-1-1,0 0 1,0 0-1,0 0 1,0 1 0,-1-1-1,1 0 1,0 0-1,0 1 1,0-1 0,0 0-1,0 0 1,0 1 0,0-1-1,0 0 1,0 0-52,-6 39 1267,0-8-77,1 0 0,2 0-1,1 1 1,2 9-1190,2-12 99,1 0 0,2 0-1,0-1 1,2 1 0,6 13-99,-9-29-127,1-1 1,1 1-1,0-1 1,1 0-1,0 0 1,0-1-1,2 0 1,-1 0 0,1-1-1,1 0 1,0 0-1,8 5 127,-12-11-249,1 0 0,-1 0 0,1-1 0,1 0 0,-1 0 0,0-1 0,1 0 0,-1 0 0,1-1 0,-1 0 0,1 0 0,0-1 0,6 0 249,-3 0-818,0-1 0,0-1 1,0 0-1,-1 0 0,1-1 0,-1 0 1,1-1-1,-1 0 0,5-4 818,24-13-4554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58 322 13312,'-48'21'4991,"48"-21"-3871,-5 21-256,0-16-384,10 3-352,0-4 0,28-4-64,-4 0-64,27-12 32,21-14-256,-24 8 0,-12 2-1536,3-9-576,-11 4-2559</inkml:trace>
  <inkml:trace contextRef="#ctx0" brushRef="#br0" timeOffset="1">347 18 13056,'-57'-9'4831,"30"9"-3775,-2 5 0,24-1-224</inkml:trace>
  <inkml:trace contextRef="#ctx0" brushRef="#br0" timeOffset="2">229 18 21087,'5'0'128,"24"-4"-96,-7-1-320,26 2-128,-5-2-2528,15 5-1087,17 5-481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10368,'-5'0'539,"0"-1"0,0 1 0,0 1 0,0-1 1,1 1-1,-1-1 0,0 1 0,0 1 0,0-1 0,1 1 1,-1 0-1,1 0 0,-1 0-539,-14 8 1596,0 1 1,-6 5-1597,1 0 232,0 1 0,2 1 0,-15 15-232,27-22 12,0-1-1,1 1 1,1 0 0,0 1-1,0 0 1,1 0 0,1 1-1,-4 9-11,3-4 25,0 2-1,2-1 1,0 1-1,1-1 1,1 1-1,0 12-24,3-23-1,0 1-1,1-1 0,-1 1 0,2-1 0,-1 1 0,2-1 0,-1 0 0,1 0 0,0 0 0,1 0 0,0-1 0,1 1 0,-1-1 0,2 0 0,1 2 2,1 0-71,1 0 0,1-1 1,-1 0-1,2 0 1,-1-1-1,1-1 1,0 0-1,0 0 0,1-1 1,4 1 70,2 0-619,0 0 1,1-2 0,0 0-1,0-1 1,0-1 0,15 1 618,55-2-4645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13056,'-19'4'1312,"12"-3"-923,1 1 1,0-1 0,0 1 0,-1 0-1,1 0 1,0 1 0,1 0 0,-1 0-1,0 0 1,1 1 0,0 0 0,-2 2-390,-7 5 270,2 1 0,0 0 0,0 1 1,1 0-1,0 1 0,2 0 0,-1 1 0,2 0 1,-1 2-271,0 6 334,1 0 1,1 0-1,-3 19-334,8-31 348,0 1 1,1-1-1,0 0 1,1 1-1,1-1 0,0 1 1,0-1-1,1 0 0,3 11-348,-1-10 44,0-1 0,0 1-1,1-1 1,1 0 0,0-1 0,1 1-1,0-1 1,0 0 0,1-1 0,0 0-1,1 0 1,0-1 0,0 0-1,1 0 1,6 3-44,-6-5 2,1-1 0,-1-1 0,1 0 0,0 0 0,-1-1 1,2-1-1,-1 0 0,0 0 0,0-1 0,1 0 0,-1-1 0,1 0 0,9-3-2,-1 0 11,-1-1 0,0-1-1,0-1 1,0 0 0,-1-2 0,15-7-11,-27 11-8,0 1 1,0-1-1,0 0 0,-1 0 1,1-1-1,-1 0 0,0 1 1,0-2-1,-1 1 0,0-1 1,0 1-1,0-1 0,0 0 1,-1-1-1,0 1 0,-1 0 1,1-1-1,-1 0 0,0 1 1,-1-1-1,0-1 8,0-5-188,-1 0 0,0-1 0,-1 1 0,-1 0 0,0 0 0,-1 0 0,0 1 0,-1-1 0,-1 1 1,0-1-1,0 1 0,-1 1 0,-1-1 0,0 1 0,0 0 0,-1 1 188,-19-24-800,0 1-1,-3 2 1,0 1 0,-11-7 800,29 28-1007,8 6 51,0 0 0,1 0 0,-1-1 0,1 0 0,-1 1 0,1-1-1,0 0 1,0-1 956,1-8-4458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13696,'12'36'4303,"12"12"-2052,-14-29-1601,-1 1 1,4 10-651,25 65 3086,-16-43-1676,4 20-1410,-20-53 90,-2-1-1,0 1 1,0 0 0,-2 1-1,0 17-89,-3-15 109,0-16-89,1 0 0,0 0 0,0 0 0,0 0 0,1 0 1,1 4-21,-2-10 1,0 1 0,0-1 0,0 0 0,0 0 0,0 0 0,0 0 0,0 0 0,0 0 0,0 0 0,0 0 0,1 0 0,-1 0 0,0 1 0,0-1 0,0 0 0,0 0 0,0 0 0,0 0 0,0 0 0,0 0 0,1 0 0,-1 0 0,0 0 0,0 0 0,0 0 0,0 0 0,0 0 0,0 0 0,1 0 0,-1 0 0,0 0 0,0 0 0,0 0 0,0 0 0,0 0 0,0 0 0,0 0 0,0 0 0,1-1 0,-1 1 0,0 0 0,0 0 0,0 0 0,0 0 0,0 0 0,0 0 0,0 0 0,0 0 0,0 0 0,0 0 0,1-1 0,-1 1-1,8-9 22,8-13-48,41-70-1757,-13 20-1140,21-24 2923,-48 74-161,0 1-1,2 1 1,0 1-1,1 0 1,1 2-1,8-5 162,-22 16-8,1 1-1,0 1 1,0-1-1,1 1 1,-1 1 0,1 0-1,0 0 1,0 0 0,0 1-1,3 0 9,-6 2 13,-1 0-1,1 0 1,0 0-1,0 0 1,0 1 0,0 0-1,0 0 1,-1 1-1,1 0 1,0 0-1,-1 0 1,1 0 0,-1 1-1,0 0 1,0 0-1,3 3-12,4 4 240,1 1-1,-2 0 1,1 1-1,-2 0 0,1 0 1,-2 2-1,0-1 1,7 15-240,7 18 1551,-2 0-1,1 12-1550,6 13-1256,4-3-3363,-22-56 1584,-1-4-1775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 10240,'-6'-7'2426,"3"8"-606,2 15-80,2-3-1918,0 72 2034,0-1 751,-3 5-2607,-25 157 608,-1 24-304,27-255-282,1 0-1,0 0 0,1 0 1,0 0-1,1 0 0,1 0 1,0 0-1,1 0 0,1-1 1,0 0-1,1 0 0,1 0 1,0-1-1,1 0 0,0 0 1,8 8-22,-1-5 287,1-1 0,0 0 0,1-1 0,1-1 0,0-1 0,0-1 0,1 0 0,1-1 0,0-2 0,0 0 0,10 2-287,3 0-681,1-2 0,0-2 0,0-1 0,1-1 1,-1-2-1,27-2 681,-52 0-547,0 0 0,0 0 1,0-1-1,0 0 0,0-1 1,-1 0-1,1 0 0,0-1 1,-1 0-1,0-1 1,1 0-1,-1 0 0,-1-1 1,3-1 546,27-33-4267,-3-1 726</inkml:trace>
  <inkml:trace contextRef="#ctx0" brushRef="#br0" timeOffset="358.729">1165 129 10368,'-16'-11'3365,"16"11"-3303,-1 0 0,1 0 0,0-1 0,-1 1 0,1 0 0,-1 0 0,1 0 1,0 0-1,-1 0 0,1 0 0,-1 0 0,1 0 0,0 0 0,-1 0 0,1 0 0,-1 0 0,1 0 0,-1 0 0,1 1 0,0-1 1,-1 0-1,1 0 0,0 0 0,-1 1 0,1-1 0,0 0 0,-1 0 0,1 1 0,0-1 0,-1 0 0,1 1 0,0-1 0,0 0 1,-1 1-1,1-1 0,0 0 0,0 1 0,0-1 0,-1 1 0,1-1-62,-8 20 225,7-18-138,-25 79 2164,3 0 1,-2 28-2252,16-60 67,3 1 1,1 0-1,3 0 1,3 31-68,3-49 8,1 0 0,1 0 1,2-1-1,1 0 0,1 0 0,2-1 1,1 0-1,2-1 0,7 10-8,-9-16 18,1 0-1,2-1 1,0 0-1,2-1 1,0-1-1,1-1 1,1-1-1,0 0 1,22 12-18,-27-20-300,0-1 0,1 0 0,0-2 0,1 1 0,0-2 0,0-1 1,0 0-1,0-1 0,1 0 0,0-2 0,0 0 0,0-1 0,0-1 0,0 0 0,1-2 300,-10 1-734,1 0-1,-1-1 1,0 0 0,0-1-1,0 0 1,-1 0 0,1-1-1,-1 0 1,0-1-1,7-5 735,26-16-3514</inkml:trace>
  <inkml:trace contextRef="#ctx0" brushRef="#br0" timeOffset="696.054">1079 581 10624,'-43'5'3936,"43"-5"-3040,4 8-256,-4-8-352,15 8-384,-1-3 0,29-2-1280,-4 2-608,31-10-1792,-12 2-736</inkml:trace>
  <inkml:trace contextRef="#ctx0" brushRef="#br0" timeOffset="697.054">1725 175 10368,'-48'-21'3872,"48"21"-3040,-22-8 991,17 8 289,0 0-1376,0 0-480,10 0-1440,0 0-544,17 5 897,-3-2-929,25 2-224,-16-2-1632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5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10368,'20'12'5351,"-3"-1"-4851,-9-4 336,-6-6-619,1 0 0,-1 1 0,0-1 0,0 1-1,0 0 1,0-1 0,-1 1 0,1 0 0,0 0-1,-1 0 1,0 0 0,1 1-217,5 7 412,9 14-142,0 1 0,-1 1-1,-1 0 1,-2 1 0,-1 0 0,1 4-270,-10-25 55,12 30 627,-2-1 0,-1 2 0,-2 0 0,-1 0 0,-2 0 0,-2 1 0,0 32-682,-4-52 42,0 15 54,0-23-47,1-12-7,10-63-122,7-4-136,3 2 0,8-10 216,-21 54-380,2 2 0,1 0 1,0 0-1,2 1 0,0 0 1,1 1-1,1 1 0,1 0 0,0 1 1,4-2 379,-1 3-157,0 1 0,0 1 0,1 0 0,1 2 1,3-1 156,-12 7-15,0 0 1,1 1-1,0 1 1,0 0 0,0 1-1,0 0 1,1 1-1,-1 0 1,1 1 0,4 1 14,3 2-1,-1 0 0,0 2 1,0 0-1,0 2 1,-1 0-1,0 1 1,0 1-1,0 0 0,14 10 1,-24-12 38,0 0-1,0 1 0,0-1 1,-1 2-1,0-1 0,-1 1 1,0 0-1,3 4-37,-1 2 201,-1 0-1,0 0 1,-1 1-1,0 0 1,1 7-201,-3-9 229,0 0 1,-1 0 0,-1 1 0,0-1-1,-1 1 1,0 0 0,-1 0 0,-1-1-1,0 1 1,-1 0 0,0 0-1,-1 0 1,-2 7-230,1-12-12,0-1-1,-1 1 1,0-1-1,0 0 1,-1 0 0,0 0-1,0-1 1,-1 0-1,0 0 1,0 0-1,-1 0 1,0-1 0,0-1-1,0 1 1,-1-1 12,-9 6-516,1-2 1,-2 0-1,1-1 0,-1-1 1,0 0-1,-8 1 516,-2-1-1609,-1-1-1,-1-1 1,1-1-1,-1-2 1,-13-1 1609,-56 0-4832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6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0 810 7040,'9'-11'867,"-8"8"-731,0 1 0,1 0 0,-1 0 0,1 1 0,0-1 0,0 0 0,0 0 0,0 1-1,0-1 1,0 1 0,0 0 0,0 0 0,0 0 0,1 0 0,-1 0 0,0 0 0,3 0-136,36-9 282,1 2-1,0 2 1,1 2-282,62-10 99,739-114 3940,-86 16-3640,210-42-95,2 29 80,388-5 2766,2 61-2482,-1314 68-666,770-9 48,-2 21-17,-502-7 127,148 9 155,-444-12-302,125 6 262,-128-4-244,-7 0-25,-26-2-438,-45-14-3514,27 2-603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7:0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57 6784,'3'-13'3687,"5"13"424,15-1-3040,30-10-596,27-1-475,15-2 106,-86 12 28,-1 1 1,1 0-1,0 0 0,0 1 0,0 0 0,-1 1 0,1-1 1,0 2-1,-1-1 0,6 3-134,-8-2 160,0 1 1,0-1-1,-1 1 1,1 0-1,-1 1 1,0 0-1,0-1 1,0 1-1,0 1 1,-1-1-1,0 1 1,1 0-1,-2 0 1,1 0-1,1 3-160,1 1 7,-1 1-1,0 1 0,0-1 1,-1 1-1,-1 0 0,1-1 0,-2 2 1,0-1-1,0 0 0,-1 0 1,0 6-7,-1-1 21,-1 1 0,-1-1 1,0 0-1,-1 0 0,-1 0 1,-1 0-1,-5 11-21,0-2 31,-1-1 0,-1-1-1,-2 0 1,0-1 0,-1 0 0,-1-1-1,-1-1 1,-2 0-31,-38 36 27,-62 48-27,-1-1 4,85-72-8,19-17-12,0 0 0,1 1 0,0 0-1,1 2 1,-3 5 16,17-22-1,0 0 1,-1 1-1,1-1 0,-1 1 0,1 0 0,-1-1 1,1 1-1,0-1 0,0 1 0,-1-1 1,1 1-1,0 0 0,0-1 0,0 1 1,-1 0-1,1-1 0,0 1 0,0 0 0,0-1 1,0 1-1,0 0 0,0-1 0,1 1 1,-1 0-1,0-1 0,0 1 0,0 0 1,1-1-1,-1 1 0,0-1 0,0 1 0,1-1 1,-1 1-1,1 0 0,-1-1 0,0 1 1,1-1-1,-1 0 0,1 1 0,-1-1 1,1 1-1,0-1 0,-1 0 0,1 1 1,-1-1-1,1 0 0,0 0 0,-1 1 0,1-1 1,-1 0-1,1 0 0,0 0 0,-1 0 1,1 0-1,0 0 0,-1 0 0,1 0 1,7 1 17,0-1 0,0 0 0,-1 0 0,7-2-17,-11 2 13,229-37 296,-85 11-186,-103 18-48,-21 4-2,0 0 0,-1 1 0,9 1-73,-30-2-1792,3-1-454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2:0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73 4480,'1'0'144,"-1"-1"1,0 1-1,0-1 1,1 1-1,-1-1 1,0 1-1,0-1 1,0 1-1,0-1 1,1 1-1,-1-1 0,0 1 1,0-1-1,0 1 1,0-1-1,0 0 1,-1 1-1,1-1 1,0 1-1,0-1 1,0 1-1,0-1 1,0 1-1,-1-1 0,1 1 1,0-1-1,-1 1 1,1 0-1,0-1 1,-1 1-1,1-1 1,0 1-1,-1 0 1,1-1-1,-1 1 1,1 0-1,0-1 0,-1 1 1,0 0-145,-26-12 4846,6 4-4281,11 3-523,0 0 1,0 0-1,-1 1 0,1 1 1,-1-1-1,0 2 0,0 0 1,0 0-1,0 1 0,-1 0 1,1 1-1,0 0 0,0 1 1,-2 0-43,3 1 12,1 0 0,-1 1 0,1 0 0,-1 0-1,1 1 1,0 0 0,1 1 0,-1 0 0,1 0 0,0 1 0,0 0 0,0 0 0,1 1 0,0 0 0,0 0 0,1 1-12,-11 12 444,2 1 1,1 1-1,0 0 0,2 1 1,0 0-1,2 1 1,0 0-1,2 0 0,1 1 1,-4 24-445,8-31 31,1 0 0,1 1 0,1-1 1,0 1-1,1-1 0,1 0 0,1 1 0,1-1 1,0 0-1,1-1 0,1 1 0,1-1 0,1 0 0,0 0 1,8 11-32,-8-17 3,0 0 0,1-1 1,1 0-1,-1-1 0,2 0 1,-1 0-1,1-1 0,0 0 1,1-1-1,0-1 0,9 5-3,-2-3 13,0 0 0,1-2 1,-1 0-1,1-1 0,0-1 0,1 0 0,8-1-13,-14-2 61,0-1 1,0 0-1,0-1 1,1-1-1,-1 0 1,0-1 0,-1 0-1,1-2 1,-1 0-1,1 0 1,-2-1-1,1-1 1,-1 0-1,1-1 1,-2 0 0,0-1-1,0-1 1,0 0-1,-1 0 1,-1-1-1,0-1 1,0 0-1,-1 0 1,7-13-62,-12 17 156,-1 0-1,0 1 1,-1-1-1,0 0 1,0 0-1,0-1 1,-1 1-1,-1 0 1,1 0-1,-1-1 1,-1 1 0,0-3-156,-2-22 709,-3 1 0,-4-17-709,2 18-107,0 1-1,-2 0 0,-2 1 1,-5-10 107,9 23-115,-1 0 0,-1 1 0,0 0 0,-1 0 0,-1 1 1,0 1-1,0 0 0,-3-1 115,5 6-1006,-1 0 1,0 1-1,0 1 1,0-1-1,-1 2 1,-12-5 1005,6 4-2612,-1 0 0,0 1 1,-1 1-1,1 1 2612,-7 1-2778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2:0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6912,'0'16'2624,"0"-16"-2048,0 21-64,0-16-160,0 3-256,0 1-64,0 3 0,0 0-32,0 1 0,0-3 0,0-2 0,0 0-160,0 0 96,0 1-2656,0-1 1504</inkml:trace>
  <inkml:trace contextRef="#ctx0" brushRef="#br0" timeOffset="774.353">143 191 6656,'0'-1'347,"1"0"1,0 1 0,-1-1 0,1 0-1,-1 1 1,1-1 0,0 1-1,0-1 1,-1 1 0,1-1-1,0 1 1,0 0 0,0-1-1,-1 1 1,1 0 0,0-1-1,0 1 1,0 0 0,0 0-1,0 0 1,-1 0 0,2 0-348,27-4 762,-23 3-491,34-5-151,-13 2-73,0 1 0,14 0-47,-34 3 16,0 0-1,0 0 1,0 1-1,0 0 1,0 1-1,0-1 0,0 1 1,0 1-1,0-1 1,-1 1-1,5 3-15,-9-5 7,0 0 0,0 1 1,0 0-1,-1-1 0,1 1 0,-1 0 0,1 0 0,-1 0 0,1 0 0,-1 0 0,0 0 0,0 0 1,0 1-1,0-1 0,-1 0 0,1 0 0,0 1 0,-1-1 0,0 1 0,0-1 0,1 0 1,-1 1-1,-1-1 0,1 1 0,0-1 0,-1 2-7,-1 10 24,-1-1 1,-1 0-1,0 0 0,-4 7-24,-1 6 54,5-12-28,0-1 1,1 1-1,1 1 0,1-1 0,0 0 0,0 0 1,2 1-1,0 4-26,-1-14-6,1-1 1,-1 0 0,1 1-1,0-1 1,0 0 0,0 0-1,1 0 1,0 1-1,0-2 1,0 1 0,0 0-1,0 0 1,1-1-1,-1 1 1,1-1 0,0 0-1,0 0 1,1 0-1,-1 0 1,1 0 0,-1-1-1,1 1 1,0-1-1,0 0 1,0 0 0,0-1-1,0 1 1,0-1 0,2 0 5,1 1-464,1-2 0,0 1 0,0-1 0,-1-1 0,1 1 0,0-1 0,2-1 464,26-6-6080</inkml:trace>
  <inkml:trace contextRef="#ctx0" brushRef="#br0" timeOffset="1231.86">642 1 7040,'-19'2'5539,"19"2"-2525,11 2-2837,32 5 9,-34-10-176,1 1-1,-2 0 1,1 1-1,7 3-9,-1 1 22,0 1 1,0 0-1,-1 2 0,0-1 1,-1 2-1,0 0 0,-1 0 0,0 1 1,-1 1-1,0 0 0,-1 0 0,0 1 1,-1 1-1,-1-1 0,0 1 1,-1 1-1,3 9-22,-1 2 759,0 1 0,-2 0 0,0 0 0,0 17-759,-6-35-124,-1 1-1,0 0 1,0-1 0,-1 1 0,-1-1-1,1 1 1,-2-1 0,1 1-1,-2-1 1,1 0 0,-1 0-1,-1 0 1,0-1 0,-1 2 124,-4 3-1949,0 0 0,0-1 1,-1-1-1,-1 0 0,-4 3 1949,-8 6-2645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2:0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13 4352,'-1'-1'380,"-1"0"1,0-1-1,1 1 1,-1 0-1,0 0 1,0 0-1,0 0 1,0 1-1,0-1 1,0 0-1,0 1 0,0-1 1,0 1-1,0 0 1,0 0-1,0 0 1,-1 0-1,1 0 1,0 0-1,0 0 1,0 1-1,0-1 1,0 1-1,-1 0-380,-1 1 173,-1-1 1,1 1-1,-1 0 0,1 1 0,0-1 1,-1 1-1,1 0 0,1 0 0,-1 0 1,-2 3-174,-8 10 18,1 0 0,1 0 0,1 1 0,0 1 0,1 0 0,1 0 0,0 1 1,2 0-1,0 1 0,1 0 0,1 0 0,1 0 0,1 0 0,1 1 1,0 17-19,2-30-219,0 0 0,1 0 0,0 0 0,0 0 0,1 0 0,0 0 1,1 0-1,-1-1 0,2 1 0,-1-1 0,1 0 0,0 0 0,0 0 1,1 0-1,0-1 0,0 0 0,1 0 0,-1 0 0,1-1 0,1 1 1,-1-1-1,1-1 0,0 0 0,0 1 0,0-2 0,0 1 0,6 1 219,7 2-2282</inkml:trace>
  <inkml:trace contextRef="#ctx0" brushRef="#br0" timeOffset="343.734">268 279 4480,'9'-5'1664,"-9"5"-1312,19 0 1056,-19 0 416,5 0-960,0 0-288,9 0-416,1-3-128,2 3 0,-2-5 800,4 2-448,-5-2-96,1 5-160,-6-5-1440,6 10 704,-6-5-2656,1 0 1824</inkml:trace>
  <inkml:trace contextRef="#ctx0" brushRef="#br0" timeOffset="680.848">596 72 6400,'0'1'207,"1"0"0,-1-1-1,1 1 1,-1 0 0,1-1 0,-1 1 0,0 0 0,1-1-1,-1 1 1,0 0 0,0 0 0,1 0 0,-1-1 0,0 1 0,0 0-1,0 0 1,0 0 0,0-1 0,0 1 0,0 0 0,0 0 0,0 0-207,0 28-58,-1-21 418,3 3 62,-1 0 0,2 0 0,-1 0 0,1-1 0,1 1 0,0-1 0,1 0 0,1 2-422,-4-7-12,1-1-1,-1 0 1,1-1 0,0 1 0,0 0 0,1-1-1,-1 0 1,1 0 0,-1 0 0,1 0-1,0 0 1,0-1 0,1 0 0,-1 0-1,0 0 1,1 0 12,6 1-1045,-1 0-1,1-1 1,-1-1-1,1 0 0,-1 0 1,9-1 1045,0 0-1664</inkml:trace>
  <inkml:trace contextRef="#ctx0" brushRef="#br0" timeOffset="1011.401">933 8 6912,'2'3'466,"0"-1"0,-1 0 0,1 0-1,-1 1 1,0-1 0,1 0 0,-1 1 0,0 0 0,0-1 0,0 1 0,-1 0 0,1 0-466,3 36 2067,0-4-1629,12 62-27,-11-59-1064,2 0 1,1-1-1,11 30 653,-4-16-6661,-10-38 4853</inkml:trace>
  <inkml:trace contextRef="#ctx0" brushRef="#br0" timeOffset="3564.659">709 304 4352,'0'1'223,"1"-1"0,-1 1 0,1-1 0,-1 1 0,1-1 0,-1 0 0,1 1 1,-1-1-1,1 0 0,0 1 0,-1-1 0,1 0 0,-1 0 0,1 1 0,0-1 0,-1 0 0,1 0 0,0 0 1,-1 0-1,1 0 0,-1 0 0,1 0 0,0 0 0,-1 0 0,1 0 0,0 0 0,-1-1-223,8 1 318,36 0 163,-1-1 1268,0 2 0,40 6-1749,-75-6-79,0 0 0,0 0 0,0-1 0,0-1 1,6 0 78,18-6-6172,-27 6 4466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70 6528,'1'-1'420,"1"-1"1,-1 0-1,0 1 1,1-1-1,-1 0 1,0 0-1,0 0 0,0 0 1,-1 0-1,1-1 1,0 1-1,-1 0 1,0 0-1,1 0 1,-1 0-1,0-1-420,0 1 94,0 1 0,0 0 0,0-1 0,0 1 0,-1 0 0,1-1 0,0 1 0,-1 0 0,1 0 0,-1-1-1,1 1 1,-1 0 0,1 0 0,-1 0 0,0 0 0,0 0 0,0 0 0,0 0 0,0 0 0,1 0 0,-2 0 0,1 0 0,0 0 0,0 1 0,0-1 0,0 0 0,-1 1-94,-2-1 23,0 0 0,0 0 0,0 0 0,0 0 0,-1 1 0,1 0 0,0 0 0,0 0 0,-1 1 0,1-1 0,0 1 0,0 0 0,0 0 0,0 0 0,0 1 0,0 0 1,0-1-1,0 1 0,1 1 0,-1-1 0,0 1-23,-7 4-4,0 2 1,0-1 0,1 2-1,0-1 1,1 1 0,-1 2 3,4-5 119,1 1 0,1-1 0,-1 1 0,1-1 0,0 1 0,1 1 0,0-1 0,0 0 0,1 1 0,0-1 1,1 1-1,0 0 0,0 0 0,0-1 0,1 1 0,1 0 0,0 0 0,0 0 0,2 8-119,-1-8-106,1 1-1,0-1 0,1 0 0,-1 0 1,2 0-1,-1-1 0,1 0 0,1 1 1,-1-2-1,1 1 0,1-1 0,-1 0 1,1 0-1,1 0 0,-1-1 0,1-1 1,0 1-1,2 0 107,-3-3-244,0 0 0,0-1 0,1 1 0,-1-2 0,0 1 0,1-1 0,-1 0 0,1-1 1,0 1-1,-1-2 0,1 1 0,-1-1 0,1 0 0,-1-1 0,0 1 0,1-1 0,-1-1 0,0 0 0,0 0 244,33-15-3450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9472,'-3'3'481,"0"0"1,0 0-1,1 0 1,-1 0-1,1 0 0,0 1 1,0-1-1,0 1 1,0-1-1,1 1 1,-1 0-1,1 2-481,-1 0 179,1 1 0,0 0-1,0 0 1,1 0 0,0-1 0,0 1 0,1 1-179,2 14-14,2-1 1,0 1-1,1-1 1,2 3 13,-8-24 27,5 13 426,-1 0-1,2-1 1,0 1-1,0-2 1,1 1-1,0-1 0,6 7-452,-12-16 18,1 0 0,0 1-1,0-1 1,1 0 0,-1 0-1,0 0 1,1 0 0,-1-1-1,1 1 1,-1 0 0,1-1-1,0 0 1,0 0 0,0 0-1,-1 0 1,1 0-1,0-1 1,0 1 0,0-1-1,0 0 1,0 0 0,0 0-1,0 0 1,0 0 0,0-1-1,0 1 1,0-1 0,0 0-1,0 0 1,0 0 0,0 0-1,0 0 1,-1-1-1,1 1 1,-1-1 0,1 0-18,7-5 24,-1 0 0,0-1 1,0 0-1,-1 0 0,0-1 1,0 0-1,-1 0 1,0-1-1,-1 0 0,1-2-24,-3 4-108,0 0 1,0-1-1,-1 0 0,0 0 0,0 0 1,-1 0-1,0 0 0,-1 0 0,0-1 1,0 1-1,-1-1 0,0 1 0,-1-1 108,-2 0-1061,-2-9-5291,9 18 2742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 9856,'1'-1'230,"-1"1"1,0 0 0,1 0 0,-1 0 0,0-1-1,1 1 1,-1 0 0,0-1 0,1 1 0,-1 0-1,0-1 1,0 1 0,1 0 0,-1-1 0,0 1-1,0 0 1,0-1 0,0 1 0,1-1-1,-1 1 1,0 0 0,0-1 0,0 1 0,0-1-1,0 1 1,0-1 0,0 1 0,0 0 0,0-1-1,0 1 1,0-1 0,0 1 0,-1 0-1,1-1 1,0 1 0,0-1 0,0 1 0,-1-1-231,0 0 255,0 0 1,0 0-1,-1 0 1,1 0-1,0 1 1,-1-1-1,1 0 1,-1 0-1,1 1 1,-1-1 0,0 1-256,-6-3 40,0 2 1,0-1 0,0 1-1,-7 0-40,-5 1 12,0 1-1,0 0 0,0 2 1,-6 1-12,21-3-7,0 0 0,0 1-1,0-1 1,0 1 0,1 0 0,-1 0 0,1 0 0,-1 1-1,1 0 1,0 0 0,0 0 0,0 0 0,0 0 0,1 1-1,-1 0 1,1-1 0,0 1 0,0 1 0,-2 2 7,5-5-1,0-1 1,-1 0 0,1 1 0,0-1-1,0 1 1,-1-1 0,1 1 0,0-1-1,1 0 1,-1 1 0,0-1 0,0 1-1,1-1 1,-1 1 0,1-1-1,-1 0 1,1 1 0,-1-1 0,1 0-1,0 0 1,0 1 0,-1-1 0,1 0-1,0 0 1,0 0 0,32 30 1,-25-23-1,36 22 12,-32-22-1,0 0 0,0 0 0,-1 2 0,4 3-11,-12-11 2,-1 1 1,0 0 0,1 0 0,-1-1-1,0 1 1,-1 0 0,1 0-1,0 1 1,-1-1 0,0 0-1,0 1 1,0-1 0,0 0 0,0 1-1,-1-1 1,1 1 0,-1-1-1,0 1 1,-1 2-3,1-1 25,-2 0 0,1 0 0,0 0 0,-1-1 0,0 1 0,0 0 0,-1-1 0,1 0 0,-1 1 0,0-1 0,0 0 0,0 0 1,-1-1-1,1 1 0,-1-1 0,0 1 0,0-1 0,0 0 0,-1-1-25,-3 4-351,-1-1 0,1-1 0,-1 1 1,-4 0 350,-34 8-6310,25-10 1633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10112,'2'2'481,"0"1"1,0 0-1,0-1 1,0 1 0,0 0-1,-1 0 1,1 0-1,-1 0 1,0 0 0,0 1-1,1 0-481,8 42 381,-9-39-49,12 55 1193,-3-15 987,3 29-2512,-13-73-33,0 0 0,-1 1 0,1-1 0,0 0 0,-1 0 0,0 0 0,0-1 0,0 1 0,0 0 0,0 0 0,0 0 0,-1-1 0,0 1 0,1-1-1,-1 1 1,0-1 0,0 1 33,1-2-73,0 0 0,1-1-1,-1 1 1,0 0 0,0 0-1,0-1 1,0 1 0,0-1-1,0 1 1,0-1 0,1 1-1,-2-1 1,1 1 0,0-1-1,0 0 1,0 0 0,0 1-1,0-1 1,0 0-1,0 0 1,0 0 0,0 0-1,0 0 1,0 0 0,0-1-1,-1 1 1,1 0 0,0 0-1,0-1 1,0 1 0,0-1-1,0 1 1,0-1 0,1 1-1,-1-1 1,0 0 0,0 1-1,0-1 1,0 0 0,1 0-1,-1 0 1,0 1 0,1-1-1,-1 0 1,1 0 0,-1-1 73,-1-2-53,0-1 1,0 1 0,0-1 0,1 0 0,-1 0 0,1 0 0,1 1 0,-1-1 0,1 0 0,0 0 0,0-2 52,-1-3-57,0-14 42,1 1 0,1 0-1,1 0 1,1 0 0,1 0 0,1 1 0,4-12 15,-6 25 20,1 1 1,-1 0 0,2 0 0,-1 0 0,1 1 0,0-1-1,1 1 1,0 0 0,0 1 0,0 0 0,3-2-21,-4 4 15,0 0 1,0 1-1,0 0 0,0 0 1,1 0-1,-1 0 0,1 1 1,0 0-1,0 0 1,0 1-1,0 0 0,0 0 1,0 0-1,0 1 0,0-1 1,0 2-1,0-1-15,-4 0 39,0 0 0,0 0 0,1 0 0,-1 0 0,0 1 0,0-1 1,0 1-1,0-1 0,-1 1 0,1 0 0,0 0 0,0 0 0,0 0 0,-1 0 0,1 0 0,0 1 0,-1-1 0,1 0 0,-1 1 0,1-1 0,-1 1 0,0-1 0,0 1 0,0 0 1,0 0-1,0 0 0,0-1 0,0 1 0,0 0 0,-1 0 0,1 0 0,-1 0 0,0 0 0,1 0 0,-1 0 0,0 0 0,0 0 0,0 1 0,0-1 0,-1 0 0,1 0 0,-1 0 0,1 0-39,-2 7 354,-1 1-1,0-1 1,0 0-1,-1 0 0,-1 0 1,1 0-1,-1-1 1,-4 5-354,2-2-22,-1-1 1,0-1 0,-1 1 0,0-1 21,4-5-1058,0 1-1,-1-1 1,1-1 0,-1 1 0,-1 0 1058,6-4-2800,5-4-837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573 402 7296,'-11'-16'2409,"11"16"-2331,0-1 1,0 1-1,0 0 1,0-1 0,0 1-1,0 0 1,0-1-1,0 1 1,0 0-1,0-1 1,0 1 0,0 0-1,0-1 1,0 1-1,0 0 1,0-1-1,0 1 1,1 0 0,-1-1-1,0 1 1,0 0-1,0-1 1,0 1-1,1 0 1,-1 0 0,0-1-1,0 1 1,1 0-1,-1 0 1,0 0-1,0-1 1,1 1 0,-1 0-1,0 0 1,1 0-1,-1 0 1,0-1-1,1 1 1,-1 0 0,0 0-1,1 0 1,-1 0-1,0 0 1,1 0 0,-1 0-1,0 0 1,1 0-1,-1 0 1,0 0-1,1 0 1,-1 0 0,0 1-1,1-1 1,-1 0-1,0 0-78,2 1 179,0 0 0,0 0 0,0 0 0,0 0 0,0 0-1,0 0 1,-1 1 0,1-1 0,0 1 0,-1-1 0,0 1-1,1 0 1,-1-1 0,0 1 0,0 0 0,1 1-179,0 0 354,15 25 194,-1 0-1,-2 1 1,-1 1-1,-1 0 1,-2 1-1,6 26-547,17 77 595,2 52-595,13 142 255,-35-228-257,1-18-718,-30-119-1224,-1 1 0,-1 0 0,-2 2 1,-23-31 1943,17 26-1174,13 20 453,-58-86-618,47 72 2511,-2 1-1,-10-7-1171,-17-11 2407,-2 2-1,-47-30-2406,-134-80 3603,225 151-3523,4 3-46,1 1-1,-1-1 0,1 0 1,0-1-1,0 0 0,1 0 0,-1 0 1,1 0-1,0-1 0,1 0 0,-1 0 1,0-3-34,4 8 3,1-1-1,-1 0 1,1 0 0,-1 0 0,1 0 0,0 0 0,0 0-1,0-1 1,0 1 0,0 0 0,1 0 0,-1 0-1,0 0 1,1 0 0,0 1 0,-1-1 0,1 0 0,0 0-1,0 0 1,0 0 0,0 1 0,0-1 0,1 0 0,-1 1-1,0-1 1,1 1 0,-1 0 0,1-1 0,1 0-3,5-4 4,1 0-1,0 0 1,0 1 0,0 0 0,5-1-4,19-8 11,1 2-1,1 1 1,-1 2 0,3 1-11,149-23-12,-121 22-8,199-32 68,-3-12 0,1-12-48,-261 65 0,74-23 12,1 4 1,2 3-1,38-2-12,-105 18 17,-1-1 0,1 2 0,0-1-1,0 1 1,-1 1 0,1 0 0,-1 0 0,2 2-17,-5-2 13,-1 1 1,1-1 0,-1 2-1,0-1 1,0 1 0,0 0-1,0 0 1,-1 0 0,1 1-1,-1 0 1,-1 0 0,5 5-14,1 6 23,0-1 1,-1 1 0,0 1 0,-1 0-1,4 15-23,8 31 106,-2 1-106,-8-28 32,7 35-10,-3 2 0,-3-1 0,-3 5-22,8 220 16,-15-244-13,9 90-579,-7-129-615,-2-14 1150,-1 0-1,0 0 1,0 0 0,0 0 0,0 1 0,0-1 0,0 0-1,0 0 1,1 0 0,-1 0 0,0 0 0,0 0-1,0 0 1,0 0 0,0 0 0,1 0 0,-1 0-1,0 0 1,0 0 0,0 0 0,0 0 0,0 0 0,0 0-1,1 0 1,-1 0 0,0 0 0,0 0 0,0 0-1,0-1 1,0 1 0,0 0 0,0 0 0,1 0 0,-1 0-1,0 0 1,0 0 0,0 0 0,0 0 0,0 0-1,0-1 1,0 1 0,0 0 0,0 0 0,0 0-1,0 0 1,0 0 0,1-1 41,8-25-2718,-5-15-455,-3 32-2763</inkml:trace>
  <inkml:trace contextRef="#ctx0" brushRef="#br0" timeOffset="347.829">2237 21 9984,'8'-6'997,"-6"5"-808,0-1 1,0 1-1,0-1 0,1 1 0,-1 0 0,0 0 0,0 0 1,1 0-1,-1 0 0,1 1 0,-1-1 0,0 1 1,1-1-1,-1 1 0,1 0 0,-1 0 0,1 0 0,-1 0 1,2 1-190,6 1 154,1 0 1,-1 1 0,0 1 0,0 0 0,0 0 0,0 1 0,-1 0 0,0 0 0,8 7-155,-4-1 65,1 0 0,-2 1 0,0 1 0,0 0 0,8 12-65,4 12 283,-2 0 1,-1 1-1,-2 1 1,6 19-284,14 46 1374,-4 2 0,-3 6-1374,43 215 532,-70-306-602,4 27-335,2 0 0,3-2-1,14 36 406,-13-55-1931,-9-20 29,-6-17-1086,-6-20-622</inkml:trace>
  <inkml:trace contextRef="#ctx0" brushRef="#br0" timeOffset="699.465">2000 761 10496,'-62'21'3936,"57"-16"-3040,5-2-256,19 2 1823,15-2-1407,17-6-512,30-2-352,23 2-192,16-7 0,3-2 64,5-4-1248,0-10-512,-3-4-575,-7-7-161,-4-10-1344</inkml:trace>
  <inkml:trace contextRef="#ctx0" brushRef="#br0" timeOffset="1068.191">3620 111 10240,'-1'-1'165,"-1"1"0,1 0 1,-1 0-1,0 0 0,1 0 1,-1 0-1,1 0 0,-1 0 1,1 1-1,-1-1 0,1 0 1,-1 1-1,1 0 0,-1-1 1,1 1-1,-1 0 0,1 0 1,0-1-1,0 1 0,-1 0 1,1 0-1,0 0 0,0 1 1,0-1-1,0 0 0,0 0 1,0 1-1,0-1 0,1 0 1,-1 1-1,0-1 0,1 1 1,-1-1-1,1 1 0,-1-1 0,1 1 1,0-1-1,0 1 0,0-1 1,0 1-1,0 0 0,0-1 1,0 1-166,-2 183 3264,-15 76-3264,6-154 466,6 5-466,4-76 88,2-1 0,2 1 0,2-1 0,0 0 0,4 6-88,-5-26 44,1-1-1,0 1 1,1-2-1,1 1 1,0-1-1,1 0 1,0 0-1,1-1 0,1 0 1,-1 0-1,2-1 1,0-1-1,0 1 1,1-2-1,0 0 1,7 4-44,0-2 152,1-1 0,0-1 0,0 0 0,0-2 0,1 0 0,0-1 0,1-2 0,-1 0 0,1-1 0,0-1 0,5-1-152,13 0-523,0-2-1,0-2 1,0-2-1,0-2 524,-19 3-567,1-1 1,-1-1-1,-1-1 0,1-1 0,-1-1 0,-1-1 0,1 0 0,2-4 567,-17 11-598,1-1 0,0-1 0,-1 1 0,0-1-1,0 0 1,0 0 0,-1 0 0,1-1 0,-1 0 0,-1 0 0,1 0 0,-1 0-1,3-7 599,2-32-3594</inkml:trace>
  <inkml:trace contextRef="#ctx0" brushRef="#br0" timeOffset="1069.191">3596 680 9984,'-19'17'3776,"24"-12"-2944,14 8-160,-9-10-288,14 2-320,14 0 32,13-10-128,16 0 0,4-11 32,1-9-1408,0-6-576,-7-15-1632</inkml:trace>
  <inkml:trace contextRef="#ctx0" brushRef="#br0" timeOffset="1070.191">3620 59 10496,'-57'0'3936,"52"5"-3040,19-10-256,1 5-352,13 0-576,30 0-64,22 0-7616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7040,'-1'2'392,"0"-1"1,0 1-1,0 0 1,1 0-1,-1 0 0,0 0 1,1 0-1,-1 0 1,1 0-1,0 0 1,0 0-1,0 0 0,0 0 1,0 0-1,0 0 1,1 1-393,4 36 2689,-4-35-2564,6 24 1345,1-1-1,1 0 1,7 12-1470,16 50 300,-31-83-273,0 0 1,0 0-1,0 1 0,0-1 0,-1 6-27,0-11 5,0 1 0,0 0 0,0-1-1,0 1 1,-1-1 0,1 1 0,0 0-1,-1-1 1,1 1 0,-1-1 0,0 1-1,1-1 1,-1 1 0,0-1 0,0 1 0,0-1-1,0 0 1,0 0 0,0 1 0,0-1-1,0 0 1,-1 0 0,1 0 0,-1 0-5,1 0 1,0-1 0,0 0 0,0 0 0,0 0 0,0 0 0,0 0 0,-1 0 0,1 0 1,0 0-1,0-1 0,0 1 0,0 0 0,0-1 0,0 1 0,0 0 0,0-1 0,0 1 0,1-1 1,-1 1-1,0-1 0,0 0 0,0 0 0,0 1 0,1-1 0,-1 0 0,0 0 0,1 0 0,-1 1 0,1-1-1,-18-30-90,15 24 70,1 0 0,0-1 0,1 0 1,-1 1-1,2-1 0,-1 0 0,1 1 0,0-1 0,0 0 0,1 1 0,1-5 20,1-5-106,1 1-1,0-1 0,1 1 1,6-14 106,-5 17-95,0 0 0,1 1 0,0 0 0,1 0 0,0 1 0,1 0 0,1 1 0,7-8 95,-14 15-26,0 0-1,0 0 1,1 1 0,-1-1-1,1 1 1,0 0-1,0 0 1,0 0 0,0 1-1,0-1 1,0 1-1,0 0 1,0 0-1,0 0 1,1 1 0,-1-1-1,0 1 1,1 0-1,-1 0 1,0 1 0,0-1-1,1 1 1,-1 0-1,0 0 1,0 1-1,0-1 1,0 1 0,0 0-1,0 0 1,0 0 26,1 1 75,0 1 1,-1 0 0,1 0-1,-1 0 1,0 0 0,0 1-1,0 0 1,0 0 0,-1 0-1,0 0 1,0 0 0,0 1-1,-1-1 1,0 1 0,0 0-1,0-1 1,-1 1 0,0 0-1,0 0 1,0 0 0,-1 0-1,0 0 1,0 0 0,0 1-76,-1 0 22,0 0 0,0 1 1,0-1-1,-1 1 0,0-1 0,0 0 1,-1 0-1,1 0 0,-2-1 1,1 1-1,-1 0 0,0-1 1,0 0-1,-1 0 0,0 0 1,0-1-1,0 0 0,-1 0 1,-2 2-23,-1 0-116,-1-2 1,1 1-1,-1-1 1,-3 1 115,10-5-273,1 0 0,0 0 0,-1 0 0,1 0 0,-1-1 0,1 1 0,-1-1 1,0 0-1,1 0 0,-1 0 0,1 0 0,-1 0 0,1 0 0,-1-1 0,1 1 0,-1-1 1,1 0-1,-1 1 0,1-1 0,-2-2 273,-5-6-2944,7-9-725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12800,'0'8'4831,"0"-8"-3775,5 16 0,-5-16-224,4 8-576,1-4-128,8-1-96,1 2-32,7-5 0,-3 0 0,5 0 0,-5 0-1408,0-5-640,0 2-1535,-4-1-609,-1-4 736</inkml:trace>
  <inkml:trace contextRef="#ctx0" brushRef="#br0" timeOffset="1">0 227 10496,'0'21'3936,"5"-11"-3040,4-1 799,0-6 193,0 2-1088,0-5-416,17-5-2816,-3 5-1183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86 10112,'-1'6'1014,"0"0"0,0 0 0,1 0 0,0 0 0,0 0 0,0 0 0,1 6-1014,1 17 2517,1 26-1286,-1-39-1164,-1 1 0,0-1 0,-2 1 0,-1 9-67,-5-13 85,3-9-32,2-9-42,3-7-28,0 1-1,1-1 0,0 1 1,1-1-1,0 1 1,1 0-1,5-10 18,7-14-207,15-22 207,-20 39-72,0 1 0,1 0 0,1 1 0,1 0 0,0 1 0,9-6 72,-22 19 2,1 1 0,-1 0 0,1 0 0,0-1 0,-1 1 0,1 0 0,0 0 0,0 1 0,0-1 0,0 0 0,0 1 0,0-1 0,0 1 0,0-1 0,0 1 0,0 0 0,0 0 0,1 0-2,-2 0 11,1 1 1,-1-1-1,0 1 1,0-1-1,0 1 0,0 0 1,0 0-1,0-1 1,0 1-1,0 0 0,0 0 1,0 0-1,0 0 1,0 0-1,-1 0 1,1 0-1,0 0 0,-1 0 1,1 0-1,-1 1 1,1-1-1,-1 0 0,1 0 1,-1 1-1,0-1 1,0 0-1,0 0 1,0 1-1,0-1 0,0 0-11,1 13 54,-2-1 0,0 1-1,0-1 1,-1 1-1,-1-1 1,0 0 0,-2 4-54,-10 51 91,14-61-88,1 0 1,0-1 0,0 1 0,0 0-1,1 0 1,-1 0 0,2 0-1,1 5-3,-2-9-13,0 0 0,0 1 0,0-1 0,1 0 0,0 0 0,0 0 0,0 0 0,0 0-1,0 0 1,0 0 0,1-1 0,-1 1 0,1-1 0,0 0 0,-1 0 0,1 0 0,0 0 0,1 0-1,-1-1 1,0 1 0,0-1 0,1 0 0,2 1 13,1-1-447,0 0 0,0 0-1,0-1 1,0 0 0,0 0-1,0-1 1,-1 0 0,1 0 0,0 0-1,0-1 1,5-2 447,18-7-4426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 10368,'-3'5'773,"0"0"1,0 0 0,0 1 0,0-1-1,1 1 1,0-1 0,0 1-1,1 0 1,0 0 0,0 0 0,0 0-1,0 0 1,1 5-774,1 10 376,1 0-1,1 0 1,2 9-376,-1-14 26,-2 0 1,1 1-1,-2-1 0,-1 1 1,0 7-27,-5 3 38,5-26-35,0 0 1,0 0 0,0 0 0,-1 0 0,1 0 0,0 0 0,-1 0-1,1 0 1,-1 0 0,1-1 0,-1 1 0,1 0 0,-1 0-1,1 0 1,-1 0 0,0-1 0,0 1 0,1 0 0,-1-1 0,0 1-1,0 0 1,0-1-4,0 0 0,1 0 0,0 0-1,-1 0 1,1 0-1,0 0 1,0-1 0,-1 1-1,1 0 1,0 0-1,0-1 1,-1 1 0,1 0-1,0 0 1,0-1-1,0 1 1,0 0 0,-1 0-1,1-1 1,0 1-1,0 0 1,0-1 0,0 1-1,0 0 1,0-1-1,0 1 1,0 0 0,0-1-1,0 1 1,0 0-1,0-1 1,0 1 0,0 0-1,0-1 1,0 1-1,0 0 1,0-1 0,4-17-30,-3 14 26,6-25-105,1 1 0,1-1 0,2 2 0,0 0 0,2 0 0,1 1 0,2 0 0,0 1 0,14-15 109,-27 36 8,0 0 1,1 0-1,-1 1 1,1-1-1,0 1 1,0 0-9,-4 2 2,1 1 1,0 0-1,-1-1 0,1 1 1,0-1-1,0 1 1,-1 0-1,1-1 0,0 1 1,0 0-1,-1 0 1,1 0-1,0 0 0,0 0 1,-1 0-1,1 0 1,0 0-1,0 0 0,0 0 1,-1 0-1,1 0 1,0 0-1,0 1 0,-1-1 1,1 0-1,0 1 1,0-1-1,-1 0 0,1 1 1,0-1-1,-1 1 1,1-1-1,-1 1 1,1-1-1,0 1 0,-1 0 1,1-1-1,-1 1 1,0-1-1,1 1 0,-1 0-2,3 3 15,-1 1 1,0-1-1,-1 1 0,1-1 0,-1 1 0,1 0 0,-1-1 0,-1 1 0,1 0 1,-1 0-1,0 0 0,0-1 0,0 1 0,-1 5-15,-3 10 108,0-1 1,-2 1-1,-1 3-108,2-7 56,0 1 0,1 0-1,-1 10-55,5-22-106,-1 1-1,1-1 1,1 1-1,-1-1 1,1 1-1,0-1 1,1 1-1,-1-1 1,1 0-1,0 0 1,0 1-1,0-2 1,1 1-1,0 0 1,0 0-1,3 2 107,-4-4-129,0 0 0,1-1 0,0 1 0,-1-1 0,1 1 0,0-1 0,0 0 0,0 0 0,1 0 0,-1-1 0,0 1 0,1-1 0,-1 0 0,1 0 0,0 0 0,-1 0 0,1-1 0,0 1 0,-1-1 0,1 0 0,0 0 0,-1 0 0,1-1 0,2 0 129,1 0-1464,-1-1 0,0 1-1,1-2 1,-1 1-1,3-2 1465,17-10-3493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10496,'4'14'1412,"-1"0"0,-1 0 0,0 1 0,-1-1 1,-1 1-1,0-1 0,-2 12-1412,1 15 930,1 87-754,1-128-195,1-1-1,-1 1 0,0-1 0,0 1 1,0-1-1,0 1 0,1-1 0,-1 0 0,0 0 1,0 0-1,-1 0 0,1 0 0,0 0 1,0 0-1,0 0 0,0 0 0,-1 0 20,50-69-2891,-40 53 2768,0 1 1,2 0-1,0 1 1,0 0-1,2 1 1,-1 0-1,14-9 123,-25 22 133,0 0-1,0 0 1,0-1-1,0 1 1,0 1-1,0-1 1,0 0-1,0 0 1,0 1-1,0-1 1,0 1-1,0 0 0,0-1 1,1 1-1,-1 0 1,0 0-1,0 1 1,0-1-1,0 0 1,2 1-133,-1 0 91,0 1 1,0-1-1,0 1 1,0-1-1,-1 1 0,1 0 1,0 0-1,-1 0 1,1 1-1,-1-1 1,0 1-1,1 1-91,6 8 145,-1 1 0,0 0 0,-1 1 0,-1-1 0,1 6-145,-5-15 77,21 60 2762,2 6-3278,-25-69 270,1 1 0,-1-1-1,1 0 1,-1-1 0,1 1 0,-1 0-1,1 0 1,-1 0 0,1 0 0,0 0-1,-1 0 1,1-1 0,0 1 0,0 0-1,0-1 1,-1 1 0,1 0-1,0-1 1,0 1 0,0-1 0,0 1-1,0-1 1,0 0 0,0 1 169,1-2-359,-1 1 1,0 0-1,1-1 1,-1 1-1,0 0 0,1-1 1,-1 0-1,0 1 1,0-1-1,1 0 0,-1 1 1,0-1-1,0 0 1,0 0-1,0 0 0,0 0 1,0 0-1,0-1 359,12-13-4085,-3 3 512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10368,'1'0'278,"0"0"0,0 0 1,-1 0-1,1 0 1,0 0-1,0 0 0,-1 0 1,1 0-1,0 0 1,0 0-1,0 0 0,-1 0 1,1 1-1,0-1 1,0 0-1,-1 1 0,1-1 1,0 0-1,-1 1 0,1-1 1,0 1-1,-1-1 1,1 1-1,0 0-278,0 1 368,0 0 1,1 0-1,-1 0 1,0 0-1,0 0 1,0 0-1,0 0 0,-1 1 1,1 0-369,2 10 1003,-1 1 0,-1-1 1,0 6-1004,0-6 1227,12 133 742,-5-57-3485,-7-80 690,0-3 351,0 0 1,-1 0-1,1-1 0,-2 1 0,1 0 1,0 0-1,-1-1 0,-1 6 475,1-10-180,1-1-1,-1 0 0,1 1 1,-1-1-1,1 1 0,-1-1 0,1 0 1,-1 1-1,0-1 0,1 0 1,-1 1-1,1-1 0,-1 0 1,0 0-1,1 0 0,-1 0 0,0 0 1,1 0-1,-1 1 0,0-1 1,1-1-1,-1 1 0,0 0 1,1 0-1,-1 0 0,0 0 0,1 0 1,-1-1-1,1 1 0,-1 0 1,0 0-1,1-1 0,-1 1 1,1-1-1,-1 1 181,-21-13-4561,-5-11-260,6-1 4139,2 0 6431</inkml:trace>
  <inkml:trace contextRef="#ctx0" brushRef="#br0" timeOffset="1">0 237 15872,'0'-28'3423,"14"7"-3231,-2 6-1728,15 3-2335,23-8-865,4 8 1216,-1 3 608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522 144 7168,'0'-3'340,"0"1"1,0 0-1,0-1 1,0 1-1,0 0 1,-1-1-1,1 1 1,-1 0-1,0 0 1,1-1 0,-1 1-1,0 0 1,0 0-1,-1 0 1,1 0-1,0 0 1,-1 0-1,1 1 1,-1-1-1,1 0 1,-1 1-1,0-1 1,0 1-341,-7-7 339,0 0 0,0 1 1,0 0-1,-4-2-339,-2 2 519,0 0 0,0 0 0,0 2 0,-1 0 0,0 1 0,0 0 0,-9 0-519,-31-3-14,-29 2 14,85 5 2,-22-1 24,1 1 0,0 1 0,-3 2-26,18-3-7,0 1 0,0 0 1,0 0-1,1 1 0,-1 0 1,1 0-1,-1 0 0,1 0 1,0 1-1,0 0 0,0 0 0,0 1 1,1-1-1,-1 1 7,4-3-4,0 0 0,1-1 1,-1 1-1,0 0 0,1 0 0,-1-1 0,1 1 1,-1 0-1,1 0 0,0 0 0,-1 0 0,1 0 0,0 0 1,-1 0-1,1 0 0,0 0 0,0 0 0,0 0 1,0 0-1,0 0 0,0 0 0,0 0 0,0 0 0,1 0 1,-1 0-1,0 0 0,1 0 4,0 2-2,0-1 0,1 0-1,-1 0 1,1 0 0,0 0 0,-1 0-1,1 0 1,0 0 0,0-1 0,0 1 0,1 0 2,7 4 18,0-1 1,0 0-1,0 0 1,11 3-19,34 9 126,-32-12-106,-1 2 0,-1 0 0,1 2 0,-1 0 0,-1 1 0,1 1 0,4 5-20,-21-13 38,-1 0-1,0 0 1,0 0-1,0 0 1,0 0-1,0 0 1,0 1-1,-1-1 1,0 1-1,0 0 1,0 0-1,0 0 1,-1 0-1,1 0 0,-1 0 1,0 0-1,0 0 1,0 1-1,-1-1 1,0 0-1,0 1 1,0-1-1,0 4-37,-1-3 21,0 0 1,-1-1-1,1 1 0,-1-1 0,0 1 0,0-1 1,0 0-1,-1 1 0,0-1 0,1-1 0,-1 1 0,-1 0 1,1-1-1,0 1 0,-1-1 0,0 0 0,0 0 0,0-1 1,0 1-1,0-1 0,-1 1-21,-2 0-99,-1 0 0,0 0-1,0 0 1,0-1 0,0-1 0,-1 1 0,1-1-1,0 0 1,-1-1 0,-6-1 99,10 1-465,-1 0 0,1-1-1,0 0 1,0 0 0,-1 0 0,1-1-1,0 0 1,0 0 0,1 0 0,-1-1-1,0 1 1,1-1 0,-1 0 0,1-1-1,0 1 1,0-1 0,0 0 465,-7-12-3685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10112,'-2'3'697,"1"1"1,0-1 0,0 0 0,0 1-1,1 0 1,-1-1 0,1 1-1,0-1 1,0 1 0,0 0 0,0-1-1,1 2-697,11 46 2170,-6-27-1913,1 5-77,4 16-49,-1 0 0,-3 0 0,-1 1 0,-2 14-131,-17-71-362,8 4 305,2-1 0,-1 0-1,1 0 1,0 0 0,1 0 0,0 0 0,0-1 0,1 1 0,0-1 0,0 1 0,1-7 57,1-12-161,0-1 0,6-27 161,-5 44-15,1 0-1,0 0 1,0 0 0,1 0-1,1 0 1,0 1-1,0-1 1,4-3 15,-7 10-1,0 1 0,1-1 1,-1 1-1,1 0 1,-1 0-1,1 0 0,0 0 1,0 1-1,0-1 1,1 1-1,-1 0 0,1 0 1,-1 0-1,1 0 1,0 0-1,-1 1 0,1 0 1,0 0-1,0 0 1,0 0-1,0 0 0,0 1 1,0 0-1,0 0 1,4 0 0,-6 0 15,-1 1 1,1-1 0,0 0 0,0 1-1,-1-1 1,1 1 0,0 0-1,-1 0 1,1 0 0,-1 0-1,1 0 1,-1 0 0,1 0-1,-1 0 1,0 0 0,1 1 0,-1-1-1,0 0 1,0 1 0,1 0-16,-1 1 30,0 0 0,0 0 0,0 0 1,0 0-1,0 0 0,-1 0 0,1 0 0,-1 0 1,0 0-1,0 0 0,0 2-30,-1 7 90,-1 0 1,0-1-1,-1 1 1,0-1-1,-4 7-90,4-9 47,-1 0-1,0-1 1,-1 0 0,0 1-1,0-2 1,-6 8-47,8-12-360,0 1 1,0 0 0,-1-1-1,0 0 1,1 0-1,-1 0 1,0 0 0,0-1-1,-1 1 1,1-1 0,-1 0-1,1 0 1,-1-1-1,1 1 360,-6-2-4575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10240,'2'5'1091,"0"0"1,0 1-1,-1-1 1,0 0-1,0 1 1,0-1-1,-1 1 1,0 3-1092,4 24 1811,2-3-1697,0-1 0,-3 1 0,0 0-1,-2 0 1,-1 0 0,-2 9-114,-1-23 10,3-16-9,0 0-1,0 0 0,0 0 0,0-1 0,0 1 1,0 0-1,0 0 0,0 0 0,0 0 0,0 0 1,0 0-1,0 0 0,-1 0 0,1 0 0,0 0 1,0 0-1,0 0 0,0 0 0,0 0 0,0 0 1,0 0-1,0 0 0,0 0 0,0 0 0,0 0 1,0 0-1,0 0 0,0 0 0,0 0 1,-1 0-1,1 0 0,0 0 0,0 0 0,0 0 1,0 0-1,0 0 0,0 0 0,0 0 0,0 0 1,0 0-1,0 0 0,0 0 0,0 0 0,0 0 1,0 0-1,0 0 0,0 0 0,0 0 0,0 0 1,0 0-1,-1 1 0,1-1 0,0 0 0,0 0 1,0 0-1,0 0 0,0 0 0,0 0 0,0 0 1,0 0-1,0-3 1,0 0 1,0 1 0,0-1-1,0 0 1,0 0-1,1 0 1,-1 0 0,1 1-1,0-2-1,5-15-84,1 0 0,1 1 0,1-1-1,0 2 1,1-1 0,12-13 84,-15 21-43,0 0 0,1 1 1,1 0-1,-1 1 0,1 0 0,1 0 1,-1 1-1,2 0 0,-1 1 0,0 0 0,1 0 1,2 1 42,-9 3 19,0 1 0,0-1 1,1 1-1,-1 0 0,0 1 1,1-1-1,-1 1 1,1 0-1,-1 0 0,0 0 1,1 0-1,-1 1 0,1 0 1,-1 0-1,0 0 0,0 1 1,1-1-1,-1 1 0,0 0 1,0 0-1,-1 0 0,1 1 1,0-1-1,0 2-19,1 0 25,-1 1 1,0-1-1,0 1 0,0 0 1,-1 0-1,0 1 0,0-1 1,0 1-1,0-1 0,-1 1 0,0 0 1,0 0-1,-1 0 0,0 0 1,0 0-1,0 7-25,0-5 29,-2 1 0,1-1 1,-1 0-1,0 1 0,-1-1 0,0 0 1,0 0-1,-1 0 0,0 0 0,-1 0 0,1-1 1,-1 1-1,-1-1 0,1 0 0,-1 0 0,-1-1 1,1 1-1,-1-1 0,-4 3-29,4-3-131,-1-1 0,0 0 1,0-1-1,0 1 0,-1-1 0,1-1 0,-1 1 1,0-1-1,-2 0 131,3-1-518,0-1 0,0 1 0,0-1 0,0-1 0,0 1 0,-1-1 0,1-1 0,0 1 0,0-1 0,0 0 0,-1-1 518,-14-7-3077,3-5-592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10112,'-6'-4'4333,"11"11"-1545,9 14 213,-7 1-2678,1 2 1514,1 0 0,11 21-1837,-17-39 139,0 0 1,0 0-1,1-1 0,0 1 0,0-1 1,0 0-1,1-1 0,0 1 1,0-1-1,0 1 0,0-2 1,1 1-1,2 1-139,-5-3 5,1-1 0,0 1 0,0-1 0,-1 0 0,1 0 0,0 0 0,0 0 0,0-1 0,0 0 0,0 1 0,0-1 0,0-1 0,0 1-1,0-1 1,-1 1 0,1-1 0,0 0 0,0 0 0,0-1 0,-1 1 0,1-1 0,-1 0 0,1 0 0,-1 0 0,0 0 0,0-1 0,0 1 0,0-1 0,0 0 0,0 0-5,10-12-571,-1 0 0,-1-1-1,0 0 1,-1 0 0,5-13 571,-2 5-1506,-10 19 1538,8-14-377,-7 16 649,-5 10 819,-7 28 817,-2-1-1,-5 9-1939,2-6 100,-6 30-100,12-34-293,-17 90 848,21-100-1560,1-1 1,1 1 0,1 0 0,1 8 1004,3-10-4240,1-4-1535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3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71 533 7040,'0'-1'108,"0"0"-1,0 1 1,0-1 0,1 0-1,-1 1 1,0-1 0,0 1 0,1-1-1,-1 0 1,1 1 0,-1-1 0,0 1-1,1-1 1,-1 1 0,1-1 0,-1 1-1,1 0 1,-1-1 0,1 1-1,0-1 1,-1 1 0,1 0 0,-1 0-1,1-1 1,0 1 0,-1 0 0,1 0-1,0 0 1,-1 0 0,1-1 0,0 1-1,-1 0 1,1 0 0,0 1-1,-1-1 1,1 0 0,0 0 0,-1 0-1,1 0 1,0 0 0,-1 1 0,1-1-1,-1 0 1,1 1 0,0-1 0,-1 0-1,1 1 1,-1-1 0,1 1-1,-1-1 1,1 1 0,-1-1 0,0 1-1,1-1 1,-1 1-108,6 5 694,-1 0 1,1 0-1,-2 0 0,3 5-694,-5-9 28,19 32 926,-1 1 0,-2 1-1,-2 0 1,-1 1-1,0 9-953,18 63 224,-2 17-224,-20-74 82,-2 1 0,-2-1 0,-2 1 1,-3 0-1,-3 37-82,0-82 14,1 0 0,-1 0 1,-1 0-1,0-1 1,-2 8-15,4-14 2,-1 0 0,1 0 0,0 0 0,-1 0 0,1 0 0,-1-1 0,0 1 0,1 0 0,-1 0 0,0 0 0,1 0-1,-1-1 1,0 1 0,0 0 0,0-1 0,0 1 0,1-1 0,-1 1 0,0-1-2,0 0 0,-1 0 0,1 0 0,0 0 0,0 0 0,0 0 0,0 0 0,0 0-1,0-1 1,0 1 0,0 0 0,0-1 0,0 1 0,0-1 0,0 1-1,0-1 1,0 1 0,1-1 0,-1 0 0,0 1 0,0-1 0,0 0-1,1 0 1,-1 1 0,-7-10-15,-1 1-1,2-1 0,-1 0 1,1-1-1,1 0 1,0 0-1,0-1 16,-13-32-90,-2-11 90,7 17-35,9 25 22,-91-251-424,75 197 326,3-1-1,3 0 1,3-1 111,9 47-1,1 0 0,1 0 0,1 0 0,1-1 0,0 1 0,2 0 0,1 1 0,1-1 0,1-3 1,0 9-2,0 1-1,0 0 1,1 0-1,1 1 1,1 0 0,0 0-1,0 1 1,2 0 0,-1 1-1,2 0 1,0 0-1,9-5 3,0 1-75,1 1 0,1 1 0,0 0-1,1 2 1,0 2 0,1 0 0,0 1-1,1 1 1,0 2 0,0 0 0,0 2-1,18-1 77,-19 4-216,0 0 1,0 2-1,0 0 1,0 2-1,-1 0 1,1 2-1,-1 1 1,0 1 0,0 1-1,-1 1 1,0 1-1,-1 1 1,14 9 214,-26-14 116,-1 0 1,0 1-1,-1 0 0,0 0 1,0 1-1,0 0 0,-1 0 1,0 1-1,-1 0 0,0 0 1,0 0-1,-1 1 1,0 0-1,-1 0 0,0 0 1,-1 1-1,0-1 0,0 1 1,-1 0-1,-1 0 0,0-1 1,0 1-1,-1 0 0,0 0 1,-1 0-1,0 0 1,-1 0-1,0 0 0,-1-1 1,0 1-1,-1-1 0,0 1 1,-2 1-117,-1 2 12,0 1 1,-2-1 0,0-1-1,0 1 1,-1-2 0,-1 1-1,0-1 1,-5 3-13,-19 15-5,-1-2 0,-12 6 5,-12 9-70,58-42 67,1 0 0,-1 0 0,1 1-1,-1-1 1,1 0 0,-1 1 0,1 0 0,0-1 0,0 1 0,0 0 0,0-1-1,0 1 1,0 0 0,0 1 3,1-2-9,0 0 1,-1 0-1,1 0 0,0 0 0,0 0 1,0 0-1,1 0 0,-1 0 1,0 0-1,0 0 0,0 0 0,1 0 1,-1 0-1,0 0 0,1 0 0,-1 0 1,1 0-1,0-1 0,-1 1 1,1 0 8,3 3-131,0 0 1,0 0-1,1-1 1,-1 0 0,1 0-1,0 0 1,0 0-1,0-1 1,2 1 130,148 58-2240,37 18 1776,-156-62 464,-1 2-1,0 1 1,-1 2-1,-2 1 1,6 7 0,-26-20 167,-1 1 1,0 0 0,-1 1-1,-1 0 1,0 1-1,7 12-167,-11-17 213,-1 1-1,0 0 0,-1-1 1,0 1-1,-1 1 0,1-1 1,-2 0-1,1 1 0,-1-1 0,-1 1 1,0 5-213,-1-9 52,0 1 1,0-1 0,0 0-1,-1 0 1,0 1 0,0-1 0,-1-1-1,0 1 1,0 0 0,0-1-1,-1 1 1,1-1 0,-1 0-1,0 0 1,-1-1 0,1 1-1,-1-1 1,0 0 0,0 0-1,-1 0 1,1-1 0,-1 0 0,0 0-53,-11 6-29,-1-1 1,0-1-1,-1-1 1,1 0 0,-1-2-1,0 0 1,-4 0 28,-13-1-1238,0-1 1,-37-4 1237,57 2-325,-14-2-207,0 0-1,0-2 0,1-1 1,-1-2-1,1 0 1,1-2-1,-18-9 533,34 14-586,1-1-1,0-1 0,0 0 1,-10-7 586,10 4-1110,0-1 1,0 0 0,-2-5 1109</inkml:trace>
  <inkml:trace contextRef="#ctx0" brushRef="#br0" timeOffset="380.17">2185 406 10368,'-5'-5'601,"0"-1"0,0 1 0,-1-1 0,0 1 0,0 1 0,0-1 0,-1 1 0,1 1 0,-2-2-601,3 3 25,0 1 0,-1-1 0,1 1 0,0 0 0,0 0 0,-1 1 0,1-1 0,0 1 0,-1 0 0,1 1 0,0-1 0,-1 1 0,1 0 0,0 0-24,-8 3 28,0 1 1,1 0 0,-1 0 0,1 1 0,1 1 0,-1 0-1,1 1 1,0 0 0,1 0 0,0 1 0,0 1 0,-1 2-30,-9 9 480,2 2-1,0 0 1,2 1 0,1 1 0,-2 5-480,6-9 213,2 0 0,0 1 0,1 0 0,1 0 0,1 0 0,1 1 0,1 0 0,-1 15-213,5-22 29,-1 0 0,2 0 0,0 0 0,1 0 0,1-1 0,0 1 0,1-1-1,0 0 1,2 0 0,0 0 0,0 0 0,1-1 0,1 0-29,3 2 10,1 0 1,0-1 0,1 0 0,0-1-1,1-1 1,1 0 0,0-1-1,0 0 1,1-2 0,1 1-1,0-2 1,0-1 0,1 0 0,0-1-1,1 0 1,-1-2 0,1 0-1,12 0-10,-15-2 4,-1-1 0,1-1 0,-1 0 0,1-1 0,0-1 0,0 0 0,-1-2 0,1 1 0,-1-2 0,0 0-1,0-1 1,0 0 0,-1-1 0,0-1 0,0 0 0,0-1 0,-1-1 0,0 0 0,-1 0 0,0-2 0,0 1-1,-1-1 1,1-2-4,-3 0 2,0-1-1,-1 0 1,0 0 0,-1 0-1,0-1 1,-1 0-1,-1 0 1,-1-1-1,0 1 1,-1-1-1,0 0 1,-1 0 0,-1 0-1,-1 0 1,-1-15-2,-1 9-32,0 1 0,-1-1 1,-2 1-1,0-1 0,-1 1 1,-1 1-1,-1-1 0,-1 2 0,-1-1 1,0 1-1,-8-10 32,6 13-154,-1 0 0,-1 1-1,-1 0 1,0 1 0,0 0 0,-2 1-1,-8-4 155,-10-5-1730,0 2-1,-2 2 0,-10-3 1731,9 4-2789,11 4-720</inkml:trace>
  <inkml:trace contextRef="#ctx0" brushRef="#br0" timeOffset="747.753">2922 326 10112,'23'260'5354,"-20"-232"-5076,1-1-1,1 0 0,1 0 0,2 0 1,1-1-1,1 0 0,1-1 1,1 0-1,1-1 0,1 0 1,2-1-1,0-1 0,1 0 1,1-2-1,1 0 0,1 0 1,1-2-1,1 0-277,-8-8 24,1 0-1,0-1 1,0-1 0,1 0-1,0-1 1,1 0-1,-1-2 1,1 0 0,0-1-1,1 0 1,-1-2 0,1 0-1,-1-1 1,1-1 0,-1 0-1,2-1-23,5-2 32,-1 0-1,0-1 1,-1-1-1,1-1 1,-1-1 0,0-1-1,0-1 1,-1-1-1,-1-1 1,0-1-1,19-14-31,-26 16 23,0-1-1,-1-1 0,0 0 0,-1-1 0,-1 0 1,1-1-1,-2 0 0,0 0 0,-1-1 1,-1 0-1,0-1 0,0 0 0,-2 0 0,0 0 1,-1 0-1,-1-1 0,0-2-22,0-4-1,-2 1 1,0-1-1,-2 0 0,0 0 0,-1 1 0,-2-1 0,0 1 1,-2 0-1,0 0 0,-1 0 0,-1 1 0,-6-11 1,-46-75-1046,32 59-1822,27 45 2488,-1 0-1,1 0 1,0 0 0,-1 0 0,1 0 0,1 0 0,-1 0-1,0 0 1,1 0 0,0 0 0,-1 0 0,1 0-1,0-1 1,1-1 380,3-16-3642</inkml:trace>
  <inkml:trace contextRef="#ctx0" brushRef="#br0" timeOffset="1249.218">4694 0 10368,'1'0'232,"-1"0"-1,1 1 1,-1-1 0,1 0 0,-1 0 0,1 0 0,-1 1 0,1-1 0,-1 0 0,1 1 0,-1-1 0,1 0-1,-1 1 1,0-1 0,1 0 0,-1 1 0,0-1 0,1 1 0,-1-1 0,0 1 0,0-1-232,9 20 1057,-8-17-435,77 181 3487,-22-58-3968,-15-27-106,99 253 28,-104-247-138,-5 0-1,6 46 76,-37-149-75,5 29-1179,-7-20-294,1-11 1466,1 0 1,0 0-1,-1 1 1,1-1-1,0 0 1,0 0-1,-1 0 1,1 0-1,0 0 1,-1 0-1,1 0 1,0-1-1,-1 1 1,1 0-1,0 0 1,-1 0-1,1 0 1,0 0-1,0 0 1,-1 0 0,1-1-1,0 1 1,0 0-1,-1 0 1,1 0-1,0-1 1,0 1-1,0 0 1,-1 0-1,1-1 1,0 1-1,0 0 1,0 0-1,-1-1 82,-23-28-2762,-12-18-918</inkml:trace>
  <inkml:trace contextRef="#ctx0" brushRef="#br0" timeOffset="1611.889">4159 77 13696,'17'13'5087,"26"-5"-3967,44 4-288,-41-4-448,31-3-384,22 0 0,26-5-1408,17 0-640,5-5 1024,20 0-2111,4-15-705,19-1 512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10624,'25'0'4032,"-7"0"-3136,19 3 959,-19 2 161,4-1-1056,10 4-416,-2-1-384,2 2-160,-5-6 32,0 2-128,-4 2 64,-5-2-1376,-1 2-576,-8-2-1631,-5 7-577,-4 0 736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10368,'9'15'3936,"5"-3"-3040,18-3-192,-16-6-320,11-3-320,5 0 31,0-3-63,4-6-32,3 2 32,-7-1-1439,4-1-641,0 6-1792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10496,'0'1'307,"0"-1"0,0 1 0,0 0 1,0 0-1,0-1 0,0 1 0,0 0 1,0 0-1,0-1 0,1 1 0,-1 0 0,0 0 1,1-1-1,-1 1 0,0 0 0,1-1 1,-1 1-1,1-1 0,-1 1 0,1 0 1,-1-1-1,1 1 0,0-1 0,-1 1 0,1-1 1,-1 0-1,1 1 0,0-1-307,1 1 191,0-1-1,0 1 1,0-1-1,0 0 1,-1 0-1,1 0 1,0 0-1,0 0 1,0 0-1,0-1 1,0 1-1,0-1-190,8-2-13,0 0 1,0-1-1,0 0 0,0-2 13,28-16 19,-1-1 1,-1-2-1,-2-2 1,8-9-20,18-13-36,-59 48 36,1 0 0,-1 0 0,0-1 0,1 1 0,0 0 0,-1 0 0,1 0 0,0 1 0,-1-1 0,1 0 0,0 1 0,0-1 0,0 1 0,0-1 0,0 1 0,-1 0 0,1 0 0,0 0 0,0 0 0,0 0-1,0 0 1,1 1 0,-2 0 1,1 0-1,-1 0 1,1 0 0,-1 0-1,1 1 1,-1-1-1,0 0 1,1 1-1,-1-1 1,0 1-1,0-1 1,0 1-1,0 0 1,-1-1-1,1 1 1,0 0-1,-1 0 1,1 0-1,-1-1 1,0 1 0,1 0-1,-1 2 0,14 97 2351,-5 0 1,-3 52-2352,-5 0-3498,-1-152 3086,0-1 305,0 1 1,0-1-1,0 0 0,0 0 1,0 0-1,0 1 0,0-1 1,-1 0-1,1 0 1,0 0-1,0 1 0,0-1 1,0 0-1,0 0 0,0 0 1,0 1-1,0-1 0,0 0 1,0 0-1,0 1 1,1-1-1,-1 0 0,0 0 1,0 0-1,0 1 0,0-1 1,0 0-1,0 0 1,0 0-1,0 0 0,1 1 1,-1-1-1,0 0 0,0 0 1,0 0-1,0 0 1,1 0-1,-1 1 0,0-1 1,0 0-1,0 0 0,1 0 1,-1 0-1,0 0 1,0 0-1,0 0 0,1 0 1,-1 0-1,0 0 0,0 0 1,0 0-1,1 0 107,3-4-4762</inkml:trace>
  <inkml:trace contextRef="#ctx0" brushRef="#br0" timeOffset="1">235 580 10624,'0'12'3936,"7"-12"-3040,20 4 991,-13-4 321,13 0-1184,9-4-384,5-4-416,-2 0-128,7-4-32,-1 0-64,-1 0 32,1 0-32,-4 0 64,-1 0-256,-5 0-32,1 0-2752,-4 4-1215,-9 1-577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56 10368,'-11'19'4779,"2"-1"0,-5 13-4779,8-15 668,0 0 1,2 1-1,-2 10-668,4-18-37,0 0 1,1 0-1,0 0 0,1 0 1,0 1-1,1-1 0,0 0 1,0 0-1,1 0 0,0 0 0,0 0 1,1-1-1,0 1 0,1-1 1,4 8 36,-6-12-4,1 0-1,0-1 1,-1 0 0,2 1 0,-1-1 0,0 0 0,0-1-1,1 1 1,0-1 0,-1 1 0,1-1 0,0 0 0,0 0-1,0-1 1,0 1 0,1-1 0,-1 0 0,0 0 0,1 0 0,-1-1-1,0 1 1,1-1 0,-1 0 0,1-1 0,2 0 4,3 0-425,0 0 1,0-1-1,1-1 1,7-3 424,35-18-5393,-25 8 903</inkml:trace>
  <inkml:trace contextRef="#ctx0" brushRef="#br0" timeOffset="1">0 212 10496,'9'7'3936,"5"-2"-3040,8-1-256,-8-4-288,9-4-320,8-4-32,0-4-320,0-4-192,-4-4-3264,-4 8-1472,-5-5 2368,-9 2 1184</inkml:trace>
  <inkml:trace contextRef="#ctx0" brushRef="#br0" timeOffset="2">127 1 9984,'-18'7'3680,"22"-2"-2848,1-5-256,-1 4-224,4-4-320,6 3-32,4-3-1248,0 0-608,4 0-1728,6 5-768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72 7168,'-24'-7'2368,"24"7"-2207,-1 0 0,0 0 0,0 0 0,0 0 0,1 0 0,-1 1 0,0-1 1,0 0-1,0 0 0,1 0 0,-1 1 0,0-1 0,0 0 0,1 1 0,-1-1 0,0 1 1,1-1-1,-1 1 0,0-1 0,1 1 0,-1-1 0,1 1 0,-1 0 0,1-1 0,-1 1 1,1 0-1,-1-1 0,1 1 0,0 0 0,-1 0 0,1 0-161,-8 27 2848,7-26-2776,-2 12 294,1-1-1,0 1 1,1-1-1,0 1 1,1 0-1,1-1 1,0 1 0,1 0-1,0-1 1,1 1-1,5 11-365,-6-19-4,1 0 1,-1 0-1,1 0 0,1 0 0,-1-1 0,1 1 0,0-1 1,1 0-1,-1 0 0,1 0 0,0-1 0,0 0 0,0 0 1,1 0-1,-1 0 0,1-1 0,0 0 0,0 0 0,0-1 1,0 0-1,1 0 0,-1 0 0,0 0 0,1-1 0,3 0 4,-1 0-70,-1-1-1,0 0 0,1-1 1,-1 1-1,0-2 0,0 1 0,0-1 1,0 0-1,0-1 0,0 0 1,0 0-1,4-3 71,-5 2-566,-1 0 1,0 0-1,-1 0 1,1-1-1,-1 1 1,5-6 565,-6 5-963,0 1 1,-1-1-1,0 0 1,0 0 0,0 0-1,-1-1 1,1 1-1,0-5 963,3-13-3354</inkml:trace>
  <inkml:trace contextRef="#ctx0" brushRef="#br0" timeOffset="1">75 176 10112,'-9'19'3872,"9"-11"-3040,9 1-64,-4-6-288,4 2-352,5-5-32,8-5-32,5-2-64,1-6 32,-3 1-320,-7-3-128,-4-1-2176,0 4-992,-5-3 256</inkml:trace>
  <inkml:trace contextRef="#ctx0" brushRef="#br0" timeOffset="2">157 4 7296,'-27'-3'2816,"18"3"-2208,0 3 1056,9-3 352,0 0-1120,9 0-448,0 4-320,9-4-128,9 5 0,-1-2-1344,5 1-608,1 4-1760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40 9984,'-1'0'227,"1"-1"-1,-1 1 1,0 0 0,0 0 0,1 0 0,-1 0-1,0 0 1,0 0 0,0 0 0,1 0 0,-1 0-1,0 0 1,0 0 0,0 1 0,1-1 0,-1 0-1,0 1 1,0-1 0,1 0 0,-1 1 0,0-1-1,1 1 1,-2 0-227,-11 19 3315,9-9-2507,0 1 0,1 0 0,-1 6-808,2-7-6,-1 5 70,0-1 0,1 1 0,0 0 0,1 0 0,1 0 1,1 0-1,0 0 0,2 5-64,-2-16 1,0 0 0,0 0 0,0 0 0,1 0 1,0 0-1,0 0 0,0-1 0,0 1 0,1-1 0,0 1 0,0-1 1,0 0-1,0 0 0,1 0 0,0-1 0,0 1 0,-1-1 0,2 0 1,-1 0-1,0 0 0,1-1 0,-1 1 0,1-1 0,0 0 0,0-1 1,0 1-1,0-1-1,1 0-160,-1 0 0,0-1 1,1 1-1,-1-1 0,0-1 1,0 1-1,1-1 0,-1 0 1,0 0-1,0 0 0,0-1 1,0 0-1,0 0 0,0 0 1,3-2 159,1-1-1322,-1-1 0,1 0 0,-1-1 1,0 0-1,-1 0 0,1 0 0,1-4 1322,10-13-3621</inkml:trace>
  <inkml:trace contextRef="#ctx0" brushRef="#br0" timeOffset="1">17 191 10368,'-16'29'3936,"16"-17"-3040,9 0 799,-5-5 193,4-2-1024,10-5-288,5 0-448,8-9-128,-4-3 0,5-3-1216,-6-2-512,-4-3-479,-3 1-193,-1-1-64,-9 3 0,0-2-64</inkml:trace>
  <inkml:trace contextRef="#ctx0" brushRef="#br0" timeOffset="2">197 1 9984,'-18'0'3680,"13"7"-2848,5-2-192,0-5-192,5 3-416,-1-3-32,5 0-1344,5 0-608,0 0-1696,4 4-672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310 138 6272,'1'-3'352,"1"0"1,-1 0-1,0 0 1,0 0-1,-1 0 1,1 0-1,-1 0 1,0-1-1,1 1 1,-1 0-1,-1 0 1,1 0-1,0-1 1,-1 1-1,0 0 1,1 0-1,-1 0 1,-1-1-353,0-1 268,0 1 0,-1 0 1,0 0-1,1 0 0,-1 0 1,-1 0-1,1 0 0,0 1 0,-1-1 1,0 1-1,-3-2-268,2 1 57,-1 1 1,0-1-1,0 1 1,0 0-1,0 1 1,0-1-1,0 1 1,-1 1-1,1-1 1,-1 1-1,1 0 0,-1 0 1,1 1-1,-1 0 1,0 0-1,1 1 1,-1 0-1,-4 1-57,2 2 234,0 0 0,0 0 0,0 1 0,1 0 0,0 1 0,0-1 0,0 2 0,1-1 0,0 1 0,0 0 0,1 1 0,0 0-1,0 0 1,0 0 0,1 0 0,1 1 0,-2 3-234,3-6 1,0 0-1,1 0 1,-1 1-1,1-1 1,0 1-1,1-1 1,0 1-1,0 0 1,0 0-1,1-1 1,0 1-1,0 0 1,1 0-1,0 0 1,0-1-1,0 1 1,1 0-1,0-1 0,1 1 1,-1-1-1,1 0 1,0 0-1,1 0 1,-1 0-1,2 0 0,2 2-174,0 0-1,0-1 0,1 1 1,0-2-1,1 1 0,0-1 0,0 0 1,0-1-1,5 2 175,-7-4-491,0 0 0,0-1 0,-1 0 0,1 0 0,0-1-1,1 0 1,-1 0 0,0-1 0,0 1 0,0-2 0,0 1 0,1-1 0,-1 0 0,3-1 491,27-12-3600</inkml:trace>
  <inkml:trace contextRef="#ctx0" brushRef="#br0" timeOffset="1">449 79 9984,'-3'5'579,"1"1"1,0-1-1,0 1 1,0-1-1,0 1 1,1 0 0,0-1-1,0 1 1,1 0-1,0 0-579,2 60 1954,-1-50-760,0-3-917,0 1-1,1-1 0,0 0 0,1 1 1,1-1-1,0 0 0,3 4-276,-4-11 0,-1-1 1,1 0-1,0-1 1,1 1-1,-1-1 1,1 1-1,0-1 0,0 0 1,0 0-1,1-1 1,-1 1-1,1-1 1,0 0-1,0 0 0,0-1 1,0 0-1,0 0 1,5 2-1,-3-2 5,0-1 1,0 1-1,0-1 0,0 0 1,0-1-1,0 0 1,0 0-1,0-1 0,0 1 1,0-1-1,0-1 1,-1 1-1,1-1 1,0-1-1,-1 1 0,1-1 1,-1 0-1,0-1 1,0 1-1,1-2-5,0 0-5,0-1 1,0 0-1,-1 0 0,0 0 0,0-1 1,0 0-1,-1 0 0,0-1 0,-1 1 1,1-1-1,-1 0 0,-1 0 1,0-1-1,0 1 0,2-9 5,-3 5-152,1-1 1,-1 1-1,-1-1 0,0 0 1,-2-9 151,-6-13-4703,7 32 2036,4 2-1023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13312,'3'2'838,"0"0"1,0 0 0,0 0 0,1 0 0,-1-1 0,0 1 0,2-1-839,28 6 2269,37-5-2363,-47-2 457,1 0-336,-1 1 0,6 2-27,-21-2-32,-1 1 0,1-1 0,0 1 0,-1 1-1,0-1 1,1 1 0,-1 0 0,5 4 32,-2-2-1001,-2-6-2872,-4-3-708</inkml:trace>
  <inkml:trace contextRef="#ctx0" brushRef="#br0" timeOffset="1">396 42 12928,'1'-1'4202,"57"-14"-752,31 3-2876,-28 4-267,-48 6-179,0 0 1,0 1-1,1 1 1,-1 0-1,0 0 1,1 2-1,-1 0 1,0 0-1,0 1 0,0 1 1,3 1-129,-14-4 31,0 1-1,0-1 1,0 1 0,0-1-1,-1 1 1,1 0 0,-1 0-1,1-1 1,-1 1 0,1 0-1,-1 0 1,0 1 0,0-1 0,0 0-1,0 0 1,-1 0 0,1 1-1,0-1 1,-1 0 0,0 1-1,1-1 1,-1 1 0,0-1-1,0 0 1,-1 1 0,1-1-31,-1 8 176,0 0 1,0 0-1,-1-1 0,-1 1 1,-1 6-177,-29 68 1161,16-43-976,-7 25-185,20-53-14,1 0 0,1 0 0,-1 1 0,2-1 0,0 1 0,1 0 0,0 2 14,0-12 1,1 0 0,-1 0-1,1 0 1,0 0 0,0 0 0,0 0 0,1 0 0,0 0-1,-1-1 1,1 1 0,0-1 0,1 1 0,-1-1 0,1 0 0,-1 0-1,1 0 1,0 0 0,0 0 0,0-1 0,0 1 0,1-1-1,-1 0 1,1 0 0,-1 0 0,1 0 0,0-1 0,0 1-1,0-1 1,0 0 0,0 0-1,15 2-232,1 0 0,-1-1-1,0-1 1,1-1 0,15-2 232,-30 2-149,159-8-7153,-113 8 2407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9600,'7'16'6297,"19"19"-2710,-1-2-2330,149 248 2364,-144-230-2624,8 10-5173,-35-60 1667,-2-9-78,0-12-1069,-2 17 3363,1-17-3333</inkml:trace>
  <inkml:trace contextRef="#ctx0" brushRef="#br0" timeOffset="1">458 1 9984,'-8'8'2502,"0"2"0,0 0 0,1 0 0,0 2-2502,-41 77 1129,23-39-699,-83 166-245,45-84-2108,59-124 1316,1-3-95,1 0-1,-1 0 1,1 0-1,0 0 1,0 0-1,1 1 1,0-1-1,0 0 1,0 1-1,0 2 703,1 5-3637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 9728,'1'1'311,"0"1"-1,0 0 1,-1-1 0,1 1 0,0-1 0,-1 1 0,1 0 0,-1 0 0,0-1-1,0 1 1,1 0 0,-1 0 0,0-1 0,-1 1 0,1 0 0,0 0-1,0-1 1,-1 1 0,1 0 0,-1 0 0,0 0-311,-17 45 2760,10-29-1713,3-4-901,1 0 0,0 0 0,0 1 0,1-1-1,1 1 1,1 0 0,0-1 0,1 1-146,0-9 0,1 0 0,0 0 0,0-1 0,0 1 0,1 0 0,0-1 0,0 1 0,0-1 1,1 0-1,0 0 0,0 0 0,0 0 0,0 0 0,1-1 0,0 1 0,0-1 0,0 0 0,0 0 0,1-1 0,0 1 0,2 1 0,-2-2-26,-1-1 0,1 1 0,0-1 0,0 0 0,0 0 0,1-1 0,-1 1 0,0-1 0,1 0 0,-1-1 0,0 1 0,1-1 0,-1 0 0,3-1 26,3 0-756,-1-1 1,1 0 0,-1-1 0,0 0 0,0-1 0,9-4 755,8-4-4464</inkml:trace>
  <inkml:trace contextRef="#ctx0" brushRef="#br0" timeOffset="1">14 200 10368,'-13'24'3872,"17"-9"-3040,5-3 927,0-3 225,9-1-1056,4-4-384,9-4-384,1-4-160,0-4 32,-1-4-1312,0-7-576,-9-2-671,-4 1-225,-4 0-960</inkml:trace>
  <inkml:trace contextRef="#ctx0" brushRef="#br0" timeOffset="2">149 1 9984,'-37'7'3776,"33"-2"-2944,-5-1 0,4 4-192,5-5-448,5 1-32,8 1 799,1-5 417,4 0-704,0 0-1536,0 0-800,-4 0-2111,9 0-1889,11-5 1920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2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7168,'2'4'9941,"6"8"-6551,11 22-3255,-2 2 45,-2 1 0,-2 1 0,8 38-180,18 119 127,20 242 17,-57-418-54</inkml:trace>
  <inkml:trace contextRef="#ctx0" brushRef="#br0" timeOffset="342.756">200 1094 22719,'-1'23'-672,"-2"-50"374,3-59 191,4 1 0,3 1 1,17-74 106,-10 73-93,5 0 1,2 2-1,25-58 93,-35 116-12,0 0-1,2 1 1,1 0-1,0 1 0,2 1 1,1 0-1,5-4 13,-12 16-8,0 0 0,0 1-1,1 0 1,1 1 0,-1 0-1,13-6 9,-16 10-2,0 1 0,1-1 0,-1 1 0,1 1 0,-1 0 0,1 0 0,0 1 0,0 0 0,0 0 0,0 1 0,1 0 2,0 1 3,0 1 0,0 0 0,-1 1-1,1 0 1,-1 0 0,0 1 0,0 0-1,0 0 1,-1 1 0,1 0 0,-1 1-1,0 0 1,-1 0 0,1 1 0,4 6-3,5 6 10,0 0-1,-2 2 1,0 0 0,-1 0 0,4 13-10,6 13 19,-2 2-1,-3 0 1,8 34-19,34 157 81,-46-175-79,17 75 17,5 20-454,-11-56-3272,-22-92 781,-5-22-1428,-6-19 840</inkml:trace>
  <inkml:trace contextRef="#ctx0" brushRef="#br0" timeOffset="687.785">338 587 10368,'-22'13'3872,"22"-8"-3040,3 3 991,-3-8 417,24 5-1120,14-5-576,25-5-320,12 2-160,16-2-64,3-3 32,2-5-320,3-4-128,5 1-2240,-3-7-1055,-7-6-833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36 10112,'-4'2'402,"0"0"0,-1 0 1,1 0-1,0 1 0,0 0 1,1-1-1,-1 1 0,0 1 1,1-1-1,0 0 0,0 1 1,0 0-1,0 0 0,0 0 0,1 0 1,0 0-1,0 0 0,0 0 1,0 1-1,1-1 0,-1 3-402,-1 6 356,0-1 0,1 1-1,1-1 1,0 1 0,0 0-1,2-1 1,0 10-356,0-16 12,0-1 0,0 0 0,0 1 0,0-1-1,1 0 1,0 1 0,0-1 0,1 0 0,-1-1 0,1 1 0,0 0-1,0-1 1,1 1 0,-1-1 0,1 0 0,0 0 0,0-1 0,0 1 0,1-1-1,-1 0 1,5 2-12,-2-1-28,0-1-1,1 0 1,-1 0-1,1-1 1,0 0-1,0 0 1,-1-1 0,1 0-1,0-1 1,0 1-1,0-1 1,0-1-1,0 0 1,6-1 28,-3 0-918,1 0 1,-1-1 0,0-1-1,-1 0 1,1 0 0,-1-1 0,1 0-1,-1-1 1,9-6 917,-1-4-3717</inkml:trace>
  <inkml:trace contextRef="#ctx0" brushRef="#br0" timeOffset="1">56 195 10112,'-31'15'3365,"30"-15"-3264,1 0 0,-1 1 0,0-1 0,1 0 0,-1 1 0,1-1 0,-1 0 0,1 1 0,-1-1 0,1 1 0,-1-1 0,1 1 0,0-1 0,-1 1 0,1-1 0,0 1 0,-1 0 0,1-1 0,0 1 0,0-1 0,-1 1 0,1 0 0,0-1 0,0 1 0,0 0 0,0-1 0,0 1 0,0 0 0,0-1 0,0 1 0,0 0 0,0-1 0,1 1 0,-1 0 0,0-1 0,0 1 0,0-1 0,1 1 0,-1 0 0,0-1 0,1 1 0,-1-1 0,1 1 0,-1-1 0,1 1-101,0 0 145,0 1-1,0-1 0,1 0 0,-1 0 1,1 1-1,-1-1 0,1 0 0,0 0 1,-1 0-1,1-1 0,0 1 1,0 0-1,0-1 0,0 1-144,5-1-33,0 0 1,1-1-1,-1 0 0,0 0 1,1 0-1,-1-1 0,0 0 0,0 0 1,0-1-1,-1 0 0,6-3 33,2-2-1099,1 0 0,-1-1-1,-1-1 1,9-7 1099,-18 13-654,0 1 0,0-1 1,0 0-1,0-1 0,-1 1 1,0-1-1,0 1 0,0-1 0,1-3 654,-3 6-192,-1 0 0,1 0-1,-1 0 1,1 0-1,-1 0 1,0 0-1,1 0 1,-1-1 0,0 1-1,0 0 1,-1 0-1,1 0 1,0 0-1,-1-1 193,0 1 216,0-1-1,0 1 1,0-1 0,0 1-1,-1-1 1,1 1-1,-1 0 1,0-2-216,-1 2 482,0-1 1,0 0-1,0 1 0,0 0 1,0 0-1,0 0 1,-1 0-1,1 0 0,-1 1 1,1-1-1,-3 0-482,-18-8 2416,24 10-2411,0 0 0,0 0 1,1 0-1,-1 0 0,0 0 0,0-1 0,1 1 0,-1 0 1,0 0-1,0 0 0,0 0 0,1 0 0,-1 0 0,0 0 1,0 0-1,0 0 0,1-1 0,-1 1 0,0 0 0,0 0 1,0 0-1,0 0 0,1-1 0,-1 1 0,0 0 0,0 0 0,0 0 1,0 0-1,0-1 0,0 1 0,0 0 0,0 0 0,1-1 1,-1 1-1,0 0 0,0 0 0,0 0 0,0-1 0,0 1 1,0 0-1,0 0 0,0-1 0,0 1 0,-1 0 0,1 0 0,0-1 1,0 1-1,0 0 0,0 0 0,0 0 0,0-1 0,0 1 1,0 0-1,-1 0 0,1 0 0,0 0 0,0-1 0,0 1 1,0 0-1,-1 0 0,1 0 0,0 0 0,0 0 0,0 0 0,-1-1 1,1 1-1,0 0 0,0 0 0,0 0 0,-1 0-5,21-5-94,-19 5 99,75-12-1153,0 3-4653,-40 6 2468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7296,'2'12'6683,"2"3"-4358,-1-7-2088,0 1-1,-1-1 1,-1 1 0,1-1-1,-1 4-236,-2 26 1901,0-8-620,4 26-1281,-2-47 8,0 1 1,1 0 0,0-1 0,1 1 0,0-1-1,0 0 1,4 6-9,-5-12-33,-1 0 0,1-1 1,-1 1-1,1-1 0,0 1 0,0-1 0,1 0 0,-1 0 0,0 0 1,0 0-1,1 0 0,0-1 0,-1 1 0,1-1 0,0 0 1,-1 1-1,1-1 0,0 0 0,0-1 0,0 1 0,0 0 1,1-1 32,1 0-369,0 1 0,0-2 1,1 1-1,-1 0 0,0-1 1,0 0-1,0 0 0,0-1 1,0 0-1,0 1 0,0-2 1,3 0 368,19-13-2368</inkml:trace>
  <inkml:trace contextRef="#ctx0" brushRef="#br0" timeOffset="1">91 208 9984,'-18'15'3680,"9"-7"-2848,5 8 32,4-8-128,0 1 511,9-1 289,4-5-1760,5-3-864,3-8 480,11 1-191,-5-6 95,0-3-3392</inkml:trace>
  <inkml:trace contextRef="#ctx0" brushRef="#br0" timeOffset="2">130 63 9728,'-18'9'3680,"15"-6"-2848,3 10-32,-4-4-160,4-6-448,4 1-32,4-4-160,5-4-96,6 1 64,3-6-1344,5 6-576,-4-7-1632,4 3-832,-1-1 2272</inkml:trace>
  <inkml:trace contextRef="#ctx0" brushRef="#br0" timeOffset="3">410 75 10240,'3'24'3051,"-1"0"0,-2 0 0,0 11-3051,-9 70 1774,9-102-1854,-1 15 104,1-15-23,0 0 0,0 0 0,0 0 0,0 0 0,-1 0 0,1 0 0,-1 0-1,0 0 1,0 1-1,-1-5-38,2-7-52,2-12-102,8-10-1788,1 1-1,14-26 1981,-21 48-59,0-1 0,0 1 0,1 0 0,0 0-1,1 0 1,-1 1 0,1 0 0,1 0 0,-1 1-1,1-1 1,0 1 0,0 1 0,3-2 59,-7 5 99,0 0 1,0 0 0,0 0-1,0 1 1,0-1-1,0 1 1,0 0 0,0 0-1,0 0 1,0 0 0,1 0-1,-1 1 1,0 0-1,0-1 1,0 1 0,0 0-1,0 0 1,-1 1-1,1-1 1,0 1 0,0-1-1,-1 1 1,1 0-1,-1 0 1,0 0 0,1 0-1,-1 1 1,1 0-100,7 8 368,0 1 0,-1 0 0,0 1 0,-1-1 0,1 5-368,15 35-862,3 3-6276,-23-47 3464</inkml:trace>
  <inkml:trace contextRef="#ctx0" brushRef="#br0" timeOffset="4">1042 0 10112,'0'24'3776,"4"-4"-2944,1 8 1119,-5-25 257,0 14-1088,0 0-352,4 5-512,-1-1-128,2 11-64,0-8-64,-5 8 96,0-8-128,0-1 0,0-2-1312,0-9-608,0-5-575,-5-7-193,0 0-1152</inkml:trace>
  <inkml:trace contextRef="#ctx0" brushRef="#br0" timeOffset="5">915 44 13056,'9'9'4927,"0"-2"-3839,9 1-224,-9-4-352,5-1-576,-5 2 0,18-5-2464,-4 0-1023,12-5-1025,-4 2-320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1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9472,'1'16'1257,"1"-1"0,1 0 0,0 0 0,1 0 0,1 0 0,4 8-1257,-3-5 692,0-1 0,-1 1-1,-1-1 1,1 13-692,-4-21 125,-1 0 0,0 0 0,0 0 1,-2 7-126,2-14 13,0-1-1,0 1 1,-1-1 0,1 1 0,0-1 0,-1 1 0,1-1-1,-1 0 1,1 1 0,-1-1 0,1 1 0,-1-1 0,0 0-1,0 0 1,0 1 0,0-1 0,0 0 0,0 0 0,0 0 0,0 0-1,0 0 1,0 0 0,-1-1 0,1 1 0,0 0 0,-1 0-1,1-1 1,0 1 0,-1-1 0,1 1 0,-1-1 0,0 0-13,1 0-3,0-1 1,0 1-1,0-1 0,0 1 1,0-1-1,0 1 1,0-1-1,0 0 1,1 0-1,-1 0 1,0 1-1,0-1 0,1 0 1,-1 0-1,0 0 1,1 0-1,-1 0 1,1 0-1,0 0 1,-1 0-1,1 0 0,0 0 1,-1 0-1,1-1 1,0 1-1,0 0 1,0 0-1,0 0 0,0 0 1,0-1 2,0-37-73,2 20 13,1-1 1,1 1-1,0 0 0,2 1 0,0-1 0,1 1 0,1 0 0,5-7 60,-4 9-615,0 0-1,1 1 0,1 1 1,1-1-1,8-7 616,-19 20 9,1 0-1,0 1 1,0-1-1,0 1 1,0-1-1,0 1 1,0-1-1,0 1 1,0 0-1,1 0 1,-1 0 0,0 0-1,1 1 1,-1-1-1,0 0 1,1 1-1,-1 0 1,1 0-1,-1 0 1,1 0-1,-1 0 1,1 0-1,-1 0 1,1 1-1,-1-1 1,1 1 0,-1 0-1,1 0-8,-1 0 111,0 1 0,1-1 1,-1 1-1,0 0 0,0-1 0,0 1 0,0 0 1,-1 0-1,1 0 0,0 1 0,-1-1 0,1 0 0,-1 1 1,0-1-1,0 1 0,0-1 0,0 1 0,0-1 1,-1 1-1,1 0 0,-1-1 0,0 1 0,1 0 1,-1 0-1,-1-1-111,0 8 71,0-1 0,-1 1 0,0-1 0,0 0 0,-1 0 0,-1 0 0,1-1 0,-2 1 0,1-1 0,-1 0 0,-4 6-71,-20 39 72,28-51-73,0 0 1,0 0-1,1 0 0,-1 1 0,1-1 1,-1 0-1,1 1 0,-1-1 0,1 0 1,0 1-1,0-1 0,1 0 0,-1 1 1,0-1-1,1 0 0,-1 0 0,1 1 1,0-1-1,-1 0 0,1 0 0,0 0 1,1 0-1,-1 0 0,0 0 1,1 0-1,-1 0 0,1 0 0,-1 0 1,1-1-1,0 1 0,0-1 0,-1 1 1,1-1-1,0 0 0,0 0 0,1 0 1,-1 0-1,2 0 1,2 2-140,0 0 0,1-1 0,0-1 0,-1 1 1,1-1-1,0 0 0,0 0 0,0-1 0,0 0 0,-1 0 0,1-1 0,6-1 140,77-26-9162,-63 17 5541</inkml:trace>
  <inkml:trace contextRef="#ctx0" brushRef="#br0" timeOffset="1">576 12 9984,'-2'1'280,"1"0"0,-1 1 0,1-1 0,0 1 0,0-1-1,0 1 1,0-1 0,0 1 0,0 0 0,1 0 0,-1-1 0,0 1 0,1 0 0,-1 0 0,1 0 0,0 0 0,0 0 0,-1 0 0,1-1 0,1 1 0,-1 0 0,0 0 0,0 0 0,1 2-280,2 9 1049,0-1 1,0 1-1,4 6-1049,-1-1 692,-3-4-629,0 0 0,-1 0 0,0 0 0,-1 0 0,-1 0 0,0 0 0,-1 0 0,-1 0 0,0 0 0,-3 13-63,0-18-5,3-11-13,0-10-7,5-6 0,1-1 1,0 1 0,1 1-1,1-1 1,1 1 0,0 0-1,1 0 1,1 1 0,1 0-1,0 0 1,1 1 0,1 1-1,0 0 1,1 0 0,0 1-1,8-5 25,-18 16 8,-1 0 0,1 0 0,-1 1 0,1-1 0,0 1 0,-1 0 0,1 0 0,0 0 0,0 0 0,0 0 0,0 0 0,0 1 0,0-1 0,1 1-8,-3 0 7,1 1-1,-1-1 0,1 0 1,-1 1-1,0-1 0,1 1 0,-1 0 1,0 0-1,1-1 0,-1 1 1,0 0-1,0 0 0,0 0 0,0 0 1,0 0-1,0 0 0,0 0 0,0 1 1,0-1-1,0 0 0,-1 0 1,1 1-1,0-1 0,-1 1 0,0-1 1,1 0-1,-1 1 0,1 0-6,1 5 26,-1 0 0,1 0 0,-1 0 0,-1 0 0,1 0 0,-1 0 0,0 0 0,-1 0 0,0 1 0,0-1 0,-2 6-26,-3 6 33,0 0-1,-2 0 1,-5 8-33,-11 28-32,22-50 57,1 0 1,0 0-1,0-1 0,1 1 0,-1 0 0,1 0 0,0 0 1,0 0-1,1 0 0,0-1 0,-1 1 0,2 0 0,0 2-25,-2-5-52,1 0 0,0 0 0,-1-1-1,1 1 1,0 0 0,0-1 0,0 1-1,0-1 1,1 0 0,-1 1 0,0-1 0,1 0-1,-1 1 1,0-1 0,2 1 52,-1-2-201,-1 1 0,1-1 1,-1 1-1,1-1 0,-1 0 0,1 0 1,0 1-1,-1-1 0,1 0 1,-1 0-1,1-1 0,-1 1 0,1 0 1,-1 0-1,1-1 0,-1 1 0,1-1 1,-1 1-1,1-1 0,-1 0 1,1 0 199,20-7-7406,-8 4 3935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2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390 101 7040,'1'-2'203,"-1"1"1,1-1-1,-1 0 1,0 0 0,1 0-1,-1 0 1,0 0-1,0 1 1,0-1-1,0 0 1,0 0 0,-1 0-1,1 0 1,-1 0-1,1 1 1,-1-1-1,1 0 1,-1 0 0,0 1-1,0-1 1,0 0-1,0 1 1,0-1-1,0 1 1,-1-1 0,1 1-1,0 0 1,-1 0-1,1-1 1,-1 1-1,1 0 1,-1 0 0,0 0-1,1 1 1,-1-1-1,0 0 1,0 1-1,1-1 1,-1 1 0,0-1-1,0 1-203,-8-2 36,0 0-1,0 1 1,0 0-1,0 0 1,0 1-1,0 1 0,0 0 1,0 0-1,0 1 1,1 0-1,-1 1 1,0 0-1,1 0-35,-4 2 9,0 1 0,1 1-1,0 0 1,0 0 0,1 1 0,0 1-1,0 0 1,1 0 0,-2 4-9,1-2 2,1 0 1,1 1 0,0 0-1,1 0 1,1 1 0,-1 0-1,2 1 1,0 0-1,1 0 1,0 0 0,1 0-1,0 1 1,2-1-1,-1 1 1,2 0 0,0 0-1,1 0 1,0 3-3,1-13 4,0 1 1,0-1-1,0 1 0,0-1 1,1 0-1,0 1 0,0-1 1,0 0-1,1 0 0,0 0 1,0-1-1,0 1 0,0-1 1,1 1-1,0-1 0,0 0 1,0 0-1,2 0-4,0 0 89,0 0 0,0-1 0,1 1 0,-1-2 0,1 1-1,0-1 1,0 0 0,0 0 0,0-1 0,0 0 0,0 0 0,0-1 0,0 1-1,3-2-88,7 0 253,1-1-1,-1-1 0,1 0 0,-1-1 1,0-1-1,-1-1 0,1-1 0,-1 0 1,0-1-1,-1 0 0,0-2-252,-5 5 15,0-2 0,-1 0 0,0 0 0,-1 0 0,1-1 0,-1-1 0,-1 1 0,0-1 0,0 0 0,-1-1 0,0 0 0,0 0 0,-1 0 0,-1 0 0,0-1 0,0 0 0,1-7-15,-4 10-76,-1 0 1,1 0-1,-2 0 1,1 0-1,-1 0 1,0 0-1,0 1 0,-1-1 1,0 0-1,-1 0 1,0 1-1,0 0 1,-1-1-1,1 1 1,-1 1-1,-1-1 1,1 0-1,-4-2 76,-1-2-507,0 1 1,-1 0-1,0 1 0,0 0 1,-1 1-1,0 0 0,0 0 1,-1 1-1,0 1 0,-8-3 507,-2 1-2373,6 7-960</inkml:trace>
  <inkml:trace contextRef="#ctx0" brushRef="#br0" timeOffset="365.274">790 0 9728,'-15'0'3680,"20"8"-2848,0 10-192,-5-7-256,5 12-256,0 10 0,4 9-64,1 4 32,4 5-64,-1 0-32,1-4 32,1-10-32,-1-2 64,1-11-32,-6-11 64,-4-9-1536,-10-12-640,-4-12-1632</inkml:trace>
  <inkml:trace contextRef="#ctx0" brushRef="#br0" timeOffset="737.729">604 47 9984,'-9'-10'3680,"18"10"-2848,10 5-192,-4-5-192,9-5-352,17-3 0,17 0-32,9 0 32,-1 3-64,1 1-2624,-16 4-1120,-17 9 288</inkml:trace>
  <inkml:trace contextRef="#ctx0" brushRef="#br0" timeOffset="738.766">804 279 7296,'-9'4'2720,"18"4"-2112,10-8 864,-6-4 288,16-4-992,14-10-320,5 2-3008,-2-5-1248,2 4 640,-4 1 448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1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68 7296,'-4'-4'561,"0"-1"0,0 1 0,0-1 0,-1 1 0,0 1 0,0-1 0,0 1-1,0 0 1,-1 0 0,1 0 0,-1 1 0,-4-2-561,4 2 117,0 1-1,0 1 1,1-1-1,-1 1 0,0 0 1,0 0-1,0 0 1,0 1-1,0 0 1,1 0-1,-1 1 0,0 0 1,-2 1-117,-5 2 11,0 1 0,1 1 1,0 0-1,0 1 0,1 0 1,0 0-1,0 1 0,1 1 0,0 0 1,1 0-1,0 1 0,-5 8-11,5-6 13,0 1 0,1 0-1,1 1 1,0 0-1,1 0 1,0 1-1,1-1 1,1 1 0,1 0-1,-1 10-12,3-18 43,1-1 0,0 0-1,0 0 1,0 0 0,1 0 0,1 0 0,-1 0-1,1 0 1,0 0 0,1-1 0,-1 1-1,1-1 1,1 1 0,-1-1 0,1 0-1,0 0 1,0-1 0,1 1 0,0-1-1,0 0 1,0 0 0,0-1 0,1 1-1,0-1 1,5 3-43,-1-2 204,0 0 0,0 0 0,0-1 0,1-1-1,-1 1 1,1-2 0,0 1 0,0-2 0,0 1 0,0-2 0,0 1-1,0-1 1,0-1 0,0 0 0,0-1 0,5-1-204,-1-1 35,1-2 0,-1 1-1,-1-2 1,1 0 0,-1-1 0,0 0 0,-1-1 0,0-1 0,0 0 0,-1 0 0,4-6-35,-10 9 4,0 0 1,0 0 0,-1 0-1,0-1 1,0 1-1,-1-1 1,0 0 0,-1-1-1,3-7-4,-4 10 6,-1 0-1,0 1 0,0-1 1,-1 0-1,0 0 1,0 0-1,0 0 0,0 0 1,-1 1-1,0-1 1,-1 0-1,1 1 1,-1-1-1,0 0 0,-2-3-5,-2-3 14,-1 1-1,0 0 0,-1 0 0,0 0 0,-1 1 0,0 0 1,-1 1-1,0 0 0,-2-1-13,3 3-436,0 1 1,0-1-1,0 2 1,-1-1-1,0 1 1,0 1-1,0 0 1,-1 0-1,1 1 1,-1 1 0,-1-1 435,-4 2-4352</inkml:trace>
  <inkml:trace contextRef="#ctx0" brushRef="#br0" timeOffset="371.184">740 35 9472,'-2'8'507,"-1"0"1,1 0-1,0 0 1,1 0-1,0 1 1,0-1-1,1 0 1,0 1-1,0-1 1,1 0-1,0 1 1,1 0-508,2 15 112,2 1 0,1-1 0,4 9-112,-4-16 81,0-1 1,1 0-1,0 0 0,2 0 0,-1-1 0,2-1 1,0 0-1,1 0 0,6 4-81,-12-12 158,0 0 0,0-1 0,0 0-1,1 0 1,0-1 0,0 0 0,0 0 0,0-1-1,1 0 1,-1 0 0,1-1 0,0 1 0,0-2-1,0 1 1,0-1 0,0 0 0,0-1 0,0 0-1,0 0 1,0-1 0,0 0 0,1-1-158,3-1 25,0-1 0,-1 0 0,1-1 0,-1 0 1,0-1-1,0 0 0,-1-1 0,0 0 0,0-1 1,0 0-1,-1-1 0,0 1 0,-1-2 0,0 1 0,-1-1 1,2-2-26,-5 5 0,1-1 0,-1 1 0,0 0 0,-1-1 0,0 0 0,0 0 0,-1 0 0,0 0 1,0-1-1,-1 1 0,0 0 0,0-1 0,-1 1 0,0 0 0,-1-1 0,0 1 0,0-1 0,-1 1 1,0 0-1,0 0 0,-1 0 0,0 0 0,0 0 0,-1 0 0,1 3-204,-1 0 0,1 1 0,-1 0 0,0-1 1,0 1-1,0 0 0,0 1 0,-1-1 0,1 1 0,-6-3 204,-13-10-4014,25 15-775</inkml:trace>
  <inkml:trace contextRef="#ctx0" brushRef="#br0" timeOffset="734.84">1706 4 9856,'0'0'110,"0"0"1,-1-1-1,1 1 1,-1 0-1,1-1 1,-1 1-1,1 0 1,-1 0-1,1-1 1,-1 1-1,1 0 1,-1 0-1,1 0 1,-1 0-1,1 0 1,-1 0-1,1 0 0,-1 0 1,1 0-1,-1 0 1,1 0-1,-1 0 1,1 0-1,-1 0 1,1 0-1,-1 1 1,1-1-1,-1 0 1,1 0-1,-1 1 1,1-1-1,-1 0 1,1 1-1,-1-1 1,1 0-1,0 1 1,-1-1-1,1 0 1,0 1-1,-1 0-110,1 2 169,-1 0 0,1 0 0,0 0 0,0 1 0,0-1-1,1 0 1,-1 0 0,1 1-169,11 55 432,3-1 0,3 0 0,1-1 0,12 17-432,1 10 2112,-23-62-1823,-5-16-302,-1 1 1,-1-1 0,0 1 0,0-1-1,0 1 1,0 0 0,-1 5 12,-1-11-109,0-1 1,0 1 0,0-1-1,0 1 1,0-1-1,0 1 1,0-1-1,0 1 1,0-1 0,0 1-1,-1-1 1,1 1-1,0-1 1,0 1 0,-1-1-1,1 1 1,0-1-1,-1 1 1,1-1 0,0 0-1,-1 1 1,1-1-1,0 0 1,-1 1 0,1-1-1,-1 0 1,1 1-1,-1-1 1,1 0 0,-1 0-1,1 0 1,-1 0-1,1 1 1,-1-1-1,1 0 1,-1 0 0,1 0-1,-1 0 1,1 0-1,-1 0 1,1 0 0,-1 0-1,0-1 1,1 1-1,-1 0 1,1 0 0,-1 0-1,1 0 1,0-1-1,-1 1 1,1 0 0,-1-1 108,-21-8-4368</inkml:trace>
  <inkml:trace contextRef="#ctx0" brushRef="#br0" timeOffset="735.84">1369 84 9984,'8'-24'3776,"6"20"-2944,25-1-160,-20 5-288,14-3-320,15-2 32,13-3-64,16-5 64,3 5-64,6 3-96,-6 5-32,-3 0-3968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6528,'-1'0'126,"1"0"1,-1 0 0,0 0-1,1 1 1,-1-1-1,0 0 1,1 1-1,-1-1 1,1 0 0,-1 1-1,1-1 1,-1 0-1,1 1 1,-1-1 0,1 1-1,-1-1 1,1 1-1,-1 0 1,1-1-1,0 1 1,-1-1 0,1 1-1,0 0 1,0-1-1,-1 1 1,1 0-127,0 1 263,0 0 0,0 0 1,-1 0-1,2-1 0,-1 1 0,0 0 0,0 0 1,1 0-1,-1 0 0,1 1-263,3 9 992,1 0 0,0-1 0,3 5-992,0 1 215,22 54-28,-3 0 0,-3 2-1,-3 1 1,0 20-187,-20-93-15,5 23-237,-6-24 176,0 1 0,0-1 0,1 0 0,-1 1 0,0-1 0,0 1-1,0-1 1,1 1 0,-1-1 0,0 1 0,0-1 0,1 0 0,-1 1-1,0-1 1,1 0 0,-1 1 0,0-1 0,1 0 0,-1 0 0,1 1-1,-1-1 1,1 0 0,-1 0 0,0 1 0,1-1 0,-1 0 0,1 0-1,-1 0 1,1 0 0,-1 0 0,1 0 0,-1 0 0,1 0 0,-1 0-1,1 0 1,-1 0 0,1 0 0,-1 0 0,1 0 0,-1-1-1,1 1 1,-1 0 0,0 0 0,1 0 0,-1-1 0,1 1 0,-1 0 76,14-15-3520</inkml:trace>
  <inkml:trace contextRef="#ctx0" brushRef="#br0" timeOffset="386.707">802 22 10368,'-85'7'5349,"61"-7"-5267,0 2 0,0 1 0,0 1 0,0 1 1,-21 7-83,21-4 0,10-3 0,0 0 0,1 0 0,-7 5 0,19-10-2,0 1 0,0-1 0,1 0 0,-1 0 0,0 1 0,1-1 0,-1 0 0,0 1 0,1-1 0,-1 1 0,1-1 1,-1 1-1,1-1 0,-1 1 0,1-1 0,-1 1 0,1-1 0,-1 1 0,1 0 0,-1-1 0,1 1 0,0 0 1,0-1-1,-1 1 0,1 0 0,0 0 0,0-1 0,0 1 0,0 0 0,0 0 0,0-1 0,0 1 0,0 0 0,0 0 1,0-1-1,0 1 0,0 0 0,1-1 0,-1 1 0,0 0 0,0 0 0,1-1 0,-1 1 0,0-1 0,1 1 1,-1 0-1,1-1 0,-1 1 0,1-1 0,-1 1 0,1-1 0,0 1 0,-1-1 0,1 1 0,0-1 2,5 5 3,1-1 1,0 0-1,0-1 0,0 1 0,2-1-3,-4-1 20,26 11-48,0 1 0,-1 2 0,-1 1 0,0 1 0,0 2 28,-21-13 17,0 0 0,0 0 1,0 1-1,-1 0 0,-1 1 0,1-1 0,-1 1 1,1 4-18,-4-7 84,0 1-1,0-1 1,-1 1 0,0 0 0,0 0 0,0 0 0,-1 0 0,0 1 0,-1-1-1,0 0 1,0 0 0,0 0 0,-1 2-84,0-3 133,0-1-1,-1 1 1,0 0 0,0 0-1,0-1 1,-1 1 0,0-1-1,0 0 1,0 0 0,-1 0-1,1 0 1,-1 0 0,0-1-1,-1 0 1,1 0 0,-1 0-1,0 0 1,0-1-1,0 0 1,0 0 0,0 0-1,-1 0 1,-1 0-133,-13 4 36,-1 0 0,1-1 1,-1 0-1,0-2 0,-21 2-36,27-5 14,-47 5-1406,55-6 750,1 0 1,-1-1-1,1 1 0,-1-1 0,1-1 1,0 1-1,-1-1 0,0-1 642,-20-15-4458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1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 7296,'-1'-1'81,"1"1"1,0 0-1,-1 0 0,1 0 1,-1-1-1,1 1 0,0 0 1,-1 0-1,1 0 1,-1 0-1,1 0 0,-1 0 1,1 0-1,-1 0 0,1 0 1,-1 0-1,1 0 1,0 0-1,-1 0 0,1 0 1,-1 1-1,1-1 0,-1 0 1,1 0-1,0 0 1,-1 1-1,1-1 0,0 0 1,-1 0-1,1 1 0,0-1 1,-1 0-1,1 1-81,6 13 977,7 9-511,40 141 3759,11 38-2397,-57-164 90,-7-36-1839,1 0-1,-1 0 1,0 0-1,0 0 0,0 0 1,0 0-1,-1 0 1,1 0-1,0 0 1,-1-1-1,1 1 0,-1 0 1,0 0-1,0 0 1,0 0-1,0 0-78,1-2 4,0 1 0,-1-1 0,1 0 0,0 0 0,0 0 0,-1 0 0,1 0 0,0 0 0,0 0 0,-1 0 0,1 0 0,0 1 0,0-1 0,-1 0 0,1 0 0,0 0 0,0-1 0,0 1-1,-1 0 1,1 0 0,0 0 0,0 0 0,-1 0 0,1 0 0,0 0 0,0 0 0,-1 0 0,1 0 0,0-1 0,0 1 0,0 0 0,-1 0 0,1 0 0,0 0 0,0-1 0,0 1 0,0 0 0,0 0 0,-1 0 0,1-1 0,0 1 0,0 0 0,0 0 0,0-1 0,0 1 0,0 0 0,0 0 0,0-1 0,0 1-4,-5-14 72,5 3-76,-1-1-1,2 1 1,-1 0 0,2-1 0,-1 1 0,2-1 4,18-69-444,-19 72 353,4-12-316,1 1 1,1 0-1,1 1 1,1 0 0,0 1-1,4-4 407,-8 13-157,0 0-1,0 1 1,1 0-1,0 1 1,1-1 0,0 1-1,0 1 1,0-1-1,1 2 1,0-1-1,0 1 1,0 0 0,6-1 157,-12 5-1,0 0 1,0 0 0,1 1 0,-1-1 0,0 1 0,0 0 0,1 0 0,-1 0 0,0 1 0,0-1-1,0 1 1,1-1 0,-1 1 0,0 0 0,0 0 0,0 1 0,0-1 0,0 1 0,-1-1 0,1 1 0,0 0-1,-1 0 1,1 0 0,-1 0 0,0 0 0,1 1 0,-1-1 0,0 1 0,7 9 2,-1 1 1,0-1-1,0 1 1,-1 1-1,1 4-2,-7-16 1,15 38 75,-1 0-1,0 9-75,-8-22 645,2 0 0,0-1 0,2 0 0,1 0 0,1-2 0,3 4-645,-9-20-3353,-19-17-3267,-6-2 2962</inkml:trace>
  <inkml:trace contextRef="#ctx0" brushRef="#br0" timeOffset="352.889">114 397 9472,'-19'3'3584,"24"2"-2784,9 3 0,-14-8-224,19 0-352,15-4-64,7-5-64,7-7 0,10-5-64,-2-1-32,6 1 32,1-5-1376,-12 1-544,-3 1-1792</inkml:trace>
  <inkml:trace contextRef="#ctx0" brushRef="#br0" timeOffset="707.853">832 62 7296,'0'0'145,"-1"0"1,0 0-1,1 0 0,-1 0 1,1 0-1,-1 0 0,1 0 1,-1 0-1,1 0 0,-1 0 1,1 0-1,-1 0 0,0 0 1,1 1-1,-1-1 1,1 0-1,-1 0 0,1 0 1,0 1-1,-1-1 0,1 0 1,-1 1-1,1-1 0,-1 0 1,1 1-1,0-1 1,-1 1-1,1-1 0,0 1-145,-15 22 2249,-4 26-804,14-32-1328,1 0 1,1 0 0,0 1-1,1-1 1,1 1-1,1 9-117,0-19 192,1 0 1,0 1-1,1-1 0,-1 0 1,2 0-1,-1 0 0,1 0 0,0 0 1,1-1-1,0 1 0,0-1 1,1 0-1,0 0 0,5 5-192,-3-4 132,1 0 0,0-1 1,0 0-1,1-1 0,0 1 0,0-2 0,0 1 0,1-1 0,0-1 1,0 1-1,0-2 0,0 0 0,1 0 0,-1 0 0,8-1-132,-5 0-469,-1-2-1,1 0 0,0 0 0,-1-1 0,1-1 1,-1 0-1,0 0 0,9-4 470,10-6-4410</inkml:trace>
  <inkml:trace contextRef="#ctx0" brushRef="#br0" timeOffset="708.853">1401 8 9984,'-3'-2'186,"0"1"0,-1 0 0,1 0 0,-1 0 0,1 1 1,-1-1-1,1 1 0,-1 0 0,1 0 0,-1 0 0,0 0 0,1 0 1,-1 1-1,1 0 0,-1 0 0,1 0 0,-1 0 0,1 0 0,0 1 1,0-1-1,-1 1 0,1 0 0,0 0 0,1 0 0,-1 0 0,0 1 1,0-1-1,1 1 0,0 0 0,-1-1 0,0 3-186,1-1 31,0 0-1,0 1 1,0-1-1,0 1 0,1-1 1,0 1-1,0-1 1,0 1-1,1 0 1,-1-1-1,1 1 0,0 0 1,0 0-1,1-1 1,-1 1-1,1 0 1,0 0-31,4 15 429,1 0-1,0 0 1,3 4-429,-8-22 68,9 22 254,1 0-1,1-1 1,1 0-1,1-1 1,1-1 0,1 0-1,1-1 1,1-1-1,1 0 1,1 0-322,-12-13-10,1 0 1,-1 0-1,1 0 0,0-1 1,0-1-1,1 1 0,0-2 1,-1 1-1,1-1 1,0-1-1,1 0 0,-1 0 1,0-1-1,1 0 0,-1-1 1,5 0 9,-1-1-562,0 0 0,-1-1 0,1-1 0,-1 0 0,9-4 562,-9 2-1365,0 0-1,-1-1 0,0 0 1,0-1-1,7-5 1366,50-41-4554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1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 6272,'5'0'2368,"0"13"-1856,4 13 160,-4-5-96,5 9-288,4 12-96,0 1-32,-1 3 32,2 1-96,-1-1 928,0 0 480,-4 1-736,0-6-320,-6-2-256,1-6-64,-5-12-1344,-9-8-608,-6-8-1760</inkml:trace>
  <inkml:trace contextRef="#ctx0" brushRef="#br0" timeOffset="419.106">1 171 7168,'0'-4'287,"2"-1"0,-1 0 0,0 1 0,1 0 0,0-1 0,0 1 0,0 0 0,0 0 1,1 0-1,0 0 0,-1 0 0,1 1 0,1-1 0,-1 1 0,2-2-287,6-7 702,-2 4-394,0 0 0,0 1 0,0-1 0,1 2 0,0-1 0,0 1 1,1 1-1,-1 0 0,1 1 0,1-1 0,0 2-308,8-3-19,0 1 1,0 2-1,0 0 0,0 1 1,17 0 18,-23 2-13,0 1 0,0 1 0,0 0 1,0 1-1,0 0 0,0 1 0,-1 0 1,2 2 12,-10-3 6,0-1 0,0 1 0,0 0 0,0 0 0,0 1 0,-1-1 0,1 1 0,-1 0 0,2 3-6,-4-4 7,0 0 0,0-1 1,0 1-1,0 0 0,-1 0 1,0 1-1,1-1 0,-1 0 1,0 0-1,-1 1 0,1-1 1,0 0-1,-1 1 0,0-1 1,0 1-1,0 1-7,-1 2 6,0 1 0,0-1 0,-1 0 0,0 1 0,-1-1 0,1 0 0,-1 0 0,0-1 0,-1 1 1,0-1-1,0 1 0,0-1 0,-5 5-6,-9 7 43,0 0 0,0-2 1,-12 8-44,-14 13 79,56-35-116,18-5-2,-17 2 30,8 0 9,0 1 1,-1 1-1,1 0 1,-1 2-1,1 1 1,-1 0 0,9 4-1,-15-3-2,0 0 0,-1 1 0,1 0 0,-1 1 0,0 0 0,-1 1 0,0 1 0,0 0 0,-1 1 0,8 8 2,-17-16-3,0 0 0,0 0 1,0 0-1,-1 0 0,1 0 1,-1 1-1,1-1 0,-1 1 1,0-1-1,0 1 0,0-1 1,0 1-1,0 0 0,-1 0 1,1-1-1,-1 1 0,0 0 1,0 0-1,0 0 0,0-1 1,0 1-1,-1 0 0,1 0 1,-1-1-1,0 1 0,1 0 1,-1-1-1,-1 1 0,1-1 1,0 1-1,-1-1 0,0 2 3,-2 1 14,-1 1 0,0-1 0,0 1 1,0-1-1,-1-1 0,1 1 0,-1-1 0,0 0 0,-1 0 0,1-1 0,-7 3-14,-4 0-366,0 0 1,0-1-1,-1-1 0,0-1 1,1 0-1,-1-1 1,0-1-1,0-1 0,-8-1 366,-13-3-3386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1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343 139 7040,'-7'-16'3201,"6"15"-1976,4 11-334,5 15 78,-1 1 0,-1 0 0,0 6-969,1 5 256,8 40-38,-2 1 1,-5 1 0,-1 50-219,-7-128-32,0 1 0,1 0 1,-1 0-1,-1 0 1,1 0-1,0 0 1,0 0-1,-1 0 0,1 0 1,-1-1-1,1 1 1,-1 0-1,0 0 1,-1 1 31,1-3-164,0 1 0,0 0 0,0-1 0,-1 1 0,1-1 0,0 0 0,0 1 0,-1-1 0,1 0 1,0 0-1,-1 0 0,1 0 0,0 0 0,-1 0 0,1 0 0,0-1 0,-1 1 0,1 0 0,0-1 0,0 1 1,-1-1-1,1 1 164,-26-8-3456</inkml:trace>
  <inkml:trace contextRef="#ctx0" brushRef="#br0" timeOffset="372.864">1 193 7168,'6'-3'676,"-1"0"1,1 0 0,0 1-1,1 0 1,-1 0-1,0 0 1,0 1 0,1 0-1,5 0-676,-10 1 327,88-17 675,0-4 1,41-17-1003,157-41 117,-282 78-115,9-4 3,1 2 0,-1 0 0,1 0 0,-1 1 0,1 1 0,0 1 1,8 1-6,-22-1-3,1 1 1,-1 0-1,1 0 1,-1 0-1,0 0 1,1 0-1,-1 1 1,0-1-1,0 1 1,0-1-1,0 1 1,0 0 0,0 0-1,-1 0 1,1 0-1,-1 0 1,1 0-1,-1 0 1,1 0-1,-1 1 1,0 1 2,4 7-18,-2 0 1,1 0-1,-2 0 0,1 5 18,1 0-5,22 126 450,-1 48-445,-9-67 120,-15-113-271,3 17 349,4-14-3045,-3-12-966</inkml:trace>
  <inkml:trace contextRef="#ctx0" brushRef="#br0" timeOffset="731.174">1228 206 7296,'9'51'2720,"1"-21"-2112,4 12 1024,-9-21 288,3 4-1024,11 6-480,5 2-288,-5 1-64,0 0-32,1-1-32,-6-3 96,0-6-64,-9-1 64,-5-12-64,-5-6-32,-9-5-2528,-10-5-1152,-14 2 288</inkml:trace>
  <inkml:trace contextRef="#ctx0" brushRef="#br0" timeOffset="1076.146">876 527 7040,'-10'-4'2720,"5"4"-2112,10 4-192,0 1-128,4-5 800,15 0 448,10 0-736,8-9-352,10-3-320,6-5-32,3-9 0,6 1-2656,-6-9-1120,-4-4 480</inkml:trace>
  <inkml:trace contextRef="#ctx0" brushRef="#br0" timeOffset="1077.146">1635 190 7168,'0'0'217,"-1"0"1,0 0-1,1 0 0,-1 0 1,0 0-1,1 1 0,-1-1 1,0 0-1,1 0 1,-1 1-1,1-1 0,-1 0 1,0 1-1,1-1 0,-1 1 1,1-1-1,-1 1 0,1-1 1,-1 1-1,1-1 1,0 1-1,-1-1 0,1 1 1,-1 0-218,-5 21 2405,6 35-1753,1-39-366,-1 13-185,1 0 1,1 0 0,2 0 0,4 17-102,-6-40 22,0 1 0,1-1 0,-1 0 0,2 0 0,-1 0 0,1 0 1,1-1-1,-1 1 0,1-1 0,0 0 0,1-1 0,0 1 0,0-1 0,0 0 0,1 0 1,-1-1-1,2 0 0,4 3-22,0-2 284,1-1 0,-1 0-1,1-1 1,0 0 0,0-1 0,0 0 0,0-1 0,0-1 0,1 0 0,-1-1 0,0 0 0,2-1-285,0-1-1004,0 0 0,0-1 0,0 0 0,0-2 0,-1 1 0,10-6 1005,-1-3-4128,-11-3 459</inkml:trace>
  <inkml:trace contextRef="#ctx0" brushRef="#br0" timeOffset="1425.178">1688 553 9600,'-24'13'3584,"34"-9"-2784,4 4 0,-9-8-160,9-4-448,20-4-32,12-5-96,7-5 32,5-6-2752,-12-11-1152,-12 2 512,-20-9 288</inkml:trace>
  <inkml:trace contextRef="#ctx0" brushRef="#br0" timeOffset="1426.178">1707 223 9472,'-4'-4'3584,"13"4"-2784,10 0-224,-4-4-288,12-5-288,21 1 64,9-8-3840,6-2-1664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2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9984,'-2'5'586,"0"0"0,1 0 0,-1 0 0,1 1 0,0-1 1,0 0-1,1 1 0,0-1 0,0 1 0,0 2-586,0 1 272,1 11 1025,0 0 0,1 0 0,4 12-1297,-1-9 98,2-1-1,0 0 1,1 0-1,2-1 1,0 0 0,1-1-1,1 0 1,7 9-98,-15-23 5,1 0 1,0-1 0,0 1-1,0-1 1,1 0 0,0 0-1,0 0 1,0-1 0,0 0 0,1 0-1,-1-1 1,6 3-6,-9-5 3,1 0 1,-1 0-1,1 0 1,-1-1-1,1 1 1,-1-1-1,1 0 1,-1 0-1,1 0 1,-1-1-1,1 1 1,-1-1-1,1 0 0,-1 1 1,0-2-1,1 1 1,-1 0-1,0-1 1,0 1-1,0-1 1,0 0-1,0 0 1,0 0-1,0-1 1,-1 1-1,1 0 1,-1-1-1,1 0-3,5-8-5,0-1 1,-1 1-1,0-1 1,-1 0-1,0-1 0,0 1 1,-2-1-1,0 0 1,1-6 4,1-6-13,-1 0 1,-2 0 0,0-1-1,-1-18 13,-4 23-878,0 1 0,-1-1 0,-1 1-1,-6-17 879,3 12-1228,3 8-3118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2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10112,'-4'20'4890,"12"10"-3040,-1-9 23,9 33-1050,3-1 1,2-1 0,18 30-824,-2-2 131,14 45-95,-5 3 0,-6 2 0,-5 2 0,16 134-36,-49-252-81,-2-10-46,1 0 0,-1 0 0,1 0 0,-1 0 1,1 0-1,1 0 0,-1 0 0,0 0 0,1 0 0,0 0 1,0-1-1,0 1 0,0-1 0,1 0 0,-1 1 127,-1-4-83,-1 1-1,1-1 1,-1 1-1,1-1 1,-1 0-1,1 1 1,-1-1-1,1 0 1,0 1-1,-1-1 1,1 0-1,-1 0 1,1 0-1,0 1 1,-1-1-1,1 0 1,-1 0-1,1 0 1,0 0-1,-1 0 1,1 0-1,0 0 1,-1-1-1,1 1 1,-1 0-1,1 0 1,0 0-1,-1 0 1,1-1-1,-1 1 1,1-1 83,15-16-2035,6-30-787,6-27-740</inkml:trace>
  <inkml:trace contextRef="#ctx0" brushRef="#br0" timeOffset="366.362">1003 6 10496,'14'-5'2896,"-14"5"-2786,0 0-1,-1 0 1,1 0-1,0 0 1,0 0-1,0 0 0,0 0 1,0 0-1,0 0 1,0 0-1,0 0 1,0 0-1,0 0 1,0 0-1,0 0 0,0 0 1,0 0-1,0 1 1,0-1-1,0 0 1,0 0-1,0 0 1,0 0-1,0 0 1,0 0-1,0 0 0,0 0 1,0 0-1,0 0 1,0 0-1,0 0 1,0 0-1,0 0 1,0 0-110,-24 15 3367,23-15-3475,-17 12 268,0 0 0,1 2 0,0 0 0,2 0 1,-1 1-1,2 2-160,-35 39-35,0 9 35,17-24 60,-60 79 627,3 8-687,62-85 654,2 0 0,2 2 0,2 1 0,1 1 1,2 3-655,14-35 56,0-1 1,0 1-1,2-1 1,0 1-1,0 0 1,2 0-1,0 0 1,0 1-57,1-8-2,0 0 0,1 0 0,0 0 0,0 0 0,0-1-1,1 1 1,0-1 0,1 1 0,-1-1 0,1 0 0,1 0 0,0-1 0,0 1 0,0-1 0,2 1 2,-1 0 9,1-1-1,-1 0 1,1 0 0,1-1 0,-1 0-1,1 0 1,0-1 0,0 0-1,0 0 1,0-1 0,2 1-9,30 7 43,-1-2-1,1-1 1,27 1-43,352 13 16,-15-18-1814,-325-4 172,-43 1 578,-9-1-599,-1 0-1,9-2 1648,-29 2-691,0-1-1,0 0 1,-1 0 0,1-1-1,-1 1 1,1-1-1,-1 0 1,0-1 0,0 1-1,0-1 1,0 0-1,4-3 692,11-13-3674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2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15 183 10368,'-12'10'3365,"11"-9"-3325,1-1 0,0 0 1,0 0-1,0 0 0,-1 1 1,1-1-1,0 0 0,0 0 0,0 1 1,0-1-1,0 0 0,0 0 1,0 1-1,0-1 0,0 0 0,-1 0 1,1 1-1,0-1 0,0 0 0,0 0 1,0 1-1,0-1 0,1 0 1,-1 0-1,0 1 0,0-1 0,0 0 1,0 0-1,0 1 0,0-1 1,0 0-1,0 0 0,1 1 0,-1-1 1,0 0-1,0 0 0,0 0 1,1 1-41,15 64 4744,-1-8-3553,-6-15-1087,-2 1 0,-1 0 0,-1 38-104,-4-13 4408,0-86-4864,1 0 0,0 1 0,2-1 1,0 0-1,5-13 456,6-11-2137,14-28 2137,-23 56-39,0 0-1,1 0 1,1 1 0,1 0-1,0 0 1,0 1-1,9-9 40,-15 19 3,0-1-1,0 1 1,0-1-1,0 1 0,0 0 1,0 0-1,1 0 1,-1 0-1,1 1 1,-1 0-1,1-1 1,0 1-1,0 1 1,-1-1-1,1 0 1,0 1-1,0 0 0,0 0 1,0 0-1,-1 0 1,1 1-1,0-1 1,0 1-1,-1 0 1,1 0-1,0 0 1,-1 1-1,1 0 1,-1-1-1,1 1 1,-1 0-1,2 2-2,5 3 31,1 1 0,-1 1 0,-1 0 0,1 1 0,-1-1 1,-1 2-1,0-1 0,-1 1 0,3 5-31,12 24 87,-1 2 0,-1 1-87,-8-15-6,2 4-65,-5-9-549,1-1 0,2 0 0,0 0 620,-11-22-218,-1 1 0,0-1 1,0 1-1,1 0 0,-1-1 0,1 1 0,-1-1 0,1 1 0,-1 0 0,1-1 0,-1 1 0,1-1 0,-1 0 0,1 1 0,-1-1 0,1 1 0,0-1 0,-1 0 0,1 0 0,0 1 0,-1-1 0,1 0 0,0 0 0,-1 0 0,1 0 0,0 0 1,0 1-1,0-2 218,0 1-420,0 0 0,0-1 1,-1 0-1,1 1 1,0-1-1,0 0 1,-1 1-1,1-1 1,0 0-1,-1 0 1,1 1-1,-1-1 0,1 0 1,-1 0-1,1 0 1,-1 0 419,6-13-3808</inkml:trace>
  <inkml:trace contextRef="#ctx0" brushRef="#br0" timeOffset="517.113">761 0 10368,'3'4'789,"-1"-1"1,0 0-1,1 1 1,-2-1-1,1 1 1,0-1-1,-1 1 1,0 0-1,1 0 1,-1 1-790,9 47 2734,-3-14-2377,-2-21-332,15 54 3505,4 35-3530,-20-84 258,-1-1 0,-1 1 0,-1 0-1,-2 0 1,1 0 0,-2 0 0,-2 3-258,0-15 17,-1-11-3,5-1-22,-1 0 1,0 1-1,1-1 1,-1 0-1,1 1 1,-1-1 0,1 0-1,0 0 1,0 0-1,0 1 1,0-1-1,0-2 8,5-32-975,1 0 0,2 0 0,1 0 1,1 1-1,4-4 975,-10 29-38,1 0 1,0 1 0,0 0 0,1 0 0,0 0-1,1 1 1,0-1 0,0 2 0,1-1 0,0 1-1,0 0 1,6-4 37,-10 9 14,1-1 1,-1 1-1,1-1 0,-1 1 0,1 1 0,0-1 0,-1 1 1,1-1-1,0 1 0,0 1 0,0-1 0,0 1 0,0 0 1,0 0-1,0 0 0,0 0 0,0 1 0,0 0 0,0 0 1,-1 1-1,1-1 0,0 1 0,-1 0 0,1 0 0,-1 1 1,0-1-1,2 2-14,1 1 208,-1 0 1,0 1-1,0 0 0,0 0 1,-1 0-1,0 1 1,0-1-1,-1 1 1,1 0-1,-1 1 0,-1-1 1,0 1-1,0-1 1,0 1-1,-1 0 1,0 0-1,-1 0 0,0 1 1,0-1-1,0 0 1,-1 0-1,-1 3-208,0 5 52,0 1 1,-2-1-1,0 0 1,0 0-1,-2 0 0,0 0 1,0-1-1,-2 0 0,0 0 1,-6 9-53,3-8-115,-1 0 1,0 0 0,-1 0 114,9-13-322,-1 1 1,1 0-1,-1-1 1,0 0-1,0 0 1,0 0-1,0 0 1,0-1-1,-1 1 1,1-1-1,-1 0 1,0 0-1,-3 0 322,7-1-315,0-1-1,-1 0 1,1 1 0,-1-1-1,1 0 1,-1 0-1,1 0 1,-1 0-1,0 0 1,1 0-1,-1-1 1,1 1-1,-1 0 1,1-1 0,0 1-1,-1-1 1,1 1-1,-1-1 1,1 0-1,0 0 1,0 1-1,-1-1 1,1 0 0,0 0-1,0 0 1,0-1-1,-1 1 316,-12-13-4794</inkml:trace>
  <inkml:trace contextRef="#ctx0" brushRef="#br0" timeOffset="930.439">1535 36 13952,'-24'-11'4591,"24"11"-4489,-1-1 0,0 1 0,1 0 0,-1-1 0,0 1 0,0 0 0,0 0 0,1-1 0,-1 1 0,0 0 0,0 0 0,0 0 0,0 0 0,1 0 0,-1 0 0,0 1 0,0-1 0,0 0 0,1 0 0,-1 0 0,0 1 0,0-1 0,0 1-102,-1 0 278,-1-1-255,1 0 0,-1 1 0,0-1 0,1 1-1,-1 0 1,1 0 0,-1 0 0,1 0 0,0 0 0,-1 0-1,1 1 1,0-1 0,0 1 0,0 0 0,0-1 0,0 1-1,-1 1-22,2-1 3,0-1 0,1 1 0,-1-1 1,0 1-1,1 0 0,-1-1 0,1 1 0,-1 0 0,1 0 0,0-1 0,0 1 0,0 0 0,0 0 0,0-1 0,0 1 0,0 0 0,1 0 0,-1-1 0,0 1 0,1 0 0,0-1 0,-1 1 0,1 0 0,0-1 0,0 1-3,3 5 0,1 0 0,0-1 0,0 1 0,0-1 0,1-1 0,-1 1 0,1-1 0,6 4 0,21 20 0,-15-13 4,46 49 42,-56-56-39,-1 0 0,0 0-1,0 1 1,-1 0 0,-1 1 0,5 10-7,-6-10 226,-1 0 1,0 0-1,-1 0 0,0 0 1,-1 1-1,0-1 0,0 1 1,-2-1-1,1 1 0,-1-1 1,-1 1-1,0-1 0,-1 0 1,0 0-1,-1 2-226,0-3 41,0 0-1,-1 0 1,0 0 0,-1-1 0,0 0-1,0 0 1,-1-1 0,0 0 0,-2 1-41,2-2-633,0 0 1,-1-1 0,0 0 0,0-1-1,-1 0 1,-4 2 632,-32 15-5754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2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126 166 9728,'0'0'198,"-1"0"0,1 0 0,-1 0 0,1 0 0,-1 0 0,1 0 0,-1 0 0,0 1 0,1-1 0,-1 0 0,1 0 0,-1 1 0,1-1 0,-1 0 0,1 1 0,0-1 1,-1 0-1,1 1 0,-1-1 0,1 1 0,0-1 0,-1 1 0,1-1 0,0 1 0,0-1 0,-1 1 0,1-1-198,-3 20 1323,8 26-1948,-4-41 1113,9 61 3210,-3 9-3698,0 134 312,-11-169-588,3-39 213,1 0-1,0 0 1,0 0-1,0-1 1,-1 1-1,1 0 1,0 0-1,-1-1 1,1 1-1,-1 0 1,1-1-1,-1 1 0,1 0 1,-1-1-1,1 1 1,-1-1-1,0 1 1,1-1-1,-1 1 64,0-1-94,0 0 0,0 0 1,1 0-1,-1 0 0,0 0 0,1-1 0,-1 1 0,0 0 0,0 0 0,1-1 0,-1 1 0,0 0 0,1-1 0,-1 1 0,1-1 0,-1 1 1,0 0-1,1-1 0,-1 0 0,1 1 0,-1-1 0,1 1 0,-1-1 0,1 0 0,0 1 0,-1-1 94,-10-15-230,1 0 0,0-1 0,1-1 0,1 1 1,0-1-1,1-1 0,0-6 230,-5-18 87,2 0 1,-2-32-88,9 52 90,1 0 1,1 0 0,1 0 0,1-1 0,3-15-91,-3 30 21,0 1 0,1 0 0,0 1 0,1-1 0,0 0-1,0 1 1,1-1 0,0 1 0,0 0 0,0 0 0,1 1 0,0-1 0,0 1 0,1 0 0,0 0 0,0 1 0,6-4-21,-2 2 65,1 1 1,0 0-1,0 1 0,0 0 0,1 1 1,-1 1-1,1-1 0,0 2 0,0 0 1,1 0-1,-1 1 0,0 1 0,2 0-65,-9 0 124,-1 0 0,1 0 0,0 1-1,0 0 1,-1 0 0,1 0-1,-1 0 1,1 1 0,-1 0 0,0 0-1,1 0 1,-1 0 0,0 1 0,0-1-1,-1 1 1,1 0 0,0 0-1,-1 1 1,0-1 0,0 1 0,0 0-1,0-1 1,-1 1 0,1 0-1,-1 1 1,0-1 0,0 0 0,0 1-1,-1-1 1,0 1 0,0-1 0,0 1-1,0 0 1,-1 0 0,1 0-124,-1 3 8,0 0 0,0 0 0,0 0 1,-1 0-1,0 0 0,0 0 0,-1 0 1,0 0-1,-1-1 0,0 1 0,-3 5-8,5-9-1,-16 39-67,17-41 66,-1 0-1,1-1 1,-1 1-1,1 0 1,0 0-1,0 0 0,0 0 1,0-1-1,0 1 1,0 0-1,0 0 1,1 0-1,-1 0 0,0-1 1,1 1-1,0 0 1,-1 0-1,1-1 1,0 1-1,0-1 1,0 1-1,0 0 0,1-1 3,10 9 4,1-1 0,1 0 0,0-1-1,5 2-3,-3-2 9,-1 1-1,0 0 1,0 1-1,-1 1 1,3 4-9,-13-12 2,-1 0 0,0 0 1,0 1-1,-1 0 0,1-1 0,-1 1 1,1 0-1,-1 0 0,0 0 0,-1 1 0,1-1 1,-1 0-1,0 1 0,0-1 0,0 1 1,-1-1-1,1 1 0,-1-1 0,0 1 1,0 0-1,-1-1 0,0 2-2,0 1 0,-1 0 1,0 0-1,-1 0 1,0 0-1,0 0 1,0-1-1,-1 1 1,0-1-1,0 0 0,-1 0 1,0 0-1,0-1 1,0 0-1,0 1 1,-1-2-1,0 1 1,-5 2-1,6-4-212,1 0 0,-1-1 0,0 0 1,0 0-1,0 0 0,0-1 0,0 0 1,0 0-1,0 0 0,0 0 0,-5-1 212,6 0-404,0 0-1,0-1 0,0 0 0,0 1 0,0-1 0,0-1 0,0 1 1,0-1-1,0 0 0,0 1 0,1-2 0,-1 1 0,1 0 0,-1-1 1,-1-1 404,-15-13-3680</inkml:trace>
  <inkml:trace contextRef="#ctx0" brushRef="#br0" timeOffset="383.453">821 177 10112,'-5'0'956,"0"0"0,1 0 1,-1 1-1,1 0 0,-1 0 0,1 0 1,-1 0-957,2 1 209,0-1-1,0 0 1,1 1 0,-1 0 0,1-1 0,-1 1 0,1 0 0,0 0 0,-1 1 0,1-1-1,0 0 1,0 1 0,1-1 0,-1 1 0,1 0 0,-1-1 0,0 4-209,-3 5 57,2 0 0,-1 1 1,1 0-1,1 0 0,0-1 0,1 1 1,0 0-1,1 0 0,0 0 0,1 0 1,2 10-58,0-3 27,1-1 0,0 0 1,2 0-1,0-1 0,0 1 1,2-1-1,5 7-27,-10-18 7,1 0 0,-1-1 0,1 1 0,1-1 1,-1 1-1,1-1 0,0 0 0,0-1 0,1 1-7,-3-3 2,0-1 0,-1 1-1,1-1 1,0 1 0,0-1 0,0 0-1,0 0 1,0-1 0,0 1 0,0 0 0,0-1-1,0 0 1,0 0 0,0 0 0,0 0-1,0 0 1,0-1 0,0 1 0,0-1 0,0 0-1,1 0-1,2-1-1,-1-1 1,1 0-1,-1 0 0,0 0 0,0-1 0,0 0 0,0 0 0,-1 0 0,0 0 0,0-1 0,0 0 0,0 1 0,0-2 0,-1 1 0,0 0 1,0-1-1,-1 1 0,0-1 0,0 0 0,0 0 0,0 0 0,-1 0 0,1-3 1,0-3-15,-1 0 0,0 0 0,0 0 0,-1 0 0,-1 0 0,0 0 0,-1 0 0,0 0 0,-1 0 0,0 0 0,-4-10 15,-5-1-868,0 1 1,-8-10 867,7 10-4738,0-1 0,-6-15 4738,9 16-3578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3:4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1 635 7040,'0'0'2368,"6"14"3349,2-2-5796,-1 0-1,-1 0 1,0 1 0,-1-1 0,0 2-1,0-1 1,-2 0 0,0 1 0,0-1-1,-1 3 80,2 4-1506,-2-14 637,0 5-3734,-2-6 2273</inkml:trace>
  <inkml:trace contextRef="#ctx0" brushRef="#br0" timeOffset="566.096">92 189 7040,'-8'4'3249,"11"-3"536,17-3-2217,15-8-1445,23-11-123,-28 10 53,0 1 1,19-4-54,-45 14 13,-1-1 0,1 1 0,-1 0 0,1 0 0,0 0 1,-1 0-1,1 1 0,-1-1-13,-2 0 3,0 0 1,0 0-1,0 1 1,0-1 0,-1 0-1,1 1 1,0-1-1,0 0 1,0 1-1,0-1 1,-1 1-1,1-1 1,0 1-1,-1-1 1,1 1 0,0-1-1,-1 1 1,1 0-1,0 0 1,-1-1-1,1 1 1,-1 0-1,0 0 1,1-1-1,-1 1 1,0 0-1,1 0 1,-1 0 0,0 0-1,0 0 1,0 0-1,0 0-3,0 7 4,-2 0 1,1 1-1,-1-1 0,0 0 0,-1 0 0,0-1 1,0 1-1,-1-1 0,0 1 0,-2 2-4,1-3-2,1 0 0,1 0 0,-1 1 0,1-1 0,1 1 0,-1 0 0,1-1 0,0 1 0,1 0 0,0 4 2,1-11-5,0 1 1,0-1 0,1 1-1,-1-1 1,0 0 0,1 1 0,-1-1-1,1 1 1,0-1 0,-1 0 0,1 0-1,0 1 1,0-1 0,0 0 0,0 0-1,0 0 1,0 0 0,0 0 0,0 0-1,0 0 1,1 0 0,-1 0-1,0-1 1,1 1 0,-1-1 0,0 1-1,1-1 1,-1 1 0,1-1 4,7 3 7,1-1 1,-1 0-1,1-1 1,3 0-8,9 2 40,-18-2-47,0 0 1,0 0-1,0 0 0,0 1 1,-1-1-1,1 1 0,-1 0 0,1 0 1,-1 0-1,0 0 0,1 1 0,-1-1 1,0 1-1,-1 0 0,1 0 1,0 0-1,-1 0 0,0 1 0,1 0 7,-1 1 40,0 0-1,0 0 0,0 0 1,-1 0-1,1 0 0,-1 0 0,-1 0 1,1 0-1,-1 1 0,0-1 1,0 0-1,0 0 0,-2 5-39,2-4-137,-1 0 0,-1 1-1,0-1 1,1 0 0,-2 0-1,1 0 1,-1-1 0,0 1 0,0-1-1,0 1 1,-1-1 0,0 0-1,0 0 1,0 0 0,-1-1 0,1 0-1,-1 1 1,0-2 0,0 1-1,-1-1 1,1 1 0,-1-1 0,0-1-1,-3 2 138,5-3-793,-1 1 0,0-2 0,0 1 0,0 0 0,0-1 0,0 0-1,-3 0 794,-7-1-2378</inkml:trace>
  <inkml:trace contextRef="#ctx0" brushRef="#br0" timeOffset="1096.955">1013 66 7168,'0'-1'162,"4"-25"3107,-5 25-3053,1 0 1,0 0 0,0 0-1,0 0 1,-1 0 0,1 0-1,-1 0 1,1 0 0,-1 0-1,1 0 1,-1 0-1,1 0 1,-1 0 0,0 0-1,1 0 1,-1 1 0,0-1-1,0 0 1,0 0 0,0 1-1,0-1 1,0 0-217,-6-3 1059,4 2-756,0 1-1,0-1 0,0 1 0,0 0 0,0-1 1,0 1-1,0 1 0,0-1 0,0 0 1,0 1-1,-2-1-302,-7 1 47,0 0 0,1 1 1,-1 0-1,0 1 0,1 0 0,-1 1 1,1 0-1,0 0 0,-1 2 0,-8 4-47,11-5-128,1 1 0,-1 0 0,1 0-1,0 1 1,0 0 0,1 1 0,0-1-1,0 1 1,0 1 0,1-1 0,0 1-1,1 0 1,-2 4 128,6-10 12,0 0 1,0 0-1,0 0 1,0 0-1,1 1 0,-1-1 1,1 0-1,0 0 0,-1 0 1,1 1-1,0-1 0,0 0 1,1 0-1,-1 0 0,0 1 1,1-1-1,-1 0 0,1 0 1,0 0-1,-1 0 0,1 0 1,0 0-1,1 0 0,-1 0 1,0 0-1,0 0 1,1-1-1,-1 1 0,1-1 1,-1 1-1,1-1 0,0 1 1,0-1-1,0 0 0,1 1-12,10 6 160,0-1 0,0-1-1,0 0 1,1 0 0,3-1-160,1 2 54,-3-2-36,0 2 0,0 0 0,-1 0 0,0 2 0,0-1 0,-1 2 0,2 2-18,-11-9 5,-1 0 1,1 0-1,-1 1 0,0-1 1,0 1-1,0 0 1,0 0-1,-1 0 1,1 0-1,-1 1 1,0-1-1,0 1 0,-1-1 1,0 1-1,1 0 1,-1 0-1,-1-1 1,1 1-1,-1 0 0,0 0 1,0 0-1,0-1 1,-1 1-1,0 0 1,1 0-1,-2 0-5,0 2 15,0 0 0,-1 0 0,0-1 0,0 1 0,0-1 0,-1 0 0,0 0-15,2-3 10,1-1 0,-1 0-1,1 0 1,-1-1 0,0 1-1,0 0 1,0 0 0,0-1-1,0 1 1,0-1 0,-1 0-1,1 0 1,0 0 0,-1 0-1,1 0 1,-1 0 0,1 0-1,-1-1 1,1 0 0,-3 1-10,4-1 4,0 0 1,0-1 0,0 1-1,0 0 1,0 0 0,0-1 0,0 1-1,0-1 1,0 1 0,0-1-1,0 1 1,0-1 0,0 0-1,0 0 1,1 1 0,-1-1-1,0 0 1,0 0 0,1 0 0,-1 1-1,1-1 1,-1 0 0,1 0-1,-1 0 1,1 0 0,-1 0-1,1 0 1,0 0 0,0-1-1,-1 1 1,1 0-5,-1-4 6,1 0 0,-1-1 0,1 1 1,0 0-1,0-5-6,7-39-561,2 0-1,12-36 562,6-33-5458,-20 86 1671,1 5 1222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43:4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168 152 6656,'-2'0'344,"1"1"1,-1-1 0,1 0 0,-1 1-1,0-1 1,1 1 0,-1-1-1,1 1 1,-1 0 0,1-1-1,-1 1 1,1 0-345,-18 16 764,-11 24-998,13-13 246,1 0-1,2 2 1,1 0 0,2 0-1,0 1 1,1 5-12,8-23 9,0 1 1,1-1-1,0 1 1,1-1-1,0 1 0,1-1 1,1 1-1,1 2-9,-1-7-405,0 0-1,0 0 0,1 0 0,0 0 0,1-1 0,0 1 0,0-1 1,1 0-1,0 0 0,0-1 0,1 0 0,1 2 406,8 3-1637</inkml:trace>
  <inkml:trace contextRef="#ctx0" brushRef="#br0" timeOffset="353.368">245 435 6912,'0'5'2624,"0"-5"-2048,9 11-64,-9-11-96,5 5-288,0-5 0,9 0-64,1-5-64,-1 5 32,-1-8-128,6 5 64,0-10-1312,5 9 736,-9-9-2496,-1 8 1728</inkml:trace>
  <inkml:trace contextRef="#ctx0" brushRef="#br0" timeOffset="771.228">558 191 7296,'4'-4'763,"0"1"0,0 0 0,0 1 1,0-1-1,0 1 0,1 0 0,-1 0 1,1 0-1,1 0-763,17-8 736,18-14-543,-24 13-143,0 1 0,11-3-50,-27 12 9,0 1 0,0 0-1,0-1 1,0 1 0,0 0-1,1 0 1,-1 0-1,0 0 1,0 0 0,0 0-1,0 0 1,0 0 0,1 0-1,-1 1 1,0-1 0,0 0-1,0 1 1,0-1 0,0 1-1,0-1 1,0 1 0,0 0-1,0-1 1,0 1 0,-1 0-1,1 0 1,0-1 0,0 1-1,-1 0 1,1 0 0,0 0-1,-1 0 1,1 0 0,-1 0-1,1 0 1,-1 0 0,1 0-1,-1 1-8,3 6 67,0 1-1,0-1 1,-1 1-1,0 6-66,-1-9 24,3 15-7,30 188 153,-26-122-624,-7-70-1315,-1-11-2259,0-2 1703</inkml:trace>
  <inkml:trace contextRef="#ctx0" brushRef="#br0" timeOffset="1098.789">729 402 7168,'0'8'2720,"0"-8"-2112,10 5 800,-10-5 384,5 3-1024,0-3-160,4 5-416,6-10-64,-1 2-64,0-7-64,4 2 32,1-5-128,5 0 64,0-7-1184,0 7 672,15-13-6400</inkml:trace>
  <inkml:trace contextRef="#ctx0" brushRef="#br0" timeOffset="1571.678">1286 8 6784,'-1'0'160,"1"-1"1,-1 0-1,0 1 0,1-1 1,-1 1-1,0-1 0,0 1 1,0-1-1,0 1 1,1-1-1,-1 1 0,0 0 1,0-1-1,0 1 0,0 0 1,0 0-1,0 0 1,0 0-1,0 0 0,0 0 1,0 0-1,0 0 0,0 0 1,0 0-1,1 0 1,-1 1-1,0-1 0,0 0 1,0 1-1,0-1 0,0 1 1,0-1-1,0 1-160,-32 20 2548,33-21-2511,-7 5 89,0 1 0,1 1 0,0-1 0,0 1 0,1 0-1,0 1 1,-4 6-126,-28 60 167,36-73-159,-7 17 30,1 0 0,1 0 0,1 1 0,1-1 0,0 1 0,1 1 0,1 1-38,1-8 14,1 0 0,0 0 0,0 0 0,2 0-1,0-1 1,0 1 0,1 0 0,1-1 0,0 0 0,5 11-14,-7-19 1,0 0 0,1 0 0,-1-1 0,1 1 0,0 0 0,0-1 0,0 0 0,1 0 0,-1 0 0,1 0 0,-1 0 0,1-1 0,0 1 0,0-1 0,0 0 0,1-1 0,-1 1 0,0-1 0,1 1 0,-1-1 0,1-1 0,-1 1 0,1-1 0,-1 1 0,4-1-1,0-1 8,0 1-1,0-1 0,0-1 1,0 1-1,-1-1 0,1 0 1,-1-1-1,1 0 0,-1 0 1,0-1-1,0 0 0,0 0 1,-1 0-1,2-2-7,-4 3 4,-1 0 0,1-1-1,-1 0 1,0 1 0,0-1 0,-1 0-1,1 0 1,-1 0 0,2-4-4,-4 7-1,1 0 1,-1 0-1,1 0 1,-1 0-1,0-1 1,0 1-1,1 0 1,-1 0-1,0 0 0,0 0 1,0 0-1,0-1 1,0 1-1,-1 0 1,1 0-1,0 0 1,0 0-1,-1 0 1,1 0-1,-1 0 1,1 0-1,-1 0 1,1 0-1,-1 0 1,0 0-1,0 0 1,1 0-1,-1 0 1,0 0-1,0 1 1,0-1-1,0 0 1,0 1-1,0-1 1,0 0-1,0 1 0,0-1 1,0 1-1,0 0 1,0-1-1,0 1 1,0 0-1,0 0 1,-1 0 0,-3-2-22,0 1-1,0 1 1,0-1 0,0 1 0,-1 0-1,1 0 1,0 0 0,0 1 0,0 0 0,0 0-1,-1 0 1,2 1 0,-1-1 0,0 1-1,0 1 1,0-1 0,1 0 0,-1 1 22,-1 2-500,-1-1 0,1 1 1,-1 0-1,1 1 0,-1 1 500,1 0-1702,0 0 0,1 1 0,0-1 0,-3 5 1702,3 1-1754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29:0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7937 6656,'0'-3'1984,"1"5"-155,0 12 1164,2 20-1005,0 42 1468,8 41-3456,-3-41 1547,-1 43-1547,-7-48 180,0-41-3528,1-29-1802,2-1 3496,-2 0 666,8 0-2681</inkml:trace>
  <inkml:trace contextRef="#ctx0" brushRef="#br0" timeOffset="583.833">836 7937 7040,'-7'-3'246,"0"0"1,-1 0-1,1 1 0,-1 0 1,0 0-1,0 1 1,0 0-1,0 0 1,0 1-1,0 0 0,0 1 1,0-1-1,0 2 1,0-1-1,1 1 0,-1 0 1,0 1-1,-3 1-246,0 1-7,0-1-1,1 2 1,-1 0 0,1 0-1,1 1 1,-1 0-1,1 0 1,0 1 0,1 0-1,0 1 1,0 0-1,-2 4 8,8-11 1,1 0-1,-1 0 0,1 0 0,-1 1 1,1-1-1,0 0 0,0 1 0,0-1 1,0 1-1,1-1 0,-1 1 0,1 0 0,-1-1 1,1 1-1,0-1 0,0 1 0,0 0 1,0-1-1,1 1 0,-1 0 0,1-1 1,0 1-1,-1-1 0,2 2 0,0-1 0,1 1 0,-1 0 0,1-1 0,0 1 0,0-1 0,0 0 0,1 0 0,-1 0 0,1-1 0,0 1 0,-1-1 0,1 0 0,4 2 0,25 10 34,1-1 0,28 6-34,-28-9-66,0 2 1,-1 1-1,7 5 66,-30-13 208,0 0 0,-1 1-1,0 1 1,0-1-1,-1 1 1,1 1-1,-2 0 1,1 0 0,-1 0-1,0 1 1,-1 0-1,3 5-207,-7-10 103,0 0-1,0 0 0,0 0 1,0 0-1,-1 0 1,0 0-1,1 1 0,-2-1 1,1 1-1,-1-1 1,1 1-1,-1-1 0,0 0 1,-1 1-1,1-1 1,-1 1-1,0-1 0,0 2-102,-1-1 103,0 0-1,0-1 0,-1 1 0,0-1 0,1 0 0,-1 1 0,-1-1 0,1-1 1,-1 1-1,1 0 0,-1-1 0,0 0 0,0 0 0,-1 0 0,1 0 0,0-1-102,-13 7 455,0-1 0,0-1-1,0 0 1,-1-2-1,-3 1-454,-93 17-340,100-20 82,-8 1-316,-42 6-2577,23-12-2073,26-5 1539</inkml:trace>
  <inkml:trace contextRef="#ctx0" brushRef="#br0" timeOffset="1995.948">2167 8114 4224,'0'0'196,"0"-1"1,1 1-1,-1-1 1,0 0 0,0 1-1,0-1 1,0 0-1,0 1 1,0-1-1,-1 1 1,1-1-1,0 0 1,0 1-1,0-1 1,-1 1-1,1-1 1,0 0-1,0 1 1,-1-1-1,1 1 1,0-1-1,-1 1 1,1-1 0,-1 1-1,1-1 1,-1 1-1,1 0 1,-1-1-1,0 1-196,-25-13 3305,15 10-2836,-1 0 0,1 1 0,-1 0 0,-1 0-469,1 2 33,0 1 1,0 0 0,0 0 0,0 1 0,0 1 0,0 0 0,0 0 0,1 1 0,-1 1 0,1 0 0,0 0 0,1 1-1,-1 1 1,1 0 0,1 0 0,-8 7-34,1 0 0,1 2 1,0 0-1,1 0 0,1 2 0,0 0 0,1 0 0,1 1 0,1 0 1,1 1-1,5-12 3,1 0 0,0 0 1,1 1-1,0-1 1,0 1-1,1-1 0,0 1 1,0-1-1,1 1 0,0 0 1,1 0-1,0-1 1,0 1-1,2 4-3,-2-8 14,1 0 0,0 1 1,0-1-1,1 0 0,-1 0 0,1-1 0,0 1 0,1-1 1,-1 1-1,1-1 0,-1 0 0,1 0 0,1 0 0,-1-1 1,0 0-1,1 1 0,0-2 0,0 1 0,0 0 0,0-1 1,0 0-1,0 0 0,1 0-14,7 1 24,-1-1 1,1 0-1,0 0 0,0-1 1,0-1-1,-1 0 0,1-1 1,0 0-1,0-1 1,-1-1-1,6-1-24,0-2 357,0 0 0,0-1 0,0 0 0,-1-2 1,-1 0-1,1-1 0,5-5-357,-14 8 65,0 1 0,0-2 1,-1 1-1,0-1 1,0 0-1,-1 0 0,0-1 1,0 0-1,-1 0 0,0 0 1,-1-1-1,0 0 0,0 0 1,-1 0-1,-1 0 0,1 0 1,-2 0-1,1-1 0,-2 1 1,1-1-1,-1 1 1,-1-1-1,0-1-65,-1-2-27,0 0 1,0 0-1,-2 0 0,0 0 1,0 1-1,-1-1 1,-1 1-1,0 1 0,-1-1 1,-1 1-1,0 0 1,0 1-1,-1 0 0,0 0 1,-1 0-1,-9-6 27,-31-21-3632,34 28-698</inkml:trace>
  <inkml:trace contextRef="#ctx0" brushRef="#br0" timeOffset="4903.216">5151 7932 7296,'2'3'446,"0"0"1,0 0-1,0 0 1,0 0-1,1-1 1,-1 1-1,1-1 1,1 2-447,-1-2 32,-1-1 1,0 1-1,0 1 1,0-1-1,0 0 1,0 0-1,0 1 0,-1-1 1,1 1-1,-1-1 1,0 1-1,0 0 0,0 0 1,0 0-1,0 1-32,18 84 3042,-10-38-2550,3-1 0,1 0 0,9 16-492,-16-51 12,-3-7 525,0 0 0,0 1 0,0-1 0,-1 1-1,0-1 1,-1 1 0,1 4-537,-3-12 31,1 1 1,0-1-1,0 0 1,0 0-1,-1 0 1,1 1-1,0-1 0,-1 0 1,1 0-1,0 0 1,0 0-1,-1 0 0,1 1 1,0-1-1,-1 0 1,1 0-1,0 0 0,0 0 1,-1 0-1,1 0 1,0 0-1,-1 0 0,1 0 1,0 0-1,-1 0 1,1 0-1,0 0 0,-1-1 1,1 1-1,0 0 1,0 0-1,-1 0 0,1 0 1,0 0-1,0-1 1,-1 1-32,-2-2 19,0 0 0,1 0 0,-1 0 0,0 0 0,1 0 0,0-1 0,-1 0 0,1 1 0,0-1 0,0 0 0,0 0 0,1 0 0,-1 0 0,1 0 0,0 0 1,-1 0-1,1-4-19,-3-8-23,1 0 0,0 0 0,0-6 23,3 20 1,-2-12-194,1-1 1,1 0-1,0 0 1,0 0 0,1 0-1,1 0 1,0 0-1,1 1 1,1-1 0,0 1-1,1 0 1,0 0-1,1 0 1,0 1 0,1 0-1,1 0 1,0 0-1,0 1 1,1 0 0,1 1-1,-1 0 1,2 1-1,-1 0 1,1 0 0,1 1-1,7-4 193,-8 5-24,1 1 0,0 0 0,0 0 0,1 1 0,-1 1 0,1 0 0,0 1 0,0 0 0,0 1 0,1 1 24,-7 0-8,0 1 0,0 0 0,0 1 0,0 0 0,-1 0 0,1 0 0,0 1 0,-1 0 0,1 0 0,-1 1 0,1 0 0,-1 0 0,0 0 0,-1 1 0,1 0 0,0 0 0,-1 0 0,0 1 0,0-1 0,1 3 8,2 2 40,0 1-1,-1 0 0,0 0 1,-1 1-1,0 0 1,-1 0-1,0 0 0,0 1 1,-1-1-1,-1 1 1,0 0-1,-1 0 0,0 1 1,-1-1-1,0 0 1,-1 1-1,0 3-39,-1-5 289,-1 0 0,0 0 0,0-1 0,-1 1 0,0 0 0,-1-1 0,0 1 1,-1-1-1,0-1 0,-1 1 0,0-1 0,-5 7-289,2-6 126,0 1 1,0-1-1,-2 0 1,1-1 0,-1-1-1,0 1 1,-1-2-1,0 1 1,-11 4-127,14-9-211,1 1 0,-1-1 0,0-1 0,0 0 0,0 0 0,0-1 0,-2 1 211,4-2-652,-1 0 1,1 0-1,0-1 0,0 0 1,-1 0-1,1-1 0,0 0 1,0 0-1,-3-2 652,-23-14-4378</inkml:trace>
  <inkml:trace contextRef="#ctx0" brushRef="#br0" timeOffset="10237.233">13740 7633 7040,'14'29'2720,"-1"-7"-2112,6-1 1024,-9-8 384,4 8-1056,5-1-320,5 11-448,0 10-96,0 1-32,-4 6-64,-3-2 96,-2 1-64,-6-11 64,-4-5-64,0-10 64,0-9-416,-1-12-192,1-8-3584</inkml:trace>
  <inkml:trace contextRef="#ctx0" brushRef="#br0" timeOffset="10580.49">14220 7569 7296,'4'14'1208,"-1"0"1,0 0-1,-1 0 1,0 0 0,-1 12-1209,0-10 477,0 0 1,1 0 0,1 0 0,0-1 0,1 1-478,5 10 51,1-1 0,1-1 0,1 0 1,13 18-52,-20-32 118,2-1 0,-1 0 1,1-1-1,1 0 1,-1 0-1,2 0 1,-1-1-1,1 0 1,0-1-1,0 0 1,0 0-1,11 4-118,-13-8 216,0 0-1,0 0 0,0 0 1,1-1-1,-1 0 1,0-1-1,1 0 1,-1 0-1,0 0 0,1-1 1,-1 0-1,0-1 1,0 1-1,1-1 1,3-2-216,-1 0-315,1-1-1,-1 0 1,0-1 0,3-1 315,-1-1-1905,-1 0 0,-1-1 0,4-3 1905,2-5-4426</inkml:trace>
  <inkml:trace contextRef="#ctx0" brushRef="#br0" timeOffset="10581.49">14200 7793 7296,'-19'-3'2816,"14"11"-2208,15 0 896,-5-3 320,9-1-960,15-4-288,8 0-384,11 0-160,0-4 0,0-1-32,-7-8 0,-2-3-1568,-10-5-608,-15-4-1440</inkml:trace>
  <inkml:trace contextRef="#ctx0" brushRef="#br0" timeOffset="10936.523">14386 7481 7168,'-48'-13'2720,"29"8"-2112,0 5 960,14 0 320,5 0-1024,5-8-448,14 4-384,10-4-128,4 0-3456,1 0-1600,7-2 2240,3 2 1184</inkml:trace>
  <inkml:trace contextRef="#ctx0" brushRef="#br0" timeOffset="11283.998">14899 7404 9472,'3'9'3443,"8"3"-2899,-4-5-169,5 10 12,-1 0-1,0 1 1,-2 0-1,7 15-386,19 36 444,-17-38 217,0 1 0,-2 1 0,-2 0 1,0 1-1,-3 1 0,-1 0 1,1 10-662,5 80 773,-16-124-761,0 1 0,0-1 0,1 0 0,-1 0 0,1 1-1,-1-1 1,1 0 0,-1 0 0,1 0 0,0 0 0,-1 0 0,1 0 0,1 1-12,2-3 85,-3-9-48,-1 6-37,0 4 0,0-1 0,0 1 0,-1-1 0,1 1 0,0-1 0,0 0 0,0 1 0,0-1 0,0 1 0,0-1 0,0 1 0,0-1 0,0 1 0,0-1 0,1 0 0,-1 1 0,0-1 0,0 1 0,0-1 0,1 1 0,-1-1 0,0 1 0,1-1 0,-1 1 0,0 0 0,1-1 0,-1 1 0,0-1 0,1 1 0,-1 0 0,1-1 0,-1 1 0,1 0 0,-1-1 0,1 1 0,-1 0 0,1 0 0,-1 0 0,1 0 0,0-1 0,0 1 0,70 10 0,-26-13-25,0-1 0,0-3-1,-1-2 1,27-9 25,5 0-48,-75 18 0,44-12-522,-29 3-3079,-17 8-3131,-2-2 4602,3 3 1019,-5-1-2611</inkml:trace>
  <inkml:trace contextRef="#ctx0" brushRef="#br0" timeOffset="11653.426">15769 7417 9856,'0'-3'364,"0"0"1,0 1 0,1-1 0,-1 0 0,0 0-1,1 1 1,0-1 0,-1 0 0,2-1-365,-2 3 62,1 1-1,0-1 1,-1 0 0,1 0 0,-1 1 0,1-1 0,0 1-1,-1-1 1,1 1 0,0-1 0,0 1 0,-1-1 0,1 1-1,0 0 1,0-1 0,0 1 0,0 0 0,-1 0 0,1-1-1,0 1 1,0 0 0,0 0 0,0 0 0,0 0 0,0 0-1,-1 0 1,1 0 0,0 1 0,0-1 0,0 0 0,0 0-62,1 1 43,0 0 1,0 0 0,0 1 0,0-1 0,0 0 0,0 1 0,0-1 0,-1 1 0,1-1 0,-1 1 0,1 0 0,-1 0 0,1-1 0,-1 1-1,0 1-43,4 3 56,8 13 251,-1 0 0,-1 0-1,0 1 1,-2 0 0,0 1 0,-1 0-1,-1 0 1,-2 0 0,1 4-307,2 21 875,-1-1 0,-3 1 1,-1 44-876,-3-89 10,0 0 1,0 0-1,0 0 1,0 0-1,0 0 1,0 1 0,0-1-1,0 0 1,0 0-1,0 0 1,-1 0-1,1 0 1,0 0-1,-1 0 1,1 0 0,-1 0-1,1 0 1,-1 0-1,0 0 1,1 0-1,-1 0-10,0-1 7,1 0 0,-1 0 0,0 0 0,1-1 0,-1 1-1,0 0 1,1 0 0,-1-1 0,1 1 0,-1 0 0,0-1-1,1 1 1,-1-1 0,1 1 0,-1 0 0,1-1 0,0 1 0,-1-1-1,1 0 1,-1 1 0,1-1 0,0 1 0,-1-1 0,1 0-7,-4-5 14,0 0-1,1-1 1,0 0 0,0 0 0,1 0 0,-1-1-14,0-14-22,0 1 0,2 0-1,0-1 1,1 1 0,1-1 0,2 1-1,0 0 1,1 0 0,1 0 0,1 0 0,0 1-1,8-14 23,-9 24-37,0 1 0,0 0 0,1 0-1,0 1 1,1 0 0,0 0-1,0 0 1,1 1 0,0 0 0,0 0-1,1 1 1,7-5 37,-8 7-31,1 0-1,-1 0 1,1 1 0,-1 0-1,1 1 1,0 0 0,0 0-1,0 1 1,0 0 0,1 0-1,-1 1 1,0 1 0,0-1-1,0 1 1,1 1 31,1 1-19,0 0 0,0 1 0,0 0-1,-1 1 1,0 0 0,0 0 0,0 1 0,-1 0 0,0 1-1,0 0 1,0 1 0,-1 0 0,0 0 0,-1 0 0,0 1 0,0 1-1,-1-1 1,1 2 19,0 0 5,-1 0 0,-1 0 0,1 1 0,-2 0 0,0 0 0,0 0-1,-1 1 1,0-1 0,-1 1 0,-1-1 0,0 1 0,-1 0 0,0 0 0,-1-1 0,0 1-1,-2 2-4,-3 6 71,-1-1-1,0 0 1,-2-1-1,0 0 0,-10 14-70,13-24 1,0 0 0,0-1 0,0 0 0,-1 0 0,-1 0 0,1-1 0,-1 0-1,0 0 1,-1-1 0,0 0 0,0-1 0,-9 5-1,3-2-383,0 0 0,-1-1 1,0 0-1,-1-2 0,1 0 0,-1 0 0,0-2 1,0 0-1,-10 0 383,-13-2-4451,-20-3 4451,58 2-98</inkml:trace>
  <inkml:trace contextRef="#ctx0" brushRef="#br0" timeOffset="9527.821">12769 7734 6784,'3'1'775,"1"1"0,-1 0 0,0 0 0,0 0 0,0 1 0,-1-1 0,1 1 0,-1-1 0,1 1 0,-1 0-775,41 42 1338,-15-10-1203,-1 1 0,-1 1 0,5 14-135,-5-5 1106,3-1 1,16 19-1107,-34-54-2,-6-10-1670,-5-1 1391,0-1 0,0 1-1,0-1 1,-1 1 0,1-1-1,0 1 1,-1 0 0,1-1 0,-1 1-1,1 0 1,-1-1 0,0 1-1,1 0 1,-1 0 0,-1-1 281,-15-23-3925</inkml:trace>
  <inkml:trace contextRef="#ctx0" brushRef="#br0" timeOffset="9877.133">12641 7751 7040,'0'-12'2624,"5"12"-2048,19-5-64,-10 2-160,20-7-256,17 2 0,16-5 864,5 5 416,-1-5-704,-4 5-352,-6-4-160,-9-1-1344,-4 5-448,-14-5-1824</inkml:trace>
  <inkml:trace contextRef="#ctx0" brushRef="#br0" timeOffset="9878.133">12950 7924 7168,'24'5'2720,"9"-5"-2112,20-8-192,-29 3-128,13-3-320,6-2 0,10-2-2720,-2-1-1184</inkml:trace>
  <inkml:trace contextRef="#ctx0" brushRef="#br0" timeOffset="8819.621">11387 7718 6912,'-6'5'475,"-1"1"0,1-1 0,1 1 1,-1 1-1,1-1 0,0 1 0,0 0 1,1 0-1,0 0 0,0 1 0,1 0 0,0-1 1,0 1-1,-1 6-475,-2 10 483,1 1 1,1-1-1,1 1 0,1 9-483,1-18 41,1 1 0,1-1-1,1 0 1,0 1 0,1-1-1,1 0 1,0 0 0,2 0-1,-1-1 1,2 0 0,0 0-1,4 5-40,-7-12 11,1 0 0,1-1 0,-1 0 1,1 0-1,1 0 0,-1 0 0,1-1 0,0 0 0,0-1 0,1 0 0,0 0 0,0 0 0,0-1 0,0 0 0,1-1 0,-1 0 0,1 0 0,0-1 0,0 0 0,0 0 0,0-1 0,5 0-11,-2-1-29,0 0 0,0-1-1,1-1 1,-1 0 0,0 0 0,-1-1 0,1-1 0,4-1 29,-10 2-364,1 0 1,-2 0 0,1-1 0,0 1 0,-1-1-1,1 0 1,1-2 363,-4 2-618,0 1 0,0 0 0,-1-1 0,1 1 0,-1-1 1,1 0-1,-1 1 0,0-1 0,-1 0 0,1-1 0,0-1 618,1-30-3552</inkml:trace>
  <inkml:trace contextRef="#ctx0" brushRef="#br0" timeOffset="8820.567">11230 8073 7296,'-9'21'2720,"18"-5"-2112,19 1-192,-14-12-128,10-5 640,19-5 512,15-3-2080,3-9-960,1-9-1728,-19 5-672</inkml:trace>
  <inkml:trace contextRef="#ctx0" brushRef="#br0" timeOffset="9181.603">11245 7780 9728,'-43'-21'3680,"38"21"-2848,10 0-192,0-3-192,14-2-416,13-7-32,16-1-1408,19 0-576,8-8-1536,2 0-672</inkml:trace>
  <inkml:trace contextRef="#ctx0" brushRef="#br0" timeOffset="7371.333">9534 7803 6656,'-3'-9'2563,"6"16"-1359,12 20-427,-1-1 151,-1 0 1,-1 1 0,-2 1 0,6 21-929,8 22 354,-20-58-320,52 146 249,-45-124-195,-3 1 0,0 0 0,0 22-88,-8-38 137,-1-19-190,1-1 0,0 1 0,0-1 0,0 1 1,0-1-1,0 1 0,0-1 0,-1 1 0,1-1 0,0 1 0,0-1 0,-1 0 0,1 1 0,0-1 0,-1 1 0,1-1 0,-1 0 0,1 1 0,0-1 0,-1 0 0,1 0 0,-1 1 0,1-1 0,-1 0 0,1 0 0,0 0 0,-1 1 0,1-1 0,-1 0 0,1 0 1,-1 0-1,1 0 0,-1 0 53,-1 0-6624</inkml:trace>
  <inkml:trace contextRef="#ctx0" brushRef="#br0" timeOffset="7727.596">9319 7950 6912,'2'-3'208,"-1"1"1,0-1-1,1 1 1,0 0-1,-1 0 1,1 0-1,0 0 1,0 0-1,0 0 1,1 1-1,-1-1 1,0 0-1,1 1 1,-1 0-1,1 0 1,-1 0-1,1 0 0,-1 0 1,1 0-1,1 0-208,14-6 1351,-7 2-893,1 1 0,-1 1 1,1 0-1,-1 0 1,1 2-1,11-2-458,74 2 76,-55 2 26,121-6 7,-133 3-83,0-2 0,-1-2 0,1 0 0,10-5-26,69-22-293,-102 32-306,1-1 0,-1-1 0,0 1 0,1-1 0,-1 0 0,0-1 1,3-2 598,1 3-2912,-6 9 112</inkml:trace>
  <inkml:trace contextRef="#ctx0" brushRef="#br0" timeOffset="8064.683">10284 7731 7040,'0'0'117,"1"0"0,-1 0 1,0 0-1,1 0 0,-1 0 0,1 1 1,-1-1-1,0 0 0,1 0 0,-1 1 1,1-1-1,-1 0 0,0 0 1,1 1-1,-1-1 0,0 1 0,0-1 1,1 0-1,-1 1 0,0-1 0,0 0 1,0 1-1,1-1 0,-1 1 0,0-1 1,0 1-118,4 5 412,5-1 409,9 6 1206,-6 2-1755,-1 0 0,0 1 0,-1 0 0,-1 1 0,0 0 0,-1 1 0,-1-1 0,0 1 0,-1 1-272,28 90 313,13 77-313,-24-86 151,-16-85-969,-7-13 686,0-1 0,1 1 0,-1-1 0,0 0 0,1 1 0,-1-1 0,0 1-1,1-1 1,-1 1 0,0-1 0,0 0 0,0 1 0,0-1 0,0 0 0,0 1 0,1-1 0,-1 0-1,-1 1 1,1-1 0,0 1 0,0-1 0,0 0 0,0 0 132,0-29-3445</inkml:trace>
  <inkml:trace contextRef="#ctx0" brushRef="#br0" timeOffset="8469.264">10763 7734 7040,'-9'9'2720,"9"4"-2112,5 8 800,-5-8 288,0 8-736,4 7-192,1 11-416,5 7-160,-1 5-96,6 0-96,-1-1 96,1-4-64,4-2 64,-5 2-64,1-20 64,-6-10-224,-4-8 32,-5-12-4064</inkml:trace>
  <inkml:trace contextRef="#ctx0" brushRef="#br0" timeOffset="8469.96">10484 8014 7168,'33'-5'2720,"-4"5"-2112,22-13-192,-27 5-192,15-5-224,13-4 64,4 1-2848,7-2-1216</inkml:trace>
  <inkml:trace contextRef="#ctx0" brushRef="#br0" timeOffset="6273.812">7941 7967 7040,'-2'-4'243,"0"0"1,-1 0-1,1 1 0,-1-1 1,0 1-1,1-1 0,-2 1 1,1 0-1,0 0 1,-1 0-1,1 1 0,-1-1 1,0 1-1,0 0 1,0 0-1,0 0 0,0 0 1,0 1-1,0-1 1,-1 1-1,1 1 0,-2-1-243,-3 0 181,-1 1-1,1 0 0,0 1 0,0 0 0,-1 0 1,1 1-1,0 1 0,0-1 0,0 1 1,1 1-1,-1-1 0,1 2 0,0-1 1,0 1-1,0 0 0,-5 5-180,0 2-14,0 1-1,1 0 1,0 0-1,2 1 1,-1 1-1,2 0 1,-1 0-1,-2 8 15,-2 4 42,1 1 0,1 0 0,1 1-1,2 0 1,1 0 0,-4 27-42,11-51 8,1-1 0,0 1 1,0 0-1,0 0 0,0 0 1,1-1-1,0 1 0,0 0 1,0-1-1,1 3-8,-1-5 9,0 1 1,1-1-1,-1 0 0,1 1 0,0-1 1,-1 0-1,1 0 0,0 0 1,0 0-1,1 0 0,-1 0 1,0-1-1,1 1 0,-1-1 1,1 0-1,-1 1 0,1-1 1,0 0-10,11 3 28,-1 0 0,1-1 1,0 0-1,0-1 0,0-1 1,0 0-1,0-1 1,0-1-1,0 0 0,0-1 1,0 0-1,0-1 1,0-1-1,-1 0 0,0-1 1,7-3-29,-8 3 7,-1 0 0,1-1 1,-1-1-1,-1 0 0,1-1 1,-1 1-1,0-2 1,-1 0-1,0 0 0,-1 0 1,0-1-1,0-1 0,-1 1 1,0-1-1,-1 0 0,0-1 1,-1 1-1,2-6-7,-5 10-13,0 0 0,-1 0 0,1-1 0,-1 1 0,-1-1 0,1 1 0,-1-1 0,-1 1 0,1-1 0,-1 1 0,-1-1 0,1 1 0,-1 0-1,-1-2 14,-1 0 38,0 0-1,-1 0 0,1 0 0,-2 1 0,1 0 0,-1 0 0,0 1 0,-1-1 0,0 1 0,-2-1-37,-4-3-362,-1 1 1,0 0-1,0 1 1,-1 1 0,0 0-1,0 1 1,-1 0 0,0 2-1,0 0 1,0 1-1,-1 0 1,-9 0 361,10 3-3333</inkml:trace>
  <inkml:trace contextRef="#ctx0" brushRef="#br0" timeOffset="6629.593">8174 7870 7168,'5'0'2720,"5"8"-2112,9 9-192,-10-4-128,6 11-256,7 14 64,2 9 928,5 4 480,0 3-736,0-2-320,-6-6-192,-3-8-96,-8-4 0,3-9-96,-6-4 32,-4-3-224,-5-18 32,-19 0-3904</inkml:trace>
  <inkml:trace contextRef="#ctx0" brushRef="#br0" timeOffset="6988.929">8097 7844 7296,'10'-5'2816,"14"-3"-2208,19-8 896,-14 12 256,14-4-928,13 8-352,7 0-1664,2 0-736,-3 8-1664,-9 0-672</inkml:trace>
  <inkml:trace contextRef="#ctx0" brushRef="#br0" timeOffset="6989.929">8336 8153 7296,'0'8'2816,"14"-3"-2208,20-10 832,-15 0 192,13-6-896,11-2-320,10-9-4096,12-2-1824</inkml:trace>
  <inkml:trace contextRef="#ctx0" brushRef="#br0" timeOffset="5263.083">6116 7908 9984,'-1'0'133,"0"-1"0,1 1 0,-1-1 1,0 1-1,0-1 0,1 1 0,-1 0 1,0-1-1,0 1 0,0 0 0,0 0 1,0 0-1,1 0 0,-1 0 0,0 0 1,0 0-1,0 0 0,0 0 0,0 0 1,0 0-1,1 0 0,-1 1 0,0-1 1,0 0-1,0 1 0,1-1 0,-1 1-133,0 0 125,1 1 0,-1-1-1,1 1 1,0-1 0,-1 1-1,1 0 1,0-1 0,0 1-1,0 0 1,0-1 0,1 1-1,-1 1-124,1 14 256,-5 73 165,6-55-547,-1 2 590,2 0-1,1 0 0,7 24-463,-8-51 200,-1 0 0,2 0 1,-1-1-1,1 1 0,1-1 0,0 0 0,0 0 0,1 0 1,0 0-1,0-1 0,1 0 0,0-1 0,0 1 1,1-2-1,4 4-200,-1-3-9,1 0-1,0-1 1,0 0 0,0-1 0,0 0 0,1-1 0,0 0 0,0-1-1,0-1 1,0 0 0,1-1 0,-1 0 0,0-1 0,1 0 0,-1-1-1,0-1 1,0 0 0,1-1 0,-2 0 0,1-1 0,1-1 9,-10 3-345,-1 0 1,1 0 0,0 0 0,0-1-1,-1 0 1,1 1 0,-1-1-1,0 0 1,0-1 0,0 1 0,0 0-1,-1-1 1,1 0 0,-1 1-1,0-1 1,0 0 0,0 0 0,0-4 344,10-41-4416</inkml:trace>
  <inkml:trace contextRef="#ctx0" brushRef="#br0" timeOffset="5602.385">6031 8292 7296,'0'2'200,"0"-1"1,0 1 0,0-1-1,0 1 1,1 0-1,-1-1 1,0 1 0,1-1-1,-1 1 1,1 0 0,-1-1-1,1 1 1,0-1-1,0 0 1,0 1 0,0-1-1,0 0 1,0 1-1,0-1 1,0 0 0,0 0-1,2 1-200,-1-1 213,1 0-1,-1 0 0,1 0 0,-1 0 1,1 0-1,0-1 0,-1 1 1,1-1-1,0 1 0,-1-1 0,1 0 1,0 0-1,0-1-212,7 0 176,0 0 0,0-1 0,0-1 0,0 0 0,0 0 0,0-1 0,1-1-176,16-8-32,-1 0 0,0-2 0,-2-1 0,0-1 0,0-1 0,-2-1 0,7-7 32,-25 21-192,0 1-1,0-1 1,-1 0 0,1 0 0,-1 0 0,0 0-1,0-1 1,-1 1 0,0-1 0,0 0 0,0 1-1,-1-1 1,1-3 192,-2 6-105,0-1 0,0 0-1,0 1 1,0-1 0,-1 1-1,0-1 1,1 1 0,-1-1-1,0 1 1,-1-1 0,1 1-1,-1 0 1,1 0 0,-1 0-1,0 0 1,0 0 0,-1 0-1,1 0 1,0 0 0,-1 1-1,0 0 1,-2-3 105,-9-4 8,0 0 1,-1 1-1,0 1 1,0 0-1,0 1 0,-1 1 1,-16-3-9,-10-5 1616,41 12-1473,-1 1 1,0-1 0,1 1-1,-1-1 1,0 0-1,1 1 1,-1-1 0,1 0-1,0 0 1,-1 0 0,1 0-1,0 0 1,-1-1 0,1 1-1,0 0 1,0-1-144,1 2 38,0-1 0,0 1 0,-1-1 0,1 1 0,0-1 0,0 0 1,0 1-1,0-1 0,0 1 0,0-1 0,1 1 0,-1-1 0,0 0 0,0 1 0,0-1 0,0 1 0,1-1 1,-1 1-1,0-1 0,1 1 0,-1-1 0,0 1 0,1-1 0,-1 1 0,0 0 0,1-1 0,-1 1 0,1-1 1,-1 1-39,5-4 0,0 1-1,1 0 1,-1 0 0,1 0 0,-1 1 0,1 0 0,5-2 0,25-5-1706,1 1-1,3 0 1707,30 0-3397</inkml:trace>
  <inkml:trace contextRef="#ctx0" brushRef="#br0" timeOffset="4147.351">4373 8004 7040,'0'-5'730,"0"1"1,0-1 0,-1 0 0,0 1-1,1-1 1,-1 0 0,-1-1-731,1 5 154,0-1 0,1 1 1,-1-1-1,0 1 1,0-1-1,0 1 0,0 0 1,0 0-1,-1-1 1,1 1-1,0 0 1,0 0-1,-1 0 0,1 0 1,-1 0-1,1 1 1,-1-1-1,1 0 0,-1 1 1,0-1-1,1 1 1,-2-1-155,-54-14 202,36 8-161,0 2 0,0 0 0,0 1 0,-1 1 0,1 1 0,-18 1-41,27 2 0,1 0 0,-1 1 0,1 0 0,-1 0 0,1 2 0,0-1 0,0 1 0,-5 3 0,13-5 0,-1 0 0,1 0 0,0 0 0,0 0 0,-1 0 0,2 1 0,-1-1 0,0 1 0,0 0 0,1 0 0,0 0 0,-1 0 0,1 0 0,0 1 0,1-1 0,-1 1 0,0-1 0,1 1 0,0 0 0,0-1 0,0 1 0,1 0 0,-1 0 0,1 0 0,0-1 0,0 1 0,0 2 0,1 0 0,0-1 0,0 1 0,1-1 0,0 0 0,0 1 0,0-1 0,1 0 0,-1 0 0,1 0 0,0-1 0,1 1 0,-1-1 0,1 0 0,0 1 0,0-2 0,0 1 0,3 2 0,14 9 0,0-1 0,0-1 0,12 5 0,2 2 0,-19-11 0,13 8 0,-1 1 0,7 7 0,-28-19 0,0-1 0,0 1 0,-1 1 0,0-1 0,0 1 0,-1 0 0,0 0 0,0 1 0,0 0 0,2 8 0,-5-14 0,-1 1 1,0 0-1,-1 0 1,1 0 0,0 0-1,-1 0 1,0 0 0,1 0-1,-1 0 1,-1 0-1,1 0 1,0 0 0,-1 0-1,1 0 1,-1-1 0,0 1-1,0 0 1,0 0 0,0 0-1,-1-1 0,0 2 3,-1 0-1,0 0 0,0-1 1,0 1-1,-1-1 1,1 0-1,-1 0 0,0 0 1,1 0-1,-1-1 0,-1 0 1,1 1-3,-11 3 8,0 0 0,-1 0 1,0-2-1,0 0 0,0 0 0,-12 0-8,-17 0-60,0-2-1,-8-2 61,-40-5-4321,73 4 897</inkml:trace>
  <inkml:trace contextRef="#ctx0" brushRef="#br0" timeOffset="4530.52">4571 8017 7040,'0'-2'192,"-1"-12"2061,15 14-1024,-13 1-1113,1-1-1,-1 1 0,0 0 0,1-1 1,-1 1-1,0 0 0,0 0 1,1 0-1,-1 0 0,0 0 0,0 0 1,0 0-1,0 0 0,0 0 0,0 0 1,0 2-116,14 24 1382,-10-15-1025,36 65 1015,7 31-1372,-1-4 287,-29-57-254,-14-37-102,-1 0 1,1 0-1,0-1 0,1 1 1,0-1-1,5 6 69,-5-12-2549,-4-7-1232</inkml:trace>
  <inkml:trace contextRef="#ctx0" brushRef="#br0" timeOffset="2896.187">2529 8022 4224,'-4'3'362,"0"1"0,1 0 0,0 0 0,0 1 0,0-1 0,1 1 0,-1-1 0,1 1 0,0 0 0,1 0 0,-1 0 0,1 0 0,0 0 0,0 0 0,0 1-362,-1 12 431,1-1 1,1 1 0,1 15-432,1-13 273,1-1 0,1 1 0,1-1 0,0 1 0,2-2 0,0 1 0,1-1 0,1 0 0,0 0 0,12 14-273,-8-13 205,1-1-1,1 0 1,0-1-1,1 0 1,1-2-1,1 0 1,0-1-1,1 0 1,6 1-205,-21-12 10,0-2 0,1 1 0,-1 0 0,0-1 0,1 0 0,0 0 0,-1 0 0,1 0 0,0-1 0,-1 0 0,1 0 0,0 0 0,-1-1 1,1 1-1,0-1 0,-1 0 0,1-1 0,-1 1 0,1-1 0,-1 0 0,0 0 0,0 0 0,0 0 0,0-1 0,0 1 0,0-1 1,0-1-11,5-3 20,0-1 1,-1 0 0,0-1 0,-1 1 0,0-2-1,0 1 1,-1-1 0,0 0 0,0 0 0,2-8-21,-2 2 0,0-1 0,-2 1 0,1-1 0,-2 1 0,-1-1 0,1-15 0,-3 21 0,0 0 0,-1 0 0,0 0 0,0 0 0,-1 0 0,-1 0 0,0 1 0,-1-1 0,0 1 0,0 0 0,-1 0 0,2 5-50,0 0 1,0 0-1,-1 0 1,0 1 0,0 0-1,0 0 1,-4-3 49,-5-5-604,6 1-2126,14-1-1942</inkml:trace>
  <inkml:trace contextRef="#ctx0" brushRef="#br0" timeOffset="3246.316">3370 7970 7168,'19'13'2720,"-9"0"-2112,-2 13-96,-4-6-224,6 11 672,4 10 416,1 6-576,4 4-192,0-5-384,-4 1-96,-1-6 0,0-2-64,1-6 32,-6-7-64,-4-5-32,-5-9-1248,-9-7-608,-15-5-1792</inkml:trace>
  <inkml:trace contextRef="#ctx0" brushRef="#br0" timeOffset="3589.643">3122 7996 7040,'0'-16'2720,"10"19"-2112,18-11-192,-13 3-128,13 2-256,14-2 64,6 1-64,5 8 64,3-4-64,1 5-96,-4-5-32,0 3-2688</inkml:trace>
  <inkml:trace contextRef="#ctx0" brushRef="#br0" timeOffset="-35361.929">5062 3561 9472,'-8'-22'5103,"7"17"-1254,5 15-2444,58 129 103,-32-75-1381,8 31-127,-31-74-63,0-1 1,-2 2-1,-1-1 0,0 1 0,-2-1 0,1 17 63,-3-34-347,0 1 0,-1-1 0,1 0 0,-1 0 0,0 0 0,0 0 0,0 0 0,0 0-1,0-1 1,-1 1 0,-2 3 347,4-6-175,-1 0 0,0 0 0,0 0 0,1-1 0,-1 1 0,0 0 0,0 0 0,0-1 0,1 1 0,-1-1 0,0 1 0,0-1 0,0 1 0,0-1 0,0 1 0,0-1 0,0 0 0,-1 0 0,1 1 175,-1-2-235,0 1 0,0 0 0,0 0 0,0-1 0,0 1 0,1-1 1,-1 1-1,0-1 0,0 0 0,0 1 0,1-1 0,-1 0 1,0-1-1,-1 0 235,-4-4-200,-1-1 1,1 0 0,0 0 0,0 0 0,1-1-1,0 0 1,0-1 0,1 1 0,0-1-1,-2-7 200,-5-12 1042,1-1-1,-6-27-1041,11 33 648,1-1 0,0 1 0,2-1 0,1 0 0,0-1-648,2 15 136,1-1-1,-1 0 1,2 1 0,-1-1 0,2 1 0,-1 0-1,1-1 1,1 1 0,0 1 0,0-1 0,1 0 0,3-4-136,2 2 25,0 0 1,0 1 0,1 0-1,0 1 1,1 0 0,0 1-1,0 0 1,1 1 0,0 1-1,1 0 1,2-1-26,-4 4-3,-1-1 0,1 2 0,0-1 0,0 2-1,0 0 1,0 0 0,0 1 0,0 0 0,0 1 0,1 1 0,-1 0-1,0 0 1,0 1 0,0 1 0,0 0 0,0 1 0,7 3 3,-9-3 168,0 1 1,0 1-1,-1 0 0,0 0 1,0 0-1,-1 1 1,1 1-1,-2 0 1,1 0-1,-1 0 0,0 1 1,-1 0-1,0 0 1,0 0-1,-1 1 0,0 0 1,-1 0-1,0 0 1,1 6-169,0 3 253,-1 0 0,0 1 0,-2-1 0,0 1 0,-2-1 0,0 1 0,-1-1 0,-1 8-253,-1-12-8,1 1-1,-2-1 1,0 0 0,-1 0-1,0-1 1,-1 1 0,-1-1 0,0 0-1,-1-1 1,-5 6 8,10-14-265,-1 0 1,0-1-1,0 1 1,0-1-1,0 0 0,-1 0 1,0-1-1,0 1 0,0-1 1,0 0-1,0 0 1,-1-1-1,1 0 0,-1 0 1,1 0-1,-1 0 0,0-1 1,0 0-1,0 0 0,0-1 1,-5 0 264,5 0-482,1-1 0,0-1 1,-1 1-1,1-1 0,-4-2 482,4 3-343,-34-13-3310</inkml:trace>
  <inkml:trace contextRef="#ctx0" brushRef="#br0" timeOffset="-33312.756">8745 3257 13440,'-1'1'174,"0"0"-1,0-1 1,0 1 0,0 0 0,0 0 0,1 0 0,-1 0 0,0 0 0,0-1 0,1 2 0,-1-1 0,1 0-1,-1 0 1,1 0 0,-1 0 0,1 0 0,-1 0 0,1 1 0,0-1 0,0 0 0,0 0 0,0 0 0,0 1-1,0-1 1,0 0 0,0 0 0,0 0 0,0 1 0,1-1 0,-1 0 0,0 0 0,1 0 0,-1 0 0,1 0-1,-1 0 1,1 0 0,0 0 0,0 0 0,-1 1-174,5 8 129,2 7 729,-2 0 0,4 17-858,5 16 2380,-2-13-1580,-2 1 0,-2 0 1,2 21-801,-5 0-1965,-3 2-3884,-1-56-620,2-14 2466,-2 6 2758,4-15-2744</inkml:trace>
  <inkml:trace contextRef="#ctx0" brushRef="#br0" timeOffset="-29027.236">461 5436 10112,'5'51'8399,"1"-26"-7412,0-1 0,5 10-987,0-2 59,-1 1 1,-2 0-1,-1 1 0,-2 0 1,-1 0-1,-2 0 1,-1 3-60,-1 11 224,0-73-257,0-32-88,1 0 0,4 0 0,7-34 121,-10 76-25,2-1 1,0 1-1,0 1 1,2-1-1,0 1 1,0-1 0,1 2-1,1-1 1,1 1-1,0 0 1,0 1-1,1 0 1,1 0 0,0 1-1,7-5 25,-14 13 5,-1 0 1,1 0-1,0 1 0,0-1 1,0 1-1,0 0 0,1 0 1,-1 0-1,1 1 0,-1-1 1,1 1-1,-1 0 0,1 1 1,0-1-1,-1 1 0,1 0 1,0 0-1,-1 0 0,1 1 1,0 0-1,-1-1 0,1 2 1,-1-1-1,1 1-5,5 2 44,0 2 1,-1-1-1,0 1 0,0 1 0,-1 0 1,1 0-1,-1 0 0,-1 1 0,0 0 1,0 1-1,0 0 0,3 6-44,10 19 95,-2 1-1,13 35-94,-15-29 70,5 26-70,2 7-1303,-17-55-1056,2-1-1,6 12 2360,-2-14-3002,-2-4-678</inkml:trace>
  <inkml:trace contextRef="#ctx0" brushRef="#br0" timeOffset="-27072.8">4980 5005 10368,'-1'-1'299,"0"1"-1,-1-1 1,1 0 0,-1 1 0,1-1 0,-1 0-1,0 1 1,1 0 0,-1-1 0,1 1 0,-1 0 0,0 0-1,1 0 1,-1 0 0,0 0 0,1 0 0,-1 1 0,0-1-1,1 0 1,-1 1 0,1 0 0,-1-1 0,1 1-1,-1 0 1,1-1 0,0 1 0,-1 0 0,1 0 0,0 0-1,-1 0 1,1 1-299,-9 6 210,1 1 1,0 0-1,1 0 0,0 1-210,5-7-19,-6 8 47,1 0 1,0 1-1,1 0 0,0 0 1,1 1-1,1 0 1,-1 0-1,2 0 1,0 1-1,1-1 1,0 1-1,1 0 0,0 0 1,1 0-1,1 0 1,0 0-1,1 0 1,1 0-1,0 0 1,1-1-1,0 1 0,1-1 1,1 1-1,0-1 1,0 0-1,2-1 1,2 6-29,-5-12 1,0 0 0,1-1 0,-1 1 0,1-1 0,0 0 0,0 0 0,1 0 0,-1-1 0,1 0 0,0 0 0,0 0 0,1-1 0,-1 1 0,1-2 0,-1 1 0,1-1 0,0 0 0,0 0 0,0-1 0,0 0 0,0 0 1,1-1-1,2 0-1,-1 0 3,-1-1 0,1 0 0,-1 0 0,1-1 1,-1 0-1,1-1 0,-1 0 0,0 0 1,0-1-1,-1 0 0,1 0 0,-1-1 1,0 0-1,0 0 0,0 0 0,-1-1 1,1 0-1,-2-1 0,2-1-3,-4 4-1,0 0 0,0 0-1,-1 0 1,1 0 0,-1-1 0,0 1-1,-1-1 1,1 1 0,-1-1 0,0 0 0,0 0-1,0 0 1,-1 1 0,0-3 1,0 0 23,-1-1 0,1 1 0,-2 0 1,1 0-1,-1 0 0,0 0 0,-1 0 0,1 0 0,-2-1-23,-6-11-307,-1 1 0,-1 0-1,0 1 1,-2 1-1,1 0 1,-9-7 307,-85-76-9787,77 68 6161</inkml:trace>
  <inkml:trace contextRef="#ctx0" brushRef="#br0" timeOffset="-26564.684">7010 5018 7040,'13'-56'5008,"-12"55"-4739,-2-1 0,1 0 0,0 0 0,0 0 0,0 1 1,-1-1-1,1 0 0,-1 1 0,0-1 0,1 0 0,-1 1 1,0-1-1,0 1 0,0-1 0,0 1 0,0-1-269,-19-19 2744,13 15-2594,-1 0 1,0 0-1,0 1 1,0 1-1,-1 0 0,1 0 1,-1 0-1,0 1 0,0 0 1,-1 1-1,1 0 1,0 0-1,-1 1 0,1 1 1,-9-1-151,7 2-18,0 0 0,1 0 1,-1 0-1,0 2 1,1-1-1,-1 1 0,1 1 1,0 0-1,0 0 1,1 1-1,-1 0 0,1 1 1,-8 6 17,16-12-1,0 1 1,0 0-1,-1 0 1,1 0-1,0 0 1,0 0 0,0 0-1,0 0 1,0 0-1,0 1 1,1-1-1,-1 0 1,0 0-1,1 1 1,-1-1-1,1 0 1,-1 1 0,1-1-1,-1 1 1,1-1-1,0 1 1,0-1-1,0 1 1,0-1-1,0 1 1,0-1-1,0 0 1,0 1 0,1-1-1,-1 1 1,0-1-1,1 1 1,-1-1-1,1 0 1,0 1-1,-1-1 1,1 0-1,0 0 1,0 1 0,0-1-1,0 0 1,0 0-1,0 0 1,0 0-1,0 0 1,1 0-1,0 0 1,11 9-12,2-1 0,-1 0-1,1-1 1,0 0 0,1-1-1,12 3 13,-12-4 10,15 6-21,-1 1 1,0 2-1,-1 1 0,0 1 0,9 9 11,-30-20 1,-1 0 0,0 1 0,0 0 1,0 0-1,-1 1 0,0-1 0,-1 1 1,0 1-1,2 2-1,-5-5 4,1 0 0,-1 0-1,0 0 1,-1 1 0,1-1 0,-1 0 0,-1 1 0,1-1 0,-1 1 0,0-1-1,0 1 1,-1-1 0,0 0 0,-1 6-4,0-5 4,0 1-1,-1 0 1,0-1-1,0 1 1,-1-1-1,0 0 1,0 0 0,-1-1-1,1 1 1,-2-1-1,1 0 1,-1 0-1,1 0 1,-2-1 0,1 0-1,0 0 1,-1-1-1,0 0 1,0 0-1,0-1 1,-1 1 0,0-1-4,1-1-289,0 0 1,-1 0 0,1 0-1,-1-1 1,0 0 0,0-1 0,1 0-1,-1 0 1,0 0 0,-3-2 288,4 1-737,0 0 0,0-1 0,0 0 0,1-1 0,-1 0 0,1 0 0,-1 0 0,1 0 0,0-1 0,0 0 0,1-1 0,-1 1 737,-19-18-3546</inkml:trace>
  <inkml:trace contextRef="#ctx0" brushRef="#br0" timeOffset="-25123.952">9239 4786 13312,'-1'1'293,"-1"0"0,1 0 1,-1 0-1,1 0 0,-1 0 1,1 0-1,0 0 0,0 0 1,-1 0-1,1 1 0,0-1 0,0 1 1,0-1-1,0 1 0,1-1 1,-1 1-1,0-1 0,1 1 1,-1 0-1,1-1 0,-1 1 1,1 0-1,0-1 0,-1 1 1,1 0-294,-5 23 261,-4 3 345,1 1 0,1 0 1,2 0-1,1 1 0,1-1 0,1 14-606,3-33 121,0-1 0,0 1 0,1 0 0,0-1 0,0 1-1,1-1 1,1 0 0,0 0 0,0 0 0,0 0 0,1-1-1,1 1 1,-1-1 0,1-1 0,1 1 0,-1-1 0,1 0 0,1 0-121,0 0-129,1 1 1,1-1 0,-1-1-1,1 0 1,0 0 0,1-1-1,0 0 1,-1 0 0,1-2-1,1 1 1,-1-1 0,0-1-1,1 0 1,10 0 128,-1-2-1222,0-1 0,-1-1-1,1 0 1,-1-2 0,0-1 0,19-6 1222,29-13-4853</inkml:trace>
  <inkml:trace contextRef="#ctx0" brushRef="#br0" timeOffset="-25122.952">9937 4684 13184,'-5'7'1346,"0"0"1,1 0 0,0 1 0,-2 7-1347,-9 35 1891,10-18-1232,1 0 1,1 9-660,2-23 449,1 0-1,1 0 1,1 0 0,0-1 0,1 1 0,1-1 0,0 1 0,2-1 0,0-1 0,5 10-449,-8-18-21,1-1 1,0 0 0,1 1-1,-1-2 1,2 1 0,-1 0-1,1-1 1,0 0 0,0-1-1,0 1 1,1-1 0,0 0-1,0-1 1,0 1 0,1-1-1,-1-1 1,1 0 0,0 0-1,0 0 1,0-1 0,0 0-1,1-1 1,4 1 20,14-1-1150,1 0 1,0-2 0,10-2 1149,-17 0-1962,0 0 0,0-2 0,-1 0 0,18-7 1962,16-13-4746</inkml:trace>
  <inkml:trace contextRef="#ctx0" brushRef="#br0" timeOffset="-24773.589">9965 4812 13696,'-9'16'5087,"14"-16"-3967,19 0-288,-10 0-448,5-5-544,10-3 32,9-5-2560,4-8-1119,1 4-833,-9 1-320</inkml:trace>
  <inkml:trace contextRef="#ctx0" brushRef="#br0" timeOffset="-24772.589">10085 4588 13824,'-38'0'5183,"38"0"-4031,19-5-480,-4 0-416,7 2-1792,16-7-576,10 2-2975,10 4-1185</inkml:trace>
  <inkml:trace contextRef="#ctx0" brushRef="#br0" timeOffset="-26178.153">7661 4925 12928,'-6'-1'1209,"-1"0"0,1 1 0,-1-1 0,1 1 0,0 0 0,-3 1-1209,5 0 182,-1 0 0,0 0 0,0 0 0,0 1 0,1-1 0,-1 1 1,-2 2-183,2-1-38,-1 0 1,1 1-1,0 0 1,1 0-1,-1 1 1,1-1 0,-1 1-1,1 0 1,1 0-1,-1 1 1,1-1-1,0 1 1,-1 2 37,-2 5 15,1-1 0,1 1-1,0-1 1,0 1 0,2 0 0,-1 0-1,2 1 1,0-1 0,0 0 0,1 1-1,1-1 1,0 0 0,2 3-15,-2-8-28,1 0 0,0-1 0,0 1 0,1-1 1,0 1-1,0-1 0,0 0 0,1 0 0,0 0 0,1-1 0,0 0 0,0 1 1,0-2-1,1 1 0,-1-1 0,1 1 0,1-2 0,-1 1 0,1-1 0,0 0 1,0 0-1,4 1 28,-1-1-458,1 0 0,-1-1 1,1-1-1,-1 0 1,1 0-1,7-1 458,-3 0-1381,1-2-1,-1 0 1,0-1-1,0 0 1,0-1-1,13-5 1382,17-4-3498</inkml:trace>
  <inkml:trace contextRef="#ctx0" brushRef="#br0" timeOffset="-25845.479">8075 4836 10112,'2'2'706,"0"1"0,0 0 0,0-1 0,-1 1 0,1 0 0,-1 0 0,0 0 0,1 0 0,-1 0 0,-1 1 0,1-1-706,13 46 2505,18 103-899,3 82-1606,-33-214 3226,8-59-4379,1 0 0,2 1 0,7-10 1153,-12 29-71,1 1-1,1 0 1,1 0 0,0 1 0,1 1 0,1 0 0,9-9 71,-17 21 2,-1 0 0,1 1 1,0-1-1,0 1 0,0 0 0,1 1 0,-1-1 0,1 1 1,-1 0-1,1 1 0,0-1 0,0 1 0,0 0 0,0 0 1,0 1-1,0 0 0,0 0 0,-1 0 0,1 1 0,0 0 1,0 0-1,0 0 0,0 1 0,-1 0 0,1 0 0,-1 1 1,4 1-3,5 4 31,-1 1 0,0 1-1,-1 0 1,0 0 0,0 1 0,-1 1 0,-1 0 0,7 10-31,6 11 44,-2 2 1,14 33-45,-23-42-150,8 15-777,-3-18-2572,-17-23 3254,0 1-1,0-1 1,1 0 0,-1 1 0,0-1 0,0 0-1,1 1 1,-1-1 0,0 0 0,0 1 0,1-1-1,-1 0 1,0 0 0,1 1 0,-1-1 0,0 0-1,1 0 1,-1 0 0,0 1 0,1-1 0,-1 0 0,1 0-1,-1 0 1,0 0 0,1 0 0,-1 0 0,1 0-1,-1 0 1,0 0 0,1 0 0,-1 0 0,1 0-1,-1 0 1,0 0 0,1 0 0,-1-1 0,1 1-1,-1 0 1,0 0 0,1 0 0,-1-1 245,5-2-3728</inkml:trace>
  <inkml:trace contextRef="#ctx0" brushRef="#br0" timeOffset="-25492.341">8302 5191 13056,'10'0'4831,"-10"0"-3775,53-8-128,-49 8-288,25-5-576,-7 5-32,22-8-96,-6 3 0,20-16 64,26-12-2624,-2-6-1087,-12-2-897</inkml:trace>
  <inkml:trace contextRef="#ctx0" brushRef="#br0" timeOffset="-27803.467">4125 5069 9856,'-1'0'205,"0"0"1,0 0-1,0 1 1,0-1 0,1 0-1,-1 0 1,0 0-1,0 1 1,0-1-1,1 0 1,-1 1 0,0-1-1,0 1 1,1-1-1,-1 1 1,0-1-1,1 1 1,-1 0 0,0-1-1,1 1 1,-1 0-1,1-1 1,-1 1-1,1 0 1,0 0 0,-1-1-1,1 1 1,0 0-1,-1 0 1,1 0-1,0 0 1,0-1 0,0 1-1,0 0 1,0 0-1,0 0 1,0 0-1,0 0 1,0-1-1,0 1 1,0 0 0,1 0-1,-1 0 1,0 0-206,17 42 1950,0-2-1831,3 17-329,28 93 894,-42-125-1610,0 1-1,-2-1 1,-1 1-1,0 22 927,-3-48-47,0 0-209,1 1 0,-1-1 0,0 1 1,0-1-1,0 1 0,-1-1 0,1 1 1,0-1-1,0 1 0,-1-1 0,1 0 1,-1 1-1,1-1 0,-1 1 0,0-1 1,0 0-1,0 0 0,1 1 0,-1-1 1,-1 1 255,-8 6-3680</inkml:trace>
  <inkml:trace contextRef="#ctx0" brushRef="#br0" timeOffset="-27442.658">3893 5216 9984,'5'-4'3776,"-5"4"-2944,32-21-160,-28 21-224,20-8-352,-4 3-64,18-3 0,-4 0-32,17-2 0,-8 7-96,24-2 64,-11 2-1440,21 3-640,-16 0-1536</inkml:trace>
  <inkml:trace contextRef="#ctx0" brushRef="#br0" timeOffset="-28654.34">1555 5301 10240,'-32'17'3365,"18"-5"-1850,4-2-1141,1-2 269,1 2 0,-1-1 1,1 1-1,1 0 0,0 1 0,0 0 0,1 0 0,-1 4-643,3-5 42,1 0-1,1 0 1,0 0-1,0 0 1,1 1 0,1-1-1,-1 1 1,2-1-1,-1 0 1,1 1-1,1-1 1,0 0-1,1 0 1,1 5-42,1-5 4,0 0 0,1 0 0,0-1 0,0 1 0,1-2 0,0 1 0,1-1 0,0 0 0,0 0 0,1-1 0,0 0 0,0-1 0,0 0 0,5 2-4,-9-6 5,0 1-1,0-1 0,1 0 1,-1-1-1,1 1 1,-1-1-1,1 0 0,0 0 1,-1-1-1,1 0 1,0 0-1,5 0-4,-6-1 3,-1 0-1,1-1 1,-1 1 0,0-1-1,1 0 1,-1 0 0,0 0-1,0 0 1,0-1 0,0 0-1,-1 0 1,1 0 0,-1 0-1,0 0 1,0-1 0,0 1-1,1-2-2,0-1 0,0-1-1,-1 1 0,0-1 0,0 1 0,-1-1 0,1 0 0,-2 0 1,1 0-1,-1 0 0,0 0 0,0 0 0,-1-1 0,0 1 0,0 0 1,0 0-1,-1 0 0,-1 0 0,1 0 0,-1 0 0,0 0 1,-1-2 0,-3-7-86,-1 0 1,0 1 0,-1 0 0,0 0 0,-1 1 0,-1 0 0,0 1 0,-7-7 85,-26-23-2745,16 18-2915,15 12 193,2 0 1766</inkml:trace>
  <inkml:trace contextRef="#ctx0" brushRef="#br0" timeOffset="-28278.355">2071 5196 13312,'15'16'4927,"-15"-16"-3839,24 56-224,-24-48-352,14 17-288,-4-4 32,9 17-128,-5-4-96,10 12 0,-5-7-32,-4 7 0,-3-8 0,-2 4 0,0-8-160,-6-4 32,-4-4-1504,-4-18-640,-1 0-2815</inkml:trace>
  <inkml:trace contextRef="#ctx0" brushRef="#br0" timeOffset="-28277.355">1910 5132 12928,'4'0'4831,"-4"0"-3775,39 17 96,-34-14-288,19 7-544,0-2-96,24 0-128,-12-3-96,22-5 32,-10 0-1664,22-8-640,-12-2-2911</inkml:trace>
  <inkml:trace contextRef="#ctx0" brushRef="#br0" timeOffset="-31243.603">12670 3379 10240,'0'0'3365,"1"10"1739,3 4-4259,0 1-1,-1 0 1,0 11-845,6 24 84,3 1 21,-2 1 0,-1 4-105,-7-33 18,0 0-1,-1 0 1,-2 0-1,0-1 1,-2 1-1,0 0-17,-1-14 60,0-11-37,-1-11-31,4 7-7,1 1 0,-1-1 0,1 1-1,0-1 1,1 0 0,-1 1 0,2-3 15,0-14-33,1-19-18,1 1-1,3-1 1,6-23 51,-7 43-7,0 0 0,2 0 0,0 1 0,1 0 0,1 0 0,1 1 0,3-4 7,-7 14 0,0 1 0,0 0 0,0 0 0,1 0 0,0 1 0,0 0 0,1 1-1,6-3 1,-12 6 1,1 1 0,1 0-1,-1 0 1,0 0-1,1 1 1,-1-1-1,0 1 1,1 0 0,0 0-1,-1 1 1,1-1-1,0 1 1,-1 0 0,1 0-1,-1 1 1,1-1-1,0 1 1,-1 0-1,1 1 1,2 0-1,1 3 8,0-1-1,-1 1 1,0 1-1,0-1 1,0 1 0,-1 0-1,0 1 1,0 0 0,0-1-1,-1 2 1,0-1-1,0 3-7,12 18 43,-2 1-1,7 20-42,-5-5-61,-3 1-1,-2 0 1,6 39 61,-13-57-323,-4-25 123,-1-1-1,0 1 0,0 0 1,1 0-1,-1-1 0,-1 1 0,1 0 1,0 0-1,0-1 0,-1 1 1,1 0-1,-1 0 0,1-1 1,-1 1-1,0-1 0,0 1 1,0 0-1,0-1 0,0 1 201,1-2-99,0 0 0,0 0 0,0 1 0,0-1 0,0 0 0,0 0 0,0 0 0,-1 1 0,1-1 0,0 0 0,0 0 0,0 0 0,0 1 0,-1-1 0,1 0 0,0 0 0,0 0 0,0 0 0,-1 0 0,1 0 0,0 1 0,0-1 0,-1 0 0,1 0 0,0 0 0,0 0 0,0 0 0,-1 0 0,1 0 0,0 0 0,0 0 0,-1 0 0,1 0 0,0 0 0,0 0 0,-1 0 0,1 0 0,0 0 0,0-1 0,-1 1 0,1 0 0,0 0 0,0 0 0,0 0 0,-1 0 99,-6-11-2062,3 5 814,-10-13-2341</inkml:trace>
  <inkml:trace contextRef="#ctx0" brushRef="#br0" timeOffset="-30895.589">12651 3646 13696,'0'3'5183,"0"-3"-4031,43-3-320,-38 3-384,33-5-416,-11 0-32,36-8-128,-15 1 0,17-9 64,-12 5-1440,5-6-608,-12 6-319,11-10-129,20-8-1216</inkml:trace>
  <inkml:trace contextRef="#ctx0" brushRef="#br0" timeOffset="-30535.515">13506 3294 10368,'0'0'123,"0"0"1,0-1-1,0 1 1,0 0-1,-1 0 0,1 0 1,0 0-1,0 0 1,0 0-1,-1-1 1,1 1-1,0 0 1,0 0-1,0 0 1,-1 0-1,1 0 1,0 0-1,0 0 1,-1 0-1,1 0 1,0 0-1,0 0 0,-1 0 1,1 0-1,0 0 1,0 0-1,0 0 1,-1 0-1,1 0 1,0 0-1,0 1 1,0-1-1,-1 0 1,1 0-1,0 0 1,0 0-1,0 0 1,-1 1-1,1-1 0,0 0-123,-1 11 2446,6 18-145,16 24 3893,28 49-6194,-28-61 159,-1 1 0,-3 1 1,6 24-160,-20-58 15,-2-1 0,1 1 0,-1-1 0,-1 1 0,0 0 0,0 0 0,0-1 0,-2 4-15,2-10 4,0 1 0,-1-1 0,1 1 0,-1-1 0,1 1 0,-1-1 1,0 1-1,0-1 0,0 0 0,0 0 0,-1 1 0,1-1 0,-1 0 1,1 0-1,-1 0 0,0 0 0,0-1 0,0 1 0,1 0 0,-2-1 0,1 1 1,0-1-1,0 0 0,0 0 0,-1 0 0,1 0 0,0 0 0,-1 0 1,-1 0-5,3-1-3,-1 0 1,1 0-1,0 0 1,-1 0-1,1-1 1,0 1-1,-1 0 1,1-1-1,0 1 1,0-1-1,-1 1 1,1-1 0,0 0-1,0 1 1,0-1-1,0 0 1,0 0-1,0 0 1,0 0-1,0 0 1,0 0-1,0 0 1,0 0 0,1 0-1,-1 0 1,0 0-1,1-1 1,-1 1-1,1 0 1,-1 0-1,1-1 1,0 1-1,-1 0 1,1-1 0,0 0 2,-2-7-3,1 0 0,0 0 1,1 0-1,0-5 3,0 11-5,0-12-24,1 1-1,1-1 0,0 1 1,1-1-1,2-5 30,0 4-17,1-9-6,2 1 0,0 0 0,2 0 0,0 1 0,2 1 0,1 0 0,0 0 0,11-11 23,-14 20-10,0 1-1,0 1 1,2 0-1,-1 0 1,1 1-1,1 1 1,0 0-1,0 1 1,0 0-1,1 1 1,0 0-1,1 1 1,0 1-1,5-1 11,-18 5 0,0 1-1,0-1 1,-1 1 0,1 0-1,0 0 1,0 0 0,0 0-1,0 0 1,0 0 0,0 0-1,0 1 1,0-1 0,0 1-1,-1-1 1,1 1 0,0 0-1,0-1 1,-1 1 0,1 0-1,0 0 1,1 2 0,-1-1 3,0 0 1,0 1-1,0-1 0,0 1 1,-1 0-1,1 0 0,0-1 1,-1 1-1,0 0 0,0 0 1,0 1-1,0 0-3,1 7 12,0 0-1,-1 0 0,0 1 1,-1-1-1,0 0 1,-2 11-12,-2 1-23,-2 1 1,-5 14 22,5-20 32,1 1 1,0 0-1,1-1 0,1 1 0,0 19-32,3-33-86,0 0 1,1 0-1,-1 0 0,1 0 1,0 0-1,1 0 0,-1-1 0,1 1 1,0 0-1,0-1 0,0 1 0,1-1 1,0 0-1,-1 0 0,2 0 1,-1 0-1,0-1 0,1 1 0,-1-1 1,1 0-1,0 0 0,0 0 0,0 0 1,1-1-1,-1 0 86,4 2-643,0 0 0,0-1-1,1 0 1,-1-1 0,1 1 0,-1-2 0,1 1-1,0-1 1,-1-1 0,7 0 643,0 0-948,-1-2-1,0 0 1,1 0-1,-1-1 1,0-1 0,7-3 948,57-24-3648</inkml:trace>
  <inkml:trace contextRef="#ctx0" brushRef="#br0" timeOffset="-30189.294">14461 3268 13312,'0'0'528,"0"0"-435,0 0 0,0 0 0,0 1 0,0-1 0,0 0 0,0 0-1,0 0 1,-1 0 0,1 0 0,0 0 0,0 0 0,0 0-1,0 0 1,0 0 0,0 1 0,0-1 0,0 0 0,0 0-1,0 0 1,0 0 0,0 0 0,0 0 0,0 0 0,0 0-1,0 0 1,0 0 0,0 0 0,0 0 0,-1 0 0,1 0 0,0 0-1,0 0 1,0 0 0,0 0 0,0 0 0,0 0 0,0 0-1,0 0 1,0 0 0,0 0 0,-1 0 0,1 0 0,0 0-1,0 0 1,0 0 0,0 0 0,0 0 0,0 0 0,0 0-1,0 0 1,0 0 0,0 0 0,0 0 0,-1 0 0,1 0-1,0 0 1,0 0 0,0 0 0,0 0 0,0 0-93,0 18 1554,-2 11-1296,1 0 1,2 0 0,1 0-1,2 8-258,-1-17 449,0-1 0,1 0 0,1 0-1,0-1 1,2 1 0,0-1-1,1-1 1,1 1 0,1-1 0,3 3-449,-7-10-210,1-1 0,0 0 1,1-1-1,0 0 0,1 0 1,-1-1-1,1 0 0,1 0 0,-1-1 1,1 0-1,0-1 0,1 0 1,-1 0-1,1-1 0,0-1 1,0 0-1,6 1 210,-11-3-569,1-1 1,-1 1-1,0-1 1,0-1-1,0 1 1,0-1-1,0 0 0,0 0 1,0-1-1,0 0 1,0 0-1,-1 0 1,1 0-1,-1-1 1,1 0-1,-1 0 0,0-1 1,0 0-1,-1 0 1,1 0-1,-1 0 1,0 0-1,3-4 569,18-23-3701</inkml:trace>
  <inkml:trace contextRef="#ctx0" brushRef="#br0" timeOffset="-29809.361">14533 3531 13440,'0'13'5087,"0"-13"-3967,29 8-288,-24-4-384,14-4-1760,-6 0-544,20-12-2879,-4-1-1249,0-8 2752,-5-8 1408</inkml:trace>
  <inkml:trace contextRef="#ctx0" brushRef="#br0" timeOffset="-29808.361">14581 3257 13696,'-19'-9'5183,"19"9"-4031,14-4-320,-14 4-384,15-4-416,-7-1 64,30-8-1760,-4 5-768,28-13-2655,18-12-1185</inkml:trace>
  <inkml:trace contextRef="#ctx0" brushRef="#br0" timeOffset="-32954.441">9148 3240 10240,'4'3'751,"-1"1"0,0 0 0,0 0 1,0 0-1,-1 0 0,1 1 1,-1-1-1,0 1 0,1 2-751,14 49 3735,-5-13-1789,49 128 1788,-54-145-3697,0-1 0,-2 1 0,0 0 1,-2 0-1,-1 12-37,-1-50-485,1 0-1,0 0 1,0 1 0,1-1-1,1 1 1,1-4 485,2-4-491,4-16-164,0-5-65,3 0 0,15-29 720,-25 59-38,1 0 0,1 1-1,0-1 1,0 1 0,1 1-1,0-1 1,0 1 0,1 0 0,0 0-1,1 1 1,-1 1 0,11-7 38,-16 11 14,0 0 0,1 0 0,-1 1 0,1-1 0,0 1 0,-1 0 0,1 0 0,0 0-1,0 0 1,0 1 0,-1 0 0,1-1 0,0 1 0,0 1 0,0-1 0,0 1 0,0-1 0,-1 1 0,1 0 0,0 0 0,0 1 0,-1-1 0,1 1 0,-1 0 0,1 0 0,-1 0 0,0 0 0,0 0 0,2 3-14,11 11 75,-1 1 1,0 1-1,-2 0 0,0 1 1,-1 1-1,5 11-75,-1 1 27,-2 1 0,-2 0 0,9 34-27,-20-62-167,0-1 0,1 1 0,-1 0-1,1-1 1,0 1 0,0-1-1,1 0 1,0 1 167,-2-4-202,-1 0-1,1 0 1,0-1-1,0 1 1,0 0-1,0 0 1,0-1-1,0 1 1,0-1-1,0 1 1,1-1-1,-1 1 1,0-1-1,0 0 1,0 1-1,1-1 1,-1 0-1,0 0 1,0 0-1,0 0 1,1 0-1,-1 0 1,0 0-1,0 0 1,0-1-1,1 1 1,-1-1-1,0 1 1,0 0-1,0-1 1,1 0 202,18-8-4560</inkml:trace>
  <inkml:trace contextRef="#ctx0" brushRef="#br0" timeOffset="-32436.451">10127 3163 13568,'-3'1'659,"0"0"1,0 0-1,0 0 1,0 1-1,1-1 1,-1 1-1,0 0 1,1-1 0,0 1-1,-2 1-659,0 2 307,0-1 0,0 1 0,0-1 0,1 1 0,-2 4-307,0 0-7,0 0-1,1 1 1,0 0 0,0 0 0,2 0 0,-1 0-1,1 0 8,-1 10 378,1-1-1,1 1 1,1 0-1,1 0 1,0-1 0,1 1-1,2-1 1,0 1-1,0-1 1,4 6-378,-2-10 50,0 0-1,0 0 1,2 0 0,-1-1 0,2 0 0,0-1-1,1 0 1,0 0 0,1-1 0,0 0 0,1-1 0,11 7-50,-18-14-300,0 0 0,0-1 1,1 1-1,-1-1 0,1-1 1,0 1-1,0-1 1,0 0-1,0 0 0,0-1 1,1 0-1,2 0 300,-7-1-70,1 0 0,0 0 0,0 0 0,0-1 0,0 1 1,0-1-1,-1 0 0,1 0 0,0 0 0,0 0 0,-1 0 0,1 0 0,-1-1 0,1 0 0,-1 1 0,0-1 1,1 0-1,-1 0 0,0 0 0,0 0 0,-1 0 0,1-1 0,0 1 0,-1-1 0,1 1 0,0-3 70,2-3 48,0-1 0,-1 0-1,0-1 1,0 1-1,-1-1 1,1-7-48,0-32 3757,-3 46-3656,0 0 0,0 0 0,1 0 0,-1 0 0,1 1 0,0-1 0,0 0 0,0 0 0,0 1 0,0-1 0,1 1 1,-1-1-1,1 1 0,0 0 0,0-1 0,-1 1 0,1 0 0,1 0 0,-1 0 0,0 1 0,2-2-101,6-4-73,1 1 0,-1 1 0,1 0 1,9-2 72,10-6 116,16-12-671,0-1 0,-2-3 555,2-1-2197,-44 28 2105,1 1 1,0-1-1,0 1 1,0-1-1,0 1 1,0 0-1,0 0 1,0 1-1,0-1 1,1 1-1,0-1 92,-1 1 118,-1 0-1,0 1 1,1-1-1,-1 1 1,0-1-1,0 1 1,0 0-1,1 0 1,-1 0-1,0 0 1,0 0-1,0 0 1,0 1-1,0-1 1,-1 1-1,1-1 1,0 1-1,-1 0 1,1-1-1,-1 1 1,1 0-1,-1 0 1,0 0-1,0 0 1,1 2-118,22 49 371,-2 1 0,-3 0 1,3 17-372,14 42-597,-34-107-341,0-1 0,0 0 0,1 0 0,-1 0 0,1 0 1,0-1-1,4 5 938,7 7-5797</inkml:trace>
  <inkml:trace contextRef="#ctx0" brushRef="#br0" timeOffset="-32074.791">11301 3160 14208,'-9'-4'1653,"3"2"-866,1-1 0,0 1 0,0 1-1,-1-1 1,1 1 0,-1 0 0,0 0 0,1 1 0,-1-1 0,0 1 0,-2 1-787,2 0 167,0 0 1,0 0-1,0 1 1,0-1 0,0 1-1,0 1 1,0-1 0,1 1-1,0 0 1,-1 1-1,0 0-167,5-3 1,-1 0-1,1 1 0,-1-1 0,1 1 0,0 0 0,0-1 0,0 1 0,0 0 1,0 0-1,0-1 0,0 1 0,0 0 0,1 0 0,-1 0 0,0 2 0,1-1 7,0 0 0,0 0 0,0-1 0,1 1 0,-1 0-1,1 0 1,0 0 0,-1 0 0,1-1 0,0 1-1,1 0 1,-1-1 0,0 1 0,1 0-7,13 20 18,1-1 0,17 18-18,-18-22 0,1 1 1,-2 1-1,-1 0 0,8 17 0,-13-21 4,-1 1 1,-1 0-1,4 17-4,-8-27 7,0 0-1,-1 0 1,0 0-1,-1 0 0,0 0 1,0 1-1,0-1 1,-1 0-1,0 0 1,0 0-1,-1 0 1,0 0-7,-1 0-12,0 0-1,0 0 1,-1-1 0,0 1 0,-1-1 0,1 0 0,-1 0-1,0-1 1,0 1 0,-1-1 0,0 0 0,0-1-1,-6 5 13,5-5-416,-1 0-1,1 0 0,-1-1 0,0 0 0,1 0 0,-1-1 0,-1 0 1,-5 1 416,-1-2-1414,0-1 0,1 0 0,-5-2 1414,17 2-126,-56-3-5703</inkml:trace>
  <inkml:trace contextRef="#ctx0" brushRef="#br0" timeOffset="-34743.028">5935 3425 9728,'0'0'111,"0"0"-1,-1 0 1,1 0 0,0 0 0,0 0 0,-1 0 0,1 0 0,0 0 0,0 0-1,0 0 1,-1 1 0,1-1 0,0 0 0,0 0 0,-1 0 0,1 0-1,0 0 1,0 0 0,0 1 0,-1-1 0,1 0 0,0 0 0,0 0 0,0 1-1,0-1 1,0 0 0,0 0 0,-1 0 0,1 1 0,0-1 0,0 0 0,0 0-1,0 1 1,0-1 0,0 0 0,0 0 0,0 1 0,0-1 0,0 0-1,0 0-110,4 15 2916,14 19-148,-15-30-2455,38 63 632,-24-42-879,-1 1-1,-1 1 1,10 25-66,-12-16 109,-2-1 0,4 24-109,-11-41 627,-1 0 1,-1 0 0,-1-1-1,-1 1 1,0 0 0,-2 7-628,2-23-21,-1 0 0,1 0 0,-1-1 1,1 1-1,-1 0 0,0 0 0,0 0 1,1 0-1,-1-1 0,-1 1 0,1 0 21,0-1-34,1-1 0,0 0 0,0 0 0,0 0 1,0 0-1,-1 1 0,1-1 0,0 0 0,0 0 0,0 0 0,0 0 0,-1 0 0,1 0 0,0 0 0,0 0 0,-1 1 0,1-1 0,0 0 0,0 0 0,0 0 0,-1 0 0,1 0 1,0 0-1,0 0 0,-1 0 0,1 0 0,0-1 0,0 1 0,0 0 0,-1 0 0,1 0 0,0 0 0,0 0 0,0 0 0,-1 0 34,-5-15-1559,1-14 1284,2-1-1,1 0 1,1 0 0,2 1 0,1-1 0,1 0 0,1 1 0,2 0 0,1 0 0,1 0 0,2 1-1,9-22 276,-15 43-126,0 1 0,0-1 0,0 1 0,1-1 0,0 1 1,0 0-1,0 1 0,3-3 126,-6 7 63,-1 0 1,0 0-1,0 0 1,1 0-1,-1 0 1,1 0-1,-1 0 1,1 0 0,-1 0-1,1 1 1,-1-1-1,1 1 1,0-1-1,-1 1 1,1 0 0,0-1-1,0 1 1,-1 0-1,1 0 1,0 0-1,-1 0 1,1 1-1,0-1 1,0 0 0,-1 1-1,1-1 1,-1 1-1,1-1 1,0 1-1,-1 0 1,1 0 0,-1 0-1,0 0 1,1 0-1,-1 0 1,0 0-1,1 1-63,1 2 55,0 0 0,-1 1 0,1-1-1,-1 1 1,0-1 0,0 1 0,0 0-1,-1 0 1,0 0 0,0 0 0,0 0-1,-1 0 1,1 0 0,-1 0 0,-1 2-55,1 19 84,-2-1 0,-3 13-84,3-24 8,0 0 17,1 0 1,0 1-1,1-1 0,1 0 1,0 0-1,1 0 1,0 0-1,1 0 0,2 4-25,-3-13-153,-1 0-1,2 0 0,-1 0 0,1 0 0,-1 0 1,1-1-1,1 1 0,-1-1 0,1 0 0,-1 0 0,1 0 1,0-1-1,1 1 0,-1-1 0,0 0 0,1 0 1,0-1-1,0 1 0,0-1 0,0 0 0,0 0 0,0-1 1,0 1-1,1-1 0,-1 0 0,0-1 154,29 2-3568,-4-2-810</inkml:trace>
  <inkml:trace contextRef="#ctx0" brushRef="#br0" timeOffset="-34274.534">6740 3400 10368,'-28'10'3365,"27"-10"-3335,1 0 0,0 0 0,0 0 0,0 0 0,0 0 0,-1 0 0,1 0 1,0 0-1,0 0 0,0 0 0,-1 0 0,1 0 0,0 0 0,0 0 0,0 0 0,0 1 0,0-1 0,-1 0 0,1 0 0,0 0 1,0 0-1,0 0 0,0 0 0,0 0 0,-1 1 0,1-1 0,0 0 0,0 0 0,0 0 0,0 0 0,0 0 0,0 1 1,0-1-1,0 0 0,0 0 0,0 0 0,0 0 0,-1 1 0,1-1 0,0 0 0,0 0 0,0 0 0,0 1 0,0-1 0,1 0 1,-1 0-1,0 0 0,0 0 0,0 1 0,0-1-30,13 53 5453,29 78-4656,-25-73-338,-2 0 0,4 46-459,-8-46 2880,-9-51-3806,0-20-257,1-4 316,4-22 49,2 1 1,2 0-1,1 0 1,2 2-1,2-1 1,1 2-1,15-22 818,-26 47-76,0 1 1,1-1-1,0 1 0,1 1 1,0-1-1,0 2 0,1-1 0,-1 1 1,2 0-1,6-4 76,-14 10 58,0-1 0,0 1-1,0 0 1,1 0 0,-1 0 0,0 0 0,1 0 0,-1 0-1,1 0 1,-1 1 0,1-1 0,-1 1 0,1 0-1,-1 0 1,1 0 0,0 0 0,-1 0 0,1 1 0,-1-1-1,1 1 1,-1-1 0,0 1 0,1 0 0,-1 0 0,1 0-1,-1 0 1,0 1 0,0-1 0,0 0 0,0 1 0,0 0-1,0 0-57,9 7 453,-1 1-1,-1 1 0,0-1 0,0 1 0,-1 1 1,0 0-1,0 2-452,17 33 349,4 15-349,-18-36 48,-1-6-263,2 6 222,-1 0 0,-1 0-7,-7-19-658,-1 1 0,-1-1 0,1 1 0,-1-1 0,0 1 0,-1-1 658,0-6-166,0-1 0,0 0 0,0 1 0,1-1 0,-1 0 0,0 1 0,0-1 0,0 1 0,0-1 0,0 0 0,0 1 1,0-1-1,0 0 0,-1 1 0,1-1 0,0 0 0,0 1 0,0-1 0,0 1 0,0-1 0,-1 0 0,1 0 0,0 1 0,0-1 0,0 0 0,-1 1 0,1-1 0,0 0 1,0 0-1,-1 1 0,1-1 0,0 0 0,-1 0 0,1 0 0,0 1 0,-1-1 0,1 0 0,0 0 0,-1 0 0,1 0 0,-1 0 0,1 0 0,0 0 0,-1 0 1,1 0-1,0 0 0,-1 0 0,1 0 0,-1 0 0,1 0 0,0 0 0,-1 0 0,1 0 0,0 0 0,-1-1 0,1 1 0,0 0 0,-1 0 0,1 0 0,0-1 0,-1 1 166,-9-4-3770</inkml:trace>
  <inkml:trace contextRef="#ctx0" brushRef="#br0" timeOffset="-33659.408">6882 3716 12928,'0'1'193,"0"-1"1,0 1 0,0-1 0,1 0 0,-1 1 0,0-1 0,0 1-1,1-1 1,-1 0 0,0 1 0,0-1 0,1 0 0,-1 1 0,0-1 0,1 0-1,-1 0 1,0 1 0,1-1 0,-1 0 0,1 0 0,-1 0 0,0 1-1,1-1 1,-1 0 0,1 0 0,-1 0 0,1 0 0,-1 0 0,1 0-1,-1 0 1,0 0 0,1 0 0,-1 0 0,1 0 0,-1 0-194,25-2 329,-12 1 263,1 0-596,-1 0 0,0-1 0,0 0 1,0-1-1,0-1 0,-1 0 0,7-4 4,9-4-1437,-1-1 0,17-12 1437,-28 14-399,-1 0 0,0-2 0,-1 0 0,0 0 0,9-12 399,-12 12-31,1 0 1,0 1 0,1 0-1,0 1 1,1 1-1,0 0 1,2 0 30,-15 9 56,0 1-1,1-1 1,-1 0-1,1 0 1,0 1 0,-1-1-1,1 1 1,-1-1 0,1 1-1,0 0 1,-1-1 0,1 1-1,0 0 1,0 0 0,-1 0-1,1 1 1,0-1-1,-1 0 1,1 1 0,0-1-1,-1 1 1,1-1 0,-1 1-1,1 0 1,0 0-56,1 2 331,0-1-1,0 1 1,0 1 0,0-1 0,-1 0-1,1 1 1,-1-1 0,0 1 0,0 0-1,1 3-330,19 41 634,-6-13 721,1-1 0,1 0 0,11 12-1355,-22-36 99,0-1-1,1 0 1,0 0-1,0-1 1,1 1-1,0-2 0,1 0 1,-1 0-1,2 0 1,-1-1-1,0-1 0,1 0 1,3 1-99,-4-3 0,-1 0 1,1 0-1,0-1 1,0 0-1,4-1 0,-9 0-99,-1-1-1,0 0 1,0-1 0,0 1-1,0-1 1,0 1 0,0-1-1,0-1 1,0 1 0,0 0-1,0-1 1,0 0 0,-1 0-1,1 0 1,0-1 99,7-7-379,0 0-1,-1-1 1,-1 0 0,0-1 0,0 0-1,-1 0 1,-1-1 0,0 0-1,4-11 380,0 1-21,2 0 0,13-18 21,-25 40 22,-1 0-1,1 0 1,0 0 0,0 0-1,0 0 1,-1 1-1,1-1 1,0 0 0,0 1-1,0-1 1,0 0-1,0 1 1,0-1 0,0 1-1,1 0 1,-1-1 0,0 1-1,0 0 1,0 0-1,0-1 1,0 1 0,0 0-1,1 0 1,-1 0 0,0 1-1,0-1 1,0 0-1,0 0 1,0 1 0,1-1-1,-1 0 1,0 1 0,0-1-1,0 1 1,0-1-1,0 1 1,0 0 0,0-1-1,-1 1 1,1 0-22,7 5 520,-1 1-1,0 0 1,-1 0 0,1 0-1,-1 1-519,5 6 969,0-2-904,1-1 1,0-1-1,0 0 0,0-1 1,2 0-1,-1-1 0,1 0 1,0-1-1,0-1 0,1 0 1,2-1-66,-9-2 24,0-1 1,0 0 0,1-1-1,-1 0 1,1-1 0,-1 0 0,1 0-1,-1 0 1,1-1 0,-1-1-25,-2 1 7,0 0-1,-1-1 1,1 0 0,-1-1 0,1 1 0,-1-1 0,0 0-1,0 0 1,0-1 0,0 1 0,-1-1 0,1 0-1,-1 0 1,4-5-7,-4 3-108,1-1 1,-1 0-1,0 0 0,-1 0 1,0 0-1,0 0 0,0-1 0,-1 0 1,0 1-1,0-1 0,-1 0 0,0-1 108,1-22-1348,-1 1-1,-3-21 1349,1 21-1077,1-1 0,2-4 1077,-1 27-1434,0 0 0,1-1 1,0 1-1,1 0 0,0 0 0,0 1 0,1-1 0,0 0 1434,5-10-3664</inkml:trace>
  <inkml:trace contextRef="#ctx0" brushRef="#br0" timeOffset="-36510.518">3407 3623 10368,'-2'3'868,"1"0"0,0 0 0,1 0 0,-1 0 0,0 0 0,1 0 0,0 0 0,-1 0 0,1 1-868,-2 17 2150,-1-5-1951,0 1 1,1-1-1,1 1 0,0 0 1,1-1-1,1 1 0,2 13-199,-1-21-6,0 1-1,0 0 1,1-1 0,0 0-1,1 0 1,0 0-1,0 0 1,1 0 0,0-1-1,1 0 1,0 0-1,0-1 1,7 7 6,-4-5 3,0-1 1,1 0-1,0-1 1,0 0-1,0 0 1,1-1-1,0-1 1,1 0-1,-1 0 1,1-1-1,0 0-3,-3-2-291,0-1-1,1 0 1,-1 0-1,0 0 0,1-1 1,5-1 291,-4-1-1205,0 0 1,1 0 0,-1-1-1,0 0 1,8-5 1204,14-5-4501</inkml:trace>
  <inkml:trace contextRef="#ctx0" brushRef="#br0" timeOffset="-36165.708">3435 3835 10368,'20'4'3936,"-20"-4"-3040,52-8-352,-47 8-288,19-12-2880,0-1-1152,13-21 384,-3 13 320</inkml:trace>
  <inkml:trace contextRef="#ctx0" brushRef="#br0" timeOffset="-36164.708">3546 3569 13696,'-19'8'5087,"19"-8"-3967,14-3-224,-14 3-416,14-5-416,-4 0-64,22-3-1536,-3 0-640,38-12-3007,-16 2-1217</inkml:trace>
  <inkml:trace contextRef="#ctx0" brushRef="#br0" timeOffset="-38593.345">726 3827 20735,'4'4'71,"0"1"-1,0 0 0,-1 0 1,0 0-1,0 0 0,0 0 0,-1 1 1,1 0-1,-2-1 0,1 1 1,0 0-1,-1 1-70,4 18 179,-1 1 0,-1 4-179,-2-18 84,-1-8 7,19 204 2884,-14-69-10111,-5-133 6326,0-5 540,1 0 1,-1 0-1,0 0 1,0 0-1,0 0 1,0 0-1,0 0 1,0 0-1,0 0 1,-1 0-1,1 0 1,0 0-1,-1 0 0,1 0 1,0 0-1,-1 0 1,1 0-1,-1-1 1,1 1-1,-1 0 1,0 0-1,1 0 1,-1-1-1,0 1 1,0 0-1,0 0 270,-4 2-3733</inkml:trace>
  <inkml:trace contextRef="#ctx0" brushRef="#br0" timeOffset="-38225.87">393 3814 13056,'1'0'186,"-1"1"0,0-1 1,0 1-1,0-1 1,0 1-1,0-1 1,0 0-1,0 1 1,1-1-1,-1 1 0,0-1 1,0 1-1,1-1 1,-1 0-1,0 1 1,1-1-1,-1 0 0,0 1 1,1-1-1,-1 0 1,1 1-1,-1-1 1,0 0-1,1 0 1,-1 0-1,1 1 0,-1-1 1,1 0-1,-1 0 1,1 0-187,21 2 2141,33-11-2317,-42 7 511,186-38-320,-109 20-268,0 3 0,6 5 253,-88 11-46,8-1 111,1 1 1,-1 0-1,1 1 1,0 1-1,9 2-65,-21-2 43,-1 1-1,1-1 0,0 1 0,0 0 0,-1 0 1,1 0-1,-1 0 0,1 1 0,-1 0 0,0 0 1,0 0-1,0 0 0,-1 1 0,1-1 0,-1 1 1,0 0-1,0 0 0,0 0 0,0 1 0,0 2-42,8 15 12,-2 1 0,0-1 0,-2 2 0,0-1 0,0 12-12,5 40 43,-3 7-43,1 4-87,-8-62-101,-2-19-429,0 1-1,0 0 0,1-1 1,0 1-1,0-1 0,1 0 0,1 5 618,2-1-4671</inkml:trace>
  <inkml:trace contextRef="#ctx0" brushRef="#br0" timeOffset="-37880.73">1487 3675 10624,'4'3'816,"0"1"1,-1 0 0,0 0-1,1 0 1,-2 1 0,1-1-1,0 1 1,-1-1 0,0 1-1,0 0 1,0 0-817,15 64 1740,-10-39-1813,34 198 288,-21-102-2035,-16-110 316,1 2-1164,-5-9-3373,0-9 2377</inkml:trace>
  <inkml:trace contextRef="#ctx0" brushRef="#br0" timeOffset="-37522.843">1212 4105 10624,'-4'13'4032,"4"-13"-3136,41 4 895,-36 1 193,28-10-1120,-9 5-448,20-8-1632,-6-1-672,8-2-2847,-7-2-1185,9-5 2720,-11 1 1376</inkml:trace>
  <inkml:trace contextRef="#ctx0" brushRef="#br0" timeOffset="-37521.843">2261 3755 10368,'-24'17'3429,"24"-17"-3354,-1 0-1,1 1 1,-1-1-1,1 0 1,-1 1 0,1-1-1,-1 0 1,1 1-1,-1-1 1,1 0 0,0 1-1,-1-1 1,1 1 0,-1-1-1,1 1 1,0-1-1,0 1 1,-1-1 0,1 1-1,0-1 1,0 1-1,0 0 1,-1-1 0,1 1-1,0-1 1,0 1 0,0 0-1,0-1 1,0 1-1,0-1 1,0 1-75,0 0 90,1-1 0,-1 1 0,0-1 0,0 1 0,0-1 0,0 0 0,0 1 0,0-1 0,-1 1 0,1-1 0,0 1 0,0-1 0,0 1 0,0-1 0,0 0 0,-1 1 0,1-1 0,0 1 0,0-1 0,-1 0 0,1 1 0,0-1 0,0 0 0,-1 1 0,1-1-1,-1 0 1,1 1 0,0-1 0,-1 0-90,-4 5 137,0 1-1,1-1 0,-1 1 0,1 0 1,1 0-1,-1 0 0,1 1 0,0-1 1,0 1-1,1 0 0,0-1 0,0 1 0,1 0 1,-1 1-1,2-1 0,-1 0 0,1 0 1,0 1-137,0 6 6,0 1 0,2-1 0,-1 1 0,2-1 0,0 0 0,1 0 1,0 0-1,6 12-6,-4-14 27,0-1 0,1 1-1,0-1 1,1 0 0,1-1 0,-1 0 0,2 0 0,-1-1 0,4 2-27,-6-5-262,0-1-1,0 0 1,0 0 0,1-1 0,0 0-1,0 0 1,0-1 0,0 0 0,0 0-1,1-1 1,0 0 0,-1 0 0,1-1-1,4 0 263,-9-1-428,0 0 0,0-1-1,1 0 1,-1 0-1,0 0 1,0 0-1,-1 0 1,1-1 0,0 1-1,0-1 1,-1 0-1,3-2 429,18-9-3658</inkml:trace>
  <inkml:trace contextRef="#ctx0" brushRef="#br0" timeOffset="-37183.323">2206 4076 13056,'14'21'4927,"-14"-21"-3839,41 0-224,-36 0-416,19-8-1600,-5 3-544,15-16-1919,-5 4-737,-2-12 864,-3 3 448</inkml:trace>
  <inkml:trace contextRef="#ctx0" brushRef="#br0" timeOffset="-37182.323">2201 3713 10624,'-10'3'3936,"10"-3"-3040,15 10-256,-15-7-352,14-3-512,-1 0 0,15 0-3776,-4 0-1632,20-3 2688,-6-2 1376</inkml:trace>
  <inkml:trace contextRef="#ctx0" brushRef="#br0" timeOffset="-36849.509">2956 3595 13440,'-41'12'5861,"-22"17"-4197,35-16-1578,14-7-70,1 0 0,0 1 0,0 1 0,-8 5-16,19-11 0,0 0 0,0-1 0,0 1 0,0 0 1,0 0-1,0 0 0,1 0 0,-1 0 0,1 0 1,-1 1-1,1-1 0,0 0 0,0 1 0,0-1 0,0 1 1,0-1-1,1 1 0,-1 0 0,1-1 0,-1 1 0,1-1 1,0 1-1,0 0 0,1-1 0,-1 1 0,1 2 0,0-1 1,0-1-1,1 0 0,-1 1 0,1-1 1,0 0-1,0 0 0,0 0 1,0 0-1,1 0 0,-1-1 0,1 1 1,0-1-1,0 1 0,1 0 0,46 27-11,-40-25 2,13 7-13,0 1 0,-1 1-1,-1 1 1,0 1-1,8 8 23,-25-19 15,1 0 0,-1 0 0,0 0 0,0 1-1,0 0 1,-1-1 0,0 2 0,0-1-1,0 0 1,-1 0 0,1 4-15,-2-7 8,0 1 0,-1-1 0,1 1 1,-1-1-1,0 1 0,1 0 0,-2-1 0,1 1 0,0 0 0,-1-1 0,1 1 0,-1-1 1,0 1-1,-1-1 0,1 1 0,0-1 0,-1 0 0,0 1 0,0-1 0,0 0 1,0 0-1,-2 1-8,0 1-82,-1-1 0,0 0 0,0 0 0,0 0 0,-1-1 0,1 1 0,-1-1 0,0-1 0,0 1 0,0-1 0,0 0 0,0 0 0,-1-1 0,-1 0 82,-2 1-1115,0-1 0,0-1-1,0 0 1,0-1 0,0 1 0,0-2 0,0 0 0,-9-2 1115,-25-9-4512</inkml:trace>
  <inkml:trace contextRef="#ctx0" brushRef="#br0" timeOffset="-21887.855">10797 5188 7040,'0'0'2282,"-4"4"3800,3 0-6313,6 46 771,-3-38-463,-1-1 0,0 1 0,0-1 0,-2 12-77,-1-9 440,-2 0 0,1 0 1,-2 0-1,0 0 0,0-1 1,-1 0-1,-1 0 0,0 0 0,-4 2-440,6-5-1014,6-9-1107,4-3-823,7-6-1424</inkml:trace>
  <inkml:trace contextRef="#ctx0" brushRef="#br0" timeOffset="-17137.142">4216 6534 4224,'-1'2'289,"0"-1"0,0 0 1,1 1-1,-1-1 0,0 1 0,1-1 0,-1 1 1,1-1-1,0 1 0,-1 0 0,1-1 1,0 1-1,0-1 0,0 1 0,0 0 1,0-1-1,1 1 0,-1-1 0,0 1 0,1 1-289,12 38 2668,-7-25-1542,2 21-492,-1-1 0,-2 1 0,1 33-634,0 8 125,-5-76-125,4 46 133,-1 25-133,-6-56-1545,-2-17-692,-1-9-135,-8-15-1068</inkml:trace>
  <inkml:trace contextRef="#ctx0" brushRef="#br0" timeOffset="-16771.216">3949 6573 7168,'12'-10'913,"0"2"1,1-1-1,0 2 1,0 0-1,1 0 0,0 1 1,0 1-1,10-2-913,25-6 1436,45-5-1436,-93 18-13,84-11 64,0 4 0,70 3-51,-125 3 36,0-2 0,5-2-36,-6 1 30,-1 1 1,6 2-31,-33 1-3,1 0-1,-1 0 1,1 0 0,-1 0 0,0 0 0,1 0-1,-1 1 1,0-1 0,1 1 0,-1-1 0,0 1-1,0-1 1,1 1 0,-1 0 0,0 0 0,0-1-1,0 1 1,0 0 0,0 0 0,0 0 0,0 0-1,0 0 1,0 1 0,-1-1 0,1 0 0,0 0-1,-1 0 1,1 1 0,-1-1 0,1 1 3,1 5 2,-1-1-1,0 1 1,0 0 0,-1-1 0,0 1-1,0 0-1,1 14 59,36 356 4277,-24-268-4452,-11-90-7688,2-52 4146</inkml:trace>
  <inkml:trace contextRef="#ctx0" brushRef="#br0" timeOffset="-16443.027">5166 6378 7168,'1'7'1285,"1"0"0,-1 0 1,2 0-1,-1 0 0,3 5-1285,3 11 743,-2 0 1,0 1-1,2 19-743,-2-7 128,46 195 36,-25-119-46,-25-106-349,-1 1 0,0-1 0,0 0 0,-1 1 0,0-1 0,0 6 231,0-11-121,0 0 1,0-1 0,0 1-1,-1 0 1,1 0 0,0-1 0,0 1-1,0 0 1,-1-1 0,1 1-1,0 0 1,-1-1 0,1 1-1,-1 0 1,1-1 0,-1 1 0,1-1-1,-1 1 121,-12 1-3498</inkml:trace>
  <inkml:trace contextRef="#ctx0" brushRef="#br0" timeOffset="-16088.52">4800 6838 9856,'19'5'3680,"0"-13"-2848,15-10-32,-15 6-224,13-4-512,16-7 0,9 2-64,9 1 64,1-6-32,5 0-1440,-6 2-544,1-1-1792</inkml:trace>
  <inkml:trace contextRef="#ctx0" brushRef="#br0" timeOffset="-16087.52">5754 6467 7296,'-2'3'713,"-1"0"1,0 0 0,1 0-1,-1 0 1,1 0-1,0 1 1,0-1 0,0 1-1,0 2-713,-7 11 1295,-2 0-1072,2 2 0,0-1 0,1 1 0,1 0 0,0 1 0,2 0 0,0 0 0,2 0 0,0 0 0,1 1 0,1-1 0,1 6-223,1-15 186,0 0-1,0 0 1,1 0-1,1 0 1,0 0-1,0 0 1,1 0-1,0-1 1,1 0-1,4 6-185,-4-8 57,0-1-1,1 0 0,0 0 0,0-1 0,0 0 0,1 0 0,0 0 0,0-1 0,1 0 1,-1 0-1,1-1 0,0 0 0,0 0 0,4 0-56,-1 0-56,0 0 1,0-1-1,1 0 0,-1-1 1,1-1-1,0 0 0,0 0 1,0-1-1,-1 0 0,1-1 0,6-2 56,-9 1-535,0 0 0,0-1 0,-1 0 0,1 0 0,-1-1-1,7-4 536,-7 3-1085,0 0 0,0-1-1,-1 0 1,1-1 0,-1 0-1,5-6 1086,16-25-3626</inkml:trace>
  <inkml:trace contextRef="#ctx0" brushRef="#br0" timeOffset="-15722.182">5598 6851 9728,'0'26'3584,"4"-14"-2784,11-4 0,-6-3-160,15-10-448,15-3-32,9-8-160,3-6-96,-3-4-3968,-10-10-1792</inkml:trace>
  <inkml:trace contextRef="#ctx0" brushRef="#br0" timeOffset="-15721.741">5698 6518 9856,'-24'-13'3680,"24"13"-2848,15 0-192,-6 0-192,11-4-288,12-1 0,16 2-192,9-5 32,9-5-4032,15-10-1792</inkml:trace>
  <inkml:trace contextRef="#ctx0" brushRef="#br0" timeOffset="-18993.298">704 6590 6912,'-1'-1'140,"1"0"0,-1 1 0,1-1 0,-1 0 0,1 0 0,-1 0 0,1 0 1,-1 1-1,0-1 0,1 0 0,-1 1 0,0-1 0,0 1 0,0-1 0,0 1 0,1-1 0,-1 1 1,0-1-1,0 1 0,0 0 0,0-1 0,0 1 0,0 0 0,0 0 0,0 0 0,0 0 0,0 0 1,0 0-1,0 0 0,0 0 0,-1 0-140,-35 3 1081,26 0-881,0 0-1,0 1 1,0 0 0,1 1 0,-1 0 0,1 1 0,0 0 0,1 0 0,0 1 0,0 1 0,0-1 0,1 1 0,0 1 0,-3 4-200,-13 17 19,0 2 1,3 0 0,-11 22-20,17-28 15,2-1 0,1 2-1,1 0 1,1 0-1,-3 16-14,10-32 21,1 0-1,0 0 1,1 0-1,0 0 0,1 0 1,0 0-1,0 0 0,2 1 1,-1-1-1,1 0 0,1-1 1,0 1-1,0 0 0,1-1 1,4 9-21,-5-15 14,-1-1-1,1 1 1,0 0 0,0-1-1,1 1 1,-1-1 0,1 0-1,-1 0 1,1 0 0,0-1-1,0 1 1,0-1 0,1 0-1,-1 0 1,0-1 0,1 1-1,-1-1 1,1 0 0,0 0 0,-1 0-1,1-1 1,0 0 0,-1 0-1,5 0-13,9-1 37,0-1 0,1 0-1,-1-2 1,0 0 0,10-4-37,-11 3 9,-2-1-1,1 0 1,0-1 0,-1-1 0,-1 0-1,1-1 1,-1-1 0,-1 0-1,0-1 1,0-1 0,2-3-9,-9 9 101,-1-1 0,0 1 0,0-1-1,0 0 1,-1 0 0,0-1 0,-1 1 0,1-1 0,-2 0 0,1 0-1,-1 0 1,0 0 0,-1 0 0,1 0 0,-2 0 0,1-1 0,-1 1-1,0 0 1,-1-1 0,0 1 0,-1 0 0,1 0 0,-3-7-101,0 4-92,0 1 0,-1-1 0,0 1 0,0 0 0,-1 1 0,0-1 0,-1 1 0,0 0 0,0 0 0,-1 1 0,0 0 0,-1 1 0,-5-4 92,-4-2-795,-2 2-1,1 0 1,-1 1 0,0 1-1,-1 1 1,-8-2 795,22 7-3477</inkml:trace>
  <inkml:trace contextRef="#ctx0" brushRef="#br0" timeOffset="-18539.229">979 6645 6912,'-3'-6'2163,"5"9"-1090,4 13-16,-6 0 94,2 0 0,0 0-1,1 0-1150,4 31 580,1 86-177,-3-51 10,6 29-413,-6-48 333,-5-58 1947,1-22-2132,0 1 0,1 0 0,1 0 1,1 0-1,0 0 0,1 0 0,1 1 0,1-1-148,6-13-806,2 1 1,1 0-1,12-15 806,-13 22-290,1 0-1,0 1 1,2 1 0,17-15 290,-24 25-59,0 1 0,0-1 0,1 2 1,0 0-1,0 0 0,1 1 0,0 1 0,0 0 1,9-2 58,-17 5-3,0 2 1,0-1 0,0 0 0,0 1 0,-1 0 0,1 0 0,0 0 0,0 1 0,0 0 0,0-1 0,0 2 0,-1-1 0,1 1 0,0-1 0,-1 1 0,0 1 0,1-1 0,-1 0 0,0 1 0,0 0 0,0 0 0,-1 0 0,1 1-1,-1-1 1,1 1 0,-1 0 0,0 0 0,-1 0 0,1 0 0,-1 1 2,9 15-13,-1 1 0,0 0-1,-2 1 1,-1 0 0,3 16 13,-7-31 0,4 20 21,-1-1 29,2-1-1,8 18-49,-14-37-46,1 0 1,0 0-1,0 0 0,1 0 0,0-1 0,0 0 1,0 0-1,1 0 0,-1 0 0,1 0 0,0-1 1,1 0-1,0 0 46,-3-2-400,-1-1 0,1 1 0,0-1 0,0 0 0,0 0 0,0 0 0,0-1 0,0 1 0,0-1 0,1 0 0,-1 1 0,0-1 0,0-1 0,0 1 0,0 0 0,1-1 400,28-10-3333</inkml:trace>
  <inkml:trace contextRef="#ctx0" brushRef="#br0" timeOffset="-18174.615">2229 6590 7424,'-42'-9'2448,"40"9"-2346,0 0 0,0 0-1,0 0 1,0 1 0,-1-1 0,1 1 0,0-1 0,0 1 0,0 0 0,0 0 0,1 0 0,-1 0 0,0 0 0,0 0 0,0 0 0,1 1-1,-1-1 1,0 1-102,-4 3 486,-18 10 693,-1 1-804,0 2 0,1 0 1,1 1-1,0 1 1,0 4-376,4-3 76,1 1 1,1 2 0,-9 17-77,18-28 29,1 0 0,1 1 0,0-1 1,1 1-1,1 0 0,0 0 0,0 1 1,1 1-30,3-10 1,-1-1 0,1 1 0,0 0 0,0 0 0,1-1 0,0 1 0,0 0 0,0-1 0,1 1 0,-1-1 0,1 1 0,1-1 0,-1 0 1,1 0-1,1 3-1,1-2 27,-1 0 0,1-1 0,1 1 0,-1-1 0,1 0 0,0 0 0,0-1 1,0 0-1,0 0 0,1 0 0,0 0-27,7 2-120,-1-1 1,1-1-1,0 1 1,0-2-1,1 0 1,-1-1-1,0 0 1,1-1-1,0-1 1,-1 0-1,1-1 1,0-1 119,-5 0-539,-1 1 0,1-2 1,0 0-1,7-3 539,39-25-3445</inkml:trace>
  <inkml:trace contextRef="#ctx0" brushRef="#br0" timeOffset="-17822.353">2589 6585 7168,'-11'14'1206,"0"0"1,1 1-1,-1 4-1206,0-2 183,6-9 103,1 1-1,0 0 0,0 0 1,0 0-1,2 0 0,-1 0 1,1 1-1,0-1 1,1 1-1,0 0 0,1 7-285,0 1 328,1 0 0,1 0 0,0 0 0,2-1 0,4 14-328,-4-19 24,1 0 1,0 0-1,1-1 1,0 1 0,1-2-1,0 1 1,1-1-1,0 0 1,0 0-1,1-1 1,3 2-25,5 4 23,1 0-1,1-2 1,0 0 0,1-1 0,18 8-23,-29-16 34,0 0 1,0 0-1,0-1 1,0 0-1,1-1 1,-1 0 0,1-1-1,6 1-34,-13-2-144,1 0 1,-1 0-1,1-1 0,0 1 0,-1-1 1,1 0-1,-1 0 0,1 0 1,-1 0-1,0-1 0,1 1 0,-1-1 1,0 0-1,0 0 0,0 0 0,0 0 1,0-1-1,-1 1 0,1-1 1,-1 0-1,0 1 0,1-1 0,-1 0 1,0-2 143,2-2-916,0 0 0,-1 0 0,0 0 0,1-7 916,8-38-3408</inkml:trace>
  <inkml:trace contextRef="#ctx0" brushRef="#br0" timeOffset="-17821.353">2396 6936 9600,'-15'4'3584,"20"4"-2784,8-8 64,-3-4-192,14-4-448,14-5-64,15-13-96,3-2 32,1-6-64,-4 0-1440,-7 4-544,-17 4-1792</inkml:trace>
  <inkml:trace contextRef="#ctx0" brushRef="#br0" timeOffset="-17488.25">2599 6611 7168,'-29'3'2720,"29"2"-2112,5-5 864,5 0 352,4 0-960,15-5-352,9 2-352,10-2-64,8-3-2592,11-9-1120,4 1 352,5-7 256</inkml:trace>
  <inkml:trace contextRef="#ctx0" brushRef="#br0" timeOffset="-20776.397">11920 4689 4224,'0'-1'117,"0"1"1,-1 0-1,1 0 1,0 0-1,0 0 1,0 0-1,0 0 1,0-1-1,-1 1 1,1 0-1,0 0 1,0 0-1,0 0 1,0 0-1,-1 0 1,1 0-1,0 0 0,0 0 1,0 0-1,-1 0 1,1 0-1,0 0 1,0 0-1,0 0 1,0 0-1,-1 0 1,1 0-1,0 0 1,0 0-1,0 0 1,-1 0-1,1 0 1,0 0-1,0 0 1,0 1-1,0-1 1,-1 0-1,1 0 0,0 0 1,0 0-1,0 0 1,0 0-1,0 1 1,0-1-1,0 0 1,-1 0-1,1 0 1,0 0-1,0 1 1,0-1-1,0 0 1,0 0-1,0 0 1,0 1-1,0-1 1,0 0-1,0 0 1,0 0-1,0 0 0,0 1 1,0-1-1,0 0 1,0 0-118,-1 26 2562,5 32-1656,42 235-122,-36-247-708,-2 1 1,-2-1-1,-1 20-76,-5-65 5,0 0 0,1 0 0,-1 0 0,0 0 0,0-1 0,0 1 0,-1 0-1,1 0 1,0 0 0,0 0 0,0 0 0,-1-1 0,1 1 0,0 0 0,-1 0 0,1 0 0,-1-1-1,1 1 1,-1 0 0,1-1 0,-1 1 0,1 0 0,-1 0-5,0-1-4,0 0 0,0 0-1,1 0 1,-1 0 0,0 0 0,1 0 0,-1 0-1,0 0 1,0 0 0,1 0 0,-1 0 0,0-1 0,1 1-1,-1 0 1,0-1 0,1 1 0,-1 0 0,0-1-1,1 1 1,-1 0 0,0-1 4,-4-3-149,0-1 0,1 1 0,-1-1 0,1 0 0,-3-4 149,-2-4-695,2 0 1,-1-1-1,2 1 0,0-1 1,0-1-1,-1-7 695,-6-28-3345,0-15 3345,3 15-796,2 15 216,-1 1 912,2-1 0,2-1 0,-1-23-332,6 49 220,0 0 1,0 0-1,1 1 1,1-1-1,-1 0 1,1 0-1,1 1 1,0 0-1,0-1 0,1 1 1,0 0-1,1 0 1,0 1-1,0 0 1,4-5-221,3 0 233,1 0 0,0 0 0,1 1 1,1 1-1,0 0 0,0 1 0,1 1 1,0 0-1,0 1 0,1 1 0,1 1 1,13-4-234,-13 5 136,1 0 0,0 2 0,0 0 0,0 1 0,0 1 0,1 1 0,-1 1 0,0 1 0,0 0 0,0 1 0,0 1 1,2 2-137,-14-4 5,0 0 1,0 1 0,-1 0 0,0 1 0,1-1 0,-1 1-1,0 1 1,-1-1 0,1 1 0,-1 0-6,-3-3 6,0 0 0,0 0 0,-1 0 0,1 0 0,-1 0 0,1 0 0,-1 1 1,0-1-1,0 1 0,0-1 0,0 1 0,0-1 0,-1 1 0,1-1 0,-1 1 0,0-1 0,1 1 0,-1 0 0,0-1 0,-1 1 1,1 0-1,0-1 0,-1 1 0,0-1 0,1 1 0,-1-1 0,0 1 0,0-1 0,-2 3-6,-2 4 19,-1-1 0,-1 1-1,0-1 1,0-1 0,0 1 0,-1-1-1,0 0 1,-6 3-19,-25 17 30,-13 6-30,32-22-25,11-5 16,4-3 14,-1 0-1,1 0 0,0 0 1,0 1-1,1 0 1,-1 0-1,1 0 1,-3 5-5,30-8-22,-6 0 16,1 0 0,0 1 1,-1 1-1,0 1 0,0 1 0,0 0 0,0 1 0,-1 1 0,0 0 0,0 1 0,13 10 6,-19-12 0,-1 0 0,0 1 0,0 0-1,-1 1 1,0 0 0,0 0 0,-1 1 0,0 0-1,0 0 1,-1 0 0,0 1 0,-1 0-1,0 0 1,0 1 0,-1-1 0,-1 1-1,0 0 1,0 0 0,-1 1 0,-2-7 21,1 1-1,-1 0 1,-1-1 0,1 1-1,-1 0 1,0-1 0,0 1-1,0-1 1,-1 1 0,0-1-1,0 1 1,0-1 0,-2 1-21,0 2 24,-1-1 1,-1 1 0,1-1-1,-1 0 1,-1 0-1,1-1 1,-1 0 0,0 0-25,-8 5 67,0-1 1,-1 0 0,0-1 0,0-1-1,-1-1 1,1 0 0,-2-1 0,-2 0-68,8-3 291,-1-1 0,1 1 1,-1-2-1,0 0 1,0-1-1,0 0 0,-8-1-291,14 0-330,-1-1 0,1 1 0,0-1 0,0-1 0,-2 0 330,8 3-154,0-1 1,0 1-1,-1-1 1,1 1-1,0-1 0,0 1 1,0-1-1,0 0 0,0 1 1,0-1-1,0 0 0,0 0 1,0 0-1,0 1 0,1-1 1,-1 0-1,0 0 0,1 0 1,-1 0-1,0-1 0,1 1 1,-1 0-1,1 0 0,0 0 1,-1 0-1,1-1 0,0 1 1,0 0-1,0 0 0,0 0 1,0-1-1,0 1 154,11-20-3525</inkml:trace>
  <inkml:trace contextRef="#ctx0" brushRef="#br0" timeOffset="-20423.464">12713 4727 6912,'-2'11'602,"1"1"0,0-1 0,0 1 0,1-1 0,1 1 0,0-1 0,1 1 0,0-1 0,3 9-602,-1 2 762,2 1 0,1-2-1,1 1 1,7 14-762,-9-24 43,0-1 0,1 0 0,0-1 0,1 0 0,0 0 1,1-1-1,0 1 0,0-2 0,6 4-43,8 7 20,2-2-1,0-1 1,1 0 0,1-2 0,0-1-1,3-1-19,-18-8 85,0 0-1,1-1 1,-1 0-1,0-1 1,1-1-1,0 0 1,4 0-85,-9-2 220,0 1 1,1-1-1,-1-1 1,-1 0-1,1 0 1,0 0 0,0-1-1,-1 0 1,1 0-1,-1-1 1,6-4-221,-7 3 109,0 0 1,0 0 0,-1 0-1,0-1 1,0 0 0,0 0-1,-1 0 1,0-1 0,0 0-1,-1 1 1,1-1 0,-1-1-1,1-3-109,1-7 32,0-1-1,-1 1 1,-1-1 0,1-17-32,-3 15-14,-1 1 1,-1 0 0,0-1-1,-2 1 1,-1 0 0,0 0-1,-1 1 1,-4-7 13,2 5-1435,-2 1 1,-7-13 1434,13 28-535,2 4 321,0 0 0,1 0 0,-1 0 0,1 0 0,-1 0 0,1 0 0,-1-1 0,1 1-1,-1 0 1,1 0 0,0 0 0,0-1 0,-1 1 0,1 0 0,0 0 0,0-1 0,0 1 0,1 0 0,-1 0 0,0-1 214,8-11-3637</inkml:trace>
  <inkml:trace contextRef="#ctx0" brushRef="#br0" timeOffset="-20053.31">13839 4612 7296,'-1'0'85,"1"0"0,-1 0 1,1 0-1,-1 0 0,0 0 1,1 1-1,-1-1 0,1 0 1,-1 0-1,1 1 0,-1-1 1,1 0-1,-1 1 0,1-1 1,-1 0-1,1 1 0,-1-1 1,1 1-1,0-1 1,-1 0-1,1 1 0,0-1 1,-1 1-1,1-1 0,0 1 1,0 0-1,-1-1 0,1 1 1,0-1-1,0 1 0,0-1 1,0 1-1,0 0 0,0-1-85,8 24 1385,2 0 894,7 37-1052,6 19-964,-3 1 0,-4 0 0,1 41-263,-16-115-203,0-1 307,-1-1-1,0 1 1,0 0 0,0-1 0,-1 6-104,1-11-81,0 1 1,0 0 0,0 0-1,-1 0 1,1 0-1,0-1 1,-1 1-1,1 0 1,0 0 0,-1-1-1,1 1 1,-1 0-1,1-1 1,-1 1-1,1 0 1,-1-1 0,0 1-1,1-1 1,-1 1-1,0-1 1,1 1-1,-1-1 1,0 1-1,0-1 1,0 0 0,1 0-1,-1 1 1,0-1-1,0 0 1,0 0-1,1 0 1,-1 0 0,0 0-1,0 0 1,0 0-1,0 0 1,0 0-1,1 0 1,-1 0 0,0-1 80,-3 1-529,0-2 0,0 1 0,0 0 1,0-1-1,0 0 0,0 0 0,-1-1 529,-41-33-3418</inkml:trace>
  <inkml:trace contextRef="#ctx0" brushRef="#br0" timeOffset="-19688.317">13449 4681 9728,'0'-31'3680,"24"23"-2848,33-9-96,-23 9-192,12 0-416,17-2 0,9-1-64,12-2-64,12 3 32,-1 7-2656,-6-2-1088,7-7 384</inkml:trace>
  <inkml:trace contextRef="#ctx0" brushRef="#br0" timeOffset="-12085.59">7210 6496 4480,'1'0'244,"0"1"0,-1-1 0,1 1 0,0 0 0,0-1 0,-1 1 0,1 0 0,0-1 1,-1 1-1,1 0 0,0 0 0,-1 0 0,1-1 0,-1 1 0,0 0 0,1 0 0,-1 0 0,0 0 0,1 0 0,-1 0-244,9 29 2033,-5-19-1235,20 75 831,-4 1 1,0 20-1630,-1-9 255,-11-36-209,-8-56-36,1 0 1,-1 0-1,-1 0 0,1 0 1,-1 0-1,0-1 0,-1 1 1,1 0-1,-1 1-10,1-6 1,1-1 1,0 1-1,0-1 1,0 1-1,-1-1 1,1 1-1,0-1 1,0 0-1,-1 1 1,1-1 0,0 1-1,-1-1 1,1 0-1,0 1 1,-1-1-1,1 0 1,-1 1-1,1-1 1,-1 0-1,1 0 1,-1 0-1,1 1 1,-1-1-1,1 0 1,-1 0-1,1 0 1,-1 0-1,1 0 1,-1 0-1,1 0 1,-1 0-1,1 0 1,-1 0-1,0 0-1,0-1-22,-1 1-1,1-1 0,-1 0 1,1 0-1,-1 0 0,1 0 0,-1 0 1,1 0-1,0-1 0,0 1 1,-1-1 22,-24-37-1450,-7-34-5347,-19-60 6797,-9-25-787,55 146 1271,1 1-1,1-2 1,0 1 0,1 0-1,-1-8-483,3 16 98,1-1-1,-1 0 0,1 0 0,1 0 0,-1 1 1,1-1-1,0 0 0,0 0 0,0 1 0,0-1 0,1 1 1,0-1-1,0 1 0,0 0 0,0-1 0,2 0-97,7-9 115,0-1-1,2 2 0,0-1 0,0 2 0,1 0 0,12-7-114,-4 3 610,1 1 0,1 2 1,0 0-1,9-2-610,-12 7 237,0 1 0,0 1 0,1 0 0,0 2 0,0 0 0,0 2 0,12 0-237,-24 2 4,1 0 1,-1 0-1,1 1 0,-1 1 0,1-1 1,-1 2-1,0 0 0,0 0 1,0 0-1,0 1 0,-1 1 0,0 0 1,1 0-1,-2 1 0,1 0 1,7 7-5,-14-11 17,0 0 0,0 0 0,0 0 0,0 0 0,-1 0 0,1 1 0,-1-1 0,1 1 0,-1-1 0,0 1 0,0-1 0,0 1 0,0 0 0,-1 0 0,1-1 0,-1 1 0,0 0 0,1 2-17,-2-2 17,1 1 0,-1 0 0,0 0 1,0-1-1,0 1 0,0 0 1,-1-1-1,1 0 0,-1 1 0,0-1 1,0 0-1,-2 2-17,-8 9 30,0-1 1,0-1-1,-1 0 1,-1-1-1,-9 6-30,11-8-4,0 0 19,-6 5 5,0 0 0,-1-2 0,-13 7-20,21-16-30,14-8-65,20-9-20,-10 10 98,0 0 1,0 1 0,1 1 0,-1 0 0,1 1 0,-1 0 0,1 1-1,-1 1 1,1 0 0,-1 1 0,1 0 0,9 4 16,-14-3-7,-1 0 1,1 0 0,-1 1-1,0 0 1,0 0 0,-1 1-1,1 0 1,-1 0 0,0 1-1,0 0 1,-1 0-1,1 1 1,-2-1 0,1 1-1,-1 1 1,0-1 0,0 1-1,-1 0 1,3 7 6,-3-6 15,-1 1 0,0 0 0,0 0 0,-1 0 1,-1 0-1,0 0 0,0 0 0,-1 0 0,0 0 0,0 0 0,-1 1 1,-1-1-1,0 0 0,0 0 0,-1-1 0,0 1 0,-1-1 0,0 1 1,0-1-1,-1 0 0,-1 0 0,1-1 0,-1 0 0,-1 0 1,1 0-16,-10 9 55,-1-1 1,0 0 0,-1-1-1,-9 5-55,15-12 7,0-1-1,0 0 0,-1-1 0,0 0 1,0-1-1,-1 0 0,-11 2-6,21-6-76,0 0 0,0 0 0,0-1 0,0 1 0,0-1 0,0 0 0,0 0 0,0-1 0,0 1 0,0-1 0,0 0 0,0 0 0,0 0 0,0-1 0,0 1 0,-1-2 76,1 0-700,0 0 0,0-1 0,0 1 0,1-1 0,-3-4 700,6 8-30</inkml:trace>
  <inkml:trace contextRef="#ctx0" brushRef="#br0" timeOffset="-11549.801">8169 6387 7040,'16'39'6624,"-13"-29"-6210,0-1 0,1 1 0,1 0 1,-1-1-1,4 4-414,16 36 94,-12-14 97,-2 1 1,-1 0 0,3 34-192,-9-46 1127,-2 1 1,0 0-1,-3 21-1127,2-44 68,0 1-1,-1 0 1,0-1 0,1 1 0,-1-1-1,0 1 1,0-1 0,0 0-1,0 1 1,-1-1 0,1 0-1,-1 1-67,2-3 5,-1 1 0,1-1-1,-1 0 1,1 1-1,-1-1 1,1 0-1,0 1 1,-1-1 0,1 0-1,-1 1 1,0-1-1,1 0 1,-1 0 0,1 0-1,-1 0 1,1 0-1,-1 1 1,1-1-1,-1 0 1,0 0 0,1 0-1,-1 0 1,1 0-1,-1-1 1,1 1 0,-1 0-1,1 0 1,-1 0-1,0 0 1,1-1-1,-1 1 1,1 0 0,-1-1-1,1 1 1,-1 0-1,1-1 1,0 1 0,-1 0-1,1-1 1,-1 1-1,1-1 1,0 1-1,-1-1 1,1 1 0,0-1-1,0 1 1,-1-1-1,1 1 1,0-1 0,0 1-1,0-1 1,0 0-5,-4-5 11,1-1 1,1 1 0,-1-1 0,1 0-1,0 0 1,1 0 0,0 0-1,0 0 1,0 0 0,1-4-12,0-13-139,2 0 1,2-11 138,0 6-556,1 1 0,1 0 0,2 1 0,1-1 0,1 2 0,5-10 556,-8 22-132,0 0 0,0 1-1,2 0 1,-1 0 0,2 1 0,0 0-1,0 1 1,1 0 0,0 1 0,1 0-1,0 1 1,10-6 132,-18 13-1,0 0 0,0 0 1,0 0-1,0 0 0,1 1 0,-1-1 0,1 1 0,-1 0 0,1 1 0,-1-1 0,1 1 1,-1 0-1,1 0 0,0 0 0,-1 1 0,1 0 0,-1 0 0,1 0 0,-1 0 0,1 0 1,-1 1-1,0 0 0,0 0 0,0 0 0,0 1 0,0-1 0,0 1 0,-1 0 0,1 0 1,1 3 0,8 7 2,0 1 0,-2 0 0,0 1 0,0 0 0,-2 0 1,1 2-1,-2-1 0,-1 1 0,5 14-2,8 30 189,-3 1-1,0 10-188,-9-36 9,-5-11-1065,-11-27-2405</inkml:trace>
  <inkml:trace contextRef="#ctx0" brushRef="#br0" timeOffset="-11186.364">8237 6649 9728,'-20'-4'3584,"25"8"-2784,10-8 0,-6 4-160,9-5-384,20-3-64,10 0-96,10-5 0,-2 3-64,1-1-32,-4-2 96,-2-4-64,-3 4-32,-5 0-416,-11 0-192,-3 5-3488</inkml:trace>
  <inkml:trace contextRef="#ctx0" brushRef="#br0" timeOffset="-5665.64">9410 6166 7040,'-3'10'8563,"-1"24"-7440,3-18 1073,-5 15-1409,-2 0 0,-1 0 0,-4 9-787,-2 5 71,-2 13-71,10-26 45,2 1 1,-1 22-46,4-37 9,2 0 1,1-1 0,0 1 0,1-1 0,0 1-1,2 0-9,-2-12-45,0 1 0,1-1 0,0 1 0,0-1 0,1 0 0,-1-1 0,1 1 0,0-1 0,1 1 0,-1-1 0,1 0 0,0-1 0,1 1 0,-1-1 0,1 0 0,-1 0 0,1-1 0,0 0 0,1 0 0,-1 0-1,1-1 1,-1 0 0,5 1 45,0 0-276,-1-1-1,0 0 0,1-1 0,0 0 0,-1 0 0,1-1 0,0-1 1,-1 0-1,1 0 0,-1-1 0,1-1 0,-1 1 0,0-2 0,5-1 278,-10 3-8081</inkml:trace>
  <inkml:trace contextRef="#ctx0" brushRef="#br0" timeOffset="-5297.133">10085 6189 10368,'0'0'213,"-1"-1"0,0 1 0,1 0 1,-1 0-1,0 0 0,1 0 0,-1 0 1,0 0-1,1 0 0,-1 0 0,0 0 1,1 0-1,-1 1 0,1-1 0,-1 0 1,0 0-1,1 1 0,-1-1 0,0 0 1,1 1-1,-1-1 0,1 0 0,-1 1 1,0 0-214,-11 17 3076,-3 35-973,10-36-2038,-5 17 42,2 0 0,0 1 1,3 0-1,1 0 0,1 6-107,2-20 22,2-1-1,0 1 1,2 0 0,0-1-1,1 1 1,1-1-1,1 0 1,0 0 0,4 3-22,-6-14-26,0-1 0,1 0 0,0 0 1,1 0-1,-1-1 0,2 1 0,-1-1 1,1-1-1,0 0 0,0 1 0,1-2 1,0 1-1,0-1 0,0-1 0,0 1 1,1-2-1,0 1 0,0-1 0,0 0 1,0-1-1,0 0 0,1 0 26,1-1-578,-1 1 0,1-2 0,0 0 0,0 0 0,0-1 0,0 0-1,6-2 579,22-6-4527</inkml:trace>
  <inkml:trace contextRef="#ctx0" brushRef="#br0" timeOffset="-4899.645">10660 6176 9728,'0'0'3680,"0"0"-2848,9 3 32,-9-3-192,5 10 671,0-2 385,4 8-736,-4-3-320,5 12-416,-1-4-192,6 9-32,-6-4-32,1 3 0,-2-4-1408,-3 6-576,-1-7-1535,6-2-673,-5-6 672</inkml:trace>
  <inkml:trace contextRef="#ctx0" brushRef="#br0" timeOffset="-4554.936">11349 6290 13056,'-14'0'1343,"1"1"1,0 0 0,-1 2 0,1-1 0,-4 3-1344,-2 1 110,0 1 0,0 1 0,1 0 0,0 2 0,-3 2-110,19-11-4,1 0 0,-1-1 0,1 1 1,0 0-1,0 0 0,-1 0 0,1 0 1,0 0-1,0 0 0,0 0 0,0 1 1,0-1-1,1 0 0,-1 1 0,0-1 1,0 0-1,1 1 0,-1-1 0,1 1 4,0-1-1,0 1 0,0-1-1,1 0 1,-1 0 0,0 1-1,1-1 1,-1 0-1,1 0 1,-1 1 0,1-1-1,0 0 1,-1 0 0,1 0-1,0 0 1,0 0 0,0 0-1,0 0 1,0 0-1,0 0 1,0-1 0,0 1-1,1 0 2,58 43-61,-34-27 53,-1 2-1,-1 0 1,-1 2 0,1 2 8,-17-16 33,-1 1 0,0-1 0,0 1 0,-1 0-1,0 1 1,-1-1 0,0 1 0,0 0 0,0 0 0,-2 0 0,1 1 0,-1-1 0,0 1 0,-1-1 0,0 3-33,-1-5 13,0 1 0,0-1 0,-1 1 1,0-1-1,0 0 0,-1 1 0,0-1 0,0 0 0,-1 0 0,0 0 0,0-1 0,0 1 0,-1 0 0,0-1 0,0 0 0,-1 0 0,0-1 0,0 1 0,0-1 0,-1 0 0,1 0 0,-1-1 0,-1 1 0,1-2 0,0 1 0,-1 0 0,-4 1-13,-1-2-280,1 0 0,-1 0 0,0-1-1,0-1 281,2 0-843,-1 0 0,0-1 0,0-1-1,0 1 1,0-2 0,1 0 0,-4 0 843,-31-11-4512</inkml:trace>
  <inkml:trace contextRef="#ctx0" brushRef="#br0" timeOffset="-2770.609">14675 6117 10368,'1'5'962,"-1"0"1,1 0-1,0 0 1,0-1-1,0 1 1,2 3-963,5 23 2811,3 36-355,6 14-2456,-7-37 76,-1-1 1,-2 2 0,-3-1 0,-1 7-77,-3-38-237,-1 17 1783,3-25-1039,3-13-974,11-30 198,2 1 0,2 0 0,1 2 0,1 1 0,2 0 0,2 2 0,25-25 269,-42 48-22,0-1-1,1 1 0,1 1 0,-1 0 0,1 1 1,1 0-1,-1 0 0,8-2 23,-15 7 6,0 1 1,1-1-1,-1 1 0,1 0 0,-1 0 0,1 1 1,0-1-1,-1 1 0,1 0 0,0 0 1,-1 0-1,1 1 0,-1 0 0,1 0 0,0 0 1,-1 0-1,0 1 0,1-1 0,-1 1 1,0 0-1,0 1 0,0-1 0,0 1 0,0-1 1,2 4-7,3 3 24,0 0 0,-1 1-1,1 1 1,-2-1 0,0 1 0,0 1 0,-1-1 0,0 1-24,5 12 9,-2 0 0,0 1 0,2 16-9,5 38-1792,-3 5 1792,-13-82-157,1 14-3621,-1-16 3649,0 0 1,0 1-1,-1-1 0,1 0 1,0 0-1,0 0 0,0 1 0,-1-1 1,1 0-1,0 0 0,0 0 1,-1 0-1,1 0 0,0 0 0,0 1 1,-1-1-1,1 0 0,0 0 1,-1 0-1,1 0 0,0 0 1,0 0-1,-1 0 0,1 0 0,0 0 1,-1 0-1,1 0 0,0 0 1,0 0-1,-1-1 0,1 1 1,0 0-1,0 0 0,-1 0 0,1 0 1,0 0-1,0 0 0,-1-1 1,1 1-1,0 0 0,0 0 1,-1 0-1,1-1 0,0 1 0,0 0 1,0-1 128,-18-10-3648</inkml:trace>
  <inkml:trace contextRef="#ctx0" brushRef="#br0" timeOffset="-2417.738">14880 6374 13696,'-38'13'5183,"23"-5"-4031,11 0-320,8-3-384,6 3-352,9 1 32,5-1-64,19 0-64,4-3 32,5-5-128,1-5 0,-2-3-288,7-9-96,0-4-1216,-2 0-512,-4-12-2655</inkml:trace>
  <inkml:trace contextRef="#ctx0" brushRef="#br0" timeOffset="-2061.736">15645 6112 10624,'-1'1'293,"1"0"-1,-1 0 1,1 0 0,0 0 0,-1 0 0,1 1 0,0-1 0,0 0-1,0 0 1,0 0 0,0 0 0,0 0 0,0 0 0,0 1 0,1-1 0,-1 0-1,0 0 1,1 0 0,-1 0 0,1 0-293,13 25 2141,-4-10-684,15 36 567,-3 2 0,-1 1 0,1 17-2024,-11-33 18,-2 0 1,-2 1 0,-2 0 0,-1 0 0,-2 8-19,-6-26-1592,4-22 1516,0 0 1,0 0 0,0 1 0,0-1-1,0 0 1,0 0 0,0 0 0,-1 0-1,1 0 1,0 1 0,0-1 0,0 0-1,0 0 1,-1 0 0,1 0 0,0 0-1,0 0 1,0 0 0,-1 0 0,1 0-1,0 0 1,0 0 0,0 0 0,-1 0-1,1 0 1,0 0 0,0 0 0,0 0-1,-1 0 1,1 0 0,0 0 0,0 0-1,0 0 1,-1 0 0,1 0 0,0 0-1,0 0 1,0 0 0,0-1 0,-1 1-1,1 0 1,0 0 0,0 0-1,0 0 1,0 0 0,0-1 75,-4-3-1329,0-1-1,0 1 1,1-1-1,0 0 1,-1-3 1329,-1-1-534,-21-32-3818,-10-22 646</inkml:trace>
  <inkml:trace contextRef="#ctx0" brushRef="#br0" timeOffset="-1722.273">15435 6037 13696,'0'0'173,"-1"0"0,0 0 1,1 0-1,-1 1 0,1-1 1,-1 0-1,1 0 0,-1 1 1,1-1-1,-1 0 1,1 1-1,-1-1 0,1 0 1,-1 1-1,1-1 0,0 1 1,-1-1-1,1 1 0,0-1 1,-1 1-1,1-1 1,0 1-1,0-1 0,-1 1 1,1-1-1,0 1 0,0 0 1,0-1-1,0 1 0,0-1 1,0 1-174,0 0 120,1 0 1,-1 0-1,1 0 1,0 0 0,-1 0-1,1 0 1,0 0-1,0 0 1,0 0-1,-1-1 1,1 1-1,0 0 1,0-1-1,0 1 1,1 0-121,7 3 132,0 0 1,0 0-1,0-1 0,4 1-132,13 2 39,0-1 0,1-1 0,-1-2 0,1 0 0,26-3-39,32-5-685,18-6 685,-8-3-1930,127-35-8202,-198 44 9597,-18 4 1100,0 1 0,0 0-1,-1 0 1,1 0 0,0 1 0,0 0 0,0 0 0,0 1 0,0 0 0,0 0-1,0 0-564,-2 0 296,-1 0-1,0 1 1,-1-1-1,1 1 1,0 0-1,0-1 0,-1 1 1,1 1-1,-1-1 1,1 0-1,-1 1 1,0-1-1,0 1 0,0-1 1,0 1-1,0 0 1,-1 0-1,0 0 1,1 0-1,0 2-295,24 71 1262,-4 2 0,-2 0 0,-5 1-1,-2 1 1,0 63-1262,-12-117-607,-2-19 97,1 0-1,1 0 1,-1 0 0,1 0-1,1 0 1,-1 1 510,-1-8-88,0 0 1,0 1-1,0-1 1,0 0-1,1 0 1,-1 1-1,0-1 1,0 0-1,0 1 1,0-1-1,0 0 0,0 1 1,0-1-1,0 0 1,1 0-1,-1 1 1,0-1-1,0 0 1,0 0-1,1 0 0,-1 1 1,0-1-1,0 0 1,1 0-1,-1 0 1,0 1-1,0-1 1,1 0-1,-1 0 1,0 0-1,1 0 0,-1 0 1,0 0-1,1 0 1,-1 0-1,0 0 1,0 0-1,1 0 1,-1 0-1,0 0 1,1 0-1,-1 0 0,0 0 1,1 0-1,-1 0 1,0 0-1,1 0 1,-1 0-1,0-1 1,0 1-1,1 0 1,-1 0-1,0 0 0,0 0 1,1-1-1,-1 1 1,0 0-1,0 0 1,0-1-1,1 1 1,-1 0-1,0 0 1,0-1-1,0 1 0,0 0 88,14-15-4911</inkml:trace>
  <inkml:trace contextRef="#ctx0" brushRef="#br0" timeOffset="-1381.042">16819 6037 13312,'-1'0'280,"0"-1"0,0 1 1,0 0-1,0 0 0,1 0 1,-1 0-1,0 0 0,0 0 1,0 0-1,0 0 0,1 0 1,-1 0-1,0 1 0,0-1 1,0 0-1,1 1 0,-1-1 1,0 0-1,0 1 0,1-1 1,-1 1-1,0-1 0,1 1 1,-1-1-1,0 1 1,0 0-281,-20 24 138,10-12 456,-6 7-282,2 1 1,0 0 0,1 0-1,1 2 1,2 0 0,0 0-1,1 1 1,-4 18-313,10-30 207,2 1 0,-1-1 0,2 1 0,0-1 0,0 1 0,1 0 0,0 0 1,3 10-208,-2-15 57,1 1 1,1-1-1,-1 1 1,1-1-1,1 0 1,0 0 0,0-1-1,0 1 1,1-1-1,0 0 1,0 0 0,1 0-1,3 2-57,-1-1-143,1 0 1,0-1-1,0-1 0,1 1 0,-1-2 1,1 1-1,1-1 0,-1-1 0,1 0 1,-1 0-1,1-1 0,0-1 0,1 0 1,-1 0-1,7 0 143,-11-2-95,1 0-1,-1 0 1,1-1 0,-1 0 0,0 0 0,1 0-1,-1-1 1,0-1 0,0 1 0,0-1 0,0 0-1,-1 0 1,1-1 0,-1 0 0,0 0-1,0-1 1,0 1 0,0-1 0,-1-1 0,0 1-1,0-1 1,-1 0 0,1 0 0,1-3 95,-1 1-20,-1-1-1,0 0 1,0 0 0,-1-1 0,0 1 0,0 0 0,-1-1 0,0 0 0,-1 0-1,0 1 1,-1-2 20,0-3 1,-1 0-1,0 0 0,-1 1 0,-1-1 1,0 1-1,-1 0 0,-2-6 0,-4-6-728,-1 0 0,-2 1 0,-7-11 728,-45-61-6780,50 74 3143</inkml:trace>
  <inkml:trace contextRef="#ctx0" brushRef="#br0" timeOffset="-1033.797">17356 6130 12928,'1'10'730,"0"0"1,1 1 0,0-1-1,0 0 1,1 0-1,1 0 1,-1 0 0,4 3-731,-3-4 197,0 0 0,0 0 1,0 0-1,-2 0 0,1 0 1,-1 1-1,0-1 0,-1 1 1,0 0-1,0 3-197,-3 11 181,0 0-1,-1 0 1,-2-1-1,0 0 1,-2 0-1,0 0 1,-5 7-181,31-75 4218,-1 8-4263,2 1 0,2-1 45,24-33-3141,41-47 3141,-74 101-326,1 1 0,0 1 1,1 0-1,15-10 326,-22 18-29,0 1 1,0 0-1,0 1 1,0 0-1,1 0 1,0 1 0,0 0-1,0 1 1,0 0-1,0 0 1,2 0 28,-5 2 0,1 0 1,-1 1-1,0-1 1,0 1-1,0 0 1,0 1 0,0 0-1,0 0 1,0 0-1,0 0 1,-1 1-1,1 0 1,-1 0-1,0 1 1,0-1-1,0 1 1,0 0 0,-1 0-1,1 1 1,-1 0-1,3 3 0,9 14-44,-1 0 0,-1 0 0,-1 2 0,4 11 44,-11-22-65,6 12-1740,-1 1 0,5 16 1805,-2-2-4645</inkml:trace>
  <inkml:trace contextRef="#ctx0" brushRef="#br0" timeOffset="-3872.114">12875 6251 9728,'-17'20'9853,"0"12"-7818,9-9-2233,0-1 1,-1 6 197,-1 9 22,2 0 0,1 0 0,2 0 0,2 0 0,1 1 0,2 0 0,2 10-22,-1-42 3,0 0-1,0 0 0,0 0 1,1 0-1,0 0 0,0-1 1,0 1-1,1-1 0,0 1 0,0-1 1,0 0-1,1 0 0,0 0 1,-1 0-1,2-1 0,-1 0 1,1 0-1,-1 0 0,1 0 1,0-1-1,0 1 0,1-1 0,-1 0 1,1-1-1,5 2-2,-1-1-56,1 0 1,0-1-1,0 0 0,0-1 0,0 0 1,0 0-1,0-2 0,0 1 1,0-1-1,0-1 0,0 0 0,-1-1 1,10-3 55,65-24-3920,-46 13-645</inkml:trace>
  <inkml:trace contextRef="#ctx0" brushRef="#br0" timeOffset="-3481.561">13596 6261 10112,'-7'0'350,"1"1"1,0 1 0,-1-1 0,1 1-1,0 0 1,0 0 0,0 1-1,0 0 1,1 0 0,-1 0 0,1 0-1,-1 1 1,1 0 0,0 0-1,1 1 1,-1 0 0,1-1 0,0 1-1,0 1 1,0-1 0,-1 5-351,-1-1 320,2 1 1,0 0-1,0 0 1,0 0-1,2 0 1,-1 1 0,1-1-1,1 1 1,0 0-1,0 7-320,1-2 39,2 0 0,-1 0 0,2 0 1,0 0-1,1 0 0,4 10-39,-4-17 17,0 0 1,1 0 0,0 0-1,0 0 1,1-1 0,0 0-1,1 0 1,0-1 0,0 0-1,0 0 1,1 0-1,0-1 1,0 0 0,1-1-1,8 5-17,-11-7 4,0 1-1,1-2 0,-1 1 0,1-1 0,0 1 0,0-2 0,0 1 0,0-1 0,0 0 0,0-1 0,0 1 1,0-2-1,0 1 0,0-1 0,0 0 0,0 0 0,0-1 0,0 1 0,0-2 0,0 1 0,-1-1 1,1 0-1,1-2-3,2-1 6,-1-1-1,1 0 1,-2-1 0,1 0 0,-1 0 0,0-1 0,-1 0 0,0 0 0,0-1 0,-1 0-1,0 0 1,-1-1-6,-1 3-6,-1-1-1,0 0 1,0 0-1,-1 0 1,0 0-1,-1 0 1,0 0-1,0-1 1,-1 1-1,0 0 1,-1 0-1,0-1 1,0 1-1,-1 0 1,-1-4 6,-3-2-199,1 1 0,-2 0 0,0 1 0,-1-1 0,0 1 0,-1 1 0,-4-6 199,-26-39-4532,30 40 1801,8-1-943</inkml:trace>
  <inkml:trace contextRef="#ctx0" brushRef="#br0" timeOffset="-3127.183">14352 6158 10368,'-2'0'321,"0"-1"1,0 0-1,0 1 0,0 0 1,0-1-1,0 1 1,0 0-1,0 0 1,-1 0-1,1 0 0,0 1 1,0-1-1,0 0 1,0 1-1,0 0 1,0-1-1,0 1 0,0 0 1,0 0-1,0 0 1,0 0-1,1 1 1,-2-1-322,-7 5 804,-7 4-558,-1 1 0,2 0 0,0 1 0,0 1 0,1 1 0,1 0 0,0 1 0,1 0 1,0 1-1,2 1 0,-8 12-246,14-21 1,1 1 0,0 0 0,0 0 0,0 0 0,1 1 0,1-1 0,-1 1 0,2-1 0,-1 1 0,1 0 0,1 0 0,0-1-1,0 1 1,1 0 0,0 0 0,1 0 0,0-1 0,0 1 0,1-1 0,0 0 0,1 0 0,0 0 0,1 0 0,4 6-1,-4-7-73,0-1-1,0 0 0,1 0 0,0-1 0,1 0 1,0 0-1,0 0 0,0-1 0,0 0 0,1 0 1,0-1-1,0 0 0,0 0 0,4 1 74,-5-3-529,-1-1-1,1 1 1,0-1-1,0 0 1,0-1 0,0 1-1,0-1 1,0-1-1,0 1 1,0-1-1,0-1 1,2 0 529,51-17-4405</inkml:trace>
  <inkml:trace contextRef="#ctx0" brushRef="#br0" timeOffset="-48415.281">6877 1245 9600,'-3'-8'1096,"3"6"-875,-1 0-1,1 1 1,-1-1 0,0 0-1,1 1 1,-1-1-1,0 1 1,0-1-1,0 1 1,0 0 0,0-1-1,-1 1 1,1 0-1,0 0 1,-1-1-221,-5-3 95,1 0 1,-1 0-1,0 0 0,0 1 1,0 0-1,-1 1 0,1 0 1,-1 0-1,0 0 0,0 1 1,0 0-1,0 1 0,0 0 1,-7 0-96,4 1 237,0 0 0,0 1 1,0 1-1,0 0 1,0 0-1,0 1 1,0 1-1,1-1 1,0 2-1,-6 2-237,2 1 205,1 0 0,0 0 0,0 1-1,1 1 1,0 0 0,1 1 0,0 0 0,0 1 0,1 0-1,1 0 1,0 1 0,1 0 0,1 1 0,-1 0 0,2 0-1,-1 4-204,3-6 0,1 0 0,1 1 0,-1-1 0,2 1 0,0-1 0,0 1 0,1 0 0,1-1 0,0 1 0,1 0 0,0-1 0,1 1 0,4 9 0,-3-11 1,0-1 0,1 0-1,0-1 1,1 1-1,0-1 1,1 0 0,-1-1-1,2 0 1,-1 0-1,1 0 1,2 1-1,5 2 0,0 0 0,1-1-1,0 0 1,1-1 0,0-1 0,1-1 0,-7-2 8,1-2 1,-1 1 0,1-2 0,0 1 0,0-2-1,0 1 1,0-2 0,0 0 0,1 0 0,-1-1-1,0 0 1,0-1 0,0-1 0,-1 0 0,1 0 0,-1-1-1,1-1 1,-1 0 0,0 0 0,1-2-9,-4 2 3,0 0 1,-1-1 0,0 0 0,0 0 0,-1 0 0,1-1-1,-1 0 1,0 0 0,-1 0 0,0-1 0,0 0-1,-1 0 1,0 0 0,0-1 0,-1 0 0,0 1-1,-1-1 1,0 0 0,0 0 0,-1 0 0,0 0-1,0-1 1,-1 1 0,0 0 0,-1 0 0,0 0 0,0 0-1,-3-7-3,-3-10-83,-1-1 0,-1 1 0,-2 1-1,0 0 1,-5-4 83,1 1-1592,-1 2 0,-13-16 1592,18 28-1701,2-1 0,0 0 0,-2-5 1701,-4-6-3680</inkml:trace>
  <inkml:trace contextRef="#ctx0" brushRef="#br0" timeOffset="-48069.351">7504 1073 10624,'0'51'3936,"0"-51"-3040,24 67 927,-24-54 289,10 15-1152,-1-2-416,10 25-352,-1-9-96,6 14-64,-5-10-32,5 4 32,-5-7-128,-4-1 64,-1-9-1376,-9-7-576,0-6-415,-10-10-161,0-2-1248</inkml:trace>
  <inkml:trace contextRef="#ctx0" brushRef="#br0" timeOffset="-47711.877">7251 1127 10368,'-4'-3'3936,"4"3"-3040,28 0 927,-23 0 289,19-5-1088,0 0-352,24-3-448,-6 0-192,34-5 0,-13 5-128,17-4 0,-13-1-1504,3 5-672,-12-2-2719</inkml:trace>
  <inkml:trace contextRef="#ctx0" brushRef="#br0" timeOffset="-47710.877">7646 1428 10368,'-9'25'3872,"9"-25"-3040,29 26 927,-29-23 225,28-3-1120,-4 0-384,37-8-320,-13 0-160,29-14 32,-16 6-2592,25-5-1119,-11 3-897</inkml:trace>
  <inkml:trace contextRef="#ctx0" brushRef="#br0" timeOffset="-50280.044">1468 172 6656,'1'-2'410,"0"1"0,0-1 0,0 0 1,0 0-1,-1 1 0,1-1 0,0 0 1,-1 0-1,0 0 0,1 0 0,-1 0 1,0 0-1,0 0 0,0 0 0,0 0 0,-1 0 1,1 0-1,-1-2-410,0 2 288,0-1 1,-1 0-1,1 0 0,-1 1 0,1-1 1,-1 1-1,0-1 0,0 1 1,0 0-1,0 0 0,-2-1-288,-5-5 587,-1 2-1,0-1 1,0 2-1,0-1 0,-9-2-586,-2 0 87,0 2 0,0 0 0,0 1-1,-1 2 1,0 0 0,1 1 0,-1 1-1,0 1 1,0 1 0,0 1 0,-10 2-87,-38 9 56,1 3 0,-58 21-56,81-21 11,1 2-1,1 2 1,0 3 0,2 0-1,1 3 1,1 2 0,-21 19-11,11-5 7,1 2 0,3 3 0,-3 7-7,19-19 13,2 2 0,1 0-1,2 2 1,1 1 0,-5 17-13,3 2 16,2 0 0,3 2 0,2 0 0,1 14-16,9-26 14,3 0 0,2 0 1,2 40-15,3-46 21,2 0 0,2-1 1,2 0-1,9 29-21,-5-25 12,2 0 1,2-1-1,2-1 1,2-1-1,1 0 1,24 33-13,-25-43 17,2-1 0,1 0 0,1-2 0,2-1 0,6 4-17,3-2 45,3-3 1,0 0-1,2-3 0,0-1 1,2-1-1,34 12-45,-36-21 583,1-1-1,0-2 1,1-2 0,40 4-583,-35-7 332,0-3 0,1-1 0,-1-3 0,26-4-332,-21 0 150,0-1 1,45-14-151,-20-2 35,39-18-35,-50 15 13,-1-3 0,-2-4 1,-1-1-1,31-24-13,-63 35 22,0 0 0,-2-2 0,0-1 0,-2-1 0,0-1 0,-2-1 0,-2-1 0,13-22-22,-8 11 47,-2-1-1,-2-1 1,-1-1 0,-2-3-47,-3-7 73,-2-2 1,-2 1-1,-3-1 1,-2-1 0,-1-47-74,-7 53 20,-2 0 0,-2 1 0,-2-1 0,-4-9-20,1 15 6,-2 1 1,-1 0 0,-2 1-1,-19-35-6,16 38-13,-3 0 0,-21-30 13,26 47-12,-2 0 0,0 1 0,-1 1 1,-1 1-1,-1 0 12,-7-3-486,-1 1 0,-1 1 0,-1 1 0,0 2-1,-2 1 1,0 2 0,-18-5 486,-43-9-3643,-2 4 3643,-29 0-6255,65 14 1818</inkml:trace>
  <inkml:trace contextRef="#ctx0" brushRef="#br0" timeOffset="-49515.108">2676 1242 7040,'-1'0'262,"1"-1"1,-1 1 0,1 0-1,-1-1 1,1 1-1,-1 0 1,1-1 0,-1 1-1,1 0 1,-1 0-1,1 0 1,-1 0 0,1-1-1,-1 1 1,0 0 0,1 0-1,-1 0 1,1 0-1,-1 0 1,1 0 0,-1 0-1,0 1 1,1-1-1,-1 0 1,1 0 0,-1 0-263,-16 12 1992,13-9-1975,1 1 0,-1 0 0,1 1-1,0-1 1,0 0 0,1 1 0,-2 2-17,0 8 35,0 1 0,1 0 0,0-1 0,2 1 0,-1 0 0,2 0 0,0 0 0,2 0 0,0 8-35,0 7 454,1-1 0,2 1 0,1-1 0,1 0 0,2 0 0,0-1 0,10 19-454,-8-27 86,0-1-1,2-1 0,0 1 1,1-2-1,1 0 0,0-1 1,16 13-86,-23-24 4,1 0 1,-1 0 0,1 0-1,1-1 1,-1-1-1,1 1 1,0-2 0,0 1-1,0-1 1,1-1-1,6 1-4,2-1 26,0 0 1,0-2-1,0 0 0,-1-1 0,17-3-26,-16 0 16,-2 0-1,1-1 1,0-1 0,-1-1-1,0 0 1,-1-1 0,0-1-1,0 0 1,0-2 0,-1 1-1,-1-2 1,0 0 0,-1-1-1,0 0 1,-1-1 0,2-3-16,-4 4 6,-1 0 0,-1-1 0,0 0 0,-1 0 0,0-1 0,-1 0 0,-1 0 0,3-11-6,-6 14-4,1 0 0,-2 0 0,0 0 0,0 0 1,-1-1-1,-1 1 0,0 0 0,0 0 0,-1-1 0,-1 1 0,-2-6 4,-2-1-1564,-1 0 0,-9-15 1564,-5-13-4637,13 26 952</inkml:trace>
  <inkml:trace contextRef="#ctx0" brushRef="#br0" timeOffset="-49168.847">3997 836 10112,'-2'2'418,"1"1"1,0-1 0,0 1-1,1-1 1,-1 1-1,0 0 1,1-1 0,-1 1-1,1 0 1,0-1-1,0 1 1,0 0 0,0-1-1,1 1 1,0 2-419,-1 0 254,9 61 3565,11 25-3386,-18-80-317,52 204 44,-22-106-361,19 79 740,-43-150-1559,-2 0-1,-1 0 0,-2 1 1,-2 0 1020,-1-33-593,1-5 350,-1 1 0,0-1-1,0 1 1,0-1 0,0 0 0,0 1 0,0-1-1,0 0 1,0 1 0,0-1 0,-1 0 0,1 1-1,0-1 1,-1 0 0,0 0 0,1 1 0,-1-1-1,1 0 1,-1 0 0,0 0 0,0 0 0,0 0-1,0 0 1,0 0 0,0 0 0,0 0 0,0 0-1,-1 0 244,-13 4-3658</inkml:trace>
  <inkml:trace contextRef="#ctx0" brushRef="#br0" timeOffset="-48834.506">3536 1044 13312,'0'0'4991,"0"0"-3871,61 0-256,-51 0-384,37-10-416,-8 7-64,55-15 32,-17 6-32,46-9 0,-24 3-1344,53-3-608,-32 5-3103</inkml:trace>
  <inkml:trace contextRef="#ctx0" brushRef="#br0" timeOffset="-44842.082">16676 735 9984,'-36'-21'3205,"35"20"-3114,0 0 0,0 1 0,0-1 0,0 1 0,0-1 0,0 1 0,0 0 0,0-1 0,0 1 0,0 0 0,0 0 0,0 0 1,-1 0-1,1 0-91,-103-4 853,104 4-966,-1-1 0,1 1 0,-1 0 1,1 0-1,-1 0 0,0 0 0,1 0 0,-1 0 1,1 0-1,-1 0 0,1 0 0,-1 0 1,1 1-1,-1-1 0,1 0 0,-1 0 0,1 0 1,-1 1-1,1-1 0,-1 0 0,1 1 0,-1-1 1,1 0-1,-1 1 0,1-1 0,0 1 0,-1-1 1,1 0-1,0 1 0,-1-1 0,1 1 0,0 0 113,0 0 25,0 0 0,0 0 0,0 0 0,1 0 0,-1 0-1,1 0 1,-1 0 0,1 0 0,-1 0 0,1 0 0,-1 0-1,1 0 1,0 0 0,-1 0 0,2 0-25,38 36 4739,-34-32-4209,8 6 662,-5-4-793,-1 0 1,1 1-1,-1 0 1,0 0-1,1 4-399,15 22 125,-2 2 0,-1 0 0,-2 2 0,-2 0 0,-1 1 0,-2 1 0,5 22-125,-11-30 81,5 12-19,-3 1 0,-1 1-1,-2 1-61,-7-46-6,0 1 0,0 0 0,0 0 0,0 0 0,0 0 0,0 0 0,0-1 0,-1 1-1,1 0 1,-1 0 0,1 0 0,-1-1 0,0 1 0,1 0 0,-1-1 0,-1 2 6,1-2-13,1-1 1,-1 1 0,0-1-1,1 0 1,-1 1 0,0-1-1,0 0 1,1 1 0,-1-1-1,0 0 1,0 0 0,0 0-1,1 1 1,-1-1 0,0 0-1,0 0 1,0-1-1,1 1 1,-1 0 0,0 0-1,0 0 1,0 0 0,1-1-1,-1 1 1,0 0 0,0-1-1,1 1 1,-1 0 0,0-1-1,1 1 1,-1-1 0,0 1-1,1-1 1,-1 0 12,-10-8-109,0-1 0,1 0 0,1-1 0,-1 0 0,2 0-1,-1-1 1,2 0 0,-1 0 0,2-1 0,0 0 0,-2-8 109,0 2-379,2 0 1,0 0-1,1-1 0,1 1 1,1-1-1,0-7 379,1 6-134,1-1 1,1 1-1,0-1 0,2 1 0,1-1 1,0 1-1,1 0 0,2 0 0,0 1 1,8-17 133,-9 25-3,1 0 0,0 0 0,1 0 0,0 1 0,1 0-1,0 1 1,0 0 0,2 0 0,-1 0 0,1 1 0,0 1 0,1 0 0,0 0 0,0 1 0,1 1 0,0-1 0,0 2 0,1 0 3,5-2-15,1 2 0,-1 1-1,1 0 1,0 1 0,0 1 0,0 1 0,16 0 15,-10 3-11,-1 0 0,1 2 1,0 0-1,-1 2 0,0 0 1,23 11 10,-13-1 0,22 16 0,-41-24 0,15 10 2,-1 2 0,-1 0 0,-1 2 0,0 1 0,14 17-2,-23-21 57,-1 0 0,0 2 0,-1 0 0,-2 1 0,0 0-1,10 23-55,-16-29 292,-1 0 0,-1 0 0,0 0 1,0 1-1,-2 0 0,0 0 1,-2 1-1,1-1 0,-2 1 1,0-1-1,-2 1 0,1-1 1,-4 12-294,2-14 57,-1-1 0,-1 1 0,0-1 0,-1 0 0,-1 0 1,0-1-1,-1 0 0,-1 0 0,1 0 0,-2-1 0,0 0 0,0-1 1,-1 0-1,-7 6-57,0-3-108,0 0 0,-1-1 0,-1-1-1,0-1 1,-16 7 108,25-13-632,-1-1 0,0 0 0,0 0 0,-1-1 0,1 0 0,-1-1 0,0-1 0,1 0 0,-1 0 0,0-1 0,-3-1 632,12 0-465,0 1 0,1-1 1,-1 0-1,1 1 1,-1-1-1,1 0 1,-1-1-1,1 1 0,-2-1 465,-14-11-3626</inkml:trace>
  <inkml:trace contextRef="#ctx0" brushRef="#br0" timeOffset="-44480.975">18981 599 13824,'-18'-10'1700,"13"6"-1047,0 1 0,-1 0 0,0 0 0,0 0 0,0 1 0,0 0 0,-4 0-653,-5-4 299,9 3-199,0 1 0,-1 0 0,0 0 0,1 1 0,-1-1 0,0 1 0,0 1 0,-4-1-100,-16 0 23,-29-3 56,-39 4-79,75 1 39,0 1 0,0 1 0,1 1 0,-1 1 0,1 0 0,-12 6-39,26-9 8,1-1 0,0 1 0,0 1 0,1-1 0,-1 0 0,0 1 0,1 0 0,-2 1-8,4-3-3,-1 1 0,1-1 1,0 1-1,0 0 0,-1 0 0,1 0 0,0-1 1,1 1-1,-1 0 0,0 0 0,0 0 0,1 0 1,0 1-1,-1-1 0,1 0 0,0 0 0,0 0 0,0 0 1,0 2 2,2 3-4,-1 0-1,1-1 1,1 1 0,0 0 0,0-1 0,0 1 0,0-1-1,1 0 1,2 2 4,115 161 0,-98-139 9,-2 1-1,-1 0 0,-2 1 1,-1 2-1,-1-1 1,-2 2-1,7 26-8,-17-45 15,-1 0 1,0 0-1,-1 1 0,-1-1 1,0 1-1,-1-1 0,-1 1 1,-2 8-16,1-13 1,0 0 1,-1-1 0,0 1 0,-1-1 0,0 0-1,-1 0 1,0 0 0,0-1 0,-2 0-1,1 0 1,-1 0 0,-1-1-2,-2 4-92,0-1 1,-1 0-1,-1 0 0,0-1 0,0-1 1,-1 0-1,-1-1 0,0 0 0,0-1 1,-5 1 91,3 0-960,-1 0 0,0-2 0,-1 0 0,-8 2 960,-23 1-5717,-34 4 5717</inkml:trace>
  <inkml:trace contextRef="#ctx0" brushRef="#br0" timeOffset="-46779.047">10093 337 10496,'-8'-1'3526,"12"7"-1888,6 8-1026,34 57 3983,30 36-4595,8 11 156,-43-58-79,98 160 46,-105-164-111,-3 2 0,21 61-12,-27-53 46,-2 0-1,-4 2 0,-3 0 1,-2 4-46,-11-68 4,0 8 7,1 0 0,-2 1 0,0-1 1,-1 12-12,1-22 0,-1 0 1,1 0 0,-1 1-1,1-1 1,-1 0-1,0 0 1,0 0 0,0 0-1,0 0 1,0 0-1,-1 0 1,1 0 0,0 0-1,-1-1-1,1 0 1,0-1-1,0 1 1,0 0 0,0 0-1,0-1 1,-1 1-1,1-1 1,0 1 0,0-1-1,-1 0 1,1 1-1,0-1 1,-1 0 0,1 0-1,-1 0 1,1 0-1,0 0 1,-1 0 0,1 0-1,0 0 1,-2-1 0,-4-2-23,-1 1 1,1-2 0,0 1-1,0-1 1,0 0 0,0-1-1,1 1 1,-1-1 0,1 0-1,0-1 23,-10-8-27,-59-51 0,3-3 1,3-3-1,3-4 0,-9-19 27,19 23 0,-131-176 0,152 195 0,2-1 0,2-2 0,-20-53 0,44 92-8,1 0 0,1-1 0,1 0 0,0 0-1,1 0 1,0 0 0,2-2 8,1 8-5,0 1-1,1-1 1,0 1-1,1-1 1,0 1-1,0 0 1,1-1-1,1 1 1,0 1 0,0-1-1,1 0 1,2-1 5,6-9-6,1 1 0,0 1 0,2 0 0,0 1 0,1 0 0,1 2 0,0 0 1,1 1-1,1 1 0,0 1 0,1 0 0,15-5 6,16-5-16,1 2 1,1 3-1,0 2 0,45-6 16,-36 10 0,1 2 0,0 4 0,0 2 0,46 5 0,-76 0 0,0 2 0,0 1 0,0 2 0,0 1 0,-1 1 0,0 2 0,-1 2 0,-1 1 0,17 10 0,-32-15 16,0 2 0,-1 0 0,0 1 0,-1 0 0,0 1 0,-1 0-1,0 1 1,-1 1 0,-1 0 0,5 10-16,-11-17 9,0 0 1,-1 1-1,0 0 1,0 0-1,-1 0 1,-1 0-1,1 0 1,-2 1-1,1-1 1,-1 1-1,0-1 1,-1 1-1,-1 0 0,1-1 1,-1 1-1,-1-1 1,0 1-1,0-1 1,-1 0-1,0 0 1,-2 4-10,-3 3 17,-1-1 1,-1 0-1,0 0 0,-1-1 1,-1 0-1,0-1 1,-1-1-1,0 0 1,-1 0-1,-13 8-17,-28 16 41,-2-2 0,-18 6-41,64-34 0,-104 53 74,97-45-93,18-13 17,0-1 0,0 0 1,0 0-1,-1 1 0,1-1 1,0 0-1,0 0 1,0 1-1,0-1 0,0 0 1,0 0-1,0 1 0,0-1 1,0 0-1,0 0 0,0 1 1,0-1-1,0 0 1,0 0-1,0 1 0,0-1 1,0 0-1,0 1 0,0-1 1,0 0-1,0 0 0,0 1 1,1-1-1,-1 0 0,0 0 1,0 0-1,0 1 1,0-1-1,1 0 0,-1 0 1,0 0-1,0 1 2,4 0-7,-1 0 0,0 1 0,1-1 0,-1-1 0,0 1 0,1 0-1,-1-1 1,1 0 0,2 1 7,214 17-34,111 29 34,-245-31 0,0 5 1,-1 4-1,-1 3 1,-2 4-1,22 13 0,-82-34 0,1 1 0,-2 1 0,0 1 0,0 1 0,-1 1 0,-1 0-1,1 4 1,-13-13 1,-1 0 0,0 0-1,0 1 1,-1-1-1,0 2 1,0-1-1,-1 0 1,0 1 0,0 0-1,-1 0 1,0 0-1,-1 0 1,0 0 0,0 1-1,-1-1 1,-1 1-1,1-1 1,-1 1-1,-1-1 1,0 1-1,-1 2 44,-1-1 0,0 1-1,-1-1 1,0 1 0,-1-2 0,0 1 0,-1 0-1,0-1 1,-1 0 0,0 0 0,0-1 0,-1 0 0,0 0-1,-1-1 1,0 0 0,-7 4-44,-11 8 468,0-1 0,-2-2-1,0-1 1,-1-2 0,-14 5-468,-3-1 281,0-2 0,-1-2 0,0-3 0,-19 2-281,15-6-602,1-2-1,-1-2 1,1-3-1,-1-1 1,1-3-1,-37-9 603,65 9-468,2-1-1,-1-1 1,-18-8 468,34 11-307,-1 0 0,1 0 0,0 0 0,0-1 0,0 0-1,0 0 1,1 0 0,-1-1 0,1 1 0,1-1 0,-1-1 0,0 1 0,-1-4 307,4 5-563,0 0 1,1 0-1,0 1 0,-1-1 0,1 0 0,1 0 0,-1 0 1,0-2 562,1 6-4</inkml:trace>
  <inkml:trace contextRef="#ctx0" brushRef="#br0" timeOffset="-46421.282">12571 853 13056,'-5'-1'591,"1"-1"0,-1 1 0,0 0 0,1 0 1,-1 0-1,0 0 0,0 1 0,0 0 1,-2 0-592,2 1 116,1 0 0,-1 0 0,0 0 1,1 1-1,-1 0 0,1 0 1,0 0-1,0 0 0,-1 1 1,2-1-1,-1 1 0,0 0 0,0 0 1,-2 4-117,-12 11 99,2 0-1,0 1 1,1 0 0,1 2 0,1-1 0,1 2 0,1 0 0,1 0 0,0 1-1,2 0 1,1 1 0,0-1 0,0 15-99,5-23 18,2 1-1,0 0 1,0-1-1,2 1 1,0-1-1,0 1 1,2-1 0,0 0-1,0 0 1,2 0-1,0-1 1,0 1 0,2-2-1,-1 1 1,2-1-1,0 0 1,0 0-1,1-1 1,1-1 0,0 0-1,0 0 1,1-1-1,1-1 1,-1 0 0,2 0-1,-1-1 1,9 3-18,-9-6 160,0 1 0,1-2 0,0 0 1,-1-1-1,2 0 0,-1-1 0,0 0 1,0-1-1,1-1 0,-1 0 0,0-1 1,1-1-1,-1 0 0,1-1-160,-2 0 121,0-1-1,-1 0 1,1 0 0,-1-2-1,0 1 1,-1-2 0,1 1-1,-1-2 1,0 1 0,-1-1-1,0-1 1,0 0 0,-1 0-1,0-1 1,3-5-121,-8 9 21,0-1-1,0 1 1,0-1 0,-1 0-1,0 0 1,0 0 0,0 0-1,-1-1 1,-1 1 0,1-1-1,-1 0 1,0 1 0,-1-1-1,0-1-20,0-3-152,-2-1 0,0 1 0,0 1 0,-1-1 0,0 0 0,-1 1-1,0-1 1,-4-6 152,-11-16-636,-1 0 1,-2 2-1,-1 1 0,-2 0 0,-3-1 636,7 10-354,10 10 85,0 0 0,0-1 0,-1-3 269,10 14-356,0-1 1,0 1-1,1-1 0,0 0 1,-1 1-1,1-1 0,0 0 0,0 0 1,1 0-1,-1 0 0,0 1 1,1-1-1,0 0 0,0 0 0,0 0 1,0 0-1,0 0 0,0 0 1,1-1 355,11-18-4544</inkml:trace>
  <inkml:trace contextRef="#ctx0" brushRef="#br0" timeOffset="-46088.696">13330 887 13440,'-3'6'561,"0"-1"1,0 1 0,1 0 0,-1 0 0,1 0 0,0 1 0,1-1 0,0 0 0,0 1 0,0-1-1,1 1 1,-1 3-562,3 13 145,0 1-1,4 21-144,3 12 334,-7-33-280,1-1 0,2 1 0,0-1 0,2 0 0,0 0 0,2-1 0,0 0 0,2 2-54,-3-10 9,1 0 1,0-1-1,1 0 0,0 0 1,1-1-1,0-1 0,1 0 0,0 0 1,1-1-1,0-1 0,0 0 1,8 3-10,-6-5 2,1 0 1,-1-1-1,1-1 1,0-1 0,0 0-1,0-1 1,0 0-1,1-2 1,-1 0-1,1-1 1,-1 0 0,1-1-1,-1-1 1,1-1-1,-1 0 1,0-1-1,0-1 1,-1 0 0,2-2-3,0 0-13,-1 0 0,-1-1 1,1-1-1,-2-1 1,1 0-1,-1 0 0,-1-2 1,0 1-1,0-2 1,-1 0-1,-1 0 0,0-1 1,-1 0-1,0-1 1,-1 0-1,-1-1 0,6-16 13,-7 11 40,0 0 0,-2 0 0,-1-1 0,0 0 0,-2 0 0,0 0 0,-2-14-40,0 21-400,-1 0 0,-1 0 1,0 1-1,-1-1 0,-1 1 1,0-1-1,-1 1 0,-1 0 1,0 1-1,0 0 0,-6-8 400,8 15-822,2 4 35,0 0 1,1-1-1,-1 1 1,1 0-1,0-1 1,0 1-1,0-1 0,0 0 1,0 1-1,0-1 1,1 0-1,-1-1 787,4-9-3701</inkml:trace>
  <inkml:trace contextRef="#ctx0" brushRef="#br0" timeOffset="-45748.61">14476 857 13440,'2'14'1028,"0"1"0,2-1 1,0 0-1,0 0 1,1 0-1,4 5-1028,12 28 763,-1 1-1,-3 0 1,-2 2 0,-2 0-1,-3 0 1,-1 1 0,-3 0-1,-2 1 1,-2 7-763,-2-74 6,2 0 1,0 0-1,0 0 1,2 1 0,0-1-1,2-4-6,13-32-541,6-5 541,-16 35-170,11-24-703,1 2 0,3 0 1,1 2-1,8-8 873,-22 34-118,0 1 0,1 0 0,1 1 0,0 0 0,1 1 0,0 1 0,1 0 0,0 0 0,0 2 0,1 0 0,1 1 0,16-6 118,-28 12 0,1 1 0,0-1 0,0 1 0,0 0-1,-1 1 1,1 0 0,0-1 0,0 2 0,0-1 0,0 1-1,0 0 1,0 0 0,-1 1 0,2 0 0,1 1 37,1 0 0,-2 1 1,1 1-1,0-1 0,-1 1 1,0 0-1,0 1 0,0 0 0,-1 0-37,14 16 610,-1 1 0,-1 0-1,-1 1 1,-2 1 0,3 7-610,10 19 1014,-3 0 0,17 50-1014,26 112-1570,-67-206 1346,11 22-3009,-12-28 3013,1 0 0,-1 0 0,1-1 0,-1 1 1,1 0-1,0-1 0,-1 1 0,1 0 0,0-1 1,0 1-1,-1-1 0,1 1 0,0-1 0,0 0 1,0 1-1,0-1 0,0 0 0,0 0 0,-1 1 1,1-1-1,0 0 0,0 0 0,0 0 0,0 0 0,0 0 1,0 0-1,0 0 0,0-1 0,0 1 0,0 0 1,0-1 219,22-9-4832</inkml:trace>
  <inkml:trace contextRef="#ctx0" brushRef="#br0" timeOffset="3.647">1326 2779 1408,'62'3'1035,"16"4"-1035,-21-1 784,40-2 1562,34-5-2346,-32 0 149,115-6-22,-52 1-24,448-27 332,-498 26-396,444-31 67,261-15 18,1474-87-34,96 18-50,-2087 109-32,4250-105 3950,-2741 63-3719,-503 9-94,-379 45-145,-761 2 0,337 10 0,-417-6-31,42 2-397,22-6 428,-84-5-2293</inkml:trace>
  <inkml:trace contextRef="#ctx0" brushRef="#br0" timeOffset="3.647">18971 7118 3840,'-4'-15'7938,"-8"-7"-4565,5 10-3259,-1 0 1,0 0-1,-1 1 0,0 0 0,-1 0-114,-2 2 16,0 0-1,-1 1 0,1 1 1,-2 0-1,1 0 1,-1 1-1,0 1 0,0 0 1,-1 1-1,1 1 1,-1 0-1,0 1 0,0 0 1,0 2-1,0 0 1,0 0-1,0 1 1,-13 3-16,20-2 0,0 1 0,1 0 0,-1 0 0,1 0 0,0 1 0,0 0 0,0 1 0,1-1 0,-1 1 0,1 0 0,-3 5 0,-14 13 0,1 1 0,-3 8 0,17-22 0,-15 21 0,1 1 0,2 1 0,1 1 0,2 1 0,1 0 0,2 1 0,2 1 0,1 0 0,-5 33 0,11-34 32,2 0 0,1 1 0,2 17-32,0-37 5,2 17 30,2-1 1,1-1 0,1 1-1,2-1 1,1 0-1,4 5-35,-7-19 213,1 0 0,1 0 1,0-1-1,2 0 0,0 0 0,0-1 0,2 0 0,0-1 0,11 11-213,-13-16 149,1-1 0,1 0-1,-1 0 1,1-1 0,1-1-1,-1 0 1,1-1 0,1 0-1,-1-1 1,1 0-1,0-1 1,0-1 0,9 1-149,6 0 30,0-1 1,1-1 0,-1-2-1,0-1 1,1-1 0,-1-2-1,0 0 1,9-4-31,-26 3 30,0 0-1,-1 0 1,1-1-1,-1 0 1,0-1 0,0 0-1,-1-1 1,0 0-1,0-1 1,-1 0 0,3-5-30,5-5 61,-1-1 1,-2-1 0,0 0 0,-1-1 0,1-6-62,-5 9 30,-1 0 1,0-1 0,-2 0-1,-1-1 1,0 1 0,-1-1-1,-2 0 1,0-1-31,-1-14 53,-1 0 1,-2 1-1,-1-1 0,-3-6-53,-3-10-1,-2 0 0,-11-28 1,11 50-5,0 0 0,-2 0 1,-1 1-1,-17-25 5,25 45-3,0 0 0,-1 1-1,0 0 1,-1 0 0,0 0 0,0 1-1,-1 0 1,1 1 0,-1 0 0,-2-1 3,-4-1-258,-1 1 0,0 0 0,0 2 1,-1-1-1,1 2 0,-7-1 258,-14-2-4826,-1 2-1,-19 1 4827,32 3-2602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14:2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536 407 9984,'-3'-9'899,"-1"1"-1,1 0 1,-1 0 0,-1 1 0,-3-6-899,5 9 91,-1 0 1,0 0-1,1 1 0,-1-1 1,-1 1-1,1 0 0,0 0 1,-1 0-1,1 1 1,-2-1-92,-12-6-67,1 1 0,-1 1 1,-1 1-1,-3 0 67,14 4-3,0 1-1,-1 0 1,1 0-1,-1 1 1,1 0 0,-1 0-1,1 1 1,0 0-1,-1 1 1,1 0 0,-1 0 3,-4 3-5,0 0 0,0 1 1,0 1-1,0 0 1,1 0-1,0 1 1,1 1-1,0 0 1,0 1-1,1 0 1,0 0-1,0 1 1,2 0-1,-1 1 1,-4 8 4,0 3-6,1 0 1,1 1-1,1 0 1,1 1-1,1 0 1,1 0-1,1 1 1,1 2 5,3-13 12,1 0 0,0 0 1,0 0-1,2 0 0,0 0 1,1 0-1,0 0 0,2 7-12,-1-12 11,1 0-1,-1 1 0,2-1 1,-1-1-1,1 1 1,1-1-1,0 1 1,0-2-1,1 1 0,0-1 1,8 8-11,2-1 13,2-1 0,-1-1 0,2 0 0,-1-2 1,2 0-1,0-1 0,0-1 0,0-1 0,1-1 0,0-1 0,1-1 1,0-1-1,-1 0 0,16-1-13,-17-2 26,1-1 0,0 0 0,0-2 0,0 0 1,-1-2-1,1 0 0,-1-1 0,0-1 0,-1-1 0,1-1 0,-1-1 0,-1-1 1,0-1-1,0 0 0,7-7-26,-16 10-1,0 0 0,0-1 0,-1-1 1,0 1-1,-1-1 0,0-1 0,-1 1 0,0-2 0,0 1 1,-2 0-1,1-1 0,-1 0 0,-1-1 0,0 1 1,-1-1-1,0 0 0,-1 1 0,0-1 0,-1 0 0,-1 0 1,0 0-1,-1 0 0,0 0 0,-1 0 0,0 0 1,-2-3 0,-2-8-328,-2 0 1,0 0-1,-2 0 1,-1 1-1,0 1 0,-2 0 1,0 0-1,-2 2 1,0-1-1,-2 2 1,0 0 327,3 4-369,-1 1-1,-1 0 1,0 1-1,0 1 1,-2 1-1,1 0 1,-1 1 0,-1 1-1,0 1 1,0 0-1,0 2 1,-1 0-1,-15-2 370,-10 0-2378</inkml:trace>
  <inkml:trace contextRef="#ctx0" brushRef="#br0" timeOffset="916.343">1186 407 6784,'8'7'336,"-1"0"1,-1 1-1,0 0 1,0 1-1,0 0 0,-1-1 1,-1 2-1,1-1 1,-1 0-1,-1 1 1,1 5-337,4 15-22,-2 1 0,-2 1 1,-1 0 21,2 10 230,12 88 117,-6 2 0,-6 118-347,-6-238 142,2-3 280,-2 0-1,1 1 1,-2-1-1,1 0 1,-1 0-1,0 1 1,-1-1-1,-1 1-421,4-10 10,0 1 0,0-1 0,0 0 0,0 1 0,-1-1-1,1 0 1,0 1 0,0-1 0,0 0 0,-1 0 0,1 1 0,0-1-1,-1 0 1,1 0 0,0 0 0,-1 1 0,1-1 0,0 0 0,-1 0-1,1 0 1,0 0 0,-1 0 0,1 1 0,0-1 0,-1 0 0,1 0-1,0 0 1,-1 0 0,1 0 0,-1 0 0,1 0 0,0-1 0,-1 1-10,-10-9 237,-4-16-42,10 10-194,1 1 0,1 0 1,1-1-1,0 0 0,1 0 1,0 1-1,1-11-1,3-17-7,1-1-1,3-4 8,4-3-22,2 0 1,1 2-1,3-1 0,2 2 0,2 1 0,2 0 0,2 2 1,2 0-1,2 2 0,1 1 0,21-19 22,-30 37 12,0 1-1,1 0 1,2 2-1,0 1 1,1 1-1,0 1 1,12-4-12,-22 13 18,1 0 1,0 2-1,0 0 1,0 1-1,1 0 0,-1 1 1,1 1-1,0 1 1,1 0-1,-1 1 0,0 1 1,0 1-1,14 2-18,-14 0-2,-1 1 0,1 0 0,-1 1 0,-1 1 0,1 0-1,-1 2 1,0-1 0,0 2 0,6 5 2,-2 0-3,-1 1 1,-1 1-1,0 0 1,-1 2-1,-1-1 1,5 10 2,6 10 16,-2 2 0,18 39-16,31 82 126,-68-148-111,56 139 27,-24-56 598,32 57-640,-64-142 377,1 0 0,0 0-1,1-1 1,0 0-1,0 0 1,1-1-1,0 0 1,1 0-1,-1-1 1,3 2-377,-9-8 13,0-1-1,0 1 1,-1 0 0,1 0 0,0-1 0,0 1-1,-1-1 1,1 0 0,0 1 0,0-1 0,0 0 0,0 0-1,0 0 1,0-1 0,0 1-13,9 0 90,-1 22-298,-9-18 212,1 0-1,-1 0 1,-1 1-1,1-1 1,0 0-1,-1 1 1,0-1-1,0 1 1,-1 0-4,1 5 64,0-9-26,0-1 15,11-1-43,-11 1-12,0 0 0,0 0 0,1 1 0,-1-1 0,0 0 1,1 0-1,-1 0 0,0 0 0,1 0 0,-1 0 0,0 0 0,1 0 1,-1 0-1,0 0 0,1 0 0,-1-1 0,0 1 0,0 0 1,1 0-1,-1 0 0,0 0 0,1 0 0,-1-1 0,0 1 1,0 0-1,1 0 0,-1 0 0,0-1 0,0 1 0,0 0 0,1 0 1,-1-1-1,0 1 0,0 0 0,0 0 0,0-1 0,0 1 2,7-12 57,6-16 57,42-169-2851,4-66 2737,24-202-2854,-64 352 2765,1-17-1223,-4 23-442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14:2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603 913 7040,'1'0'105,"0"0"0,-1 0 0,1 0 0,0 0 0,-1 0 0,1 0 0,0 0 0,0 0 0,-1 0 0,1 0 0,0 0 0,-1 0 0,1 0 0,0 1 0,-1-1 0,1 0 0,-1 0 0,1 1 0,0-1 0,-1 0 0,1 1 0,-1-1 0,1 1 0,-1-1 0,1 1 0,-1-1 0,1 1 0,-1-1 0,0 1 0,1-1 0,-1 1 0,0 0 0,1-1-105,15 22-112,-16-21 279,8 13-134,-2-1 0,1 1 0,-2 1 0,0-1 0,-1 1 0,0 0 0,-1 1-33,7 24-7,72 249 42,49 184 1322,-123-443-1044,50 201 2472,3 74-2785,-33-105 75,-10 1 0,-8 1-1,-10 46-74,0-243-4,0 12-13,0-1 0,-2 0 0,1 0 0,-2 0 0,0-1 0,-1 1 1,-5 11 16,9-26-74,-1 0 1,1 1-1,-1-1 1,1 0-1,-1 0 0,1 0 1,-1 0-1,0 0 1,0 0-1,1 0 1,-1 0-1,0 0 1,0 0-1,0 0 1,0-1-1,0 1 1,0 0-1,0 0 1,0-1-1,0 1 1,-1-1-1,1 1 1,0-1-1,0 0 1,0 1-1,-1-1 1,1 0-1,0 0 1,0 0-1,-1 0 1,0 0 73,0-1-216,-1 0 0,0 0 0,1 0 0,-1 0 0,0 0 0,1-1 1,0 1-1,-1-1 0,1 0 0,0 0 0,0 0 0,0 0 0,0 0 0,-1 0 216,-25-37-2650</inkml:trace>
  <inkml:trace contextRef="#ctx0" brushRef="#br0" timeOffset="478.811">1 1315 7040,'24'-15'1658,"2"1"0,1 1-1658,-4 1 204,-1 2-132,0 0 0,1 2 1,0 1-1,14-3-72,29-9 217,466-191 3216,-254 94-3063,922-398 206,-470 204-1520,-669 286 373,-45 19-89,-14 4 378,1 0 0,0 1 1,-1-1-1,1 0 0,-1 0 0,1-1 0,-1 1 0,1 0 0,-1-1 0,0 0 1,0 1-1,0-1 282,-7 0-2528</inkml:trace>
  <inkml:trace contextRef="#ctx0" brushRef="#br0" timeOffset="837.498">396 2353 7168,'223'-102'3712,"-194"87"-3601,266-126 247,314-131 1976,-425 179-1800,-4-8 1,36-35-535,-204 128-26,-2 2-398,-1 0 0,0 0-1,0-1 1,-1 0 0,0-1 0,0 0 0,-1 0 0,4-5 424,-4-5-3109</inkml:trace>
  <inkml:trace contextRef="#ctx0" brushRef="#br0" timeOffset="1759.732">2799 1982 6400,'-5'-5'2394,"2"13"-2264,2 21-1891,1-25 1734,4 96 559,5-1-1,6 5-531,0 13 1326,-9-65-1053,5 38 23,-3 31-296,-8-93 72,0 0 0,-2 0 1,-1 0-1,-2 0 0,0-1 1,-6 15-73,9-36 10,0-1 0,0 1 1,-1 0-1,0-1 0,0 1 1,-1-1-1,1 0 0,-1 0 0,-3 2-10,6-6 3,0 0 0,0 0 0,0 0-1,0 0 1,0 0 0,0-1-1,-1 1 1,1 0 0,0-1-1,0 1 1,-1-1 0,1 0-1,0 1 1,-1-1 0,1 0-1,0 0 1,-1 0 0,1 0-1,-1 0-2,1 0 7,-1-1-1,0 1 0,1-1 0,-1 0 0,1 0 1,-1 0-1,1 0 0,-1 0 0,1 0 0,-1 0 0,1 0 1,0 0-1,0-1 0,0 1 0,0 0 0,0-1 1,0 1-1,0-1 0,0 0-6,-11-18 29,2-1 0,0-1 0,2 0 0,0 0 1,1-1-1,-3-19-29,-1-22-138,-2-57 138,9 73-4,2-1-1,3 0 1,2 0-1,2 0 1,2 1-1,2 0 0,2 0 1,13-32 4,-14 53 0,0 0 0,3 1 0,0 0 0,1 1 0,1 1 0,2 0-1,0 1 1,1 1 0,2 0 0,0 2 0,1 0 0,1 1 0,1 2 0,1 0 0,10-5 0,-15 12 8,0 0-1,0 1 1,1 2-1,0 0 1,1 0-1,-1 2 1,1 1-1,17-2-7,-25 5-4,0 1-1,-1 0 0,1 0 1,0 1-1,0 1 0,0 0 1,-1 1-1,1 0 0,-1 1 0,0 0 1,0 1-1,0 1 0,-1 0 1,10 6 4,-16-8 1,-1-1 1,1 1-1,-1-1 1,0 1-1,0 1 1,-1-1-1,1 0 1,-1 1-1,0 0 1,0 0-1,-1 0 1,1 0-1,-1 0 1,0 0-1,-1 1 1,1-1-1,-1 1 1,0-1-1,0 1 1,-1-1-1,0 1 1,0 0-1,0-1 1,-1 1-1,0 2-1,-2 11 28,-1 0-1,-1-1 1,-1 0-1,-1 0 1,0 0-1,-10 16-27,4-13-11,0 1 0,-2-2-1,0 0 1,-1 0 0,-1-2-1,-1 0 1,0-1 0,-20 14 11,-3-1-16,-1-2 0,-1-2 0,-44 19 16,102-50 0,1 1 0,-1 1 0,1 0 0,0 1 0,7 0 0,33-1 32,19 2-32,-21 3-13,1 4 0,-1 1 0,0 3 0,1 3 13,62 20 4,33 17-4,-97-31 26,0 3-1,-2 3 1,0 1 0,22 18-26,-50-29 10,-2 0-1,1 2 0,-2 0 1,0 1-1,-2 2 1,0 0-1,-1 0 0,-1 2 1,0 0-1,6 15-9,-8-4-283,-13-27 65</inkml:trace>
  <inkml:trace contextRef="#ctx0" brushRef="#br0" timeOffset="2158.42">4592 1969 9728,'1'0'181,"0"0"1,0 0 0,0 1-1,0-1 1,0 0-1,0 1 1,0-1 0,0 1-1,-1-1 1,1 1-1,0-1 1,0 1 0,0-1-1,-1 1 1,1 0-1,0-1 1,-1 1 0,1 0-1,-1 0 1,1 0-1,0-1 1,-1 1 0,0 0-1,1 0 1,-1 0 0,0 0-1,1 0-181,16 36 281,36 122-425,-15-42 202,-14-43-22,-4 1 1,-3 1-1,-4 1 0,-2 0 1,-2 36-37,-9-98-331,0 0 0,-1 0 1,0 0-1,-1 1 331,-3 7-1589</inkml:trace>
  <inkml:trace contextRef="#ctx0" brushRef="#br0" timeOffset="2851.451">6574 2054 9600,'2'-17'1728,"0"7"-1166,-1 1 0,-1 0 0,1 0 0,-1-4-562,-1 9-153,1 1 0,-1-1-1,0 1 1,0-1 0,0 1 0,0 0-1,-1-1 1,1 1 0,-1 0-1,0 0 1,0 0 0,0 0 0,-2-1 153,-5-6-32,-2 0 1,1 1 0,-1 0 0,-1 0 0,1 1 0,-2 1 0,1 0-1,-1 1 1,0 0 0,0 1 0,0 1 0,-1 0 0,1 0-1,-1 2 1,0-1 0,-12 1 31,-16 0 17,1 2-1,-1 2 1,0 1-1,1 2 1,-5 3-17,-15 3-14,0 2 0,-51 19 14,92-25-9,1 0 0,0 2 0,0 0 0,1 1 0,0 1 0,1 1 0,0 0 0,1 1 0,1 1 0,-8 9 9,3 0-6,2 1-1,0 0 1,2 2-1,1 0 1,1 1 0,-8 20 6,14-27 3,1 0 0,1 0 0,1 1 0,0 0 0,2 0 0,0 0 0,2 0 1,0 0-1,2 20-3,1-26-2,1 0 1,0 0-1,1 0 1,1 0 0,0-1-1,1 1 1,1-1 0,0-1-1,0 1 1,2-1-1,0-1 1,0 0 0,1 0-1,0 0 1,1-2-1,1 1 1,0-1 0,0-1-1,3 2 2,4 1-8,0-1 1,1 0-1,0-2 0,1 0 0,0-1 0,0-1 1,1-1-1,-1-1 0,1-1 0,0-1 0,1-1 0,-1-1 1,1-1 7,8-1-372,0-2 0,0-2 0,0 0 0,24-9 372,32-15-1712</inkml:trace>
  <inkml:trace contextRef="#ctx0" brushRef="#br0" timeOffset="3247.822">7396 1006 7168,'-1'8'311,"0"-1"0,0 1 0,1 0-1,0 0 1,0-1 0,1 1 0,0 0 0,0-1 0,1 1 0,0-1 0,1 2-311,3 13 292,8 64-33,-2 26-259,0-1-3,46 259-2,-2-8 148,-51-331-138,-1-2-30,0 0 0,-2 0-1,-1 0 1,-3 26 25,1-51-5,1 1-1,-1-1 0,0 1 0,-1-1 0,1 1 1,-1-1-1,0 0 0,0 1 0,-1 0 6,2-3-48,0 0 0,-1 0 0,1 0 0,-1 0 0,0-1 0,1 1 0,-1-1 0,0 1 0,0-1 0,0 1 0,0-1-1,0 0 1,0 0 0,-1 0 0,1 0 0,0-1 0,0 1 0,-3 0 48,-27-2-2133</inkml:trace>
  <inkml:trace contextRef="#ctx0" brushRef="#br0" timeOffset="3645.46">6844 1796 6784,'-62'-57'2282,"60"55"-2187,0 0 0,0 0 0,0 1 0,0-1 0,-1 0 0,1 1 0,0-1 0,-1 1-1,1 0 1,-1 0 0,0 0 0,1 0 0,-3 0-95,0 0 169,4 0-158,1 1 1,-1 0-1,0 0 0,1 0 0,-1-1 1,1 1-1,-1 0 0,0 0 1,1 0-1,-1 0 0,1 0 1,-1 0-1,0 0 0,1 0 0,-1 0 1,0 1-1,1-1 0,-1 0 1,1 0-1,-1 1 0,1-1 0,-1 0 1,1 0-1,-1 1 0,1-1 1,-1 1-1,1-1 0,-1 0 0,1 1 1,-1-1-1,1 1 0,0-1 1,-1 1-1,1-1 0,0 1 1,-1-1-1,1 1 0,0 0 0,0-1 1,0 1-1,0-1 0,-1 1 1,1 0-1,0-1 0,0 1 0,0-1 1,0 1-1,0 0-11,0 2 3,1 0-1,-1 0 1,0 0-1,1 0 1,-1 0 0,1-1-1,0 1 1,0 0-1,1 2-2,3 3-4,1 0 1,-1 0-1,1 0 0,1 0 0,0-1 0,0-1 0,0 1 0,1-1 0,0 0 0,2 1 4,5 3 50,2-1-1,-1 0 1,2-1-1,-1-1 0,1-1-49,12 3 480,0-1-1,1-2 1,0-1-1,25 1-479,12-4 1336,44-4-1336,17-9 323,0-5 1,-2-7-1,102-31-323,99-47 335,-14 4-387,-287 90 41,1 1 1,-1 0-1,1 2 0,0 2 1,0 0-1,3 2 11,-23 0-1,0 1 0,1-1 0,-1 2 0,0-1 0,0 1 0,-1 0 0,1 1 0,0 0 0,-1 0 0,1 1 0,-1 0 0,0 0 0,0 1 0,-1 0 0,1 0 0,-1 0 0,0 1 0,-1 0 0,1 0 0,-1 0 1,0 1-1,2 4 1,3 8-5,-1 1 0,0 0 0,-2 1 0,0-1 0,-1 1 0,-1 1 0,0 7 5,4 43 90,-1 39-90,-8-107 3,3 69 132,-3 0 0,-5 25-135,2-67-590,-1 1 1,-1-2-1,-2 1 0,-2-1 0,0 0 0,-11 21 590,10-33-3237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0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87 386 4096,'-12'1'1040,"5"-1"-877,1 0-1,-1 0 0,1-1 0,-1 1 1,1-1-1,-5-1-162,10 1 153,0 1 0,-1-1 0,1 0 0,0 1 1,-1-1-1,1 0 0,0 0 0,0 0 0,-1 0 0,1 0 0,0 0 0,0 0 1,0 0-1,0 0 0,0 0 0,1-1 0,-1 1 0,0 0 0,1-1 0,-1 1 1,1-1-1,-1 1 0,1 0 0,-1-1 0,1 1 0,0-1 0,0 1 0,0-1 1,0 1-1,0-2-153,13 67 405,14 206 2854,9 132-2817,-35-382-441,0-6 23,0 1 0,-1-1 0,0 1 0,-1-1-1,-1 0 1,-2 11-24,-1-18 94,1-11 15,-2-16 46,-5-77-555,3 0 0,5-1 0,4 1 0,7-27 400,-1 25-1873,13-56 1873,-14 123 422,1 0 1,2 0-1,1 1 0,1 1 1,2 0-1,12-21-422,-19 41 93,0 0 1,0 0-1,1 0 1,1 1-1,5-5-93,-11 12 11,0 0 0,0 0 0,0 1 0,0-1 0,0 0 0,0 1 0,0 0 0,1-1 0,-1 1 0,0 0-1,1 0 1,-1 1 0,1-1 0,0 0 0,-1 1 0,1-1 0,-1 1 0,1 0 0,0 0 0,-1 0 0,1 0 0,0 1 0,-1-1 0,1 1 0,-1-1 0,1 1 0,0 0-11,2 2 7,0 0 1,0 0 0,0 1 0,0-1 0,0 1 0,-1 0 0,1 1 0,-1-1 0,0 1 0,-1 0 0,1 0 0,-1 0 0,0 0 0,0 1-8,8 17-9,-1 0 0,6 21 9,-11-30 13,27 88 86,-2 14-99,15 52 19,-33-125-41,-9-29 0,0-1 1,1 0 0,1 0 0,0 0 0,3 4 21,-8-16 0,1 0 0,-1-1 1,0 1-1,0 0 1,1-1-1,-1 1 1,1 0-1,-1-1 1,0 1-1,1-1 1,-1 1-1,1-1 1,0 1-1,-1-1 0,1 1 1,-1-1-1,1 1 1,0-1-1,-1 0 1,1 1-1,0-1 1,-1 0-1,1 0 1,0 1-1,0-1 1,-1 0-1,1 0 0,0 0 1,0 0-1,-1 0 1,1 0-1,0 0 1,0 0-1,-1 0 1,1-1-1,0 1 1,-1 0-1,1 0 1,0-1-1,-1 1 0,1 0 1,0-1-1,-1 1 1,1-1-1,0 1 1,-1 0-1,1-1 1,-1 0-1,1 1 0,2-4-15,1 0 0,-1 0-1,0 0 1,0 0 0,-1-1-1,3-4 16,10-25-706,-1-1 1,3-14 705,8-24-1202,75-158-158,-62 156 3696,4 1-2336,-38 68 151,0-1 1,0 1-1,1 0 1,-1 0 0,2 1-1,-1-1 1,0 1-1,6-4-151,-9 8 17,-1 0-1,1 0 0,0 0 1,0 0-1,0 1 1,0-1-1,0 0 0,0 1 1,0-1-1,0 1 1,0 0-1,0 0 1,0 0-1,0 0 0,0 0 1,0 0-1,0 0 1,0 1-1,0-1 1,0 1-1,0-1 0,0 1 1,0 0-1,-1 0 1,1 0-1,0 0 1,0 0-1,-1 0 0,1 0 1,0 1-1,-1-1 1,0 1-1,1-1 1,0 2-17,6 7 13,0 0 0,0 0 0,-1 1 1,0 0-1,-1 0 0,-1 1 1,0 0-1,1 4-13,8 26 81,6 33-81,-14-47 5,25 110-114,-18-71-138,3 0 1,3-1 0,12 25 246,-8-47-1897,-21-41 1510,-1 0-1,2 0 1,-1 0 0,0-1 0,0 1-1,1-1 1,0 1 0,-1-1 0,1 0-1,0 0 1,0 0 0,2 0 387,5 0-2400</inkml:trace>
  <inkml:trace contextRef="#ctx0" brushRef="#br0" timeOffset="510.126">1607 337 6784,'-6'-13'3489,"6"13"-3148,1 18-273,1 74 76,4 1 0,7 20-144,-8-81 20,2 1 0,1-2-1,1 1 1,9 17-20,-10-31 10,0-1 0,1 0 0,1 0 1,0 0-1,1-2 0,1 1 0,1-1 0,5 4-10,-13-14 6,-1-1 0,1 0 0,0 0-1,0-1 1,1 1 0,-1-1-1,1 0 1,-1-1 0,1 1 0,0-1-1,0 0 1,0-1 0,0 0-1,0 1 1,1-2 0,-1 1 0,0-1-1,0 0 1,1 0 0,-1-1 0,0 0-1,0 0 1,0 0 0,0-1-1,0 0 1,0 0 0,0 0 0,0-1-1,-1 0 1,1-1-6,6-3 85,-1 0 1,0-2-1,-1 1 0,0-1 0,0 0 1,-1-1-1,0 0 0,-1-1 0,0 0 1,-1 0-1,0-1 0,-1 1 0,5-13-85,4-15 140,-3-1-1,-1 0 0,-1 0 0,-3-1 1,-1 0-1,-3 0 0,0-1 0,-3 1 1,-4-29-140,3 60-1376,0 0 0,1 1 0,1-1 0,0-7 1376,3 4-2496</inkml:trace>
  <inkml:trace contextRef="#ctx0" brushRef="#br0" timeOffset="1192.051">2433 270 7168,'0'0'122,"-1"0"0,1 0 0,-1 0 1,1 0-1,-1 0 0,1 1 0,-1-1 0,1 0 1,-1 0-1,1 1 0,-1-1 0,1 0 0,-1 1 1,1-1-1,-1 1 0,1-1 0,0 0 0,-1 1 1,1-1-1,0 1 0,-1-1 0,1 1 0,0-1 0,0 1 1,0 0-1,-1-1 0,1 1 0,0-1 0,0 1 1,0-1-1,0 1 0,0-1 0,0 2-122,6 21-247,0-5 307,-3 9-36,0-1 1,-2 16-25,0 2 36,1 6-75,-1-13 39,1-1-1,2 0 1,2 1-1,4 14 1,-7-40 11,0-2 0,1 1 0,-1 0 0,2-1 0,0 1 0,0-1 0,0-1-1,1 1 1,0-1 0,1 0 0,0 0 0,0-1 0,1 0 0,0 0 0,0-1-1,1 0 1,8 5-11,-6-5 137,1-1 1,1-1-1,-1 0 0,0 0 0,1-1 0,0-1 0,0 0 1,0-1-1,-1 0 0,1-1 0,0 0 0,0-1 0,11-3-137,20-4 640,1-3-1,-2-1 0,13-7-639,-30 10-309,1-1-1539,-1-1 0,22-13 1848,-38 17-1408,-5-1-442</inkml:trace>
  <inkml:trace contextRef="#ctx0" brushRef="#br0" timeOffset="1536.043">3385 214 7296,'3'2'508,"-1"0"-1,1 1 1,-1 0 0,0 0 0,0-1 0,0 1 0,1 3-508,15 40 192,-11-25 29,72 244-330,-22-69 175,-24-82-1538,-33-114 1372,0 1 1,0-1-1,0 0 1,0 1-1,0-1 0,0 1 1,0-1-1,0 0 1,1 1-1,-1-1 0,0 1 1,0-1-1,0 0 1,0 1-1,1-1 0,-1 0 1,0 1-1,0-1 1,0 0-1,1 1 0,-1-1 1,0 0-1,1 0 0,-1 1 1,0-1-1,1 0 1,-1 0-1,0 1 0,1-1 1,-1 0-1,0 0 1,1 0-1,-1 0 0,1 0 1,-1 0-1,1 0 100,3-18-2766,-3-23 1257</inkml:trace>
  <inkml:trace contextRef="#ctx0" brushRef="#br0" timeOffset="1871.957">3086 247 9728,'-9'1'4051,"24"1"-2951,27 0-1099,2-3-26,1-3 1,-1-1 0,35-10 24,128-39-81,-144 36 75,-39 11-272,1 1 1,-1 1 0,1 1-1,0 1 1,0 1 0,6 1 277,-23 1-76,0 1 0,-1 0 1,1 0-1,-1 0 0,1 1 1,-1 1-1,1-1 1,-1 1-1,0 0 0,0 0 1,-1 1-1,1 0 0,-1 0 1,0 1-1,0 0 0,0 0 1,0 0-1,-1 1 1,0 0-1,0 0 0,-1 0 1,2 3 75,5 10 0,-1 0 0,-1 2 0,-1-1 0,0 1 0,2 16 0,6 34 0,-2 7 0,1 0 0,-4-9 7,-6-35-917,1-1-1,10 29 911,-11-50-1877,0-10-384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7168,'0'39'2720,"-5"4"-2112,10 11-192,-5-25-192,0 9-320,0 14 64,0-1 32,0-2 64,0-2-32,5-9-1216,-5-8-544,0-9-704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604 174 6528,'12'-7'1795,"-10"6"-1639,0 0 0,0 0 0,-1 0 0,1-1 1,0 1-1,-1 0 0,1 0 0,-1-1 0,1 1 0,-1-1 0,1 0-156,-2 1 22,0-1 0,1 1-1,-1 0 1,0-1 0,0 1-1,1 0 1,-1-1 0,0 1-1,0 0 1,-1-1 0,1 1 0,0-1-1,0 1 1,-1 0 0,1-1-1,-1 1 1,1 0 0,-1 0-1,1-1 1,-1 1 0,0 0-22,-3-6 21,0 1 0,0 0 0,-1 1 0,0-1 0,0 1 0,-1 0 0,1 0 0,-1 0 0,0 1 0,0 0 0,-1 0 0,1 0 0,-1 1 0,-2-1-21,-13-5-36,0 1 0,0 1 0,-22-4 36,15 6-51,0 1 0,-1 1 0,1 1 0,0 2 0,-5 2 51,-27 3 42,-57 13-42,108-16 7,4-2-4,1 1-1,0 0 1,0 0-1,0 0 1,-1 1-1,1 0 1,0 0-1,1 0 1,-1 0-1,0 1 1,1 0-1,-2 1-2,6-4 2,0 0 0,0 0-1,-1 0 1,1 1 0,0-1-1,0 0 1,0 0 0,0 0-1,0 1 1,0-1 0,0 0-1,0 0 1,0 1-1,0-1 1,0 0 0,0 0-1,0 1 1,0-1 0,0 0-1,0 0 1,0 1 0,0-1-1,0 0 1,0 0 0,0 0-1,0 1 1,0-1 0,1 0-1,-1 0 1,0 0 0,0 1-1,0-1 1,0 0-1,1 0 1,-1 0 0,0 1-2,12 7 23,15 4-30,-25-12 6,71 25-90,25 2 91,-17-4 9,3 4-9,-59-18 6,0 1 0,-1 2-1,0 1 1,-1 0 0,7 7-6,-23-15-3,-1 0 1,1 1-1,-1 0 1,0 0-1,0 0 1,-1 1 0,0 0-1,0 0 1,-1 0-1,1 0 1,-1 1-1,2 7 3,-4-9 10,0 1-1,-1-1 1,0 1-1,0-1 1,0 1-1,-1 0 1,0-1-1,0 1 1,0 0-1,-1-1 1,0 1-1,0-1 1,-1 1-1,0-1 1,0 0-1,-2 4-9,-2 2 29,0 0-1,-1 0 0,-1 0 1,0-1-1,0 0 1,-1-1-1,0 0 0,-1 0 1,0-1-1,0 0 0,-1-1 1,-1 0-1,1-1 0,-1 0-28,-14 6-567,-1-1-1,0-1 1,0-2-1,-1 0 1,0-2-1,-4-1 568,-11 4-2202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2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513 317 10496,'-3'1'265,"1"1"1,0-1 0,0 0 0,-1 1 0,1-1 0,0 1-1,0 0 1,1 0 0,-1 0 0,0 0 0,1 0-1,-1 0 1,1 0 0,0 1 0,-1-1 0,1 0-1,0 1 1,0-1 0,1 1 0,-1-1 0,1 1-1,-1 0 1,1-1 0,0 1 0,-1-1 0,2 1 0,-1 0-1,0 0-265,1 12 650,1 0-1,1 0 0,0 0 1,3 8-650,-5-18 98,96 406 428,-69-256-732,3 107 206,-21-167-1723,-7-80 387,0-14-734,-3-3 1722,0-1 1,0 1 0,0-1 0,0 1-1,-1-1 1,1 1 0,-1-1-1,0 1 1,1 0 0,-2-1 347,-18-54-3552</inkml:trace>
  <inkml:trace contextRef="#ctx0" brushRef="#br0" timeOffset="404.635">43 343 10368,'-5'3'667,"0"1"1,1-1 0,0 1-1,0 1 1,0-1-1,1 0 1,-1 1 0,-1 4-668,4-8 129,0 1 1,1-1-1,-1 0 1,1 1 0,-1-1-1,1 1 1,0-1-1,-1 1 1,1-1-1,0 1 1,0-1-1,0 1 1,0-1-1,1 1 1,-1-1 0,0 1-1,0-1 1,1 1-1,-1-1 1,1 1-1,0-1 1,-1 0-1,1 1 1,0-1 0,0 0-1,0 0 1,0 1-1,0-1 1,0 0-1,0 0 1,0 0-1,0 0 1,0 0 0,1-1-1,-1 1 1,1 0-130,5 4 68,1-2 1,-1 1-1,1-1 0,0 0 1,0 0-1,0-1 1,0 0-1,0-1 0,1 0 1,2 0-69,20 1 13,0-2-1,5-2-12,-23 2 21,61-6 18,-2-4-1,1-2 0,-2-4 0,0-3 0,0-2 1,17-12-39,38-16-57,212-79 28,-330 125 34,12-4-30,0 1 0,0 1 0,13-2 25,-27 6-3,-1 0 0,0 1 0,1 0 0,-1 0 0,1 0 0,-1 1 0,0-1 1,1 1-1,-1 1 0,0-1 0,0 1 0,0 0 0,0 0 0,0 0 0,0 1 0,1 1 3,4 4 9,-1 0 1,0 1-1,-1 0 0,0 0 0,-1 1 1,1 0-1,-2 0 0,0 1 0,3 5-9,11 28 36,11 33-36,-29-72 4,24 71 63,-3 2 1,-4 0 0,9 75-68,12 241 25,-38-355-40,0-8-183,-3-22-117,1-1 1,1 1-1,-1-1 0,1 0 1,1 1-1,-1-1 1,2 0-1,-1 0 1,1 0-1,3 6 315,-6-14-79,0 1 0,0-1 0,0 0 0,0 0-1,1 1 1,-1-1 0,0 0 0,0 1 0,0-1 0,1 0 0,-1 0-1,0 1 1,0-1 0,1 0 0,-1 0 0,0 0 0,1 0 0,-1 1-1,0-1 1,1 0 0,-1 0 0,0 0 0,1 0 0,-1 0 0,0 0-1,1 0 1,-1 0 0,0 0 0,1 0 0,-1 0 0,0 0 0,1 0-1,-1 0 1,0 0 0,1 0 0,-1 0 0,0 0 0,1-1 0,-1 1-1,0 0 1,1 0 0,-1 0 0,0-1 0,0 1 0,1 0 0,-1 0-1,0-1 80,11-15-2344,3-21-1362</inkml:trace>
  <inkml:trace contextRef="#ctx0" brushRef="#br0" timeOffset="771.925">2210 0 10368,'-1'2'264,"0"-1"0,0 0 0,1 0 1,-1 0-1,1 0 0,-1 0 0,1 1 0,0-1 1,-1 0-1,1 0 0,0 1 0,0-1 1,0 0-1,0 1 0,0-1 0,0 0 0,0 0 1,0 1-1,0-1 0,1 1-264,8 31 1681,-3-15-103,21 67 441,32 71-2019,-43-118 147,95 267-94,2 80-106,-95-316-4022,-1 16 4075,-16-79-820,1 7-1609,-5-13 547,-5-7-752,-18-22-907</inkml:trace>
  <inkml:trace contextRef="#ctx0" brushRef="#br0" timeOffset="1122.887">1706 791 10112,'-24'43'3872,"29"-18"-3040,19 12-128,-5-19-256,19 2-352,23-2 0,-3-10-32,-10-3-64,55-15 32,-26 7-256,32-23-96,24-12-1312,-15-3-576,-12-11-1344</inkml:trace>
  <inkml:trace contextRef="#ctx0" brushRef="#br0" timeOffset="1123.887">3155 224 10112,'0'1'269,"1"-1"-1,0 0 1,-1 0 0,1 1 0,0-1 0,-1 1 0,1-1-1,-1 0 1,1 1 0,-1-1 0,1 1 0,-1-1 0,1 1-1,-1 0 1,1-1 0,-1 1 0,0-1 0,1 1 0,-1 0-1,0-1 1,1 1 0,-1 0 0,0 0-269,7 20 1053,-6-16 68,56 163 1961,-27-83-3076,1 15-6,28 134-150,-2 44 150,-56-270-37,4 26-2003,2 1 0,8 23 2040,-13-55-445,-2-2 222,0 0 0,0 0 0,0 1 0,0-1 0,0 0 0,1 0 0,-1-1 0,0 1 0,1 0 0,-1 0 0,1 0 0,-1 0-1,1 0 1,0 0 0,-1 0 0,1-1 0,0 1 0,-1 0 0,1-1 0,0 1 0,0 0 0,0-1 0,0 1 0,0-1 0,-1 1 0,1-1 0,0 0 0,0 1-1,0-1 1,0 0 0,1 1 223,8-1-3594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2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80 485 7296,'9'11'930,"0"0"0,-1 0 0,0 1 0,5 10-930,-1 4 83,0 1-1,-2-1 1,3 14-83,14 64-1,-24-90 3,-1 0 0,0 0 0,-1 0-1,-1 0 1,0 0 0,-2 7-2,2-20-1,0 0 0,0 0 0,0 0 0,0 0 0,-1 0-1,1 0 1,0 0 0,-1 0 0,1 0 0,-1 0 0,1 0-1,-1 0 1,0 0 0,1 0 0,-1-1 0,0 1 0,1 0-1,-1 0 1,0-1 0,0 1 0,0-1 0,0 1 0,0-1 0,1 1-1,-1-1 1,0 1 0,0-1 0,0 0 0,0 1 0,0-1-1,0 0 1,0 0 0,0 0 0,-1 0 0,1 0 0,0 0-1,0 0 1,0 0 0,0 0 0,0-1 0,0 1 0,0 0-1,0-1 1,0 1 0,0-1 1,-5-1-3,0 0 0,1-1 0,-1 0-1,1 0 1,-1 0 0,1-1 0,-1-1 3,-4-4 2,0-1 0,0-1 0,1 0 0,0-1 0,1 1 0,0-2 0,1 1 0,0-1 0,1 0 0,1 0 1,0-1-1,1 0 0,0 0-2,-4-19-31,2-1 0,1 1 0,2 0 0,1-1 0,1-4 31,2 9 1,1 1 1,1-1 0,1 1-1,1 0 1,2 1-1,1-1 1,1 1 0,2 1-1,0-1 1,2 1-2,-6 12 9,1 1 0,0-1-1,1 1 1,1 1 0,0 0 0,0 0 0,1 1 0,1 0 0,0 1 0,1 0 0,-1 1-1,2 0 1,-1 1 0,1 1 0,0 0 0,1 1 0,0 1 0,12-4-9,-22 8-3,0 0 0,0 0 0,0 0 0,1 1 0,-1 0 1,0 0-1,0 0 0,0 1 0,1-1 0,-1 1 0,0 0 0,0 1 1,0-1-1,0 1 0,0 0 0,-1 0 0,1 1 0,-1-1 0,1 1 1,-1 0-1,0 0 0,0 1 0,0-1 0,0 1 0,-1 0 0,1 0 1,-1 1 2,2 3 5,0-1 1,-1 1 0,0 1 0,0-1 0,-1 0 0,0 1-1,-1 0 1,0 0 0,0 0 0,-1-1 0,0 2 0,0-1 0,-1 0-1,0 0 1,-1 3-6,-1 1-33,0-1 0,0 1 0,-1-1 0,-1 0 0,0 0 1,-1 0-1,0-1 0,-1 1 0,0-1 0,0 0 0,-1-1 0,-1 0 0,0 0 0,0 0 0,-1-1 0,0-1 0,-1 1 0,0-1 0,0-1 0,0 0 0,-1 0 0,-9 3 33,14-7-393,0-1 0,-1 0 0,1 0-1,0-1 1,0 0 0,-1 0 0,-2 0 393,-15 0-2213</inkml:trace>
  <inkml:trace contextRef="#ctx0" brushRef="#br0" timeOffset="376.685">1001 192 7424,'2'6'739,"0"0"0,-1 0 0,0 0 1,0 0-1,-1 5-739,-2 56 192,1-59-70,-5 45-143,-3-1 0,-6 20 21,-4 16 0,17-78 1,0 0-1,1 0 1,0-1 0,1 1 0,0 0 0,1 0 0,0 0 0,1 3-1,-1-10-4,0 1 0,0-1 0,0 1 0,0-1 1,1 0-1,0 1 0,-1-1 0,1 0 0,0 0 0,1 0 0,-1-1 1,0 1-1,1 0 0,0-1 0,-1 1 0,1-1 0,0 0 0,0 0 1,0 0-1,1-1 0,-1 1 0,0-1 0,1 1 0,0-1 4,8 2-24,0-1 0,0 0-1,0 0 1,0-1 0,1-1 0,-1 0-1,11-2 25,22-3-824,22-8 824,-51 10-259,14-4-2357,-1-1 0,12-6 2616,6-2-2293</inkml:trace>
  <inkml:trace contextRef="#ctx0" brushRef="#br0" timeOffset="722.771">817 552 7040,'0'-5'2720,"0"10"-2112,4-10-192,0 5-192,6-3-224,9-2 64,15-7-32,4-1-32,10-8 32,8-5-384,11-7-96,-9-1-2240</inkml:trace>
  <inkml:trace contextRef="#ctx0" brushRef="#br0" timeOffset="1067.319">1035 122 6784,'-10'24'2528,"10"-6"-1952,10 7-224,-5-12-224,9 0-352,10-5 0,5-3-1024,5-2-448,2-6-416,12-7-64</inkml:trace>
  <inkml:trace contextRef="#ctx0" brushRef="#br0" timeOffset="1427.518">1801 231 4224,'-17'36'2655,"-45"106"776,52-116-3345,1 1 1,2 1-1,1 0 1,-1 11-87,6-30 12,0 1 1,1-1-1,0 1 0,0 0 1,1-1-1,0 1 1,1-1-1,0 1 1,2 1-13,-3-6 4,1-1-1,0 1 1,0-1 0,0 0 0,0 0 0,1 0 0,0 0 0,0 0 0,0-1 0,0 1 0,0-1 0,1 0 0,0 0 0,-1 0 0,1 0 0,0-1-1,0 1 1,1-1 0,2 1-4,5 1-63,1-1 0,-1 0-1,1-1 1,0 0-1,0-1 1,0 0 0,0-2-1,0 1 1,3-2 63,31-4-2961,41-11 2961,-76 15-351,40-11-657,-3 1-464</inkml:trace>
  <inkml:trace contextRef="#ctx0" brushRef="#br0" timeOffset="1428.518">1796 501 7296,'51'-13'2720,"-7"10"-2112,13-10-1504,-38 8-864,5-3-704,4-9-96</inkml:trace>
  <inkml:trace contextRef="#ctx0" brushRef="#br0" timeOffset="1783.219">1729 236 6656,'5'7'2464,"4"1"-1920,15 2-1152,-14-7-576,9-3 352,5 0 288,3-3-1024,12-7-544</inkml:trace>
  <inkml:trace contextRef="#ctx0" brushRef="#br0" timeOffset="2144.622">2324 125 6784,'0'31'1872,"-1"-9"-1388,1-1 0,2 1 0,0 0 0,4 14-484,24 88 39,8 41-59,-31-126 83,-2 0 0,-2 1 0,-1 10-63,-2-47 30,0 0 1,0 0 0,0 0 0,0 0 0,-1 0 0,0 0-1,1 0 1,-2 1-31,2-4 3,0 0-1,0 0 0,0 0 0,0 0 0,0 1 1,0-1-1,0 0 0,0 0 0,0 0 1,-1 0-1,1 0 0,0 0 0,0 0 1,0 0-1,0 0 0,0 0 0,0 1 1,0-1-1,0 0 0,0 0 0,0 0 1,-1 0-1,1 0 0,0 0 0,0 0 0,0 0 1,0 0-1,0 0 0,0 0 0,0 0 1,-1 0-1,1 0 0,0 0 0,0 0 1,0 0-1,0 0 0,0 0 0,0 0 1,0 0-1,0 0 0,-1 0 0,1 0 0,0-1 1,0 1-1,0 0 0,0 0 0,0 0 1,0 0-1,0 0 0,0 0 0,0 0 1,0 0-1,0 0 0,-1 0 0,1-1-2,-5-14 52,1-8-86,1 1 1,1-1-1,1 0 1,1 0-1,1 0 1,2 0-1,0 0 1,1 0-1,1 1 0,1 0 1,1 0-1,1 0 1,1 1-1,0 0 1,2 1-1,5-7 34,-3 5 1,2 1 1,0 1-1,1 1 1,1 0-1,0 1 0,2 0 1,0 2-1,1 0 1,0 1-1,1 1 0,1 2 1,0 0-1,1 1 1,21-7-2,-31 13 22,1 1 0,0 1 0,0 0 1,1 1-1,-1 1 0,0 0 0,1 1 1,-1 0-1,0 1 0,6 1-22,-8 1 12,-1 0 0,1 0 0,0 1 1,-1 0-1,0 1 0,0 0 0,0 1 0,-1 0 0,0 1 0,0 0 1,-1 1-1,4 3-12,-1 0 8,0 1 1,-1 0 0,-1 0 0,0 1-1,0 1 1,-1-1 0,-1 2-1,0-1 1,-1 1 0,-1 0 0,0 1-1,-1-1 1,-1 1 0,0 0 0,-1 0-1,-1 0 1,-1 1 0,0-1-1,-1 1 1,-1-1 0,0 0 0,-4 16-9,1-14-4,0 0 0,-2 0 0,0-1 1,-1 0-1,-1 0 0,0-1 1,-1 0-1,-1 0 0,-1-1 0,0 0 1,0-1-1,-2 0 0,0-1 0,0 0 1,-1-1-1,-1-1 0,0 0 0,-1-1 1,0-1-1,-9 4 4,10-6-233,-1-1-1,0 0 1,0-2 0,0 1-1,0-2 1,-1 0 0,1-1-1,-1-1 1,0-1 0,1 0-1,-1-1 1,0-1 0,1 0-1,-1-1 1,1-1 0,-9-3 233,-26-13-2112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1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327 325 7040,'-2'0'218,"-1"-1"0,1 1 0,-1 1 0,1-1 0,-1 0 0,1 0 0,-1 1 0,1 0 0,-1-1-1,1 1 1,0 0 0,-1 0 0,0 1-218,1 0 65,1-1-1,-1 1 1,1 0 0,0 0-1,0 0 1,0 0-1,0 0 1,0 0-1,0 0 1,0 0 0,0 0-1,1 0 1,0 0-1,-1 1 1,1-1-1,0 2-64,-1 15 54,1 0-1,1 0 0,1 0 0,1-1 1,1 1-1,3 11-53,3 20 22,61 396 2079,-85-504-10330,0 13 5669</inkml:trace>
  <inkml:trace contextRef="#ctx0" brushRef="#br0" timeOffset="362.732">137 366 6784,'-50'-61'2282,"48"59"-2202,0 0-1,0 0 1,0 0-1,0 0 1,0 0-1,0 1 1,-1-1-1,1 1 0,-1-1 1,1 1-1,-1 0 1,1 0-1,-1 0 1,0 0-1,1 1 1,-1-1-1,-2 1-79,-1-1 196,5 0-118,0 1 0,0 0 0,0 0-1,-1 0 1,1 0 0,0-1 0,0 1 0,0 1 0,0-1-1,-1 0 1,1 0 0,0 0 0,0 1 0,0-1 0,0 0-1,0 1 1,0-1 0,0 1 0,0 0 0,0-1 0,0 1-1,0 0 1,0-1 0,0 1 0,0 0 0,1 0 0,-1 0 0,0 0-1,1 0 1,-1 0 0,0 0 0,1 0 0,-1 0 0,1 0-1,0 0 1,-1 0 0,1 0 0,0 0 0,0 0 0,-1 2-78,1 1 126,-1 0 1,1-1 0,0 1-1,0 0 1,1 0-1,-1 0 1,1 0 0,0 0-1,0-1 1,0 1 0,0 1-127,2 0 13,0 0 1,1 0 0,-1 0 0,1 0-1,0-1 1,0 1 0,1-1 0,-1 0 0,1 0-1,0-1 1,0 1 0,0-1 0,0 0 0,1-1-1,-1 1 1,1-1 0,-1 0 0,7 1-14,6 1-2,0 0 0,0-1 1,1-1-1,0 0 1,10-2 1,4-1 0,-1-1 0,1-2 0,-1-2 0,0-1 0,10-4 0,53-20 0,6-6 0,14-6 0,-63 23-4,-37 13-9,1 0 0,0 2-1,1 0 1,-1 0 0,1 2 0,0 0 0,8 0 13,-22 3-4,-1 0 0,1 0 0,-1 0 1,1 1-1,-1-1 0,1 1 1,-1 0-1,0 0 0,1 0 0,-1 0 1,0 0-1,0 0 0,1 0 1,-1 1-1,0-1 0,0 1 0,-1 0 1,1-1-1,0 1 0,0 0 0,-1 0 1,1 0-1,-1 0 0,0 1 1,0-1-1,1 0 0,-1 0 0,-1 1 1,1 0 3,3 9 11,-1 0 1,-1 0 0,0 0-1,-1 0 1,0 8-12,0-2-9,5 133 35,-11 103-26,-1-28 11,6-198-15,-1-14-543,1-1-1,1 1 1,0 0-1,0 0 1,2 2 547,-3-16-77,0 1 0,0-1 1,0 1-1,0-1 0,0 0 1,0 1-1,0-1 0,1 1 0,-1-1 1,0 1-1,0-1 0,0 0 0,0 1 1,1-1-1,-1 1 0,0-1 0,0 0 1,1 1-1,-1-1 0,0 0 0,1 1 1,-1-1-1,0 0 0,1 0 1,-1 1-1,0-1 0,1 0 0,-1 0 77,10-12-2096,8-18-400</inkml:trace>
  <inkml:trace contextRef="#ctx0" brushRef="#br0" timeOffset="692.866">1696 224 9984,'0'24'3776,"0"14"-2944,0 34-224,0-33-320,0 7-288,5 13 0,0 0-96,0 4 64,-5 6 32,0-2-160,0-3 32,0-10-1152,-5-7-416,0-14-352,-5-12-96,-4-16-320</inkml:trace>
  <inkml:trace contextRef="#ctx0" brushRef="#br0" timeOffset="1066.616">946 518 9728,'0'2'260,"0"0"0,1 0-1,-1 0 1,1 0 0,-1 0 0,1 0 0,0 0 0,0 0 0,-1-1 0,1 1 0,0 0 0,1-1 0,-1 1 0,0 0 0,0-1 0,1 0 0,-1 1-1,1-1 1,0 1-260,2 1 44,1 0-1,0 0 1,0 0-1,0 0 1,0-1 0,5 2-44,2 0-8,0-1 1,0 0 0,1-1 0,-1-1 0,1 0-1,-1 0 1,1-1 0,0-1 7,32-3-7,28-7 7,-41 6-85,40-8-1434,0-4-1,-2-3 0,67-28 1520,199-101-4033,-190 82 7068,-141 65-2773,0-1-42,0 1 0,1-1 0,-1 1-1,1 1 1,-1-1 0,4 1-220,-8 0 43,0 1 1,1 0-1,-1 0 0,0 0 0,0 1 0,0-1 1,1 0-1,-1 0 0,0 1 0,0-1 1,0 0-1,0 1 0,0-1 0,0 1 1,0 0-1,0-1 0,0 1 0,0 0 1,0-1-1,0 1 0,0 0 0,-1 0 1,1 0-1,0 0 0,-1 0 0,1 0 1,0 0-1,-1 0 0,1 0 0,-1 0 0,0 0 1,1 0-1,-1 1-43,2 7 43,0-1 0,-1 1 0,0 0 0,0 0 0,-1 0 0,0-1 0,-1 1 0,0 0 0,0 0 0,-1 0-43,-5 22-516,-1-1-1,-3 3 517,-15 44-97,8-27 1463,2 0 0,-1 16-1366,15-59 49,1 1 0,0 0-1,0-1 1,1 1 0,0 0 0,0 0 0,1 0 0,0-1 0,0 1-1,1 0 1,0-1 0,0 0 0,1 1 0,3 5-49,-3-8 9,0 1 0,1-1 0,0 0 0,0 0 0,0 0 1,1-1-1,-1 0 0,1 0 0,0 0 0,0 0 0,1-1 0,-1 1 0,1-2 0,0 1 1,0 0-1,0-1 0,0 0 0,3 0-9,10 2-288,0-1 0,0-1 0,0 0 0,0-1 0,0-2 0,0 0 0,4-1 288,14-3-1581,1-2 1,-1-2 0,6-3 1580,20-8-2464</inkml:trace>
  <inkml:trace contextRef="#ctx0" brushRef="#br0" timeOffset="1414.178">2110 498 9600,'10'-4'3584,"9"0"-2784,18 4-1280,-18 0-704,15-5-832,14-3-128,3-10-384,2-11-96</inkml:trace>
  <inkml:trace contextRef="#ctx0" brushRef="#br0" timeOffset="1415.178">2376 3 7296,'-24'-3'2720,"19"11"-2112,10 5-256,0-5-192,9 0-1440,15 2-480,14-10-704,13-5-160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9856,'17'80'4952,"-9"-51"-4783,-2 1 0,0 7-169,2 36-42,-2 0-1,-4-1 0,-5 40 43,-2-90-38,1-16 45,1-14 30,1-8-258,1 0 1,0 0 0,2 0 0,0 0-1,0 0 1,3-7 220,5-17-1910,12-38 1910,-4 27-308,2 1-1,3 0 1,10-16 308,-14 34 5,1 1 0,2 0-1,1 2 1,1 0-1,12-10-4,-28 31 44,0 2-1,0-1 0,1 1 1,0 0-1,0 0 0,0 1 0,1 1 1,0-1-1,0 1 0,0 0-43,-5 3 89,-1 0-1,1 1 0,-1-1 1,1 1-1,0-1 0,-1 1 1,1 0-1,0 0 0,-1 1 1,1-1-1,0 1 0,-1 0 1,1 0-1,-1 0 0,1 0 1,-1 1-1,0-1 1,1 1-1,-1 0 0,0 0 1,0 0-1,0 0 0,0 1 1,-1-1-1,1 1 0,-1-1 1,1 1-1,-1 0-88,5 7 177,0 0 1,-1 0-1,0 1 0,-1 0 1,0 0-1,0 0 0,1 7-177,6 27 212,2 15-212,-10-43 35,27 149-2579,-5 12 2544,-25-172-308,-1 1 0,2 0 1,-1-1-1,0 1 0,1-1 1,0 1-1,1-1 0,0 0 0,0 0 1,3 6 307,-5-12-108,-1 1 1,1 0 0,-1-1 0,1 1-1,-1-1 1,1 1 0,-1-1-1,1 1 1,-1-1 0,1 1 0,0-1-1,-1 0 1,1 1 0,0-1-1,-1 0 1,1 0 0,0 1 107,17-3-2272</inkml:trace>
  <inkml:trace contextRef="#ctx0" brushRef="#br0" timeOffset="568.474">1279 37 9600,'0'-1'3016,"-2"4"-1556,-9 11-1666,-15 20-1926,-10 16 1856,3 1 0,-27 54 276,50-86 1,2 0 0,0 1 0,1-1-1,2 1 1,-1 1 0,2-1 0,1 1 0,1 0 0,0 0-1,2 11 0,0-25 9,1 1-1,0-1 0,0 0 0,1 0 0,-1 0 0,2 0 1,-1 0-1,1 0 0,0-1 0,0 1 0,1-1 0,0 0 1,0 0-1,3 3-8,-4-6 93,1 1 1,0-1-1,-1 0 1,1 0-1,0-1 1,1 1-1,-1-1 1,0 0-1,1 0 0,-1 0 1,1 0-1,0-1 1,-1 0-1,1 0 1,0 0-1,0-1 1,0 1-1,0-1 1,-1 0-1,1-1 0,0 1 1,2-1-94,8-2-157,-1-1 0,0 0 0,0-1 0,0-1 0,-1 0 0,0 0 0,0-1 0,0-1 1,6-6 156,4-3 397,-1-2 0,0 0 0,-2-1 0,10-13-397,-22 23 230,0 0 0,0 0 0,-1-1 0,-1 0 0,0 0 0,0 0 0,-1-1 0,3-11-230,-7 21 6,-1 0 1,0 0-1,1 0 1,-1 0-1,0 0 1,0 0-1,-1 1 0,1-1 1,0 0-1,0 0 1,-1 0-1,0 0-6,1 1 1,0 0 0,-1 0 0,1 1 0,0-1 0,-1 0 0,1 1 1,0-1-1,-1 0 0,1 1 0,-1-1 0,1 1 0,-1-1 0,0 1 0,1-1 0,-1 1 0,1-1 0,-1 1 0,0 0 0,1-1 0,-1 1 0,0 0 0,0 0 0,1-1 0,-1 1 0,0 0 0,0 0 0,1 0 1,-1 0-2,35 0 0,-32-1 0,40-6 0,34-1 0,-65 7 0,0 1 0,-1 0 0,1 1 0,-1 0 0,1 0 0,-1 1 0,1 1 0,-1 0 0,0 0 0,0 1 0,-4-1 2,-1 0 0,1 1 0,-1 0 1,0 0-1,0 1 0,-1-1 1,1 1-1,-1 0 0,0 0 1,0 0-1,-1 1 0,1-1 1,-1 1-1,0 0 0,-1 0 1,0 0-1,1 1-2,4 18 17,0 1-1,-2 0 1,1 18-17,-5-36 1,4 42 152,-1 29-153,-4-38-981,3-1 1,1 1-1,5 19 981,-8-58-238,-1-1 176,0 0 0,0 0-1,0-1 1,0 1 0,0 0 0,0-1-1,0 1 1,0 0 0,0-1-1,1 1 1,-1 0 0,0-1 0,1 1-1,-1 0 1,0-1 0,1 1-1,-1-1 1,1 1 0,-1 0 0,1-1-1,-1 1 1,1-1 0,-1 0-1,1 1 1,-1-1 0,1 1 0,0-1-1,-1 0 1,1 1 0,0-1-1,-1 0 1,1 0 0,0 0 0,-1 1-1,1-1 1,0 0 62,17-7-2501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1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76 408 6784,'-2'2'215,"0"-1"0,0 1 0,0 0 1,0 0-1,1 0 0,-1 0 0,0 0 0,1 0 1,0 1-1,-1-1 0,1 1 0,0-1 0,0 1 1,0-1-1,1 1 0,-1-1 0,1 1 0,-1 2-215,-1 9-55,1 1 0,0-1 0,2 2 55,-1-10 116,4 98-49,6 0 0,8 27-67,1 6 100,-6-45 92,-13-86-99,-5-10-59,-2-12-11,-39-183-27,31 125-8,2 15 6,2-1 1,4-1 0,2 1-1,2-1 1,3 0 0,5-26 5,-3 74-7,0 0 1,0 0-1,1 0 1,1 1 0,0-1-1,1 1 1,0 0-1,1 0 1,0 1 0,3-3 6,-6 9-3,1 0 0,0 0 0,1 0-1,-1 1 1,1 0 0,0-1 0,0 2 0,0-1 0,0 1 0,1-1 0,-1 1 0,1 1 0,0-1 0,0 1 0,0 0 0,0 1 0,0-1 0,0 1 0,1 0 0,-1 1 0,6-1 3,1 2 0,0 0 0,0 1 0,0 0 0,-1 1 0,1 0 0,-1 1 0,1 0 0,-1 1 0,-1 1 0,1 0 0,-1 0 0,0 1 0,0 1 0,-1-1 0,0 2 0,-1 0 0,1 0 0,-2 0 0,1 1 0,1 4 0,-7-11-1,-1 1 1,1 1-1,-1-1 1,0 0 0,0 1-1,0-1 1,-1 1-1,1-1 1,-1 1 0,0 0-1,-1-1 1,1 1-1,-1 0 1,0 0 0,0 3 0,-1-1-2,-1 1 0,1-1 0,-1 0 0,-1 0 0,1 0 0,-1 0 0,0 0 0,-1 0 0,-2 3 2,-5 6-11,-1 0 1,0-1 0,-1-1 0,-1 0-1,0-1 1,-1-1 0,-7 5 10,9-7-63,5-3-54,-1-1 0,0 0 0,0 0 1,0-1-1,-1 0 0,0 0 0,0-1 0,-2 0 117,-17-2-2202</inkml:trace>
  <inkml:trace contextRef="#ctx0" brushRef="#br0" timeOffset="470.075">860 213 7168,'3'6'502,"-1"1"1,0-1 0,-1 1-1,1-1 1,-1 1 0,-1 0-1,1 0 1,-1 4-503,-3 57-251,-3-30 273,-1 0 1,-1 0-1,-5 8-22,3-16 12,3 1 0,0 0 1,2 1-1,1-1 0,1 7-12,3-33 8,0 0 0,0 0 0,1 0 0,-1 0 0,1 0 0,0 0-1,1 0 1,-1 0 0,1 0 0,0 0 0,0-1 0,0 1 0,1-1-1,0 1 1,-1-1 0,2 0 0,0 1-8,0-1-4,1-1 1,-1 0-1,1 0 1,0 0-1,-1 0 1,1-1-1,1 0 0,-1 0 1,0 0-1,0 0 1,1-1-1,-1 0 0,1 0 1,-1-1-1,4 1 4,32 1 0,0-2 0,0-2 0,0-1 0,0-3 0,-1-1 0,19-6 0,-42 10 22,-14 3-45,0 0-1,0 0 0,0-1 1,0 1-1,0-1 0,0 0 1,0 0-1,0 0 0,0 0 1,-1 0-1,1-1 0,0 1 1,-1-1-1,1 0 24,2-6-341</inkml:trace>
  <inkml:trace contextRef="#ctx0" brushRef="#br0" timeOffset="989.329">1277 87 7296,'9'14'4036,"2"6"-4104,50 63-60,25 23 128,-79-98 7,0-1 1,1 0-1,0 0 0,0 0 1,1-1-1,0 0 1,0-1-1,0 0 1,1 0-1,-1-1 1,1-1-1,0 1 1,0-2-1,0 1 1,1-1-1,9 0-7,-8-1 3,0-1 0,0-1 0,0 0 0,0 0-1,0-1 1,0-1 0,-1 0 0,1-1 0,-1 0 0,0 0 0,0-1 0,-1-1 0,1 0 0,6-5-3,2-3-34,-2 0 1,0-1 0,0-1-1,-1 0 1,-1-1-1,-1-1 1,2-5 33,-6 9 14,-1-1 0,-1 0 0,0 0 0,-1 0 1,-1-1-1,-1-1 0,0 1 0,-1-1 0,2-16-14,-5 31 7,-1-1 0,0 1-1,0 0 1,0-1 0,0 1 0,0-1-1,0 1 1,-1 0 0,1-1 0,-1 1-1,1 0 1,-1 0 0,0-1 0,0 1-7,1 2 0,0 0-1,-1 0 1,1-1 0,0 1 0,0 0-1,0 0 1,0 0 0,0 0 0,-1 0-1,1 0 1,0 0 0,0 0 0,0 0-1,0 0 1,-1 0 0,1 0 0,0 0-1,0 0 1,0 0 0,0 0 0,-1 0-1,1 0 1,0 0 0,0 0 0,0 0-1,0 0 1,-1 0 0,1 0 0,0 0-1,0 0 1,0 0 0,0 0 0,-1 0 0,1 1-1,0-1 1,0 0 0,0 0 0,0 0-1,0 0 1,0 0 0,0 0 0,-1 1-1,1-1 1,0 0 0,0 0 0,0 0-1,0 0 1,0 1 0,-7 20-8,-71 395 1304,53-230-187,4 49-1109,17-147-4085,4-113 2069,0-19-272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2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4224,'0'-4'396,"-5"-22"521,5 25-777,0 1 0,0-1-1,0 0 1,0 0-1,-1 0 1,1 1 0,0-1-1,-1 0 1,1 0 0,0 1-1,-1-1 1,1 0-1,-1 1 1,1-1 0,-1 1-1,1-1 1,-1 0 0,0 1-1,1-1 1,-1 1 0,0 0-1,1-1 1,-1 1-1,0-1 1,0 1 0,0 0-140,0 0 949,-7 26-314,8-16-635,0 7 5,1 0 1,0 0 0,1 1-6,-1-12 4,0-1 1,1 1 0,-1-1 0,1 0-1,0 0 1,1 0 0,-1 0 0,1 0-1,0 0 1,0-1 0,2 3-5,-2-4 12,0 0 0,0 1 0,0-1 1,0-1-1,0 1 0,1 0 0,0-1 0,-1 0 0,1 0 0,0 0 1,0 0-1,0-1 0,0 1 0,2 0-12,-3-2-4,-1 0 1,0 0-1,1 0 0,-1 0 1,0-1-1,0 1 0,0 0 1,1-1-1,-1 0 0,0 1 1,0-1-1,0 0 0,0 0 1,0 0-1,0-1 1,0 1-1,0 0 0,-1-1 1,1 1-1,0-1 0,-1 1 1,1-1-1,-1 0 0,0 0 1,1 0-1,-1 0 0,0 0 1,0 0-1,0 0 4,1-3 14,1 0 1,-1 0-1,-1 0 1,1-1-1,-1 1 1,1 0-1,-2-1 0,1 1 1,0-1-1,-1 1 1,0-1-1,-1 1 1,1-1-1,-1 1 0,-1-4-14,2 6 6,-1 0 0,0 0-1,0 0 1,0 0-1,-1 0 1,1 1 0,-1-1-1,1 1 1,-1-1-1,0 1 1,0-1 0,0 1-1,0 0 1,0 0-1,0 0 1,-1 0 0,1 0-1,-1 1 1,1-1-1,-1 1 1,0 0 0,0-1-1,1 1 1,-1 0-1,0 1 1,0-1-1,0 1 1,0-1 0,0 1-6,-1 0 3,0-1 1,0 2 0,0-1-1,-1 0 1,1 1 0,0 0-1,0-1 1,1 2 0,-1-1 0,0 0-1,0 1 1,1 0 0,-1 0-1,-2 1-3,5-2-58,-1 1 0,0-1 0,1 0 0,-1 1 0,1 0 0,-1-1 0,1 1 0,0 0 0,0 0 0,-1-1 0,1 1 0,1 0 0,-1 0 0,0 0 0,0 0 0,1 0 0,-1 1 0,1-1 0,0 0 0,-1 0 0,1 0 0,0 0 0,0 0 0,1 1 0,-1-1 0,0 0 0,1 1 58,4 6-1739,4-5-543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2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60 7296,'-4'-6'441,"-1"1"1,0 0-1,0 0 0,0 0 1,0 1-1,-1 0 0,0 0 1,-2-1-442,2 2-5,1 1 0,-1-1 0,1 1 0,-1 1 1,0-1-1,0 1 0,1 0 0,-1 0 0,0 1 0,-4 0 5,-8 0-40,0 2 0,-1 0 0,1 1 0,0 1 0,0 1 0,1 0 0,-1 2 0,1 0 0,0 0 0,1 2 0,0 0 0,0 1 0,1 0 0,-1 3 40,2-2 54,1 0-1,0 1 0,1 1 1,0 0-1,1 1 0,1 0 1,0 1-1,1 0 0,0 0 1,1 1-1,1 0 0,1 1 1,0-1-1,-2 13-53,6-20 4,0 0-1,1 0 1,0 0 0,0 1-1,1-1 1,1 0 0,-1 0-1,2 6-3,-1-12 1,0 0-1,-1-1 1,1 1-1,0 0 1,0-1-1,1 1 1,-1-1-1,1 1 0,-1-1 1,1 1-1,-1-1 1,1 0-1,0 0 1,0 0-1,0 0 1,1 0-1,-1-1 1,0 1-1,1-1 1,-1 1-1,1-1 0,-1 0 1,1 0-1,0 0 1,-1 0-1,1 0 1,0-1-1,0 1 1,1-1-1,6 1-4,0-1 0,0-1 1,0 0-1,-1 0 1,1-1-1,0 0 0,-1-1 1,1 0-1,-1 0 1,0-1-1,0 0 0,0-1 1,0 0 3,25-15-9,-2-2 1,20-17 8,-44 33 5,5-4 229,-1-1 1,0 0-1,-1-1 0,0 0 1,5-8-235,-12 14 253,0 0-1,0 0 1,0 0 0,-1-1 0,0 0 0,0 1 0,-1-1-1,0 0 1,0 0 0,0-1 0,-1 1 0,0 0 0,-1-2-253,-2 0 90,-2 10-82,-4 16-16,5 0 6,0 1-1,2 0 1,0 1-1,1-1 1,1 0 0,0 2 2,1 8 14,32 316 144,-7-96-70,-18-154-1672,15 70 1584,-23-158-1937,-1-7-840,0-9 1043,0-9-698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2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38 9472,'-3'-3'468,"1"1"0,0-1-1,-1 1 1,0 0 0,1 0 0,-1 0 0,0 0 0,-3-1-468,-27-8-139,15 9-627,1 1 1,0 0-1,-4 1 766,9 0 437,-39 0-483,-1 2 0,-38 8 46,75-8 5,1 1 1,0 0 0,-1 1 0,1 0 0,1 2 0,-1 0 0,1 0 0,0 1 0,0 0 0,1 2-1,0-1 1,0 2-6,7-6 73,0 0 0,1 1 0,-1 0 0,1 0 0,0 0 1,1 0-1,-1 1 0,1-1 0,0 1 0,1 0 0,-1 0 0,1 0 0,0 1 0,1-1 0,-1 0 0,1 1 0,1-1 0,-1 0 0,1 1 0,0-1 0,0 1 0,1-1 0,0 1 0,0-1 0,1 0 0,-1 1 0,1-1 0,1 0 0,-1 0 0,1 0 0,0-1 0,1 1 0,-1-1 0,1 0 0,0 1 0,0-2 1,1 1-1,-1 0 0,1-1 0,0 0 0,0 0 0,1 0 0,-1-1 0,1 0 0,0 0 0,0 0 0,0-1 0,0 0 0,5 1-73,2 0-7,-1-2 0,1 0 0,0 0 0,-1-1 0,1-1 0,0 0 0,-1-1 0,1 0 0,-1-1 0,1 0 0,-1-1 0,0 0 0,5-4 7,14-6-478,-1-2-1,0-1 0,-2-1 1,13-11 478,-20 13 280,0 0 1,-1-2-1,-1 0 1,-1-1-1,0-1 1,-1-1-1,-2 0 1,0-1-1,-1-1 1,-1-1-281,-7 12 16,3 56-59,71 368 251,-18 14-208,-33-232 94,-14-104-118,-15-86-101,1 1 0,0-1 1,0 1-1,0-1 0,1 0 1,0 1-1,-1-1 0,3 3 125,-4-7-60,0 1-1,0-1 1,1 0-1,-1 0 1,0 0-1,0 0 1,0 1-1,0-1 1,0 0-1,0 0 1,1 0-1,-1 0 1,0 0-1,0 1 1,0-1-1,0 0 1,1 0-1,-1 0 1,0 0-1,0 0 1,0 0-1,1 0 1,-1 0-1,0 0 1,0 0-1,0 0 1,1 0-1,-1 0 1,0 0-1,0 0 1,0 0-1,1 0 1,-1 0-1,0 0 1,0 0-1,0 0 1,1 0-1,-1 0 1,0 0-1,0 0 1,0-1-1,1 1 1,-1 0-1,0 0 1,0 0-1,0 0 1,0 0-1,0-1 1,1 1-1,-1 0 1,0 0-1,0 0 1,0 0-1,0-1 1,0 1-1,0 0 1,0 0 60,6-14-2002,-1-21-1198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0:2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6528,'1'-6'2682,"0"10"-1679,2 12-976,149 430 485,-77-189-502,-47-165 113,-96-250 37,32 80-192,-10-40 32,32 76 18,3-1 0,1 0-1,2-1 1,1-11-18,4 28 7,2-1 1,1 0-1,1 0 1,2 0-1,1 0 0,0 1 1,4-8-8,-3 22-3,0 0 0,0 0 0,1 0-1,1 1 1,0 0 0,0 0 0,2 1 0,-1 0 0,1 1 0,1-1 0,0 2 0,0-1 0,1 2 0,0-1 0,1 1 0,-1 1 0,1 0 0,1 1 0,0 0 0,-1 1 0,12-3 3,-9 3-4,-1 1 1,1 1 0,1 0-1,-1 1 1,0 1-1,0 0 1,1 1 0,-1 0-1,0 1 1,1 1 0,-1 1-1,0 0 1,0 1 0,-1 0-1,1 2 1,-1-1-1,0 2 1,0 0 0,6 5 3,-14-8 0,0 0 0,-1 1 1,1-1-1,-1 1 0,-1 0 1,1 1-1,-1-1 1,0 1-1,0 0 0,0 0 1,-1 0-1,0 0 0,0 1 1,0-1-1,-1 1 0,0 0 1,-1 0-1,1 0 0,-1 0 1,-1 0-1,1 0 1,-1 0-1,-1 0 0,1 0 1,-1 0-1,0 1 0,-2 4-1,0 1 0,0-1 0,-2 0 0,1 0 0,-1-1 0,-1 1 0,0-1 0,-1-1 0,0 1 0,0-1-1,-1 0 1,-1 0 0,1-1 0,-4 2 1,-81 65-138,93-76 137,-1 0 0,1 1 0,0-1 0,-1 0 0,1 0 0,-1 0 0,1 1 0,0-1 0,0 0 0,-1 0 0,1 1 0,0-1 0,-1 0 0,1 1 0,0-1 0,0 0 0,-1 1 1,1-1-1,0 1 0,0-1 0,0 0 0,0 1 0,0-1 0,0 1 0,0-1 0,-1 0 0,1 1 0,0-1 0,0 1 0,0-1 0,1 0 0,-1 1 0,0-1 0,0 1 0,0-1 0,0 0 0,0 1 0,0-1 0,1 1 1,-1-1-1,0 0 0,0 1 0,0-1 0,1 0 0,-1 1 0,0-1 0,1 0 0,-1 1 0,0-1 0,1 0 0,-1 0 0,0 0 0,1 1 0,-1-1 0,1 0 1,28 9-50,-14-6 41,202 76 9,-137-48 0,-64-25-1,-1 1 1,1 0 0,-1 1-1,0 0 1,-1 2-1,0 0 1,2 2 0,-11-8 1,-1 0-1,0 0 1,0 0-1,-1 0 1,1 1-1,-1-1 1,0 1 0,0 0-1,0 0 1,-1 0-1,0 0 1,0 0 0,0 1-1,0-1 1,-1 1-1,0-1 1,0 1-1,-1-1 1,1 1 0,-1 0-1,0-1 1,-1 1-1,0 1 0,-1 4 13,-1-1 0,-1 0-1,0 1 1,0-1-1,-1-1 1,0 1 0,-1-1-1,0 0 1,0 0-1,-1 0 1,0-1 0,-1 0-13,-13 14 49,-2-1 0,-1-1 0,-14 9-49,12-11 11,-1-1-1,0-1 1,-13 5-11,27-15-60,0-1 0,0 0 0,0-1 0,-1 0 0,0-1 0,0-1 0,1 0 0,-12 0 60,18-2-358,-1-1 1,1 0-1,0-1 0,-1 0 1,1 0-1,0 0 1,0-1-1,1 0 0,-1 0 1,0-1-1,1 1 0,0-2 1,0 1-1,0-1 0,0 0 1,1 0-1,-1-1 358,-28-31-2165</inkml:trace>
  <inkml:trace contextRef="#ctx0" brushRef="#br0" timeOffset="681.959">1174 181 6784,'0'-1'134,"1"0"1,-1 0-1,0 0 0,0 0 1,1 1-1,-1-1 0,0 0 1,1 0-1,-1 0 0,1 1 1,-1-1-1,1 0 1,-1 0-1,1 1 0,-1-1 1,1 0-1,0 1 0,-1-1 1,1 1-1,0-1 0,0 1 1,0-1-135,0 1 22,0 0 0,0 0 0,0 1 0,-1-1 1,1 0-1,0 0 0,0 1 0,0-1 0,0 0 0,-1 1 1,1-1-1,0 1 0,0-1 0,-1 1 0,1 0 0,0-1 1,-1 1-1,1 0 0,-1-1 0,1 1 0,-1 0 0,1-1 1,-1 1-1,1 1-22,9 15 17,0 1 0,-2 0 1,0 1-1,5 19-17,9 21 91,-1-11 45,3-2 0,8 12-136,-19-36 23,2-1 1,0-1-1,1 0 1,1-1-1,14 12-23,-26-27 13,0 0 0,0 0 0,1 0 0,0-1 0,-1 0 0,1 0 0,0 0 0,0-1-1,1 0 1,-1 0 0,0 0 0,1-1 0,-1 0 0,1 0 0,-1-1 0,1 0 0,0 0 0,-1 0 0,1-1 0,-1 0 0,1 0 0,5-3-13,-2 1 2,-1 0 1,0-1 0,0-1-1,-1 1 1,1-2 0,-1 1 0,0-1-1,0 0 1,-1-1 0,0 1-1,0-2 1,0 1 0,-1-1 0,0 0-1,0 0-2,5-11 296,-1 0 0,-1 0 0,-1-1 0,0 0-1,-2 0 1,0-1 0,-1 0 0,0-10-296,2-25 945,-3 1-1,-2-39-944,-3 84-10,1 10 9,0 0 0,0 0 1,0 0-1,0 0 1,0 0-1,0 0 1,0 0-1,0-1 0,-1 1 1,1 0-1,0 0 1,0 0-1,0 0 1,0 0-1,0 0 1,0 0-1,0 0 0,0 0 1,-1 0-1,1 0 1,0 0-1,0 0 1,0 0-1,0 0 1,0 0-1,0 0 0,0 0 1,-1 0-1,1 0 1,0 0-1,0 0 1,0 0-1,0 0 1,0 0-1,0 0 0,0 0 1,-1 0-1,1 0 1,0 0-1,0 0 1,0 0-1,0 0 0,0 1 1,0-1-1,0 0 1,0 0-1,0 0 1,0 0-1,0 0 1,-1 0-1,1 0 0,0 0 1,0 0-1,0 1 1,0-1-1,0 0 1,0 0-1,0 0 1,0 0-1,0 0 0,0 0 1,0 0-1,0 1 1,-4 6-7,4-7 2,-6 28-33,0-1 1,2 1 0,1 0 0,2 0 0,0 0 0,3 13 37,-2 0 41,0 31-5,-9 513 8,9-580-76,-2 35-563,2 1 1,2 16 594,2-40-1416,-4-16 1309,0-1 1,0 0-1,0 1 0,0-1 0,0 1 0,0-1 0,0 0 0,1 1 0,-1-1 1,0 0-1,0 1 0,0-1 0,0 0 0,1 1 0,-1-1 0,0 0 1,0 0-1,1 1 0,-1-1 0,0 0 0,0 0 0,1 1 0,-1-1 0,0 0 1,1 0-1,-1 0 0,0 0 0,1 1 0,-1-1 0,0 0 0,1 0 1,-1 0-1,1 0 0,-1 0 0,0 0 0,1 0 0,-1 0 0,0 0 0,1 0 1,-1 0-1,1 0 107,8-7-2464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10496,'-3'7'836,"-1"0"1,2 0-1,-1 0 1,1 1-1,0-1 1,0 1-1,1 0 1,0-1-1,0 1 1,1 0-1,0 3-836,2 19 481,1-1 1,3 11-482,-5-29 1,6 31 102,1-2 1,7 19-104,-10-42 33,1-1 0,1 1-1,1-1 1,0-1 0,0 0 0,2 0 0,2 2-33,-6-8 18,1 0 0,0-1 0,0 0 0,1-1 0,0 1 0,0-1 0,6 3-18,-11-9 1,0 1 0,0-1-1,0 0 1,0 0 0,0 0 0,0 0 0,0 0 0,0-1-1,0 1 1,0-1 0,1 0 0,-1 0 0,0 0 0,0 0 0,0-1-1,0 1 1,0-1 0,1 0 0,-1 0 0,0 0 0,-1 0-1,1 0 1,0-1 0,0 1 0,0-1 0,-1 0 0,1 0-1,0-1 0,6-4 0,0-1 0,-1-1 0,0 1 0,0-2 0,-1 1 0,0-1 0,-1 0 0,0 0 0,1-5 0,11-24 0,12-40 0,-16 40 0,-13 36 0,0 0 0,1 0 0,-1 0 0,0 1 0,1-1 0,0 0 0,-1 1 0,1-1 0,0 1 0,0 0 0,2-2 0,-3 4 0,0-1 0,0 1 0,0-1 0,0 1 0,0 0 0,0 0 0,0-1 0,0 1 0,0 0 0,0 0 0,0 0 0,0 0 0,0 0 0,0 0 0,0 1 0,0-1 0,0 0 0,0 0 0,-1 1 0,1-1 0,0 1 0,0-1 0,0 0 0,0 1 0,0 0 0,-1-1 0,1 1 0,0 0 0,0-1 0,-1 1 0,1 0 0,0 0 0,-1-1 0,1 1 0,-1 0 0,1 0 0,-1 0 0,48 64-7,-33-43 18,1 0 1,2-1-1,15 16-11,-26-31 7,0 0-1,1 0 1,-1-1-1,1 0 1,0 0-1,0-1 1,1 0 0,-1 0-1,1-1 1,0 0-1,0 0 1,0-1-1,4 0-6,-4-1 128,0 0 0,1-1 0,-1 0-1,1-1 1,-1 0 0,0 0-1,1-1 1,-1 0 0,0-1 0,0 0-1,-1 0 1,1-1 0,0 0 0,-1 0-1,1-2-127,-3 2 145,0 0 0,0-1 0,0 0 0,-1 0 1,0 0-1,0 0 0,0-1 0,0 0 0,-1 0 0,0 0 0,0-1 0,-1 1 0,0-1 0,0 0 0,-1 0 0,0 0 0,0 0 0,0-1 0,0-2-145,-1-3-128,0 0 0,-1 0 0,-1-1 0,0 1-1,0 0 1,-1 0 0,-1 1 0,0-1 0,-3-5 128,2 7-1019,0 1 1,-1-1 0,0 1-1,-1 0 1,0 1-1,-8-9 1019,9 10-2735,5 3-1745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10368,'-10'21'3872,"10"-3"-3040,5-2 991,0 1 289,-1 4-1152,1 10-416,0 2-288,5 9-128,-1 1-64,1-1-64,-1-4 96,1 0-64,0-14-32,4-1-256,0-15-160,-4 0-2336,12-12-1023,-2 0-769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0 10112,'0'0'105,"0"0"0,0 0 0,0 0 0,0 0 0,-1 0 1,1 0-1,0 1 0,0-1 0,0 0 0,0 0 0,-1 0 1,1 0-1,0 0 0,0 0 0,0 0 0,0 0 0,0 0 1,0 1-1,-1-1 0,1 0 0,0 0 0,0 0 0,0 0 1,0 0-1,0 0 0,0 1 0,0-1 0,0 0 0,0 0 0,0 0 1,0 0-1,0 1 0,0-1 0,0 0 0,0 0 0,0 0 1,0 0-1,0 1 0,0-1 0,0 0 0,0 0 0,0 0 1,0 0-1,0 0 0,0 1 0,0-1-105,0 18 1164,3 20-1155,10 41 1616,3 0 0,12 30-1625,55 152 993,-1-4-1089,-60-177 70,-4 0 1,-1 23 25,-14-89-288,-2-9-62,0 0 0,0 1 1,-1-1-1,1 1 1,-1-1-1,-1 1 1,1-1-1,-1 1 0,0 0 350,1-6-66,0 0-1,0 0 0,0 0 0,-1 1 1,1-1-1,0 0 0,0 0 0,0 0 1,-1 0-1,1 0 0,0 0 0,0 0 0,-1 0 1,1 0-1,0 0 0,0 0 0,-1 0 1,1 0-1,0 0 0,0 0 0,-1 0 1,1 0-1,0 0 0,0 0 0,-1 0 0,1 0 1,0 0-1,0 0 0,-1-1 0,1 1 1,0 0-1,0 0 0,0 0 0,0 0 0,-1-1 1,1 1-1,0 0 0,0 0 0,0 0 1,0-1-1,-1 1 0,1 0 0,0 0 1,0 0-1,0-1 0,0 1 0,0 0 0,0 0 1,0-1-1,0 1 67,-19-29-3829,-9-21 357</inkml:trace>
  <inkml:trace contextRef="#ctx0" brushRef="#br0" timeOffset="517.13">74 77 10112,'-4'1'342,"0"0"0,0 0 0,-1 0 0,1 0 1,0 1-1,0 0 0,0 0 0,1 0 0,-1 0 0,0 0 1,1 1-1,-1 0 0,1-1 0,0 1 0,0 1 0,0-1 1,1 0-1,-1 1 0,0 0-342,3-4 81,0 1 0,-1-1 0,1 1 0,0 0 1,0-1-1,-1 1 0,1 0 0,0-1 0,0 1 0,0 0 0,0 0 1,0-1-1,0 1 0,0 0 0,0-1 0,0 1 0,0 0 0,0-1 1,0 1-1,0 0 0,1-1 0,-1 1 0,0 0 0,1-1 0,-1 1 1,0-1-1,1 1 0,-1 0 0,1-1 0,-1 1 0,1-1 0,-1 1 1,1-1-1,-1 1 0,1-1 0,-1 0 0,1 1 0,-1-1 1,1 0-1,0 1 0,-1-1 0,1 0 0,0 0 0,0 0-81,4 2 73,0 0 0,0-1 1,0 1-1,1-1 0,4 0-73,23 0 93,1-1 0,0-1 0,22-5-93,-4 1 9,698-37-2073,-642 42-1753,0-5 0,-1-5 0,83-18 3817,-155 20-343,-10 2 1755,0 1 0,1 1 1,25-1-1413,-50 5 120,0 0 0,0 0 0,0 0 0,0 0-1,1 0 1,-1 0 0,0 0 0,0 0 0,0 1 0,1-1 0,-1 0 0,0 1 0,0-1 0,0 1 0,0-1 0,0 1 0,0 0 0,0-1 0,0 1 0,0 0 0,0 0 0,0 0 0,-1-1 0,1 1 0,0 0 0,0 0 0,-1 0 0,1 0 0,-1 0 0,1 1 0,-1-1 0,1 0-1,-1 0 1,0 0 0,1 0 0,-1 0 0,0 1 0,0-1 0,0 0 0,0 1-120,0 5 431,-1-1-1,0 1 1,-1 0-1,1-1 1,-1 1 0,-2 3-431,2-5 297,-25 78 790,4 0 0,-3 34-1087,19-79 4,3 0 0,1 0 0,1 0 0,3 1 0,1-1 0,5 24-4,-2-33 18,1 1 1,1-1-1,2 0 1,1 0-1,1-1 1,9 14-19,-13-27 11,2-1 0,-1 0 0,2-1 0,0 0 1,1 0-1,0-1 0,0-1 0,2 0 0,-1 0 1,1-1-1,1-1 0,12 7-11,-4-6 3,0 0 1,0-1-1,1-2 1,0 0-1,1-2 1,-1 0-1,1-1 0,0-2 1,0 0-1,11-2-3,-13-1 1,-1 0-1,1-2 0,-1 0 0,0-2 1,0 0-1,0-1 0,-1-1 1,0-1-1,0-1 0,-1-1 0,15-10 0,-26 15 6,0-1-1,-1 0 1,1 0-1,-1-1 1,-1 0-1,1 0 1,-1-1-1,0 0 1,-1 0-1,0 0 0,0-1 1,-1 1-1,0-1 1,-1-1-6,1-1-1,-1 0 0,-1 0-1,0 0 1,-1 0 0,0 0 0,0-1 0,-1 1 0,-1-1 0,0 1-1,-1 0 1,-2-11 1,-4-8-119,-2 1 1,0 0-1,-2 1 0,-1 0 0,-2 1 0,0 0 0,-2 1 0,-18-22 119,-11-7-1674,-2 2 0,-3 3 0,-17-12 1674,-8-7-2629,9-2-1024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7296,'-14'33'7713,"-2"5"-3442,14-32-4096,1 0 1,-1 0-1,1 0 0,0 0 1,0 0-1,1 0 0,0 1 1,0-1-1,0 1-175,4 23 64,0-1 0,2 0 0,1-1 0,1 1 0,1-1 0,11 20-64,-18-44-3,1 0 0,-1 0 0,1 0 0,0 0 0,0-1 0,0 0 0,1 1 0,-1-1 0,1 0 0,0-1 0,0 1 0,0-1 0,0 0 0,0 0 0,0 0 0,1 0 0,-1-1 0,1 1 0,-1-1 0,1 0 0,2-1 3,12 2-49,1 0 1,-1-2-1,1-1 0,11-1 49,-24 1-19,1 0-182,60-7-2586,-63 7 1204,1-1 0,-1 1 0,0-1 0,0 0 0,0 0 0,-1-1 0,2 0 1583,4-5-3728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10112,'-1'0'203,"1"1"-1,-1-1 1,0 0 0,1 1 0,-1-1 0,1 0 0,-1 1 0,1-1 0,-1 0-1,0 1 1,1-1 0,0 1 0,-1-1 0,1 1 0,-1-1 0,1 1 0,0-1-1,-1 1 1,1 0 0,0-1 0,-1 1 0,1 0 0,0-1 0,0 2-203,-8 24 316,2-4 307,-1-2 28,0 0 1,1 1 0,1 0 0,1 0 0,1 1-652,2-11 173,1 0 1,0 0 0,0 0 0,1 0 0,1 0-1,0 0 1,0 0 0,1-1 0,0 1 0,4 8-174,-3-11 4,0 0 1,0 0 0,0 0-1,1-1 1,0 1 0,1-1-1,-1-1 1,1 1 0,1-1-1,-1 0 1,1 0 0,0-1-1,1 1 1,-1-2 0,1 1-1,6 2-4,1-2-418,-1-1-1,1-1 0,-1 0 0,1 0 0,0-2 0,0 0 1,0-1-1,0 0 0,0-1 0,0-1 0,0 0 1,-1-1-1,1 0 0,-1-2 0,1 0 0,-1 0 1,8-5 418,30-19-4464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85 7168,'-1'-2'194,"0"0"-1,0 1 1,0-1 0,0 0-1,0 1 1,0-1 0,0 1 0,-1-1-1,1 1 1,-1 0 0,1-1 0,-1 1-1,1 0 1,-1 0 0,1 0-1,-1 0 1,0 0 0,0 1 0,0-1-1,1 0 1,-1 1 0,0-1 0,0 1-1,0 0 1,0 0 0,0 0 0,0 0-1,0 0 1,0 0 0,0 0-1,0 1 1,1-1 0,-1 0 0,0 1-1,0 0 1,0-1 0,0 1 0,1 0-1,-1 0 1,0 0 0,1 0-1,-1 0 1,0 1-194,-9 6 65,-1-1 0,2 2-1,-1 0 1,1 0 0,0 0 0,1 2 0,0-1-1,1 1 1,0 0 0,1 1 0,0 0-1,1 0 1,0 0 0,-3 11-65,3-7 446,1 1-1,1-1 1,0 1 0,2 0 0,0 0-1,0 0 1,2 0 0,1 16-446,-1-25 20,1-1 1,0 1-1,1-1 1,0 1-1,0-1 0,0 0 1,1 0-1,0 0 1,1 0-1,0 0 0,0-1 1,0 0-1,1 1 1,-1-2-1,1 1 0,1 0 1,-1-1-1,1 0 1,0 0-1,0-1 0,1 0-20,2 1-106,1 0-1,-1-1 1,1-1 0,0 0-1,0 0 1,0-1-1,0 0 1,1 0-1,-1-1 1,1-1-1,-1 0 1,0 0 0,1-1-1,-1 0 1,0-1-1,7-2 107,-12 3 45,1-1 0,-1 0-1,1 0 1,-1 0 0,0 0-1,0-1 1,0 0 0,0 0-1,0 0 1,-1-1 0,0 1-1,1-1 1,-1 0 0,0-1-1,-1 1 1,1-1 0,-1 1-1,0-1 1,0 0 0,-1 0 0,1 0-1,-1-1 1,0 1 0,0 0-1,-1-1 1,0 0 0,0 1-1,0-1 1,-1 0 0,1-4-45,-2 0-57,0-1 0,0 0 0,-1 0 0,-1 1 0,0-1-1,0 1 1,-1 0 0,0 0 0,-1 0 0,0 0 0,0 1 0,-1 0 0,0 0 0,-1 1 0,-1-2 57,-9-9-1286,-2 1 0,0 0 0,-1 1 1,0 1-1,-18-9 1286,20 11-3414,7 1 92</inkml:trace>
  <inkml:trace contextRef="#ctx0" brushRef="#br0" timeOffset="407.763">592 72 9856,'6'72'5461,"16"37"-4593,-2-7-925,-10-48 155,-5-30 1199,-1 1 0,-1 0 0,-1 5-1297,-1-36-51,0 1 0,0-1 0,1 0 0,-1 1 0,1 0-1,1-1 1,-1 1 0,2-2 51,6-16-807,4-13-710,1 0 1,18-27 1516,-26 51-26,0 0-1,1 1 1,0 1 0,1-1 0,0 1-1,1 1 1,0 0 0,0 0 0,11-6 26,-17 12 51,0 1 0,0 0 0,1 0 0,-1 0 0,0 0 0,1 1 0,-1 0 0,1 0 0,-1 0 0,1 0 0,0 1 0,-1 0 0,1 0 0,0 0 1,-1 0-1,1 1 0,-1-1 0,1 1 0,0 1 0,-1-1 0,0 1 0,1-1 0,-1 1 0,0 0 0,0 1 0,0-1 0,0 1 0,0 0 1,-1 0-1,1 0 0,-1 0 0,0 1 0,2 2-51,11 12 572,-1 1 0,-1 1 0,-1 0-1,-1 1 1,1 3-572,47 113-2181,-47-105 772,-11-29 1304,11 22-1744,-13-24 1676,1 0 1,-1-1 0,1 1 0,-1-1 0,1 1 0,-1-1 0,1 1 0,0-1-1,-1 1 1,1-1 0,0 0 0,-1 1 0,1-1 0,0 0 0,-1 0 0,1 1-1,0-1 1,0 0 0,-1 0 0,1 0 0,0 0 0,0 0 0,-1 0 0,1 0-1,0 0 1,0 0 0,-1 0 0,1-1 0,0 1 0,0 0 0,-1 0 172,11-5-3312</inkml:trace>
  <inkml:trace contextRef="#ctx0" brushRef="#br0" timeOffset="828.334">1453 0 10240,'0'2'375,"13"22"3673,4 20-2578,39 118 1210,-29-87-923,11 49-1757,-28-94 565,-9-35-571,-1-1-1,1 1 1,1 0-1,-1 0 0,1 0 1,-1 0-1,2-1 7,3-9-34,4-13-12,2 1 0,1 0 0,2 1 0,15-22 46,-18 31-30,1-1 0,0 2 0,2 0 0,0 1 0,1 0 0,0 1 0,6-3 30,-18 14 4,1 0 1,-1 0-1,1 1 0,0 0 1,-1 0-1,1 0 1,0 0-1,0 1 0,1-1 1,-1 1-1,0 1 1,0-1-1,1 1 1,-1 0-1,0 0 0,0 0 1,1 1-1,-1 0 1,0 0-1,0 0 0,0 1 1,0-1-1,0 1 1,0 1-1,0-1 1,-1 0-1,1 1 0,-1 0 1,0 0-1,1 1 1,-1-1-1,-1 1 0,1 0 1,-1 0-1,2 2-4,5 6 24,-1 0-1,-1 1 1,0 0 0,-1 0-1,0 1 1,-1 0-1,0 0 1,-2 1-1,1 0 1,-2 0-1,0 0 1,-1 0-1,1 8-23,-3-14-6,0 0-1,0 0 0,-1-1 0,0 1 1,0 0-1,-1-1 0,0 1 0,-1-1 1,1 1-1,-2-1 0,1 0 0,-1 0 1,-1 0-1,1-1 0,-1 0 0,0 0 1,-1 0-1,0 0 0,0-1 0,0 0 1,-1 0-1,0 0 0,0-1 0,-1 0 7,1-2-555,0 1 0,0-1 0,0-1 0,-1 1-1,1-1 1,-1 0 0,0-1 0,0 0 0,0 0 0,1-1-1,-1 0 1,0 0 0,0-1 0,0 0 0,0 0-1,1-1 1,-1 0 0,0 0 0,1 0 0,-6-4 555,-32-11-3648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43 10112,'-43'-19'5051,"28"14"-4918,1 0 0,-1 1 1,0 1-1,0 0 0,0 1 0,-2 1-133,-3 0 14,-1 2 0,1 0 0,0 1-1,-1 1 1,1 1 0,0 0 0,-14 6-14,7 0 13,0 1 1,0 1 0,1 2 0,0 0 0,-1 3-14,18-10 0,0-1 0,0 1 0,1 0 0,0 1 0,0 0 0,-3 4 0,10-10 0,-1 0 0,1 0 0,0 0 0,0 0 0,0 0 0,0 0 0,0 0 0,0 0 0,1 0 0,-1 1 0,0-1 0,1 0 0,0 1 0,0-1 0,0 0 0,0 0 0,0 0 0,1-1 0,-1 1 0,1 0 0,0 0 0,-1-1 0,1 1 0,0-1 0,0 1 0,0-1 0,0 1 0,0-1 0,1 0 0,-1 1 0,0-1 0,0 0 0,1 0 0,-1 0 0,1 0 0,-1 0 0,3 1 0,8 3 15,1 1 0,0-2 0,0 0 0,0 0 0,0-1 0,1-1-15,31 9 11,-45-11-11,32 8 2,-1 2 0,-1 1 0,9 6-2,-31-13 20,0 0-1,-1 0 1,1 1 0,-1 0 0,0 0-1,0 1 1,0 0 0,-1 0 0,0 1-1,0-1 1,-1 1 0,0 1 0,0-1-1,2 6-19,-5-10 167,-1 1-1,1-1 1,-1 1-1,0-1 0,0 1 1,-1-1-1,1 1 0,-1 0 1,1 0-1,-1-1 0,0 1 1,-1 0-1,1-1 1,-1 1-1,1 0 0,-1-1 1,0 1-1,-1 0-166,0 0 113,0 0 0,0 0 0,-1 0 1,0 0-1,1 0 0,-2 0 0,1-1 0,0 1 0,-1-1 1,1 0-1,-1 0 0,-4 2-113,0 0-19,0-1 0,-1 0 0,1 0 0,-1 0 0,0-1 0,0-1 0,0 0 1,-1 0-1,1-1 0,0 0 0,-1 0 0,1-1 0,-9-1 19,13 1-365,0-1-1,1 0 1,-1 0-1,1 0 1,-1 0-1,1-1 1,0 0 0,-1 0-1,1 0 1,0 0-1,0-1 1,0 1-1,1-1 1,-1 0-1,1 0 1,-1-1 0,1 1-1,0-1 1,1 1-1,-1-1 1,0 0-1,1 0 1,-1-3 365,-4-22-3573</inkml:trace>
  <inkml:trace contextRef="#ctx0" brushRef="#br0" timeOffset="337.407">915 69 7424,'-14'17'6746,"10"-8"-6451,0 1-1,0-1 1,1 1 0,0 0-1,1 0 1,0 0-1,1 0 1,-1 0-1,2 3-294,-2 5 730,-4 30 769,3 0-1,1 17-1498,2-48 29,1 1 1,1-1-1,1 0 1,0 0-1,1 0 0,1 0 1,0-1-1,3 5-29,-3-13 4,-1 0-1,1 0 1,0 0-1,1 0 1,0-1-1,0 0 1,1 0-1,-1-1 1,2 0-1,-1 0 1,0 0-1,1-1 1,0 0-1,1-1 1,-1 0-1,1 0 1,8 2-4,-7-3-318,0 0 0,0-1 0,0 0 0,1-1 0,-1 0 0,0-1 0,1 0 0,-1 0 1,1-1-1,-1 0 0,0-1 0,0-1 0,0 1 0,0-2 0,9-3 318,22-16-4330</inkml:trace>
  <inkml:trace contextRef="#ctx0" brushRef="#br0" timeOffset="671.308">911 402 9600,'-10'25'3584,"15"-17"-2784,9 5 0,-4-13-224,14 0-416,14-8-96,5-9-1440,4-4-608,1-5-1632,-5-7-576</inkml:trace>
  <inkml:trace contextRef="#ctx0" brushRef="#br0" timeOffset="1006.709">1026 69 9728,'-29'3'3584,"24"7"-2784,5-2-128,5-5-256,5-3-384,9 0-32,5 0-1056,8 0-480,6 0 768,5 0 32,5-3 128,-1-2-2112</inkml:trace>
  <inkml:trace contextRef="#ctx0" brushRef="#br0" timeOffset="1007.709">1715 90 7296,'-8'1'578,"0"0"1,0 0-1,0 1 0,1 0 1,-1 0-1,1 1 1,-1 0-1,1 1 1,0 0-1,0 0 0,0 0 1,1 1-1,-4 2-578,-6 6 246,1 0-1,1 2 0,0-1 1,-10 15-246,17-18 17,-1 0 1,1 0-1,1 1 0,0 0 1,1 0-1,0 1 1,1 0-1,0-1 0,1 1 1,0 1-1,1-1 0,1 8-17,0-14-3,1 1-1,0-1 0,0 1 1,1-1-1,0 0 0,1 1 1,-1-1-1,1 0 0,1 0 1,-1 0-1,1 0 1,1 0-1,-1-1 0,1 1 1,0-1-1,0 0 0,1 0 1,0-1-1,0 1 0,0-1 1,1 0-1,6 4 4,-4-4-268,1-1-1,0 0 1,0 0 0,0-1 0,1 0 0,-1 0 0,1-1-1,0-1 1,-1 1 0,1-2 0,0 1 0,0-1-1,0-1 1,3 0 268,43-6-3370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3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123 521 4224,'-14'-5'1664,"14"5"-1312,-15 17-1632</inkml:trace>
  <inkml:trace contextRef="#ctx0" brushRef="#br0" timeOffset="5423.551">3 153 9856,'-1'4'654,"0"0"1,1 0-1,-1 0 0,1 0 1,0 1-1,0-1 1,1 2-655,12 50 1104,-4-24-747,-4-7-484,7 21 1213,-3 1 1,-1 1-1,-3 0 1,-2 12-1087,-4-41 116,0-2-22,3-18-72,4-10-20,9-28-1572,7-36 1570,-13 43-810,1 1 0,2 0 1,9-19 809,-7 24-128,1 1 0,14-19 128,-25 38-8,1 0 1,0 0-1,0 0 1,1 1 0,-1 0-1,1 0 1,0 0-1,1 1 1,-1 0 0,1 0-1,-1 0 1,1 1 0,2-1 7,-6 4 1,0-1 1,0 1-1,0 0 1,0-1 0,0 1-1,0 1 1,0-1-1,-1 0 1,1 1 0,0-1-1,0 1 1,0 0-1,0 0 1,-1 0 0,1 0-1,0 1 1,-1-1-1,1 1 1,-1-1 0,0 1-1,1 0 1,-1 0 0,0 0-1,0 0 1,0 0-1,0 1 1,-1-1 0,1 1-1,0 0-1,6 10 11,-1 0 0,-1 1 0,0-1 0,0 1 0,-1 3-11,36 111-640,-2 17 640,-37-141-363,-1 0 1,0 0-1,-1 0 0,1 0 1,-1 0-1,0 0 0,0 1 1,0-1-1,0 0 0,-1 0 363,-7 7-3354</inkml:trace>
  <inkml:trace contextRef="#ctx0" brushRef="#br0" timeOffset="5753.352">169 436 9856,'0'4'632,"1"0"0,-1 1 0,1-1 0,-1 0 0,1 0 0,1 0 0,0 4-632,-1-6 52,-1-1 0,1 0 0,0 1 0,-1-1 0,1 0 0,0 0 0,0 0 0,-1 0 0,1 0 0,0 0 0,0 0 0,0 0 0,0 0 0,1 0 0,-1-1 0,0 1 0,0 0 0,0-1 0,1 1 1,-1-1-1,0 1 0,0-1 0,1 0 0,-1 1 0,0-1 0,1 0 0,-1 0-52,46-1 181,0-3 0,0-2 0,0-1 0,12-6-181,24-9-1087,75-31 1087,-100 30-3656,46-25 3656,-80 35-199,0-1 0,-1-1 0,-1-1 0,0 0 1,8-11 198,-27 24 203,0 1 1,0-1-1,0 0 0,-1 1 1,1-1-1,-1-1 1,0 1-1,0 0 0,0 0 1,0-1-1,-1 1 1,1-1-1,-1 0 1,1-3-204,-2 7 40,0 0 1,0-1-1,0 1 0,0-1 1,0 1-1,-1-1 1,1 1-1,0 0 1,0-1-1,0 1 1,-1-1-1,1 1 1,0 0-1,0-1 1,-1 1-1,1 0 0,0-1 1,0 1-1,-1 0 1,1-1-1,-1 1 1,1 0-1,0 0 1,-1 0-1,1-1 1,0 1-1,-1 0 1,1 0-1,-1 0 1,1 0-1,-1 0 0,1 0 1,0 0-1,-1-1 1,1 1-1,-1 0 1,1 1-1,-1-1 1,1 0-1,-1 0 1,1 0-1,0 0 1,-1 0-1,1 0 0,-1 1 1,1-1-1,-1 0-40,-21 10 403,10-2-165,1 0 0,0 1 0,1 0 0,0 1 0,1 0 0,0 1 0,0 0 0,1 0 0,1 1 0,0 0 0,0 0 0,1 0 0,1 1 0,0 0 0,1 0 0,0 1 0,-1 10-238,3-13 80,1-1 0,0 1 0,1-1 1,0 1-1,0-1 0,1 1 0,1-1 0,0 0 0,0 1 0,1-1 1,1 1-81,-1-3-10,0 0 1,1-1-1,0 1 0,1-1 1,-1 0-1,1-1 1,1 1-1,-1-1 1,1 0-1,0 0 1,1-1-1,-1 0 1,1 0-1,6 3 10,-3-2-290,-1-2 0,1 1 0,0-1 0,1-1-1,-1 0 1,1 0 0,-1-1 0,1-1 0,0 0 0,-1 0 0,1-1 0,0 0-1,0-1 1,0 0 0,-1 0 0,1-2 0,-1 1 0,1-1 0,-1-1 0,8-3 290,30-21-3648</inkml:trace>
  <inkml:trace contextRef="#ctx0" brushRef="#br0" timeOffset="6089.904">1553 98 10240,'0'16'2011,"2"0"-1,-1 0 1,5 13-2011,7 20 3398,8 18-3398,-7-23 841,16 47-546,-3-7-1470,11 57 1175,-31-118-2152,0-18 189,-6-5 1817,-1 0 0,1-1 0,0 1 0,-1 0-1,1-1 1,-1 1 0,1-1 0,0 1 0,-1-1 0,1 1-1,-1-1 1,0 1 0,1-1 0,-1 1 0,1-1-1,-1 0 1,0 1 0,1-1 146,8-25-3419,1-13 97</inkml:trace>
  <inkml:trace contextRef="#ctx0" brushRef="#br0" timeOffset="6424.587">1967 1 10112,'0'30'3872,"3"-14"-3040,2 18 0,-5-12-224,5 7 607,0 13 385,-1 6-736,1-2-384,5 4-320,-5-4-160,-1 10 96,1-10-128,0-9 0,0-2-1312,-5-14-544,-5-5-1663,-5-19-609,-4-15 704</inkml:trace>
  <inkml:trace contextRef="#ctx0" brushRef="#br0" timeOffset="6425.587">1714 364 9984,'34'10'3680,"-1"-10"-2848,28-18-320,-27 10-288,9-10-3744,13-7-1600,16-1 2208,5 2 1120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65 10112,'-9'10'5471,"-5"18"-4138,12-24-634,-8 20-304,0 0-1,2 1 1,1 0-1,1 0 0,-2 20-394,2 5 638,2 1 0,3 21-638,1-63 1,0 1 0,1-1 0,0 1-1,0-1 1,1 0 0,0 0 0,1 0-1,0 0 1,1 2-1,-1-6-2,-1-1 0,1 1 0,0-1 0,1 1 0,-1-1 0,1 0-1,0 0 1,0-1 0,0 1 0,0-1 0,0 0 0,1 0 0,0 0 0,-1 0 0,1-1 0,2 1 2,3 0-277,-1 0 0,1 0 0,-1-1 0,1-1 0,0 1 0,0-2 0,0 1-1,-1-1 1,1-1 0,0 0 0,0 0 0,3-1 277,-5 0-716,1 0-1,-1-1 0,0 0 0,0 0 0,0 0 1,0-1-1,0 0 0,-1-1 0,0 0 0,0 0 1,0-1-1,-1 1 0,1-1 0,-1-1 717,14-19-2581</inkml:trace>
  <inkml:trace contextRef="#ctx0" brushRef="#br0" timeOffset="340.647">20 343 9856,'-19'5'3680,"19"3"-2848,5 1-32,-1-5-224,6-4-416,9-4-32,10-5-64,3-7-64,2-6 32,4-2-128,-4-2 0,-2-4-1280,-4 4-544,-4 2-416,-9 2-192,-6 6 64</inkml:trace>
  <inkml:trace contextRef="#ctx0" brushRef="#br0" timeOffset="341.647">153 78 7296,'-15'-5'2816,"15"10"-2208,-4-10 960,4 5 288</inkml:trace>
  <inkml:trace contextRef="#ctx0" brushRef="#br0" timeOffset="675.804">143 73 15040,'15'-3'448,"4"-7"-352,5 2-1280,9-5-480,9 0-448,6 1-128,0-1-352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5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 10496,'0'-1'149,"1"1"1,-1 0-1,0 0 1,0-1-1,0 1 0,1 0 1,-1 0-1,0 0 1,0 0-1,1 0 1,-1-1-1,0 1 1,0 0-1,1 0 1,-1 0-1,0 0 1,1 0-1,-1 0 1,0 0-1,0 0 1,1 0-1,-1 0 0,0 0 1,1 0-1,-1 0 1,0 0-1,0 0 1,1 0-1,-1 0 1,0 0-1,0 1 1,1-1-1,-1 0 1,0 0-1,0 0 1,1 0-150,7 12 2987,3 21-1138,-10-29-1731,25 107 501,3 49-619,-14-74 53,-8-43-127,-4-20-102,1 0 0,2 5 176,-6-27-67,0-1 1,0 0 0,0 1-1,0-1 1,0 1 0,0-1-1,0 0 1,0 1 0,0-1-1,0 1 1,1-1 0,-1 0-1,0 1 1,0-1 0,0 0-1,1 1 1,-1-1 0,0 0-1,0 1 1,0-1 0,1 0-1,-1 1 1,0-1 0,1 0-1,-1 0 1,0 1 0,1-1-1,-1 0 1,0 0 0,1 0 66,2-12-2852,-3-25-1197,-4-2 343</inkml:trace>
  <inkml:trace contextRef="#ctx0" brushRef="#br0" timeOffset="337.106">39 16 9728,'-27'10'4128,"26"-10"-4026,1 0-1,-1 1 1,0-1 0,1 1 0,-1-1 0,0 1 0,1-1 0,-1 1 0,1-1 0,-1 1 0,1 0 0,-1-1 0,1 1 0,-1 0 0,1-1 0,-1 1 0,1 0 0,0 0 0,0-1 0,-1 1 0,1 0 0,0 0 0,0-1 0,0 1 0,0 0 0,0 0 0,0 0 0,0-1 0,0 1 0,0 0 0,0 0 0,0 0 0,1 0-102,-1-1 114,1 1 0,-1-1 0,1 1 0,0-1 0,-1 1 0,1-1 0,0 0 0,0 1 0,-1-1 0,1 0 0,0 1 0,0-1 0,-1 0 0,1 0 0,0 0 0,0 0 0,-1 0 0,1 0 0,0 0 0,0 0 0,0 0 0,-1 0 0,1 0-114,24-3 370,-19 2-141,22-3-550,184-17 1660,-140 19-3550,-1 4-3668,-48 2 1789,-3 4 538</inkml:trace>
  <inkml:trace contextRef="#ctx0" brushRef="#br0" timeOffset="665.933">191 362 9984,'15'5'3680,"4"-5"-2848,13-5-256,-13 0-224,10-3-320,-5 5-32,14-10 32,-4 3 32,-2-2-32,1 0-1280,1 0-512,-1-1-1888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4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362 356 7168,'2'-8'935,"-1"-1"0,0 1 0,0-1 1,-1 1-1,0-1 0,-1 0 0,0 1 1,0 0-1,-2-7-935,0 6 400,1 0 1,-2 1-1,1 0 1,-1-1-1,0 1 1,-1 0-1,1 1 1,-2-1 0,0 1-401,2 2 41,0 0 1,0 1-1,0-1 1,-1 1-1,0 0 1,0 1-1,0-1 0,0 1 1,0 0-1,-1 0 1,1 1-1,-1-1 1,0 1-1,0 1 1,0-1-1,0 1 1,0 0-1,0 0 1,0 1-1,0-1 1,0 2-1,0-1 1,-1 1-1,1-1 1,0 2-1,0-1 1,0 1-1,-3 1-41,-3 2 2,0 0 0,0 1-1,1 0 1,-1 1 0,1 0-1,1 1 1,0 0 0,0 1-1,0 0 1,1 1-1,1-1 1,-1 2 0,0 2-2,8-12-3,0 1-1,-1-1 1,1 1 0,0 0 0,0 0 0,1 0 0,-1-1 0,0 1 0,0 0 0,1 0-1,-1 0 1,1 0 0,0 0 0,0 0 0,0 0 0,0 0 0,0 1 0,0-1 0,0 0-1,1 0 1,-1 0 0,1 0 0,-1-1 0,1 1 0,0 0 0,0 0 0,-1 0 0,1 0-1,1-1 1,-1 1 0,0 0 0,0-1 0,1 1 0,-1-1 0,1 1 0,-1-1 0,1 0-1,0 0 1,0 1 3,9 4-23,0 0 1,1-1-1,0 0 0,0-1 0,0 0 0,3-1 23,17 7-19,-9-2 24,-1 1-1,0 1 0,0 2 1,12 8-5,-27-16 2,0 1 1,0 0 0,-1 1 0,0 0 0,0 0-1,0 0 1,-1 1 0,0-1 0,0 1-1,-1 0 1,1 1 0,-2-1 0,1 1-1,-1 0 1,0 2-3,-1-3 32,0 0 1,-1 1-1,0-1 0,0 1 0,-1 0 0,0-1 1,-1 1-1,1-1 0,-1 1 0,-1-1 1,0 1-1,0-1 0,0 0 0,-1 0 0,0 0 1,0 0-1,0 0 0,-1-1 0,0 1 1,-2 0-33,3-3-108,-1 0 1,1 0-1,-1 0 1,0 0 0,0-1-1,0 0 1,-1 0-1,1 0 1,-1 0 0,0-1-1,0 0 1,0 1-1,0-2 1,0 1 0,0-1-1,0 0 1,0 0-1,-1 0 1,1-1 0,0 1-1,-1-1 1,1-1-1,-1 1 1,1-1 0,0 0-1,0 0 1,0-1-1,-3 0 108,-2-1-496,0-1-1,1-1 0,-1 1 0,-6-6 497,12 7-319,0 1 0,0-1-1,1 0 1,-1 0 0,1 0 0,0-1-1,0 1 1,0-1 0,0 0 0,1 0-1,-1 0 1,0-2 319,-3-19-3333</inkml:trace>
  <inkml:trace contextRef="#ctx0" brushRef="#br0" timeOffset="333.607">666 191 7296,'3'5'956,"-1"0"-1,0 1 1,0-1 0,0 0-1,-1 1 1,0 0-956,6 20 1983,27 76 2636,9 62-4619,-21-47-4411,-21-112 3538,-1-4 458,0 0 0,0 0 1,0 0-1,0 0 0,0 0 0,1 0 0,-1 0 0,0 0 0,0 0 1,1 0-1,-1 0 0,1 0 0,-1 0 0,1 0 0,-1-1 0,1 1 0,-1 0 1,1 0-1,0-1 0,-1 1 0,1 0 0,1 0 415,3 0-2661</inkml:trace>
  <inkml:trace contextRef="#ctx0" brushRef="#br0" timeOffset="980.533">1066 279 9984,'3'8'1314,"0"-1"0,0 1 1,0 0-1,-1 4-1314,9 58 482,-7-34-163,4 38 1825,-3 0 0,-4 22-2144,0-103-2,0 0-1,0 1 1,1-1-1,0 0 1,0 1 0,1 0-1,-1-1 3,4-8-36,11-32-521,3 1-1,11-18 558,-21 45-444,1 0-1,2 0 1,-1 2-1,2 0 1,0 0-1,14-11 445,-27 26 30,1 0 0,0 1 0,0-1 0,1 0 0,-1 1 0,0-1 0,0 1 0,1 0 0,-1-1 0,1 1 0,-1 1 0,1-1 0,0 0 0,-1 0-1,1 1 1,0 0 0,0-1 0,-1 1 0,1 0 0,0 0 0,-1 1 0,2-1-30,-1 1 167,0 1-1,1-1 1,-1 1-1,0 0 1,0 0-1,0 0 1,0 0-1,0 1 1,-1-1-1,1 1 1,-1 0-1,1-1 1,-1 1-1,0 0 1,0 0-1,1 2-166,9 19 205,-1 0-1,-1 0 1,-1 1-1,-2 0 1,0 0-1,2 19-204,11 40 74,-20-83-74,1 0 1,-1 0-1,0 0 0,0 0 0,1 0 0,-1 0 0,1 0 0,-1 0 0,1 0 0,-1 0 1,1 0-1,-1 0 0,1 0 0,0-1 0,-1 1 0,1 0 0,1 0 0,-2-1 0,0 0 0,1 0 1,-1 0-1,0 0 0,1 0 0,-1 0 0,1-1 0,-1 1 0,0 0 1,1 0-1,-1 0 0,0 0 0,1-1 0,-1 1 0,0 0 0,1 0 0,-1-1 1,0 1-1,0 0 0,1 0 0,-1-1 0,0 1 0,0 0 0,1-1 1,-1 1-1,0 0 0,0-1 0,0 1 0,0-1 0,14-38 2,-12 32-4,19-65-75,3 2 1,3 0-1,6-4 77,-28 64-3,0 1 0,1 0 0,0 1 0,0-1 0,1 1 0,0 0 0,1 1 0,2-3 3,-8 8 0,1 0 0,-1 1 0,0-1-1,0 1 1,1-1 0,-1 1 0,1 0-1,-1 0 1,1 0 0,-1 0 0,1 0 0,0 0-1,-1 1 1,1 0 0,0-1 0,-1 1-1,1 0 1,0 0 0,0 1 0,-1-1-1,1 0 1,0 1 0,-1 0 0,1-1-1,0 1 1,-1 0 0,1 0 0,-1 1 0,1-1-1,-1 1 1,0-1 0,0 1 0,0 0-1,1 0 1,6 7-18,0 0 0,-1 0 0,-1 0 0,0 1 0,0 1 0,0-1-1,1 6 19,9 21-431,8 25 431,-14-30-473,3 0 0,8 13 473,-22-44-143,0 0-1,0-1 0,0 1 0,1-1 1,-1 1-1,0 0 0,0-1 0,1 1 0,-1-1 1,0 1-1,1-1 0,-1 1 0,1-1 1,-1 1-1,1-1 0,-1 0 0,1 1 0,-1-1 1,1 1-1,-1-1 0,1 0 0,-1 0 1,1 1-1,0-1 0,-1 0 0,1 0 0,-1 0 1,1 1-1,0-1 0,-1 0 0,1 0 1,0 0-1,-1 0 0,1 0 0,0 0 0,-1-1 1,1 1-1,-1 0 0,1 0 0,0 0 1,-1-1-1,1 1 0,-1 0 0,1 0 0,-1-1 1,1 1-1,0-1 0,-1 1 0,0 0 144,10-12-3546</inkml:trace>
  <inkml:trace contextRef="#ctx0" brushRef="#br0" timeOffset="1319.381">2182 111 9600,'-6'20'4294,"7"13"-3430,0-13-166,1 38 1339,4 0 0,6 24-2037,-10-68 102,1 0 0,0-1-1,1 1 1,1 0 0,0-1 0,1 0 0,1 0 0,0-1-1,0 0-101,-4-7 9,0-1 0,0 0-1,0 0 1,1 0 0,-1-1-1,1 1 1,0-1 0,0 0-1,0 0 1,0 0 0,1 0-1,-1-1 1,1 0 0,0 0-1,0 0 1,-1 0-1,1-1 1,0 0 0,0 0-1,0 0 1,1-1 0,-1 0-1,0 1 1,0-2 0,0 1-1,4-1-8,0-1 13,1-1 0,0 0-1,-1-1 1,0 1 0,0-2 0,0 1-1,0-1 1,-1-1 0,0 0-1,0 0 1,0 0 0,-1-1-1,0 0 1,0 0 0,0-1-1,-1 0 1,-1 0 0,1-1-1,-1 1 1,-1-1 0,1 0 0,-2-1-1,1 1 1,-1-1 0,-1 1-1,0-1 1,0 0 0,-1 0-1,1-7-12,-1 5-142,-1 0 0,0 0 0,-1-1 0,-1-8 142,1 15-774,-1 1 1,1-1-1,-1 1 0,0-1 1,-1 1-1,1 0 1,-2-1 773,-1-2-3696</inkml:trace>
  <inkml:trace contextRef="#ctx0" brushRef="#br0" timeOffset="1652.538">2753 124 10240,'4'36'3558,"-1"-1"0,-2 24-3558,-1-14 2818,4 17-2818,-2-47 132,0-1 0,1 1-1,1-1 1,0 0 0,1 0 0,2 3-132,-4-9 8,1 0 1,1-1-1,-1 0 1,1 0-1,0 0 1,1 0-1,0-1 0,0 0 1,0 0-1,0 0 1,1-1-1,0 0 1,1 0-1,-1-1 1,1 0-1,-1 0 1,5 0-9,-5-1-428,0-1 0,0-1 0,0 1 0,1-1 0,-1-1 0,0 1 0,1-1 0,4-1 428,-11 1-96,13-1-1527,0-1 0,1 0 0,0-2 1623,14-7-3664</inkml:trace>
  <inkml:trace contextRef="#ctx0" brushRef="#br0" timeOffset="2085.191">3276 76 9600,'5'21'6434,"9"31"-3607,-13-51-2734,10 47 669,-3 1 1,-1 0-1,-1 14-762,-1-2 97,14 56-97,-14-83 32,-5-34-31,0 0 0,0-1 0,1 1 0,-1 0 0,0 0 0,0 0 0,0 0 0,0-1 0,0 1 0,1 0 0,-1 0 0,0 0 0,0 0 0,0 0 0,0 0 0,1-1 0,-1 1 0,0 0 0,0 0 0,0 0 0,1 0 0,-1 0 0,0 0 0,0 0 0,0 0 0,1 0 0,-1 0 0,0 0 0,0 0 0,1 0 1,-1 0-1,0 0 0,0 0 0,0 0 0,1 0 0,-1 0 0,0 1 0,0-1 0,0 0 0,1 0 0,-1 0 0,0 0 0,0 0 0,0 0 0,0 1 0,1-1 0,-1 0 0,0 0 0,0 0 0,0 0 0,0 1 0,0-1 0,0 0 0,0 0 0,0 0 0,1 1 0,-1-1 0,0 0 0,0 0 0,0 1 0,0-1 0,0 0 0,0 0-1,7-13-7,1 0-1,-2-1 1,0 0-1,-1-1 1,3-11 7,10-27-86,-6 23 49,-1-4-2,3 1 0,1 0 1,1 2-1,14-20 39,-8 25-2,-21 24 2,0 1 1,1 0 0,-1 0 0,0 0-1,1 0 1,-1 0 0,1 0 0,0 0-1,-1 1 1,1-1 0,0 1 0,-1-1-1,1 1 1,0-1 0,-1 1 0,1 0-1,0 0 1,1 0-1,0 1 8,0-1 0,0 1 0,0 0 0,-1 1 0,1-1 0,0 0 0,-1 1 0,1 0 0,-1-1 0,0 1 0,1 0 0,-1 0 0,0 0 0,0 1 0,0-1 0,-1 0 0,2 2-8,5 9 27,-1-1 0,0 1 1,0 3-28,4 7 1,29 51-967,-4 0 1,3 19 965,-33-81-2422,-3-8 547,-2-6-1342,-1 2-335</inkml:trace>
  <inkml:trace contextRef="#ctx0" brushRef="#br0" timeOffset="2417.986">3532 382 10368,'-5'12'3936,"5"-12"-3040,10 8 863,-5-3 161,4-2-1024,-4 2-384,19-5-352,-5 0-160,15-5 32,-7 2-32,12-6 0,-11 1-1280,6-5-480,-5 5-1663,-5-5-705,3-13 608</inkml:trace>
  <inkml:trace contextRef="#ctx0" brushRef="#br0" timeOffset="2905.679">4132 114 10368,'3'44'6945,"-1"-8"-4248,-1-25-2507,0 0 0,1-1 0,1 1 0,0-1 1,0 1-1,1-1 0,1 2-190,4 11 88,11 39 22,-11-31-87,2 0 1,0-1 0,11 16-24,-20-42-159,-1-6 18,-4-12-203,-9-26-1396,-21-32-1641,-11-14 3381,5 10 3002,37 74-2835,1-1-1,0 1 0,0-1 0,0 0 0,0 1 0,0-1 0,1 0 0,-1 0 0,1 1 0,0-1 0,0 0-166,0 1 20,0 1 0,1-1-1,-1 1 1,0-1-1,1 1 1,0-1-1,-1 1 1,1 0 0,0-1-1,0 1 1,0 0-1,0 0 1,0 0 0,0-1-1,0 1 1,0 0-1,0 0 1,1 1-1,-1-1 1,0 0 0,1 0-1,-1 0 1,1 1-20,32-15 9,0 1 0,2 2-1,15-3-8,-27 8 27,9-4 0,1 3-1,0 0 1,0 2 0,1 2-1,-1 1 1,15 2-27,-44 1 2,-1 0-1,0 0 1,1 1 0,-1 0 0,0 0-1,0 0 1,0 0 0,0 1-1,0-1 1,0 1 0,0 0 0,0 0-1,0 1 1,-1-1 0,1 1-1,-1 0 1,0 0 0,0 0-1,2 3 0,-1 0 14,1 1 1,-2 0 0,1 0 0,-1 1 0,0-1 0,-1 1 0,0-1 0,0 1 0,-1 0 0,1 3-16,6 65 86,-5-42-33,2 0 0,3 11-53,-4-27 5,-1 0 9,2-1 0,0 1 0,1-1 0,1 0-1,4 7-13,-9-19-8,1-1-1,-1 0 0,1 0 1,0 0-1,0-1 0,1 1 0,-1-1 1,1 1-1,0-1 0,-1 0 1,1-1-1,1 1 0,-1-1 0,0 1 1,1-1-1,-1-1 0,1 1 1,-1 0-1,1-1 0,0 0 0,0 0 1,4-1 8,7 1-266,1-1 0,-1-1 1,0-1-1,1 0 0,-1-1 1,0-1-1,5-2 266,-8 2-1324,0-1 0,0-1 0,0 0 0,0 0 0,4-5 1324,12-14-4192,-5-7 667</inkml:trace>
  <inkml:trace contextRef="#ctx0" brushRef="#br0" timeOffset="3232.636">4778 276 7040,'19'8'2624,"-4"-8"-2048,12-5-288,-13 2-224,10-7-1600,5-2-576,0-4-64,4-5 0</inkml:trace>
  <inkml:trace contextRef="#ctx0" brushRef="#br0" timeOffset="3584.434">4807 42 10368,'0'0'3872,"9"5"-3040,-1-5 863,2 0 129,4-5-2048,10 2-768,10-6 256,9-3 193,4 3-3649,5 1-1696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11 186 10112,'-2'2'316,"1"1"1,0-1 0,-1 1-1,1-1 1,0 1 0,1 0 0,-1 0-1,0-1 1,1 1 0,0 0-1,-1 0 1,1 0 0,0 0-1,0-1 1,1 1 0,-1 0-1,1 0 1,-1 0 0,2 1-317,2 10 295,1 0 1,1-1 0,4 8-296,0 2 1453,1 3-767,22 51 868,18 66-1554,-46-129 80,-5-11-51,-3-10-5,-4-15-3,4-4-72,1 0 1,2 0-1,0 0 0,2 0 0,1 0 0,0 0 0,2 0 0,2 1 0,0 0 0,1 0 0,6-10 51,-8 22-26,1-1-1,1 2 0,0-1 0,1 1 27,-6 7-3,1 1 0,-1-1 0,1 1 1,0 0-1,0 1 0,0-1 0,1 0 0,0 1 0,-1 0 1,1 0-1,5-1 3,-10 3 4,1 1 0,-1 0 0,1 0 0,-1 0 0,1 0 0,-1 0 1,1 0-1,-1-1 0,1 1 0,-1 0 0,1 0 0,-1 1 0,1-1 0,-1 0 1,1 0-1,-1 0 0,1 0 0,-1 0 0,0 0 0,1 1 0,-1-1 0,1 0 1,-1 0-1,1 1 0,-1-1 0,0 0 0,1 1 0,-1-1 0,0 0 0,1 1 1,-1-1-5,5 18 71,-5-13-31,-1 1 0,1 0 0,-1 0 1,0-1-1,-1 4-40,-23 64 253,10-32-106,-6 27-147,20-63-2,-1 1 1,1 0-1,0 0 1,1 0-1,-1 0 1,1 0-1,0 0 1,1 0-1,-1 0 0,1 0 1,0 0-1,1 0 1,0-1-1,0 1 1,0 0-1,0-1 1,1 1-1,0-1 1,0 0-1,0 0 1,1 0-1,0 0 1,0-1-1,0 0 1,0 1-1,1-1 1,-1-1-1,1 1 1,0-1-1,0 0 0,1 0 1,-1 0-1,1-1 1,-1 0-1,2 1 2,10 2-95,0-1-1,1 0 1,-1-1-1,11 0 96,-21-3-422,0 0 0,0-1 1,0 1-1,0-1 0,0 0 1,1-1 421,-4 1-560,-1-1 1,1 1-1,0 0 1,-1-1-1,1 0 1,-1 0 0,0 0-1,0 0 1,0-1-1,0 1 1,1-2 559,11-17-3589</inkml:trace>
  <inkml:trace contextRef="#ctx0" brushRef="#br0" timeOffset="333.141">708 131 9728,'12'32'9486,"10"39"-7826,-8-16-1425,9 32-54,20 48-181,-30-97-92,2 6-678,1-17-2736,-16-25 3133,0-2 271,1 0 0,-1 0 0,0 1 0,0-1 0,0 0-1,0 0 1,0 0 0,0 1 0,0-1 0,1 0 0,-1 0-1,0 0 1,0 0 0,0 1 0,0-1 0,1 0 0,-1 0 0,0 0-1,0 0 1,0 0 0,1 0 0,-1 1 0,0-1 0,0 0 0,1 0-1,-1 0 1,0 0 0,0 0 0,0 0 0,1 0 0,-1 0-1,0 0 1,0 0 102,12-13-5306</inkml:trace>
  <inkml:trace contextRef="#ctx0" brushRef="#br0" timeOffset="662.621">1383 182 10112,'0'0'177,"0"-1"-1,0 0 1,0 0 0,0 1 0,0-1 0,0 0 0,0 0-1,0 1 1,0-1 0,0 0 0,-1 0 0,1 1 0,0-1 0,-1 0-1,1 1 1,0-1 0,-1 0 0,1 1 0,-1-1 0,1 0 0,-1 1-1,1-1 1,-1 1 0,1-1 0,-1 1 0,0-1 0,1 1-1,-1 0 1,0-1 0,1 1-177,-3 0 287,1-1-1,0 1 1,0 0 0,0 0-1,0 0 1,0 0 0,0 1-1,-1-1 1,1 1-1,0-1 1,-1 1-287,-7 3 147,0-1 0,0 2 1,1-1-1,-1 1 0,1 1 0,0 0 0,0 0 0,1 1 1,0 0-1,0 0 0,1 1 0,0 0 0,0 0 0,-1 3-147,-1 2 13,0 1-1,1 1 0,0-1 0,1 1 1,1 0-1,0 1 0,2 0 0,-1 0 1,2 0-13,1-7 8,1-1 1,1 1 0,-1 0 0,1 0 0,1 0-1,0 0 1,0-1 0,1 1 0,0 0 0,0-1-1,1 1 1,0-1 0,0 0 0,1 0 0,3 4-9,-4-6-9,1-1 0,0 1 0,0-1 1,1 1-1,0-1 0,0-1 1,0 1-1,0-1 0,1 0 0,-1 0 1,1 0-1,0-1 0,0 0 0,1 0 1,-1-1-1,0 0 0,1 0 0,0 0 1,-1-1-1,3 1 9,1-1-221,-1-1-1,1 0 1,-1 0-1,1-1 1,0 0 0,-1-1-1,2 0 222,1-2-790,-1 1-1,0-1 0,0-1 0,-1 0 1,0 0-1,1-1 0,-2-1 0,1 0 1,1-1 790,19-21-3552</inkml:trace>
  <inkml:trace contextRef="#ctx0" brushRef="#br0" timeOffset="996.531">1607 103 10368,'4'10'4843,"16"13"-2705,-9-12-1615,0 0 1,-1 2 0,-1-1-1,0 1 1,0 0 0,-1 1-1,-1 0-523,15 32-240,7 26 240,-2-6 201,-3-4-589,-10-21-2642,-13-39 2481,-1-1 386,0-1-1,0 1 1,0-1 0,0 1 0,0-1 0,0 1 0,1-1-1,-1 1 1,0-1 0,0 1 0,1-1 0,-1 1 0,0-1-1,0 1 1,1-1 0,-1 0 0,0 1 0,1-1 0,-1 0-1,1 1 1,-1-1 0,0 0 0,1 1 0,-1-1 0,1 0-1,-1 0 1,1 1 163,0-1-3610</inkml:trace>
  <inkml:trace contextRef="#ctx0" brushRef="#br0" timeOffset="1332.822">1541 232 10112,'-25'4'3365,"18"-2"-1790,7 0 222,10-1 105,86-26-190,167-30-1568,-93 25-85,-167 30-42,1-1 0,0 0 0,-1 1 0,1 0 0,0 0 0,-1 0 0,1 1 0,-1-1 0,1 1 0,0 0 0,-1 0 0,1 0 0,-1 0 0,0 0 0,1 1 0,-1 0 0,0 0 0,0 0 0,0 0 0,3 2-17,-2 1 28,0 0 1,1 0-1,-2 0 1,1 0 0,0 1-1,-1 0 1,0-1-1,-1 1 1,1 1-1,-1-1 1,0 0 0,-1 1-29,9 31 31,14 51-185,3-1-1,7 5 155,-33-89-405,1-1 0,0 1 0,0 0 0,0-1 0,0 0 0,1 1 0,1 1 405,-3-4-347,0 0 0,0-1 0,0 1-1,0 0 1,0 0 0,0-1 0,0 1 0,0 0-1,0-1 1,0 1 0,1-1 0,-1 1 0,0-1 0,0 0-1,1 0 1,-1 1 0,0-1 0,0 0 0,1 0-1,-1 0 1,0 0 0,0 0 0,1-1 0,0 1 347,12-5-3664</inkml:trace>
  <inkml:trace contextRef="#ctx0" brushRef="#br0" timeOffset="1665.67">2718 59 10496,'-1'0'230,"0"-1"0,0 1 0,0 0 0,0-1 0,0 1 0,0 0 0,0 0 0,0-1 0,0 1-1,-1 0 1,1 0 0,0 0 0,0 0 0,0 1 0,0-1 0,0 0 0,0 0 0,0 1 0,0-1 0,-1 1-230,-20 16 3617,19-15-3114,-7 8-260,0 0-1,1 1 1,0 0 0,1 1-1,0-1 1,1 1-1,0 1 1,0 0-1,-3 12-242,7-16-2,0 0 1,0 0-1,1 1 0,1-1 0,-1 1 0,2-1 0,-1 1 0,1-1 0,1 1 0,0-1 1,0 1-1,1-1 0,0 0 0,0 1 0,2 2 2,-1-6 1,0 0 0,0-1 0,1 1 0,0-1 0,-1 0 0,2 0 0,-1 0 0,1 0 0,-1-1 0,1 0 0,1 0 0,-1 0 0,0-1 1,1 1-1,0-1 0,0-1 0,0 1 0,0-1 0,6 2-1,-2-2 7,-1 1 0,1-1 0,0-1 1,0 0-1,0 0 0,0-1 0,0 0 1,0-1-1,0 0 0,0-1 0,0 0 1,5-2-8,-11 3 3,0-1 1,-1 1 0,1-1-1,-1 0 1,0 0 0,1 0 0,-1 0-1,0 0 1,0-1 0,-1 0-1,1 1 1,0-1 0,-1 0-1,0 0 1,1-1 0,0-1-4,-1 0 9,1 0 0,-1-1 1,0 0-1,-1 1 0,1-1 0,-1 0 1,0 0-1,-1 0 0,1 0 1,-1-1-10,-1-7-28,0 0 0,-1 0 1,0 1-1,-1 0 1,-1-1-1,0 1 1,0 0-1,-1 1 1,-2-3 27,-27-40-933,-2-8-3329,34 60 3591,1 1-1,-1-1 0,1 0 1,0 0-1,0 0 1,1 0-1,-1 0 0,1 0 1,-1 0-1,1 0 1,0 0-1,0 0 0,0 0 1,1-2 671,7-13-3552</inkml:trace>
  <inkml:trace contextRef="#ctx0" brushRef="#br0" timeOffset="2012.627">3147 0 13312,'11'17'5698,"-3"7"-3914,1 24-1718,-8-46 81,6 41-58,9 53 246,-4 0-1,-1 71-334,4-193 2629,32-61-3714,3 2 1085,-27 50-559,1 1-1,2 1 1,23-23 559,-41 48 0,0 0 0,1 0 0,1 1 0,2-2 0,-9 7 0,0 0 0,0 0 0,1 1 0,-1-1 0,1 1 0,-1-1 0,1 1 0,0 0 0,-1 1 0,1-1 0,0 1 0,0-1 0,-1 1 0,1 0 0,1 1 0,4 1 0,0 0-1,0 0 1,0 1-1,-1 1 1,0-1-1,0 1 1,0 1-1,0 0 1,0 0-1,-1 0 1,0 1-1,0 0 1,-1 0-1,1 1 0,-1 0 1,-1 0-1,5 7 1,9 16-11,-1 2-1,-1 0 0,11 33 12,-17-40-9,36 76-2023,-36-79-171</inkml:trace>
  <inkml:trace contextRef="#ctx0" brushRef="#br0" timeOffset="18004.85">4155 435 4224,'-5'-12'6922,"8"-3"-2637,-2 9-734,-6 10-1734,2 0-1796,1-1-1,-1 1 0,1-1 1,0 1-1,0 0 1,0 0-1,0 0 0,1 0 1,0 0-1,0 0 0,0 1 1,0-1-1,1 0 0,-1 0 1,1 1-1,0-1 1,0 0-1,1 1 0,-1-1 1,1 0-1,0 0 0,2 4-20,-3-7 0,0 0 0,0-1 0,0 1 0,1 0 0,-1-1 0,1 1 0,-1 0 0,0-1 0,1 1 0,-1-1 0,1 1 0,-1-1 0,1 1 0,-1-1 0,1 1 0,0-1 0,-1 1 0,1-1 0,-1 0 0,1 1 0,0-1 0,-1 0 0,1 0 0,0 1 0,0-1 0,-1 0 0,1 0 0,0 0 0,0 0 0,-1 0 0,1 0 0,0 0 0,-1 0 0,1 0 0,0 0 0,0 0 0,-1-1 0,1 1 0,0 0 0,-1-1 0,1 1 0,0 0 0,-1-1-1,1 1 1,0 0 0,-1-1 0,1 1 0,-1-1 0,2 0 1,-1-1 0,1 1-1,-1-1 1,1 0 0,-1 1 0,0-1-1,0 0 1,0 0 0,0 0-1,0 0 1,0 1 0,0-1-1,-1 0 1,1-1 0,-1 1-1,1 0 1,-1-1-1,0 0-80,0 0 0,-1 0 1,1 0-1,-1 0 0,0 0 0,1 0 1,-1 0-1,-1 0 0,0-2 80,-12-12-6743,9 11 3538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10368,'6'31'9799,"16"17"-9173,-14-30-150,88 214-1298,-86-220-3428,-5-11-235</inkml:trace>
  <inkml:trace contextRef="#ctx0" brushRef="#br0" timeOffset="354.367">456 149 10112,'-4'8'3872,"4"9"-3040,4 7-64,1-11-192,0 10 543,5 1 385,4 6-704,0 4-288,1 4-320,-3-4-160,3-6 64,-1 3-64,-4-6 64,-5-4-1184,-1-5-544,1-3 256,0-3 225,-5-10-6721</inkml:trace>
  <inkml:trace contextRef="#ctx0" brushRef="#br0" timeOffset="854.05">290 198 10112,'0'1'29,"0"-1"0,0 0 0,0 0 1,1 0-1,-1 0 0,0 0 0,0 0 1,0 0-1,0 0 0,0 0 0,0 0 1,0 1-1,1-1 0,-1 0 0,0 0 1,0 0-1,0 0 0,0 0 0,0 0 1,0 0-1,0 1 0,0-1 0,0 0 1,0 0-1,0 0 0,0 0 0,0 0 1,0 1-1,0-1 0,0 0 0,0 0 1,0 0-1,0 0 0,0 0 0,0 1 1,0-1-1,0 0 0,0 0 0,0 0 1,0 0-1,0 0 0,-1 0 0,1 0 1,0 1-1,0-1 0,0 0 0,0 0 1,0 0-1,0 0 0,0 0 0,0 0 1,-1 0-1,1 0 0,0 0 0,0 0 1,0 0-1,0 0 0,0 1 0,0-1 1,-1 0-1,1 0 0,0 0 0,0 0 1,0 0-1,0 0 0,0 0 0,-1 0 1,1 0-30,18 2 1859,24-2 53,3-4-2641,-1-3 1,0-2-1,0-1 1,-1-3 0,-1-1-1,0-2 1,37-20 728,-55 23 492,-8 4 500,0 0-1,1 1 1,1 1 0,-1 1 0,3-1-992,-19 7 125,0 0 1,0 0 0,1 0 0,-1 0 0,0 1 0,0-1 0,0 0 0,1 0 0,-1 1 0,0-1 0,0 1 0,0-1 0,0 1-1,0 0 1,0-1 0,0 1 0,0 0 0,0-1 0,0 1 0,0 0 0,0 0 0,-1 0 0,1 0 0,0 0 0,-1 0 0,1 0 0,0 0-1,-1 0 1,1 0-126,13 37 595,-13-34-570,3 7-16,0 6 77,2-2 1,0 1-1,0-1 0,1 0 0,3 4-86,-7-15 20,0 0 0,0 0 0,0 0 0,0-1 0,0 1 0,1-1 0,0 0-1,0 0 1,0 0 0,0 0 0,0-1 0,0 1 0,1-1 0,-1 0-1,1-1 1,0 1 0,-1-1 0,1 0 0,0 0 0,2 0-20,8 0 5,1 0 1,-1-2 0,1 0-1,-1 0 1,0-2 0,1 1-1,-1-2 1,0 0 0,4-3-6,-6 2-7,-1 0 0,0 0 1,0-2-1,-1 1 0,1-1 1,-1-1-1,-1 0 0,1-1 0,-2 0 1,9-9 6,-16 15-69,0 0 0,0-1 0,0 1 0,0 0 0,0-1 0,-1 1 0,0-1 0,0 0 0,0 1 0,0-1 0,0 0 0,-1 0 0,0 0 0,1 1 0,-2-5 69,0-4-906,0 0-1,-2 0 1,1 0-1,-1 0 907,-3-19 2575,-4 91-452,10-20-1939,2 0 0,5 31-184,11 98-9,-13-104-61,3 0 0,8 27 70,-14-82-107,10 31-746,-11-39 485,0 0 1,0 1-1,0-1 1,1 0 0,-1 0-1,1 0 1,-1 0 0,1-1-1,1 2 368,6 2-4698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25 10368,'-2'2'390,"0"0"0,1 0 1,-1-1-1,1 2 0,-1-1 1,1 0-1,0 0 0,0 0 0,0 0 1,0 1-1,0 0-390,-1 6 187,0-1 0,1 1 0,0 0 0,1 4-187,-2 7 372,-27 150 375,10-71 2205,-4 88-2952,21-155 147,2-1 1,0 0 0,3 1-1,0-1 1,2 0-1,1 0 1,2-1 0,2 2-148,-6-19 27,0-1 0,1-1 0,0 1-1,1-1 1,1 1 0,0-2 0,0 1 0,1-1 0,0 0 0,1-1 0,0 0 0,0 0 0,1-1 0,1 0 0,-1 0 0,1-2 0,0 1 0,0-1 0,12 4-27,24 4-13,0-1 0,1-3 0,0-2 0,1-1 0,0-3 0,0-2 0,0-2 13,14 4-423,-49-2-274,-1-1 0,0 0 0,1-1 0,-1 0 0,0-1-1,1 0 1,-1-1 0,10-3 697,1-8-2741,-6-5-832</inkml:trace>
  <inkml:trace contextRef="#ctx0" brushRef="#br0" timeOffset="388.299">873 1 13440,'23'68'6030,"-3"26"-5397,-9-37 90,60 241-494,-38-111-34,-9 2-195,11 190 1794,-19-197 393,-16-182-2187,19 184 713,-11-137-2086,1-1 1,13 39 1372,-21-83-114,1 5-99,0-1-1,1 1 0,0-1 0,0 1 0,2 1 214,-5-7-104,1 0 1,-1 0 0,1-1 0,-1 1 0,1 0 0,0 0-1,-1 0 1,1 0 0,0-1 0,0 1 0,0 0 0,0-1 0,-1 1-1,1-1 1,0 1 0,0-1 0,0 1 0,0-1 0,0 0-1,0 1 1,0-1 0,0 0 0,1 0 0,-1 0 0,0 0-1,0 0 1,0 0 0,0 0 0,0 0 0,0 0 0,0-1-1,0 1 1,0 0 0,0-1 0,0 1 0,0 0 0,0-1-1,0 0 104,25-23-3951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8:2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7296,'0'-25'4949,"0"24"-3274,0 1-641,0 0-431,4 14 117,0-3-179,0 1 1,-1 1-1,-1-1 1,0 0-1,-1 1 1,0-1-1,-1 1-541,3 18 343,29 415 142,5-77-450,7 86-214,-40-370-882,-3-34-3045,-1-46-3478</inkml:trace>
  <inkml:trace contextRef="#ctx0" brushRef="#br0" timeOffset="340.284">789 27 10112,'-3'14'1348,"0"1"0,1 0 0,1 5-1348,0 4 603,1-1 1,2 1 0,1 6-604,8 31 1328,13 41-1328,33 114 2536,36 147-1914,-81-310-879,-3 0 0,-2 0 0,-2 1-1,-3 0 1,-4 52 257,1-101-282,1-1 0,-1 0 0,0 0 0,0 0 0,0 0 0,0 0 0,-1 0 0,0 0-1,0 0 1,0-1 0,0 1 0,-1 1 282,1-4-281,0 1 0,1 0 0,-1-1-1,0 1 1,0-1 0,0 1 0,0-1 0,0 0-1,0 0 1,0 0 0,-1 0 0,1 0 0,0 0-1,0-1 1,-1 1 0,1-1 0,-1 0 0,1 1-1,0-1 1,-1 0 0,0-1 281,-39-8-3573</inkml:trace>
  <inkml:trace contextRef="#ctx0" brushRef="#br0" timeOffset="822.26">33 994 10112,'-9'13'3450,"9"-13"-3401,0 0-1,0 0 1,0 1-1,0-1 1,1 0 0,-1 0-1,0 0 1,0 1-1,0-1 1,0 0-1,0 0 1,1 0-1,-1 0 1,0 1-1,0-1 1,0 0-1,1 0 1,-1 0-1,0 0 1,0 0-1,0 0 1,1 0-1,-1 1 1,0-1-1,0 0 1,1 0 0,-1 0-1,0 0 1,0 0-1,0 0 1,1 0-1,-1 0 1,0 0-1,0 0 1,1-1-49,37-6 933,-13 2 136,283-46 2057,-163 25-3062,63-13-23,-2-9 0,-2-10 1,-2-7-1,6-14-41,-141 50 0,84-30-43,-147 57 46,0 1-1,0 0 0,0 0 1,1 0-1,-1 0 0,1 1 0,2-1-2,-6 1 1,0 1-1,0-1 1,0 0-1,-1 0 0,1 1 1,0-1-1,0 0 1,0 1-1,-1-1 1,1 0-1,0 1 0,0-1 1,-1 1-1,1 0 1,-1-1-1,1 1 1,0-1-1,-1 1 0,1 0 1,-1 0-1,1-1 1,-1 1-1,0 0 0,1 0 1,-1 0-1,0-1 1,1 1-1,-1 0 1,0 0-1,0 0 0,0 0 1,0-1-1,0 1 1,0 0-1,0 0 1,0 0-1,0 0 0,0 0 0,-2 22 25,-1 0-1,-1-1 0,0 1 0,-2-1 0,-3 7-24,-9 35 61,6-2 50,2 16-111,7-62 17,1 10-8,0 1 1,1-1-1,2 1 1,0-1 0,2 2-10,0-13 2,-1-1 0,2 1 0,0 0 0,1-1 0,0 0 0,1 0 0,0 0 0,2-1 0,-1 0 0,2 0 0,-1-1 1,11 11-3,-6-9 1,0-1 0,1 0-1,0-1 1,1-1 0,0-1 0,1 0 0,0 0 0,1-2 0,0 0 0,5 1-1,-6-4 2,0 0-1,0 0 0,1-2 0,0 0 1,-1-1-1,1 0 0,0-2 0,0 0 0,0 0 1,0-2-1,3-1-1,-7 1 3,0-2-1,0 1 1,-1-2 0,1 1-1,-1-2 1,0 0 0,0 0-1,-1-1 1,0 0-1,0-1 1,0-1 0,-1 0-1,-1 0 1,7-7-3,-7 5 11,0-1 0,-1 0 0,0-1 0,-1 1 0,0-1-1,-1-1 1,-1 1 0,0-1 0,-1 0 0,0 0 0,-1-1 0,-1 1 0,0 0 0,0-13-11,-2 10 6,-1 0 0,0 1 1,-1-1-1,-1 1 1,0-1-1,-2 1 0,0 0 1,0 0-1,-2 1 1,0 0-1,0 0 0,-9-12-6,-2 1-213,-1 1 0,-1 2 0,-2 0-1,0 1 1,-1 1 0,-18-12 213,2 4-3265,-21-10 3265,-44-19-6709,57 34 3051</inkml:trace>
  <inkml:trace contextRef="#ctx0" brushRef="#br0" timeOffset="1606.975">3161 623 7296,'-14'22'815,"2"1"0,1 0 0,0 0 0,2 1 1,1 1-1,0-1 0,2 1 0,1 1 0,1 1-815,2-8 113,1 0-1,1 0 0,1 0 0,0-1 0,1 1 0,1 0 0,1-1 1,1 0-1,1 0 0,0 0 0,1 0 0,7 12-112,-5-15 13,0 0-1,0 0 0,1-1 1,1-1-1,1 1 0,0-2 1,0 0-1,1 0 0,1-1 1,0-1-1,0 0 1,1-1-1,0-1 0,1 0 1,-1-1-1,2 0 0,-1-2 1,1 0-1,0 0 0,0-2 1,0 0-1,17 0-12,-22-3 0,0-1 1,0-1-1,0 0 0,0 0 0,0-1 1,0 0-1,-1-1 0,0-1 0,1 0 0,-2 0 1,1-1-1,0-1 0,-1 1 0,-1-2 1,1 1-1,-1-1 0,0-1 0,1-2 0,8-8 151,-2-1 0,0-1 0,-2 0 0,0 0-1,-1-2 1,-2 0 0,0 0 0,0-5-151,8-30-32,-4-1 0,-1 0 0,-1-18 32,1 1-864,-10 64 769,1 14 232,3 18 528,-7-15-450,10 21 263,1-1-1,0 0 0,2 0 0,1-1 1,1-1-1,12 12-477,15 16 75,3-2 0,10 6-75,-26-27 17,2-1 0,1-2 0,0-1 0,2-2 0,1-1 0,35 14-17,-52-26 29,1-2 1,0 0 0,0-1-1,0-1 1,1 0 0,0-2-1,0-1 1,0 0 0,0-2-1,0 0 1,0-1 0,0-1-1,0-1 1,7-3-30,-16 3 30,-1-1 0,0 0 0,0-1 0,0 0-1,-1 0 1,0-1 0,0-1 0,0 0 0,-1 0 0,0-1 0,0 0 0,-1 0 0,2-3-30,-1-1 33,-1 0 0,0 0 0,-1-1 0,0 0 0,-1 0 0,0 0 1,-1-1-1,-1 0 0,0 0 0,1-8-33,-1-6 30,-1 0 0,0-1 0,-2 1 0,-2-1 0,0 1 0,-2-1 0,-5-21-30,3 28-78,0 0-1,-2 0 1,0 0-1,-2 1 1,0 0-1,-1 1 1,-1 0-1,-1 1 1,-14-18 78,-3 6-1116,27 29 723,0 1-1,0-1 1,0 1-1,0-1 1,-1 1-1,1 0 1,-1 0-1,1 0 1,0 0-1,-1 0 1,1 1-1,-1-1 1,0 1-1,1 0 1,-1 0 393,-16 2-4496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10112,'0'0'3285,"8"17"1291,-5-12-4121,0 0 0,-1 1-1,1 0 1,-1 0 0,0-1 0,0 3-455,9 23 305,9 10-176,112 220-18,-128-253-111,1 0 0,0 0 0,1 0 0,0-1 0,0 0 0,3 3 0,-8-9 0,1 1 0,-1-1 0,1 0 0,0 1 0,-1-1 0,1 0 0,0 0 0,0 0 0,-1 0 0,1 0 0,0 0 0,0-1 0,0 1 0,0-1 0,0 1 0,0-1 0,0 0 0,1 1 0,-1-1 0,0-1 0,0 1 0,0 0 0,0 0 0,0-1 0,0 1 0,0-1 0,0 1 0,0-1 0,0 0 0,1-1 0,3-2 5,0-1-1,0-1 1,0 1-1,-1-1 1,0 0-1,0 0 1,0 0-1,-1 0 1,0-1-1,0-1-4,10-20 61,10-26-61,-19 41-4,40-108 238,-13 30-1817,-8 33-4151,-24 58 5602,0-1 0,0 1-1,0 0 1,1 0 0,-1-1-1,0 1 1,0 0 0,0-1 0,0 1-1,1 0 1,-1 0 0,0-1-1,0 1 1,1 0 0,-1 0 0,0 0-1,0-1 1,1 1 0,-1 0-1,0 0 1,0 0 0,1 0 0,-1 0-1,0-1 1,1 1 0,-1 0-1,0 0 1,1 0 0,-1 0 0,0 0-1,1 0 1,-1 0 0,0 0-1,1 0 1,-1 0 0,0 0 0,1 1-1,-1-1 1,0 0 0,0 0-1,1 0 1,-1 0 0,0 0 0,1 1-1,-1-1 1,0 0 0,0 0-1,1 0 1,-1 1 0,0-1 0,0 0-1,0 0 1,1 1 0,-1-1-1,0 0 1,0 0 0,0 1-1,0-1 1,0 0 0,0 1 0,1-1-1,-1 0 1,0 1 0,0-1-1,0 0 133,0 1-67,7 8-2589</inkml:trace>
  <inkml:trace contextRef="#ctx0" brushRef="#br0" timeOffset="350.626">784 191 9984,'-1'1'288,"0"-1"0,0 1 0,-1-1 0,1 1-1,0-1 1,0 1 0,0-1 0,0 1 0,0 0 0,0 0 0,0 0 0,0 0 0,0-1 0,0 1 0,0 0 0,1 0 0,-1 1 0,0-1 0,1 0 0,-1 1-288,-15 32-75,8-18 599,2-3-199,1-1 1,0 1 0,0 0 0,2 0 0,-1 0 0,2 1 0,0-1 0,0 1 0,1 0-1,1-1 1,0 1 0,1 0 0,2 8-326,-2-14-1,1 1-1,0-1 1,1-1-1,-1 1 1,1 0-1,1 0 1,0-1-1,0 0 1,0 0-1,1 0 1,0 0-1,0-1 1,1 0-1,0 0 1,0 0-1,0-1 1,1 0-1,-1 0 1,1-1-1,0 1 1,1-1 0,-1-1-1,1 0 2,-1 0-168,-1-1-1,1 0 0,0-1 1,0 0-1,0 0 1,-1-1-1,1 1 1,0-1-1,0-1 1,0 1-1,0-1 1,3-2 168,4 0-1504,-1-1 0,0 0 0,0-2 1,0 1-1,9-7 1504,2-1-3013</inkml:trace>
  <inkml:trace contextRef="#ctx0" brushRef="#br0" timeOffset="703.146">671 343 9856,'-15'13'3680,"15"3"-2848,5-3-96,0-8-192,8-2-416,11-3 0,14-3-64,1-7-64,-1 2 32,-1-5-192,-8 1-32,-5-1-1184,-5 0-512,-5-3-1728</inkml:trace>
  <inkml:trace contextRef="#ctx0" brushRef="#br0" timeOffset="1050.629">837 148 9856,'0'1'150,"-1"-1"1,0 0 0,1 1 0,-1-1-1,1 0 1,-1 1 0,0-1-1,1 1 1,-1-1 0,1 1 0,0-1-1,-1 1 1,1 0 0,-1-1-1,1 1 1,0 0 0,0-1-1,-1 1 1,1 0 0,0-1 0,0 1-1,0 0 1,0-1 0,-1 1-1,1 0 1,0-1 0,0 1 0,1 0-1,-1 0-150,0-1 73,1 1-1,0 0 1,-1-1-1,1 1 1,0-1-1,0 1 1,0 0-1,-1-1 1,1 0-1,0 1 1,0-1-1,0 0 1,0 1-1,0-1 1,0 0-1,0 0 1,1 0-73,6 1-25,0 0 0,1-1 0,-1 0 1,3 0 24,76-12-8155,60-16 8155,-109 15-517,-32 10 973,1 1-1,0-1 1,0 1-1,0 0 1,0 1-1,0 0 1,5 0-456,-11 1 179,0 0 1,0 0-1,0 1 1,0-1-1,0 0 0,0 1 1,0-1-1,0 1 0,-1-1 1,1 1-1,0-1 0,0 1 1,0 0-1,-1-1 1,1 1-1,0 0 0,-1-1 1,1 1-1,-1 0 0,1 0 1,-1 0-1,1 0 1,-1 0-1,1 0 0,-1 0 1,0 0-1,0 0 0,1-1 1,-1 2-180,5 36 1159,-4-28-224,1 32 2539,-2 28-3474,-1-44 79,1 0 0,1 0-1,1 0 1,2 0 0,0-1-1,3 6-78,-6-28-148,0 0-1,1 0 0,-1 1 1,1-1-1,0 0 1,0-1-1,0 1 0,0 0 1,0 0-1,1-1 0,-1 1 1,1-1-1,0 0 0,0 0 1,0 0-1,0 0 1,0-1-1,0 1 0,0-1 1,0 1-1,1-1 0,-1 0 1,0 0-1,1-1 0,-1 1 1,1-1-1,-1 0 1,1 0-1,0 0 149,14 0-1266,0-1 0,-1-1 0,1-1 0,-1 0 0,5-3 1266,-14 5-330,30-8-2203</inkml:trace>
  <inkml:trace contextRef="#ctx0" brushRef="#br0" timeOffset="1385.06">1939 94 9856,'-16'-8'3205,"16"8"-3166,0 0 1,0-1-1,-1 1 1,1 0-1,0 0 1,0 0-1,-1 0 1,1 0-1,0 0 1,0 0-1,0 0 1,-1 0-1,1 0 1,0 0-1,0 0 1,-1 0-1,1 0 1,0 0-1,0 0 1,-1 0-1,1 0 1,0 0-1,0 0 1,0 0-1,-1 0 1,1 0-1,0 1 1,0-1-1,0 0 1,-1 0-1,1 0 1,0 0-40,-4 3 123,-1-1-1,1 1 1,0 0 0,0 0-1,1 0 1,-1 0 0,1 1-1,0-1 1,-1 1 0,0 2-123,-33 37 867,27-33-328,1 0 0,0 0 0,1 1 0,0 0 0,-2 5-539,5-7 138,1 2-1,0-1 1,0 0-1,1 1 1,0 0-1,1-1 1,0 1-1,1 0 1,0 0-1,1 1 1,0-1-1,1 2-137,0-9 4,-1 1-1,1 0 0,0-1 1,0 1-1,0 0 0,1-1 1,0 1-1,0-1 1,0 0-1,0 0 0,1 0 1,-1 0-1,1 0 0,0 0 1,0 0-1,1-1 0,-1 0 1,1 0-1,-1 0 0,1 0 1,0 0-1,0-1 0,0 0 1,1 1-1,-1-2 0,1 1 1,-1 0-1,3 0-3,-2-2 5,0 1 0,0-1 0,0 0 0,0 0 0,0 0 0,0 0 0,0-1 0,0 0 0,0 0 0,0-1-1,-1 1 1,1-1 0,0 0 0,-1 0 0,1-1 0,-1 1 0,0-1 0,4-3-5,-1 1-11,0-1 0,0 0 0,0-1 0,-1 1 0,0-1 0,-1 0 0,0-1-1,0 1 1,3-7 11,-6 8-238,1 0-1,-2 0 1,1-1-1,-1 1 1,1-1-1,-2 1 1,1-1-1,-1 1 1,0-1-1,0 1 1,-1-4 238,-1-2-1635,0 0-1,-1 0 1,0 0 0,0 0 0,-4-5 1635,-3-5-2560</inkml:trace>
  <inkml:trace contextRef="#ctx0" brushRef="#br0" timeOffset="1717.934">2496 17 6912,'12'-14'3464,"-11"11"-883,-11 8 2520,-19 6-3710,1 3 0,-12 7-1391,30-14 11,0 0 0,0 0 0,0 1 0,1 0 0,0 1 0,1 0 0,-7 8-11,8-8-4,1 0 0,-1 1 0,2 0 1,-1 0-1,1 1 0,1-1 1,0 1-1,-3 11 4,7-18-7,-1 0 0,0 0 1,1 0-1,0 1 0,0-1 1,0 0-1,0 0 0,1 1 1,0-1-1,0 0 0,0 0 0,0 0 1,1 0-1,-1 0 0,1 0 1,0-1-1,0 1 0,0 0 1,1-1-1,-1 0 0,1 1 0,0-1 1,0 0-1,0-1 0,3 3 7,1 1-109,1-1 0,0-1 0,0 1-1,0-1 1,0-1 0,0 1 0,1-2-1,0 1 1,0-1 0,7 1 109,38 2-2772,1-4-4009,-37-1 4291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1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287 142 10496,'0'16'3346,"1"-1"0,1 1 0,2 6-3346,26 91 1059,-1 2-1293,-17-65 159,-8-35-848,0 0-1,-1 0 0,0 0 0,-1 10 924,-12-50-8458,7 19 7177,-6-16-1225</inkml:trace>
  <inkml:trace contextRef="#ctx0" brushRef="#br0" timeOffset="345.191">67 149 9728,'-34'-6'3205,"33"6"-3126,0-1 0,0 1 1,0 0-1,1 0 0,-1 0 0,0-1 1,0 1-1,0 0 0,0 0 0,0 1 1,0-1-1,1 0 0,-1 0 0,0 0 1,0 0-1,0 1 0,0-1 0,0 0 1,1 1-1,-1-1 0,0 1 0,0-1 1,1 1-1,-1-1 0,0 1-79,-1 1 360,2-2-289,-1 0-1,1 0 0,-1 1 1,1-1-1,-1 0 1,1 0-1,0 1 0,-1-1 1,1 0-1,-1 0 1,1 1-1,0-1 0,-1 1 1,1-1-1,0 0 1,0 1-1,-1-1 0,1 1 1,0-1-1,0 0 1,-1 1-1,1-1 0,0 1 1,0-1-1,0 1 0,0-1 1,0 1-1,0-1 1,0 1-1,0-1 0,0 1 1,0-1-1,0 1 1,0-1-1,0 1 0,0-1 1,0 1-1,1-1 1,-1 0-1,0 1 0,0-1 1,0 1-1,1-1 1,-1 1-1,0-1 0,1 0 1,-1 1-1,0-1 1,1 0-1,-1 1 0,0-1 1,1 0-1,-1 0 1,1 1-1,-1-1 0,1 0 1,-1 0-1,0 0 1,1 1-71,27 12 1089,-18-11-1036,1 0 1,-1-1 0,0 0 0,1-1 0,0 0-1,-1 0 1,1-1 0,2-1-54,24-5 13,25-8-13,-27 6 26,40-9-17,208-46 78,-273 62-74,0 1 1,0 0-1,-1 0 1,1 1-1,0 0 1,0 1-1,2 0-13,-8 0 10,0 0 0,0 0 0,0 0 0,0 1 0,0 0 0,-1-1-1,1 1 1,-1 0 0,1 1 0,-1-1 0,0 0 0,0 1 0,0 0 0,0 0-1,0 0 1,0 0 0,-1 0 0,0 1-10,9 16 34,-1 1-1,0 1 1,-2 0 0,-1 0 0,-1 0-1,0 1 1,-2 2-34,12 40 41,-5-4-545,-8-45-84,0 1 1,0-1 0,6 13 587,-9-29-114,0 1 1,0-1-1,0 0 1,0 0-1,0 1 0,0-1 1,0 0-1,0 1 1,0-1-1,0 0 1,0 1-1,0-1 0,0 0 1,0 1-1,1-1 1,-1 0-1,0 0 1,0 1-1,0-1 1,1 0-1,-1 0 0,0 1 1,0-1-1,0 0 1,1 0-1,-1 0 1,0 1-1,1-1 1,-1 0-1,0 0 0,0 0 1,1 0-1,-1 0 1,0 0-1,1 0 1,-1 1-1,0-1 0,1 0 1,-1 0-1,0 0 1,1 0-1,-1 0 1,0 0-1,1-1 1,-1 1-1,0 0 0,0 0 1,1 0-1,-1 0 1,0 0-1,1 0 1,-1-1-1,0 1 1,0 0-1,1 0 0,-1 0 1,0-1-1,0 1 1,1 0-1,-1 0 1,0 0-1,0-1 0,0 1 114,12-23-5471,-10 20 5068,8-21-2701</inkml:trace>
  <inkml:trace contextRef="#ctx0" brushRef="#br0" timeOffset="682.236">1033 36 9984,'9'11'9071,"11"25"-7316,-2 12-1485,-3 1 1,0 7-271,-4-16-141,0-1-1,3 0 1,17 34 141,-9-39-2147,-1-16-5487,-12-13 4488</inkml:trace>
  <inkml:trace contextRef="#ctx0" brushRef="#br0" timeOffset="1080.97">867 301 10112,'-20'11'3285,"20"-11"-3235,0 1 1,-1-1-1,1 0 1,0 0-1,0 0 1,-1 1-1,1-1 0,0 0 1,0 1-1,0-1 1,0 0-1,0 1 1,-1-1-1,1 0 1,0 0-1,0 1 0,0-1 1,0 0-1,0 1 1,0-1-1,0 0 1,0 1-1,0-1 1,0 0-1,0 1 0,0-1 1,0 0-1,0 1 1,0-1-1,1 0 1,-1 1-1,0-1 1,0 0-1,0 1 0,0-1 1,1 0-1,-1 0 1,0 1-1,0-1 1,1 0-1,-1 0 1,0 1-1,1-1-50,9 9 492,-4-7-463,-1-1-1,1 0 1,0-1 0,-1 1-1,1-1 1,0 0 0,-1 0-1,1-1 1,3-1-29,52-12 37,-50 11-33,84-28 501,-35 8-3162,-1-4 0,-2-2 0,18-13 2657,24-22-363,-78 44 2547,-19 18-1797,0-1-1,0 1 0,0-1 0,1 1 1,-1 0-1,1 0 0,-1 0 0,1 0 1,0 0-1,0 1 0,0-1 0,0 1 1,0 0-1,0 0 0,2 0-386,-4 1 126,-1 0 1,1 1-1,0-1 0,0 1 0,0-1 1,-1 1-1,1-1 0,0 1 0,0 0 1,-1-1-1,1 1 0,-1 0 0,1-1 1,-1 1-1,1 0 0,-1 0 0,1 0 1,-1 0-1,1-1 0,-1 1 0,0 0 1,0 0-1,1 0 0,-1 0 0,0 0 1,0 0-1,0 0 0,0 0 0,0 0 1,0 0-127,0 40 329,-1-31-137,1 8-166,0 0-1,1 0 0,1 0 1,0 0-1,2 0 0,0-1 1,1 1-1,0-1 0,2-1 1,0 1-1,0-1 0,6 8-25,-8-19-175,-1 1 0,1-1-1,0 0 1,0 0 0,1-1-1,-1 1 1,1-1 0,0-1-1,0 1 1,1-1 0,-1 0-1,1 0 1,-1-1 0,1 0-1,0 0 1,0 0 0,0-1-1,1 0 176,6 1-651,0-1-1,1 0 1,-1-1 0,0 0-1,1-1 1,-1-1-1,0 0 1,9-3 651,6-3-3056</inkml:trace>
  <inkml:trace contextRef="#ctx0" brushRef="#br0" timeOffset="1416.326">1579 250 7296,'-10'21'2816,"10"-21"-2208,15 18 896,-11-14 160,6 0-928,9-8-1696,10 0 448,0-9-3648,4 0 2304</inkml:trace>
  <inkml:trace contextRef="#ctx0" brushRef="#br0" timeOffset="1746.772">1680 1 10112,'-34'17'3872,"34"-17"-3040,-10 18-128,10-18-256,5 3-352,0-3-128,9 5 0,15-10-1312,5 2 736,22-10-3840,1 4 2464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1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9856,'5'69'9665,"3"-25"-9098,2-1 0,8 21-567,-16-59 166,12 52-87,0 15-79,1 1-1578,3-4-4038,-13-63 1888,0-5 1206</inkml:trace>
  <inkml:trace contextRef="#ctx0" brushRef="#br0" timeOffset="335.864">437 142 7296,'2'2'586,"0"1"1,0 0-1,0 0 1,0 1-1,0-1 1,-1 0-1,1 1 1,-1-1-1,0 1 0,0-1 1,0 1-1,-1-1 1,1 1-1,-1 2-586,5 18 1688,20 64 2479,4 47-4167,-2 16-6801,-25-144 5460,0 4-3953,-2-8 2745</inkml:trace>
  <inkml:trace contextRef="#ctx0" brushRef="#br0" timeOffset="666.73">109 441 10112,'0'0'81,"0"0"0,0 0 0,0 0 1,0 0-1,0 0 0,0 0 0,-1 0 1,1 0-1,0 1 0,0-1 0,0 0 0,0 0 1,0 0-1,0 0 0,0 0 0,0 0 1,0 0-1,0 1 0,0-1 0,0 0 1,0 0-1,0 0 0,0 0 0,0 0 0,0 0 1,0 0-1,0 1 0,0-1 0,0 0 1,0 0-1,0 0 0,0 0 0,0 0 1,1 0-1,-1 0 0,0 0 0,0 1 0,0-1 1,0 0-1,0 0 0,0 0 0,0 0 1,0 0-1,0 0 0,0 0 0,1 0 1,-1 0-1,0 0 0,0 0 0,0 0 0,0 0 1,0 0-1,0 0 0,0 0 0,1 0 1,-1 0-82,12 3 1055,20-3-1049,10-4-108,0-2 0,1-1 0,-2-3 0,22-8 102,-25 5-2169,-1-2 0,34-19 2169,-24 8-1965,-10 6 925,25-11 1040,-50 26 1440,2 0 1,-1 1-1,0 0 1,3 1-1441,-14 3 124,0 0 0,0 0-1,0 0 1,0 0 0,0 0 0,0 0 0,0 1-1,0-1 1,0 1 0,0-1 0,-1 1 0,1 0-1,0 0 1,0 0 0,0 0 0,-1 0 0,1 0-1,-1 0 1,1 1 0,-1-1 0,1 1 0,-1-1-1,0 1 1,0-1 0,1 1 0,-1 0 0,0 1-124,5 6 618,-1 2 1,-1-1 0,0 0 0,2 8-619,-2-5 448,19 60 167,-10-29-814,8 15 199,-15-44-1111,1-2 0,0 1 0,5 6 1111,-1-5-4277,3-3 1264</inkml:trace>
  <inkml:trace contextRef="#ctx0" brushRef="#br0" timeOffset="1255.341">1341 183 10240,'-4'-1'423,"1"1"0,0-1 0,0 1 0,0 0 0,-1 0 0,1 0 0,0 0 0,0 1 0,-1-1 0,1 1 0,-3 1-423,1 0 160,-1 0 0,1 1 0,0 0 0,0 0 0,0 0 0,1 1 0,-1-1 0,1 1 0,0 0 0,-3 3-160,0 1 0,0 2 0,0-1 1,1 1-1,0 0 0,0 0 1,1 0-1,0 1 0,-1 8 0,2-6 120,0 1-1,2-1 0,0 1 0,0 0 0,1 0 0,1 0 0,0 0 0,1 0 0,2 10-119,-2-18-10,0 0 0,1-1 0,-1 1 0,1-1 0,0 1 0,1-1 0,-1 0 0,1 0 0,0 0 0,0 0 0,1-1 0,-1 1 0,1-1 0,0 0 0,0 0 0,1 0 0,-1 0 0,1-1 0,0 0 0,-1 0 0,2 0 0,-1-1 0,0 1 0,5 0 10,-3-1 5,0-1-1,0-1 0,0 1 0,0-1 0,1 0 0,-1-1 0,0 0 0,0 0 0,0 0 0,0-1 0,0 0 0,0-1 0,-1 1 1,1-1-1,-1-1 0,0 1 0,0-1 0,4-3-4,-4 3 30,-1 0 1,0 0-1,0-1 1,0 0-1,-1 1 1,1-2-1,-1 1 1,-1 0-1,3-5-30,-4 6 135,0 1 1,-1-1-1,1 1 0,-1-1 0,0 0 1,0 0-1,-1 1 0,1-1 1,-1 0-1,1 0 0,-1 0 0,-1 0 1,1 0-1,0 0 0,-1 1 0,0-2-135,1 3 13,-1 0 0,1 0 0,0 0 0,-1 0 0,0 0 0,1 0 0,-1 0 0,0 0 0,0 0 0,0 0 0,0 1 0,0-1 0,-1 0 0,1 1 0,0-1 0,-1 1 0,1 0 0,-1-1-1,1 1 1,-1 0 0,0 0 0,0 0 0,1 0 0,-1 0 0,0 0 0,0 1 0,0-1 0,-1 0-13,2 1 75,1 1-72,0 1 1,1-1-1,0 0 1,-1 0 0,1 0-1,0 0 1,0 0-1,-1-1 1,1 1-1,0 0 1,0 0-1,0 0 1,0-1 0,0 1-1,0 0 1,0-1-1,0 1 1,0-1-1,1 0 1,-1 1 0,0-1-1,0 0 1,0 1-1,0-1 1,1 0-1,-1 0 1,0 0-1,0 0 1,0 0 0,1-1-1,0 1-3,42-8-16,-38 7 55,4-3-26,0 0 0,-1 0 0,1-1 1,-1 0-1,0 0 0,0-1 0,-1-1 0,5-3-13,-3 1 17,0 2 1,1-1-1,0 2 1,0-1-1,9-2-17,-18 8 7,-1 0 1,1 0-1,0 1 0,0-1 1,0 1-1,0-1 0,0 1 1,0 0-1,0 0 1,0 0-1,0 0 0,0 0 1,0 0-1,0 1 0,0-1 1,0 0-1,-1 1 0,1 0 1,0-1-1,0 1 0,0 0 1,0 0-1,-1 0 0,1 0 1,-1 0-1,1 1 0,-1-1 1,1 0-1,-1 1 0,1-1 1,-1 1-1,0-1 1,0 1-1,0 0 0,0-1 1,0 1-1,0 0 0,0 0-7,3 10 39,0-1-1,-1 1 0,0 0 0,-1 0 1,1 12-39,0-6 52,4 18-452,1-2 0,5 9 400,-13-41-279,1-1 1,-1 1 0,1-1-1,-1 0 1,1 0 0,-1 1-1,1-1 1,0 0-1,-1 0 1,1 0 0,0 0-1,0 1 1,0-1 0,0 0 278,0-1-545,0 0 0,0 1 0,0-1 0,0 0 0,0 0 0,0 0 0,0 0 0,0 0 0,0 0 0,0 0 0,0 0 0,0 0 0,0 0 0,0-1 0,0 1 0,0 0 0,0-1 0,1 1 545,11-4-3546</inkml:trace>
  <inkml:trace contextRef="#ctx0" brushRef="#br0" timeOffset="1589.772">2044 108 10240,'2'0'357,"-1"1"1,1-1 0,0 1-1,-1-1 1,1 1 0,-1-1 0,0 1-1,1 0 1,-1 0 0,1 0-1,-1 0 1,0 0 0,0 0-1,0 0 1,0 0 0,1 1 0,-2-1-1,1 0 1,0 1 0,0-1-1,0 0 1,0 1 0,-1 0-358,18 42 2081,-14-31-1936,8 24 89,-1 1-1,-1 9-233,10 36 61,-9-43-63,-7-19-119,2-1 0,1 1 0,1-1 0,4 9 121,-12-29-62,0 0-1,0 0 0,0 1 1,0-1-1,0 0 0,1 0 1,-1 0-1,0 0 1,0 1-1,0-1 0,0 0 1,0 0-1,0 0 0,0 0 1,1 0-1,-1 1 0,0-1 1,0 0-1,0 0 0,0 0 1,1 0-1,-1 0 0,0 0 1,0 0-1,0 0 0,0 0 1,1 0-1,-1 0 0,0 1 1,0-1-1,0 0 1,0 0-1,1 0 0,-1 0 1,0-1-1,0 1 0,0 0 1,1 0-1,-1 0 0,0 0 1,0 0-1,0 0 63,6-9-2886,1-14-2530,-2-1 1822</inkml:trace>
  <inkml:trace contextRef="#ctx0" brushRef="#br0" timeOffset="1920.091">2414 1 10240,'-3'31'3792,"1"0"1,1 1-3793,2-17 559,0 1-1,1-1 1,1 0-1,0-1 1,2 5-559,16 47 245,15 33-245,-23-61-245,-12-32 67,1 0 0,0 0 0,0 0 0,0 0-1,1 0 1,0-1 0,0 1 0,1-1 0,-1 0 0,3 3 178,-2-8-2608,-3-4-1877</inkml:trace>
  <inkml:trace contextRef="#ctx0" brushRef="#br0" timeOffset="2274.96">2257 225 10112,'0'1'208,"0"1"1,0-1 0,0 0 0,0 1 0,1-1-1,-1 1 1,0-1 0,1 0 0,-1 1 0,1-1-1,0 0 1,-1 1 0,1-1 0,0 0-1,0 0 1,0 0 0,0 0 0,-1 0 0,2 0-1,-1 0 1,0 0 0,0 0 0,0 0-1,1 0-208,2 1 135,-1-1-1,1 1 1,0-1-1,-1 0 0,1 0 1,0-1-1,0 1 0,0-1 1,3 0-135,9 0-37,1-1 1,-1-1 0,0-1-1,5-1 37,22-6 8,0-2 0,-1-2 0,-1-2 0,0-1 0,-2-3 0,20-12-8,21-18 59,-80 50-9,0-1-1,1 1 1,-1 0 0,0-1-1,1 1 1,-1 0 0,0-1-1,1 1 1,-1 0 0,1 0-1,-1-1 1,1 1 0,-1 0 0,0 0-1,1 0 1,-1 0 0,1 0-1,-1 0 1,1 0 0,-1 0-1,1 0 1,-1 0 0,1 0-1,-1 0 1,1 0 0,-1 0 0,1 0-1,-1 0 1,0 0 0,1 0-1,-1 1 1,1-1 0,-1 0-1,1 0 1,-1 1 0,0-1 0,1 0-1,-1 1 1,0-1 0,1 0-1,-1 1 1,0-1 0,1 0-1,-1 1 1,0-1 0,0 1-1,0-1 1,1 1 0,-1-1 0,0 0-1,0 1 1,0-1 0,0 1-1,0-1 1,0 1 0,0-1-1,0 1 1,0-1 0,0 1-1,0-1 1,0 1-50,-7 35 1519,5-26-1584,-3 10 135,2 1 0,0 1 0,1-1 1,1 0-1,1 1 0,2 13-70,-1-26 1,1-1 0,-1 0 0,2 0 1,-1 0-1,1 0 0,0 0 0,1 0 1,0-1-1,0 0 0,1 1 0,-1-2 0,2 1 1,-1 0-1,1-1 0,0 0 0,0-1 0,0 1 1,3 0-2,-2-1-144,0-1 0,0 1 0,0-2 0,1 1 0,0-1 0,-1 0 0,1-1 0,3 1 144,-2-1-952,0-1 0,0 0 0,0-1 0,0 1 0,-1-2 0,1 1 0,0-1 0,0 0 0,0-1 0,-1 0 0,1-1 0,0 0 952,15-8-3045</inkml:trace>
  <inkml:trace contextRef="#ctx0" brushRef="#br0" timeOffset="2605.79">2838 310 9984,'-10'22'3776,"10"-22"-2944,19 16-160,-5-16-288,1 5-320,9-15-1312,3 7 672,-3-10-3776,0 0 2400</inkml:trace>
  <inkml:trace contextRef="#ctx0" brushRef="#br0" timeOffset="2606.79">2951 31 7168,'-37'0'2720,"37"0"-2112,-33 8 1024,18-3 448,10 0-1152,1-5-384,4 3-384,0-3-224,9 0 32,1 0-320,9 0 192,0-3-2496,-1 3 1472,1-5-3168,5 0 2464</inkml:trace>
  <inkml:trace contextRef="#ctx0" brushRef="#br0" timeOffset="3085.87">3279 132 10496,'0'12'1826,"1"0"1,0 0 0,0 0-1,2 1-1826,0 0 445,1-1 0,1-1 0,0 1-1,0 0 1,6 7-445,-4-7 27,23 48 148,-28-56-165,0 1 0,-1-1 0,1 1 0,-1-1-1,0 1 1,-1 0 0,1 0 0,-1-1 0,0 1-1,0 0 1,0 0 0,-1 0-10,1-5-1,0 1-1,0-1 1,0 1-1,0-1 1,0 1-1,0-1 1,0 0 0,0 1-1,0-1 1,-1 1-1,1-1 1,0 0-1,0 1 1,-1-1 0,1 1-1,0-1 1,-1 0-1,1 1 1,0-1-1,-1 0 1,1 0 0,0 1-1,-1-1 1,1 0-1,0 0 1,-1 0-1,1 1 1,-1-1-1,1 0 1,-1 0 0,1 0-1,0 0 1,-1 0-1,1 0 1,-1 0-1,1 0 1,-1 0 0,1 0-1,-1 0 1,1 0-1,0 0 1,-1 0-1,1 0 1,-1-1 0,1 1-1,0 0 1,-1 0-1,1 0 1,-1-1-1,1 1 1,0 0 0,-1-1-1,1 1 1,0 0-1,-1 0 1,1-1-1,0 1 1,0-1-1,-1 1 1,1-1 1,-17-17-37,16 15 37,0 0-1,-1 0 1,1 0-1,0 1 1,0-1-1,0 0 1,1 0 0,-1-1-1,1 1 1,0 0-1,-1 0 1,1 0-1,1-3 1,7-37-110,-7 39 82,4-16 21,1 2 0,1-1 0,1 1-1,0 0 1,2 0 0,0 1-1,1 0 1,0 1 0,1 0 0,1 1-1,7-6 8,-17 18 38,-1 1 0,1-1-1,0 1 1,0 0 0,0-1-1,0 2 1,0-1-1,1 0 1,-1 1 0,1-1-1,-1 1 1,1 0 0,0 0-38,-3 1 16,1 0 1,0 0-1,-1 0 0,1 0 1,0 0-1,0 0 1,-1 1-1,1-1 1,0 1-1,-1-1 0,1 1 1,-1-1-1,1 1 1,-1 0-1,1 0 1,-1 0-1,1 0 0,-1 0 1,0 0-1,1 0 1,-1 1-1,0-1 1,0 0-1,0 1 0,0-1 1,0 1-1,0-1 1,0 2-17,2 3 1,0 0 1,-1 0-1,0 0 0,0 0 1,0 1-1,-1-1 1,0 0-1,0 1 1,0 0-1,-1 3-1,-1 12 6,0 1 1,-3 11-7,1-17 3,1 1-1,1 0 1,0 0 0,2 4-3,0-17 0,-1 1 1,1-1-1,1 1 0,-1-1 0,1 0 1,0 0-1,0 0 0,0 0 1,0 0-1,1-1 0,0 1 0,0-1 1,1 1-1,-1-1 0,4 3 0,0-1-498,-1-1 0,1 0 0,0 0 0,0-1 0,0 0 0,0 0-1,1-1 1,0 0 0,0 0 0,0 0 0,0-1 0,0-1 0,2 1 498,14 0-2807,0 0 0,1-2 1,18-2 2806,1 1-2832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 9600,'0'0'117,"0"0"0,0-1 0,0 1 0,0 0 0,0 0 0,0-1 0,0 1 0,0 0 0,0 0 0,0 0 0,0-1 0,0 1 0,0 0 0,-1 0 0,1 0 0,0-1 0,0 1 0,0 0 0,0 0 0,0 0 0,0 0 0,0-1 0,-1 1 0,1 0 0,0 0 0,0 0 0,0 0 0,0 0 0,0-1 0,-1 1 0,1 0 0,0 0 0,0 0 0,0 0 0,-1 0 0,1 0 0,0 0 0,0 0 0,0 0 0,-1 0-117,0 1 1944,2 31 2183,3 54-3714,4 0-1,4 6-412,-3-23-73,-4-41-257,1 16-1250,-7-15-2845,1-28 4078,0 0 217,0-1-1,1 0 1,-1 1-1,0-1 1,0 0-1,0 1 0,0-1 1,0 0-1,0 1 1,0-1-1,0 0 1,0 1-1,0-1 0,0 0 1,-1 1-1,1-1 1,0 0-1,0 0 1,0 1-1,0-1 0,0 0 1,-1 1-1,1-1 1,0 0-1,0 0 1,0 1-1,-1-1 1,1 0-1,0 0 0,0 0 1,-1 1-1,1-1 1,0 0-1,-1 0 1,1 0-1,0 0 0,-1 0 1,1 1-1,0-1 1,-1 0-1,1 0 1,0 0-1,-1 0 0,1 0 1,0 0-1,-1 0 1,1 0-1,0 0 1,0 0-1,-1 0 131,-4-4-2645</inkml:trace>
  <inkml:trace contextRef="#ctx0" brushRef="#br0" timeOffset="360.929">0 192 9984,'8'-3'5325,"20"-5"-3482,6-3-1017,105-29 1256,43-3-2082,-65 17 142,-111 24-137,9-2 41,1 1 0,-1 0 1,1 1-1,0 0 1,-1 1-1,4 1-46,-14 1 15,-1-1 0,0 1 0,1 0 0,-1 0-1,0 0 1,0 1 0,0-1 0,0 1 0,0 0 0,0 0 0,0 1 0,-1-1-1,1 1 1,-1 0 0,0 0 0,1 0 0,-2 0 0,1 0 0,0 1 0,0-1-1,-1 1 1,0 0 0,0 0 0,1 2-15,4 9 42,-1 1-1,-1 1 1,0-1 0,-1 0-1,0 11-41,8 87 42,-6-51-159,2 50-2244,-7-39-6451,-1-65 6242</inkml:trace>
  <inkml:trace contextRef="#ctx0" brushRef="#br0" timeOffset="691.303">971 53 10496,'5'7'1447,"0"0"1,0 0 0,-1 0 0,-1 1-1,3 6-1447,4 11 1613,-3 1-1,2 9-1612,4 12 54,43 167-1473,-52-192-417,-4-11-1718,0-11 3454,0 0 0,0 0 0,0 0 0,0 1 0,0-1 0,0 0 0,0 0 0,0 0 0,0 0 0,0 0 0,0 0 0,0 0-1,0 0 1,0 0 0,0 1 0,0-1 0,0 0 0,0 0 0,0 0 0,0 0 0,0 0 0,0 0 0,0 0 0,0 0 0,-1 0-1,1 0 1,0 0 0,0 0 0,0 0 0,0 1 0,0-1 0,0 0 0,0 0 0,0 0 0,0 0 0,0 0 0,-1 0 0,1 0-1,0 0 1,0 0 0,0 0 0,0 0 0,0 0 0,0 0 0,0 0 0,0 0 0,0 0 0,-1 0 0,1 0 0,0 0 0,0 0-1,0 0 1,0-1 0,0 1 0,0 0 0,0 0 0,0 0 0,0 0 0,0 0 0,0 0 0,0 0 0,-1 0 100,-3-5-2624</inkml:trace>
  <inkml:trace contextRef="#ctx0" brushRef="#br0" timeOffset="1025.339">762 298 10112,'-3'4'687,"-8"18"2381,11-22-3012,0 1 1,0-1 0,0 1-1,-1-1 1,1 1 0,0-1 0,0 1-1,0-1 1,0 1 0,0-1-1,0 1 1,0-1 0,0 1 0,0-1-1,0 1 1,1-1 0,-1 1 0,0-1-1,0 1 1,0-1 0,1 0-1,-1 1 1,0-1 0,0 1 0,1-1-1,-1 1 1,0-1 0,1 0-1,-1 1 1,1-1 0,-1 0 0,0 0-1,1 1 1,-1-1 0,1 0-1,-1 0 1,1 1 0,-1-1 0,1 0-1,-1 0 1,1 0 0,-1 0-1,1 0 1,0 0-57,17 2 585,0 0-1,0-2 0,0 0 1,0-1-1,0-1 0,0-1 1,6-2-585,38-10 158,27-12-158,-41 12 130,45-18 20,58-30-150,-144 60 4,-6 3-4,4-3-7,1 1 0,-1 0 0,1 0 0,-1 1 0,7-2 7,-11 3 3,0 0-1,0 0 1,0 0-1,0 0 1,0 0-1,0 0 1,0 0-1,0 0 0,0 0 1,0 1-1,-1-1 1,1 0-1,0 1 1,0-1-1,0 0 1,0 1-1,0-1 1,0 1-1,-1 0 1,1-1-1,0 1 1,0-1-1,-1 1 0,1 0 1,0 0-1,-1-1 1,1 1-1,-1 0 1,1 0-1,-1 0 1,1 0-1,-1 0 1,0 0-1,1 0 1,-1 0-1,0 0 1,0-1-1,0 2-2,3 22 44,-2-1 0,0 1 1,-2 4-45,0-2 61,1 1 1,3 11-62,-2-27 8,1 1-1,1-1 1,0 0-1,0 0 1,1 0-1,0-1 0,1 1 1,1-1-1,-1 0 1,1 0-1,1-1 1,2 3-8,-4-7-22,-1 0 0,1-1 0,0 1 0,0-1 0,0 0 0,1 0 0,0-1 0,-1 0 0,1 0 0,0 0 0,0-1 0,1 0 0,-1 0 0,0 0 0,1-1 0,-1 0 0,1 0-1,0-1 1,-1 0 0,1 0 0,-1 0 0,2-1 22,-1 0-424,0 0-1,-1-1 1,1 0-1,-1 0 1,1-1-1,-1 1 1,0-1-1,0-1 1,1 0 424,1-1-1227,0-1 0,-1 1-1,0-1 1,-1-1 0,0 1 0,5-6 1227,9-16-3584</inkml:trace>
  <inkml:trace contextRef="#ctx0" brushRef="#br0" timeOffset="1359.165">1470 324 10112,'0'30'3776,"5"-17"-2944,14-10-160,-9-3-288,12-3-320,12-10-64,-1-5-128,6-7 0,-6 4 64,-5 0-2368,-4 0-1056,-10-1 192</inkml:trace>
  <inkml:trace contextRef="#ctx0" brushRef="#br0" timeOffset="1360.165">1560 79 10368,'-10'13'3872,"10"-9"-3040,5 0-128,0 0-320,4-4-416,11 0 32,8 0 0,16-4 0,2-4 0,7 0-1504,4-5-576,4 3-1632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9984,'-5'-7'4307,"3"9"688,3 4-1373,5 3-3432,2 3 262,-1 0 0,1 0 0,-2 1 0,0 0-1,0 0 1,-2 1 0,1 0 0,0 7-452,-2-9-40,-1-1 0,-1 0 0,0 0-1,-1 1 1,0-1 0,0 1 0,-1-1 0,-1 0 0,0 0-1,0 1 1,-1 0 40,-25 59-3083,4-25-2591,14-33 768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10240,'3'2'493,"-1"0"1,1 0 0,-1 0 0,0 0-1,1 1 1,-1-1 0,0 0-1,0 1 1,-1 0 0,1 0 0,0-1-1,-1 1 1,0 0 0,0 0-1,0 0 1,0 0 0,0 1 0,0 1-494,2 13 561,0-1 1,-2 1-1,0 0-561,0 0 244,3 22-49,3 86-86,3-144-285,28-79-242,-24 58 234,1 1 0,4-2 184,-14 30 8,1 0 0,0 0 0,1 0 0,0 1 0,0 0 0,1 0 0,0 1 0,1 0 0,3-3-8,-10 10 23,-1-1 0,1 1 0,0 0 0,0 0 0,0-1-1,0 1 1,0 0 0,1 1 0,-1-1 0,0 0 0,0 1 0,1-1 0,-1 1 0,0 0 0,1 0 0,-1 0 0,0 0 0,1 0 0,-1 0 0,0 0 0,0 1 0,2 0-23,-2 0 10,0 0 1,-1 0-1,1 0 0,-1 0 0,1 0 1,-1 1-1,1-1 0,-1 0 1,0 1-1,0-1 0,0 1 1,0-1-1,0 1 0,0 0 1,0-1-1,-1 1 0,1 0 1,0 0-1,-1 0 0,0-1 0,1 1 1,-1 0-1,0 0 0,0 0 1,0 0-1,0 1-10,-1 9 1,-1 0 0,0 0 0,-1 0 0,0-1-1,-1 1 1,0-1 0,-1 0 0,-2 4-1,-1 1-62,1 1 0,-3 15 62,9-27 16,0 0 1,1 0-1,-1 0 1,1 0-1,0 0 1,1 0-1,-1 0 1,1 0-1,0 0 1,0 0-1,1 0 1,-1 0-1,1 0 1,0-1-1,0 1 1,1-1 0,0 1-1,-1-1 1,2 1-17,-1-1-118,0-1 1,0 1-1,0-1 1,1 0-1,0 0 1,-1 0 0,1-1-1,0 1 1,3 1 117,-3-3-395,-1 1 1,1-1-1,-1 0 1,1 0-1,0 0 1,-1-1-1,1 1 1,0-1-1,-1 0 1,1 0-1,0 0 1,2-1 394,31-2-5867,-18 2 3382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3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10112,'3'1'4705,"4"9"-3517,-6-3-1140,0 1 0,1-1 0,0 1 0,0-1 0,1 1 0,0-1 0,0 0 0,4 4-48,11 32 1034,-6 3 1975,1 14-3009,-6-23 474,22 109 3809,-27-131-3775,-4-18-256,-2-26-1514,5 7 905,1 1 0,1-1 0,0 1 0,2 0 0,0 0 0,2 0 0,0 0 0,1 1 0,1 1-1,9-14 358,-10 18 19,1 1-1,1 0 1,0 1-1,0 0 1,2 1-1,-1 0 1,1 1-1,1 0 1,0 1-1,1 0 1,0 1-1,0 0 1,1 2-1,4-2-18,-16 7-1,1 1-1,0 0 0,-1 0 0,1 0 0,0 0 0,0 0 0,0 1 1,-1 0-1,1 0 0,0 0 0,0 0 0,0 0 0,0 1 1,-1 0-1,1-1 0,0 2 0,0-1 2,-2 0 62,0 0 0,0 1 0,0-1 0,0 1 0,0 0 0,0-1 0,0 1-1,-1 0 1,1 0 0,-1 0 0,1 0 0,-1 0 0,0 0 0,0 1 0,0-1 0,0 0 0,0 1 0,0-1 0,-1 0-1,1 1 1,-1-1 0,1 1 0,-1-1 0,0 1 0,0-1 0,-1 2-62,0 11 340,-1 0 0,-1 0 0,-1 0 0,0 0-1,0-1 1,-2 0 0,0 0 0,0 0 0,-2-1-340,-3 12-41,0 0-1,-1 8 42,10-24-7,-1-1-1,2 1 0,-1-1 0,1 1 1,0-1-1,1 1 0,0 0 0,1-1 1,0 3 7,0-6 8,0 0 0,0 0 0,0 0 1,1 0-1,0-1 0,0 1 0,0-1 1,1 1-1,-1-1 0,1 0 0,0 0 1,0 0-1,1 0 0,1 2-8,2-1-167,-1 0 0,1 0 0,-1 0 0,1-1 0,1 0 0,-1-1 0,0 0 0,7 2 167,6 1-643,0-2 1,0 0-1,0-1 0,1-1 0,-1-1 0,21-1 643,-14-2-1714,-1 0-1,1-2 1,0-1-1,2-1 1715,42-18-4549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3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308 158 10496,'-20'4'3429,"19"-4"-3302,1 0 0,-1 1 0,1-1 0,0 1 0,-1-1 0,1 1 0,0-1 0,-1 1 0,1-1 0,0 1 0,0-1 0,-1 1 0,1 0 0,0-1 0,0 1 0,0-1 0,0 1 0,0 0 0,0-1 0,0 1 0,0-1 0,0 1 0,0 0 0,0-1 0,0 1 0,0-1 0,1 1-127,3 34 3696,12 17-3292,-7-23-200,63 241-2497,-75-274 1131,0 0 0,-1-1-1,0 2 1,0-1 0,0 0 0,0 1 0,-4-2 1162,-52-40-872,38 29 540,-18-13 1451,-2 1-1,-9-2-1118,27 17 1981,0 2 1,0 1-1,-2 1-1981,21 7 375,0 1-1,0-1 0,0 0 0,1-1 1,-1 1-1,-3-3-374,8 5 10,0 0 0,0-1 0,0 1 0,0 0 0,0 0 0,0 0 0,-1-1 1,1 1-1,0 0 0,0 0 0,0 0 0,0 0 0,0-1 0,0 1 0,0 0 0,0 0 0,0-1 1,0 1-1,0 0 0,0 0 0,0 0 0,0-1 0,0 1 0,0 0 0,0 0 0,0 0 0,1-1 1,-1 1-1,0 0 0,0 0 0,0 0 0,0 0 0,0-1 0,0 1 0,1 0 0,-1 0 1,0 0-1,0 0 0,0 0 0,0-1 0,1 1 0,-1 0 0,0 0 0,0 0 0,0 0 0,0 0 1,1 0-1,-1 0-10,11-5 67,-10 5-54,21-7 84,1 1 0,0 1 0,7 0-97,0 0 20,-2-2 0,5-1-20,57-20 19,207-70-257,-274 89 228,3-2 44,0 2-1,0 1 1,21-4-34,-44 11 5,0 1 1,0 0-1,0 0 1,0 0-1,0 0 1,0 0-1,0 1 1,0 0 0,0-1-1,0 1 1,-1 0-1,1 0 1,0 0-1,0 1 1,-1-1-1,3 2-5,-1 1 28,1-1-1,-1 1 1,0 0-1,0 0 0,-1 1 1,1-1-1,-1 1 1,2 4-28,5 9 709,-2 0 1,-1 1 0,0 0-1,2 12-709,-9-31 43,50 218 1620,-38-161-2809,-12-55 742,1 1 0,-1 0 0,1-1 0,0 1 0,0-1 0,0 1 0,0-1 0,0 0-1,1 1 1,-1-1 0,2 2 404,-3-4-170,1 0-1,-1 1 1,1-1-1,-1 0 1,0 0-1,1 1 1,-1-1-1,1 0 1,-1 0-1,0 0 1,1 1-1,-1-1 1,1 0-1,-1 0 1,1 0-1,-1 0 1,1 0-1,-1 0 1,1 0-1,-1 0 1,0 0-1,1 0 1,-1 0-1,1-1 0,-1 1 171,2 0-332,-1-1 0,0 0 0,1 0 0,-1 0 0,0 0 0,0 0 0,0 0 0,0 0 0,0 0-1,0 0 1,0 0 0,0-1 332,13-18-3754</inkml:trace>
  <inkml:trace contextRef="#ctx0" brushRef="#br0" timeOffset="638.692">1125 124 10368,'0'0'150,"0"0"1,1 0-1,-1 0 0,0 0 1,0 0-1,1 0 1,-1 0-1,0 0 0,0 0 1,1 0-1,-1 0 1,0 0-1,0 0 0,1 0 1,-1 0-1,0 0 1,0 0-1,0 0 1,1 0-1,-1 0 0,0 0 1,0 0-1,1 1 1,-1-1-1,0 0 0,0 0 1,0 0-1,0 0 1,1 1-1,-1-1 1,0 0-1,0 0 0,0 0 1,0 1-1,0-1 1,1 0-1,-1 0 0,0 0 1,0 1-1,0-1 1,0 0-1,0 0 1,0 1-1,0-1 0,0 0 1,0 0-1,0 1 1,0-1-1,0 0 0,0 0 1,0 1-1,0-1-150,5 28 2678,2 2-2228,26 88 1321,-2-5 687,-6-38-7450,-24-74 4748,0 0 0,-1 0 0,0 0 0,1 0 0,-1 1 0,0-1 0,1 0 0,-1 0 0,0 1-1,0-1 1,0 0 0,0 1 0,0-1 0,-1 0 0,1 0 244,0 0-138,0-1 0,0 0-1,-1 1 1,1-1 0,0 0-1,-1 1 1,1-1 0,0 0-1,0 0 1,-1 0 0,1 1-1,0-1 1,-1 0 0,1 0 0,-1 0-1,1 0 1,0 1 0,-1-1-1,1 0 1,0 0 0,-1 0-1,1 0 1,-1 0 0,1 0 0,0 0-1,-1 0 1,1 0 0,-1 0-1,1-1 1,0 1 138,-7-2-1261,1 0 0,0 0 0,-1-1 0,1 0 0,-2-2 1261,1 2-445,-61-27 4873,14 8-957,52 21-3331,0 0 0,0 0 0,0 0 0,0 0 0,1 0 0,-1 0 0,0 0 0,0-1 0,1 1 0,-1-1 0,1 0 0,-1 1 0,1-1 0,0 0 0,-1-1-140,2 2 12,0 0 0,0 0-1,0 0 1,0 0 0,0 0-1,0 0 1,0 0 0,0 0-1,0 0 1,1 0 0,-1 1-1,0-1 1,1 0 0,-1 0-1,1 0 1,-1 0 0,1 0-1,-1 1 1,1-1 0,0 0-1,-1 0 1,1 1 0,0-1-1,-1 1 1,1-1 0,0 0-1,0 1 1,0-1 0,0 1-1,0 0 1,-1-1 0,1 1-1,0 0-11,37-19 326,1 3-1,1 1 1,7-1-326,54-20 2047,172-89-500,-271 124-1521,27-11 223,-28 11-237,0 1 0,1-1 0,-1 1 0,0-1 0,1 1 0,-1 0 0,1 0 0,-1 0 0,0 0 0,1 0-1,-1 0 1,1 0 0,-1 0 0,0 1 0,1-1 0,-1 0 0,0 1 0,1 0-12,-1 0 53,0 1 0,0-1 1,0 1-1,0 0 0,-1-1 0,1 1 0,-1 0 0,1-1 0,-1 1 0,0 0 0,1 0 0,-1 0 0,0-1 0,0 1 0,0 0 0,-1 0 0,1 0 0,-1 1-53,1 4 459,-1 37 1387,-1-23-1488,2 1-1,1 0 1,0-1 0,2 2-358,-2-17 19,1 1 1,-1-1-1,1 0 0,0 0 1,1 0-1,-1 0 0,1-1 1,0 1-1,1 0 1,-1-1-1,1 0 0,0 0 1,1 0-1,-1-1 1,5 4-20,-1-2-161,-1-1 0,1 0 0,0-1 1,0 0-1,1 0 0,-1-1 1,1 0-1,0-1 0,0 0 0,0 0 1,0-1-1,0 0 0,0 0 1,8-1 160,-5-1-1558,1 0 1,-1 0-1,1-1 1,9-4 1557,-10 3-2505,-1-1-1,1-1 1,-1 0 0,8-5 2505,6-3-2896</inkml:trace>
  <inkml:trace contextRef="#ctx0" brushRef="#br0" timeOffset="988.125">1739 271 10112,'0'13'3776,"0"-13"-2944,27 5-288,-17-5-2848,4 0 1152,10-8-3424,0 3 2592</inkml:trace>
  <inkml:trace contextRef="#ctx0" brushRef="#br0" timeOffset="989.125">1814 1 12800,'-24'8'4831,"24"-8"-3775,-5 17-64,5-17-384,5 5-512,5-5-1440,14 3 736,9-6-5055,6-2 3135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 9984,'-1'1'463,"0"1"0,0-1 0,0 1 0,0-1 0,1 1 0,-1-1 0,1 1 0,-1 0 0,1-1 0,0 1 0,0 0 0,-1-1 0,1 1 0,0 0 1,1-1-1,-1 1 0,0 0 0,0 0-463,8 36 2344,-5-25-2128,16 61-296,3-1 0,17 39 80,-33-99-2444,-6-15-581,-13-26-1681,-25-29 2576,25 40 4143,-1 0 0,-1 1 0,-15-14-2013,28 29 148,-17-18 2022,18 18-2058,1 1-1,-1-1 1,1 0 0,0 1-1,-1-1 1,1 0-1,-1 1 1,1-1-1,0 0 1,0 1-1,-1-1 1,1 0-1,0 0 1,0 1-1,0-1 1,0 0 0,0 0-1,0 1 1,0-1-1,0 0 1,0 0-1,0 1 1,0-1-1,1 0 1,-1 1-1,0-1 1,0 0 0,1 0-1,-1 1 1,0-1-1,1 0 1,-1 1-112,7-6 75,1 1 1,-1-1-1,1 2 1,0-1-1,0 1 1,1 1-1,-1-1 1,1 1-1,-1 1 1,3-1-76,9-3 29,6-3-38,119-38 53,-112 39 83,-1 1 0,1 1 0,18 0-127,-47 5 165,0 1 0,0 0 1,0 0-1,0 0 1,0 1-1,0-1 0,0 1 1,0 0-1,0 0 1,0 1-1,0-1 0,-1 1 1,1-1-1,0 1 1,-1 0-1,3 3-165,-2-2 145,-1 1-1,1 0 1,-1 0 0,0 0 0,0 0-1,0 1 1,-1-1 0,0 1 0,0 0-1,0-1 1,0 1 0,-1 0 0,1 0-145,16 85 199,-14-65-237,1-1 0,1 0 0,1-1 1,6 14 37,-9-27 5,0-1 1,1 0-1,0-1 1,0 1 0,1-1-1,0 0 1,5 5-6,-7-10-170,-1 0 1,1 0-1,-1 0 1,1-1-1,0 1 1,0-1-1,0 0 1,0 0-1,1 0 1,-1-1-1,1 0 1,-1 0-1,1 0 1,-1 0-1,1 0 0,-1-1 1,3 0 169,7 0-718,-1-2 0,1 0-1,-1 0 1,0-1 0,0 0 0,8-4 718,4-3-4685,0-1-1,18-11 4686,-14 6-3546</inkml:trace>
  <inkml:trace contextRef="#ctx0" brushRef="#br0" timeOffset="330.131">535 237 10496,'-10'13'3936,"10"-13"-3040,5 16 991,-5-16 257,9 8-1216,11-3-480,8 0-320,4-5-128,7-5 0,4-8-1344,0-3-608,-6-6-575,-4-2-129,-4-2-1184</inkml:trace>
  <inkml:trace contextRef="#ctx0" brushRef="#br0" timeOffset="681.914">744 1 10112,'-34'3'3872,"20"2"-3040,4 7 991,6-7 193,4-5-992,0 8-384,0-3-512,4-2-96,6-3-32,4 0-1280,10-3-480,5-2-543,3 0-193,11 2-1312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3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10240,'1'23'6637,"3"-3"-3481,0-6-2821,2 0-1,-1 0 1,3 2-335,-7-14 40,2 7-34,1 1 1,-1 0 0,-1 0-1,0 0 1,0 0 0,0 10-7,-1 65 18,-1-50 46,11-52-147,2-1 70,33-68-175,-30 52 152,1 2 0,2 0 0,2 1 0,1 1 0,7-7 36,-26 33 34,1 1 0,-1-1 0,1 1 0,-1 0 0,1 0 0,0 0 0,1 0 0,-1 1 0,0 0 0,1 0-1,-1 0 1,1 0 0,4-1-34,-6 3 15,0 0-1,0 0 0,0 0 1,0 0-1,0 1 0,0-1 0,1 1 1,-1 0-1,0 0 0,0 0 1,-1 0-1,1 0 0,0 1 1,0-1-1,-1 1 0,1 0 0,-1 0 1,1 0-1,-1 0 0,0 0 1,2 2-15,9 12 17,0 0 0,-1 1 0,-1 1 0,0-1 0,-2 2 0,0 0 0,-1 0 0,1 4-17,24 52-1576,-19-53-484,-14-21 1648,1 0 1,0 0-1,0 0 1,0 0-1,0 0 1,-1 0-1,1 0 1,1-1 0,-1 1-1,0 0 1,0-1-1,0 1 1,0 0-1,0-1 1,1 1-1,-1-1 1,0 0-1,1 1 412,-2-2-165,0 1-1,1 0 1,-1 0-1,1 0 1,-1 0-1,1 0 1,-1-1-1,0 1 1,1 0-1,-1 0 1,0-1-1,1 1 1,-1 0-1,0-1 1,1 1-1,-1 0 1,0-1-1,0 1 1,1 0-1,-1-1 1,0 1-1,0-1 1,1 1-1,-1 0 1,0-1-1,0 1 1,0-1-1,0 1 1,0-1-1,0 1 166,1-3-858,4-10-1105</inkml:trace>
  <inkml:trace contextRef="#ctx0" brushRef="#br0" timeOffset="336.674">215 160 10496,'-19'25'3936,"14"-12"-3040,5 0 927,0-8 289,5 3-1152,9-3-416,5-2-288,1-3-192,8 5-64,4-10-1312,2 2 704,4-10-2495,1 3 1727,4-6-3168,-11 3 2560,2-4-1888,-6 4 2272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 7168,'-1'-6'3818,"0"10"-231,-2 11-2262,-2 25-1212,3 1 0,1-1 0,2 12-113,1-3 1192,-6 47-1192,-25 105 2692,11-87-2243,0 68-449,16-158 14,2 0 0,0 0 0,2 0 0,1 0-1,3 11-13,-6-32 1,1-1-1,0 1 1,1-1 0,-1 0-1,0 0 1,0 0-1,1 1 1,0-1-1,-1-1 1,1 1 0,0 0-1,0 0 1,0-1-1,0 1 1,0-1-1,0 1 1,1-1-1,-1 0 1,0 0 0,1 0-1,-1 0 1,0 0-1,1-1 1,-1 1-1,3 0 0,8 0 16,0 1-1,1-2 0,-1 1 0,7-2-15,-14 1-5,112-9 142,-48 3-10,9 3-127,-55 3 24,0 1 0,0 2 0,0 0 0,0 1 0,5 3-24,-22-4-410,12 4 1271,-12-6-2823,-3-4-3615,-4-5 1108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3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 9984,'-4'-3'3908,"2"4"-1515,2 12-1084,-3 7 184,-1-7-1230,2 1 1,-1-1 0,2 1 0,0 0 0,1-1-1,0 1 1,1 0 0,0-1 0,3 13-264,-1-17 6,0 0 1,1 0-1,-1 0 1,2 0-1,-1-1 1,1 0-1,0 0 1,1 0-1,0-1 1,0 0-1,1 0 1,-1 0-1,2-1-6,-4-2-59,1 0 1,0 0-1,1-1 1,-1 1-1,0-1 0,1-1 1,0 1-1,0-1 0,0 0 1,0 0-1,0 0 1,0-1-1,0 0 0,0 0 1,1-1-1,-1 0 1,0 0-1,0 0 0,1-1 1,1 0 58,6-3-1189,-1 0 1,1-1-1,-1 0 1,0-1-1,0 0 1,0-1-1,9-7 1189,5-6-3541</inkml:trace>
  <inkml:trace contextRef="#ctx0" brushRef="#br0" timeOffset="349.316">31 161 10496,'-3'1'514,"-15"6"2441,17-6-2865,1-1 1,-1 0-1,1 1 0,0-1 0,-1 0 1,1 1-1,0-1 0,-1 0 1,1 1-1,0-1 0,0 0 0,-1 1 1,1-1-1,0 1 0,0-1 1,0 1-1,0-1 0,-1 1 0,1-1 1,0 0-1,0 1 0,0-1 0,0 1 1,0-1-1,0 1 0,0-1 1,0 1-1,0-1 0,1 1 0,-1-1 1,0 1-1,0-1 0,0 0 1,0 1-1,1 0-90,5 4 2682,14 2-2010,-14-7-631,1 0 0,-1-1 0,0 1 0,0-1 0,0 0-1,0-1 1,0 1 0,5-3-41,48-21-92,-55 23 71,8-4-648,0 0 1,0-1 0,0 0 0,-1-1 0,-1 0 0,2-1 668,-10 7-200,0 0 1,0 0 0,1 0 0,-1 0 0,0-1 0,0 1 0,-1 0 0,1-1 0,-1 0 0,1 1 0,-1-1 0,0 0 0,0 0 0,0 0 0,0 1 0,0-1 0,-1 0 0,1 0 0,-1 0 0,0 0 0,0 0 0,0 0 0,0-1 0,-1 1 0,1 0 0,-1 1 0,0-1 0,1 0 0,-2-3 199,0 4 121,1 1 1,-1-1-1,1 0 1,-1 0-1,0 0 1,0 1 0,0-1-1,0 1 1,0 0-1,0-1 1,0 1-1,0 0 1,0 0 0,0 0-1,-1 1 1,1-1-1,0 1 1,-1-1-1,1 1 1,-1-1 0,1 1-1,0 0 1,-1 0-1,1 1 1,-1-1-1,1 0 1,0 1-1,-1-1 1,1 1 0,0 0-1,0 0 1,-1 0-1,1 0 1,-1 0-122,-3 6 587,9-3-573,14-2-1282,-1-7-721,6-2-1344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50 9472,'-4'-5'328,"0"1"-1,0 0 1,0 0 0,-1 0 0,1 1 0,-1-1 0,0 1 0,0 0-1,0 1 1,0-1 0,-1 1 0,1 0 0,-1 0 0,1 1-1,-1 0 1,1 0 0,-1 0 0,0 0 0,-1 1-328,-5 0 62,-1 1-1,1 0 1,-1 0 0,1 1 0,0 1 0,0 0-1,0 1 1,0 0 0,1 1 0,0 0-1,-1 1 1,-9 6-62,8-2 369,-1 0 0,2 1-1,-1 1 1,1 0 0,1 0-1,0 1 1,1 0 0,1 1-1,0 0 1,-2 6-369,0 2 38,1 0 0,1 0 0,0 1 0,2 0 0,1 1 0,-2 18-38,6-30-20,1 0 1,1 0 0,0 0-1,1 0 1,0 0-1,0 0 1,2 0 0,-1-1-1,2 1 1,-1-1 0,1 1-1,5 6 20,-6-12-243,-1-1 0,2 0 0,-1 0-1,1 0 1,0-1 0,0 1 0,0-1 0,0 0-1,1 0 1,0 0 0,4 2 243,-5-4-482,1 0-1,-1 0 1,1 0-1,0 0 1,-1-1 0,1 0-1,0 0 1,0 0-1,0-1 1,-1 0 0,1 0-1,0 0 1,0 0-1,0-1 1,4 0 482,24-7-2565</inkml:trace>
  <inkml:trace contextRef="#ctx0" brushRef="#br0" timeOffset="368.45">203 355 10240,'-16'17'3365,"16"-16"-3314,-1-1 0,1 0 1,0 0-1,-1 0 0,1 0 0,0 1 0,0-1 1,0 0-1,-1 0 0,1 1 0,0-1 0,0 0 1,0 0-1,-1 1 0,1-1 0,0 0 0,0 1 1,0-1-1,0 0 0,0 0 0,0 1 0,0-1 1,0 0-1,0 1 0,0-1 0,0 0 0,0 1 1,0-1-1,0 0 0,0 1 0,0-1 0,0 0 1,0 0-1,0 1 0,0-1 0,0 0 0,1 1 1,-1-1-1,0 0 0,0 0 0,0 1 0,1-1 1,-1 0-1,0 0 0,0 1 0,0-1 0,1 0 1,-1 0-1,0 0 0,1 0 0,-1 1-51,15 2 83,-13-3-30,16 1 341,0-1 0,1-1 0,-1-1 0,0-1 0,0 0 0,0-2 0,-1 0 0,1 0 0,9-6-394,0-1 93,0-2-1,13-9-92,27-13 34,-49 24 44,-15 10-38,0 0 0,0 0 0,1 0 0,-1 0 0,0 0 1,1 1-1,2-1-40,-5 2 7,0 0 0,0 0 0,0-1 1,0 2-1,0-1 0,0 0 1,0 0-1,0 0 0,-1 0 0,1 0 1,0 1-1,0-1 0,0 0 1,0 1-1,0-1 0,0 1 0,-1-1 1,1 1-1,0 0 0,0-1 1,-1 1-1,1-1 0,0 1 0,-1 0 1,1 0-1,-1 0 0,1-1 1,-1 1-1,1 0 0,-1 0 0,0 0 1,1 0-8,6 16 18,-1 1 0,-1 0 1,-1 0-1,0 0 1,-1 0-1,0 14-18,7 39-2606,-8-61 838,3 14-1473,3-11-1894,1-5 2474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60 9728,'0'1'354,"1"0"1,-1 0 0,1 1 0,-1-1-1,0 0 1,0 1 0,0-1-1,0 0 1,0 1 0,0-1 0,0 0-1,0 1 1,0-1 0,-1 0-1,1 0 1,0 1 0,-1 0-355,-12 27 1682,3-5-56,8-7-1433,0-1 0,1 1 0,0 0 1,2 0-1,0 0 0,0 0 0,2-1 0,2 10-193,-2-6 103,-1-12-145,-1 0 1,1 0-1,1-1 0,-1 1 1,1-1-1,1 0 0,-1 0 1,1 0-1,0 0 0,1-1 1,0 1-1,0-1 0,0 0 0,1-1 1,0 1-1,0-1 0,0 0 1,0-1-1,1 1 0,0-1 1,0-1-1,0 1 0,0-1 1,1 0-1,-1-1 0,1 0 1,0 0-1,-1-1 0,1 0 1,0 0-1,0 0 0,0-1 1,0-1-1,0 1 0,0-1 0,0-1 1,-1 1-1,4-2 42,5-2-1024,1-1 0,-1-1-1,0-1 1,13-8 1024,29-23-6057,-30 18 2841</inkml:trace>
  <inkml:trace contextRef="#ctx0" brushRef="#br0" timeOffset="1">48 275 7296,'18'0'2816,"-4"-9"-2208,20-2-288,-20 1-320,5-3-2784,5 0-1152</inkml:trace>
  <inkml:trace contextRef="#ctx0" brushRef="#br0" timeOffset="342.872">114 0 10112,'-24'18'3776,"14"-15"-2944,5 7-160,5-10-224,5 3-352,5 2-64,9 0 0,10 3-32,9-8 0,8 0-1280,12-8-480,4-2-2016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2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63 7168,'-1'-2'870,"1"0"1,-1 0 0,0 0 0,1-1-1,-1 1 1,1 0 0,0-1-1,0 1 1,0 0 0,0-1-871,2-2 4001,5 16-3632,-3 3-247,0 0 0,-1 0 0,0 11-122,5 22 146,4 0-556,22 101 1148,-13-50-6991,-20-89 3506,-1-7-826</inkml:trace>
  <inkml:trace contextRef="#ctx0" brushRef="#br0" timeOffset="395.315">6 199 10112,'-5'1'5307,"14"2"-4331,17 0-1030,-4-4 800,0-2-1,0 0 1,-1-2 0,11-3-746,6-1 462,93-24-129,-2-6 1,65-31-334,-190 68 7,0 1 0,0-1 0,0 1 0,0 0 0,0 0 0,1 0 0,-1 0 0,0 1 0,0 0 0,1 0 0,-1 0 0,2 0-7,-4 1 14,1 0 0,-1 0 1,0 0-1,1 1 0,-1-1 0,0 1 0,0-1 1,0 1-1,0 0 0,0 0 0,0-1 0,0 1 0,-1 1 1,1-1-1,-1 0 0,1 0 0,-1 0 0,0 1 1,0-1-1,1 3-14,13 34-62,-3 0 1,0 1-1,-3 1 1,-1 0-1,-2 5 62,4 14-1420,-9-43 495,3 11-2257,-4-27 2730,0 0 0,0 1 0,1-1 0,-1 0 0,1 1 0,-1-1 0,1 0 0,-1 0 0,1 1 0,0-1 0,0 0 0,-1 0 0,1 0 0,0 0 0,0 0 0,0 0 452,8 4-2538</inkml:trace>
  <inkml:trace contextRef="#ctx0" brushRef="#br0" timeOffset="728.798">1023 1 9728,'0'13'3584,"0"-13"-2784,15 25 64,-10-12 927,-1 3-1055,6 10 800,-2-1-896,2 9-192,4-1-288,-4 6-128,4-1 0,-4-4-1376,4-5 736,-4-9-3551,-1-2 2303,-4-13-3136,5-2 2848</inkml:trace>
  <inkml:trace contextRef="#ctx0" brushRef="#br0" timeOffset="1059.948">985 225 7424,'5'8'2816,"-5"-8"-2208,24 0 704,-15-5-800,6 5-320,7-3-2304,7-2 1088,5-3-2368,-1 3 1920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4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9984,'0'0'104,"0"0"1,0-1 0,0 1 0,1 0 0,-1 0-1,0-1 1,0 1 0,0 0 0,1 0-1,-1-1 1,0 1 0,0 0 0,1 0 0,-1 0-1,0 0 1,1-1 0,-1 1 0,0 0-1,0 0 1,1 0 0,-1 0 0,0 0-1,1 0 1,-1 0 0,0 0 0,1 0 0,-1 0-1,0 0 1,1 0 0,-1 0 0,0 0-1,1 0 1,-1 0 0,0 0 0,0 1 0,1-1-1,-1 0 1,0 0 0,1 0 0,-1 0-1,0 1 1,0-1 0,1 0 0,-1 0-1,0 0 1,0 1 0,0-1 0,1 0 0,-1 0-1,0 1 1,0-1 0,0 0 0,0 1-1,0-1 1,0 0 0,1 1 0,-1-1 0,0 0-1,0 0 1,0 1 0,0-1 0,0 0-1,0 1 1,0-1 0,0 0 0,0 1 0,-1-1-105,2 29 2375,-1-24-2043,0 36 44,2-1 0,7 37-376,-7-63 40,0-1 0,2 0 0,-1-1 0,2 1 0,0-1 0,0 1 0,1-2 0,0 1 0,1-1 0,8 10-40,-13-18 1,1 1-1,1-1 1,-1 1-1,0-1 0,1 0 1,0 0-1,0-1 1,-1 1-1,2-1 1,-1 0-1,0 0 0,0 0 1,1 0-1,-1-1 1,1 0-1,2 1 0,-3-2 0,0 0 0,0 0 0,0-1 0,1 1 0,-1-1 0,0 1 0,0-1-1,0-1 1,0 1 0,0-1 0,-1 1 0,1-1 0,0 0 0,-1 0 0,1-1 0,-1 1 0,0-1 0,2-1 0,6-6 65,0-1-1,-1-1 1,0 1 0,-1-2 0,-1 1 0,0-1 0,0-1-1,-1 1 1,-1-1 0,0 0 0,-1-2-65,-1 2-366,0 1 0,-1-1 0,-1 0 0,0 0 0,0-10 366,-2 14-1408,0-1-1,-1 1 1,-1 0-1,1-1 1,-1 1 0,-1 0-1,-3-7 1409,7 11-2805,7 3-635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5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10240,'-5'17'3872,"10"-4"-3040,0 16 991,-5-8 193,5 9-1120,-1 4-416,1 4-320,5 4-160,-1-4 32,1 1-32,0-11 64,-6-2-1312,1-5-512,0-4-511,0-9-161,0-13-1344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5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10240,'-1'3'576,"0"-1"0,0 1 0,0-1 0,1 1 0,-1-1 0,0 1 0,1 0 0,0-1 0,0 2-576,1 43 1343,0-40-639,5 41 784,3 0 0,7 23-1488,9 44 267,-23-104-194,-2-8-48,1-7-46,2-8-67,7-28-97,3 1-1,1 0 0,18-36 186,-23 57-3,1 0 0,0 1 0,2 0-1,0 1 1,0 0 0,2 1-1,0 0 1,1 1 0,3-1 3,-15 12 32,1 0-1,0 0 1,0 1 0,0 0 0,0 0 0,0 0-1,0 0 1,0 1 0,1-1 0,-1 1 0,1 0 0,-1 0-1,1 1 1,-1-1 0,1 1 0,-1 0 0,1 1 0,0-1-1,0 1-31,1 0 39,-1 1 0,1 0 0,-1 0-1,1 1 1,-1 0 0,0 0-1,0 0 1,0 0 0,0 1-1,-1 0 1,1 0 0,-1 0 0,0 0-1,1 2-38,11 15 36,-2 1 0,0 0-1,-1 1 1,-1 1-1,2 9-35,27 49-1863,-26-59-702,3-12-2064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4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224 157 9728,'-3'-2'436,"0"1"1,-1 0-1,1 0 1,0 0-1,-1 0 1,1 0 0,0 1-1,-1 0 1,1-1-1,-1 1 1,1 0-1,-1 1 1,1-1-1,0 1 1,-1-1-1,1 1 1,0 0 0,-1 0-1,1 1 1,0-1-1,-1 1-436,-8 4 301,0 0 0,1 1 0,-1 0 0,2 1-1,-2 0-300,5-1 29,0 0 0,0 0-1,1 0 1,0 1 0,0-1-1,0 2 1,1-1 0,0 0-1,1 1 1,0 0 0,1 0-1,-1 0 1,2 1 0,-1-1-1,1 1 1,1 0 0,0-1-1,0 7-28,1-8-18,0-1 0,0 1 0,1 0 1,0-1-1,0 1 0,1-1 0,0 0 0,0 1 0,1-1 0,0 0 0,0 0 0,1-1 0,0 1 0,0-1 0,0 1 0,1-1 0,0-1 0,0 1 0,1-1 0,-1 0 1,1 0-1,0 0 0,1-1 0,0 1 18,-3-3-284,0-1 1,0 1 0,0 0-1,0-1 1,0 0-1,0 0 1,0 0 0,0-1-1,0 1 1,1-1-1,-1 0 1,0 0 0,0-1-1,1 1 1,2-2 283,2 0-1052,0-1 1,0 0-1,0 0 1,-1-1-1,0 0 1,7-5 1051,24-18-3589</inkml:trace>
  <inkml:trace contextRef="#ctx0" brushRef="#br0" timeOffset="333.429">542 69 9472,'2'12'5870,"15"52"-4930,1-8 305,-2 0-1,-3 1 0,5 56-1244,-19-105-3159,-4-22-1417,3 10 4264,-7-20-3176</inkml:trace>
  <inkml:trace contextRef="#ctx0" brushRef="#br0" timeOffset="665.14">409 59 10240,'-7'5'3491,"8"-1"-909,16-1 388,25-3-2072,75-11-556,34-11-342,-107 14 122,-36 7-83,0 0 0,0 0 1,-1 0-1,1 1 1,0 0-1,0 1 0,-1 0 1,1 0-1,1 1-39,-6-1 10,1 0-1,-1 0 1,0 1-1,-1 0 1,1-1 0,0 1-1,0 0 1,-1 1-1,1-1 1,-1 0 0,0 1-1,1-1 1,-1 1-1,-1 0 1,1-1-1,0 1 1,0 0 0,-1 0-1,0 0 1,0 1-1,0-1 1,0 1-10,15 51 95,3 31-95,-11-42-185,3-1 1,1-1-1,7 15 185,-17-53-226,-2-1-93,1-1-1,0 0 0,0 0 0,0 0 0,0 1 0,1-1 1,-1 0-1,0 0 0,1 0 0,0-1 0,-1 1 0,1 0 1,0 0 319,12 0-4592</inkml:trace>
  <inkml:trace contextRef="#ctx0" brushRef="#br0" timeOffset="998.092">1326 72 10240,'-2'0'349,"0"0"1,1 0-1,-1 1 1,0-1-1,0 0 1,1 1 0,-1 0-1,1-1 1,-1 1-1,0 0 1,1 0-1,-2 0-349,0 2 198,0-1 1,0 1-1,0 0 0,1 0 0,-1 0 1,1 0-1,-1 1 0,1-1 0,0 1-198,-5 10 378,0 0-1,1 1 1,-1 6-378,7-20 83,-5 13 413,1 0 0,1 1 0,0-1 0,1 1 0,1 0 0,0 8-496,1-14 61,1-1 0,-1 0 0,1 1 0,1-1-1,0 0 1,0 0 0,0 0 0,1 0 0,1 0 0,-1 0 0,1-1 0,2 3-61,-3-7 4,-1 1 0,1-1 0,0 0 0,1-1 0,-1 1-1,0-1 1,1 1 0,-1-1 0,1 0 0,0 0 0,0-1 0,0 1 0,0-1 0,0 0 0,0 0 0,0 0 0,0 0 0,1-1 0,-1 0 0,0 1 0,0-2 0,0 1 0,1 0 0,-1-1 0,0 0 0,0 0 0,1 0-4,2-1 0,0 0 0,0 0 0,-1-1 0,1 0 0,0 0 0,-1 0 0,0-1 0,0 0 0,0 0-1,0 0 1,-1-1 0,0 0 0,0 0 0,0-1 0,4-4 0,-6 5 1,-1 0 1,1 1-1,-1-1 0,1 0 0,-1-1 0,-1 1 0,1 0 0,-1-1 1,0 1-1,0-1 0,0 1 0,-1-1 0,0 1 0,0-1 0,-1 1 0,1-1 1,-1 1-1,0-1 0,-1 1 0,1 0 0,-1-1 0,0 1 0,0 0 0,-1 0 1,0 0-1,0 1 0,0-1 0,0 1 0,-1-1 0,1 1 0,-1 0 1,0 0-1,-4-2-1,-5-3-358,-1 0 0,0 1 0,-5-1 358,-1-2-2830,11 5-813,8-1-751</inkml:trace>
  <inkml:trace contextRef="#ctx0" brushRef="#br0" timeOffset="1328.709">1598 0 10368,'-1'1'416,"0"0"1,0 0 0,1 1 0,-1-1 0,1 0-1,-1 0 1,1 1 0,0-1 0,-1 0 0,1 1-1,0-1 1,0 0 0,0 1 0,0-1 0,0 0-1,0 1 1,0-1 0,1 0 0,-1 1 0,0-1-1,1 0 1,-1 1-417,16 36 1543,-9-20-1434,18 47-60,-3 1 1,-4 1 0,6 37-50,-21-88 80,2-24 65,3-9-119,71-152-106,-72 154 71,1 1 1,0-1 0,1 2-1,1-1 1,2 0 8,-8 8-7,1 1 0,0 0 0,0 1 0,0-1 0,1 1 0,0 0 0,0 0 0,0 0 0,0 1 0,1 0-1,-1 0 1,1 1 0,0 0 7,-3 1 4,0 1 0,0 0 0,0 0 0,0 0 0,0 0 0,0 1 0,1 0 0,-1 0 0,0 0 0,0 0-1,-1 0 1,1 1 0,0 0 0,0 0 0,-1 0 0,1 0 0,-1 0 0,0 1 0,1-1 0,-1 1 0,2 3-4,7 6 19,0 1 1,-1 0-1,-1 1 0,5 10-19,57 103-1925,-57-108-667,3-9-2042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86 7040,'0'30'9057,"-5"100"-9048,-2-62 141,-8 28-150,13-81 3,1-10 5,1-1-1,0 0 1,-1 1-1,0-1 0,0 0 1,0 0-1,-1 1 1,0-1-1,1 0 1,-1 0-1,0-1 0,-1 1 1,1 0-1,-1-1 1,0 1-1,0 0-7,2-4 0,1 0-1,0 0 1,-1 0-1,1 0 1,-1 0-1,1 0 1,0 0-1,-1 0 1,1 0-1,0 0 1,-1 0-1,1 0 1,0 0 0,-1 0-1,1 0 1,-1 0-1,1-1 1,0 1-1,-1 0 1,1 0-1,0 0 1,0 0-1,-1-1 1,1 1-1,0 0 1,-1 0-1,1-1 1,0 1-1,0 0 1,0-1 0,-1 1-1,1 0 1,0-1 0,-8-10-65,5 3 56,0 1 0,1-1-1,0 0 1,0 0 0,0 0 0,1 0 0,1 0-1,-1-2 10,3-65-102,-1 55 93,1 0 0,1 0 0,1 0 0,1 0-1,1 1 1,0-1 0,2 2 0,0-1 9,-2 7-4,0 1 0,1 0 0,0 0 1,1 1-1,0 0 0,1 1 0,0-1 0,0 2 1,1-1-1,0 1 0,0 1 0,1 0 1,2-1 3,-8 5 4,0 1 0,0 0 1,0 0-1,0 0 1,0 1-1,0 0 0,1 0 1,-1 0-1,0 0 1,4 1-5,-7 0 2,-1 0 0,1 0 0,0 0 0,0 1 0,0-1 0,-1 1 0,1-1 1,0 1-1,0-1 0,-1 1 0,1 0 0,0 0 0,-1 0 0,1 0 0,-1 0 1,1 0-1,-1 0 0,0 0 0,1 1 0,-1-1 0,0 1 0,0-1 0,0 1 1,0-1-1,0 1 0,0-1 0,0 1 0,-1 0 0,1 0 0,-1-1 0,1 1 1,-1 1-3,1 3 92,0 1 1,-1-1-1,0 0 1,0 0 0,0 1-1,-1-1 1,0 0 0,0 0-1,-1 0 1,0 0 0,0 0-1,-2 4-92,-6 12 986,-2 0-1,-10 15-985,9-18 451,2 2-1,-3 7-450,13-26-72,0 0 0,0 0-1,0 0 1,1 0 0,-1 1-1,1-1 1,0 0-1,0 1 1,-1-1 0,1 0-1,1 3 73,-1-4-21,0-1 1,0 1-1,1 0 0,-1 0 0,0 0 0,1 0 0,-1-1 0,1 1 0,-1 0 0,1 0 0,-1-1 0,1 1 0,-1 0 0,1-1 0,0 1 0,0-1 1,-1 1-1,1-1 0,0 1 0,0-1 0,-1 1 0,1-1 0,0 0 0,0 1 0,0-1 0,0 0 0,-1 0 0,1 0 0,0 0 0,0 0 21,47 6-1427,-27-5 1154,-1 2 0,1 1 0,4 1 273,-18-3 0,1 1-1,-1-1 1,0 1-1,-1 1 1,1-1 0,-1 1-1,1 1 1,-1-1-1,0 1 1,5 5 0,-2 0-67,0 1 0,-1 0 0,0 0 0,1 4 67,-3-5-137,-6-9-35,0-1 0,1 1 1,-1 0-1,1 0 1,0 0-1,-1 0 1,1 0-1,0-1 1,-1 1-1,1 0 1,0 0-1,0-1 1,0 1-1,-1-1 1,1 1-1,0-1 1,0 1-1,0-1 1,0 1-1,0-1 0,0 0 1,0 0-1,0 1 1,0-1-1,0 0 1,0 0-1,0 0 1,0 0-1,0 0 1,0 0-1,0-1 1,0 1-1,0 0 1,0 0-1,0-1 1,0 1-1,1-1 172,11-7-3365</inkml:trace>
  <inkml:trace contextRef="#ctx0" brushRef="#br0" timeOffset="344.224">666 106 10112,'-10'58'5313,"7"-31"-5051,2 1 1,1 0 0,2 26-263,-1-50 9,-1 0 0,1 1 0,0-1 0,-1 0 0,2 0 0,-1 0 0,0-1 0,1 1 0,0 0 0,0 0 0,0-1 0,0 1 0,1-1 0,-1 0 0,1 0 0,0 0 0,0 0 0,0 0 0,3 1-9,-2-1-28,-1-1 0,1-1 0,0 1 0,1 0 0,-1-1 1,0 0-1,0 0 0,1 0 0,-1-1 0,0 1 0,1-1 0,-1 0 0,0 0 1,1-1-1,-1 1 0,0-1 0,1 0 0,2-1 28,2 0-866,0-1-1,-1 0 0,1 0 1,3-3 866,11-10-3424</inkml:trace>
  <inkml:trace contextRef="#ctx0" brushRef="#br0" timeOffset="697.753">601 305 9984,'-5'12'3680,"10"-15"-2848,14-2-192,-9 1-256,4-4-320,4-5-64,1-8-1312,5-5-576,-5 1-1728,0-4-736</inkml:trace>
  <inkml:trace contextRef="#ctx0" brushRef="#br0" timeOffset="698.753">610 81 9472,'-9'9'3584,"14"-9"-2784,-1 4-224,-4-4-224,5 0-384,5 0-64,4-4-1152,5-5-512,4 1-1664,10-10-608</inkml:trace>
  <inkml:trace contextRef="#ctx0" brushRef="#br0" timeOffset="1095.002">1009 1 9856,'4'76'5896,"0"-42"-5802,2 0 0,2-1 0,1 0 0,4 6-94,-4-3 2,-6-23-91,-2-44 32,0 19 32,0 0 0,1 0 0,0 1 0,1-1 1,0 0-1,0 1 0,2 0 0,-1-1 0,6-7 25,-2 4-1,1 1 0,0 0 0,1 0 0,1 1 0,0 0 0,10-8 1,-19 19 7,0 0 0,0 0-1,0 1 1,1-1 0,-1 1-1,0-1 1,1 1 0,-1 0 0,0 0-1,1 0 1,0 0 0,-1 0-1,1 1 1,-1-1 0,1 1 0,0 0-1,-1 0 1,1 0 0,0 0-1,0 0 1,-1 1 0,1-1-1,2 1-6,-2 1 28,1-1-1,-1 1 0,0-1 1,0 1-1,0 0 0,0 0 1,0 1-1,0-1 0,-1 1 1,1-1-1,-1 1 0,0 0 1,1 0-1,-1 0 0,0 0 1,-1 0-1,2 4-27,4 6 490,-2 1 0,0 1 0,-1-1 0,0 1 0,-1 0 0,0 0-1,-1 5-489,-2-12-113,1 1-1,-1-1 0,-1 1 1,0-1-1,0 1 0,0-1 1,-1 1-1,-1-1 0,1 0 1,-1 0-1,-1 0 0,1-1 1,-5 7 113,7-12-355,-1 0-1,0 1 1,1-1 0,-1 0 0,0 0 0,0-1 0,0 1 0,0 0-1,0-1 1,-1 1 0,1-1 0,0 1 0,-1-1 0,1 0 0,-1 0-1,1 0 1,-1-1 0,0 1 0,1-1 0,-1 1 0,0-1-1,0 0 1,1 0 0,-1 0 0,0 0 0,1 0 0,-2-1 355,-15-10-4224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2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9 331 6272,'-8'-3'2067,"8"5"-1148,20 7-327,28-1-455,0-2 0,0-2-1,31-2-136,-78-2 1,1096-11 701,3-46-404,-674 32-194,73-4-46,410-21 983,2645-94 1649,-3431 140-2618,856-29 244,-1 28-104,-411 34-793,-545-29-1792,-18-4-1179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0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6 10112,'0'0'141,"0"0"1,0-1-1,0 1 1,-1 0-1,1 0 1,0-1 0,0 1-1,0 0 1,0-1-1,-1 1 1,1 0-1,0 0 1,0-1-1,-1 1 1,1 0 0,0 0-1,0 0 1,-1-1-1,1 1 1,0 0-1,-1 0 1,1 0-1,0 0 1,0 0 0,-1-1-1,1 1 1,0 0-1,-1 0 1,1 0-1,0 0 1,-1 0-1,1 0 1,0 0 0,-1 0-1,1 0 1,0 0-1,-1 1 1,1-1-1,0 0 1,-1 0-142,-11 14 1045,-6 22-1480,2 7 3438,-10 44-3003,23-74 97,0 0 0,1 0 0,1 1 0,0-1 0,1 0 0,0 0 0,1 0 1,0 1-1,2 3-97,-2-12-2,2 1-1,-1-1 1,0 0 0,1 0 0,0 1 0,0-2 0,1 1 0,-1 0-1,1-1 1,0 1 0,0-1 0,1 0 0,-1-1 0,1 1 0,0-1-1,-1 0 1,2 0 0,-1 0 0,4 1 2,15 6 1,0-1 1,0-1 0,23 4-2,-41-11-2,16 4-206,-1 0-1,0-2 0,22 1 209,-33-4-849,0 0 0,1-1 0,-1 0 0,2-2 849,-4 2-1902,0-1 1,-1-1-1,1 0 1,-1 0-1,6-4 1902,1 0-3525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0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80 6784,'1'-1'213,"-1"1"0,1-1 0,-1 1 0,0 0 0,1-1 0,-1 1 0,0-1 0,1 1 0,-1-1 0,0 1 0,0-1 0,0 1 0,1-1 0,-1 0 0,0 1 0,0-1 0,0 1 0,0-1 0,0 1 0,0-1 0,0 0 1,0 1-1,0-1 0,0 1 0,0-1 0,0 1 0,-1-1 0,1 1 0,0-1 0,0 1 0,-1-1 0,1 1 0,0-1 0,0 1 0,-1-1 0,1 1 0,-1-1 0,1 1 0,0-1 0,-1 1 0,1 0 0,-1-1 0,1 1 0,-1 0 0,1 0 0,-1-1-213,-11-10-578,8 7 588,0 0 1,0 0-1,-1 0 1,1 1-1,-1 0 1,0-1 0,0 2-1,0-1 1,0 1-1,-1-1 1,1 1-1,-1 1 1,-1-1-11,-2 0 1,0 1 1,1 0-1,-1 1 1,0 0-1,0 0 1,1 1-1,-1 0 1,-4 1-2,-7 3 9,1 1 0,-1 1 0,1 1 1,0 0-1,1 1 0,0 1 0,-3 3-9,7-4-22,0 1-1,1 0 0,1 0 1,-11 12 22,22-22-2,1 0 1,-1 1 0,1-1 0,-1 1 0,1-1 0,-1 1 0,1 0 0,-1-1 0,1 1 0,0-1-1,-1 1 1,1 0 0,0-1 0,-1 1 0,1 0 0,0-1 0,0 1 0,0 0 0,0 0 0,-1-1 0,1 1-1,0 0 1,0-1 0,1 1 0,-1 0 0,0 0 0,0-1 0,0 1 0,0 0 0,0-1 0,1 1-1,-1 0 1,0-1 0,1 1 0,-1 0 0,1-1 0,-1 1 0,0-1 0,1 1 0,-1-1 0,1 1-1,-1-1 1,1 1 0,0-1 0,-1 1 0,1-1 0,0 0 0,-1 1 0,1-1 0,-1 0 0,1 0 0,0 1-1,0-1 2,6 2-13,0 1-1,0-2 0,0 1 1,0-1-1,0 0 14,-3 0-1,28 4 9,0 2 0,0 1 0,15 7-8,-32-10 1,-2 0 0,1 2 0,-1 0 0,0 0 0,0 1 0,-1 1 0,0 0 0,9 9-1,-18-16 123,0 1 1,-1 0 0,1 0 0,-1 0-1,1 1 1,-1-1 0,0 0-1,-1 1 1,1-1 0,0 1 0,-1 0-1,0 0 1,0-1 0,0 1 0,0 0-1,-1 0 1,0 0 0,1 0 0,-1 0-1,-1 0 1,1 0 0,-1 2-124,0-1 90,-1 0-1,0-1 1,0 1-1,0-1 1,0 1-1,-1-1 1,0 0 0,0 0-1,0 0 1,0 0-1,0-1 1,-1 1-1,0-1 1,0 0 0,0 0-1,0 0 1,-4 2-90,-4 2-90,-1-1 0,0-1 0,-1 1 1,1-2-1,-1 0 0,0-1 1,0 0-1,-13 0 90,17-2-416,0 0-1,0-1 1,0 0 0,0-1 0,0 0 0,0-1 0,0 0 0,1 0-1,-1-1 1,1 0 0,-1-1 0,1 0 0,0 0 416,-9-10-2427,7-1-943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0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6 215 9856,'0'0'3821,"0"6"-3162,1 14-323,2 0 1,0 0 0,1 0 0,1 0-1,4 7-336,-1 0 36,-1 0-1,1 14-35,-8-36-1,4 20 35,-1-1 1,-1 1-1,-1 0 0,-2 1 1,-1 4-35,2-30 0,0 0 0,0 1 1,0-1-1,0 0 0,0 1 0,0-1 1,0 0-1,0 1 0,0-1 1,0 0-1,0 1 0,0-1 0,0 0 1,0 1-1,0-1 0,-1 0 0,1 0 1,0 1-1,0-1 0,0 0 0,0 0 1,-1 1-1,1-1 0,0 0 1,0 0-1,-1 1 0,1-1 0,0 0 1,0 0-1,-1 0 0,1 0 0,0 0 1,-1 1-1,1-1 0,0 0 0,-1 0 1,1 0-1,0 0 0,-1 0 1,1 0-1,0 0 0,-1 0 0,1 0 1,0 0-1,0 0 0,-1 0 0,1 0 1,0 0-1,-1-1 0,1 1 0,0 0 1,-1 0-1,1 0 0,0 0 1,0 0-1,-1-1 0,0 0-9,-1 0 1,1-1 0,-1 1-1,1 0 1,-1-1-1,1 1 1,0-1-1,0 0 1,0 1 0,-1-2 8,-3-8-12,1-1 0,0 1 1,1-1-1,0 0 1,0-1-1,1-4 12,-5-77 3,6 72-16,0 1 5,1 0 0,1 0 1,1 0-1,1 0 1,1 1-1,0-1 1,2 1-1,0 0 1,3-4 7,-5 15-4,0 1 1,1-1-1,0 1 1,0 0-1,1 1 1,0-1-1,1 1 1,-1 0 0,7-4 3,-7 6-1,0 1 0,0 0 0,0 0 0,0 1 0,1 0 0,0 0 0,0 1 0,-1 0 0,1 0 0,1 0 0,-1 1 0,0 0 0,6 0 1,-8 1 14,-1 0 1,1 0 0,0 0 0,0 1 0,-1-1-1,1 1 1,0 0 0,-1 1 0,1-1 0,-1 1-1,1 0 1,-1 0 0,0 0 0,0 1 0,0-1-1,0 1 1,0 0 0,-1 0 0,2 2-15,-2-1 43,0-1-1,-1 1 1,0-1 0,0 1-1,0 0 1,0 0 0,0 0 0,-1 0-1,0 0 1,0 0 0,0 1 0,0-1-1,0 0 1,-1 0 0,0 1 0,0-1-1,0 0 1,-1 1 0,1-1-1,-1 0 1,-1 4-43,-1 1 227,0 0 1,0 0-1,-1-1 0,0 1 1,0-1-1,-1 1 0,0-2 1,-1 1-1,0 0 0,0-1 1,0 0-1,-5 3-227,2-2-315,0-1 0,0 0 0,-1-1 0,1 0 0,-1-1 0,0 0 1,-1 0-1,1-1 0,-1-1 0,-4 1 315,10-3-213,0 0 1,0 0-1,1-1 0,-1 1 1,0-1-1,0 0 1,0-1-1,0 1 0,0-1 1,1 0-1,-1 0 0,0-1 1,1 1-1,-1-1 1,-2-2 212,1-3-2032,5-1-1152</inkml:trace>
  <inkml:trace contextRef="#ctx0" brushRef="#br0" timeOffset="334.655">647 101 7168,'-13'33'4734,"-7"20"-1102,15-38-3414,0 0 1,1 0-1,1 1 0,-1 5-218,4-16-7,-1 1 0,1 0 0,0 0 0,0 0 0,0-1-1,1 1 1,0 0 0,0 0 0,1-1 0,-1 1 0,1-1 0,0 1-1,1-1 1,-1 0 0,1 0 0,0 0 0,0 0 0,1 0 0,0-1-1,0 0 1,0 1 0,2 1 7,-1-2 24,1-1 0,-1 1 0,1-1 1,0 0-1,0 0 0,0-1 0,0 0 0,0 0 0,1 0 0,-1-1 0,1 1 0,-1-2 0,1 1 1,-1-1-1,6 0-24,-1-1-294,0 0 0,0 0 1,0-1-1,1-1 294,39-15-5843,-28 9 2425</inkml:trace>
  <inkml:trace contextRef="#ctx0" brushRef="#br0" timeOffset="670.339">529 194 10112,'-20'13'3776,"20"-13"-2944,0 8-160,0-8-224,5 4-352,5-4 0,9 5-32,8-10-64,7 1 32,4-9-1440,1 5 768,-6-8-2304,-1 6 1664,-3-6-608,-10 3-64,-9-4-128,-5 1 768,-10-2 352</inkml:trace>
  <inkml:trace contextRef="#ctx0" brushRef="#br0" timeOffset="1000.564">709 34 9472,'-19'8'3520,"10"-3"-2752,-1 3 64,5-3-160,5-2-448,0 2-64,5-1-96,5-4 32,4 0-64,5-4-32,4-1 32,5-3-192,1 3 32,5 2-1280,-1-2-512,1 0-1344,-7 2-928,2-2 1952</inkml:trace>
  <inkml:trace contextRef="#ctx0" brushRef="#br0" timeOffset="1332.808">1245 42 7168,'-18'23'7589,"4"5"-6373,5-3-729,1 0 0,0 0 0,2 1 1,0 4-488,5-19 189,0-1 1,1 0-1,0 0 1,0 1 0,1-1-1,0 0 1,1 0-1,0 0 1,1 0 0,0 0-1,0 0 1,3 3-190,-4-9-30,0 1 1,1 0-1,0-1 1,0 0-1,0 1 1,0-1-1,1 0 1,-1-1-1,1 1 1,0-1-1,0 1 1,0-1-1,1-1 1,-1 1-1,1 0 1,0-1-1,-1 0 0,1 0 1,0-1-1,0 1 1,0-1-1,1 0 30,5 0-757,0 0 0,1-1-1,-1 0 1,0-1-1,1 0 1,-1-1-1,0 0 1,0-1-1,9-3 758,13-6-3578</inkml:trace>
  <inkml:trace contextRef="#ctx0" brushRef="#br0" timeOffset="1670.773">1160 237 9984,'-28'13'3680,"23"-5"-2848,0 0-96,5-8-192,0 5-480,10-2-32,9-3-32,5-3 64,9-7-32,4 2-160,6-5 0,1-3-1408,-6-1-576,-11-4-1472</inkml:trace>
  <inkml:trace contextRef="#ctx0" brushRef="#br0" timeOffset="1671.773">1264 37 7296,'-19'0'2720,"14"5"-2112,1 3 800,4-8 288,0 5-928,4 0-384,6 3-1280,4-4-544,6-4 736,4 0-928,0 0-224,4-4-608</inkml:trace>
  <inkml:trace contextRef="#ctx0" brushRef="#br0" timeOffset="2014.997">1659 122 7040,'2'2'532,"-1"0"0,1 0 0,-1 1 0,0-1 0,0 1 0,0-1 0,0 1 0,-1-1 0,1 1 0,0-1 0,-1 1 0,0-1 0,0 1 0,0 0 0,0-1 0,0 1-532,3 23 448,3-1-402,0-1 1,-1 1 0,-2 0 0,-1-1 0,0 13-47,-7-58 2176,6 4-2284,1 1 1,0-1-1,1 0 0,1 1 0,1 0 1,0 0-1,1 0 0,1 1 1,0 0-1,1 0 0,1 1 0,0 0 1,1 0-1,1 1 0,0 0 0,0 1 1,1 0-1,1 1 0,0 1 0,4-3 109,-11 9 112,0 1 1,0 0 0,0 0 0,0 0 0,0 1-1,1 0 1,-1 0 0,1 1 0,-1 0 0,1 0 0,0 0-1,-1 1 1,1 0 0,0 0 0,0 1 0,-1 0 0,1 0-1,-1 0 1,1 1 0,-1 0 0,1 0 0,-1 1 0,0-1-1,0 2 1,0-1 0,-1 1 0,1-1 0,-1 1 0,0 1-1,0-1 1,0 1 0,2 3-114,2 3 60,-1 1 1,-1 1-1,1 0 0,-2 0 0,0 0 0,-1 1 1,0-1-1,-1 1 0,0 0 0,-1 1 1,-1-1-1,0 1 0,-1-1 0,-1 1 1,0 1-61,0-6-2,-1 0 0,0 0 0,0 0 0,-1-1 1,0 1-1,-1 0 0,0-1 0,-1 1 0,0-1 1,0 0-1,-1-1 0,0 1 0,0-1 0,-1 0 1,0 0-1,-1 0 0,1-1 0,-2 0 0,1 0 1,-1-1-1,0 0 0,-4 2 2,5-4-382,0 0 0,-1-1 0,1 0 0,-1 0-1,1-1 1,-1 0 0,0 0 0,0-1 0,-3 0 382,3 0-758,1-1-1,-1-1 1,1 1-1,0-1 1,0 0-1,-1-1 1,1 0-1,0 0 1,0-1-1,-2-1 759,-29-13-3626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0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3712,'-6'9'272,"1"1"0,0 0 0,0 1 0,1-1 0,1 1 0,0 0 0,0 0 0,1 0 0,-1 7-272,3-17 202,16-9 86,-12 4-287,0-1-1,0 0 1,0 1-1,0-1 1,-1 0-1,0-1 1,0 1-1,0-1 0,0 1 1,-1-1-1,0 0 1,0-3-1,-1 8 2,-1 1 0,0-1 1,0 0-1,0 0 0,0 0 1,0 0-1,0 1 0,0-1 1,0 0-1,0 0 0,0 0 1,0 1-1,0-1 0,0 0 1,-1 0-1,1 0 0,0 1 1,-1-1-1,1 0 0,0 0 1,-1 1-1,1-1 0,-1 0 1,1 1-1,-1-1 0,0 1 1,1-1-1,-1 0-2,-1 0-27,0 0 0,1 1-1,-1-1 1,0 1 0,1-1 0,-1 1 0,0-1-1,0 1 1,1 0 0,-1 0 0,0 0-1,0 0 28,13-2-1306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27 6400,'5'-21'4533,"-3"15"-727,-5 17-2636,-39 150 2888,30-105-3853,2 0-1,2 1 1,1 51-205,7-101 2,0-1 0,0 1-1,1-1 1,0 1 0,0 0 0,1-1 0,-1 0 0,1 1 0,1 0-2,-2-5 0,0-1 1,0 1-1,0 0 0,1 0 1,-1-1-1,1 1 0,-1 0 1,1-1-1,-1 0 0,1 1 1,0-1-1,0 0 0,-1 0 1,1 0-1,0 0 0,0 0 1,0 0-1,0 0 0,0-1 0,0 1 1,1-1-1,-1 0 0,0 1 1,0-1-1,0 0 0,0 0 1,0 0-1,1-1 0,0 1 0,159-25 37,-120 18-42,7 6-1193,-31 1-3513,-13-1 1922,0-3-768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10368,'10'8'3936,"-5"0"-3040,4 14 799,-4-9 193,5-2-1088,-1 11-320,6-1-352,-1 0-128,0 5 32,1-6-32,-7 1 64,1-3-1248,1-2-512,-1 1-1983,6-4-865,4-5 1120</inkml:trace>
  <inkml:trace contextRef="#ctx0" brushRef="#br0" timeOffset="335.55">557 101 13184,'0'0'215,"0"-1"0,0 1 0,0-1 0,0 0 0,-1 1 0,1-1 0,0 1 0,0-1 0,0 1 1,0-1-1,-1 1 0,1-1 0,0 1 0,-1-1 0,1 1 0,0-1 0,-1 1 0,1-1 0,-1 1 0,1 0 1,0-1-1,-1 1 0,1-1 0,-1 1 0,1 0 0,-1 0 0,0-1-215,-19-1 1653,-18 10-1535,26-4-104,0 1 0,0 0 1,1 0-1,0 1 0,0 1 0,0 0 1,1 0-1,0 1 0,-8 9-14,17-16 3,1 0-1,0-1 1,-1 1 0,1 0-1,-1-1 1,1 1 0,0 0 0,0-1-1,-1 1 1,1 0 0,0 0-1,0-1 1,0 1 0,0 0-1,0 0 1,0 0 0,0-1-1,0 1 1,0 0 0,0 0 0,0-1-1,0 1 1,1 0 0,-1 0-1,0-1 1,1 1 0,-1 0-1,0-1 1,1 1 0,-1 0-1,1-1 1,-1 1 0,1-1-1,-1 1 1,1 0 0,-1-1 0,1 0-3,28 22 46,-19-15-59,21 18 7,-1 2-1,7 9 7,-27-25 12,0 0 0,-1 0 0,0 1-1,-1 0 1,0 1 0,-1 0 0,4 11-12,-9-18 7,0 1 0,0-1 1,-1 1-1,1 0 0,-2-1 1,1 1-1,-1 0 1,0 0-1,0 0 0,-1-1 1,0 1-1,0 0 0,0 0 1,-1-1-1,0 1 0,-2 2-7,2-4 5,0 0 0,-1 0 0,0 0-1,0 0 1,-1-1 0,1 1 0,-1-1-1,0 0 1,0 0 0,0 0 0,0 0-1,-1-1 1,0 0 0,0 0 0,0 0-1,0 0 1,0-1 0,0 0 0,-4 1-5,-2 0-238,-1 0 1,0-1-1,0-1 1,0 0 0,0-1-1,0 0 1,0 0-1,-1-2 238,-3 0-1845,0-1 0,0 0 0,-9-4 1845,-25-10-4490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1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44 119 7040,'-1'-7'2500,"-1"7"-341,-7 13 1223,-7 25 235,11-17-3337,1 1-1,1-1 1,1 1-1,0 0 1,2 0 0,1 2-280,-1-1 98,0-6-108,1 0 0,0 0 0,1-1 1,1 1-1,0-1 0,2 5 10,-3-17-3,-1 1 1,1 0-1,0-1 0,0 1 1,1-1-1,-1 0 0,1 0 1,0 0-1,0 0 0,0 0 1,1 0-1,-1-1 0,1 0 1,0 1-1,0-2 1,0 1-1,0 0 0,1-1 1,-1 0-1,1 0 0,-1 0 1,5 1 2,-1-1-42,1-1 1,0 0 0,0 0 0,0-1-1,0 0 1,0 0 0,0-1 0,0 0-1,8-3 42,31-10-2910,-5-4-4656,-27 10 4073</inkml:trace>
  <inkml:trace contextRef="#ctx0" brushRef="#br0" timeOffset="329.377">20 374 9984,'-9'8'3776,"9"-4"-2944,9 4-96,-4-3-256,5-2-352,4-3-32,5-3-32,9-6 32,5-7-64,1-2-160,-5-3 0,-1 0-1280,-10 1-576,-4 2-1728</inkml:trace>
  <inkml:trace contextRef="#ctx0" brushRef="#br0" timeOffset="664.405">44 162 10112,'-9'8'3872,"9"10"-3040,5-23-64,-1 5-288,6 0-352,4-5-32,4 2-96,6-6-32,5 1 32,-5 0-224,14-5-96,4-5-2208,6 5-1024,-5 1 224</inkml:trace>
  <inkml:trace contextRef="#ctx0" brushRef="#br0" timeOffset="999.839">647 31 9472,'2'2'322,"-1"-1"1,0 1 0,0 0-1,0-1 1,0 1 0,0 0-1,0-1 1,-1 1-1,1 0 1,-1 0 0,1 0-1,-1 0 1,0 0 0,1 0-1,-1 0 1,0-1 0,0 1-1,-1 2-322,5 24 1046,-3-25-775,22 69 2895,-11-30-2769,5 27-397,-13-46 65,8 44-975,-9-23-4426,-3-44 2915,3 0-944</inkml:trace>
  <inkml:trace contextRef="#ctx0" brushRef="#br0" timeOffset="1000.839">409 36 10112,'0'0'111,"0"0"-1,-1 1 1,1-1 0,0 0 0,0 0 0,-1 0-1,1 1 1,0-1 0,0 0 0,0 0 0,-1 1 0,1-1-1,0 0 1,0 0 0,0 1 0,0-1 0,0 0-1,0 0 1,0 1 0,-1-1 0,1 0 0,0 1 0,0-1-1,0 0 1,0 1 0,0-1 0,0 0 0,0 0-1,1 1 1,-1-1 0,0 0 0,0 1 0,0-1 0,0 0-1,0 0 1,0 1-111,12 3 1957,24-2 84,-31-2-1383,44-3 70,1-2 1,-1-2 0,15-5-729,6-1-3957,11 1 3957,-51 12-7237,-16 1 3664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1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75 7296,'0'-2'658,"-1"0"1,1 0-1,0 1 0,-1-1 1,1 0-1,-1 1 0,1-1 1,-1 0-1,0 1 1,1-1-1,-1 1 0,-1-2-658,-18-17 2460,15 16-2185,-1 1 1,1-1-1,-1 1 0,0 0 1,0 1-1,0 0 0,-1-1-275,-6 1 37,1-1-1,0 2 1,0 0-1,-1 1 1,1 0-1,0 0 1,-1 1-1,1 1 0,-4 1-36,-5 2 12,0 1-1,1 0 0,1 2 0,-1 0 0,1 1-11,14-7-121,0 1 0,0-1 0,1 1 0,-1 0 0,1 0 1,0 1-1,0-1 0,0 1 0,0 0 0,0 0 0,1 0 0,0 0 0,0 1 0,0 0 0,0-1 0,1 1 0,0 0 0,0 0 0,0 0 121,2-3-44,0-1 1,0 1-1,0-1 1,0 1-1,1-1 0,-1 1 1,0-1-1,1 1 1,-1-1-1,1 1 1,-1-1-1,1 0 1,0 1-1,0-1 1,0 0-1,-1 1 0,1-1 1,0 0-1,0 0 1,1 0-1,-1 0 1,0 0-1,0 0 1,0 0-1,1-1 0,-1 1 1,0 0-1,1-1 1,-1 1-1,1-1 1,1 1 43,8 3 41,0-1 1,1 0 0,0-1-1,0 0-41,6 1-54,23 7 22,-1 1-1,15 7 33,-42-13 28,1 0 0,-1 2 1,-1-1-1,1 2 0,-1 0 0,-1 0 0,1 1 0,7 8-28,-15-13 127,0 1 0,0 0 0,0-1-1,-1 1 1,0 1 0,0-1 0,0 0-1,-1 1 1,0-1 0,0 1-1,0 0 1,-1 0 0,0 0 0,0 0-1,0 0 1,-1 0 0,0 0 0,0 0-1,0 0 1,-1 0 0,0 0-1,0 0 1,0-1 0,-1 1 0,0 0-1,0 0 1,-1-1 0,-1 3-127,1-1 6,-1-1-1,0 0 1,0 0 0,-1 0 0,0 0-1,0 0 1,0-1 0,0 0-1,-1 0 1,0-1 0,0 1 0,-1-1-1,1-1 1,-1 1 0,1-1 0,-1 0-1,0-1 1,-1 0 0,1 0 0,0 0-1,0-1 1,-7 1-6,5-2-543,0 0 0,-1-1 0,1 0 0,0-1 0,0 1 0,0-2 0,0 1 0,-5-4 543,8 4-847,0-1-1,0 0 0,0 0 1,1 0-1,0-1 0,0 0 1,0 0-1,0-1 848,-5-10-3877,9-3 1205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24 9728,'8'-9'4477,"-14"23"-2743,-14 23-1391,13-25-372,0 0 1,1 0-1,1 1 0,0 0 1,0 4 28,3-10 249,0-1 1,1 1 0,-1 0-1,2-1 1,-1 1 0,1 0-1,0 0 1,0 0 0,1-1-1,0 1 1,1 5-250,1-4 145,1-1 1,0 1-1,0-1 1,0 0-1,1 0 1,0 0 0,0-1-1,1 1 1,0-1-1,0-1 1,0 1-1,1-1 1,0 0-1,4 2-145,3 2-130,1-1-1,0-1 0,0 0 0,0-1 1,1 0-1,15 3 131,-15-7-1369,0 0 0,0-1-1,0-1 1,0-1 0,0 0 0,15-3 1369,-6 1-2825,14 0-705</inkml:trace>
  <inkml:trace contextRef="#ctx0" brushRef="#br0" timeOffset="319.624">627 6 9984,'-4'-1'446,"2"0"-74,0 0 1,0 0-1,0 1 0,-1-1 1,1 1-1,0-1 0,-1 1 1,1 0-1,0 0 0,-1 0-372,2 0 65,0 1 0,0-1 0,0 1 0,0 0 0,0-1 0,0 1 0,0-1 0,0 1 0,0 0 0,0 0 0,1 0 0,-1 0 0,0-1 0,0 1 0,1 0 0,-1 0 0,1 0 0,-1 0 0,1 1 0,-1-1 0,1 0 0,0 0 0,-1 0-65,-2 10 217,1 1 1,-1-1-1,2 0 1,-1 1 0,2-1-1,0 1 1,0-1-1,1 1 1,0-1 0,2 7-218,2 6 653,1 1 0,1-1 0,1 0 1,4 8-654,-8-24 18,0 1 0,0-2 0,0 1 1,1 0-1,0-1 0,1 0 0,0 0 0,0 0 1,4 2-19,-5-5-11,0 0 0,1 0 1,-1-1-1,1 1 1,0-2-1,0 1 1,0-1-1,0 1 1,0-2-1,0 1 0,1-1 1,-1 0-1,4 0 11,3 0-413,1-1 0,-1 0 0,0-1 0,0-1 0,1 0 0,-1-1 0,1 0 413,22-8-4436,28-13 4436,-55 20-502,45-17-3204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112 238 10240,'2'22'4285,"7"12"-2822,-1-2-204,-1-2 114,2 1 0,6 14-1373,9 30 97,-22-66-80,0-1 0,-1 1 1,0-1-1,0 7-17,-1-13-3,1-1 0,-1 1 0,0-1 0,0 1-1,0-1 1,0 1 0,-1-1 0,1 1 0,0-1 0,-1 0 0,1 1 0,-1-1 0,1 0 0,-1 1 0,0-1 0,1 0 0,-1 1-1,0-1 1,0 0 0,0 0 0,0 0 0,0 0 0,0 0 0,0 0 0,0 0 0,0 0 0,-1 0 0,1-1 0,0 1-1,-1 0 1,1-1 3,-1 0-87,0 0-1,0 0 1,0-1-1,0 1 1,1-1-1,-1 1 1,0-1-1,0 0 1,0 0-1,1 0 1,-1 0-1,1 0 1,-1 0-1,0 0 0,1 0 1,0-1-1,-1 1 1,1-1-1,0 1 1,0-1-1,0 1 1,-1-2 87,-25-39-1675,26 40 1670,-16-27-73,2-2 0,0 0 0,2-1 0,2-1 0,0 0 0,3 0 0,1-1 0,0-3 78,6 28 5,0 1 0,1 0-1,0-1 1,0 1 0,1-1 0,0 1-1,0-1 1,1 1 0,0 0 0,0 0-1,1 0 1,0 0 0,1 0 0,0 1-1,0 0 1,0-1 0,1 1 0,0 1-1,1-1 1,-1 1 0,1 0-1,0 0 1,1 1 0,-1-1 0,1 1-1,0 1 1,3-2-5,-1 1 3,0 1 0,1 0 0,-1 0 0,1 1 0,0 0 0,-1 0 0,1 1 0,0 1 0,0 0 0,1 0 0,-1 1 0,0 0 0,0 1 0,0 0 0,0 0 0,9 4-3,-16-5 72,-1 1-1,1 0 1,0 0-1,0 1 1,0-1-1,-1 0 1,1 1-1,-1 0 1,1-1 0,-1 1-1,0 0 1,1 1-1,-1-1 1,0 0-1,-1 0 1,1 1-1,0-1 1,-1 1-1,1 0 1,-1-1-1,0 1 1,0 0-1,0 0 1,0 0 0,0 0-1,-1 0 1,1 0-1,-1 0 1,0 0-1,0 0 1,0 0-1,0 0 1,-1 1-72,0 8 313,0 0 1,-1 0-1,-1 0 0,0-1 1,-1 1-1,0-1 1,-6 11-314,-2-3 82,10-16-83,0 0 0,0 0 0,0 0 0,0 1 0,0-1 0,1 0 0,-1 1 1,1-1-1,0 1 0,0 0 0,0-1 0,0 1 0,1 0 0,0 1 1,0-5-9,0 1 0,1 0-1,-1 0 1,1 0 0,0 0 0,-1 0 0,1-1 0,0 1-1,-1 0 1,1-1 0,0 1 0,0 0 0,0-1-1,-1 1 1,1-1 0,0 1 0,0-1 0,0 0-1,0 1 1,0-1 0,0 0 0,0 1 9,28 4-86,-15-2 33,6 1 48,0 2 0,0 0 1,-1 1-1,0 1 0,0 1 0,-1 0 1,0 2-1,-1 0 0,7 6 5,-19-13-7,0 1-1,-1 0 1,1 1-1,-1-1 1,0 0 0,-1 1-1,3 4 8,-4-6 25,-1-1 0,1 1 0,-1 0 0,0-1 0,0 1 0,0 0 0,0-1 1,-1 1-1,0 0 0,0 0 0,0 0 0,0 0 0,0-1 0,-1 5-25,-2-1 36,0-1 0,0 1 0,0-1 0,-1 1 1,0-1-1,0 0 0,0-1 0,-1 1 0,0-1 0,0 0 1,-1 0-1,1 0 0,-1-1 0,0 0 0,0 0-36,-4 3-171,0-1-1,0 0 0,0-1 1,-1-1-1,0 1 0,0-2 0,0 1 1,0-1-1,-3-1 172,11-1-304,-1-1 0,1 1-1,-1-1 1,1 0 0,0 0 0,-1 0 0,1-1-1,-1 1 1,1-1 0,0 0 0,-1 0-1,1 0 1,0 0 0,0 0 0,0-1 0,0 1-1,0-1 1,0 0 0,0 0 0,1 0-1,-1 0 1,1-1 0,-2-1 304,-6-16-3653</inkml:trace>
  <inkml:trace contextRef="#ctx0" brushRef="#br0" timeOffset="465.33">720 52 7424,'0'0'187,"1"-1"0,-1 1 0,1-1 0,0 1 0,-1-1 0,1 1 0,0-1 0,-1 1 0,1 0 0,0-1 0,-1 1 0,1 0 0,0-1 0,0 1 0,-1 0 0,1 0 0,0 0-1,0 0 1,-1 0 0,1 0 0,0 0 0,0 0 0,0 0 0,-1 0 0,1 0 0,0 1 0,0-1 0,0 0-187,1 2 261,0-1 0,0 0 0,0 0 0,-1 1 0,1-1 0,0 1 0,-1 0-1,1-1 1,-1 1 0,1 1-261,5 6 251,-2 1 0,1-1 0,2 10-251,6 18 1354,-2 1 1,-1 0-1,0 16-1354,8 22 411,-14-55-360,0 0 0,-2 1-1,0-1 1,0 20-51,-1-32 27,2-15 23,5-14 1,4-12-114,2 0 0,1 1 0,2 1 0,0 1 0,15-16 63,-24 33-5,0 1-1,0 1 1,1-1-1,1 2 1,0-1-1,0 2 0,6-4 6,-14 10 2,0 0 1,0 0-1,1 0 0,-1 1 0,0 0 0,0-1 0,1 1 0,-1 1 0,1-1 0,-1 0 0,1 1 0,-1 0 0,1 0 0,-1 0 0,1 0 0,-1 0 0,1 1 0,-1-1 0,1 1 0,-1 0 0,1 0 1,-1 1-1,0-1 0,0 0 0,0 1 0,0 0 0,0 0 0,0 0 0,0 0 0,0 0 0,-1 1 0,1 0-2,5 6 20,0 0 0,-1 1 0,0 0 0,0 1 0,-1 0 0,-1 0 0,0 0 0,0 0-20,10 31 23,5 24-23,-17-54-2,11 43-109,9 29-3047,-18-55-1754,-5-23 1270</inkml:trace>
  <inkml:trace contextRef="#ctx0" brushRef="#br0" timeOffset="793.584">1043 343 9984,'-5'4'3680,"10"5"-2848,4-1-96,-4-3-192,14-2-480,5 7-32,10-7-96,3 2 0,11-5 64,0-5-1344,-2-3-544,2-5-320,-5-4-96,0-4-224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42 10368,'-1'27'3231,"-1"0"0,-2 1-3231,0-2 1310,2 1 0,1 0-1310,1-13 109,1 0 0,0-1 1,1 1-1,0 0 0,1-1 0,1 0 0,0 1 0,1-2 1,0 1-1,1 0 0,1-1 0,5 9-109,-7-15-19,0 1 0,0-1 0,0-1 0,1 1 0,0-1 0,0 0 0,0 0 0,1 0-1,-1-1 1,1 0 0,0 0 0,0-1 0,1 0 0,-1 0 0,1-1 0,-1 0 0,1 0 0,0-1 0,0 0 0,0 0 0,-1-1 0,8 0 19,-3-1-720,-1 0 0,1-1 0,-1 0 0,0-1 0,0 0 0,0-1 0,0 0 0,-1-1 0,1 0 0,-1-1 0,6-4 720,9-6-3589</inkml:trace>
  <inkml:trace contextRef="#ctx0" brushRef="#br0" timeOffset="351.837">58 312 10240,'0'2'123,"0"-1"-1,-1 0 1,1 0 0,0 0 0,0 0 0,0 0 0,0 0-1,0 1 1,0-1 0,0 0 0,0 0 0,0 0-1,0 0 1,1 1 0,-1-1 0,0 0 0,1 0 0,-1 0-1,1 0 1,-1 0 0,1 0 0,0 0 0,-1 0 0,1 0-1,0-1 1,0 1 0,0 0 0,-1 0 0,1 0 0,0-1-1,0 1 1,0-1 0,0 1 0,0-1 0,0 1 0,1-1-1,-1 1 1,0-1 0,0 0 0,0 0 0,0 1 0,0-1-1,1 0 1,-1 0 0,0 0 0,0 0 0,1-1-123,4 1-206,0 0 1,0 0 0,0-1-1,0 0 1,0 0 0,0 0 0,0-1-1,-1 0 1,3-1 205,1-2-992,0 1 0,0-1 1,0-1-1,-1 0 0,1 0 0,-2-1 1,5-3 991,-10 7-219,0 1 0,1-1 0,-1 0 1,-1 0-1,1 1 0,0-1 1,-1 0-1,1-1 0,-1 1 1,0 0-1,0 0 0,0 0 1,-1-1-1,1 0 219,-1 1 242,0 0-1,0 0 1,0 0 0,-1 0-1,1 0 1,-1 1 0,0-1-1,0 0 1,0 0 0,0 1-1,0-1 1,-1 0-242,-4-7 1416,-1 0-1,-1 0 0,-4-5-1415,5 8 923,1 0-1,0 0 1,0-1-1,0 0 1,1 0-1,1-1 1,0 1-1,-3-9-922,6 15 41,1 1-1,0-1 0,0 0 0,0 0 0,0 0 0,0 1 0,0-1 0,0 0 0,1 0 1,-1 1-1,0-1 0,1 0 0,0 1 0,-1-1 0,1 0 0,0 1 0,0-1 0,0 1 1,0-1-1,0 1 0,0-1 0,0 1 0,1 0 0,-1 0 0,0 0 0,1 0 0,-1 0 1,1 0-1,-1 0 0,1 0-40,6-3-666,1 0-1,-1 0 1,0 1 0,1 0 0,5-1 666,40-8-4432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0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9600,'4'7'3584,"10"-4"-2784,8 2 0,-8-10-160,9 2-448,7-4-96,15-5-64,0-10-32,-1 3-2624,-3-8-1088,-5-10 448,-9 1 288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98 9728,'0'-1'197,"0"0"0,0 1 1,0-1-1,-1 0 0,1 0 0,0 1 1,0-1-1,-1 0 0,1 0 0,0 1 1,-1-1-1,1 0 0,-1 1 0,1-1 1,-1 1-1,1-1 0,-1 0 1,1 1-1,-1-1 0,0 1 0,1 0 1,-1-1-1,0 1 0,1-1 0,-1 1 1,0 0-1,0 0 0,1-1-197,-28-5 245,11 3 35,-4-2-268,-1 1 1,0 2 0,0 0-1,0 0 1,0 2 0,0 1 0,0 1-1,0 1 1,1 1 0,-1 0 0,1 2-1,0 0 1,0 2 0,1 0 0,0 2-1,0 0 1,1 1 0,-10 7-13,28-17 2,-1 0 0,1 0-1,-1 0 1,1 1 0,0-1 0,0 0 0,-1 1 0,1-1 0,0 1 0,0-1-1,0 1 1,0 0 0,1-1 0,-1 2-2,1-2-1,0 0 1,0-1-1,0 1 0,0 0 1,0-1-1,0 1 0,1 0 0,-1-1 1,0 1-1,0 0 0,1-1 1,-1 1-1,1-1 0,-1 1 0,0 0 1,1-1-1,-1 1 0,1-1 1,-1 1-1,1-1 0,0 0 0,-1 1 1,1-1-1,-1 0 0,1 1 1,0-1-1,-1 0 0,1 0 1,0 1-1,-1-1 0,1 0 0,0 0 1,-1 0-1,1 0 0,0 0 1,0 0-1,-1 0 1,47 10-4,0 2 1,26 11 3,-58-17 1,0 0 1,0 1-1,0 1 0,-1 0 1,0 1-1,-1 1 0,0 0 1,0 1-1,4 5-1,-14-14 66,-1 1-1,1 0 0,0 0 1,-1 1-1,0-1 0,0 0 1,0 1-1,0-1 0,0 1 1,-1 0-1,1-1 1,-1 1-1,0 0 0,0 0 1,-1 0-1,1 0 0,-1 0 1,0 0-1,0 0 1,0 0-1,0 0 0,-1 0 1,0 0-1,0 0 0,0-1 1,0 1-1,0 0 0,-1 0 1,1-1-1,-1 1 1,0-1-1,-3 4-65,2-3 80,-1 1 0,-1-1 1,1 0-1,0 0 0,-1 0 0,0 0 0,0-1 0,0 0 1,0 0-1,-1 0 0,1-1 0,-1 0 0,0 0 1,0 0-1,1 0 0,-1-1 0,0 0 0,0-1 1,0 1-1,0-1 0,-4-1-80,1 1-565,0 0 0,0-1 0,0 0 0,0 0 1,0-1-1,1-1 0,-1 1 0,1-1 0,0-1 0,0 0 0,0 0 0,0 0 0,-4-4 565,-8-10-3514</inkml:trace>
  <inkml:trace contextRef="#ctx0" brushRef="#br0" timeOffset="505.324">653 43 9728,'1'0'151,"0"0"1,0 0 0,0-1-1,0 1 1,0 0 0,0 0-1,0 0 1,0 0 0,0 0-1,0 0 1,0 0 0,0 0-1,1 0 1,-1 1 0,-1-1-1,1 0 1,0 1 0,0-1-1,0 0 1,0 1 0,0-1-1,0 1 1,0 0 0,0-1-1,-1 1 1,1 0 0,0-1-1,-1 1 1,1 0 0,0 0-1,-1 0 1,1 0 0,-1 0-1,1-1 1,-1 1 0,0 0-1,1 0 1,-1 0-1,0 1-150,4 7-56,0 0 0,-1 1 0,-1 0 1,1 0 54,-2-3 330,65 303 4267,-62-299-4539,1-22-14,-3 6-60,20-53-938,3 1 0,9-14 954,-24 54-267,0 0 0,0 1 0,2 0 1,0 1-1,1 0 0,0 1 0,2 1 0,-1 0 1,8-4 266,-20 15 4,1 0 0,-1 0 0,1 1 1,-1-1-1,1 1 0,0-1 0,-1 1 1,1 0-1,0 1 0,0-1 0,0 0 1,0 1-1,0-1 0,0 1 0,0 0 1,0 0-1,0 0 0,0 0 1,0 1-1,0-1 0,0 1 0,0 0 1,0 0-1,0 0-4,2 2 197,0 0 0,-1 0 1,1 1-1,-1-1 0,0 1 0,0 0 1,0 0-1,0 1 0,-1-1 0,0 1 1,0 0-1,2 3-197,13 26 471,-2 1 1,-2 0 0,-1 1-472,20 49-247,-27-66-405,1 2-1149,-1-10-3506,-10-15 1782</inkml:trace>
  <inkml:trace contextRef="#ctx0" brushRef="#br0" timeOffset="883.581">925 232 9728,'-9'10'3680,"9"-2"-2848,9 0-32,-4-3-224,9-1-416,9 0-96,6-4-32,4-4-32,6 0 0,9-4-224,-2-2 0,2-3-1248,-5 0-448,-6 2-1568,1-2-736,1-4 2208</inkml:trace>
  <inkml:trace contextRef="#ctx0" brushRef="#br0" timeOffset="884.581">1576 18 7168,'5'-18'2720,"0"18"-2112,-5 0 1024,0 5 288</inkml:trace>
  <inkml:trace contextRef="#ctx0" brushRef="#br0" timeOffset="1287.456">1591 21 15200,'9'20'392,"-1"1"1,-1 0 0,-1 0 0,-1 0 0,2 14-393,2 8 1539,2 25-151,-9-49-1234,1 0 1,1-1-1,0 1 1,5 10-155,-9-29 1,0 1 1,0-1 0,0 0-1,0 1 1,1-1 0,-1 1-1,0-1 1,0 0 0,0 1 0,0-1-1,0 0 1,1 1 0,-1-1-1,0 1 1,0-1 0,1 0-1,-1 0 1,0 1 0,0-1-1,1 0 1,-1 1 0,0-1-1,1 0 1,-1 0 0,0 0-1,1 1 1,-1-1 0,1 0-1,-1 0 1,0 0 0,1 0 0,-1 0-1,1 0 1,-1 0 0,0 0-1,1 0 1,-1 0 0,1 0-1,-1 0 1,0 0 0,1 0-1,-1 0 1,1 0 0,-1 0-1,0 0 1,1-1 0,-1 1-1,0 0 1,1 0 0,-1 0-1,0-1 1,1 1 0,-1 0 0,0 0-1,1-1 1,-1 1 0,0 0-2,13-22 32,10-53 23,-11 30-475,16-35 420,-23 69-52,0 0 0,1 0 0,0 0 0,0 1 0,1 0 0,0 1 0,1-1 1,0 1-1,3-1 52,-10 8 3,0 1 1,1 0-1,-1 0 1,0-1-1,1 1 1,-1 0-1,1 0 1,0 1-1,-1-1 1,1 0-1,-1 1 1,1-1-1,0 0 1,0 1-1,-1 0 1,1-1-1,0 1 1,0 0 0,0 0-1,-1 0 1,1 0-1,2 1-3,-3 0 19,1 0 1,0 0-1,0 0 1,0 0-1,-1 0 1,1 0-1,-1 1 1,1-1-1,-1 1 0,1-1 1,-1 1-1,0 0 1,0-1-1,0 1 1,0 0-1,0 0 0,0 0-19,4 9 85,-1 1 0,0 0 0,-1 1 0,0-1 0,0 11-85,1 11 71,-2-15-67,1-1-1,0 1 1,2 0-1,2 7-3,-7-26 1,0 0-1,0 1 1,1-1 0,-1 1-1,0-1 1,0 0 0,0 1-1,0-1 1,1 0 0,-1 1-1,0-1 1,0 0 0,1 1-1,-1-1 1,0 0 0,1 1-1,-1-1 1,0 0 0,1 0-1,-1 0 1,0 1 0,1-1-1,-1 0 1,0 0 0,1 0-1,-1 0 1,1 0 0,-1 1-1,0-1 1,1 0 0,-1 0-1,1 0 1,-1 0 0,1 0-1,13-10 21,11-24 4,-23 31-25,24-38-12,-3 5-39,1 1 0,3-2 51,-19 28-11,1-1 0,0 1 0,0 0 0,1 1 0,0 0 0,0 1 0,0 0 0,1 0 0,2 0 11,-10 6 2,-1 0 0,1 0 0,0 0 0,0 0 0,-1 0 0,1 0 0,0 1 0,0-1 0,0 1 0,0 0-1,0 0 1,-1 0 0,1 0 0,0 1 0,0-1 0,0 1 0,0-1 0,-1 1 0,1 0 0,0 0 0,-1 0 0,1 1 0,0-1 0,-1 1 0,0-1 0,1 1 0,-1 0 0,0 0 0,0 0 0,0 0-1,1 1-1,5 8 27,0 1-1,-1-1 1,0 1-1,-1 1 1,0-1-1,0 4-26,4 5-11,6 19-25,-12-28-89,1 0-1,0 0 0,0-1 1,2 0-1,-1 0 1,4 3 125,-9-12-207,1-1 1,-1 1 0,1-1-1,-1 0 1,1 0 0,0 0-1,-1 0 1,1 0 0,0 0-1,0 0 207,1 0-773,0 0-1,-1 0 0,1-1 0,0 1 0,-1-1 0,1 0 0,0 1 1,-1-1-1,1-1 0,0 1 0,1 0 774,9-4-3477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1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271 206 9856,'11'27'4715,"0"15"-3506,1 1-1085,48 158 148,-57-192-292,0 1 1,-2-1 0,1 1 0,-1-1 0,0 1 0,-1 0 19,1 18-2739,-1-26 2339,0 2-2976,0-7 6</inkml:trace>
  <inkml:trace contextRef="#ctx0" brushRef="#br0" timeOffset="433.905">1 237 9984,'22'-1'2466,"0"-1"1,16-3-2467,86-22 465,-45 7-301,281-44-164,-352 63 12,0 0-1,0 0 0,0 1 1,0-1-1,1 2 0,-1-1 1,0 1-1,1 1-11,-4-1 14,-1 1 1,0 0-1,1-1 0,-1 2 0,0-1 0,0 0 1,0 1-1,-1 0 0,1 0 0,-1 0 0,0 0 1,1 0-1,-1 1 0,-1 0 0,2 0-14,3 8 46,1 0 1,-1 0-1,-1 0 0,0 1 1,-1 0-1,3 9-46,4 24 1279,2 16-1279,4 16 2155,19 57-1835,-38-134-398,1-1-1,0 0 1,0 1-1,0-1 0,0 1 1,0-1-1,0 0 1,1 1-1,-1-1 1,0 1-1,0-1 1,0 0-1,0 1 1,0-1-1,1 1 1,-1-1-1,0 0 1,0 1-1,0-1 1,1 0-1,-1 0 1,0 1-1,1-1 1,-1 0-1,0 0 1,1 1-1,-1-1 1,0 0-1,1 0 1,-1 0-1,0 1 1,1-1-1,-1 0 1,0 0-1,1 0 1,-1 0-1,1 0 1,-1 0-1,0 0 1,1 0-1,-1 0 79,11-16-4866,-3-4 1389</inkml:trace>
  <inkml:trace contextRef="#ctx0" brushRef="#br0" timeOffset="771.63">1112 59 10240,'15'5'3872,"-11"3"-3040,6 8-128,-5-3-320,4 4-320,1 9-64,4 3 32,1 9-32,-1 1 0,1-1 0,-3-1 0,3-2 0,-6-6 64,6-4-96,-6-4 0,-4-8-1376,0-8-640</inkml:trace>
  <inkml:trace contextRef="#ctx0" brushRef="#br0" timeOffset="1099.841">927 317 9856,'9'5'3680,"6"-5"-2848,13 0-256,-8 0-288,13-5-288,4 0 0,11-3-1216,0 0-448,0-5-512,-2 0-128,-2 1-128,-6-4-96</inkml:trace>
  <inkml:trace contextRef="#ctx0" brushRef="#br0" timeOffset="1437.879">1563 93 7296,'-1'8'7423,"-4"15"-5870,-6 27-1879,10-39 710,0-1 0,1 1 0,0 0 1,1-1-1,0 1 0,0 0 0,1-1 0,1 1 0,-1-1 0,2 0 0,0 2-384,0-4 47,0-1 0,0 1-1,0-1 1,1 0 0,0 0 0,1-1 0,-1 0-1,1 0 1,0 0 0,1 0 0,0-1-1,-1 0 1,2-1 0,3 3-47,6 2-22,-1-1-1,1 0 1,1-1-1,-1-1 1,1-1 0,0 0-1,1-1 1,-1-1-1,1-1 1,18 0 22,-17-2-669,0-2 0,0 0 1,2-1 668,-3-1-2231,1-1 0,-1-1 1,2-1 2230,-1-1-3552</inkml:trace>
  <inkml:trace contextRef="#ctx0" brushRef="#br0" timeOffset="1438.879">1568 325 10112,'14'9'3872,"6"-5"-3040,18-8-192,-19 0-288,20-9-1600,7-8-576,2 0-1824,0-4-800</inkml:trace>
  <inkml:trace contextRef="#ctx0" brushRef="#br0" timeOffset="1771.126">1693 0 10496,'-29'8'3936,"24"-3"-3040,5 0-256,5-2-352,9-3-288,10 0 64,8 0-384,16-3-192,10 3-3584,7 0-1600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1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66 186 9600,'0'1'4241,"0"7"-2781,-1 41-1471,0-22 658,0 0 1,2 0-1,1 0 1,6 26-648,-7-46 93,1-1 1,0 1-1,0-1 1,1 1 0,0-1-1,0 0 1,0 0-1,1 0 1,-1 0-1,2-1 1,-1 1 0,0-1-1,1 0 1,0-1-1,0 1 1,1-1-1,-1 0 1,1 0 0,0 0-1,0-1 1,4 2-94,-1-2-111,-1-1 0,1 0 1,-1 0-1,1-1 0,0 0 0,0 0 1,-1-1-1,1-1 0,0 1 0,0-1 1,-1 0-1,4-2 111,9-2-1550,-1 0-1,0-2 1,0 0-1,9-7 1551,1 1-3514</inkml:trace>
  <inkml:trace contextRef="#ctx0" brushRef="#br0" timeOffset="331.664">5 389 9472,'-4'11'3520,"8"-11"-2752,16-3 0,-12 3-192,11-5-416,10-3-32,4-5-1344,1-4-608,4 1-1760,-11-2-768</inkml:trace>
  <inkml:trace contextRef="#ctx0" brushRef="#br0" timeOffset="682.113">114 76 7168,'-29'0'2720,"15"8"-2112,0 4 1024,9-2 288,5-10-1024,0 3-480,9 2-288,6-5-128,9 0 0,5 0-1152,4 0-480,4 0-864,6 0-320,5 0 320</inkml:trace>
  <inkml:trace contextRef="#ctx0" brushRef="#br0" timeOffset="683.113">584 47 9600,'-1'1'500,"-1"1"1,0 0-1,0 0 1,1 0-1,0 0 0,-1 0 1,1 0-1,0 1 1,0-1-1,0 0 1,0 1-1,0 0-500,-9 35-281,9-32 605,-5 20-253,1 1 0,2 0 0,1 0 0,1 2-71,0-17-6,2 1 1,0 0-1,0-1 1,1 1-1,1-1 1,0 1-1,1-1 1,0 0-1,5 9 6,-6-16 10,1 1 1,-1-1-1,1-1 0,1 1 0,-1-1 1,0 1-1,1-1 0,0-1 0,0 1 1,0-1-1,1 1 0,-1-1 0,1-1 1,-1 1-1,1-1 0,0 0 0,0-1 0,0 1 1,0-1-1,0 0 0,2 0-10,8 0-179,-1 0-1,1-1 1,-1 0-1,0-2 1,1 0-1,-1 0 0,0-1 1,0-1 179,36-12-8197,-31 8 4805</inkml:trace>
  <inkml:trace contextRef="#ctx0" brushRef="#br0" timeOffset="1031.738">480 299 7296,'5'13'2816,"14"-8"-2208,5-5 768,-11 0 224,11-5-1952,5-8-768,5 1-5024</inkml:trace>
  <inkml:trace contextRef="#ctx0" brushRef="#br0" timeOffset="1032.738">632 4 10240,'-19'8'3872,"19"-4"-3040,5 9-192,0-8-352,4-2-288,11-3 0,13-3-1280,4-7-576,11-2-1792,9 0-800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7296,'2'3'453,"-2"1"0,1 0 1,0-1-1,-1 1 0,0-1 1,0 1-1,0 0 0,0 0-453,0 16 1424,9 63 1879,-3 40-2936,-1-20-95,-4-89 274,-1 0 0,0 1 0,-1-1 1,-1 0-1,0 1 0,0-1 0,-5 11-546,2-32 198,5 0-210,-1 0 0,1-1 0,1 1 0,-1 0 0,1 0 0,1 0 0,0-1 12,2-18-2,0-8-649,1-1-1,2 2 1,2-1-1,1 1 1,1 0-1,13-24 652,-23 55-2,0 0 1,-1 0-1,1 0 0,0 1 0,0-1 0,0 0 0,0 1 1,1-1-1,-1 1 0,0 0 0,1-1 0,-1 1 1,1 0-1,-1-1 0,1 1 0,0 0 0,-1 0 1,1 1-1,0-1 0,0 0 0,-1 0 0,1 1 1,0-1-1,0 1 0,0 0 0,0 0 0,0-1 0,0 1 1,0 0-1,0 1 0,0-1 0,0 0 0,0 0 1,-1 1-1,1-1 0,0 1 0,0 0 0,0 0 1,0-1-1,-1 1 0,1 0 0,0 0 0,0 1 2,4 3 18,0-1 0,0 1 0,-1 0 0,0 1 0,0-1 0,0 1 0,0 0 0,-1 0 0,0 1 0,3 5-18,0 6 660,-1 0 1,0 0 0,-2 0 0,2 12-661,-2-12 228,0 1-1,1-2 1,0 1-1,2 0 1,1 0-228,-8-17 1,0 0-1,0 0 1,0 0 0,1-1 0,-1 1-1,0 0 1,1 0 0,-1-1 0,1 1 0,-1 0-1,1 0 1,-1-1 0,1 1 0,-1-1 0,1 1-1,-1 0 1,1-1 0,0 1 0,0-1 0,-1 0-1,1 1 1,0-1 0,0 0 0,-1 1 0,1-1-1,0 0 1,0 0 0,0 1 0,-1-1 0,1 0-1,0 0 1,0 0 0,0 0-1,2-2 0,-1 1 0,1-1 0,-1 0 0,0 1 0,0-1 0,0 0 0,0-1 0,0 1 0,0 0 0,0-1 0,17-24-93,-1 0-1,-1-2 0,0-3 94,4-6-1702,13-17 1702,-26 44-307,0 0 1,1 1-1,0 0 0,1 0 0,0 1 1,9-7 306,-17 14-7,1 0 0,0 0 0,0 1 0,0-1 0,1 1 0,-1-1 1,0 1-1,0 0 0,1 0 0,-1 0 0,1 1 0,-1-1 0,0 1 1,1 0-1,-1 0 0,1 0 0,-1 0 0,1 1 7,0 0-1,0 0 1,0 1-1,0-1 0,0 1 1,0 0-1,0 0 0,-1 0 0,1 1 1,-1-1-1,1 1 0,-1 0 1,0 0-1,0 0 0,2 3 1,4 8 17,0 0-1,-1 0 0,0 0 1,-1 1-1,-1 0 0,0 1 1,1 6-17,15 39-152,-21-58-86,1 0 0,-1 1 0,1-1 1,-1 0-1,1-1 0,0 1 0,0 0 0,0 0 1,1-1-1,-1 1 0,1-1 0,-1 0 0,1 0 1,0 0-1,0 0 0,0 0 0,2 0 238,13 0-3418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7040,'0'0'279,"-7"-7"1682,7 7-1921,0 0 0,0 0 0,0 0-1,0 1 1,0-1 0,0 0 0,1 0-1,-1 0 1,0 0 0,0 0 0,0 0-1,0 0 1,0 0 0,0 0 0,0 0 0,0-1-1,1 1 1,-1 0 0,0 0 0,0 0-1,0 0 1,0 0 0,0 0 0,0 0-1,0 0 1,0 0 0,0 0 0,0 0-1,1 0 1,-1 0 0,0 0 0,0 0-1,0 0 1,0-1 0,0 1 0,0 0-1,0 0 1,0 0 0,0 0 0,0 0 0,0 0-1,0 0 1,0 0 0,0-1 0,0 1-1,0 0 1,0 0 0,0 0 0,0 0-1,0 0 1,0 0 0,0 0 0,0 0-1,0 0 1,0-1 0,0 1 0,0 0-1,0 0 1,0 0 0,0 0 0,0 0 0,0 0-1,-1 0 1,1 0 0,0 0 0,0 0-1,0-1 1,0 1 0,0 0 0,0 0-40,1 16 4189,-1-6-3296,5 38 912,-3 0 1,-2 7-1806,-1-23 38,1 0 0,2 0 0,1 0 1,1 0-1,2 0 0,2 3-38,-6-30 0,-1-1 1,1 1-1,0 0 0,0 0 0,1-1 1,-1 1-1,1-1 0,0 0 0,0 0 0,1 0 1,2 3-1,-4-6 2,0 0 0,0 0 0,0 1 0,0-1-1,0 0 1,0-1 0,1 1 0,-1 0 0,0-1 0,0 1 0,1-1 0,-1 1 0,0-1 0,1 0 0,-1 0 0,0 0 0,1-1 0,-1 1 0,0 0 0,1-1 0,-1 0 0,0 1 0,0-1-1,0 0 1,1 0 0,1-1-2,6-4-108,-1 0 0,1-1 0,-1 1 0,0-2 0,0 1 0,-1-1 0,0 0 0,-1-1 0,0 0-1,0 0 1,-1-1 0,0 0 0,0 0 0,0-3 108,6-15-811,-1 0 0,-1-1 0,-2 0 0,4-23 811,-7 34 53,-4 18-53,-1 0 1,0 0-1,0 0 0,0 0 0,0 0 0,0 0 1,0 0-1,0 0 0,0 0 0,0 0 1,0 0-1,1 0 0,-1 0 0,0-1 0,0 1 1,0 0-1,0 0 0,0 0 0,0 0 0,0 0 1,1 0-1,-1 0 0,0 0 0,0 0 1,0 0-1,0 0 0,0 0 0,0 1 0,0-1 1,1 0-1,-1 0 0,0 0 0,0 0 0,0 0 1,0 0-1,0 0 0,0 0 0,0 0 1,0 0-1,0 0 0,0 0 0,1 0 0,-1 0 1,0 1-1,0-1 0,0 0 0,0 0 0,0 0 1,0 0-1,0 0 0,0 0 0,0 0 1,0 1-1,0-1 0,0 0 0,0 0 0,0 0 1,0 0-1,0 0 0,7 32 56,-4-16 83,1 0 336,0-1-1,1 0 0,1 0 0,0 0 0,1-1 0,1 0 0,1 2-474,-3-8 44,-1-1 1,1 0 0,1 0-1,-1-1 1,1 1-1,0-1 1,0-1 0,1 1-1,0-1 1,0-1 0,0 0-1,0 0 1,5 1-45,-6-2 8,1 0 1,0-1-1,0 0 1,0 0-1,0-1 0,0 0 1,0-1-1,1 0 0,-1 0 1,0-1-1,0 0 1,0 0-1,0-1 0,3 0-8,-5-1 9,1 1 0,-1-1 0,0 0-1,0-1 1,0 0 0,0 0 0,0 0 0,-1 0-1,0-1 1,0 0 0,0 0 0,0 0 0,-1-1-1,0 0 1,0 1 0,-1-1 0,1-2-9,1-2-5,-1 1-1,0-1 1,0 0 0,-1 0 0,-1 0 0,1 0 0,-2-1-1,1 1 1,-2-1 0,1 1 0,-2-1 0,1 1 0,-1-1-1,-1 1 1,-2-10 5,2 13-437,-1-1-1,0 0 0,0 1 1,-1-1-1,0 1 0,0 0 1,0 0-1,-2-1 438,3 5-737,3 3 537,-1-1-1,0 1 0,1-1 0,-1 1 1,1-1-1,-1 1 0,1-1 0,0 1 0,-1-1 1,1 0-1,0 1 0,-1-1 0,1 0 1,0 1-1,0-1 0,-1 0 0,1 0 0,0 1 1,0-1-1,0 0 0,0 1 0,0-1 1,0 0 200,4-3-3552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66 7040,'0'0'128,"0"0"1,0 0 0,0 0 0,0 1-1,0-1 1,0 0 0,0 0-1,0 0 1,0 0 0,0 0 0,0 0-1,0 0 1,0 0 0,0 0-1,0 0 1,0 0 0,0 0-1,0 1 1,0-1 0,0 0 0,0 0-1,0 0 1,0 0 0,0 0-1,0 0 1,0 0 0,0 0-1,0 0 1,0 0 0,-1 0 0,1 0-1,0 0 1,0 0 0,0 0-1,0 0 1,0 0 0,0 0-1,0 0 1,0 0 0,0 0 0,0 0-1,0 0 1,-1 0 0,1 0-1,0 0 1,0 0 0,0 0-1,0 0 1,0 0 0,0 0 0,0 0-1,0 0 1,0 0 0,0 0-1,0 0 1,0 0-129,-2 11 1566,8 15-1519,-1 0 0,-2 1 1,0-1-1,-2 19-47,5 41 8,5-2-1176,6 5 1168,-17-79-3509,-4-10 368</inkml:trace>
  <inkml:trace contextRef="#ctx0" brushRef="#br0" timeOffset="402.437">12 29 7296,'-7'3'1558,"3"-2"817,5-1-98,30-8 1512,40-3-2843,0 3 0,1 4 0,2 3-946,-38 2-3271,34 7 3271,-63-7-452,-4-1 311,0 0 0,0 0-1,0 0 1,0-1 0,0 1-1,0-1 1,-1 1 0,2-1 141,17-3-7451,-21 4 4966</inkml:trace>
  <inkml:trace contextRef="#ctx0" brushRef="#br0" timeOffset="736.106">82 295 7168,'-3'13'2720,"6"-10"-2112,12-3 800,-6 0 288,10 0-864,5-3-352,10-5-320,4-2-160,4 2 32,1-5-1184,0 5-416,-43 8-4704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5 170 9984,'-5'13'3680,"5"0"-2848,5 16-96,0-12-288,0 9-256,3 3-32,1 9-96,1 4 32,0 1-64,-6-6-32,1 1 96,0-4-64,0-4-32,0-9-128,-5-3 0,0-6-1344,0-12-3296</inkml:trace>
  <inkml:trace contextRef="#ctx0" brushRef="#br0" timeOffset="336.654">399 132 7296,'0'12'2885,"1"1"0,1-1 0,2 9-2885,24 80-194,-11-41 671,-14-50-489,6 19-56,-2 0 1,-1 0-1,-2 1 1,1 23 67,-15-57-3483,-19-25-3663,10 5 4511</inkml:trace>
  <inkml:trace contextRef="#ctx0" brushRef="#br0" timeOffset="671.195">213 209 9472,'-2'-1'584,"-19"-6"1844,21 6-2386,0 1 0,0 0-1,-1 0 1,1 0 0,0 0 0,0 0-1,0 0 1,-1 0 0,1-1 0,0 1 0,0 0-1,-1 0 1,1 0 0,0 0 0,0 0-1,-1 0 1,1 0 0,0 0 0,-1 0 0,1 0-1,0 0 1,0 1 0,-1-1 0,1 0-1,0 0 1,0 0 0,0 0 0,-1 0 0,1 0-1,0 0 1,0 1 0,0-1 0,-1 0-1,1 0 1,0 0 0,0 1 0,0-1 0,0 0-1,-1 0 1,1 0 0,0 1 0,0-1-1,0 0 1,0 0 0,0 1 0,0-1 0,0 0-1,0 0 1,0 1 0,0-1 0,0 0-1,0 0 1,0 1 0,0-1 0,0 0 0,0 0-1,0 1 1,0-1 0,0 0 0,0 0-1,0 1 1,0-1 0,0 0 0,0 0 0,1 1-42,1 0 44,0 1 1,0-1-1,0 0 1,1 0-1,-1 0 1,1 0 0,-1 0-1,1 0 1,-1-1-1,1 1 1,-1-1-1,1 1 1,-1-1 0,3 0-45,17 0 7,0-1 1,1-1 0,-1-2-1,0 0 1,-1-1 0,12-4-8,4 0 2,44-12 3,-1-3 0,39-19-5,-112 40 160,1 0-1,-1 1 1,1 0-1,-1 0 1,6 0-160,-11 2 154,1-1 0,-1 1 0,1 0 0,-1 1-1,1-1 1,-1 0 0,1 1 0,-1-1 0,1 1 0,-1 0 0,0 0 0,0 0 0,1 0 0,-1 0-1,0 0 1,0 1 0,0-1 0,2 2-154,2 4 142,0 0 0,0 0 0,0 0 0,-1 1 0,0 0 0,0 0 0,-1 0 0,0 1 0,-1 0 0,1 0-142,6 24 73,-1 0 0,-1 5-73,1 2 77,1 1-960,1 0 0,15 33 883,-25-72-234,-1-2 103,0 1 1,0-1-1,0 1 1,0-1-1,0 1 0,1-1 1,-1 1-1,0-1 1,0 1-1,0-1 1,1 0-1,-1 1 1,0-1-1,0 1 1,1-1-1,-1 0 1,0 1-1,1-1 1,-1 0-1,0 1 0,1-1 1,-1 0-1,0 1 1,1-1-1,-1 0 1,1 0-1,-1 0 1,1 1-1,-1-1 1,1 0-1,-1 0 1,0 0-1,1 0 1,-1 0-1,1 0 0,-1 0 1,1 0-1,-1 0 1,1 0-1,-1 0 1,1 0-1,-1 0 131,10-7-4298</inkml:trace>
  <inkml:trace contextRef="#ctx0" brushRef="#br0" timeOffset="1001.141">1141 1 9728,'4'5'644,"1"0"1,-1 1-1,0-1 1,-1 1-1,1 0 1,-1 0-1,0 0 1,-1 0-1,1 0 1,-1 1-645,4 15-240,-1 1 1,0 7 239,3 18 567,3-3 327,2 0 1,2-1 0,1-1-1,9 14-894,-4-14 314,-3-5-3284,-29-42-1920,-6-3 1301</inkml:trace>
  <inkml:trace contextRef="#ctx0" brushRef="#br0" timeOffset="1002.141">917 327 10368,'5'13'3872,"4"-10"-3040,10 2-192,-4-2-352,9-3-288,8-3 0,11-2-1344,10-3-608,9 0-1760,-1-1-768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2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71 9600,'-10'4'398,"0"1"0,0 1 0,1-1 1,0 2-1,0-1 0,0 1 0,1 0 0,-1 1 1,2 0-1,-1 1 0,1-1 0,1 1 0,0 1 1,0-1-1,-3 7-398,3-3 49,0 0 1,0 1 0,1 0-1,1 0 1,0 0 0,1 0-1,1 0 1,0 1 0,1 0-50,0-9 63,1 0 0,0 0 1,0 0-1,1 0 0,0 1 1,0-1-1,0-1 0,0 1 1,1 0-1,0 0 0,1 0 1,-1-1-1,1 1 0,0-1 1,0 0-1,1 0 0,-1 0 1,1-1-1,0 1 0,1-1 0,-1 0 1,4 3-64,-2-4 128,0 0-1,-1 0 1,1-1 0,0 0-1,0 0 1,0 0 0,1-1 0,-1 0-1,0 0 1,0 0 0,1-1 0,-1 0-1,1 0 1,-1-1 0,0 0 0,0 0-1,1 0 1,-1-1 0,0 0 0,1 0-128,2-2 25,1 0 1,-1 0 0,0 0 0,0-1-1,-1-1 1,1 1 0,-1-1 0,0-1-1,-1 0 1,1 0 0,-1 0 0,1-3-26,-5 6 7,0 1 1,-1-1-1,0 0 1,1 0-1,-1 0 0,-1-1 1,1 1-1,0 0 1,-1-1-1,0 1 1,0-1-1,-1 1 1,1-1-1,-1 1 1,0-1-1,0 0 0,0 1 1,-1-1-1,1 1 1,-1-1-1,-1 1 1,1-1-8,-3-4-171,1 0 1,-2 1-1,1 0 1,-1 0-1,-1 1 1,1-1-1,-1 1 1,0 0-1,-1 0 0,-2-1 171,-37-42-5146,31 29 1285</inkml:trace>
  <inkml:trace contextRef="#ctx0" brushRef="#br0" timeOffset="352.465">458 96 9600,'0'2'407,"1"0"1,-1 0 0,1 0 0,-1 0-1,1 0 1,0 0 0,-1 0 0,1 0 0,0-1-1,0 1 1,1 0-408,26 34 1314,-16-23-825,16 19 2273,23 20-2762,-26-28 750,0 2-1,15 22-749,-31-36 38,11 15 105,0-2 1,11 11-144,-30-35 10,-1-1 0,1 1 0,-1 0 0,1-1 0,0 1 0,-1-1 0,1 1 0,0-1 0,-1 0 0,1 1 1,0-1-1,-1 0 0,1 1 0,0-1 0,0 0 0,0 0 0,-1 1 0,1-1 0,0 0 0,0 0 0,-1 0 0,1 0 0,0 0 0,0 0 0,0-1 0,-1 1 0,1 0 0,0 0 0,0 0 0,0-1 0,-1 1 0,1 0 0,0-1 0,-1 1 1,1-1-1,0 1 0,-1-1 0,1 1 0,-1-1 0,1 1 0,0-1 0,-1 0-10,4-3 17,-1-1 1,0 1 0,0-1-1,-1 0 1,3-5-18,-1 2 2,7-17 72,-1-1-1,-1 0 1,-1-1 0,2-17-74,-3 14-1186,1 1-1,1 1 1,8-18 1186,-16 44-378,-1 2 237,0-1 0,1 1 1,-1-1-1,0 1 0,0 0 0,0-1 0,0 1 1,1 0-1,-1-1 0,0 1 0,0 0 1,1-1-1,-1 1 0,0 0 0,1 0 0,-1-1 1,0 1-1,1 0 0,-1 0 0,0 0 1,1-1-1,-1 1 0,0 0 0,1 0 0,-1 0 1,1 0-1,-1 0 0,0 0 0,1 0 1,-1 0-1,1 0 0,-1 0 0,1 0 141,11 0-3674</inkml:trace>
  <inkml:trace contextRef="#ctx0" brushRef="#br0" timeOffset="701.863">1162 76 9984,'-3'2'336,"1"1"1,0-1-1,0 1 1,0 0 0,0 0-1,0-1 1,0 2-1,1-1 1,0 0 0,-1 0-1,1 0 1,0 1-1,1-1 1,-1 0 0,0 3-337,1 2 331,0-1 1,0 1-1,0-1 1,1 0 0,0 1-1,1-1 1,1 4-332,3 8 533,1 0 1,0-1-1,2 0 0,0 0 1,4 4-534,-6-10 51,1-2 1,0 1-1,0-1 1,1 0 0,1-1-1,-1 0 1,1-1-1,1 1 1,0-2 0,0 0-1,0 0 1,10 3-52,-12-6-79,0 0 1,0-1-1,0-1 1,1 0-1,-1 0 1,1 0 0,-1-2-1,1 1 1,-1-1-1,1 0 1,-1-1-1,1 0 1,-1-1-1,1 0 1,-1 0 0,0-1-1,6-2 79,-3 0-1083,0-1 1,-1 0-1,0 0 1,0-1-1,-1-1 0,4-3 1083,10-7-3626</inkml:trace>
  <inkml:trace contextRef="#ctx0" brushRef="#br0" timeOffset="1037.137">1191 304 9856,'4'3'3680,"11"-3"-2848,7 0-192,-7-3-192,4-6-1632,10 1-608,-5-5-1856,4 0-736</inkml:trace>
  <inkml:trace contextRef="#ctx0" brushRef="#br0" timeOffset="1038.137">1123 47 10368,'-19'13'3936,"19"-10"-3040,10 2-192,-1-5-320,11 0-416,8-5-32,16-3-1472,12-10-544,11 2-1664,8-5-672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3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7040,'-3'23'3097,"-10"7"-2548,0-2-254,3-2 225,2 1 0,0-1-1,2 1 1,1 1 0,1-1 0,1 2-520,2-15 124,1 1 0,1-1 0,0 0 0,1 0 0,0 0 0,1 0 0,1 0 1,0-1-1,1 1 0,1-1 0,0 0 0,6 9-124,-6-12 28,0-1 0,0 0 0,1-1 0,0 0 0,1 0 0,-1 0 0,2-1 0,-1 0-1,1-1 1,0 0 0,0 0 0,1-1 0,7 4-28,-9-6-88,0-1-1,-1 0 0,1 0 1,0 0-1,0-1 1,0 0-1,0-1 0,0 0 1,1 0-1,-1-1 0,0 0 1,0 0-1,0-1 0,-1 0 1,1 0-1,0-1 1,-1 0-1,7-3 89,14-10-2219,-8-1-1215</inkml:trace>
  <inkml:trace contextRef="#ctx0" brushRef="#br0" timeOffset="329.057">1 386 7040,'0'0'2624,"5"0"-2048,9 3-64,-4 2-160,4-5-256,10 0-64,5-8-96,-1-2-32,6-1-2688,-2-7-1184</inkml:trace>
  <inkml:trace contextRef="#ctx0" brushRef="#br0" timeOffset="330.057">87 0 7040,'-19'5'2624,"9"-5"-2048,10 5-128,0-2-256,10 2-480,4 0-64,10-2-2272,10-3-992</inkml:trace>
  <inkml:trace contextRef="#ctx0" brushRef="#br0" timeOffset="680.598">548 69 6272,'-4'20'885,"2"0"0,1-1 0,0 1 0,1 0 1,3 20-886,-2-31 208,3 27 1137,2-1 0,2 0 0,9 26-1345,8 41 648,-23-96-624,-1 1-1,-1 0 1,1 0 0,-1-1 0,0 1 0,-1 1-24,1-6 17,0 1 0,-1-1 0,1 0 1,-1 1-1,0-1 0,1 0 0,-1 0 1,0 0-1,0 1 0,0-1 0,-1 0 1,1 0-1,0-1 0,-1 1 0,1 0 1,-1 0-1,0-1 0,-1 2-17,2-3 42,1 0-1,-1 1 0,0-1 0,0 0 1,0 0-1,1 0 0,-1 0 1,0 0-1,0 0 0,0 0 1,1 0-1,-1 0 0,0 0 1,0 0-1,1 0 0,-1-1 1,0 1-1,0 0 0,1-1 1,-1 1-1,0 0 0,1-1 1,-1 1-1,0-1 0,1 1 1,-1-1-1,1 1 0,-1-1 1,0 0-42,-15-18 1633,13 12-1523,0-1 1,1 1-1,0-1 0,0 1 1,0-1-1,1 0 0,0 0 1,0 0-1,1 0 0,0 0 1,1 1-1,0-1 0,0 0 1,0 0-1,3-5-110,1-7-103,1 0 0,1 1 1,1 0-1,0 0 0,7-8 103,2-3-669,2 0-1,1 1 0,1 1 0,2 0 0,7-5 670,-18 22-52,0 0 0,1 0 0,0 1 0,0 1 0,1 0 0,0 1 0,1 0 0,-1 2 0,2-1 0,-1 2 0,1 0 0,8-1 52,-16 4 3,0 1-1,0 1 1,-1-1 0,1 1-1,0 1 1,0-1 0,0 1-1,0 1 1,-1-1 0,1 1-1,-1 1 1,1-1 0,0 1-3,1 2-22,1 0 1,-1 1 0,0 0-1,0 0 1,-1 1 0,0 0-1,0 0 1,0 1 0,0 1 21,3 4 118,-1 0 0,-1 1 0,0 0 0,-1 1 0,-1 0 0,0 0 0,-1 0 0,-1 1 0,0 0 0,-1 0 0,-1 0 0,1 10-118,-3-17 175,-1 1 0,0 0 1,0 0-1,-1 0 0,-1-1 1,0 1-1,0-1 1,0 1-1,-1-1 0,-1 0 1,0 0-1,0 0 0,-1 0 1,0-1-1,0 0 0,-1 0 1,0 0-1,0-1 0,-1 1 1,-5 3-176,3-3-109,-1 0 0,0-1 1,-1 0-1,0 0 0,0-1 1,-1-1-1,1 0 1,-1-1-1,0 0 0,0 0 1,-1-1-1,1-1 0,-1 0 1,1-1-1,-10 0 109,-37-5-2581,-6-7-1952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 6784,'-1'-10'2890,"-1"17"-1700,0 19 212,1 21 252,-2-1-1,-7 33-1653,6-47 67,1 0-1,2 0 1,1 0 0,1 0-1,2 0 1,1-1 0,1 1-1,9 24-66,-14-52 129,2 0-1,-1-1 1,0 1-1,1 0 1,-1-1-1,1 1 0,0-1 1,0 0-1,1 0 1,-1 0-1,1 0 1,-1 0-1,1 0 1,0-1-1,2 2-128,-1-2 140,0 0 1,0 0-1,0-1 0,0 1 0,0-1 0,0 0 0,0-1 1,0 1-1,1-1 0,-1 1 0,0-1 0,0-1 0,4 1-140,31-5 169,-1-1 0,2-2-169,-1 0 14,37-2-14,-66 9-102,8 0-694,1-1 0,-1-1 0,9-2 796,-20 3-1892,0 0 1,0-1-1,-1 0 1,1 0-1,0-1 1,2-2 1891,2-2-3328</inkml:trace>
  <inkml:trace contextRef="#ctx0" brushRef="#br0" timeOffset="347.448">636 5 7040,'2'-5'2859,"4"11"-2025,5 16-527,0 26 2342,5 42-2649,0-1 1479,-9-51-1252,11 47 46,-15-76-285,0 0 0,0 0 0,1 0 0,0 0 0,1-1 0,0 1 0,4 3 12,7 5-800,-14-15 354,1-1-1,-1 1 1,0-1 0,0 0 0,0 0 0,1 0-1,-1 0 1,1 0 0,-1-1 0,1 1-1,-1-1 1,1 1 446,12-1-3285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0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88 9984,'-9'15'3776,"14"-5"-2944,8-7-160,-4 1-288,10-4-320,6 0-64,7 0-128,4 0-64,5-4-2368,-2 1-1024,6-7 416,1 3 224</inkml:trace>
  <inkml:trace contextRef="#ctx0" brushRef="#br0" timeOffset="1">694 1 9856,'6'5'759,"-1"1"0,-1-1 1,1 1-1,-1 0 0,0 0 0,0 1 1,-1-1-1,3 7-759,19 60-57,-14-35 365,19 60-413,-13-38 161,6 8-56,-15-47-1196,1-1 0,1-1 0,1 1 1196,-7-18-3488,1-7 224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14 140 6656,'-2'3'215,"0"0"0,1 1 0,-1-1 0,1 0 0,-1 1 0,1-1 0,1 1 0,-1 0 0,0-1 1,1 1-1,-1 0 0,1-1 0,0 1 0,1 0 0,-1-1 0,1 1 0,-1 0 0,1-1 0,1 3-215,4 13 122,0-1 0,2 0 0,4 9-122,8 18 406,21 85 2741,-35-107-2803,-1 0 0,-1 0 0,-2 0 0,1 18-344,-14-48 240,4-2-243,1 0-1,-1 0 1,1-1 0,1 0 0,0 0 0,0 0-1,1-1 1,0 1 0,1-1 0,0 0 0,1-2 3,-3-10-77,2-1 1,1 0-1,0 0 1,3-19 76,0 26-36,1 1 1,1 0-1,0 0 1,1 0-1,1 0 1,0 0-1,1 1 1,1 0-1,0 0 1,1 1-1,4-4 36,-6 9-8,0 0-1,1 1 1,0-1 0,0 2-1,1-1 1,0 1-1,0 0 1,1 1-1,-1 0 1,2 0 0,-1 1-1,1 0 1,-1 1-1,1 0 1,0 0 0,1 1-1,8-2 9,-13 4-2,-1 1-1,1-1 0,0 1 1,-1 0-1,1 0 1,-1 1-1,1 0 0,-1 0 1,0 0-1,1 1 1,-1-1-1,0 1 0,0 0 1,0 1-1,0-1 1,0 1-1,0 0 0,-1 0 1,1 1-1,-1-1 1,0 1-1,0 0 0,0 0 1,-1 0-1,0 1 1,1-1-1,-2 1 0,1 0 1,0 0-1,-1 0 1,0 0-1,0 0 0,0 1 1,-1-1-1,0 0 1,0 1-1,0-1 0,-1 1 1,0 4 2,0-5 17,0-1 1,-1 1-1,0-1 0,0 1 1,-1-1-1,1 0 0,-1 0 1,0 1-1,0-1 0,0 0 1,0-1-1,-1 1 1,1 0-1,-1-1 0,0 1 1,0-1-1,-1 0 0,1 0 1,-1 0-1,1-1 0,-4 3-17,-10 5-12,1-1 0,-2 0-1,1-2 1,-8 3 12,24-10-6,-2 2-39,-35 9-1415,36-10 1038,1-1 0,-1 0 1,0 1-1,0-1 0,0 0 1,0-1-1,0 1 0,0 0 1,1 0-1,-1-1 0,-1 0 422,-4-5-3322</inkml:trace>
  <inkml:trace contextRef="#ctx0" brushRef="#br0" timeOffset="808.96">588 65 7040,'0'-11'2282,"0"9"-1375,0 2-422,1 2-186,21 61 3600,-2 6-3899,11 61 597,5 61-597,-33-171 39,5 32 182,-7-48-205,-1-1 1,0 1 0,0-1-1,0 1 1,-1-1-1,1 1 1,-1-1-1,0 1 1,0-1-1,0 1 1,0-1 0,-1 1-17,2-4 2,0 1 1,-1-1-1,1 1 1,-1-1-1,1 1 1,0-1-1,-1 1 1,1-1-1,-1 0 1,0 1-1,1-1 1,-1 0-1,1 1 1,-1-1 0,1 0-1,-1 0 1,0 1-1,1-1 1,-1 0-1,0 0 1,1 0-1,-1 0 1,1 0-1,-1 0 1,0 0-1,1 0 1,-1 0 0,0 0-1,1-1 1,-1 1-1,0 0 1,1 0-1,-1-1 1,1 1-1,-1 0 1,1 0-1,-1-1 1,1 1-1,-1-1 1,1 1 0,-1-1-1,1 1 1,-1-1-3,-24-25 80,22 22-67,-6-6-36,2-1 0,-1 0 0,1 0 0,1-1 0,0 0 0,1 0 1,0 0-1,0 0 0,2-1 0,0 0 0,-2-9 23,3 4-59,1 1 1,1-1-1,0 0 1,1 1 0,1-1-1,0 1 1,2 0-1,3-12 59,0 5-57,1 1-1,1-1 1,2 1-1,0 1 1,3-3 57,-7 12-28,2 1 0,-1 0 0,2 0 0,-1 1 0,2 0 0,0 0 0,0 1 0,1 1 1,1-1 27,-9 7-2,1 0 0,0 0 0,1 1 1,-1-1-1,0 1 0,1 1 0,-1-1 1,1 1-1,0 0 0,-1 0 0,1 0 1,0 1-1,0 0 0,-1 0 1,1 0-1,0 1 0,-1 0 0,1 0 1,0 0-1,-1 1 0,1 0 0,-1 0 1,0 0-1,0 1 0,0 0 0,0 0 1,0 0-1,0 0 0,-1 1 1,0 0-1,1 0 0,-1 0 0,-1 0 1,1 1-1,-1 0 0,0-1 0,0 1 1,0 0-1,0 1 0,0 1 2,-1-2 37,0 0-1,0 1 1,-1-1-1,0 1 1,1 0-1,-2-1 0,1 1 1,-1 0-1,0-1 1,0 1-1,-1 0 1,1 0-1,-1-1 1,0 1-1,-1-1 1,0 1-1,0 1-36,-2 1 46,0 0-1,-1-1 0,0 1 1,0-1-1,-1 0 1,1-1-1,-1 1 1,-1-1-1,1-1 1,-1 1-1,0-1-45,-5 3-22,0 0 0,0 0 1,0-2-1,-1 1 0,0-2 0,0 0 0,-1 0 0,1-1 0,-1-1 1,-8 1 21,21-4-128,1 0 1,-1 0 0,0 0 0,0 0 0,0 0-1,0 0 1,1 0 0,-1 0 0,0 0 0,0 0 0,0 0-1,1-1 1,-1 1 0,0 0 0,0-1 0,1 1 0,-1 0-1,0-1 1,0 1 0,0-1 127,1 0-278,0 0-1,-1 1 1,1-1-1,0 0 1,0 1-1,0-1 1,0 0-1,0 0 1,0 1-1,0-1 1,0 0 0,0 1-1,0-1 1,0 0-1,1 0 1,-1 1-1,0-1 1,0 0-1,1 1 1,-1-1-1,0 0 1,1 1 0,-1-1-1,1 0 279,12-18-3413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3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181 170 6912,'-1'0'119,"0"0"0,0-1 0,0 1-1,1 0 1,-1 0 0,0 0 0,0 0 0,0 0 0,0 0 0,1 0 0,-1 0 0,0 0 0,0 0-1,0 0 1,0 0 0,1 1 0,-1-1 0,0 0 0,0 1 0,1-1 0,-1 0 0,0 1 0,0-1 0,1 1-1,-1-1 1,0 1 0,1-1 0,-1 1 0,1 0 0,-1-1 0,1 1 0,-1 0 0,1-1 0,-1 1 0,1 0-1,0 0 1,-1 0-119,-14 36 972,10-22 419,-9 26-704,1-1-1,2 2 1,-2 21-687,5-20 83,-3-1 0,-1 0 1,-6 12-84,2-26 140,5-21 19,11-7-149,0-1-1,-1 1 1,1 0-1,-1 0 1,1 0 0,0-1-1,-1 1 1,1 0-1,0-1 1,-1 1-1,1 0 1,0-1-1,-1 1 1,1-1-1,0 1 1,0 0-1,0-1 1,-1 1-1,1-1 1,0 1-1,0-1 1,0 1-1,0 0 1,0-1-1,0 1 1,0-1-1,0 1 1,0-1 0,0 0-10,-1-14 434,2-1 0,0 0 1,0 1-1,2-1 1,0 1-1,1-1 1,2-4-435,-5 15-23,13-47-488,2 0 0,3 1-1,2 1 1,2 0 0,2 2 0,2 1 0,13-14 511,-35 53-8,1 0 1,1 1 0,0-1 0,0 1 0,0 0 0,1 1-1,0 0 1,8-5 7,-14 10-2,1-1 0,0 1-1,0 0 1,1-1 0,-1 1-1,0 1 1,0-1 0,0 0-1,1 1 1,-1 0 0,0 0-1,1 0 1,-1 0 0,0 0-1,0 0 1,1 1 0,-1 0-1,0 0 1,0 0 0,0 0-1,0 0 1,0 0 0,0 1-1,0 0 1,0-1 0,0 1-1,-1 0 1,2 2 2,5 3 0,-1 1-1,-1 1 1,1 0 0,-1 0-1,-1 0 1,1 1 0,0 3 0,11 22 36,6 19-36,9 17-34,40 87 101,-38-82-406,-35-76 289,-1 0 1,1 0-1,0 0 0,0 0 1,0 0-1,0 0 1,0 0-1,-1 0 1,1 0-1,0 0 0,0 0 1,0 0-1,0 0 1,0 0-1,-1 0 0,1 0 1,0 0-1,0 0 1,0 0-1,0 0 0,0 1 1,0-1-1,-1 0 1,1 0-1,0 0 0,0 0 1,0 0-1,0 0 1,0 0-1,0 0 0,0 0 1,0 1-1,-1-1 1,1 0-1,0 0 1,0 0-1,0 0 0,0 0 1,0 1-1,0-1 1,0 0-1,0 0 0,0 0 1,0 0-1,0 0 1,0 0-1,0 1 0,0-1 1,0 0-1,0 0 1,0 0-1,0 0 0,0 0 1,0 1-1,0-1 1,0 0-1,0 0 0,1 0 1,-1 0-1,0 0 1,0 0-1,0 1 0,0-1 1,0 0 49,-1 0-389,-12-3-2981</inkml:trace>
  <inkml:trace contextRef="#ctx0" brushRef="#br0" timeOffset="348.609">29 420 6912,'-19'0'2624,"19"0"-2048,14 0 0,-4 0-192,4 0 704,10 0 480,9-5-672,4 2-320,2-2-352,9 0-192,0 2 0,3-2-32,2 0 64,-5-3-1248,-2 1-448,7-1-2016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3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9600,'0'33'2467,"3"0"1,1 4-2468,24 112 1751,-16-99-1719,-2 1 1,-3 0 0,1 50-33,-7-138-98,2-1 1,1 1 0,2-1-1,2 1 1,2 1 0,1 0-1,1 0 1,8-13 97,-10 27-18,1 2 0,1-1 1,1 2-1,1 0 0,0 0 0,1 1 0,1 1 1,1 1-1,0 0 0,1 1 0,1 1 1,3-2 17,-19 14 7,0 1 1,1-1 0,-1 0 0,0 1-1,1 0 1,-1 0 0,1 0 0,0 0-1,-1 0 1,1 1 0,0 0 0,-1 0-1,1 0 1,0 0 0,-1 0 0,1 1-1,0-1 1,-1 1 0,1 0-8,-2 0 21,0 0 1,-1 0-1,1 0 1,0 0-1,-1 1 0,1-1 1,-1 1-1,1-1 0,-1 1 1,1-1-1,-1 1 1,0 0-1,0-1 0,0 1 1,0 0-1,0 0 1,0 0-1,-1 0 0,1 0 1,0 0-1,-1 0 1,0 0-1,1 0 0,-1 0 1,0 0-1,0 0 1,0 0-1,0 0 0,-1 0 1,1 0-1,-1 0 0,1 0 1,-1 1-22,-2 8 514,-1 0 1,0 0-1,-1 0 0,0 0 1,-1-1-1,-1 2-514,-10 20 524,9-16-467,1 0-1,0 0 1,1 1-1,1-1 0,-2 17-56,6-27-9,0 1 0,0-1-1,1 1 1,0-1 0,1 1-1,0-1 1,0 0-1,0 1 1,0-1 0,1 0-1,0 1 1,1-1 0,-1 0-1,1-1 1,0 1-1,1 0 1,1 2 9,1-1-1,-1 0 0,1 0-1,0-1 1,1 0 0,0 0 0,0 0 0,0-1-1,1 0 1,-1-1 0,1 1 0,0-1 0,0-1 0,1 0-1,-1 0 1,2 0 1,0-1-460,0 0 0,0-1-1,0 0 1,0 0 0,0-1-1,0-1 461,2 0-1621,-1 0 0,1-1 0,-1 0 0,0-1 0,5-2 1621,-2-2-3173</inkml:trace>
  <inkml:trace contextRef="#ctx0" brushRef="#br0" timeOffset="348.589">960 109 9984,'0'0'89,"0"0"0,0 0 0,0 0-1,-1 0 1,1 0 0,0 0 0,0 0 0,0 0 0,0 0 0,-1 0 0,1 0 0,0 0 0,0 0 0,0 0 0,0 0 0,-1 0 0,1 0 0,0 0 0,0 0-1,0 0 1,0 0 0,0 0 0,-1 0 0,1 0 0,0 0 0,0 0 0,0 1 0,0-1 0,0 0 0,0 0 0,-1 0 0,1 0 0,0 0 0,0 1 0,0-1-1,0 0 1,0 0 0,0 0 0,0 0 0,0 0 0,0 1 0,0-1 0,0 0 0,0 0 0,0 0 0,0 0 0,0 1 0,0-1 0,0 0 0,0 0 0,0 0-1,0 0 1,0 1-89,3 15 1362,10 19-1272,13 23 1262,-3 1 0,-2 1 1,7 40-1353,1 1 236,-26-91-433,6 19-788,-8-29 814,-1 1 1,0-1 0,0 1 0,1-1 0,-1 1-1,0-1 1,1 1 0,-1-1 0,1 1 0,-1-1-1,1 0 1,-1 1 0,1-1 0,-1 0-1,1 1 1,-1-1 0,1 0 0,-1 0 0,1 0-1,-1 0 1,1 1 0,0-1 0,-1 0 0,1 0-1,-1 0 1,1 0 0,-1 0 0,1 0-1,0 0 1,-1 0 0,1-1 0,-1 1 0,1 0-1,-1 0 1,1 0 0,-1-1 0,1 1 0,-1 0-1,1 0 1,-1-1 0,1 1 0,-1 0-1,1-1 1,-1 1 170,14-12-3546</inkml:trace>
  <inkml:trace contextRef="#ctx0" brushRef="#br0" timeOffset="694.153">1627 194 10368,'0'-2'212,"-1"1"1,0 0 0,1 0 0,-1 0 0,0-1 0,1 1-1,-1 0 1,0 0 0,0 0 0,0 0 0,0 0-1,0 1 1,0-1 0,0 0 0,0 0 0,-1 1 0,1-1-1,0 0 1,0 1 0,-1-1 0,1 1 0,0 0-1,-1-1 1,0 1-213,-2 0 120,0 0 0,0 0 0,-1 0 0,1 0 0,0 1 0,0 0 0,0 0 0,0 0 0,0 0-120,-8 4-48,0-1 0,0 2-1,1 0 1,-1 0 0,-4 5 48,8-5 194,1 1-1,1-1 0,-1 1 1,1 1-1,0-1 0,1 1 1,0 0-1,0 0 1,1 1-1,0 0 0,-1 3-193,-1 3 282,0 1 0,2 0 0,0 0 0,1 0 0,0 0 0,2 3-282,0-12 13,1 1 1,1-1 0,-1 1 0,1-1-1,1 0 1,0 0 0,-1 0 0,2 0 0,-1 0-1,1 0 1,0 0 0,1-1 0,0 1-1,0-1 1,0 0 0,0 0 0,2 0-14,-3-2-78,1 0 1,0-1 0,0 1 0,0-1 0,1 1-1,-1-1 1,1-1 0,0 1 0,0-1 0,0 1 0,0-2-1,0 1 1,0 0 0,0-1 0,1 0 0,-1 0-1,1-1 1,-1 1 0,1-1 0,-1 0 0,0-1 0,1 1-1,-1-1 78,6-2-1016,0 1 0,-1-2 0,1 1-1,-1-2 1,0 1 0,0-1 0,0-1-1,-1 0 1,4-3 1016,25-19-3461</inkml:trace>
  <inkml:trace contextRef="#ctx0" brushRef="#br0" timeOffset="1130.322">1873 106 7424,'0'0'2448,"0"17"1792,1-6-3826,1 1 0,0-1 0,0 0 0,1 0 0,4 9-414,5 22 303,-8-23 203,34 132 2778,-29-120-3607,2 0 0,1-2 0,13 24 323,-22-48-1552,-3-9 465,-4-9 30,-21-27-3171,-1 1-1,-25-27 4229,-24-23 312,13 16 5999,61 73-6268,0-1-1,0 1 1,1-1 0,-1 0 0,0 0 0,1 1 0,-1-1 0,1 0 0,-1 0 0,1 0 0,-1 1 0,1-1 0,0 0 0,-1 0 0,1 0 0,0 0-1,0 0 1,0 0 0,0 0 0,0 0 0,0 0 0,0 0 0,0 0 0,0 0 0,0 0 0,0 1 0,0-1 0,1 0 0,-1 0 0,0 0 0,1 0 0,-1 0-1,1 0 1,-1 1 0,1-1 0,-1 0 0,1 0 0,0 1 0,-1-1 0,1 0 0,0 1 0,-1-1 0,1 1 0,0-1 0,0 1 0,0-1 0,0 1 0,-1-1-1,1 1 1,0 0 0,0-1 0,1 1-43,7-3-10,0 1 0,0 0 0,0 0-1,1 1 1,0 0 10,-9 0 16,51-4 65,147-19-337,-153 15 704,0-1-1,0-2 1,10-6-448,-49 15 385,4-1 10,-1 0 0,1 1-1,-1 0 1,1 1 0,0 0-1,1 1-394,-9 1 19,0 0 1,0 0-1,1 0 0,-1 1 0,0-1 0,0 1 1,0 0-1,0 0 0,0 0 0,0 0 0,-1 0 0,1 1 1,0-1-1,0 1 0,-1 0 0,1 0 0,-1 0 0,0 0 1,1 0-1,-1 1 0,0-1 0,0 0 0,0 3-19,12 19 83,-1 0 0,-1 2 1,-2-1-1,0 1 0,4 25-83,12 28 75,-20-63-116,20 45-1709,-25-57 1224,1 0-1,1-1 0,-1 1 0,0-1 0,1 0 0,-1 1 0,1-1 1,0 0-1,0-1 0,1 1 0,-1-1 0,0 1 0,3 0 527,9 0-3642</inkml:trace>
  <inkml:trace contextRef="#ctx0" brushRef="#br0" timeOffset="1499.389">2948 55 9984,'0'-1'115,"0"1"0,0 0 0,-1-1 0,1 1 0,0 0 0,0-1 0,0 1 0,-1 0 0,1-1 0,0 1 0,0 0 0,-1 0 0,1-1 0,0 1 0,-1 0 0,1 0 0,0 0 0,-1-1 0,1 1 0,0 0 0,-1 0 0,1 0 0,0 0 0,-1 0 0,1 0 0,-1 0 0,1 0 0,0 0 0,-1 0 0,1 0 0,0 0 0,-1 0 0,1 0 0,-1 0 0,1 0 0,0 0 0,-1 0 0,1 1-115,-20 10 1415,12-4-1314,1 0 1,-1 1 0,-4 7-102,4-3 175,0 0-1,2 1 1,-1-1 0,1 2-1,1-1 1,1 1 0,0-1-1,0 1 1,1 0 0,1 1-1,0-1 1,1 12-175,1-16 143,0 0 0,0 0 0,1 0 0,0 0-1,1-1 1,0 1 0,1 0 0,0-1 0,0 0 0,1 0 0,0 0 0,1 0-1,0 0 1,0-1 0,1 0 0,0 0 0,0-1 0,1 1 0,0-1-143,-3-4 9,2 1 1,-1-1 0,0 0-1,1 0 1,-1-1-1,1 0 1,0 1 0,0-2-1,0 1 1,0-1-1,0 0 1,0 0 0,0-1-1,0 0 1,0 0-1,0 0 1,1-1 0,-1 0-1,0 0 1,0 0-1,0-1 1,-1 0 0,1 0-1,0-1 1,-1 1-1,1-1 1,0-1-10,-1 1 3,-1 1 1,1-1-1,-1 0 0,0 0 1,0-1-1,0 1 0,0-1 1,-1 0-1,1 0 0,-1 0 1,0 0-1,0 0 0,-1-1 1,1 0-1,-1 1 0,0-1 1,-1 0-1,1 0 0,-1 0 1,1 0-1,-2 0 0,1 0 1,0-1-1,-1 1 0,0 0 1,0 0-1,-1 0 0,0-1 1,0 1-1,0 0 0,-1-4-3,-3-3-20,-1 0 0,0 1 0,-1-1 0,0 2-1,0-1 1,-1 1 0,-1 0 0,0 0-1,0 1 1,0 0 0,-1 1 0,-1 0 0,0 1-1,-11-6 21,12 7-1218,0 1-1,0 1 1,-1 0-1,1 0 0,-1 1 1,-8-1 1218,9 4-4037,9 0 469</inkml:trace>
  <inkml:trace contextRef="#ctx0" brushRef="#br0" timeOffset="1912.723">3266 0 10112,'1'1'3913,"4"8"-3245,6 12-297,0 1 1,-1 0-1,-2 0 1,5 18-372,2 17 1516,1 22-1516,-8-27 1176,-2 1-1,-2-1 0,-3 6-1175,-1-58 3,0 1 0,0-1 0,0 0 0,0 0 0,0 1 0,0-1 0,0 0 1,0 0-1,0 1 0,0-1 0,0 0 0,0 1 0,0-1 0,0 0 0,0 0 0,0 1 1,0-1-1,0 0 0,0 0 0,0 1 0,0-1 0,1 0 0,-1 0 0,0 1 0,0-1 0,0 0 1,0 0-1,1 0 0,-1 0 0,0 1 0,0-1 0,1 0 0,-1 0 0,0 0 0,0 0-3,8-6 27,6-17-2,26-60-17,15-17-8,-35 67-57,1 1 0,2 1 1,1 1-1,10-9 57,-30 35-3,0 0 1,0 0-1,0 1 0,0-1 0,0 1 1,1 0-1,0 0 0,0 1 1,0-1-1,0 1 0,0 0 1,0 0-1,0 1 0,1 0 0,-1-1 1,0 2-1,2-1 3,-2 1 0,0 1 0,0 0 1,0 0-1,-1 0 0,1 0 0,0 1 0,-1 0 0,1 0 1,-1 0-1,1 0 0,-1 1 0,0 0 0,0 0 1,0 0-1,0 0 0,-1 0 0,1 1 0,2 3 0,9 11-6,-1 1-1,-1 0 1,-1 1-1,0 1 1,1 6 6,46 111-90,-46-103 58,4 8-473,3 10-3790,-14-42-254</inkml:trace>
  <inkml:trace contextRef="#ctx0" brushRef="#br0" timeOffset="8903.253">148 1887 1408,'22'21'617,"-14"-13"-125,0-1 1,0 0-1,0 0 0,1-1 0,0 0 0,0 0 0,1-1 0,6 2-492,2 0 326,1-2 0,0 0-1,0-2 1,0 0 0,1-1-1,3 0-325,17-1 1122,1-2 0,21-4-1122,186-31 875,12-13-875,-133 24 79,814-176 307,-722 152 428,972-258 2004,-961 244-2756,586-126-142,-411 117 171,48 12-91,-394 55 107,8 2-107,-13 2-3600,-30 1 336</inkml:trace>
  <inkml:trace contextRef="#ctx0" brushRef="#br0" timeOffset="9384.348">5138 747 7040,'22'-6'638,"0"1"0,1 2-1,0 0 1,0 1 0,2 1-638,52-5 651,-10-5-592,40-14-59,-47 10 34,-1 3 1,17 1-35,-75 11 0,28-3 0,0 1 0,0 1 0,19 3 0,-41-1 0,-1-1 0,1 1 0,-1 0 0,0 0 0,1 1 0,-1 0 0,0 0 0,0 1 0,0-1 0,0 1 0,-1 1 0,1-1 0,-1 1 0,0 0 0,0 0 0,0 0 0,0 1 0,-1 0 0,2 2 0,-4-3 58,0-1 1,0 1-1,-1 1 1,1-1-1,-1 0 1,0 0-1,0 1 1,0-1-1,-1 0 1,1 1 0,-1-1-1,0 0 1,0 1-1,-1-1 1,1 1-1,-1-1 1,0 0-1,0 0 1,-1 1-1,0 1-58,-6 12 454,0-1 0,-1 0-1,0 0 1,-4 3-454,-2 3 300,-131 207 612,101-156-813,10-20-219,-10 26 120,36-56-1446,9-24 1204,0 1-1,0 0 0,0 0 1,0 0-1,0 0 0,0 0 1,1 0-1,-1 0 0,0 0 1,0 0-1,1-1 0,-1 1 1,1 0-1,-1 0 0,1 0 1,-1-1 242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911 117 7168,'-34'-35'8282,"9"9"-7878,22 22-82,0 0 1,0 0-1,-1 1 1,1-1-1,-1 1 0,0 0 1,0 0-1,0 0 0,0 1 1,0-1-1,-1 1 1,0 0-1,1 0 0,-5-1-322,-12-1 46,1 1 0,-1 1-1,0 1 1,0 1 0,0 0-1,1 2 1,-1 0-1,0 1 1,1 2 0,-1 0-1,1 1 1,-7 3-46,-10 6-13,0 2-1,1 1 0,0 1 1,2 2-1,-29 23 14,40-25-10,0 1-1,1 1 1,0 1-1,2 1 1,1 1-1,1 0 1,1 1-1,1 1 1,2 1-1,0 0 1,-8 24 10,14-26 18,0-1 0,1 1 0,1 1 0,1-1-1,2 1 1,1 0 0,0 0 0,2 0 0,1 0 0,2 0 0,0 0 0,1-1 0,7 21-18,-6-31 11,0 0 0,1-1-1,1 0 1,0 0 0,0 0 0,2-1 0,0 0 0,0-1 0,1 0 0,1-1 0,-1 0 0,2 0 0,0-1 0,0 0 0,7 3-11,-2-3 6,-1-1 1,2-1 0,0 0 0,0-1 0,0-1-1,0-1 1,1 0 0,0-2 0,0 0-1,0-1 1,1-1 0,2 0-7,-5-1 5,1-1 0,-1-1 0,0 0 1,0-1-1,0-1 0,0 0 0,0-1 0,-1-1 0,0-1 0,0 0 1,-1-1-1,0-1 0,0-1 0,-1 1 0,0-2 0,-1 0 0,0-1 0,-1 0 1,0-1-1,-1 0 0,0-1 0,-1 0 0,-1-1 0,0 0 0,-1-1 1,-1 1-1,4-13-5,-1-5 8,0 0 1,-3 0-1,0-1 1,-3 0-1,0 0 1,-2 0-1,-2-6-8,-1 20-15,0 0-1,-1 0 0,-2 0 1,0 0-1,-1 1 0,0-1 1,-2 1-1,0 0 1,-2 1-1,0 0 0,0 0 1,-12-14 15,6 13-565,-1 0 1,-1 1-1,-7-5 565,-4-2-2521,-2 2-1,-1 0 0,-9-3 2522,-4-1-3610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5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6784,'19'26'2528,"-19"-26"-1952,14 38-32,-14-30-64,5 13-352,-5-3-64,5 12-32,-5-6 32,0 6-32,0-9-96,5 0 32,-1-4-128,1-4-32,0-5-2528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5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153 348 7296,'0'0'117,"0"0"1,0-1 0,0 1 0,0 0-1,0 0 1,0 0 0,0 0-1,0 0 1,0 0 0,0-1-1,0 1 1,0 0 0,0 0-1,0 0 1,0 0 0,0 0 0,0 0-1,0-1 1,0 1 0,0 0-1,0 0 1,0 0 0,0 0-1,-1 0 1,1 0 0,0 0-1,0-1 1,0 1 0,0 0 0,0 0-1,0 0 1,0 0 0,0 0-1,-1 0 1,1 0 0,0 0-1,0 0 1,0 0 0,0 0-1,0 0 1,0 0 0,0 0-1,-1 0 1,1 0 0,0 0 0,0 0-1,0 0 1,0 0 0,0 0-1,0 0 1,-1 0 0,1 0-1,0 0 1,0 0 0,0 0-1,0 0 1,0 0 0,0 0 0,-1 0-1,1 0 1,0 0 0,0 0-1,0 0 1,0 1 0,0-1-1,0 0 1,0 0-118,-19 6 1332,-19 11-1920,31-12 598,1 0 0,0 1 0,0 0 1,0 0-1,1 0 0,-1 0 0,2 1 1,-1 0-1,1 0 0,0 1 0,0-1 0,1 1 1,-2 5-11,0 2 11,1 0 1,1 0 0,0 0-1,1 1 1,1-1 0,0 12-12,1-20 1,0 1 1,1-1 0,0 0 0,0 0 0,1 0 0,0 1 0,0-1 0,0-1 0,1 1 0,0 0 0,1-1 0,0 1 0,0-1 0,0 0 0,0 0 0,1-1 0,0 1 0,1-1-2,-3-2 4,1 1 0,1-1 0,-1-1 0,0 1 0,1 0-1,-1-1 1,1 0 0,0 0 0,0-1 0,0 1 0,-1-1 0,2 0 0,-1 0 0,0-1 0,0 0 0,0 1 0,0-2-1,0 1 1,0-1 0,0 1 0,0-1 0,0-1 0,0 1 0,0-1 0,3-1-4,-4 2 115,-1-1 0,1 0 0,0 0 0,-1 0-1,1 0 1,-1 0 0,0-1 0,0 0 0,0 1 0,0-1 0,0 0 0,-1-1 0,1 1 0,-1 0 0,0-1-1,0 1 1,1-3-115,-1 1 51,0-1 0,-1 0 0,1 0-1,-2 0 1,1 0 0,0 0 0,-1-1-1,0 1 1,-1 0 0,1 0 0,-2-6-51,-9-34-3009,-1 0 0,-19-42 3009,21 58-3555,0 5 307</inkml:trace>
  <inkml:trace contextRef="#ctx0" brushRef="#br0" timeOffset="451.673">329 1 7424,'15'12'8707,"63"34"-6231,-39-28-2097,-2 2-1,0 2 1,-1 0-1,-1 3 1,26 24-379,-45-34 6,0 0 0,-1 1-1,-1 1 1,-1 0 0,0 1 0,-1 0 0,-1 1 0,0 0-1,-2 1 1,0 0 0,-2 0 0,1 5-6,0 10 18,-1 0-1,-2 1 1,-2-1-1,-1 1 1,-2 0-1,-1 0 1,-7 34-18,-2-12-910,1-22-2868,4-23-515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23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 7040,'-13'-1'1257,"1"0"0,-1 1 0,1 0 0,0 1 1,-1 1-1,-5 1-1257,8 0 173,1 0 1,-1 0-1,1 1 1,-1 0-1,1 1 0,0 0 1,-7 6-174,-13 9 96,2 1 1,-23 23-97,37-31 17,1 1-1,1 0 1,0 0 0,1 1-1,1 1 1,-6 11-17,0 5-6,2 0-1,0 1 1,3 0-1,1 1 1,1 0-1,1 0 1,3 1-1,0 0 1,2 18 6,2-44-111,1-1 0,0 1 0,0-1 1,0 1-1,1-1 0,0 0 1,1 1-1,1 3 111,-1-7-443,-1 0 1,1-1-1,0 1 1,0-1-1,0 1 0,0-1 1,1 0-1,3 2 443,13 12-3317</inkml:trace>
  <inkml:trace contextRef="#ctx0" brushRef="#br0" timeOffset="469.902">751 211 7296,'-5'0'223,"0"0"1,0 0-1,1 1 1,-1 0-1,0 0 0,1 0 1,-1 0-1,1 1 1,-1 0-1,1 0 1,0 0-1,-1 0 0,1 1 1,0 0-1,1-1 1,-1 1-1,0 1 1,1-1-1,-1 2-223,-3 2 240,1 0 1,-1 1-1,2 0 0,-1 0 1,1 1-1,0-1 0,1 1 1,0 0-1,0 0 0,1 1 1,1-1-1,-1 1 1,1 0-1,1-1 0,-1 6-240,1 2 44,1 0-1,1 0 0,0 0 1,1 0-1,1 0 1,1 0-1,0 0 0,2 1-43,-4-11 5,0 0 0,1 0 0,0 0 0,1-1-1,0 1 1,0-1 0,0 0 0,0 0-1,1-1 1,0 1 0,0-1 0,1 0-1,-1-1 1,1 1 0,0-1 0,0 0 0,1 0-1,-1-1 1,1 0 0,1 0-5,-5-1 7,0-1 0,0 0 0,0-1 0,1 1 0,-1 0 0,0-1 0,1 0 0,-1 1 0,0-1 0,0-1 0,1 1 0,-1 0 0,0-1 0,0 0 0,1 0 0,-1 0 0,0 0 0,0 0 0,0 0 0,0-1 0,0 0 0,0 1 0,-1-1 0,1 0 0,-1-1 0,1 1 0,-1 0 0,0-1 0,0 1 0,0-1 0,0 1 0,0-1 0,0 0 0,-1 0 0,2-3-7,0-1 4,-1-1 1,1 0-1,-1 0 0,0 0 1,-1 0-1,0 0 0,0 0 1,-1-1-1,0 1 0,-1 0 0,0 0 1,0-1-1,0 1 0,-1 0 1,0 0-1,-1 1 0,0-1 1,0 0-1,-2-2-4,-4-6-292,-1-1 1,0 1-1,-1 1 1,-1 0-1,-1 1 1,0 0-1,0 1 1,-4-1 291,-1-2-2102,4 3-1124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3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75 7168,'-1'-5'581,"-1"1"0,1 0 0,-1 0 0,0 0 0,0 0 0,0 0 0,-1 1 0,1-1 0,-1 1 0,0-1 0,0 1 1,0 0-1,0 0 0,-4-2-581,3 2 134,0 1 1,0 0 0,0 0-1,0 1 1,0-1-1,-1 1 1,1 0 0,0 0-1,-1 0 1,1 0-1,-1 1 1,-3 0-135,-2 1-37,-1 0-1,0 0 1,1 2-1,0-1 1,-1 1-1,1 0 1,0 1-1,0 1 1,1-1 0,-1 2-1,-6 4 38,-5 4 359,1 2-1,0 0 0,0 1 1,2 1-1,0 1 0,2 0 1,0 2-1,-6 10-358,15-21-34,0 1-1,1 1 0,0-1 0,1 1 1,1 0-1,-1 0 0,2 0 1,0 0-1,0 1 0,1 0 1,1-1-1,0 1 0,1 0 1,0 0-1,1-1 0,1 1 0,2 12 35,0-12 89,0-1 0,1 1 0,1-1-1,0 0 1,1 0 0,0-1 0,1 0-1,0 0 1,0 0 0,1-1-1,1-1 1,0 0 0,0 0 0,1 0-1,3 0-88,-4-2-216,0-1-1,1 0 1,-1-1-1,1-1 1,1 1-1,-1-2 1,1 1-1,1-1 217,-3-2-595,-1 0 0,1 0 0,-1 0 0,1-1 0,-1-1 0,1 0 0,-1 0 0,1-1 0,-1 0 0,5-2 595,25-11-3568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9984,'0'16'1766,"1"0"-1,1 0 1,4 14-1766,14 46 1227,-12-53-1278,-2 0 1,-1 0-1,-1 0 1,0 1 0,-1 12 50,-7-20 41,4-15-40,-1-1-1,1 0 1,0 0-1,0 1 1,0-1-1,-1 0 1,1 0 0,0 0-1,0 0 1,-1 1-1,1-1 1,0 0-1,-1 0 1,1 0 0,0 0-1,0 0 1,-1 0-1,1 0 1,0 0 0,-1 0-1,1 0 1,0 0-1,-1 0 1,1 0-1,0 0 1,0 0 0,-1 0-1,1 0 1,0 0-1,-1 0 0,0-1-5,0 0 0,0 1-1,0-1 1,0 0 0,0 0-1,1 1 1,-1-1 0,0 0-1,0 0 1,1 0 0,-1 0-1,0 0 1,1 0 0,-1-1-1,1 1 1,-1 0 0,1 0-1,0 0 1,0 0 0,-1-1-1,1 0 6,-1-16-15,1 0-1,1 0 0,1 0 1,0 0-1,1 0 1,1 1-1,1-1 0,0 1 1,1 0-1,1 0 1,1 1-1,0-1 1,5-5 15,-8 15 10,0-1 1,1 1-1,0 0 1,0 1-1,0-1 1,0 1-1,1 0 1,0 1-1,2-1-10,-6 4 6,0 0 0,0 0 0,1 0 0,-1 0-1,0 1 1,1 0 0,-1-1 0,1 1 0,0 1 0,-1-1 0,1 0-1,0 1 1,0 0 0,-1 0 0,1 0 0,0 0 0,-1 1 0,1-1-1,0 1 1,-1 0 0,1 0 0,-1 0 0,1 1-6,6 3 10,-1 1 1,0 0 0,-1 1-1,1 0 1,-1 0-1,-1 1 1,1 0-1,-1 0 1,-1 1 0,0 0-1,0 0 1,0 0-1,-1 1 1,-1-1 0,0 1-1,2 6-10,-2-5 3,-1 0 1,0 0-1,0 1 0,-1-1 1,-1 1-1,0-1 0,-1 1 0,0 0 1,0-1-1,-1 1 0,-1-1 1,0 1-1,-1-1 0,0 0 0,-1 4-3,1-10-68,1 1-1,-1-1 0,0 0 0,-1 0 0,1 0 0,-1 0 0,0-1 0,0 1 0,0-1 0,-1 0 0,0 0 0,1-1 0,-4 2 69,-1 0-464,1 0-1,-1-1 0,0-1 1,0 0-1,0 0 1,-1-1-1,1 0 0,-3 0 465,-45 4-3450</inkml:trace>
  <inkml:trace contextRef="#ctx0" brushRef="#br0" timeOffset="548.004">557 112 640,'0'7'352,"5"1"-288</inkml:trace>
  <inkml:trace contextRef="#ctx0" brushRef="#br0" timeOffset="915.874">603 195 6400,'0'0'2144,"0"0"-1259,0 0-250,0 0 58,18 12 3920,-13-5-4284,1-1-1,0 1 1,0-1-1,0-1 1,1 1-1,0-1 1,0 0-1,0-1 0,7 4-328,13 9 1428,-13-6-1309,0 1 1,0 0-1,-2 1 0,1 0 1,-2 1-1,0 1 0,0 0 1,6 13-120,33 54 26,0 1 38,3-3 0,13 11-64,-61-86-425,0 1 0,0 0 0,-1 0 0,0 0 0,-1 0 0,1 0 0,-1 1 0,0 0 0,-1-1 0,0 1 0,0 0 0,0 0 0,0 3 425,-3-9-2629,-3-5-1024</inkml:trace>
  <inkml:trace contextRef="#ctx0" brushRef="#br0" timeOffset="1253.322">1131 0 10112,'1'2'4471,"2"12"-3641,-16 32-552,-1 1 0,-2-2-1,-15 29-277,-11 29 68,-137 366-2062,171-445-113,7-7-1274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4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76 7040,'-1'0'288,"1"0"0,-1 0 0,0 0 0,1 0 1,-1 0-1,0 0 0,1 0 0,-1 1 0,0-1 0,1 0 1,-1 1-1,0-1 0,1 0 0,-1 1 0,1-1 0,-1 1 1,1-1-1,-1 0 0,1 1 0,-1 0 0,1-1-288,-6 16 2463,6 26-2486,1-26 390,-1-1-322,-1 9-3,2-1-1,0 1 1,1-1-1,2 1 1,5 20-42,-8-39-7,1 0 1,0 0 0,0 0-1,0 0 1,0 0 0,1 0-1,0-1 1,0 0 0,0 1-1,1-1 1,-1 0 0,1 0-1,0-1 1,0 1-1,0-1 1,1 0 0,-1 0-1,1-1 1,0 1 0,0-1-1,0 0 1,0 0 0,0 0-1,0-1 1,0 0 0,0 0-1,1 0 1,3 0 6,2-1-415,0 0 0,1-1 0,-1 0 0,0 0 0,3-2 415,-6 2-819,0-1 0,0-1 0,-1 1 0,1-1 0,-1-1 0,0 1 0,7-5 819,5-8-2533</inkml:trace>
  <inkml:trace contextRef="#ctx0" brushRef="#br0" timeOffset="333.63">15 264 9600,'-14'20'3584,"14"-13"-2784,4 6-64,1-9-192,4-1-416,9 2 0,5-5-64,2-5-64,7-2 32,0-6-1312,0-3-576,-5-7-1792</inkml:trace>
  <inkml:trace contextRef="#ctx0" brushRef="#br0" timeOffset="669.74">73 49 9984,'-2'0'749,"-21"5"2058,23-5-2754,-1 0 1,1 0-1,-1 0 1,1 1-1,-1-1 1,1 0-1,0 0 1,-1 0-1,1 0 1,-1 1-1,1-1 1,-1 0-1,1 0 1,0 1-1,-1-1 1,1 0-1,0 1 1,-1-1-1,1 0 1,0 1-1,-1-1 1,1 1-1,0-1 1,0 0-1,-1 1 1,1-1-1,0 1 1,0-1-1,0 1 1,0-1-1,0 1 1,0-1-1,0 1 1,0-1-1,0 1 1,0-1-1,0 1 1,0-1-1,0 0 1,0 1-54,1 0 8,1 0 1,0 0 0,-1-1 0,1 1 0,0 0 0,-1-1 0,1 0 0,0 1 0,0-1-1,-1 0 1,1 0 0,0 0 0,0 0 0,-1 0 0,1 0 0,0-1 0,0 1 0,0-1-9,2 1 5,88-10-351,8 0-7900,50 2 8246,-129 10-263,-18-2 703,-1 1 0,1 0 0,-1 0 1,0-1-1,1 1 0,-1 1 0,0-1 0,0 0 1,2 2-441,-2-2 231,0 1 0,-1 0 0,1 0 0,-1-1 0,0 1 0,0 0 0,1 0 0,-1 0 0,0 0 0,-1 1 0,1-1 0,0 0 0,0 0 0,-1 0 1,0 1-1,1-1 0,-1 0 0,0 1 0,0-1 0,0 1-231,-7 79 478,3-54-441,1 0 1,2 16-38,1-36 0,0 0 0,1 0 1,0-1-1,1 1 0,0 0 0,0-1 0,0 1 0,1-1 0,0 0 0,1 0 1,1 2-1,-4-7-13,1 1 1,0-1 0,0 0 0,0 0 0,0 0-1,0 0 1,0 0 0,1-1 0,-1 1 0,1-1 0,-1 1-1,1-1 1,0 0 0,-1 0 0,1 0 0,0 0 0,0-1-1,-1 1 1,1-1 0,0 1 0,0-1 0,0 0 0,0 0-1,0-1 1,0 1 0,-1-1 0,1 1 0,2-2 12,6 0-780,0-2 1,-1 0-1,1 0 0,-1-1 1,0 0-1,9-6 780,7-8-3173</inkml:trace>
  <inkml:trace contextRef="#ctx0" brushRef="#br0" timeOffset="1001">440 187 9984,'-9'17'3680,"9"-9"-2848,14 4-96,-5-8-288,4-1-320,5-3-96,5 0 0,4 0-32,-1-3 0,1-6-1344,0-2-544,0-10-1792</inkml:trace>
  <inkml:trace contextRef="#ctx0" brushRef="#br0" timeOffset="1002">522 5 9472,'-9'7'3584,"4"-2"-2784,5 2 0,5-2-224,4-5-416,4 0-32,5 0-352,-1-5-160,5 1-2208,6-4-992,3 1 480,-4 2 352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0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9984,'0'9'3680,"9"-6"-2848,18-3-192,-13 0-192,13 0-352,14 0 0,7-3-32,6-2-64,5 1 32,-6-4-1312,1 1-576,-4-1-1856</inkml:trace>
  <inkml:trace contextRef="#ctx0" brushRef="#br0" timeOffset="1">924 1 9984,'4'15'3776,"10"-3"-2944,4 5-160,-9-5-224,4 3-352,6 2-64,-1 2 0,0 1 32,0-1-32,0 6-224,-1-1-32,1 0-2720,0-5-1152,0-7 960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71 7040,'-1'-1'424,"-1"-1"0,1 1 0,0 0 0,-1-1 0,1 1 0,-1 0 0,1 0 0,-1 0 0,1 0 0,-1 0 0,0 0 0,1 1 0,-1-1 0,0 1 1,0-1-1,0 1 0,1-1 0,-3 1-424,-14-7 473,7 1-437,0-1 0,0 2 0,-1-1 0,1 2 0,-1-1-1,0 2 1,-1 0 0,1 0 0,0 1 0,-1 0 0,-1 1-36,-9 2 23,0 0 1,0 2-1,1 0 1,-1 2-1,-2 1-23,15-3 8,-1 0 0,1 1-1,0 0 1,0 0 0,0 1 0,1 1-1,-1-1 1,1 2 0,1-1 0,-1 1 0,-5 6-8,13-11 1,-1-1-1,1 1 1,0-1 0,0 1 0,-1-1 0,1 1 0,0 0 0,0 0 0,1-1 0,-1 1 0,0 0 0,1 0 0,-1 0 0,1 0 0,-1 0 0,1 0 0,0 0 0,0 0 0,0 0 0,0 0 0,0 0 0,0 0 0,1 0 0,-1-1 0,0 1 0,1 0 0,0 0 0,0 0 0,-1 0 0,1 0 0,0-1 0,0 1 0,0 0 0,1-1 0,-1 1 0,0-1 0,1 1 0,-1-1 0,1 0 0,0 1-1,7 5 8,1 0 1,0 0-1,0-1 0,1 0 1,0-1-1,1 0-8,-8-3 1,21 9 4,0 1-1,0 2 0,-1 0 1,-1 2-1,-1 0 0,10 10-4,-25-19 9,0 0 0,0 0 0,-1 1-1,0 0 1,0 0 0,-1 0-1,0 1 1,0 0 0,-1-1 0,0 2-1,-1-1 1,0 0 0,0 1 0,-1 0-1,0-1 1,-1 1 0,0 0-1,0 0 1,-2 8-9,1-13-7,0 0 0,0-1 0,-1 1 0,0 0 0,0-1 0,0 1 0,-1-1 0,1 1 0,-1-1 0,0 0 0,0 0 0,0 0 0,-1 0 0,0 0 0,0 0 0,0-1 0,0 1 0,0-1 0,0 0 0,-1 0 0,0 0 0,0 0 0,0-1 0,0 0 0,0 1 0,0-1 0,0-1 0,-1 1 0,1-1 0,-1 1 0,1-1 0,-1-1 0,0 1 0,1-1 0,-1 1 0,0-2 0,1 1 0,-2 0 7,-2-1-473,-1 0 1,0-1-1,1 0 1,0 0 0,-1-1-1,1 0 1,0 0 472,-27-16-3429</inkml:trace>
  <inkml:trace contextRef="#ctx0" brushRef="#br0" timeOffset="515.698">451 346 7296,'5'19'2047,"2"0"0,1 0 0,0-1 0,3 3-2047,11 26 62,-11-22-17,-2 1 0,-1 0 0,5 24-45,-11-36 9,0 0 0,0 0 0,-2 0 0,1 0 1,-2 0-1,0 0 0,-1 0 0,-1 5-9,3-17 5,0-1 1,-1 1-1,1-1 0,-1 1 0,1-1 1,-1 1-1,1-1 0,-1 1 0,0-1 0,0 0 1,0 0-1,0 1 0,0-1 0,0 0-5,1-1 4,-1 1 0,1-1 0,0 0 0,-1 0 0,1 0-1,-1 1 1,1-1 0,0 0 0,-1 0 0,1 0 0,-1 0 0,1 0-1,0 0 1,-1 0 0,1 0 0,-1 0 0,1 0 0,0 0 0,-1 0-1,1-1 1,-1 1 0,1 0 0,0 0 0,-1 0 0,1 0-1,-1-1 1,1 1 0,0 0 0,-1 0 0,1-1 0,0 1-4,-2-2 11,0 0 0,0 0 0,0-1 0,1 1 0,-1-1 0,1 1 0,0-1 0,0 0 0,-1 1 0,2-1 0,-1 0 0,0 0 0,0 0-11,-2-18 11,1 1-1,1-1 1,0 0-1,2 0 1,0 0-1,5-19-10,-1 10-6,2 0-1,1 1 1,2 0 0,5-12 6,-8 26 0,1 0 0,0 0 0,7-11 0,-11 21 0,-1 0 0,1 0 0,0 1 0,0-1 0,1 1 0,-1 0 0,1 0 0,0 1 0,0-1 0,0 1 0,1 0 0,-1 0 0,-2 2 0,-1 1 0,1-1 0,-1 0 0,1 1 0,0 0 0,-1-1 0,1 1 0,-1 0 0,1 0 0,0 0 0,-1 1 0,1-1 0,-1 1 0,1-1 0,-1 1 0,1 0 0,-1 0 0,1 0 0,-1 0 0,0 1 0,1-1 0,-1 1 0,0-1 0,0 1 0,0 0 0,0-1 0,-1 1 0,1 0 0,0 0 0,-1 1 0,1-1 0,0 1 0,3 5 0,0 1 0,-1 0 0,0-1 0,0 1 0,-1 1 0,0-1 0,-1 0 0,1 2 0,-2-2 0,0-1 0,0 1 0,-1-1 0,0 1 1,-1 0-1,0-1 0,0 1 0,-1-1 0,0 1 1,0-1-1,-1 0 0,0 0 0,-1 0 0,1 0 1,-2 0-1,1-1 0,-1 0 0,0 0 0,0 0 1,-1 0-1,0-1 0,0 0 0,-1 0 0,0-1 1,-6 5-1,7-6-327,-1-1 1,0 1 0,0-1 0,0 0 0,0-1-1,-1 0 1,1 0 0,-1 0 0,1-1 0,-1 0-1,1-1 1,-2 1 326,-19-4-3386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3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20 224 7296,'-2'2'346,"0"0"1,0 1-1,0 0 1,0-1 0,1 1-1,-1 0 1,1 0-1,0 0 1,0 0-1,0 0 1,0 0-1,0 0 1,1 0 0,-1 0-1,1 0 1,0 1-1,0-1 1,0 0-1,0 0-346,2 14 642,0-1-1,1 0 0,1 6-641,1 0-167,0 3 223,1 0 0,1-1 0,1 0-1,1 0 1,1 0 0,2-1-56,-7-13 12,1 0 0,-1-1 0,2 0 0,0 0 0,0 0-1,0-1 1,1 0 0,0-1 0,1 1 0,-1-2 0,2 1-1,-1-1 1,1-1 0,9 5-12,-16-9 5,1 1 0,-1-2 0,0 1-1,0 0 1,0-1 0,1 1 0,-1-1 0,0 0-1,0 0 1,1 0 0,-1-1 0,0 1-1,0-1 1,0 1 0,1-1 0,-1 0 0,0-1-5,2 0 4,0-1 0,0 0 1,0 0-1,0 0 1,-1 0-1,0-1 0,1 0 1,-1 0-1,2-3-4,3-4 4,-1 0-1,-1-1 1,0 0-1,0 0 1,-1 0-1,0-1 1,-2 0 0,1-2-4,0-1 26,-2-1 0,0 0 0,-1 0 0,0-1 0,-1 1 0,-2-5-26,-3-41-1080,-5 0-3847,8 50 2554</inkml:trace>
  <inkml:trace contextRef="#ctx0" brushRef="#br0" timeOffset="592.758">539 308 7040,'12'29'1165,"-1"0"0,-2 1 0,-1 0-1,-1 0 1,-2 1 0,-1 0 0,-1 5-1165,-3-34 25,0 0 0,1 0 0,-1 0 0,0 0 0,-1 0 0,1 0-1,0 0 1,-1 0 0,1 0 0,-1-1 0,1 1 0,-1 0 0,0 0 0,0 0 0,0 0-1,0-1 1,0 1 0,0 0 0,-1-1 0,1 1 0,-1-1-25,2-1 4,-1 0 1,0-1-1,1 1 0,-1 0 1,1 0-1,-1-1 1,0 1-1,1-1 1,-1 1-1,1 0 0,-1-1 1,1 1-1,-1-1 1,1 1-1,0-1 0,-1 0 1,1 1-1,-1-1 1,1 1-1,0-1 0,0 0 1,-1 1-1,1-1 1,0 0-1,0 1 0,0-1 1,0 0-1,0 1 1,0-1-1,0 0-4,-6-24 28,5 5-19,0-1 0,2 1 0,0-1 1,2 1-1,0-1 0,1 1 0,1 0 0,1-2-9,4-5 10,0 0 0,1 1 0,2 1 0,0 0 0,10-13-10,-19 33 0,-1-1 0,1 1 0,0 0 0,1 1 0,-1-1 0,1 1 0,4-4 0,-8 7 0,0 1 0,0-1 0,0 1 0,0-1 0,1 1 0,-1-1 0,0 1 0,0 0 0,1-1 0,-1 1 0,0 0 0,0 0 0,1 0 0,-1 0 0,0 0 0,0 0 0,1 1 0,-1-1 0,0 0 0,0 0 0,0 1 0,1-1 0,-1 1 0,0-1 0,0 1 0,0 0 0,0-1 0,0 1 0,0 0 0,0 0 0,0 0 0,0 0 0,0 0 0,-1 0 0,1 0 0,0 0 0,-1 0 0,1 0 0,0 0 0,-1 0 0,1 1 0,2 4 3,0 0 0,-1 0 0,1 0 0,-1 1 0,-1-1 0,1 1 0,-1-1 0,0 1 0,-1-1 0,1 1 0,-1 0 0,-1-1 0,1 4-3,-4 16 28,0 0 0,-6 19-28,5-25 6,0 0-6,1-2-14,0 0 1,1 0-1,0 0 0,1 13 14,2-26-2,0-1 0,0 1-1,1 0 1,0-1 0,0 1-1,0 0 1,0-1 0,1 1-1,-1-1 1,1 0 0,0 0-1,1 1 1,-1-1 0,1 0-1,0-1 1,0 1 0,0-1-1,0 1 1,0-1 0,2 1 2,-1 0-299,0-1 0,0 0 1,0 0-1,0-1 0,1 1 1,-1-1-1,1 0 0,0 0 1,-1 0-1,1-1 0,0 1 1,0-1-1,0 0 0,0-1 1,0 1-1,1-1 0,-1 0 1,0 0-1,0-1 0,0 0 1,0 0-1,0 0 0,0 0 1,0-1-1,-1 1 0,1-1 1,0-1-1,1 0 299,16-9-2485</inkml:trace>
  <inkml:trace contextRef="#ctx0" brushRef="#br0" timeOffset="1147.99">966 204 9728,'5'28'5132,"10"16"-4480,-5-17-554,0 3-39,-3 0 0,0 0-1,-2 0 1,-1 1 0,-2 0-1,0 14-58,16-220 251,-13 148-279,0-1 0,1 1 0,9-23 28,-10 36 0,1 0-1,0 1 1,1 0 0,0 0 0,1 0 0,1 1 0,-1 0 0,4-1 0,-11 12 2,0-1 0,0 1 1,1 0-1,-1-1 0,1 1 1,-1 0-1,1 0 0,-1 0 1,1 0-1,0 0 0,0 0 1,-1 1-1,1-1 1,0 0-1,0 1 0,0 0 1,0-1-1,0 1 0,-1 0 1,2 0-3,-1 0 2,-1 1 1,1-1-1,-1 1 1,1-1-1,-1 1 1,0 0-1,0 0 1,1 0-1,-1 0 1,0-1-1,0 2 1,0-1-1,0 0 1,0 0-1,0 0 1,0 0-1,0 1 1,0-1-1,-1 0 1,1 1-1,-1-1 1,1 0-1,-1 1 1,1-1-1,-1 1 1,0 0-3,3 9 19,0 0 1,-1 1-1,-1 0 1,0-1 0,-1 1-1,0-1 1,-1 1 0,0 0-20,-4 22 0,-2 0 0,-1 1 0,1-10 20,2 0-1,0 1 0,2 0 0,0 14-19,3-37-11,0 1 0,1 0 0,-1 0 0,1 0 0,0-1 0,0 1 0,0 0 0,1-1 0,-1 1 0,1-1-1,0 1 1,0-1 0,0 0 0,0 0 0,1 0 0,-1 0 0,1 0 0,-1 0 0,1-1 0,0 0 0,0 1 0,1-1 0,-1 0 0,0 0 0,1-1 0,-1 1-1,1-1 1,-1 1 0,1-1 0,3 0 11,6 2-610,0 0 1,0-1-1,1-1 0,-1 0 0,0-1 0,1-1 0,-1 0 1,7-1 609,11-3-3200</inkml:trace>
  <inkml:trace contextRef="#ctx0" brushRef="#br0" timeOffset="1561.186">1540 100 7296,'5'33'6853,"-1"-13"-5706,41 257-443,-45-272-702,1-1 0,1 1 0,-1-1 0,0 0 0,1 0 1,0 1-1,0-1 0,0 0 0,1-1 0,-1 1 1,3 2-3,-3-4 0,0 0 0,0 0 1,0 0-1,0-1 0,0 1 1,0-1-1,0 0 1,1 1-1,-1-1 0,1 0 1,-1-1-1,0 1 0,1 0 1,-1-1-1,1 1 1,0-1-1,-1 0 0,1 1 1,-1-1-1,1-1 1,1 1-1,7-1-317,0-1 1,0 0 0,0-1 0,-1 0 0,1-1-1,-1 0 1,0 0 0,1-1 316,-5 1-1048,0 0-1,0 0 1,0 0-1,-1-1 1,1 0-1,-1 0 1,0 0 0,1-2 1048,8-13-2587</inkml:trace>
  <inkml:trace contextRef="#ctx0" brushRef="#br0" timeOffset="1898.508">1562 304 9472,'-9'12'3584,"9"-9"-2784,5 6 0,-1-6-160,5 1-448,5-4-32,2 0-96,7-4-64,4-4 32,0 1-256,1-5-96,-6-5-2144,1-7-928,-11 1 160</inkml:trace>
  <inkml:trace contextRef="#ctx0" brushRef="#br0" timeOffset="2226.919">1638 56 9472,'-14'8'3520,"14"-4"-2752,0 1 64,0-2-160,5-3-448,4 0-64,4-3-1376,5-2-544,1 1-1920,3-4-800</inkml:trace>
  <inkml:trace contextRef="#ctx0" brushRef="#br0" timeOffset="2627.691">1920 112 9984,'26'85'2005,"-5"2"0,-3 0 1,-2 8-2006,-16-71 0,6-50-10,10-26 10,-14 46-6,8-27-71,0-1 53,1 1-1,1 0 1,16-27 24,-26 56 6,0 0 0,0 0 0,1 1 0,-1-1 0,1 1 0,0 0 1,0 0-1,0 0 0,1 0 0,-1 0 0,1 1 0,-1-1 0,1 1 0,1 0-6,-3 1 7,0 0-1,0 1 1,0 0 0,1-1-1,-1 1 1,0 0 0,0 0-1,0 0 1,0 0 0,1 1-1,-1-1 1,0 1 0,0-1 0,0 1-1,0 0 1,0-1 0,0 1-1,0 0 1,0 0 0,0 1-1,0-1 1,0 0 0,-1 1-1,1-1 1,-1 1 0,1-1-1,-1 1 1,1 0-7,11 15 38,0 1 0,-2 0 0,0 1 0,-1 0-1,1 5-37,9 15-34,37 67-319,-34-63-3758,-21-40-1542</inkml:trace>
  <inkml:trace contextRef="#ctx0" brushRef="#br0" timeOffset="2628.691">2468 0 10112,'3'10'5280,"8"17"-4678,-2-7-244,44 101 2494,24 63-2110,-66-148-3305,0 0 1,2 19 2562,-13-47-2603,-4-10-943</inkml:trace>
  <inkml:trace contextRef="#ctx0" brushRef="#br0" timeOffset="2963.732">2395 37 10624,'-9'0'4032,"9"4"-3136,9 4 735,0-5 97,9 1-992,14-4-384,9 0-1664,7-4-672,6-4-2879,14-4-1185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 6656,'-1'-1'228,"1"1"0,0-1 0,0 0 0,0 0-1,0 1 1,0-1 0,0 0 0,1 1 0,-1-1 0,0 0 0,0 1 0,0-1 0,1 0 0,-1 1 0,0-1 0,1 1 0,-1-1-1,0 0 1,1 1 0,-1-1 0,1 1 0,-1-1 0,1 1 0,-1-1 0,1 1 0,-1-1 0,1 1 0,0 0 0,-1-1 0,1 1 0,-1 0-1,1 0 1,0-1-228,0 1 48,0 0-1,-1 0 0,1 1 1,0-1-1,-1 0 0,1 0 0,-1 0 1,1 1-1,0-1 0,-1 0 1,1 0-1,-1 1 0,1-1 1,-1 1-1,1-1 0,-1 0 0,1 1 1,-1-1-1,1 1 0,-1-1 1,0 1-1,1-1 0,-1 1 1,0 0-1,1-1 0,-1 1 0,0-1 1,0 1-1,1 0 0,-1-1 1,0 1-1,0-1 0,0 1-47,5 100 363,0-68-345,-5-22-26,2 0-1,-1 0 0,1-1 1,1 1-1,0-1 1,0 1-1,1-1 1,0 0-1,2 1 9,-6-11 0,1 1 0,-1 0 0,1-1 0,-1 1 0,1 0-1,-1-1 1,1 1 0,0-1 0,-1 1 0,1-1 0,0 1 0,-1-1-1,1 1 1,0-1 0,0 0 0,-1 1 0,1-1 0,0 0 0,0 0 0,0 0-1,0 1 1,-1-1 0,1 0 0,0 0 0,0 0 0,0 0 0,1-1 3,0 0 1,0 1-1,0-1 1,-1 0-1,1 0 0,0 0 1,-1 0-1,1 0 1,-1 0-1,1 0 1,-1 0-1,1-1-3,5-5 13,0-1 0,-1 0 0,0-1 0,1-2-13,-5 9-4,21-34 5,-2-1 1,-1-2 0,13-36-2,-33 75 0,0 0 0,0 0 0,0 0 0,0 0 0,0 0 1,0-1-1,-1 1 0,1 0 0,0 0 0,0 0 0,0 0 0,0 0 0,0 0 1,-1 0-1,1-1 0,0 1 0,0 0 0,0 0 0,0 0 0,-1 0 0,1 0 1,0 0-1,0 0 0,0 0 0,0 0 0,-1 0 0,1 0 0,0 0 0,0 0 0,0 0 1,0 0-1,-1 0 0,1 0 0,0 0 0,0 0 0,0 0 0,0 0 0,-1 1 1,1-1-1,0 0 0,0 0 0,0 0 0,0 0 0,0 0 0,-1 0 0,1 0 1,0 1-1,0-1 0,0 0 0,0 0 0,-11 5 47,-40 25 2014,-33 27-2061,67-45-674,-2 3 376,-1 0 1,2 2 0,0 0 0,-4 7 297,22-24-1,-1 0 1,1 1 0,-1-1 0,1 1 0,0-1 0,-1 1 0,1-1 0,-1 1 0,1-1 0,0 1 0,0-1 0,-1 1 0,1-1 0,0 1 0,0 0 0,0-1 0,0 1 0,0-1 0,0 1 0,-1 0-1,2-1 1,-1 1 0,0-1 0,0 1 0,0 0 0,0-1 0,0 1 0,0-1 0,0 1 0,1 0 0,-1-1 0,0 1 0,2 0-5,-1 0 0,0 0 0,0 1 0,1-1-1,-1-1 1,0 1 0,1 0 0,-1 0 0,1 0 0,-1-1 0,1 1 0,0 0 5,7 1-16,-1 0-1,1 0 1,-1-1 0,5 0 16,215 7 250,-228-7-164,1-1 1,-1 0-1,0 0 0,1 0 0,-1 0 0,1 0 1,-1 0-1,0 0 0,1 0 0,-1 0 0,0 0 1,1 0-1,-1 0 0,1-1 0,-1 1 0,0 0 0,1 0 1,-1 0-1,0 0 0,1-1 0,-1 1 0,0 0 1,1 0-1,-1 0 0,0-1 0,1 1 0,-1 0 1,0-1-1,0 1-86,-6-9 944,-28-12-1130,24 15 299,-111-65-1981,26 15-184,94 55 2024,-3-1-412,0 0-1,1 0 1,0 0-1,-1-1 1,1 0 0,0 0-1,0 0 1,1 0-1,-1 0 1,-2-3 440,4-4-3333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9728,'0'1'180,"0"0"0,0 0 0,1 0 0,-1 0 0,0 0 1,1 0-1,-1 0 0,1 0 0,-1 0 0,1-1 0,-1 1 0,1 0 1,-1 0-1,1 0 0,0-1 0,-1 1 0,1 0 0,0-1 0,0 1 1,0 0-1,-1-1 0,1 1 0,0-1 0,0 0 0,0 1 0,0-1 1,0 0-1,0 1 0,0-1 0,0 0 0,0 0 0,0 0 0,0 0 1,0 0-1,0 0 0,0 0 0,0 0 0,0 0-180,9-1 201,0 0-1,-1 0 0,1-1 1,0 0-201,2 0 1286,17-2-673,1-1-220,0 2 0,0 1-393,-19 2-654,-1 0 0,0 1 1,1 0-1,7 2 654,-16-2-251,0-1-1,0 1 1,0 0 0,0 0 0,0-1-1,0 1 1,-1 1 0,1-1 0,1 1 251,-2-2-244,-1 1 0,1 0 0,0-1 0,-1 1 0,1 0 0,-1-1 0,1 1 0,-1 0 0,0-1 0,1 1 0,-1 0 0,0 0 0,1 0 0,-1-1 0,0 1 0,0 0 0,0 0 0,0 0 0,0 0 0,0-1 0,0 1 0,0 0 0,0 0 0,0 0 244,-4 11-3248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7168,'-1'2'254,"1"-1"1,0 0-1,-1 0 0,1 1 1,0-1-1,0 0 1,0 1-1,0-1 0,0 1 1,0-1-1,0 0 1,0 1-1,0-1 0,1 0 1,-1 0-1,1 1 1,-1-1-1,1 0 1,-1 0-1,1 1 0,0-1 1,-1 0-1,1 0 1,0 0-1,1 1-254,0 0 285,0-1-1,1 1 1,0 0 0,-1-1-1,1 0 1,0 1-1,0-1 1,-1 0 0,1-1-1,0 1 1,3 0-285,9 1 683,0-1 1,1 0-1,-1-2 0,6 0-683,-19 1 133,109-13 858,-64 7-2463,0 1 1,7 2 1471,-26 6-5051,-19-2 1393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12 9728,'0'0'173,"0"-1"0,0 1 0,0-1 0,0 1 0,-1-1 0,1 0 0,0 1 1,0-1-1,-1 1 0,1-1 0,0 1 0,-1-1 0,1 1 0,-1 0 0,1-1 0,-1 1 1,1-1-1,-1 1 0,1 0 0,-1 0 0,1-1 0,-1 1 0,1 0 0,-1 0 0,1-1 1,-1 1-1,1 0 0,-1 0 0,0 0 0,1 0 0,-1 0 0,1 0-173,-16 13-207,10-7 437,-1 3-211,0 0 0,0 0 0,1 0 0,0 1 0,1-1 0,0 1 0,0 1-1,1-1 1,0 1 0,1 0 0,1-1 0,-1 1 0,2 1 0,-1-1 0,2 0 0,-1 0 0,2 0-1,0 9-18,0-11 0,0-1 0,1 1-1,0-1 1,1 0 0,-1 0-1,2 0 1,-1 0-1,1-1 1,0 1 0,0-1-1,1 0 1,0 0-1,1-1 1,-1 1 0,1-1-1,0-1 1,1 1 0,-1-1-1,1 0 1,0 0-1,1-1 1,-1 0 0,1 0-1,-1-1 1,2 0 0,-6-1 5,0-1 1,0 0 0,1 0-1,-1-1 1,0 1 0,1-1-1,-1 1 1,1-1 0,-1 0-1,0 0 1,1-1-1,-1 1 1,1-1 0,-1 1-1,0-1 1,1 0 0,-1-1-1,0 1 1,0 0-1,0-1 1,0 0 0,0 0-1,0 0 1,-1 0 0,1 0-1,0 0 1,-1-1 0,0 1-1,0-1 1,1 0-1,-1 1 1,-1-1 0,2-1-6,0-3 11,0 1 1,0-1-1,0 0 0,-1 0 1,0 0-1,0 0 1,-1 0-1,0 0 1,0-1-1,0 1 0,-1 0 1,-1-1-1,1 1 1,-1 0-1,-1-3-11,0-3-126,-2 0-1,0 0 1,-1 1 0,0 0-1,0 0 1,-2 0 0,1 1-1,-2 0 1,1 0 0,-1 0-1,-1 1 1,0 1 0,-4-4 126,-5-4-2166,4 2-1204</inkml:trace>
  <inkml:trace contextRef="#ctx0" brushRef="#br0" timeOffset="510.103">413 15 10112,'1'2'558,"1"0"-1,0 1 1,-1-1 0,1 0 0,-1 0 0,0 1 0,0-1-1,1 2-557,8 38 859,-5-17-570,3 8-251,1 7-44,12 29 6,-17-57 12,1-1-1,0 0 0,0-1 1,1 1-1,1-1 0,0 0 1,0 0-1,3 1-11,-9-10 3,-1 0 1,1 0-1,0 0 1,0-1-1,0 1 1,0 0-1,-1-1 1,1 1 0,0 0-1,0-1 1,0 1-1,0-1 1,1 0-1,-1 1 1,0-1-1,0 0 1,0 1-1,0-1 1,0 0-1,0 0 1,1 0-1,-1 0 1,0 0-1,0 0-3,1-1 3,-1 0 0,1 1 0,0-1 0,-1 0 0,0 0 0,1 0 0,-1 0 0,0 0 0,1 0 0,-1-1 0,0 1 0,0 0-1,0-1 1,1 0-3,3-6 18,-1 0 0,0-1-1,0 1 1,-1-1-1,2-7-17,18-87 74,-5 20 103,-18 82-186,6-17 198,-6 18-151,1-1 0,-1 1 0,0 0 0,0 0 0,0 0 0,1-1-1,-1 1 1,0 0 0,0 0 0,1 0 0,-1 0 0,0-1 0,0 1 0,1 0 0,-1 0 0,0 0 0,1 0 0,-1 0-1,0 0 1,0 0 0,1 0 0,-1 0 0,0 0 0,1 0 0,-1 0 0,0 0 0,1 0 0,-1 0 0,0 0-1,0 1 1,1-1 0,-1 0 0,0 0 0,0 0 0,1 0 0,-1 0 0,0 1 0,0-1 0,1 0 0,-1 0 0,0 0-1,0 1 1,0-1 0,0 0 0,1 0 0,-1 1 0,0-1 0,0 0 0,0 1 0,0-1 0,0 0 0,0 0-1,0 1 1,0-1 0,0 0 0,0 1 0,0-1-38,29 57 1264,-22-42-1233,0-1 0,0 0 0,1-1 0,1 1 0,8 8-31,-6-10 31,0-1-1,0 0 1,1 0 0,3 0-31,-11-8 11,1 0 0,0 1 0,0-2 0,0 1 0,0-1 0,1 0 0,-1 0 0,1 0 0,-1-1 0,1 1 0,-1-1 0,1-1 0,0 1-11,-3-2 18,0 1 1,-1 0-1,1-1 0,0 0 0,0 1 0,-1-1 0,1 0 0,-1-1 0,1 1 1,-1 0-1,1-1 0,-1 1 0,0-1 0,1 0 0,-1 0 0,0 0 0,0 0 0,-1 0 1,1 0-1,0 0 0,-1-1 0,1 1 0,-1-1 0,0 1 0,1-1 0,-1 1 1,-1-1-1,1 0 0,0-2-18,2-4-171,-1-1 1,-1 0 0,1 1-1,-2-1 1,1 0 0,-1 1-1,-1-1 1,0-2 170,0 1-790,-1 1-1,0-1 1,-1 0-1,0 1 1,0 0-1,-1 0 1,0 0-1,-1 0 1,-1-1 790,-23-24-3680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7 168 6784,'-6'-9'2957,"10"9"-296,-3 0-2516,0 1 0,0 0 0,0-1-1,0 1 1,0 0 0,0 0 0,0 0 0,0 0-1,0 0 1,0 0 0,0 0 0,-1 0-1,1 0 1,0 0 0,-1 1 0,1-1 0,0 1-145,4 23 321,0 0 1,0 18-322,2 11 82,9 43 46,-5 1 0,-2 73-128,-11-153-11,2-18 10,0 0 0,-1 0 0,1 0 1,0 0-1,0 0 0,0 0 0,0 0 1,-1 0-1,1 0 0,0 0 0,0 0 0,0 0 1,0 0-1,-1 0 0,1 0 0,0 0 1,0 0-1,0 0 0,0 0 0,0 0 1,-1 0-1,1 0 0,0 0 0,0 0 1,0 0-1,0 0 0,0-1 0,-1 1 1,1 0-1,0 0 0,0 0 0,0 0 1,0 0-1,0 0 0,0-1 0,0 1 1,0 0-1,0 0 0,0 0 0,-1 0 1,1-1-1,0 1 0,0 0 0,0 0 1,0 0-1,0 0 0,0-1 1,-2-3-9,1-1 0,-1 1 0,1-1 0,0 0 0,0 1 0,0-5 9,-2-58 0,3-1 0,3 0 0,3 1 0,6-16 0,-7 50 0,2-1 0,2 2 0,0-1 0,3 2 0,0-1 0,2 1 0,6-8 0,-17 34-6,0 1 0,0-1 0,0 1 1,0-1-1,1 1 0,0 0 0,0 1 1,0-1-1,0 1 0,1-1 6,-4 3-2,0 1 0,0-1 0,0 1 0,0-1 0,0 1 0,0 0 0,1-1 0,-1 1-1,0 0 1,0 0 0,0 0 0,0 0 0,1 0 0,-1 0 0,0 0 0,0 0 0,0 0 0,0 0 0,0 1 0,1-1 2,-1 1-2,1 0 1,0 0-1,-1 0 1,1 1-1,-1-1 1,1 0-1,-1 1 1,0-1-1,0 1 1,1-1-1,-1 1 1,0 0-1,0-1 1,0 1-1,-1 0 1,1 0 1,10 25 24,-1 0 0,-1 0 0,-2 1 0,4 23-24,10 118 31,-4-24 66,-13-100-70,-4-37-27,-2-10 0,0-10 0,3-22-8,1 0 1,2 0 0,1 0 0,1 1 0,3 0 0,0 0 0,2 1 0,2 0 0,0 0-1,2 2 1,2 0 0,8-10 7,-20 32 0,0 1 0,1 0-1,0 0 1,1 0 0,-1 1 0,1 0-1,0 1 1,1-1 0,-1 1 0,3 0 0,-7 3 2,0 1 1,0 0 0,0 0 0,0 0-1,0 0 1,0 0 0,0 1 0,0 0-1,1-1 1,-1 1 0,0 0 0,0 1-1,1-1 1,-1 1 0,0-1 0,0 1-1,0 0 1,0 0 0,0 0 0,0 0-1,0 1 1,0-1 0,0 1 0,-1 0-1,1 0 1,-1 0 0,1 0 0,-1 0-1,0 1 1,1 0-3,5 6 1,0 1 0,-1 1 0,0-1-1,-1 1 1,0 0 0,0 1 0,-1-1 0,0 4-1,10 31-1,4 24 1,-13-46 0,63 267-5558,-65-271 3057,1-3 0</inkml:trace>
  <inkml:trace contextRef="#ctx0" brushRef="#br0" timeOffset="516.254">944 251 7040,'0'0'162,"-1"0"1,1 0-1,-1 0 1,1 0-1,0 0 1,-1 0-1,1 0 1,0 1-1,-1-1 1,1 0-1,0 0 1,-1 0-1,1 0 1,0 1-1,-1-1 1,1 0-1,0 0 1,-1 0-1,1 1 1,0-1-1,0 0 1,-1 1-1,1-1 1,0 0-1,0 0 1,0 1-1,-1-1 1,1 0-1,0 1 1,0-1-163,0 16 2284,13 23-1640,-8-26-421,1 8-123,-1 0 1,-1 0-1,-1 1 0,0 13-100,-1 90 166,-2-82-125,3-77-54,1-1 1,2 0-1,1 1 0,2 0 0,7-15 13,-12 36-26,1 0 0,1 1 0,0 0 0,3-4 26,-7 12 4,0 1 0,0 0 0,1-1 1,-1 1-1,1 0 0,0 0 0,0 1 1,0-1-1,0 1 0,0-1 1,0 1-1,1 0 0,-1 0 0,1 0 1,0 1-1,-1 0 0,1-1-4,-1 2 1,-1 0 0,1 0 0,-1 0 0,1 0 0,-1 1-1,0-1 1,1 1 0,-1 0 0,0-1 0,1 1 0,-1 0 0,0 0 0,0 0-1,0 1 1,0-1 0,0 0 0,0 1 0,0 0 0,0-1 0,0 1 0,-1 0-1,1 0 1,-1 0 0,1 0 0,-1 0 0,1 2-1,4 6 4,-1 0-1,1 0 1,-2 1 0,4 11-4,12 34-215,-9-29-221,-2 0 1,0 1 0,-2 0 0,-1 0-1,-1 1 1,0 26 435,-5-51-377,1-3 259,-1 0 0,0 0 0,0 0 0,0 0 0,0 0 0,0 0 0,0 0 1,0 0-1,-1-1 0,1 1 0,0 0 0,-1 0 0,1 0 0,0 0 0,-1 0 0,1 0 0,-1 0 0,1 0 0,-1-1 0,0 2 118,-7 1-2469</inkml:trace>
  <inkml:trace contextRef="#ctx0" brushRef="#br0" timeOffset="870.54">1003 423 7296,'-5'3'2720,"5"6"-2112,9-1 800,-4-1 288,4-2-928,8-1-384,5 0-288,5-4-96,5 0 0,0-4 0,4 0 0,-1-4-1152,-4-1-416,-4 2-672,-4-1-256,0 1 96</inkml:trace>
  <inkml:trace contextRef="#ctx0" brushRef="#br0" timeOffset="1204.744">1465 307 7168,'-1'1'326,"0"1"1,0-1-1,0 1 1,1-1 0,-1 0-1,0 1 1,1-1-1,0 1 1,-1 0-1,1-1 1,0 1-1,0-1 1,-1 1 0,1 0-1,1-1 1,-1 1-1,0-1 1,0 1-327,8 35 1876,-5-21-1865,11 54 56,15 92-1227,-28-137-4462,-1-24 3164</inkml:trace>
  <inkml:trace contextRef="#ctx0" brushRef="#br0" timeOffset="1205.744">1308 287 7296,'-16'-1'3887,"32"2"124,30-2-3555,30-7-456,-15 2 67,-19 4-736,18 2 669,-13 1-4728,-38-1 2216</inkml:trace>
  <inkml:trace contextRef="#ctx0" brushRef="#br0" timeOffset="1551.519">1747 227 7040,'1'0'256,"-1"0"0,1 1 0,0-1 1,0 0-1,0 1 0,-1-1 0,1 0 0,0 1 1,0-1-1,-1 1 0,1-1 0,0 1 0,-1-1 1,1 1-1,0 0 0,-1-1 0,1 1 0,-1 0 1,1-1-1,-1 1 0,0 0 0,1 0 0,-1 0 0,1 0-256,8 25 2020,-6-16-2018,9 26 68,-2 1-1,-1 0 0,-2 0 1,-1 5-70,9 29-356,-11-55 16,0-1-1,-1 1 1,-1-1-1,0 11 341,-2-22-2053,0-6-1216</inkml:trace>
  <inkml:trace contextRef="#ctx0" brushRef="#br0" timeOffset="1884.836">1976 215 7424,'12'18'2629,"21"38"2208,-26-43-4647,-1 0 0,0 1 1,1 5-191,5 19 9,-2 2-1,-1-1 1,1 23-9,-6 16-3151,-4-77 2884,1 1 0,-1-1 0,0 0 0,0 0 0,0 0 0,-1 0 0,1 0 0,0 0 0,0 0 0,-1 0 0,1 1 0,0-1 0,-1 0 0,1 0 0,-1 0 0,1-1 0,-1 2 267,-4-5-2453</inkml:trace>
  <inkml:trace contextRef="#ctx0" brushRef="#br0" timeOffset="2214.997">1810 435 7168,'-13'0'2720,"13"3"-2112,0 2 960,0-5 256,4 4-992,5-1-448,3 6-256,6-5-128,9 0 0,10-1-96,-6-3 64,1 5-2240,-2-1-992,-3 4 0</inkml:trace>
  <inkml:trace contextRef="#ctx0" brushRef="#br0" timeOffset="2215.997">2374 518 9728,'-18'17'3584,"14"-5"-2784,-1 0-64,5-12-192,0 8-416,0-4-64,5-1-128,-1 2 32,1-2 32,4-3-1280,-5 0-576,1 0-1728</inkml:trace>
  <inkml:trace contextRef="#ctx0" brushRef="#br0" timeOffset="2671.51">2522 251 10112,'0'1'175,"0"-1"0,0 1 1,0-1-1,0 1 1,0-1-1,0 1 0,0-1 1,0 1-1,0-1 0,0 1 1,0-1-1,1 1 1,-1-1-1,0 1 0,0-1 1,0 1-1,1-1 0,-1 1 1,0-1-1,0 1 1,1-1-1,-1 0 0,1 1 1,-1-1-1,0 0 0,1 1 1,-1-1-1,1 0 1,-1 1-1,0-1 0,1 0-175,20 16 16,-17-13 345,5 4-353,-1 0 0,0 0 1,-1 1-1,0 1 0,0-1 1,0 1-1,-1 0 0,-1 1 1,1-1-1,-2 1 0,1 0 1,2 10-9,-3-6 11,0 0 0,0 0 1,-2 1-1,0-1 1,0 1-1,-2-1 1,0 1-1,0 0 1,-2 6-12,2-20 1,0 0 1,0 0 0,0-1 0,0 1 0,-1 0 0,1 0 0,0 0 0,-1 0 0,1 0 0,0 0-1,-1 0 1,1 0 0,-1 0 0,1-1 0,-1 1 0,0 0 0,1 0 0,-1-1 0,0 1-2,1-1 2,-1 0 0,1 1 0,-1-1 0,1 0 0,-1 0 0,1 0 0,-1 0 1,1 0-1,-1 0 0,1 0 0,-1 0 0,1-1 0,0 1 0,-1 0 0,1 0 0,-1 0 1,1 0-1,-1-1 0,1 1 0,-1 0 0,1 0 0,0-1 0,-1 1 0,1 0 1,0-1-1,-1 1-2,-1-3 4,-1 1 0,1-1 0,0 0 0,0 0 0,0 0 0,0 0 0,1 0 0,-1 0 1,0-3-5,-4-15 0,1-1 0,1 0 0,1 0 0,0-1 0,2 1 0,1-1 0,0 1 0,2 0 0,1-1 0,0 1 0,2 0 0,1 0 0,0 1 0,1 0 0,11-20 0,-15 36-9,0-1 1,0 2 0,1-1 0,0 0 0,-1 1-1,2-1 1,-1 1 0,0 0 0,1 1 0,0-1 0,0 1-1,2-1 9,-5 2 0,1 1-1,-1 0 0,1 0 0,0 0 1,0 0-1,0 0 0,-1 1 0,1-1 1,0 1-1,0 0 0,0-1 0,0 1 0,0 1 1,0-1-1,0 0 0,-1 1 0,1-1 1,0 1-1,0 0 0,0 0 0,-1 0 0,1 0 1,0 1-1,-1-1 0,2 2 1,1 1 6,-1-1 0,0 1-1,0 0 1,0 1 0,-1-1-1,1 1 1,-1-1 0,0 1-1,-1 0 1,1 0 0,-1 0-1,0 1 1,0-1 0,0 0-1,-1 1 1,0-1 0,0 1-1,0 0 1,-1-1 0,0 1-1,0 0 1,-1 4-6,-1 5-13,0-1 0,-1 0 0,0 0 0,-1 0 0,-1 0 0,0-1 0,-1 0 1,-5 7 12,8-13-444,-1-1 1,-1 0 0,1 0 0,-1 0-1,0-1 1,-1 0 0,1 0 0,-1 0-1,-2 1 444,-6 6-3466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63 7168,'-5'-7'786,"0"0"0,0 1 0,0 0 0,-1 0 0,0 0 0,0 1 0,-4-2-786,8 5 96,0 1 0,0-1 1,0 1-1,-1 0 0,1 0 0,0 0 1,-1 0-1,1 0 0,-1 1 1,1-1-1,-1 1 0,0 0 0,1 0 1,-1-1-1,1 2 0,-1-1 1,1 0-1,-1 0 0,1 1 0,-1 0 1,1-1-1,-1 1 0,1 0 1,-1 0-1,0 1-96,-4 3 12,-1 0-1,1 1 1,0 0 0,0 1-1,1-1 1,0 1 0,0 1-1,0-1 1,1 1 0,0 0-1,1 0 1,0 0 0,0 1-1,1 0 1,0-1 0,0 1-1,1 0 1,0 1 0,1-1 0,0 0-1,0 8-11,1-13 5,0 0-1,1-1 0,-1 1 1,1 0-1,0 0 0,0-1 1,0 1-1,0 0 0,1-1 1,0 1-1,-1-1 0,1 0 1,0 0-1,1 1 0,-1-1 1,1-1-1,-1 1 0,1 0 1,0-1-1,2 3-4,-3-4 3,1 1-1,-1-1 1,0 0 0,1 0-1,-1 0 1,1 0 0,-1 0 0,1-1-1,0 1 1,-1-1 0,1 1-1,-1-1 1,1 0 0,0 0 0,-1 0-1,1-1 1,0 1 0,-1 0-1,1-1 1,-1 0 0,1 0 0,-1 0-1,1 0 1,-1 0 0,1 0-1,-1 0 1,0-1 0,0 1 0,2-2-3,5-5 9,0 0 0,-1 0 0,1-1 0,-1 0 0,-1 0 0,0-1 1,0 0-1,-1 0 0,0 0 0,-1-1 0,0 0 0,-1 0 0,0 0 1,0-5-10,-4 11 0,0 4 0,0-1 0,1 1 0,-1 0 0,0-1 0,0 1 0,1 0 0,-1 0 0,1-1 0,-1 1 0,1 0 0,-1 0 0,1 0 0,0-1 0,0 1 0,0 0 0,-1 35 71,1-17-41,-3 86-108,0-37-584,3 1 0,2-1 0,11 55 662,-10-102-2027,1-5-1183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30 7296,'1'-4'-16,"5"-15"4292,-6 19-4158,0-1 0,-1 1 0,1-1 0,-1 1 0,1-1 0,0 1 0,-1 0 0,1-1 1,-1 1-1,1-1 0,-1 1 0,1 0 0,-1 0 0,1-1 0,-1 1 0,0 0 0,1 0 0,-1 0 0,1-1 0,-1 1 0,0 0 1,1 0-1,-1 0 0,1 0 0,-1 0 0,0 0 0,1 0 0,-1 0 0,1 1 0,-2-1-118,-5 0 25,-1 1 0,0 0-1,0 1 1,0 0 0,0 0-1,1 0 1,-1 1 0,1 0 0,0 1-1,0-1 1,0 1 0,0 1-1,1-1 1,0 1 0,0 1-1,0-1 1,0 1 0,1 0 0,-4 5-25,4-5-4,1 0 1,0 0-1,0 1 1,0 0-1,1 0 1,0 0-1,1 0 1,-1 0-1,1 0 1,1 1-1,-1-1 1,1 1-1,0-1 1,1 1 0,0-1-1,0 1 1,1 0-1,0-1 1,0 1-1,2 5 4,-2-10 3,0 0 1,0 0-1,0 0 0,1-1 0,-1 1 1,1-1-1,-1 1 0,1-1 0,0 1 1,0-1-1,0 0 0,0 0 0,0 0 1,1 0-1,-1 0 0,0-1 0,1 1 1,0-1-1,-1 0 0,1 1 0,0-1 1,0 0-1,-1 0 0,1-1 0,0 1 1,0-1-1,0 1 0,0-1 0,0 0 1,0 0-1,0 0 0,0-1 0,0 1 1,0-1-1,2 0-3,1 0 2,-1-1 0,1 0 0,-1 0 0,0 0 0,1 0 0,-1-1 0,0 0 0,0 0 0,-1 0 0,1-1 0,-1 0 0,1 0 0,-1 0 0,0 0 0,-1-1 0,1 1 0,-1-1 0,1-2-2,4-12 21,0-1 1,-2 1 0,-1-1 0,2-13-22,-5 23 3,-7 47-1,2 1 0,2 0 0,1 18-2,1-15 0,-2 44-1057,2 103-4292,3-151 2123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7424,'0'12'2816,"0"5"-2208,0 2 768,0-7 160,0 5-864,0 3-352,0-1-1216,0 1-480,0-1 704,-4 3-1024,4-7-256,0 1-544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45 6656,'3'-1'507,"-1"0"-257,0 0 0,0 1 0,-1-1 0,1 0 0,0 0-1,-1 0 1,1 0 0,-1 0 0,1-1 0,-1 1 0,0 0 0,1-1-1,-1 1 1,0-1 0,0 1 0,0-1 0,0 1 0,0-1 0,-1 0-1,1 0 1,0-1-250,-23-5 3638,15 6-3597,0 1 1,1 0 0,-1 0 0,0 1 0,0 0 0,0 0 0,1 0 0,-1 1 0,-2 0-42,-60 15-45,68-16 49,-27 8-21,1 1 1,-5 3 16,23-8-13,-1 0-1,1 1 0,1 0 1,-1 1-1,1 0 0,-1 0 1,-6 7 12,15-12 1,-1-1 0,0 1 0,1-1 0,-1 1 0,1-1 0,-1 1 0,1-1 0,0 1 0,-1 0-1,1-1 1,-1 1 0,1 0 0,0-1 0,0 1 0,-1 0 0,1-1 0,0 1 0,0 0-1,0 0 1,0-1 0,0 1 0,0 0 0,0 0 0,0-1 0,0 1 0,0 0 0,0 0 0,1-1-1,-1 1 1,0 0 0,0-1 0,1 1 0,-1 0 0,0-1 0,1 1 0,-1 0 0,1-1-1,-1 1 1,1-1 0,-1 1 0,1-1 0,-1 1 0,1-1 0,0 1 0,-1-1 0,5 3-12,0 0 0,0 0 0,1-1 0,-1 0 0,5 1 12,-4 0-21,98 29-20,-54-17 40,-1 1 0,3 4 1,-37-13 0,-1 0 0,1 1 0,-2 0 0,1 1 0,-1 1 0,-1 0 0,0 0 1,8 10-1,-15-15 113,-1 0 0,0 0 0,0 0 0,-1 1 0,0-1 0,0 1 0,0 0 0,-1-1 0,0 1 0,0 1 0,0-1 0,-1 0 0,1 0 0,-2 1 0,1-1 0,-1 2-113,0-3 129,0 1 0,-1-1 0,0 0-1,0 0 1,-1 0 0,0 0 0,1 0 0,-1 0-1,-1 0 1,1 0 0,-1-1 0,0 0 0,0 1-1,0-1 1,-1 0 0,1 0 0,-1-1 0,0 1-1,-4 2-128,-3 2-214,-1 0 0,0-1 0,-1-1 0,0 0 0,0-1 0,0 0 0,-1-1 0,1 0 0,-1-1 0,0-1 0,0 0 0,0-1 0,0 0 0,-1-1 0,1-1 0,-13-2 214,-53-11-4511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9728,'9'160'5376,"-10"-138"-5389,1 32-63,2-39 25,-1-14 24,1-7 2,14-60-111,-12 44-231,2-1-1,0 1 0,1 1 1,1-1-1,3-2 368,-11 22 88,1 1 0,-1 0 0,1 0 0,0 0 0,-1 0 0,1 0 0,0-1 0,0 1-1,0 1 1,-1-1 0,1 0 0,0 0 0,0 0 0,0 0 0,1 1 0,-1-1 0,1 0-88,-2 1 29,1 0 0,-1 0 1,1 0-1,-1 0 1,1 0-1,-1 1 1,1-1-1,-1 0 0,1 0 1,-1 0-1,1 1 1,-1-1-1,1 0 0,-1 1 1,1-1-1,-1 0 1,0 1-1,1-1 0,-1 0 1,0 1-1,1-1 1,-1 1-1,0-1 0,0 1 1,1-1-1,-1 1 1,0-1-1,0 1-29,3 7 92,0 0 0,-1 0 0,0 1 0,0 5-92,-1-6-35,7 36 76,-5-19 16,2-1 0,7 22-57,-12-45-18,0 0 1,0 0 0,0-1-1,0 1 1,0 0 0,1-1-1,-1 1 1,0 0 0,1-1 0,-1 1-1,0-1 1,1 1 0,-1 0-1,1-1 1,-1 1 0,1-1 0,-1 1-1,1-1 1,-1 1 0,1-1-1,0 0 1,-1 1 0,1-1 17,0 0-43,-1 0 0,1 0-1,-1-1 1,1 1 0,-1 0 0,1-1 0,-1 1 0,1 0 0,-1-1-1,1 1 1,-1 0 0,1-1 0,-1 1 0,0-1 0,1 1 0,-1-1 0,0 1-1,1-1 1,-1 1 0,0-1 0,0 1 0,1-1 43,13-42-2089,-11 33 1717,11-39-110,-10 34 612,-1 1 0,2-1 0,0 1-1,1 1 1,0-1 0,1 1-1,1-1-129,-7 13 105,0-1 0,0 1-1,0 0 1,0-1 0,0 1 0,0 0-1,0-1 1,1 1 0,-1 0-1,0 0 1,1 0 0,-1 0-1,1 0 1,-1 1 0,1-1 0,-1 0-1,1 1 1,0-1 0,-1 1-1,1-1 1,0 1 0,0 0-1,-1 0 1,2 0-105,-1 0 39,0 1-1,0 0 0,0-1 1,0 1-1,-1 0 0,1 0 1,0 1-1,-1-1 0,1 0 1,-1 1-1,1-1 0,-1 0 1,1 1-1,-1 0 0,0-1 1,0 1-1,0 0 0,0-1 1,0 1-1,0 1-38,8 19 17,0 1 0,-2-1 0,0 1 0,-1 3-17,6 19-516,-3-20-2780,-5-20 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7040,'-5'0'2624,"5"0"-2048,0 5 928,0-5 288,0 7-864,5 5-320,0 5-384,2 3-192,2 4 0,-4-5-32,4 13 64,-5 0-32,1 1 64,-1-1-128,1-5 0,-1-8-1248,1 2-576,-5-10-1728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 4224,'7'-1'2863,"-10"0"2643,-7 1-1129,3 2-6057,2 2 1686,0-1 0,1 1 0,-1 0 0,1 0 0,0 0 0,0 1 0,1-1 0,-1 1 0,1 0 0,0 0 0,0 0 0,1 0 0,0 1 0,0-1 0,0 1 1,0 0-1,1 1-6,-1 0 8,0 1 0,1 0 1,0 0-1,1 0 0,0 0 1,0 0-1,1 0 0,0 0 1,0 0-1,1 0 1,0 0-1,0 1-8,1 0 33,1-1-1,0 0 1,0 0 0,0 0 0,1 0 0,4 5-33,-8-11-150,1-1 0,-1 1 0,1 0 0,0-1 0,-1 1 0,1-1 1,0 0-1,0 0 0,0 1 0,0-1 0,0 0 0,0-1 0,0 1 1,0 0-1,0-1 0,1 1 0,-1-1 0,0 1 0,0-1 0,1 0 1,-1 0-1,0 0 0,0 0 0,1-1 0,-1 1 0,0-1 0,0 1 1,0-1-1,2 0 150,18-10-3216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46 702 7296,'-2'1'336,"-1"1"0,1 0 0,0 0 1,0 0-1,-1 0 0,1 0 0,0 0 0,1 0 0,-1 1 1,-1 1-337,0 1 107,0 1 1,1 0-1,-1 0 1,1 1-1,0-1 1,1 0-1,-1 1 1,1-1-108,0 6 381,0 0-1,0 0 1,1 0 0,1 0 0,0 0-1,3 12-380,-3-18 76,0-1 1,1 1-1,0-1 0,0 0 0,1 1 0,0-1 1,-1 0-1,2 0 0,-1-1 0,0 1 0,1-1 1,0 0-1,0 1 0,0-2 0,1 1 0,1 0-76,-3-2-193,0 0 0,1 0-1,-1 0 1,1-1-1,-1 1 1,1-1-1,0 0 1,-1 0-1,1-1 1,0 1-1,0-1 1,0 0-1,0 0 1,0 0 0,-1 0-1,1-1 1,0 1-1,0-1 1,0 0-1,-1 0 1,1-1-1,-1 1 1,1-1-1,3-1 194,11-9-2442</inkml:trace>
  <inkml:trace contextRef="#ctx0" brushRef="#br0" timeOffset="338.656">33 801 7168,'4'12'2720,"-4"-7"-2112,9 2-192,-4-2-192,4-5-224,5 0 0,-1-5-1216,5 1-512,-1-4-704,1 1-256</inkml:trace>
  <inkml:trace contextRef="#ctx0" brushRef="#br0" timeOffset="339.656">42 690 9728,'-14'7'3680,"14"-2"-2848,0-1-96,0-4-288,5 0-416,4 0-64,4 0-1408,10-4-576,4-1-1504,3 2-672</inkml:trace>
  <inkml:trace contextRef="#ctx0" brushRef="#br0" timeOffset="854.353">110 0 7040,'-1'1'294,"1"-1"0,-1 0 0,1 1 0,-1 0-1,1-1 1,-1 1 0,1-1 0,0 1 0,-1-1 0,1 1 0,0 0 0,0-1 0,-1 1 0,1 0 0,0-1 0,0 1 0,0 0 0,0 0 0,0-1 0,0 1 0,0 0-294,8 11 2383,-2-8-2402,0-1 0,0 0 0,0 0 1,6 2 18,0-1 377,44 22-254,27 17-123,-61-29 20,0 0 0,-1 1 0,-1 1 0,18 18-20,7 12 38,21 28-38,-50-53 16,-1 0-1,-1 1 1,0 0 0,-2 1 0,3 10-16,-5-6 391,0 1 0,-3-1 0,0 1 0,-1 1-1,-2-1 1,-1 1 0,-1 20-391,-4 7 422,-2-1 1,-3 1-1,-2-1 1,-2-1-1,-4 5-422,11-44-532,-1-1 0,0 1 0,0-1 0,-2 0 0,0 0 0,0-1 0,-2 0 0,-3 4 532,6-13-4586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7424,'-1'2'3337,"1"9"-1704,2-2-1083,-1 0 0,-1 1 0,1-1 0,-1 1 0,-1-1 0,0 3-550,0 16 135,1-23-130,0 20 16,1-1-1,3 18-20,-4-37-2,1 1-1,1 0 1,-1-1 0,1 1 0,-1-1 0,1 0 0,1 0 0,-1 0 0,1 0-1,0 0 1,0 0 0,1-1 0,-1 1 0,3 1 2,-4-4-83,-1-1 1,0 0-1,1 0 0,0 0 1,-1-1-1,1 1 1,-1 0-1,1 0 0,0-1 1,0 1-1,-1-1 0,1 0 1,0 1-1,0-1 1,0 0-1,-1 0 0,1 0 1,0 0-1,0-1 1,0 1-1,-1 0 0,1-1 1,0 1-1,0-1 0,-1 1 1,1-1-1,0 0 83,3-2-659,0 0 0,-1 0 0,1 0 0,-1-1 0,1 0-1,-1 0 1,0 0 0,0-1 659,10-11-2517</inkml:trace>
  <inkml:trace contextRef="#ctx0" brushRef="#br0" timeOffset="339.09">5 192 9728,'-4'19'3584,"8"-14"-2784,5-2-224,-4 1-224,4-4-320,4-4-32,1-4-64,4 1-32,0-5 64,0-5-1216,-1 2-416,-4 3-448,-8-5-128,-5 2-128</inkml:trace>
  <inkml:trace contextRef="#ctx0" brushRef="#br0" timeOffset="666.266">55 44 7296,'-18'7'2720,"9"6"-2112,4-6 960,5-7 256,0 9-992,5-1-352,-1-4-416,5-1-96,5 2 32,4-5-1280,5 0-576,11-5-1728</inkml:trace>
  <inkml:trace contextRef="#ctx0" brushRef="#br0" timeOffset="999.156">508 0 7296,'-40'7'3645,"15"-3"-1524,1 1 0,-24 8-2121,41-11 3,1 1 1,-1 0-1,0 0 1,1 1 0,-1 0-1,1 0 1,0 0 0,1 1-1,-1 0 1,1 0 0,0 0-1,-1 2-3,5-7-3,1 1-1,-1 0 1,1 0 0,-1-1-1,1 1 1,-1 0 0,1 0-1,0 0 1,-1 0-1,1 0 1,0 0 0,0-1-1,-1 1 1,1 0 0,0 0-1,0 0 1,0 0-1,0 0 1,0 0 0,1 0-1,-1 0 1,0 0 0,0 0-1,1 0 1,-1 0 0,0-1-1,1 1 1,-1 0-1,1 0 1,-1 0 0,1-1-1,-1 1 1,1 0 0,-1 0-1,1-1 1,0 1-1,0 0 1,-1-1 0,1 1-1,0-1 4,6 5 5,-1-2 1,0 1-1,1-1 0,0 1 0,2-1-5,3 2-3,1 1 22,-2 0-1,1 1 0,-1 0 0,0 1 1,0 0-1,7 8-18,-15-14 3,-1 0 1,0 0-1,0 1 0,0-1 1,-1 0-1,1 1 0,0 0 0,-1-1 1,0 1-1,0 0 0,0 0 1,0-1-1,0 1 0,0 0 1,-1 0-1,1 0 0,-1 0 0,0 0 1,0 0-1,0 0 0,0 0 1,-1 0-1,1 0 0,-1 0 1,1 0-1,-1 0 0,0 0 0,-1 0 1,1-1-1,0 1 0,-1 0 1,1-1-1,-2 2-3,1-1-73,0 0 0,-1-1 0,1 1 0,-1 0 0,0-1 0,0 1 0,0-1 0,0 0 0,0 0-1,0 0 1,0 0 0,-1-1 0,-2 1 73,4-1-335,-1 0 0,1 0 0,-1-1 0,0 1-1,1-1 1,-1 0 0,1 0 0,-1 0 0,0 0 0,1 0-1,-1-1 1,1 1 0,-1-1 0,0 1 0,1-1-1,0 0 1,-1 0 0,1 0 0,-1-1 0,0 1 335,-6-10-2496</inkml:trace>
  <inkml:trace contextRef="#ctx0" brushRef="#br0" timeOffset="1000.156">633 39 9472,'0'12'5020,"0"26"-4679,0-23-113,-1 25-224,0-17 208,0-1 1,4 22-213,-2-38 12,0 0 1,0-1-1,0 1 1,1 0-1,0-1 1,0 1-1,0-1 1,1 0 0,-1 0-1,1 0 1,1 0-1,-1 0 1,2 1-13,-3-4-20,-1-1 1,1 0 0,-1 0-1,1 0 1,0 0 0,-1 0-1,1-1 1,0 1 0,0 0-1,0-1 1,-1 1-1,1-1 1,0 0 0,0 0-1,0 0 1,0 0 0,0 0-1,0 0 1,-1 0-1,1 0 1,0-1 0,0 1-1,1-1 20,2-1-621,1 1 1,-1-1-1,0-1 0,0 1 0,0-1 0,3-1 621,-5 2-5434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7040,'0'-3'2624,"0"10"-2048,5-11 928,-5 4 288</inkml:trace>
  <inkml:trace contextRef="#ctx0" brushRef="#br0" timeOffset="332.111">19 45 14816,'-9'72'352,"3"1"0,4 1 0,6 57-352,-3-123-79,0 0 1,0 0-1,1-1 1,0 1 0,0 0-1,1-1 1,0 1-1,0-1 1,1 0 0,1 1 78,-4-6-44,0 0 0,0 0 1,1 0-1,-1 0 0,1-1 0,-1 1 1,1 0-1,0-1 0,0 0 1,-1 1-1,1-1 0,0 0 1,0 0-1,0 0 0,0 0 1,1 0-1,-1 0 0,0-1 1,0 1-1,0-1 0,1 0 1,-1 1-1,0-1 0,1 0 1,-1 0-1,0-1 0,0 1 1,1 0-1,-1-1 0,0 1 1,0-1-1,0 0 0,0 0 1,1 1-1,-1-2 0,0 1 1,0 0 43,16-11-2059,0-4-1130</inkml:trace>
  <inkml:trace contextRef="#ctx0" brushRef="#br0" timeOffset="671.204">5 280 7296,'-4'7'2720,"4"-2"-2112,4-2 736,1 2 192,4-5-800,4 0-224,4-5-416,6 2-96,4-6 0,4 1-1056,-3 1-480,-1-1-640,-6-1-256,1 2-32</inkml:trace>
  <inkml:trace contextRef="#ctx0" brushRef="#br0" timeOffset="672.204">381 176 7296,'0'12'2720,"0"0"-2112,0 8 800,0-8 288,4 4-864,1 4-352,-1 4-416,1 3-64,-1 2 0,1-2 0,0-3 0,-5 0-1152,0-9-416,0 2-544,0-9-160,4-4-224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11 7040,'0'-1'222,"-1"1"0,1-1 0,-1 0 0,1 1 0,0-1 0,-1 1 1,1-1-1,-1 0 0,0 1 0,1-1 0,-1 1 0,1 0 0,-1-1 0,0 1 0,1-1 0,-1 1 1,0 0-1,1 0 0,-1-1 0,0 1 0,0 0 0,1 0 0,-1 0 0,0 0 0,0 0 1,1 0-1,-1 0-222,-2 0 258,1 0 1,0 1-1,-1-1 1,1 1 0,0 0-1,-1 0 1,1 0 0,0 0-1,-1 1-258,-8 5 125,0 0 0,1 1 0,-5 4-125,12-8 165,-20 18-148,0 1 1,2 0-1,1 2 1,2 1-1,0 0 0,1 1 1,2 1-1,1 1 1,1 0-1,0 5-17,-22 67 1073,4 2-1,-3 36-1072,30-120 342,-15 69 156,4 1-1,4 0 1,2 37-498,8-93 16,1 0 0,3-1 0,0 1 0,4 9-16,-3-23-35,0-1 0,2 0 1,0 0-1,1 0 1,1-1-1,0 0 0,1-1 1,2 1 34,-5-8-250,-1 0-629,0-1-1,1 0 1,1 0-1,-1-1 1,1 1 0,0-1-1,1-1 1,4 4 879,4-2-3568</inkml:trace>
  <inkml:trace contextRef="#ctx0" brushRef="#br0" timeOffset="516.065">315 1099 7296,'-1'0'72,"1"0"-1,0-1 1,0 1 0,0 0 0,0 0-1,-1 0 1,1 0 0,0-1 0,0 1-1,0 0 1,-1 0 0,1 0 0,0 0-1,0 0 1,-1 0 0,1 0 0,0 0 0,0 0-1,-1 0 1,1 0 0,0 0 0,0 0-1,-1 0 1,1 0 0,0 0 0,0 0-1,-1 0 1,1 0 0,0 0 0,0 0-1,-1 0 1,1 0 0,0 1 0,0-1-1,0 0 1,-1 0 0,1 0 0,0 0 0,0 1-1,0-1 1,0 0 0,-1 0 0,1 0-1,0 1 1,0-1 0,0 0 0,0 0-1,0 0 1,0 1 0,0-1 0,-1 0-1,1 1-71,4 18 585,16 22-933,-19-39 356,1 0 0,-1-1 0,0 1 1,1-1-1,-1 1 0,0-1 0,1 0 1,0 0-1,-1 1 0,1-1 0,0 0 1,0 0-1,0-1 0,-1 1 0,1 0 1,0-1-1,0 1 0,0-1 0,0 1 1,0-1-1,1 0-8,-2 0 84,0-1 1,0 1 0,1-1-1,-1 1 1,0-1 0,0 1-1,0-1 1,0 1 0,0-1-1,0 0 1,0 0 0,0 0-1,-1 1 1,1-1 0,0 0-1,0 0 1,-1 0 0,1 0-1,0 0 1,-1 0-1,1-1 1,-1 1 0,0 0-1,1 0 1,-1 0 0,0 0-1,1-1 1,-1 1 0,0 0-1,0 0 1,0 0 0,0-1-1,0 1 1,-1 0 0,1-1-85,0 1 29,0 0 1,0 0-1,0 0 1,0-1-1,0 1 1,0 0-1,0 0 1,0 0-1,-1-1 1,1 1-1,-1 0 1,1 0-1,-1 0 1,1 0-1,-1 0 1,1 0-1,-1 0 1,0 0-1,0 0 1,1 0-1,-1 0 1,0 1-1,0-1 1,0 0-1,0 1 1,0-1-1,0 0 1,0 1-1,0-1 1,0 1-1,0-1 1,0 1-1,-1 0 1,1 0-1,0-1 1,0 1-1,0 0 1,0 0-1,-1 0 1,1 0-1,0 0 1,-1 0-30,0 1-3,-1-1-1,0 1 1,1-1 0,-1 1 0,1 0 0,-1 0-1,1 0 1,0 0 0,-1 1 0,1-1 0,0 1 0,0-1-1,0 1 1,0 0 0,0 0 0,0 0 0,0 0-1,0 0 1,1 0 3,-5 16-713,6-17 601,0-1 0,0 0 0,0 1-1,0-1 1,0 0 0,0 1 0,0-1-1,0 0 1,0 1 0,0-1 0,0 0-1,0 1 1,0-1 0,0 0 0,0 1-1,1-1 1,-1 0 0,0 1 0,0-1-1,0 0 1,1 0 0,-1 1 0,0-1-1,0 0 1,1 0 0,-1 1 0,0-1-1,0 0 1,1 0 0,-1 0 0,0 0-1,1 1 1,-1-1 0,0 0 0,0 0-1,1 0 1,-1 0 0,0 0 0,1 0-1,-1 0 1,0 0 0,1 0 0,-1 0-1,1 0 1,-1 0 0,0 0 0,1 0-1,-1 0 1,0 0 112,13-4-3253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444 100 7040,'-1'-4'531,"0"1"0,0-1 0,0 1 1,0-1-1,0 1 0,0 0 0,-1-1 0,0 1 0,0 0 1,0 0-1,0 0 0,0 0 0,0 1 0,-1-1 1,-1-1-532,0 0 43,-1-1 0,0 1 0,0 0 0,0 0 0,-1 0 0,1 1 0,-1 0 1,0 0-1,0 1 0,0-1 0,0 1 0,0 1 0,-1-1 0,1 1 0,-1 0 1,1 0-1,-1 1 0,1 0 0,-1 0 0,1 1 0,-1-1 0,1 1 0,-3 1-42,-4 1-1,-1 1 0,1 0 0,0 1 0,0 1 0,0 0 0,1 0 0,0 1 0,0 1 0,0 0 0,1 1 0,1 0 0,-1 0 0,0 3 0,0 0 0,0 1 0,1 0 0,1 1 0,0 0 0,0 0 0,2 1 0,-1 0 0,2 0 0,0 1 0,1 0 0,1 0 0,2-9-41,1-1 1,0 1-1,0-1 1,1 1 0,0-1-1,0 1 1,0-1 0,1 1-1,0-1 1,0 0 0,1 1-1,-1-1 1,2 0 0,-1 0-1,1 0 1,-1 0-1,2 0 1,-1 0 0,0-1-1,1 0 1,0 0 0,1 0-1,-1 0 1,1 0 0,0-1-1,0 0 1,0 0 0,1-1-1,-1 1 1,4 1 40,2 1-177,1-1 0,-1 0 1,1-1-1,0 0 0,0-1 1,0 0-1,1-1 0,-1 0 1,1-1-1,-1-1 0,1 0 0,-1 0 1,1-1-1,-1-1 0,8-1 177,21-12-3434</inkml:trace>
  <inkml:trace contextRef="#ctx0" brushRef="#br0" timeOffset="370.227">555 136 6912,'-1'1'146,"-1"-1"0,1 1 0,-1 0-1,1 0 1,0 0 0,-1 0 0,1 0 0,0 0 0,0 0 0,0 0 0,0 1 0,0-1 0,0 0 0,0 1 0,0-1 0,0 1-1,1-1 1,-1 1 0,0-1 0,1 1 0,-1-1 0,1 1 0,0-1 0,0 1 0,-1 0 0,1-1 0,0 1 0,1 0-1,-1-1 1,0 1-146,0 12-131,2-1 0,-1 1 0,4 8 131,-2-1 298,2 22-361,-2-11 983,6 24-920,-7-46 365,1 0 1,0 0-1,0 0 0,1-1 0,1 1 0,0-1 1,2 4-366,-4-9 41,0-1 1,0 1 0,0-1 0,1 0-1,-1 1 1,1-2 0,-1 1 0,1 0-1,0-1 1,0 0 0,1 1 0,-1-2-1,0 1 1,1 0 0,-1-1 0,1 0-1,-1 0 1,1 0 0,0-1 0,-1 0-1,1 0 1,-1 0 0,1 0 0,4-1-42,-1 0 11,0-1 1,0 1 0,0-1 0,0-1 0,-1 0 0,1 0 0,-1 0-1,0-1 1,0 0 0,0 0 0,-1-1 0,1 0 0,-1 0 0,0-1-12,0 0 19,-2 1 0,1-1 0,0-1 1,-1 1-1,-1-1 0,1 1 1,-1-1-1,0 0 0,0 0 0,-1-1 1,0 1-1,0 0 0,-1-1 1,0 1-1,0-1 0,-1-1-19,0-8-539,-1 1-1,0-1 1,-2 1-1,0 0 1,-1-1 0,-5-12 539,8 24-707,0 4 431,1 1 1,0-1-1,-1 0 1,1 0-1,0 0 0,-1 0 1,1 0-1,0 0 1,0 0-1,0 0 0,0 0 1,0 0-1,0 0 0,1-1 276,2-3-2586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18 7168,'-1'-2'326,"0"1"0,0 0 1,0 0-1,0-1 0,0 1 1,0 0-1,0 0 0,-1 0 0,1 0 1,0 1-1,-1-1 0,1 0 1,-1 0-1,1 1 0,-1-1 1,1 1-1,-1 0 0,1-1 1,-1 1-1,1 0 0,-1 0 0,0 0 1,0 0-327,-51 0 896,31 2-748,-7-3-122,1 2-1,-1 1 1,1 1 0,0 2 0,0 1 0,-2 1-26,29-7-1,0 0 0,0 1 0,0-1 1,0 0-1,0 0 0,0 1 0,0-1 1,0 1-1,0-1 0,0 1 0,0-1 1,0 1-1,0-1 0,0 1 0,0 0 1,0 0-1,1-1 0,-1 1 0,0 0 1,0 0-1,1 0 0,-1 0 0,1 0 1,-1 0-1,1 0 0,-1 0 1,1 1 0,0-1-3,1 0 1,-1 0 0,1 0-1,0 1 1,-1-1 0,1 0-1,0 0 1,0 0 0,0 0-1,0 0 1,0-1 0,0 1-1,0 0 1,0 0 0,0 0-1,0-1 1,0 1 0,1-1 0,-1 1 2,12 5-22,-1-1 1,1 0 0,11 2 21,9 1 0,-15-5 0,-1 2 0,0 0 0,10 5 0,-23-8 0,1 0 0,-1 1 0,1-1 0,-1 1 0,0 0 0,0 0 0,0 1 0,0-1 0,-1 1 0,1 0 0,-1 0 0,0 0 0,0 0 0,1 3 0,-3-4 3,1 0 0,0 0 0,0 0 0,-1 1 0,0-1 1,0 1-1,0-1 0,0 1 0,0 0 0,-1-1 0,0 1 1,1 0-1,-1-1 0,-1 1 0,1 0 0,0-1 0,-1 1 1,0 0-1,0-1 0,0 1 0,0-1 0,-1 0 0,1 1 1,-1-1-1,0 0 0,0 0 0,0 0 0,0 0 0,-1 0 1,1 0-1,-1-1 0,-2 3-3,-4 2-36,0 0-1,0-1 1,-1 0 0,0 0 0,0-1 0,0 0 0,-1-1-1,1 0 1,-7 0 36,2 0-862,0-1-1,0 0 1,-1-2-1,0 1 863,-17-2-3397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68 7040,'0'0'110,"-1"0"1,1 0 0,-1 0-1,1 0 1,-1 0-1,1 0 1,-1 0 0,1 0-1,-1 0 1,1 0-1,-1 0 1,1 0 0,-1 0-1,1 0 1,0 0-1,-1 1 1,1-1 0,-1 0-1,1 0 1,-1 0 0,1 1-1,0-1 1,-1 0-1,1 1 1,-1-1 0,1 0-1,0 1 1,0-1-1,-1 0 1,1 1 0,0-1-1,-1 1-110,8 16 2323,-4-10-1727,6 11-326,-2 0 0,0 1-1,-2-1 1,0 2 0,0-1 0,-2 0-1,-1 2-269,3 38 381,-4 40-381,-1-94 35,0-4-33,0-1 0,0 0 0,0 0 1,0 0-1,0 0 0,0 0 0,0 0 0,0 0 0,0 0 0,0 1 0,0-1 0,0 0 0,0 0 0,0 0 1,0 0-1,0 0 0,0 0 0,-1 0 0,1 0 0,0 0 0,0 0 0,0 0 0,0 0 0,0 0 0,0 0 1,0 0-1,0 0 0,0 0 0,-1 0 0,1 0 0,0 0 0,0 0 0,0 0 0,0 0 0,0 0 0,0 0 1,0 0-1,0 0 0,-1 0 0,1 0 0,0 0 0,0 0 0,0 0 0,0 0 0,0 0 0,0 0 0,0 0 1,0 0-1,0 0 0,0 0 0,-1 0 0,1 0 0,0 0 0,0-1 0,0 1 0,0 0 0,0 0 0,0 0 1,0 0-1,0 0 0,0 0 0,0 0 0,0 0 0,0 0 0,0-1 0,0 1 0,0 0-2,-5-6 20,1-1-8,1 0 0,0 0 0,1 0 0,0-1 0,0 1 0,0-1-1,1 1 1,0-1 0,1 0 0,-1-2-12,0-10 9,-1 1-28,1 0 1,2-1-1,-1 1 0,2-1 1,1 1-1,0 0 0,2 0 1,1-5 18,-3 15-11,1 0 1,0 0 0,0 0 0,1 0-1,0 1 1,0 0 0,1 0-1,1-1 11,-3 4-5,1 1-1,-1 0 1,0 0-1,1 0 1,0 1-1,0 0 1,0 0-1,0 0 0,1 0 1,-1 1-1,1 0 1,-1 0-1,5 0 6,-6 1 2,0 0 0,0 1-1,1-1 1,-1 1 0,0 0 0,0 0 0,0 1-1,0 0 1,1-1 0,-1 1 0,0 0-1,0 1 1,0-1 0,2 2-2,0 1 7,0-1 1,0 1-1,-1 0 1,1 0-1,-1 1 1,0 0-1,0 0 0,3 5-7,0 0 2,0 2-1,-1-1 0,-1 1 1,0 0-1,0 0 0,-2 1 1,1-1-1,-1 1 0,0 3-1,-3-5 51,0 0 1,0 0-1,-1 0 0,0 0 1,-1 0-1,0 0 0,-1 0 1,0 0-1,-1-1 0,0 1 0,-1-1 1,0 1-1,0-1 0,-1 0 1,-1-1-1,0 1-51,1-2-130,0-1 1,-1 0-1,0 0 1,0 0-1,0-1 1,-1 0-1,0 0 1,0-1-1,-3 2 130,4-4-541,0 0-1,0 0 1,0 0-1,0-1 1,-1 0 0,1 0-1,0-1 1,-1 1-1,0-1 1,1-1-1,-1 1 1,-6-2 541,-28-4-3376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44 9472,'-2'-3'301,"0"0"-1,0 0 1,0 1 0,0-1 0,-1 1 0,0-1-1,1 1 1,-1 0 0,0 0 0,0 0 0,0 0 0,0 0-1,0 1 1,-1-1 0,1 1 0,-1 0 0,1 0-1,0 0 1,-1 0 0,-2 1-301,-9-2 473,1 0 0,-1 1 1,0 1-1,-7 1-473,-22 2 1186,0 3 0,-19 4-1186,42-5-542,1 0 0,0 1 0,1 1 0,-1 1 0,2 1 0,-7 4 542,22-11-17,0-1 0,0 1 1,0 0-1,1 0 0,-1 0 1,1 1-1,-1-1 0,1 0 1,0 1-1,0 0 0,-1 1 17,3-3-4,-1-1 0,1 1-1,0 0 1,0-1-1,0 1 1,-1 0-1,1 0 1,0-1-1,0 1 1,0 0 0,0 0-1,0-1 1,0 1-1,0 0 1,1-1-1,-1 1 1,0 0-1,0 0 1,1-1 0,-1 1-1,0 0 5,1 0-5,0 1-1,0-1 1,1 0 0,-1 0-1,0 1 1,0-1-1,1 0 1,-1 0 0,1 0-1,-1 0 1,1-1 0,1 2 5,19 7-9,0-1 1,1-1 0,0-2 0,0 1 8,49 12 1,-51-11-28,0 1 0,-1 0 0,0 2 0,-1 0 0,0 2 0,-1 0 0,0 1 1,13 12 26,-24-19 39,-1 1 0,0 0 0,-1-1 0,1 2 1,-1-1-1,-1 1 0,0-1 0,0 1 0,0 1 1,1 4-40,-3-6 171,-1-1 0,1 1 1,-2 0-1,1 0 0,-1-1 1,0 1-1,0 0 0,0 0 1,-1 0-1,0-1 0,-1 1 1,0 0-1,0-1 0,-2 7-171,1-7 70,-1 0-1,1 0 1,-1 0-1,0 0 1,0-1-1,-1 0 1,1 0-1,-1 0 1,-1 0-1,1-1 1,0 1-1,-1-2 1,0 1-1,0 0 1,0-1-1,-1 0 1,1-1-1,-1 1 1,1-1-1,-1-1 1,0 1-1,0-1 1,0 0-1,1-1 1,-1 1-1,0-1 1,-2-1-70,-1 1-253,1-1 0,0 0 0,0-1 0,-1 0 0,2-1 0,-1 1 0,0-1 0,0-1 0,-6-3 253,9 3-500,0 1-1,0-1 1,1-1-1,-1 1 1,1-1 0,0 0-1,0 0 1,0 0-1,1-1 1,0 1 0,0-1-1,-3-6 501,-4-23-3594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7040,'5'13'5069,"13"41"-2698,-14-36-2261,1-1 0,1 0 0,0 0 0,1-1 1,1 1-1,1-2 0,0 1 0,1-1 1,11 12-111,-19-24 17,0 0 0,0 0 0,1-1 0,0 1 1,-1-1-1,1 0 0,0 0 0,0 0 1,0 0-1,1 0 0,-1-1 0,0 1 1,1-1-1,-1 0 0,1 0 0,-1 0 0,1-1 1,2 1-18,-2-1 12,0 0 1,1-1 0,-1 1 0,0-1-1,0 0 1,0-1 0,0 1 0,0-1-1,0 1 1,0-1 0,-1 0 0,1-1-1,0 1 1,-1-1 0,3-2-13,0 0 13,-1-1-1,1 0 1,-1 0 0,0-1 0,-1 1-1,1-1 1,-2 0 0,1 0-1,-1 0 1,0-1 0,0 1 0,-1-1-1,0 0 1,0-2-13,3-19-5,-1 0 1,-2 0-1,-1-8 5,0 7-9,1 12 9,-1 1 0,-1-1 0,-1 0 0,-1 1 0,0-1 0,-1 1 0,-1 0 0,-4-11 0,8 27-1,0 1 0,0 0 0,0-1 0,0 1 0,0 0 0,0 0 0,0-1 0,0 1 0,0 0 0,0-1 0,-1 1 0,1 0 0,0 0 0,0-1 0,0 1 0,0 0 0,-1 0 0,1-1 0,0 1 0,0 0 0,0 0 0,-1 0 0,1-1 0,0 1 0,0 0 0,-1 0 0,1 0 0,0 0 0,-1 0 0,1 0 0,0-1 0,0 1 0,-1 0 0,1 0 0,0 0 0,-1 0 0,1 0 0,0 0 0,-1 0 0,1 0 0,0 0 0,0 0 0,-1 1 0,1-1 0,0 0 0,-1 0 0,1 0 0,0 0 0,0 0 0,-1 0 0,1 1 0,0-1 0,0 0 0,-1 0 0,1 0 0,0 1 0,0-1 0,0 0 0,-1 0 0,1 1 0,0-1 0,0 0 0,0 0 0,0 1 1,-10 23-64,-5 93 148,2 55-84,11-137 6,-13 284 92,15-215-302,4 1 1,6 3 203,-10-105-249,1 0 1,-1 0-1,0 0 1,1 0 0,0-1-1,0 1 1,0 0-1,0-1 1,0 1-1,1 0 1,-1-1-1,1 0 1,-1 1-1,1-1 1,0 0-1,0 0 1,1 2 248,16 9-3461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 6784,'-3'17'5509,"10"3"-4752,0 0 0,2-1 0,0 0 0,7 9-757,10 21 87,-20-38-86,-1 1 27,0-1 1,1 1-1,0-1 1,1-1-1,1 1 1,0-1-1,0-1 1,1 2-29,-8-11 6,-1 0 0,1 1 1,-1-1-1,1 1 0,0-1 1,-1 0-1,1 1 0,0-1 1,-1 0-1,1 1 0,0-1 1,-1 0-1,1 0 0,0 0 1,-1 0-1,1 0 0,0 0 1,-1 0-1,1 0 0,0 0 1,0 0-1,-1 0 0,1 0 1,0-1-1,-1 1 0,1 0 0,0 0 1,-1-1-1,1 1 0,-1 0 1,1-1-1,0 1-6,1-2 7,0 0-1,0 0 1,0 0-1,0-1 1,0 1 0,-1-1-1,1 1 1,-1-1-1,1 0-6,4-10-5,0-1-1,-1 0 1,0-3 5,-5 17 0,32-128 112,-10 35-192,-21 90 76,0-1 1,-1 0-1,1 0 0,-1 0 1,0 1-1,0-1 0,0 0 0,0 0 1,-1 0-1,0-1 4,1 4 0,0 0 0,-1 0-1,1 0 1,0 0 0,-1 1 0,1-1 0,-1 0 0,0 0 0,1 0 0,-1 1-1,1-1 1,-1 0 0,0 1 0,0-1 0,1 0 0,-1 1 0,0-1 0,0 1-1,0-1 1,0 1 0,0 0 0,0-1 0,1 1 0,-1 0 0,0 0 0,0-1 0,0 1-1,0 0 1,0 0 0,0 0 0,0 0 0,0 0 0,0 1 0,0-1 0,0 0-1,0 0 1,0 0 0,0 1 0,0-1 0,0 1 0,1-1 0,-1 1 0,0-1 0,-11 6-7,1-1 1,1 2-1,-1-1 1,1 1 0,0 1-1,1 0 1,0 0-1,0 1 1,0 0 0,0 2 6,-7 9-16,1 1 0,0 1 0,2 0 0,-5 11 16,12-21 11,1 0 1,1 0 0,0 0-1,-1 4-11,4-12 4,0 1 0,0-1 0,1 0 0,-1 0 0,1 1 0,0-1 0,0 0-1,1 1 1,-1-1 0,1 0 0,0 1 0,0-1 0,0 0 0,1 2-4,0-4-1,-1 0 1,1 0-1,0 0 0,-1 0 1,1-1-1,0 1 0,0-1 0,0 1 1,0-1-1,1 0 0,-1 0 1,0 0-1,0 0 0,1 0 1,-1 0-1,1-1 0,0 1 1,46 6-86,-43-6 88,12-1 8,-1-1 0,1 0 1,-1-1-1,1-1 0,-1-1 0,0-1 0,0 0 1,-1-1-1,1 0 0,-1-2 0,-1 0 1,9-6-11,-19 11 4,0-1 1,1 1-1,-2-1 1,1-1-1,0 1 1,-1 0 0,0-1-1,0 0 1,0 0-5,-3 3 1,0 1 1,0-1 0,-1 0-1,1 0 1,0 1-1,-1-1 1,1 0 0,-1 0-1,1 0 1,-1 0-1,0 1 1,0-1 0,0 0-1,0 0 1,0 0-1,0 0 1,0 0-1,-1 0 1,1 1 0,-1-1-1,1 0 1,-1 0-1,0 0 1,0 1 0,1-1-1,-1 0 1,0 1-1,-1-1 1,1 1 0,0-1-1,-1 0-1,-6-5 12,0 0-1,0 0 0,0 1 1,0 1-1,-1-1 1,0 1-1,-1 0 1,1 1-1,-1 0 1,1 1-1,-6-1-11,-5-1-530,-1 1 1,1 0-1,-1 2 0,0 1 1,-5 0 529,4 1-2262,3-3-948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7168,'0'0'2720,"0"0"-2112,9 0 960,0 0 320,8-4-960,10 1-320,5-2-416,-1 1-96,6 0-32,-7 0-128,-3-1 32,-4 5-1248,-5 0-480,-5 0-1952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7296,'27'4'2816,"0"-8"-2208,23-4 896,-29 4 256,16 1-2048,3-2-864,6 2-2336,6-6-992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9472,'5'16'3520,"-5"-4"-2752,4 8 0,-4-8-128,0 5-448,0 2-96,0 1-64,0-3-32,0 5 0,5-1-2464,4-6-1120,0-6 288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285 114 4224,'0'-4'430,"0"-1"-1,0 1 1,-1-1 0,1 1-1,-1 0 1,0-1 0,0 1-1,-1 0 1,1 0 0,-1 0 0,-1-4-430,1 6 249,0 0 0,0-1 1,0 1-1,0 0 0,0 0 1,-1 0-1,1 1 1,0-1-1,-1 0 0,0 1 1,1 0-1,-1-1 1,0 1-1,1 0 0,-1 1 1,0-1-1,0 0 1,0 1-250,-4-2 79,-1 0 1,1 1 0,0 0-1,0 1 1,-1-1 0,1 1 0,0 1-1,-1-1 1,1 1 0,0 0-1,0 1 1,0 0 0,0 0 0,0 1-1,0 0 1,0 0 0,1 0-1,-1 1 1,-2 2-80,2-1 21,0 1-1,0 0 1,0 0-1,1 1 1,-1-1-1,2 2 1,-1-1-1,1 1 1,0-1-1,1 1 1,-2 3-21,5-8 13,-1 0 1,1 0 0,0 1-1,0-1 1,0 1 0,0-1-1,0 1 1,1-1 0,-1 1-1,1-1 1,0 1-1,0-1 1,1 1 0,-1-1-1,1 1 1,0-1 0,-1 1-1,1-1 1,1 1 0,-1-1-1,1 0 1,-1 0-1,1 0 1,0 0 0,0 0-1,0 0 1,0 0 0,1 0-1,-1-1 1,2 1-14,-2-1 5,1 0 0,-1 0 0,1 0 0,-1-1 0,1 1 0,0-1 1,0 0-1,-1 1 0,1-1 0,0-1 0,0 1 0,0 0 0,0-1 0,0 1 0,1-1 0,-1 0 1,1 0-6,1-1 12,0 0 1,-1 0-1,1 0 1,-1 0 0,1-1-1,-1 0 1,0 0-1,0 0 1,0 0 0,0-1-1,1 0-12,3-3 19,0-1-1,-1 0 1,1 0-1,-1-1 1,0 0-1,-1 0 1,0-1-1,-1 1 1,1-1 0,0-3-19,25-63-123,-32 81 122,1 0 1,0 0-1,0 0 1,1-1-1,0 1 1,0 0-1,2 4 1,1 16 9,10 92 132,12 88-36,-19-156-149,2 17-316,2-25-2842,-11-42 3025,0 1-1,0 0 1,0-1-1,1 1 1,-1-1-1,0 1 1,1 0 0,-1-1-1,0 1 1,1-1-1,-1 1 1,1-1-1,-1 1 1,1-1-1,-1 0 1,1 1-1,-1-1 1,1 1-1,-1-1 1,1 0-1,0 0 1,-1 1 0,1-1-1,-1 0 1,1 0-1,0 0 1,-1 1-1,1-1 1,0 0 177,12-3-2512</inkml:trace>
  <inkml:trace contextRef="#ctx0" brushRef="#br0" timeOffset="487.477">651 31 10112,'-1'-3'432,"0"1"1,-1-1-1,1 1 1,-1-1-1,0 1 0,0 0 1,0-1-1,0 1 1,0 0-1,0 0 1,-2 0-433,3 1 40,0 1-1,-1 0 1,1-1 0,0 1 0,-1 0 0,1 0 0,-1 0 0,1 0 0,0 0 0,-1 0 0,1 0-1,-1 1 1,1-1 0,0 0 0,-1 1 0,1-1 0,0 1 0,0-1 0,-1 1 0,1 0 0,0-1-1,0 1 1,0 0 0,0 0 0,-1 1-40,-13 8 2,1 2-1,1 0 0,0 0 1,0 2-1,0 1-1,7-8 0,1 0 0,0-1 0,1 2-1,0-1 1,0 1 0,1-1 0,-1 1 0,2 0 0,-1 0 0,1 0 0,0 1 0,1 0 0,0-7 0,1 1 1,0-1-1,0 0 1,0 0 0,0 0-1,0 1 1,0-1 0,0 0-1,1 0 1,-1 0 0,1 1-1,0-1 1,0 0 0,-1 0-1,1 0 1,1 0 0,-1 0-1,0 0 1,0-1 0,1 1-1,-1 0 1,1-1-1,0 1 2,0-1 0,0 0 0,1 0 0,-1 0 0,0 0 0,1 0 0,-1 0 0,1-1 0,-1 1 0,1-1 0,-1 1 0,1-1 0,-1 0 0,1 0 0,-1 0 0,2-1-2,6 0 6,-1-1 0,1-1 0,-1 1 0,0-2 1,0 1-1,0-1 0,-1 0 0,0-1 0,7-4-6,-9 5 15,-1-1-1,0 1 1,1-1 0,-2 0-1,1-1 1,0 1 0,-1-1 0,0 0-1,-1 0 1,1 0 0,-1 0-1,0 0 1,0-1 0,-1 0 0,0 1-1,0-1 1,-1 0 0,0 0 0,0 0-1,-1 0 1,1 0 0,-1 0-1,-1 0 1,0 0 0,0-4-15,-4-7-61,3 13 36,0 13 26,8 98 304,4 0 1,4-1 0,9 20-306,-8-46 1093,-6-16-4261,-4-38 934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11 6912,'-9'-3'643,"-1"1"-1,1 0 1,-1 0 0,0 1 0,-3 0-643,9 1 178,-1 0 0,0 1 1,1-1-1,-1 1 1,0 0-1,1 0 0,-1 1 1,1-1-1,0 1 1,-1 0-1,1 0 0,-2 2-178,-17 12 381,0 1-1,1 2 1,2 0 0,0 1-1,1 1 1,0 0-1,2 2 1,-6 10-381,-1 6 33,1 1 1,2 1-1,2 1 1,-12 38-34,14-26 13,1 0-1,3 2 1,-2 30-13,11-58 2,2 0 0,1 1 0,1-1 0,1 1 0,2-1-1,1 0 1,1 0 0,1 3-2,0-15-66,0 1-1,1-1 1,1 0 0,0-1-1,1 0 1,1-1-1,0 1 1,1-2 0,1 0-1,0 0 1,0-1-1,2 0 1,-1-1 0,1-1-1,1 0 1,0-1-1,0 0 1,1-2 0,0 1-1,5 0 67,25 3-2133,2-9-1232</inkml:trace>
  <inkml:trace contextRef="#ctx0" brushRef="#br0" timeOffset="379.866">603 888 7168,'-15'27'4229,"-2"6"-1408,15-26-2682,0 1 0,1 0-1,0-1 1,0 1 0,0 0-1,1 2-138,0-9 1,0 0 1,0 0-1,0 0 0,0 0 0,0 0 1,0 0-1,0 0 0,1 0 0,-1 0 1,0 0-1,1 0 0,-1 0 1,0 0-1,1 0 0,-1 0 0,1 0 1,-1-1-1,1 1 0,0 0 0,-1 0 1,1-1-1,0 1 0,0 0 0,0-1 1,-1 1-1,1-1 0,0 1 0,0-1 1,0 1-1,0-1 0,0 0 0,0 1 1,0-1-1,0 0 0,0 0 0,0 1 1,0-1-1,0 0 0,0 0 0,0 0 1,0-1-1,0 1 0,0 0 0,0 0 1,0 0-1,0-1 0,0 1 0,0 0 1,0-1-1,-1 1 0,2-1-1,0 0 9,0-1 0,1 1 0,-1 0 0,0-1 0,0 1-1,0-1 1,-1 0 0,1 1 0,0-1 0,0 0 0,-1 0 0,0 0 0,1-1-1,-1 1 1,0 0 0,0 0 0,0-1 0,0 1 0,0-1 0,-1 1 0,1-1-1,-1 1 1,1-1 0,-1 1 0,0-1 0,0 1 0,0-1 0,-1 1 0,1-1-1,-1-1-8,1 2-2,0 1-1,0-1 0,-1 0 1,1 0-1,-1 0 0,1 0 0,-1 0 1,0 1-1,0-1 0,0 0 0,0 1 1,0-1-1,0 1 0,0-1 1,0 1-1,-1-1 0,1 1 0,-1 0 1,1 0-1,-1-1 0,1 1 0,-1 0 1,0 0-1,1 1 0,-1-1 1,0 0-1,0 1 0,0-1 0,1 1 1,-1-1-1,0 1 0,0 0 1,0 0-1,0 0 0,0 0 0,0 0 1,0 0-1,0 0 0,-1 1 3,-6 3-3141,13-1-192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 7296,'-1'0'302,"0"0"1,0-1-1,-1 1 1,1 0-1,-1 0 0,1 0 1,0 0-1,-1 0 1,1 0-1,0 0 1,-1 0-1,1 0 1,0 1-1,0-1 0,-1 1 1,1-1-1,0 1 1,0-1-1,-1 1-302,-1 1 203,1 0 0,-1 0 0,1 0 0,0 0 0,0 0 1,0 1-1,0-1 0,0 1 0,0 0-203,-4 8-137,0 1 0,0 0-1,1 1 1,1 0 137,0-3 276,-1 4-193,1 0-1,0 0 1,1 0 0,1 1 0,0-1 0,1 1-1,0-1 1,2 11-83,-1-19 42,1-1-1,0 1 1,0 0 0,1 0 0,-1-1-1,1 1 1,1-1 0,-1 1-1,1-1 1,2 3-42,-3-5 13,1 1-1,-1-1 1,1 0-1,0 0 1,0-1-1,0 1 1,1-1-1,-1 1 1,1-1 0,-1 0-1,1 0 1,0-1-1,0 1 1,-1-1-1,1 0 1,1 0-13,-2 0 5,0-1 0,-1 0 0,1 0 0,0 0 0,0-1 0,0 1 0,0-1 0,0 1 1,-1-1-1,1 0 0,0 0 0,-1 0 0,1 0 0,-1-1 0,1 1 0,-1-1 0,1 0 0,-1 1 0,0-1 0,0 0 0,1-1-5,1-1 3,0-1 0,0 1-1,0-1 1,0 0 0,-1 0-1,0 0 1,0 0 0,-1 0 0,1-1-1,-1 1-2,0-5-58,0-1 0,0 1 1,-1 0-1,-1 0 0,1-1 0,-2 1 0,1 0 0,-2 0 0,1 0 1,-4-10 57,-1-20-3502,5 24 84</inkml:trace>
  <inkml:trace contextRef="#ctx0" brushRef="#br0" timeOffset="520.102">344 9 7296,'-1'0'160,"1"0"1,-1 0 0,0 0 0,0 0-1,0 0 1,0 0 0,0 0-1,1 0 1,-1 0 0,0 1-1,0-1 1,0 0 0,0 0-1,1 1 1,-1-1 0,0 1 0,0-1-1,1 0 1,-1 1 0,0 0-1,1-1 1,-1 1 0,0-1-1,1 1 1,-1 0 0,1-1-1,-1 1-160,1 1 232,0 0 0,0-1 0,-1 1 0,1 0-1,0 0 1,1-1 0,-1 1 0,0 0 0,0 0-1,1-1 1,-1 1 0,1 0 0,0-1 0,0 2-232,19 47 184,2 0 0,2-2 0,2 0 0,16 17-184,-41-62 2,1-1 0,-1 0 0,1 1 0,0-1 0,0 0 0,0 0 0,0 0 0,0-1 0,0 1 0,1 0 0,-1-1 0,0 0 0,1 1 0,0-1 0,-1 0 0,3 0-2,-3 0 4,0-1 1,0 0-1,0 0 0,0 0 1,0 0-1,0-1 0,0 1 0,0 0 1,0-1-1,0 0 0,0 1 0,0-1 1,0 0-1,0 0 0,0 0 1,-1 0-1,3-1-4,1-3 9,0 1 1,-1-1-1,1 0 1,-1 0-1,0-1 1,0 0-1,0 1 0,-1-1 1,0 0-1,0 0 1,0-1-1,0-2-9,0-2 12,0 1-1,0-1 1,-1 0 0,0 0-1,-1 0 1,-1 1 0,0-2-1,0 1 1,-1 0 0,0 1-1,-1-5-11,3 21 75,3 8 265,0 0 0,1-1 0,0 1 0,3 3-340,-1-5 401,0 0 1,1-1-1,0 0 0,1 0 1,0-1-1,0 0 1,1-1-1,8 6-401,-13-12 13,0 1 0,1-1 0,-1 0 0,1 0 0,-1 0 0,1-1 0,0 0 0,0 0 0,0-1 0,0 0 0,1 0 0,-1 0 0,0 0 0,0-1 0,1 0 1,-1-1-1,0 1 0,0-1 0,0-1 0,1 1-13,0-1 8,0 0 1,0 0 0,-1-1 0,1 1 0,-1-1-1,1-1 1,-1 1 0,0-1 0,0-1-1,-1 1 1,1-1 0,-1 0 0,0 0-1,0 0 1,-1-1 0,0 1 0,0-1-1,0 0 1,0-1 0,-1 1 0,0 0-1,0-1 1,-1 0 0,0 0 0,0 0-1,-1 0 1,0 0 0,0-1-9,0 3-26,0-1 1,-1 1-1,0-1 0,0 1 1,-1-1-1,1 0 0,-1 1 1,0-1-1,-1 1 0,1 0 1,-1-1-1,0 1 0,0 0 1,-1 0-1,0 0 0,-3-4 26,-43-47-3792,26 31-767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90 385 9984,'-7'-1'928,"1"2"1,-1-1 0,0 1-1,0 0 1,-6 2-929,11-2 54,0-1 1,0 1-1,0 0 1,0 0-1,0 0 1,0 0-1,0 0 1,0 1-1,1-1 1,-1 0-1,0 1 1,1 0-1,-1-1 1,1 1-1,0 0 1,0 0-1,-1-1 1,1 1-1,0 0 1,0 2-55,-1 1-6,0 0 0,1 0 0,0 1 0,0-1 0,0 0 0,1 1 1,0-1-1,0 1 0,0 0 6,0-4 2,0 0 0,1 1 0,-1-1 0,1 1 0,-1-1 0,1 0 0,0 0 0,0 1 0,0-1 0,0 0 0,0 0 0,1 0 0,-1 0 0,1 0 0,-1 0 0,1 0 0,0-1 0,-1 1 0,1-1 0,0 1 0,1 0-2,-2-2 2,0 1 0,0-1 0,0 1 0,0-1 0,0 1 0,1-1 0,-1 0 0,0 1 0,0-1 0,0 0 0,0 0 0,1 0 0,-1 0 0,0 0 0,0 0 0,0 0 0,0-1 0,1 1 0,-1 0 0,0-1 0,0 1 0,0 0 0,0-1 0,0 1 0,0-1 0,0 0 0,0 1 0,0-1 0,0 0 0,0 0 0,0 0 0,0 0-2,0 0-1,1-1 0,-1 0 0,0 0 0,0 0 0,1 0 0,-1 0 0,0 0 0,-1 0 0,1 0 0,0 0 0,-1-1-1,1 1 1,-1 0 0,1-1 0,-1 0 1,0 1-58,0 0 0,-1 0 0,1 0 0,0 0 0,-1 0 0,0 0-1,1 0 1,-1 0 0,0 0 0,0 0 0,0 0 0,0 0 0,0 0 0,-1 1 0,1-1 0,0 0-1,-1 1 1,1-1 0,-1 1 0,0 0 0,1-1 0,-1 1 0,-1 0 58,-16-16-5368,15 7 1550,3 0 1178</inkml:trace>
  <inkml:trace contextRef="#ctx0" brushRef="#br0" timeOffset="429.78">188 125 9600,'1'1'4378,"7"8"-3610,-1-2-644,1 1-1,-2 0 1,1 1 0,-1-1-1,0 1 1,-1 1 0,0-1-1,1 4-123,7 17 2,-2 1-1,-1 0-1,-5-16 2,1-1-1,1 0 0,0-1 1,6 8-2,2 5 10,-14-25-3,-1-1 0,0 1-1,1 0 1,-1 0 0,1-1-1,0 1 1,-1 0 0,1 0 0,0-1-1,-1 1 1,1-1 0,0 1-1,0-1 1,-1 1 0,1-1-1,0 1-6,1-3 40,-6-7-75,-11-13 19,-21-30-194,-1-7 210,27 42-31,2 0 1,0-1-1,1 1 1,0-1 0,-2-15 30,8 28 2,0 0 1,0-1-1,0 1 1,1 0-1,0 0 1,0 0 0,0 0-1,1-1 1,0 1-1,0 0 1,0 0-1,0 0 1,1 0 0,0 0-1,0 1 1,0-1-1,1 1 1,0-1 0,0 1-1,0 0 1,0 0-1,0 0 1,1 0-1,0 0 1,0 1 0,0 0-1,0 0 1,0 0-1,1 0 1,-1 1 0,2-1-3,3-1 29,-1 1 1,0 0-1,1 1 1,-1 0 0,1 0-1,0 1 1,0 0 0,0 0-1,5 1-29,-10 0-2,-1 1 1,1-1-1,-1 1 0,0 0 0,1-1 0,-1 2 0,0-1 0,1 0 0,-1 1 0,0-1 0,0 1 0,0 0 0,0 0 0,0 0 0,-1 0 1,1 1-1,-1-1 0,1 1 0,-1-1 0,0 1 0,0 0 0,0 0 0,0 0 0,-1 0 0,2 2 2,-1 1 19,0 1 0,0-1 0,-1 0 0,0 1 0,0-1-1,0 0 1,-1 1 0,0-1 0,0 1 0,-1-1 0,1 1 0,-2-1-1,1 0 1,-1 1 0,0-1 0,0 0 0,0 0 0,-2 3-19,-1 0-341,0 0 0,-1 0 1,1 0-1,-2-1 0,1 0 1,-1 0-1,-1 0 0,1-1 1,-1 0-1,0-1 0,-3 1 341,-15 13-7226,21-19 4602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9472,'5'15'4796,"11"11"-3689,-4-8-973,-11-15-132,18 32 33,-2 1 0,-1 2 0,10 34-35,24 129 90,-36-165-83,-14-35-106,0-1 0,0 1 1,0 0-1,1 0 0,-1-1 1,1 1-1,-1 0 1,0-1-1,1 1 0,-1 0 1,1-1-1,-1 1 0,1-1 1,-1 1-1,1-1 1,0 1-1,-1-1 0,1 1 1,0-1-1,-1 1 0,1-1 1,0 0-1,0 1 1,-1-1-1,1 0 0,0 0 1,0 0-1,0 0 0,-1 0 1,1 0-1,0 0 1,0 0-1,0 0 0,-1 0 1,1 0-1,0 0 0,0 0 1,-1-1-1,1 1 1,0 0-1,0 0 0,-1-1 1,1 1 98,12-11-3216</inkml:trace>
  <inkml:trace contextRef="#ctx0" brushRef="#br0" timeOffset="333.45">234 47 9600,'8'22'6216,"14"42"-6571,7 58 504,10 14-149,1-29-5946,-39-103 2586</inkml:trace>
  <inkml:trace contextRef="#ctx0" brushRef="#br0" timeOffset="334.45">27 358 9472,'-13'-3'3520,"17"-1"-2752,5 4 0,0 0-192,9-5-512,8 5 0,10 0-1120,5 5-480,4-1-736,-1-1-192,1 2-64,-8-1 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7168,'10'26'3146,"22"57"1867,-17-45-4650,3-1 0,5 8-363,31 48 232,-5 2 0,18 52-232,-53-103 2021,-14-44-2049,-1 0 0,1 0-1,0 0 1,0 0 0,0 0 0,0 0-1,0 0 1,0 0 0,0 0-1,0 0 1,0 0 0,0 0 0,0 0-1,0 0 1,0 0 0,0 0 0,0 0-1,0 0 1,-1 0 0,1 0 0,0 0-1,0 0 1,0 0 0,0 0 0,0 0-1,0 0 1,0 0 0,0 0 0,0 0-1,0 0 1,0 0 0,0 0-1,0 1 1,0-1 0,0 0 0,0 0-1,0 0 1,0 0 0,0 0 0,0 0-1,0 0 1,0 0 0,0 0 0,0 0-1,0 0 1,0 0 0,0 0 0,0 0-1,0 0 1,0 0 0,0 0 0,0 1 28,-7-10-1344,-12-22-805,14 21 1554,-67-102-2072,-11-6 2667,63 92 457,-1 1 0,-17-15-457,-21-14 3742,58 54-3725,1 0 0,0 0 1,0 0-1,-1-1 0,1 1 0,0 0 0,0 0 0,-1 0 0,1-1 1,0 1-1,0 0 0,0 0 0,0-1 0,-1 1 0,1 0 0,0 0 0,0-1 1,0 1-1,0 0 0,0 0 0,0-1 0,0 1 0,0 0 0,0-1 1,0 1-1,0 0 0,0 0 0,0-1 0,0 1 0,0 0 0,0-1 1,0 1-1,0 0 0,0 0 0,0-1 0,0 1 0,0 0-17,13-6 171,26 1-266,-32 5 164,149-16 144,106-24-213,-248 37 21,3-1-27,-1 1 0,1 0-1,0 2 1,5 0 6,-18 1-4,1 0 0,-1 0 0,0 1-1,1-1 1,-1 1 0,0 0 0,1 1-1,-1-1 1,0 1 0,0-1 0,0 1 0,0 1-1,0-1 1,-1 0 0,1 1 0,-1 0-1,1 0 1,1 2 4,6 9 104,0 1-1,-1 1 1,0-1 0,-1 1-1,-1 1 1,1 4-104,14 39 2504,0 10-2504,-3-10 874,-2-6-149,4 23-725,-11-130 347,-1 14-364,1 1 0,1 1 0,3 0 0,1 0 0,18-29 17,-29 57-7,0 2 1,0-1-1,1 1 1,0-1 0,0 2-1,1-1 1,0 1-1,0 0 1,1 0-1,0 1 1,7-5 6,-9 8-3,-1 0-1,1 0 1,0 0-1,-1 0 1,1 1-1,0 0 1,0 0-1,0 1 1,0-1-1,0 1 1,0 1-1,0-1 1,0 1-1,0 0 1,0 0-1,0 1 1,-1 0-1,6 2 4,5 3 4,0 1 0,-1 1 0,0 1-1,-1 0 1,0 1 0,0 0-1,-1 1 1,-1 1 0,0 0 0,1 2-4,8 12 17,-1 0 0,-2 1 1,-1 1-1,12 28-17,25 58-53,-53-113 145,4 9-1265,-8-15-2117,-5-10 648,-10-13-1236,-8-10 316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19 158 7040,'-4'-6'811,"2"5"-469,1-1-1,-1 0 0,1 0 0,0 0 1,-1 0-1,1 0 0,0 0 0,1 0 1,-1 0-1,0 0 0,1-1 0,-1 1 1,1-1-342,1 2 147,0 1 0,0 0 0,0 0-1,0 0 1,0 0 0,0 1 0,0-1 0,0 0 0,0 0 0,-1 1 0,1-1 0,0 0 0,0 1 0,0-1 0,0 1 0,0-1 0,0 1 0,0 0-147,3 3 30,0 1 1,0-1 0,-1 1-1,1 0 1,-1 0-1,0 1 1,-1-1-1,1 1 1,0 3-31,16 58 8,-9-28 8,14 33-5,-8-23 30,-1 0 0,-2 1 1,-3 0-1,1 27-41,-10-72 33,-1 1 1,1-1-1,-1 0 1,-1 1 0,1-1-1,-1 0 1,0 0 0,0 0-1,-1 1 1,1-1 0,-1 0-1,0-1 1,-2 5-34,3-9 4,1 1 1,-1-1-1,0 0 0,1 1 1,-1-1-1,0 1 0,1-1 1,-1 0-1,0 0 0,0 1 1,1-1-1,-1 0 0,0 0 1,0 0-1,1 0 1,-1 0-1,0 0 0,0 0 1,1 0-1,-1 0 0,0 0 1,0 0-1,1 0 0,-1-1 1,0 1-1,0 0 0,1-1 1,-1 1-1,0 0 0,1-1 1,-1 1-1,0-1 1,1 1-1,-1-1 0,1 1 1,-1-1-1,1 1 0,-1-1 1,1 0-1,-1 1-4,-21-29 71,11 10-64,1-1-1,1-1 1,1 1 0,0-1-1,2-1 1,0 1-1,0-12-6,0-4-90,3 0 0,0-1 0,2 1 0,3-2 90,-1 24-35,0 0 0,2-1 0,0 1 0,0 1 0,1-1 0,1 1 1,1-1-1,2-4 35,-5 13-8,1 0 0,-1 0 0,1 0 0,0 0 0,0 0 0,0 1 0,1 0 0,0 0 0,0 0 1,0 1-1,1-1 0,0 1 0,-1 0 0,1 1 0,1 0 0,-1 0 0,0 0 0,7-2 8,-8 5-6,1-1 0,-1 1 0,0 0-1,0 1 1,0-1 0,0 1 0,0 0 0,1 0 0,-2 1-1,1-1 1,0 1 0,0 0 0,0 1 0,-1-1-1,1 1 1,-1 0 0,0 0 0,0 0 0,0 0-1,2 3 7,5 4 1,-1 1-1,0 0 0,0 0 0,-1 1 0,-1 0 1,6 11-1,-4-3 19,-2 0 1,0 1 0,-1 0-1,-1 0 1,2 11-20,1 17 163,1 43-163,-8-70 39,-2-19 18,0-5 8,0-36 19,5-4-101,3 0-1,1 0 1,3 1-1,1 0 1,1 1-1,3 1 1,17-30 17,-28 58-8,0 0 0,0 0 0,1 1 0,1 0 0,0 0 0,0 1 0,1 0 0,5-4 8,-11 10-2,0 1 0,0 0 0,0 0 0,0 0 0,0 1 0,0-1 0,0 1 0,0 0 0,1-1 0,-1 2 0,0-1 0,1 0 0,-1 1 0,1-1 0,-1 1 0,1 0 0,-1 0 0,1 0 0,-1 1 0,1-1 0,-1 1 0,0 0 0,1 0 0,-1 0 0,0 0 0,1 1 0,-1-1 0,0 1 0,0 0 0,0 0 0,-1 0 0,1 0 2,8 8 11,0 0-1,-1 0 1,-1 1 0,0 0 0,0 1 0,-1 0 0,-1 0 0,0 0 0,0 1 0,0 4-11,12 30 68,-2 2 1,0 11-69,-11-40 4,-6-20-4,24 80-523,-4 0 1,6 61 522,-25-125-1973,-2-12-1473,-7-7 252</inkml:trace>
  <inkml:trace contextRef="#ctx0" brushRef="#br0" timeOffset="460.237">1010 282 6656,'0'0'2627,"0"8"-2145,2 10 102,0 1-1,1-1 0,1 0 1,1-1-1,0 1 1,1-1-1,4 6-583,0 5 441,0 0-1,-1 7-440,2 15 296,-3 0 0,1 20-296,-9-101 1,2 0-1,1 0 1,1 0-1,2 0 1,2-5-1,-3 18-32,2 0 0,-1 0 1,2 0-1,0 1 0,2 0 1,-1 1-1,2 0 0,0 1 1,2-2 31,-10 14-7,0-1 1,0 1-1,0 0 1,1 0-1,-1 0 1,1 1-1,-1-1 1,1 1-1,0 0 1,0 0-1,0 0 1,2 0 6,-4 1-4,0 1 0,0 0 0,0 0 1,0-1-1,0 1 0,1 1 0,-1-1 1,0 0-1,0 0 0,0 1 0,0 0 0,0-1 1,0 1-1,0 0 0,0 0 0,0 0 1,0 0-1,0 0 0,0 0 0,-1 1 0,1-1 1,0 0-1,-1 1 0,1 0 0,-1-1 1,1 1 3,8 11 54,0 0 1,-1 1-1,-1 0 1,0 0-1,3 7-54,29 78 131,-34-81-108,1-2-241,-1 0 1,-1 0-1,-1 0 0,0 1 0,-1 0 1,0 16 217,-4-22-2048,-7-5-1248</inkml:trace>
  <inkml:trace contextRef="#ctx0" brushRef="#br0" timeOffset="800.483">1149 488 7168,'-23'13'2720,"23"-9"-2112,5 4 864,-1-4 288,5 1-928,9-2-288,13-3-352,5 0-160,5 0 0,-10 0 32,13 0 32,1 0-256,-4 0-128,-5-3-2240,-1-6-960,-3 1 352</inkml:trace>
  <inkml:trace contextRef="#ctx0" brushRef="#br0" timeOffset="1130.312">1682 342 7296,'-7'-6'3442,"8"11"263,5 9-3284,8 39-123,26 80-138,5-6-736,-40-107-2944,-5-19 358</inkml:trace>
  <inkml:trace contextRef="#ctx0" brushRef="#br0" timeOffset="1131.312">1463 362 9600,'-14'0'3584,"14"4"-2784,14-1-64,-10 2-288,10-1-256,7-4-32,6 0-32,5-4 0,4-1-64,0-2-64,-1-1 32,1-1-32,0 2 64,1 2-192,-7 2 32,-3 3-1440,-9 0-576,0 3-1472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88 6912,'12'22'1308,"-1"0"-1,-1 1 1,-1 0 0,6 24-1308,0 13 2763,2 25-2763,-17-84 15,1 5 30,1 0 0,-1 0-1,-1 0 1,1 0 0,-1 0-1,0 0 1,0 0 0,-1 0 0,0 0-1,0 0 1,-1 3-45,1-8 3,1-1 0,0 1 0,0-1-1,-1 1 1,1-1 0,0 1 0,-1-1 0,1 0 0,0 1 0,-1-1 0,1 0 0,0 1-1,-1-1 1,1 0 0,-1 0 0,1 1 0,-1-1 0,1 0 0,-1 0 0,1 0-1,-1 1 1,1-1 0,-1 0 0,1 0 0,-1 0 0,1 0 0,-1 0 0,1 0 0,-1 0-1,1 0 1,-1 0 0,1-1 0,-1 1 0,1 0 0,-1 0 0,1 0 0,-1 0 0,1-1-1,-1 1 1,1 0 0,0-1 0,-1 1-3,-20-17-36,17 14 31,0-2 4,0 1 0,0-1 1,1 1-1,-1-1 0,1 0 0,0 0 1,1 0-1,-1-1 0,0-3 1,-14-49 2,14 43-15,1 0 0,0 0 0,1 0 0,1-1 1,0 1-1,1 0 0,0 0 0,2 0 0,0 0 1,2-5 12,-4 13-6,1 1 0,0-1 1,1 1-1,0 0 1,0 0-1,0 0 1,1 0-1,0 0 0,0 1 1,0-1-1,0 1 1,1 0-1,0 1 1,0-1-1,1 1 0,-1 0 1,1 0-1,0 1 1,0-1-1,0 1 1,0 1-1,1-1 1,4 0 5,-8 2-1,0 0 1,1 0 0,0 1 0,-1-1 0,1 1 0,-1 0 0,1 0 0,0 0 0,-1 0 0,1 1 0,-1 0 0,1-1 0,-1 1 0,1 1 0,-1-1-1,0 0 1,0 1 0,1 0 0,-1-1 0,0 1 0,0 1 0,0-1 0,-1 0 0,1 1 0,-1-1 0,1 1 0,-1 0 0,2 2 0,-2-1 12,0 0 1,0 0-1,0 0 0,-1 1 1,1-1-1,-1 0 1,0 1-1,-1-1 1,1 0-1,-1 1 1,0-1-1,0 1 0,0-1 1,0 1-1,-1-1 1,0 1-1,0-1 1,0 0-1,0 1 1,-1-1-1,0 0 1,-1 2-13,1 0-176,-1-1 0,0 0 0,0 0 0,-1-1 1,1 1-1,-4 2 176,5-5-577,0 0 0,-1 0 1,1 0-1,-1-1 0,1 1 1,-1-1-1,1 0 0,-1 0 0,0 0 577,-11 4-3178</inkml:trace>
  <inkml:trace contextRef="#ctx0" brushRef="#br0" timeOffset="379.561">400 1 7168,'1'0'247,"-1"0"1,1 1 0,-1-1-1,1 1 1,-1-1 0,1 1-1,-1 0 1,1-1-1,-1 1 1,1 0 0,-1-1-1,0 1 1,1 0 0,-1-1-1,0 1 1,0 0 0,1-1-1,-1 1 1,0 0-1,0 0 1,0-1 0,0 1-1,0 0 1,0 0 0,0-1-1,0 2-247,0 29 1403,-1-24-1490,1 22 105,1-1-1,2 0 1,0 0-1,2 0 1,1 0-1,4 7-17,-8-26-10,1 0-1,0-1 0,1 0 1,0 1-1,1-1 1,-1 0-1,1-1 0,1 1 1,0-1-1,0 0 1,0-1-1,1 1 1,0-1-1,0-1 0,0 1 1,1-1-1,0 0 1,0-1-1,0 0 0,0 0 1,4 0 10,-7-3-358,0 0 0,1 0 0,-1 0 0,0-1 1,0 0-1,1 0 0,-1 0 0,0-1 0,0 0 0,1 0 0,-1 0 1,0-1-1,0 1 0,0-1 0,-1 0 0,1-1 0,0 1 0,-1-1 1,1 0-1,2-3 358,21-15-2464</inkml:trace>
  <inkml:trace contextRef="#ctx0" brushRef="#br0" timeOffset="710.481">341 215 7296,'-32'33'2816,"32"-33"-2208,0 32 896,0-25 256,5 1-928,-1 1-288,24-6-352,21-6-160,9-6 0,1-3-1536,2-3-576,-6-5-1472</inkml:trace>
  <inkml:trace contextRef="#ctx0" brushRef="#br0" timeOffset="711.481">471 32 9856,'-32'0'3680,"28"5"-2848,4-5-96,0 0-288,9 0-320,9 0-96,9 0 0,9 0 32,3 0-32,7 0-1440,-1 3-608,5 1-1696</inkml:trace>
  <inkml:trace contextRef="#ctx0" brushRef="#br0" timeOffset="1050.101">880 56 7296,'-3'3'306,"0"1"1,0-1 0,1 0-1,0 1 1,-1-1-1,1 1 1,1 0 0,-1 0-1,0 0 1,1 0-1,0 0 1,0 0 0,0 0-1,0 4-306,-1 11-177,0 0 0,2 13 177,0-26 158,0-2-157,0 31-2,1-1 0,4 12 1,-4-35 27,1-1 0,1 1-1,0-1 1,0 1 0,1-1 0,0 0-1,1-1 1,0 1 0,4 5-27,-7-12 71,0 0 0,0-1 1,1 1-1,-1-1 0,1 1 1,0-1-1,0 0 0,0 0 1,0 0-1,0 0 0,0 0 1,0-1-1,1 1 0,-1-1 1,0 0-1,1 0 0,-1-1 0,1 1 1,3 0-72,-2-1-376,0 0-1,0 0 1,0-1 0,0 0 0,0 1-1,0-2 1,0 1 0,0-1 0,0 1-1,0-1 1,-1-1 0,1 1 0,3-3 376,17-13-2464</inkml:trace>
  <inkml:trace contextRef="#ctx0" brushRef="#br0" timeOffset="1379.223">839 207 7296,'-27'20'2816,"9"-8"-2208,9 5 832,9-10 256,0 1-928,0-4-320,13 1-320,14-5-32,5-9-64,3-2-32,6-5 32,-1-4-1312,-3 0-576,-10 4-1664</inkml:trace>
  <inkml:trace contextRef="#ctx0" brushRef="#br0" timeOffset="1380.223">901 37 7168,'-26'3'2720,"22"1"-2112,-1-4-192,5 0-128,0 5-256,0-5-32,14 0-128,-7 0 0,16 0-2624,18 3-1152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15 144 7040,'-1'1'187,"0"0"1,0 0-1,0 0 1,0 0-1,0 0 1,0 0-1,0 0 1,0 0 0,0 0-1,1 0 1,-1 0-1,0 1 1,1-1-1,-1 0 1,1 1-1,-1-1 1,1 0-1,0 1 1,0-1-1,-1 0 1,1 2-188,1 35-13,0-22 157,-1 5-149,1 0-1,1-1 1,1 1 0,6 18 5,-8-32 152,1-1 1,0 1-1,0-1 0,1 1 0,0-1 1,0 0-1,0 0 0,1 0 1,0 0-1,0-1 0,1 1 1,-1-1-1,1 0 0,0-1 1,1 1-1,3 2-152,-7-6-19,1 0 0,0 0 0,-1 0 0,1 0 0,0 0 0,-1 0 0,1-1 0,0 0 1,0 1-1,0-1 0,0 0 0,-1 0 0,1-1 0,0 1 0,0 0 0,0-1 0,-1 0 0,1 0 0,0 0 0,2-1 19,-1 0-518,1 0 1,-1-1-1,0 0 0,0 0 0,0 0 0,0 0 1,-1-1-1,1 1 0,-1-1 0,0 0 0,2-3 518,10-20-2458</inkml:trace>
  <inkml:trace contextRef="#ctx0" brushRef="#br0" timeOffset="332.907">11 297 7296,'-9'31'2816,"9"-19"-2208,4 3 768,1-6 224,4-1-832,0-8-320,4 0-288,5-4-160,4-4 32,5-4-1088,0-5-480</inkml:trace>
  <inkml:trace contextRef="#ctx0" brushRef="#br0" timeOffset="333.907">33 120 7296,'-27'5'2720,"23"-1"-2112,4-4 736,0 0 256,4 0-896,5 0-352,5 0-1312,8 0-512,-1-4-2016,11-1-800</inkml:trace>
  <inkml:trace contextRef="#ctx0" brushRef="#br0" timeOffset="671.503">365 129 9728,'5'10'951,"0"-1"0,-1 1 0,0 0 0,-1 1 1,0-1-1,1 7-951,8 69 49,-8-47 184,-1-16-220,2 12 103,-1 1 0,-2 5-116,-2-41 1,0 0 0,0 0-1,0 0 1,0 0 0,0 0-1,0 0 1,0 0 0,0-1-1,0 1 1,0 0 0,0 0-1,0 0 1,0 0 0,0 0 0,0 0-1,0 0 1,0 0 0,0 0-1,0 0 1,0 0 0,0 0-1,0 0 1,0 0 0,0 0-1,1 0 1,-1 0 0,0 0 0,0 0-1,0 0 1,0 0 0,0 0-1,0 0 1,0 0 0,0 0-1,0 0 1,0 0 0,0 0-1,0 0 1,0 0 0,0 0-1,0 0 1,0 0 0,0 1 0,0-1-1,0 0 1,0 0 0,0 0-1,0 0 0,5-9-7,3-14-67,3-18 30,2 1 1,1 0-1,3 1 0,1 1 1,20-32 43,-37 69 10,-1 0 0,1-1 0,0 1 1,0 0-1,-1 0 0,1 0 1,0 0-1,0 0 0,0 0 0,0 0 1,1 0-1,-1 0 0,0 0 1,0 0-1,0 1 0,1-1 0,-1 0 1,0 1-1,1-1 0,-1 1 1,1 0-1,-1-1 0,0 1 0,1 0 1,-1 0-1,1 0 0,-1 0 1,1 0-1,0 0-10,0 1 5,0 0 1,1 1 0,-1-1 0,0 1-1,0-1 1,0 1 0,0-1-1,0 1 1,0 0 0,0 0-1,0 0 1,-1 0 0,1 1-1,-1-1 1,0 0 0,1 1-6,11 25 75,0 1-1,8 28-74,-7-18-133,9 16 133,-18-43-1094,1-1 1,0 0 0,1-1 0,0 0-1,1 0 1,8 8 1093,2-1-3365</inkml:trace>
  <inkml:trace contextRef="#ctx0" brushRef="#br0" timeOffset="1020.476">966 1 7168,'-5'0'2720,"10"4"-2112,-1 4 960,1-1 256,-1 6-992,5 8-352,0 1-352,1 14-128,-3 5 32,7 3 32,-5 0 32,4 3-128,1-7 32,-5-4 0,0-4 64,0-12-1248,0-5-512,0-11-1984</inkml:trace>
  <inkml:trace contextRef="#ctx0" brushRef="#br0" timeOffset="1352.78">934 54 10112,'-13'0'3776,"8"3"-2944,10 1-160,-1-1-224,5 2-352,0-1-64,14-1-96,18-3 32,-2 0-2720,11-3-1184,8-1 640,9-4 384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7040,'-1'3'275,"-1"-1"0,2 1 1,-1-1-1,0 1 0,0 0 1,1-1-1,-1 1 0,1-1 1,0 1-1,0 0 0,0 0 1,0-1-1,1 1 0,-1 0 0,1 0-275,13 45-66,-5-22 221,2 15-315,2 2 2243,0 15-2083,-11-46 336,0 0 0,-1 0 1,0 0-1,-1 0 1,0 0-1,-1 0 1,-1 3-337,-1-8 212,-1-9 15,-1-11-106,3-4-118,2 0 0,0 0 0,0-1 0,2 1 1,2-11-4,3-6-59,1-1 0,4-7 59,2 0-73,11-21 73,-19 49-8,0 1-1,1 0 1,1 1 0,0 0 0,1 0 0,6-6 8,-15 16 0,1 1 0,0 0 0,0 0 0,0 0 0,0 0 0,0 0 0,0 1 0,0-1 0,0 0 0,0 0 0,1 1 0,-1-1 0,0 1 0,0-1 0,1 1 0,-1-1 0,0 1 0,1 0 0,-1-1 0,0 1 0,1 0 0,-1 0 0,0 0 0,1 0 0,-1 1 0,0 0 0,0-1 0,1 1 0,-1 0 0,0 0 0,0 0 0,0 0 0,-1 0 0,1 0 0,0 0 0,0 0 0,0 0 0,-1 0 0,1 0 0,-1 0 0,1 1 0,-1-1 0,1 0 0,-1 1 0,3 9 0,-1-1 0,0 0 0,-1 1 0,0-1 0,-1 6 0,-6 63-25,3-50-8,1-1 1,1 23 32,2-43-4,-1-1 1,1 1 0,1 0 0,-1-1 0,1 1 0,1-1-1,-1 0 1,1 1 0,0-1 0,1 0 0,0-1 0,1 2 3,1 0-21,1 0 0,0-1 1,0 0-1,1-1 0,0 0 1,0 0-1,0 0 0,1-1 1,0 0-1,3 1 21,2 0-153,-1-1 0,1 0 0,0-1-1,0-1 1,1 0 0,12 1 153,-22-4-594,1 0 0,-1 0-1,1-1 1,-1 1-1,0-1 1,1 0 0,-1-1-1,0 1 1,1-2 594,21-7-3189</inkml:trace>
  <inkml:trace contextRef="#ctx0" brushRef="#br0" timeOffset="567.088">600 55 7040,'4'54'5791,"13"28"-3412,1 5-2080,-12-50-207,-3-26-62,-1-1 1,0 1-1,-1 0 1,0 0-1,-1 0 1,0 0-1,-1 0 1,0 1-31,1-12 3,0 0-1,0 0 1,0 1 0,0-1-1,0 0 1,0 0 0,0 1-1,0-1 1,0 0 0,0 0-1,0 0 1,0 1 0,0-1-1,0 0 1,-1 0 0,1 0-1,0 1 1,0-1 0,0 0-1,0 0 1,0 0 0,0 0-1,-1 1 1,1-1 0,0 0-1,0 0 1,0 0 0,0 0-1,-1 0 1,1 0 0,0 0-1,0 1 1,0-1 0,0 0-1,-1 0 1,1 0 0,0 0-1,0 0 1,0 0 0,-1 0-1,1 0 1,0 0 0,0 0-1,-1 0-2,-6-9 73,-2-17-18,6 1-77,0 0 0,2-1 1,1 1-1,1 0 0,1 0 0,2 0 0,0 0 0,2 0 0,0 1 1,5-10 21,-7 23-14,0 1 1,1 0 0,1 1-1,-1-1 1,2 1 0,0-1 13,-5 7-2,0 1 0,0-1 0,0 1 0,0 0 0,0 0 0,0 0 0,0 0 0,1 0 0,-1 1 0,1-1 0,-1 1 0,1 0 0,0-1 0,0 1 0,-1 0 0,1 1 0,0-1 0,0 0 0,0 1 0,0 0 0,0-1 0,0 1 0,0 0 0,2 1 2,-2 0 3,0 0 0,0 0 1,-1 1-1,1-1 0,0 1 1,-1-1-1,1 1 1,-1 0-1,0 0 0,1 0 1,-1 1-1,0-1 1,0 0-1,-1 1 0,1-1 1,0 1-1,-1 0 1,1-1-1,-1 1 0,0 0 1,0 0-1,0 0 0,0 0 1,-1 1-4,3 8 21,0 1 0,-2 0 0,1 0 0,-2 0 0,0 2-21,-1 18 34,-2 0 0,-7 26-34,-2 30-14,12-83 6,-1 0 1,2 0 0,-1 0 0,0 0 0,1-1 0,0 1 0,1 0 0,-1-1-1,1 1 1,0-1 0,1 1 0,0 0 7,-2-4-64,0 1 0,1-1-1,-1 0 1,1 0 0,0 0 0,0 0 0,0 0-1,0 0 1,0-1 0,0 1 0,0-1 0,1 1-1,-1-1 1,0 0 0,1 0 0,-1 0 0,1 0-1,-1 0 1,1 0 0,0-1 0,-1 1 0,1-1-1,0 0 1,-1 0 0,1 0 0,2 0 64,5-2-1288,-1 0-1,1-1 1,-1 1 0,0-2-1,1 1 1,-2-2 0,7-2 1288,16-8-2651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5 578 9984,'0'0'90,"0"0"0,-1-1 1,1 1-1,0 0 1,0 0-1,0 0 0,0 0 1,0 0-1,0 0 1,0 0-1,-1 0 0,1 0 1,0 0-1,0 0 1,0 0-1,0 0 0,0 0 1,0 0-1,-1 0 0,1 1 1,0-1-1,0 0 1,0 0-1,0 0 0,0 0 1,0 0-1,0 0 1,0 0-1,-1 0 0,1 0 1,0 0-1,0 0 1,0 1-1,0-1 0,0 0 1,0 0-1,0 0 1,0 0-1,0 0 0,0 0 1,0 0-1,0 1 0,0-1 1,0 0-1,0 0 1,0 0-1,0 0 0,0 0-90,-1 12 1638,6 24-2232,-1-13 902,-3 1-301,1 0-18,0 0 1,2-1 0,1 4 10,-4-22-2,0 0 0,1-1 0,-1 1 0,1 0 0,0-1 0,0 1 0,0-1 0,1 0 0,-1 0 0,1 0 0,0 0 0,1 0 0,-1-1 0,1 1 0,-1-1 0,1 0 0,2 2 2,-3-4-210,0 0 1,0-1-1,0 1 1,0-1-1,1 1 1,-1-1-1,0 0 1,0 0-1,0-1 1,0 1-1,0-1 1,0 1-1,0-1 1,0 0-1,0 0 1,0 0-1,0 0 1,3-2 209,-3 1-5637</inkml:trace>
  <inkml:trace contextRef="#ctx0" brushRef="#br0" timeOffset="334.79">246 538 7040,'-1'-7'5721,"8"18"-3785,10 21-1572,-6-1-267,-2 0 1,0 1-1,0 12-97,8 32 113,-16-73-157,1 7-214,1-1-1,0 1 0,0 0 0,1-1 0,5 8 259,-4-13-1995,3-7-1338</inkml:trace>
  <inkml:trace contextRef="#ctx0" brushRef="#br0" timeOffset="668.875">637 590 6912,'4'-12'4978,"-2"5"-1470,-17 7-3333,11 1-171,0 1 0,0 1 0,0-1 0,0 0 0,1 1 0,-1 0 0,1 0 0,-1 0 0,1 0 0,-2 3-4,-3 2 3,-1 2 2,-1 0 0,2 1 0,-1 0 0,1 0 0,1 1 1,0 0-1,1 0 0,0 1 0,0 2-5,3-7 4,1-1-1,0 1 0,0-1 1,0 1-1,1 0 1,0 0-1,1 0 1,-1-1-1,2 1 0,-1 0 1,1 0-1,0 0 1,1 0-1,0-1 0,0 1 1,3 5-4,-5-11-2,1 0 0,0 0-1,1 0 1,-1 0 0,0 0 0,0 0 0,1 0 0,-1-1 0,1 1 0,0 0-1,0-1 1,-1 1 0,1-1 0,0 0 0,0 0 0,0 1 0,0-1-1,0-1 1,1 1 0,-1 0 0,0 0 0,0-1 0,1 1 0,0-1 2,0 0-290,1 0 1,0 0 0,0-1 0,0 1-1,0-1 1,-1 0 0,1 0-1,0-1 1,-1 1 0,1-1 0,-1 1-1,0-1 1,1 0 0,1-2 289,21-15-3296</inkml:trace>
  <inkml:trace contextRef="#ctx0" brushRef="#br0" timeOffset="1004.28">803 514 6784,'7'-11'2688,"-7"14"-1198,-8 25-70,5-16-282,-1 3-1017,1 1 1,1-1 0,0 0 0,1 1 0,1-1 0,1 1-1,0-1 1,1 0 0,0 1 0,1-1 0,1 0 0,1 0 0,2 5-122,-2-5 10,-1-1 29,1-1-1,0 0 1,3 4-39,-7-15 6,1 1 0,0 0-1,-1 0 1,1 0 0,0-1 0,1 1-1,-1-1 1,0 0 0,1 1 0,-1-1-1,1 0 1,0 0 0,-1-1 0,1 1-1,0-1 1,1 1-6,-1-1-23,0-1-1,0 0 0,0 0 1,0 0-1,-1 0 0,1 0 1,0-1-1,0 1 0,0-1 1,0 1-1,-1-1 0,1 0 1,0-1-1,-1 1 0,1 0 1,-1-1-1,1 1 0,0-2 24,5-2-1234,0-1 0,-1 0 0,0 0-1,-1 0 1,2-3 1234,5-10-3866,-3-2 1375</inkml:trace>
  <inkml:trace contextRef="#ctx0" brushRef="#br0" timeOffset="1333.05">812 706 7040,'-4'7'2720,"8"-4"-2112,4 2 864,-4 0 288,5-5-1984,5 0-768,-1-5-96,1 0 128,0-2-1856,4-5-768</inkml:trace>
  <inkml:trace contextRef="#ctx0" brushRef="#br0" timeOffset="1334.05">847 522 7040,'-14'0'2624,"10"4"-2048,4-4-64,0 0-160,4 0 640,5 0 384,5 0-1536,4-4-736,0 4 384,0-5-1216,5 5-320,-5 0-416</inkml:trace>
  <inkml:trace contextRef="#ctx0" brushRef="#br0" timeOffset="1667.302">937 12 10112,'1'-1'210,"0"0"0,0 0 0,0 0 0,0 0 0,0 0 0,0 1 0,0-1 0,0 0 0,0 1 0,0-1 0,1 1 0,-1-1 0,0 1 0,0-1 0,0 1 0,1 0 1,-1 0-1,0 0 0,1 0 0,-1 0 0,0 0 0,0 0 0,1 0 0,-1 0 0,0 0 0,0 1 0,1-1 0,0 1-210,39 14 55,-35-12 227,7 3-183,-1 1 0,1 1 0,-2 0 1,1 1-1,-1 0 0,0 1 0,-1 0 0,6 7-99,4 7 783,-1 1 0,-1 1-1,7 14-782,-15-21 65,-1 1 0,0 0-1,-2 1 1,0-1-1,-1 2 1,-2-1-1,2 13-64,2 30 172,-2 60-172,-6-49 128,-3 1 0,-3-1 0,-3 0 0,-14 45-128,6-51-122,3-25-4123,10-32-187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56 9600,'0'0'3718,"1"6"-3063,1 6-285,0 0 0,-1 1 0,0-1 0,-1 2-370,1 14 99,2 25 32,-2-25-113,1 0 0,1-1-1,1 0 1,7 24-18,-10-49 1,0 1 0,0 0 0,0 0 0,0-1 0,0 1 0,0-1 0,1 1-1,-1-1 1,1 1 0,0-1 0,-1 0 0,1 0 0,0 0 0,0 0 0,1 0 0,-1 0 0,0-1 0,1 1 0,-1-1-1,1 1 1,-1-1 0,1 0 0,0 0 0,-1 0 0,1 0 0,0-1 0,0 1 0,0-1 0,0 0 0,-1 1-1,1-1 0,2-1-272,-1 0-1,0 1 0,0-2 0,0 1 0,0 0 0,0-1 0,0 0 0,0 1 1,0-2-1,0 1 0,-1 0 0,1-1 0,-1 1 0,0-1 0,0 0 1,0 0-1,0-1 0,0 1 0,-1-1 0,2-2 273,6-14-2203,-1-3-287</inkml:trace>
  <inkml:trace contextRef="#ctx0" brushRef="#br0" timeOffset="331.839">50 192 7296,'-9'12'2816,"4"-5"-2208,5 3 896,5-7 256,-1 1-928,5 1-288,5-5-288,4-5-96,3 1-96,2-4-256,-5-4-32,5 0-3488,-5-3-1856,-5-2 2528</inkml:trace>
  <inkml:trace contextRef="#ctx0" brushRef="#br0" timeOffset="332.669">23 48 9984,'-18'-3'3776,"13"6"-2944,10-3-160,-1 0-288,5 5-416,9-2 32,5 2-224,0-1-96,2-1-3616,7 2-1600</inkml:trace>
  <inkml:trace contextRef="#ctx0" brushRef="#br0" timeOffset="667.891">539 0 7296,'-7'1'379,"1"-1"0,-1 2 0,1-1 0,-1 0 0,1 1 0,-1 1 0,1-1 0,0 1 0,0 0 0,0 0 1,1 0-1,-1 1 0,-2 3-379,-3 2 704,0 0 0,1 1 0,0 0 0,1 1 0,-7 10-704,14-20 0,1 1 0,-1 0 0,1 0 0,0 0 0,0 0 0,0 0 0,0 1 0,0-1 0,0 0 0,1 0 0,-1 1 0,1-1 0,0 0 0,-1 1 0,1-1 0,0 0 0,0 1 0,1-1 0,-1 1 0,0-1 0,1 0 0,-1 0 0,1 1 0,0-1 0,0 0 0,0 0 0,0 0 0,0 0 0,0 0 0,1 0 0,-1 0 0,7 6 0,-1 0 0,1 0 0,1-1 0,-1-1 0,1 1 0,5 1 0,26 22 0,-37-26-1,0-1 1,1 1 0,-2-1 0,1 1-1,0 0 1,-1 0 0,1 0 0,-1 0-1,-1 1 1,1-1 0,1 4 0,-3-6 0,0 0 1,1 1 0,-1-1-1,0 0 1,0 1-1,0-1 1,-1 1-1,1-1 1,0 0 0,-1 1-1,0-1 1,1 0-1,-1 1 1,0-1 0,0 0-1,0 0 1,-1 0-1,1 0 1,-1 0-1,1 0 1,-1 0 0,1-1-1,-2 2 0,-2 2-83,-1 0 0,-1 0-1,1 0 1,-1 0 0,1-1 0,-1 0-1,-1-1 1,1 0 0,0 0-1,-1 0 1,0-1 0,1 0 0,-6 0 83,12-1-196,0-1 0,0 0 0,0 0 0,0 0 1,0 0-1,0 0 0,0 0 0,0 0 0,0 0 1,0 0-1,0 0 0,0 0 0,0-1 0,0 1 0,0 0 1,1-1-1,-1 1 0,0-1 0,0 1 0,0-1 1,0 1-1,0-1 0,1 0 0,-1 1 0,0-1 1,1 0-1,-1 0 0,0 0 196,-4-13-3141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6784,'0'29'4683,"-3"28"-4668,-3 8-15,5-57-154,-2 10 427,1 1 0,0 0 0,1-1-1,1 1 1,2 8-273,-1-22 91,-1-1-1,1 1 1,0-1-1,1 1 0,-1-1 1,1 1-1,0-1 1,0 0-1,0 1 1,1-1-1,-1 0 1,1-1-1,0 1 1,0 0-1,0-1 1,1 0-1,-1 0 1,1 0-1,0 0 0,0 0 1,0-1-1,0 1 1,4 0-91,-4-1-79,0 0 0,0-1 0,0 0 1,0 0-1,1 0 0,-1 0 0,0-1 0,1 1 1,-1-1-1,0 0 0,1-1 0,-1 1 79,0-1-366,-1 0 1,0 0-1,0 0 0,1 0 0,-1 0 1,0-1-1,0 1 0,0-1 1,0 0-1,-1 0 0,1 0 0,0 0 1,-1-1-1,1 1 0,0-2 366,10-11-2517</inkml:trace>
  <inkml:trace contextRef="#ctx0" brushRef="#br0" timeOffset="343.688">5 136 6784,'-5'7'2624,"5"-7"-2048,5 8-64,-5-4-224,9-1-224,5-3 32,4 0-64,4 0-32,1 0 32,0-3-128,-2-1 64,1 1-1248,1-6-480,-5 1-608</inkml:trace>
  <inkml:trace contextRef="#ctx0" brushRef="#br0" timeOffset="678.938">301 44 6656,'0'-3'2547,"-1"5"-1042,-1 9-657,1 18-1044,7 12 304,10 32-108,2 8 2073,-8-30-1427,-2-18-3628,-3-16-127</inkml:trace>
  <inkml:trace contextRef="#ctx0" brushRef="#br0" timeOffset="1029.455">498 51 6912,'1'2'560,"0"1"0,-1-1 0,1 0 0,0 0 0,0 0 0,0 0 0,1 0 0,-1-1 1,0 1-1,1 0 0,-1 0 0,1-1 0,0 2-560,9 11 468,-1 1-423,-1 1 0,-1 0 0,0 0 0,-1 1 0,-1 0 0,-1 0 0,0 1 0,-2-1 0,2 15-45,0 15 192,-1 30-192,-3-66 18,0-11-44,2-8-222,-3-14-998,2 0 0,0 0 0,6-21 1246,-4 24 154,2 0 0,0 1-1,0-1 1,2 1 0,0 1 0,1 0 0,9-11-154,-17 25 187,1 1 0,0-1 0,-1 1 1,1 0-1,0 0 0,1 0 0,-1 0 0,0 0 0,0 0 0,1 0 1,1 0-188,-3 2 28,0 0-1,0 0 1,0 0 0,0 0 0,0 0 0,0 0 0,0 0 0,0 0 0,0 0-1,0 0 1,0 0 0,0 1 0,0-1 0,-1 0 0,1 1 0,0-1 0,0 1 0,0-1-1,0 1 1,0-1 0,-1 1 0,1 0 0,0-1 0,0 1 0,-1 0 0,1 0-1,-1-1 1,1 1 0,-1 0 0,1 0 0,-1 0 0,1 0 0,-1 0 0,0 0 0,1 0-28,9 22 51,-1-1 0,0 1 0,-2 1 1,3 18-52,11 34 45,-12-61-89,-9-15 37,0 0 0,0 0 0,0 0 0,1 1-1,-1-1 1,0 0 0,0 0 0,0 0 0,1 0-1,-1 0 1,0 0 0,0 0 0,1 0 0,-1 0-1,0 0 1,0 0 0,1 0 0,-1 0 0,0 0 0,0 0-1,1 0 1,-1 0 0,0 0 0,0 0 0,1 0-1,-1 0 1,0 0 0,0-1 0,0 1 0,1 0 0,-1 0-1,0 0 1,0 0 0,1-1 7,1-1-73,0-1 0,0-1-1,0 1 1,0 0 0,-1 0 0,1-1 0,-1 0 73,5-8 0,14-28-146,-9 17 151,0 1-1,1 0 1,2 0 0,0 2 0,15-17-5,-28 35 12,0 1 1,0 0 0,0 0 0,0 0 0,0 1 0,0-1 0,0 0 0,1 0-1,-1 1 1,0-1 0,0 0 0,1 1 0,-1-1 0,0 1 0,1 0 0,-1-1-1,1 1 1,-1 0 0,0 0 0,1 0 0,-1 0 0,1 0 0,-1 0 0,1 0-1,-1 1 1,0-1 0,1 0 0,-1 1 0,0-1 0,1 1 0,-1 0 0,0-1-1,0 1 1,0 0 0,1 0 0,-1-1 0,0 1 0,0 0 0,0 0 0,0 0-1,0 1 1,-1-1 0,1 0 0,0 0-13,6 9 61,0-1 1,-1 1-1,0 1 1,-1-1-1,1 3-61,-2-4-4,27 61 118,-16-34-836,14 24 722,-29-59-260,1-1-1,-1 1 1,0 0 0,1 0-1,-1-1 1,1 1 0,-1 0-1,1-1 1,-1 1 0,1 0-1,0-1 1,-1 1 0,1-1 0,0 1-1,-1-1 1,1 1 0,0-1-1,0 0 1,0 1 0,-1-1-1,1 0 261,5 1-3258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1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11 7424,'16'-6'6462,"19"5"-4245,-18 1-2235,-12-1 31,22-1 58,-1 2-1,4 0-70,-23 0 12,0 1 0,-1 0 0,1 0-1,0 0 1,-1 1 0,1 0 0,-1 1-1,1-1 1,-1 1 0,5 3-12,-10-6 37,0 1-1,0 0 1,0 0 0,0-1 0,-1 1-1,1 0 1,0 0 0,0 0 0,0 0-1,-1 0 1,1 0 0,0 0-1,-1 0 1,1 0 0,-1 0 0,0 0-1,1 0 1,-1 0 0,0 1 0,0-1-1,1 0 1,-1 0 0,0 0-37,0 2 130,-1-1 1,1 0-1,-1 0 0,1 0 1,-1 1-1,0-1 1,0 0-1,0 0 0,0 0 1,0 0-1,0 0 0,-1 0-130,-4 6 426,-2 1 0,1-1 0,-1 0 0,-7 4-426,11-9-172,-68 62 209,-25 31-37,92-91-12,0 0 0,1 1 0,-1-1 0,2 1 0,-1 0 0,1 0 0,-1 1 0,2-1 0,-1 0 0,1 1 0,-1 6 12,2-10-4,1 0 0,-1 0 0,1 0 0,0 1 0,0-1-1,1 0 1,-1 0 0,1 1 0,0-1 0,-1 0 0,1 0 0,1 0-1,-1 0 1,0 0 0,1 0 0,-1 0 0,1-1 0,0 1-1,0 0 1,0-1 0,0 0 0,1 1 0,-1-1 0,1 0 0,-1 0-1,2 1 5,11 6 15,0 0 0,1-1 0,4 1-15,39 22 46,-52-29-39,-6-2-4,0 0-1,0 0 0,0 0 1,0 0-1,-1 1 1,1-1-1,0 0 0,0 1 1,0-1-1,0 0 1,-1 1-1,1-1 0,0 1 1,0-1-1,-1 1 1,1 0-1,0 0-2,-19 12 91,-26 8-69,31-17-38,1 1 0,1 1 0,-1 0 0,1 1 0,0 0-1,0 1 1,1 0 0,-2 2 16,11-9-3,0 0 1,1 0-1,-1 0 0,0 0 0,0 0 1,0 0-1,1 0 0,-1 0 0,1 0 1,-1 0-1,1 1 0,-1-1 0,1 0 1,0 0-1,-1 0 0,1 1 0,0-1 1,0 0-1,0 0 0,0 1 0,0-1 1,0 0-1,0 1 0,0-1 0,1 0 0,-1 0 1,0 0-1,1 1 0,-1-1 0,1 0 1,-1 0-1,1 0 0,0 0 0,0 0 1,-1 0-1,1 0 0,0 0 0,0 0 1,0 0-1,0 0 0,0-1 0,1 2 4,6 3-27,0 0 1,0-1 0,0 1 0,1-2 0,5 3 25,-1-1-10,1 1 24,-1 1-1,0 0 0,0 1 0,-1 0 0,0 1 0,0 0 1,-1 1-1,0 1 0,4 5-13,-11-11 8,0 0-1,0 0 1,0 0-1,-1 0 1,0 0 0,0 1-1,-1 0 1,0 0-1,0-1 1,0 1 0,0 1-1,-1-1 1,0 0-1,0 0 1,-1 0 0,0 0-1,0 1 1,0-1-1,-1 0 1,0 0 0,0 0-1,-1 0 1,-1 5-8,-2 0 64,0-1 1,0 1 0,-2-1 0,1 0 0,-1-1-1,-1 1 1,1-1 0,-2-1 0,1 0 0,-1 0-1,0 0 1,-1-1 0,0-1 0,-2 2-65,3-3-125,0-1 0,0 1 0,0-2 0,0 1 0,-1-1 0,1-1 0,-1 0 0,-2 0 125,6-1-450,-1 0 1,1-1-1,-1 0 1,1-1-1,0 1 0,-1-1 1,1 0-1,0-1 1,-1 0-1,1 0 0,0 0 1,-3-2 449,7 3-244,1 1 0,0-1 0,0 0 0,0 0 0,0 1 0,0-1 0,0 0 0,0 0 0,0 0 0,0 0 0,0 0 0,0-2 244,-5-15-3589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1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7040,'-6'2'343,"1"0"0,-1 0 0,0 1 0,1 0 0,0 0 0,0 0 0,0 0-1,0 1 1,0 0 0,1 0 0,-1 0 0,1 1 0,0-1 0,1 1 0,-1 0 0,1 0 0,0 0 0,0 1 0,0-1 0,1 1 0,-2 5-343,3-6 59,0 0 0,0 0-1,0-1 1,0 1 0,1 0 0,0 0-1,0 0 1,0 0 0,1 0 0,0 0-1,0 0 1,0 0 0,0-1 0,1 1 0,0 0-1,0-1 1,0 1 0,0-1 0,1 0-1,0 0 1,0 0 0,0 0 0,0 0 0,0-1-1,1 1 1,0-1 0,1 1-59,0 0 5,0 0 1,0-1-1,1 0 1,-1 0-1,0 0 1,1-1-1,0 0 1,0 0-1,0 0 1,-1-1-1,1 1 1,1-2-1,-1 1 1,0-1-1,0 0 1,0 0-1,0 0 1,0-1-1,0 0 1,0 0-1,0-1 1,0 1-1,0-1 1,-1-1-1,1 1 1,-1-1 0,1 0-1,-1 0 1,0 0-1,0-1 1,1-1-6,-4 3-3,-1 1 1,0-1-1,1 1 1,-1-1 0,0 1-1,0-1 1,0 0 0,0 1-1,0-1 1,-1 0-1,1 0 1,0 0 0,-1 0-1,1 1 1,-1-1 0,0 0-1,0 0 1,0 0 0,0 0-1,0 0 1,0 0-1,0 0 1,0 0 0,-1 0-1,1 0 1,-1 0 0,0 0-1,1 1 1,-1-1 0,0 0-1,0 0 1,0 1-1,0-1 1,0 1 0,-2-2 2,-4-5-32,-1-1 1,0 1-1,-1 0 0,0 1 1,-7-5 31,1 1-42,-21-14-1521,22 13-207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1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9728,'6'30'5547,"9"24"-5547,-9-34 62,-1-1-1,0 1 1,-2 0 0,0 0 0,-1 8-62,-5-9 261,0-15-158,-1-12-153,2-12 24,0 0 1,1 0-1,1 0 0,1 0 1,1 0-1,0 0 0,2 1 1,0-1-1,1 1 0,1 0 1,2-2 25,-6 18 12,-1-1 1,1 1 0,0-1-1,1 1 1,-1 0 0,1-1-1,-1 1 1,4-2-13,-5 4 6,0 0 1,0 0-1,1 0 0,-1 0 1,1 0-1,-1 0 0,1 0 1,-1 0-1,1 1 0,0-1 1,-1 1-1,1-1 0,0 1 1,-1 0-1,1-1 0,0 1 1,0 0-1,-1 0 0,1 0 1,0 0-1,1 1-6,-2-1 4,0 1-1,0 0 1,0 0-1,1-1 1,-1 1-1,0 0 1,0 0-1,0 0 1,0 0-1,-1 1 1,1-1-1,0 0 1,0 0-1,-1 0 0,1 1 1,-1-1-1,1 0 1,-1 1-1,1-1 1,-1 0-1,0 1 1,0-1-1,1 1 1,-1-1-1,0 0 1,0 1-4,-1 39 59,-1-30-59,0-1 1,-1 1 0,-1-1 0,0 1-1,0 2 2,0-1 0,0 1-1,0 6-1,4-16 0,-1 0 0,1 0 0,0 0-1,0 0 1,0 0 0,0 0 0,1 0 0,-1 0-1,1 0 1,0 0 0,0 0 0,0 0-1,0 0 1,0 0 0,1 0 0,0 1 0,0-2 2,1 1 0,-1-1 1,1 1-1,-1-1 0,1 0 0,0 0 1,0 0-1,0 0 0,0-1 0,0 1 1,1-1-1,-1 1 0,0-1 0,1 0 1,-1-1-1,1 1 0,-1-1 0,1 1 1,-1-1-1,1 0 0,-1 0 0,3-1-2,9 0-977,0-1-1,-1-1 0,1 0 1,9-5 977,2 1-3344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11 360 9984,'-2'3'405,"1"-1"1,0 1 0,-1 0 0,1-1 0,1 1-1,-1 0 1,0 0 0,1 0 0,-1 0-1,1 1-405,0-3 53,0 0-1,0 0 0,0 0 0,0 0 0,1 0 0,-1 0 0,0 0 1,1 0-1,-1 0 0,0 0 0,1 0 0,-1 0 0,1-1 0,0 1 0,-1 0 1,1 0-1,0-1 0,-1 1 0,1 0 0,0-1 0,0 1 0,-1 0 1,1-1-1,0 1 0,0-1 0,0 0 0,0 1 0,0-1 0,0 0 1,0 1-1,0-1 0,0 0 0,0 0 0,0 0 0,0 0-52,14 2 502,0-2-1,-1 1 1,1-2 0,0 0-1,0 0 1,3-2-502,26-7 1187,16-5-1187,-15 2 18,-1-2-1,0-2 0,-1-2 1,-1-1-1,-1-3 0,-1-1 1,-2-2-1,33-27-17,-69 50 11,8-5-17,0-1 0,0 1 0,1 1 0,0 0-1,1 0 1,1 1 6,-10 4 0,0 1 0,0 0-1,0 0 1,0 0-1,0 1 1,0-1-1,0 1 1,0 0 0,0 0-1,0 0 1,0 0-1,1 0 1,-1 1 0,0-1-1,0 1 1,0 0-1,0 0 1,0 0-1,-1 0 1,1 1 0,0-1-1,0 1 1,-1-1-1,1 1 1,-1 0 0,1 0-1,-1 0 1,1 1 0,78 85 652,38 59-652,-117-145 4,64 92 74,-36-50 78,-43-53 122,-10-14-262,11 6-53,2 0 1,0-1 0,1-1 0,0 1-1,2-1 1,0-1 0,1 1 0,1-1-1,1 0 1,1 0 0,1 0 0,0-1-1,2 1 1,0-1 0,1-1 36,1 13-12,0 1 0,0-1 0,1 1 0,0 0-1,0 0 1,1 0 0,0 1 0,1-1 0,0 1 0,0 0 0,0 0 0,1 1 0,-1-1 0,2 1 0,-1 1 0,1-1 0,0 1 0,0 0 0,0 1 0,1-1 0,0 2 0,-1-1 0,1 1 0,1 0-1,-1 0 1,0 1 0,7 0 12,-2-1 0,0 1-1,0 1 0,0 0 1,1 1-1,5 1 1,-13 0 13,0-1 0,0 1 0,0 0 0,0 1 0,0-1 0,-1 1 0,1 0 0,-1 1 0,1-1 0,-1 1 0,0 0 0,0 1 0,1 0-13,-4-2 18,1 1 0,-1 0 0,0 0 0,0 0 0,-1 0 1,1 0-1,-1 0 0,1 0 0,-1 1 0,0-1 0,0 0 0,0 1 1,-1-1-1,1 1 0,-1-1 0,0 1 0,0-1 0,0 1 0,0-1 0,-1 1 1,0 0-19,-1 14 76,-2-1 1,-1 0 0,-4 12-77,6-20-3,0 0-10,0 1 1,1-1-1,0 1 1,0 0-1,1-1 0,0 1 1,1 0-1,0 0 1,0 0-1,2 5 13,0-9 0,-1 0-1,1 0 1,0-1-1,1 1 1,-1 0-1,1-1 1,0 0 0,1 1-1,-1-1 1,1-1-1,0 1 1,0 0-1,1-1 1,-1 0-1,1 0 1,0 0-1,2 0 1,7 5-1,-1-2 1,1 0-1,1-1 0,-1 0 0,1-1 0,0 0 0,0-2 0,1 1 0,10-1 1,-4 0-57,-1-2 0,1-1-1,0 0 1,-1-2 0,1 0-1,16-5 58,-22 3-1214,0 0-1,0-2 1,-1 0 0,0 0-1,0-2 1,-1 0-1,14-9 1215,-5-3-3626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1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9856,'-17'12'3680,"17"-7"-2848,0 7-192,5 3-192,4 2-352,3 2-64,1 1 0,1 4 32,-1 0-32,1 0-32,0-4 96,-1 4-64,-4-4-32,-4-1 32,-1-2-32,1-5-1408,-1-5-576,5-2-1696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10240,'27'49'8551,"-19"-31"-7896,-1 0 1,-1 0-1,1 7-655,-2-9 31,-1-4-35,-1 0 0,0 0 0,-1 1 0,0-1 0,-1 1 0,0-1 1,-1 1-1,-1 10 4,-7-8-376,5-12-624,4-10-1448,9-34 1619,8-22 618,-16 57 210,0 0-1,1 0 1,-1 0 0,1 0-1,1 1 1,-1-1 0,1 1-1,2-1 2,-5 4 40,0 1 1,0 0-1,0 0 0,1 0 1,-1 0-1,0 0 0,1 0 1,-1 0-1,1 0 0,-1 0 1,1 1-1,0-1 0,-1 1 1,1-1-1,-1 1 0,1 0 0,0 0 1,-1-1-1,1 1 0,1 0-40,0 1 165,0 0-1,0-1 0,-1 1 0,1 0 0,0 0 0,-1 0 0,1 1 0,-1-1 0,0 1 0,1-1 1,-1 1-1,0 0-164,9 8 497,-1 0 0,-1 0 0,0 1 0,7 11-497,-11-15-359,6 9-757,15 22-1823,-24-36 1724,0 0 0,0 0 0,0 0 0,0 0 0,0-1 0,0 1 0,0-1 0,3 2 1215,4 1-3408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7040,'-3'3'734,"0"0"0,1 1 1,-1 0-1,1-1 0,0 1 0,0 0 1,0 0-1,-1 3-734,-8 40 2058,8-30-1865,2 0 0,1-1 0,0 1 0,2 12-193,-2-24-9,1-1 0,-1 0 0,1 0 0,1 0 0,-1 1 0,0-1 0,1 0 0,0-1 0,0 1 0,0 0 0,1 0 0,-1-1 0,1 1 0,-1-1 0,1 0 0,0 0 0,1 0 0,-1 0 0,0-1 0,1 1 1,0-1-1,-1 0 0,1 0 0,0 0 0,0 0 0,0-1 0,0 0 0,1 0 0,-1 0 0,0 0 0,0-1 0,3 1 9,9 0-929,1-1 0,-1 0 1,0-1-1,0-1 0,0-1 0,0 0 0,0-1 0,1-1 929,14-6-2522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23 7040,'-5'-3'701,"0"0"-1,0 0 1,0 1 0,0 0 0,-1 0 0,1 0-1,-1 1 1,0 0 0,-3-1-701,2 1 300,0 1 0,-1 0 0,1 0 1,-1 1-1,1 0 0,-1 0 0,-1 1-300,0 0 12,0 1-1,0 0 1,1 1 0,-1 0 0,1 0-1,-1 1 1,1 0 0,1 0 0,-1 1-1,1 0 1,0 0 0,-1 2-12,7-7 0,0 0 1,0 0-1,0 0 0,0 0 1,0 0-1,0 0 0,1 0 1,-1 0-1,0 1 0,1-1 1,-1 0-1,1 1 0,-1-1 1,1 0-1,0 1 0,-1-1 1,1 1-1,0-1 0,0 0 1,0 1-1,0-1 0,0 1 1,0-1-1,1 0 0,-1 1 1,0-1-1,1 0 0,-1 1 1,1-1-1,-1 0 0,1 1 1,0-1-1,-1 0 0,1 0 1,0 0-1,0 0 0,0 0 1,0 0-1,0 0 0,0 0 1,0 0-1,0 0 0,1 0 1,-1 0-1,9 5 2,1 0 0,-1 0 0,1-1 0,0 0 0,4 0-2,5 4 2,-3-2-3,0 2 0,-1 0 1,-1 1-1,8 6 1,-20-14 0,1 1 1,-1 0 0,1 0-1,-1 0 1,0 0 0,0 0-1,-1 1 1,1 0 0,-1-1-1,1 1 1,-1 0-1,0 0 1,-1 0 0,1 0-1,-1 0 1,0 1 0,0-1-1,0 0 1,0 1 0,-1-1-1,1 3 0,-2-5-4,1 1 0,-1-1 0,1 1 0,-1 0 0,0-1-1,0 0 1,0 1 0,-1-1 0,1 0 0,0 1 0,-1-1 0,1 0 0,-1 0-1,0 0 1,0 0 0,0 0 4,-3 2 50,1-1 1,-1 0-1,1 0 0,-1 0 0,0 0 0,0-1 1,0 0-1,-3 1-50,4-1-232,-1-1 0,1 0 0,-1 1 0,0-1 1,0-1-1,1 1 0,-1-1 0,0 0 0,0 0 0,0 0 1,1-1-1,-1 1 0,0-1 0,0 0 0,1-1 0,-1 1 1,1-1-1,-1 0 0,-2-2 232,-3-7-3269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10112,'0'6'1030,"1"1"0,0-1 0,0 0 0,0 0-1,2 4-1029,22 52 298,-7-21-140,-18-40-158,4 7 14,0 1-1,-1-1 1,-1 1-1,1-1 1,-1 1-1,-1 0 1,0 0 0,0 0-1,-1 0 1,0 0-1,-1 8-13,1-17 0,0 1 0,0-1 0,0 0 0,0 1 0,0-1 0,0 1 0,0-1 0,0 1-1,0-1 1,0 1 0,-1-1 0,1 0 0,0 1 0,0-1 0,0 1 0,-1-1 0,1 0 0,0 1 0,-1-1 0,1 0-1,0 1 1,-1-1 0,1 0 0,0 0 0,-1 1 0,1-1 0,0 0 0,-1 0 0,1 0 0,-1 1 0,1-1 0,-1 0-1,1 0 1,0 0 0,-1 0 0,0 0-9,0-1-1,0 1 0,0-1 0,0 1 0,0-1 1,0 1-1,0-1 0,0 0 0,0 0 1,1 1-1,-1-1 0,0 0 0,0 0 0,1 0 10,-21-32-201,17 22 196,1-1 1,0 1-1,0-1 1,1 0-1,0 0 0,1 1 1,1-1-1,0 0 1,0 0-1,2-8 5,-1 12 4,0 1 0,1-1 1,0 0-1,0 0 0,1 1 0,0-1 0,0 1 1,1 0-1,-1 0 0,2 0 0,-1 0 0,1 1 1,0-1-1,0 1 0,1 1 0,1-2-4,-3 4 9,0 1-1,0 0 1,0 0 0,0 0-1,0 0 1,0 1 0,0-1-1,1 1 1,-1 0 0,1 0-1,-1 1 1,1 0 0,-1-1-1,1 2 1,-1-1 0,1 0-1,-1 1 1,2 0-9,-4-1 6,1 1-1,-1-1 1,0 1-1,0 0 1,1 0 0,-1 0-1,0 0 1,0 0-1,0 0 1,0 0 0,0 1-1,0-1 1,-1 1-1,1-1 1,0 1 0,-1 0-1,1-1 1,-1 1-1,0 0 1,1 0 0,-1 0-1,0 0 1,0 0 0,0 1-1,-1-1 1,1 0-1,0 0 1,-1 1 0,1-1-1,-1 0 1,0 1-1,0-1 1,0 0 0,0 1-1,0-1-5,-1 6-1,-1-1 1,0 0-1,0 0 0,0 0 0,0-1 0,-1 1 1,0-1-1,-1 1 0,0-1 0,0 0 0,0 0 1,0-1-1,-1 1 0,0-1 0,0 0 0,-1 0 1,1-1-1,-1 1 1,-1 0-649,0-1 0,-1 1 0,0-1 0,1 0 1,-9 2 648,15-6-317,-1 1 0,0-1 0,0 1 0,0-1 0,1 0 0,-1 0 0,0 0 0,0 0 0,0 0 0,0 0 0,0 0 0,1 0 0,-1-1 0,-2 0 317,-2-3-2538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9472,'-2'4'355,"0"0"0,1 0 0,-1 0 0,0 0 0,1 0 0,0 1 0,0-1 0,1 0 0,-1 1 0,1-1 0,0 0 0,0 1 0,0-1 0,0 0 0,1 1 1,0-1-1,0 1-355,4 13 206,0 0 0,2 0 0,4 9-206,12 35 50,-21-56-49,0 1 1,0 1 0,-1-1 1,0 1-1,0 7-2,-5-28-21,4-1 5,1 0 0,1-1 0,1 1 0,0 0 1,0 0-1,2 1 0,0-1 0,0 1 0,1 0 0,2-2 16,-4 6-9,1 1 0,0 0 0,1 0 0,0 1 0,0-1 0,0 1 0,1 1 0,0-1 0,0 1 0,1 1 0,0-1 0,0 1 0,0 0 0,1 1 1,7-3 8,-11 6 45,0 0 1,0 0 0,0 0 0,-1 1-1,1 0 1,0 0 0,0 0 0,0 1 0,0-1-1,-1 1 1,1 0 0,0 1 0,-1-1 0,1 1-1,-1 0 1,1 0 0,-1 0 0,0 1 0,0 0-1,0-1 1,0 1 0,0 1 0,2 1-46,-2 0 91,1-1 1,-1 1-1,0-1 0,0 1 1,-1 0-1,0 1 1,1-1-1,-2 1 0,1-1 1,-1 1-1,0 0 1,0 0-1,0 0 0,-1 0 1,0 0-1,0 0 1,0 1-1,-1 2-91,-1-1 105,0 1 0,0-1-1,-1 0 1,0 0 0,0 0 0,-1 0 0,0 0-1,-1-1 1,1 1 0,-2-1 0,1 0 0,-1 0-1,0-1 1,0 1 0,-1-1 0,1 0 0,-1 0-1,-1-1 1,1 0 0,-3 1-105,-2 1-631,0 0 1,-1-1-1,1-1 0,-1 0 1,-1 0-1,1-1 1,0-1-1,-1 0 0,0-1 1,0 0-1,0-1 0,-9-1 631,9 0-3466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41 6784,'1'2'325,"0"0"-1,-1 0 1,1-1 0,0 1 0,0 0 0,-1 0-1,1 0 1,-1 1 0,0-1 0,1 0 0,-1 0-1,0 0 1,0 0 0,-1 0 0,1 0 0,0 0-325,-6 36 2435,0-19-2218,2-1 0,1 1 0,0 1 0,1-1 0,1 16-217,1-30-2,0-1-1,1 1 1,0 0-1,-1-1 1,1 1 0,1-1-1,-1 1 1,1-1 0,0 1-1,0-1 1,0 0 0,1 0-1,-1 0 1,1 0-1,0 0 1,0-1 0,0 1-1,1-1 1,-1 0 0,1 0-1,0 0 1,0 0 0,0-1-1,0 0 1,0 0 0,1 1 2,3 0-362,0-1 1,0 1 0,0-1 0,1-1 0,-1 0-1,0 0 1,1 0 0,-1-1 0,1 0 0,-1-1-1,9-1 362,6-6-3114</inkml:trace>
  <inkml:trace contextRef="#ctx0" brushRef="#br0" timeOffset="338.702">5 201 7168,'-4'11'2720,"13"-2"-2112,4-6-96,-4 1-224,10-4-224,2-4-64,6-4-128,0-4 0,-4 0-1280,-5-8-576,-5 5-384,-4-1-96</inkml:trace>
  <inkml:trace contextRef="#ctx0" brushRef="#br0" timeOffset="339.702">51 5 7168,'-14'0'2720,"14"0"-2112,5 0 736,-1 0 256,5 0-1760,0 0-704,3 0 64,2 0 160,8-5-2240,6 5-896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 7296,'-1'1'42,"-1"-1"265,-1 0-1,1 0 0,-1 0 0,1 1 0,0-1 0,-1 1 0,1-1 0,0 1 0,0 0 0,-1 0 0,1 1-306,1-1 211,0 0 0,0 0-1,0 1 1,1-1-1,-1 0 1,0 1-1,1-1 1,0 1 0,-1-1-1,1 1 1,0-1-1,-1 1 1,1-1-1,0 1 1,0-1-1,0 1 1,0 0 0,1 0-211,-3 42 549,1-15-316,1 0-1,1 3-232,0-25 32,0 1 0,0-1 0,1 1 0,0-1-1,0 1 1,0-1 0,1 0 0,0 0 0,1 0 0,0 0-32,-2-5-12,-1 1 1,1-1-1,0 0 1,0 0-1,0 0 0,0 0 1,0 0-1,1-1 1,-1 1-1,0-1 0,1 1 1,-1-1-1,1 0 1,-1 0-1,1 0 1,0 0-1,0-1 0,-1 1 1,1-1-1,0 0 1,1 1 11,5-1-747,-1-1 0,1 0-1,-1 0 1,1 0 0,5-3 747,-9 3-5642</inkml:trace>
  <inkml:trace contextRef="#ctx0" brushRef="#br0" timeOffset="335.436">40 139 7040,'0'8'2624,"4"-8"-2048,5 4-128,-4 1-192,4-5-1440,5 0-512,4-5-736,3-7-192</inkml:trace>
  <inkml:trace contextRef="#ctx0" brushRef="#br0" timeOffset="336.436">35 24 7040,'9'-4'2720,"0"-1"-2112,10 2-192,-10 3-192,4 0-1568,5-4-544,3-1-448,11 2-192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10496,'2'2'558,"0"-1"0,0 1 0,0-1 0,0 1-1,0 0 1,0 0 0,-1 0 0,1 0 0,-1 1 0,1-1 0,-1 0 0,0 1 0,1 0-558,11 35 2656,-4-12-2475,-1-1-127,0 0 0,-1 0 0,-1 5-54,-3-17-275,-1-1 0,-1 0 0,0 1 0,0-1 0,-1 1 0,-1 2 275,10-53-1079,2 1 0,2 0 0,14-30 1079,-26 64 13,0 1-1,0 0 1,0-1 0,0 1-1,1 0 1,-1 0 0,0 0-1,1 0 1,0 0 0,-1 0-1,1 1 1,0-1 0,0 0-1,0 1 1,0-1 0,0 1-1,0 0 1,1 0 0,-1 0-1,0 0 1,1 0 0,1 0-13,-1 1 193,0 0 1,0 0 0,1 0 0,-1 1 0,0-1-1,0 1 1,0 0 0,1 0 0,-1 0 0,0 0-1,0 1 1,-1-1 0,1 1 0,0-1-1,0 1 1,-1 0 0,2 1-194,5 6-36,0 1 0,0 0-1,-1 1 1,0-1 0,-1 2-1,-1-1 1,1 1 0,-2 0 0,0 0-1,0 1 37,-3-9-875,0 1 0,-1 0-1,1-1 1,-1 1 0,0 0 0,-1 0-1,1 0 1,-1 0 875,0 4-3557</inkml:trace>
  <inkml:trace contextRef="#ctx0" brushRef="#br0" timeOffset="334.919">87 175 10368,'4'8'3872,"-4"-8"-3040,27 12 927,-27-8 225,17 1-1184,-4-2-416,19-3-352,-5 0-160,19-8 96,11-4-1472,-16 0-607,-5 5-2657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57 6656,'0'0'71,"1"0"0,-1 0 1,0 0-1,0 0 0,0 0 0,1 0 1,-1 0-1,0-1 0,0 1 0,0 0 1,0 0-1,1 0 0,-1 0 0,0 0 1,0 0-1,0 0 0,0 0 0,0-1 1,1 1-1,-1 0 0,0 0 0,0 0 1,0 0-1,0 0 0,0-1 0,0 1 1,0 0-1,0 0 0,0 0 0,0 0 1,0-1-1,1 1 0,-1 0 0,0 0 1,0 0-1,0-1 0,0 1 0,0 0 1,-1 0-1,1 0 0,0 0 0,0-1 1,0 1-1,0 0 0,0 0 0,0 0 1,0-1-1,0 1 0,0 0 0,0 0-71,-12-2 2692,-16 4-834,21 0-1818,1 0 1,-1 1 0,1 0 0,0 1 0,0-1-1,0 1 1,1 0 0,-1 1 0,1-1 0,0 1-1,0 0 1,0 0 0,1 1 0,0-1 0,0 1-1,0 0 1,1 0 0,0 1 0,0-1 0,0 1-1,1-1 1,-1 6-41,1-7 20,1 0 0,0 1 1,0-1-1,1 0 0,0 1 0,0-1 0,0 0 1,0 1-1,1-1 0,0 0 0,0 1 0,0-1 0,1 0 1,-1 0-1,1 0 0,1 0 0,-1 0 0,1-1 0,-1 1 1,1-1-1,1 0 0,-1 1 0,1-1 0,-1-1 0,1 1 1,0 0-1,0-1 0,1 0 0,1 1-20,0-1-15,0-1-1,-1 0 1,1 0-1,0-1 1,0 0-1,0 0 1,0 0-1,0 0 1,0-1-1,0 0 1,0-1-1,0 1 1,4-2 15,-6 1-19,-1 1 1,0-1-1,0 0 1,0 0-1,0 0 1,0-1-1,0 1 1,0-1-1,0 0 1,-1 0-1,1 0 1,0 0 18,-2 0-10,0 1 0,1-1 0,-1 1 0,0-1 1,0 1-1,0-1 0,0 0 0,-1 1 0,1-1 1,0 0-1,-1 0 0,1 0 0,-1 1 0,0-1 1,0 0-1,1 0 0,-1 0 0,0 0 0,-1 0 1,1 0-1,0 0 10,-1-2-1,0 0 1,-1 1-1,1-1 0,-1 1 1,1-1-1,-1 1 0,0-1 1,-1 1-1,-1-2 1,4 4 13,-1 0 0,1 0 0,-1 0 0,0 0 0,1 0 0,-1 1 0,0-1 0,0 0-1,0 0 1,0 1 0,1-1 0,-1 0 0,0 1 0,0-1 0,0 1 0,0-1 0,0 1 0,-1 0 0,1-1 0,0 1 0,0 0 0,0 0 0,0 0 0,0 0 0,0 0 0,0 0 0,0 0-1,-1 0 1,1 0 0,0 0 0,0 1 0,0-1 0,-1 1-13,2-1 11,0 0-1,0 0 0,0 0 1,0 1-1,0-1 1,0 0-1,0 0 1,0 0-1,-1 1 0,1-1 1,0 0-1,0 0 1,0 1-1,0-1 1,0 0-1,0 0 1,0 0-1,0 1 0,0-1 1,0 0-1,0 0 1,1 1-1,-1-1 1,0 0-1,0 0 0,0 0 1,0 1-1,0-1 1,0 0-1,0 0 1,1 0-1,-1 0 0,0 1 1,0-1-1,0 0 1,0 0-1,0 0 1,1 0-1,-1 0 0,0 0 1,0 1-1,0-1 1,1 0-1,-1 0 1,0 0-1,0 0 0,1 0 1,-1 0-1,0 0 1,0 0-1,0 0 1,1 0-1,-1 0 0,0 0 1,0 0-1,1 0-10,11 4 829,-3-4-553,0 1 0,0-2-1,0 1 1,0-1 0,0 0-1,0-1 1,0 0 0,0-1-1,5-2-275,10-5-1325,0-2-1,14-9 1326,-1 0-891,-36 21 891,-1 0 1,1 0-1,0-1 0,0 1 0,0 0 0,0 0 1,-1 0-1,1 0 0,0 0 0,0 0 1,0 0-1,0 0 0,-1 1 0,1-1 0,0 0 1,0 0-1,0 1 0,-1-1 0,1 0 0,0 1 1,-1-1-1,1 1 0,0-1 0,-1 1 0,1-1 1,0 1-1,-1 0 0,1-1 0,-1 1 1,1 0-1,-1-1 0,1 1 0,-1 0 0,0 0 1,1-1-1,-1 1 0,0 0 0,0 0 0,1 0 1,12 41-16,-11-33 11,3 18-40,3 12-240,-8-38-86,1 1-1,0 0 1,0 0-1,-1-1 1,1 1-1,0-1 1,0 1 0,0 0-1,1-1 1,0 1 370,6 2-3568,1-3 288</inkml:trace>
  <inkml:trace contextRef="#ctx0" brushRef="#br0" timeOffset="350.342">598 1 10112,'0'2'296,"0"-1"1,-1 1-1,1-1 1,0 1-1,0-1 1,0 1 0,0 0-1,0-1 1,1 1-1,-1-1 1,0 1-1,1 0 1,-1-1-1,1 1 1,-1-1 0,1 0-1,0 1 1,0-1-1,0 1-296,21 31 216,-14-20 99,1 0-313,0 1 0,-1 0 1,-1 1-1,-1 0 0,0 0 0,-1 0 0,0 1 1,-1-1-1,-1 1 0,-1 0 0,0 0 1,-1 2-3,-1-18-61,0 0 1,0 0 0,1 0 0,-1 0 0,0 0 0,0-1 0,0 1 0,0 0 0,1 0 0,-1 0-1,0 0 1,0 0 0,0 0 0,1 0 0,-1 0 0,0 0 0,0 0 0,0 0 0,1 0 0,-1 0 0,0 0-1,0 0 1,0 0 0,0 0 0,1 0 0,-1 0 0,0 0 0,0 0 0,0 0 0,1 0 0,-1 0 0,0 1-1,0-1 1,0 0 0,0 0 0,1 0 0,-1 0 0,0 0 0,0 0 0,0 1 0,0-1 0,0 0 0,0 0-1,0 0 1,1 0 0,-1 1 0,0-1 0,0 0 0,0 0 0,0 0 0,0 1 0,0-1 0,0 0 0,0 0-1,0 0 1,0 1 0,0-1 0,0 0 0,0 0 0,0 0 0,0 1 0,0-1 0,0 0 0,0 0 0,-1 0 60,12-15-6249,-2-6 2980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24 387 9728,'-1'0'190,"0"0"0,0 0 0,0 0 1,0 0-1,1 0 0,-1 0 0,0 0 0,0 1 1,0-1-1,0 0 0,0 1 0,1-1 0,-1 0 1,0 1-1,0-1 0,1 1 0,-1-1 0,0 1 1,1-1-1,-1 1 0,0 0 0,1-1 0,-1 1 1,0 1-191,1-1 108,-1 1 0,0-1 0,1 1 1,0 0-1,-1-1 0,1 1 0,0 0 1,0-1-1,0 1 0,0 0 0,0-1 1,0 1-1,1 0-108,1 8 7,0 0 1,1 0-1,1 0 1,2 4-8,-5-11 142,31 75 853,-4 1 0,-3 1 0,7 52-995,-25-92 264,-1-1 0,-2 2 0,-2-1 1,-2 0-1,-1 0 0,-2 0 0,-2 0 0,-6 24-264,8-53 59,0 0-1,-1 0 1,-4 9-59,4-15 94,2-11-37,3-18-18,0 18-37,25-314-259,-17 256 179,3 1-1,2 0 1,4 1-1,2 0 79,-15 48-12,1-1-1,1 2 1,0-1-1,1 1 1,1 0-1,0 0 0,8-8 13,-14 17-4,1 0-1,0 1 1,0 0-1,0 0 1,0 0-1,0 0 1,1 1-1,-1-1 0,1 1 1,0 0-1,2 0 5,-3 1-1,0 0 0,-1 1 0,1-1-1,-1 1 1,1 0 0,0 0-1,-1 1 1,1-1 0,0 1-1,-1 0 1,1 0 0,-1 0 0,1 0-1,-1 0 1,0 1 0,0 0-1,2 0 2,4 4 0,-1 0 0,0 1 0,-1 0-1,1 0 1,-1 0 0,-1 1 0,1 0-1,-1 0 1,-1 1 0,0 0 0,2 3 0,6 14 4,-1 1 1,-2 0-1,3 12-4,4 19 85,-3 1 1,-3 0-1,-2 1 0,-2 0 1,-2 57-86,-5-114 6,0 0 0,0 0 0,0 0-1,0 0 1,1 0 0,0 0 0,-1 0 0,1 0 0,1 1-6,-2-4 1,0 0-1,0 0 0,0 1 1,0-1-1,0 0 0,0 0 1,0 0-1,0 0 0,0 0 1,1 0-1,-1 0 0,0 1 1,0-1-1,0 0 0,0 0 1,0 0-1,0 0 0,0 0 1,1 0-1,-1 0 0,0 0 1,0 0-1,0 0 1,0 0-1,0 0 0,0 0 1,1 0-1,-1 0 0,0 0 1,0 0-1,0 0 0,0 0 1,0 0-1,1 0 0,-1 0 1,0 0-1,0 0 0,0 0 1,0 0-1,0 0 0,0 0 1,1 0-1,-1-1 0,0 1 1,0 0-1,0 0 1,0 0-1,0 0 0,0 0 0,7-15 4,28-104-42,-2 8-185,14-25 223,-34 102-36,2 1-1,2 0 1,1 1 0,1 1 0,23-27 36,-32 45-12,0 2 0,1-1 1,1 1-1,0 1 1,0 0-1,11-7 12,-18 14 1,1 0-1,-1 0 1,1 0 0,0 1-1,0 0 1,0 0-1,0 0 1,0 1 0,0 0-1,0 0 1,1 0-1,-1 1 1,0 0 0,0 1-1,1-1 1,-1 1-1,0 0 1,3 1-1,5 3 8,0 1 0,0 0 0,-1 2 0,0-1-1,0 1 1,0 1 0,-1 0 0,-1 1 0,1 0 0,-2 1 0,1 0 0,-1 1-1,3 5-7,7 12 6,0 0-1,-2 1 0,-2 1 0,-1 1 0,3 8-5,4 23 0,-3 1-1,9 59 1,-7-28-3023,-20-91 2680,-1-3 216,0 0 1,0 0-1,0-1 1,0 1-1,0 0 1,1 0-1,-1-1 1,0 1-1,0 0 1,0 0-1,1-1 1,-1 1-1,0 0 1,1 0-1,-1-1 1,1 1-1,-1-1 1,1 1-1,-1 0 1,1-1-1,-1 1 1,1-1-1,-1 1 1,1-1-1,0 1 1,-1-1-1,1 0 1,0 1-1,-1-1 1,1 0-1,0 1 1,0-1-1,-1 0 1,1 0-1,0 0 1,0 0-1,0 0 127,8 0-3674</inkml:trace>
  <inkml:trace contextRef="#ctx0" brushRef="#br0" timeOffset="356.717">1875 212 10112,'0'72'3826,"9"320"-1551,-6-370-2050,1 0 0,1 0 0,0 0 0,2-1 0,0 1-1,2-1 1,0-1 0,2 0 0,0 0 0,1-1 0,0-1 0,2 0 0,0-1 0,1 0 0,1-1 0,1-1 0,17 14-225,-16-17-36,1 0 0,-1-1 0,2-1 0,-1 0 1,2-2-1,-1 0 0,1-2 0,0 0 0,0-1 0,1-1 0,10 0 36,-13-2-566,1-2-1,-1 0 0,1 0 1,-1-2-1,1-1 0,-1 0 1,0-1-1,5-3 567,-13 3-657,0 0-1,-1 0 1,1-1 0,3-3 657,-4 1-1174,-1 0 1,0 0 0,5-6 1173,-14 13-32</inkml:trace>
  <inkml:trace contextRef="#ctx0" brushRef="#br0" timeOffset="697.25">1848 734 10368,'-18'12'3872,"27"-7"-3040,18 2-192,-9-7-288,19 0-384,15-4 0,12-4-1376,8-7-576,-1-18-1696,2-18-704</inkml:trace>
  <inkml:trace contextRef="#ctx0" brushRef="#br0" timeOffset="698.25">2319 137 9856,'-18'0'3680,"22"0"-2848,5 7-1440,-4-2-800,4-5-2176,5 4-768</inkml:trace>
  <inkml:trace contextRef="#ctx0" brushRef="#br0" timeOffset="1107.371">2933 153 7296,'8'8'712,"0"0"1,-1 0 0,0 0-1,0 1 1,-1 0 0,-1 1-1,1-1 1,-1 1 0,3 9-713,6 20 2037,10 40-2037,-16-47-19,10 37 475,-4 1 0,5 59-456,1 145 3423,-19-261-3268,-1-2-70,1 0 1,1 0-1,0 0 0,0 0 1,4 10-86,-6-21 4,0 0 0,0 1 1,0-1-1,0 0 0,0 1 0,0-1 1,0 0-1,1 0 0,-1 1 0,0-1 1,0 0-1,0 0 0,0 1 1,1-1-1,-1 0 0,0 0 0,0 1 1,0-1-1,1 0 0,-1 0 1,0 0-1,0 0 0,1 1 0,-1-1 1,0 0-1,0 0 0,1 0 1,-1 0-1,0 0 0,1 0 0,-1 0 1,0 0-1,0 0 0,1 0 0,-1 0 1,0 0-1,1 0 0,-1 0 1,0 0-1,1 0 0,-1 0 0,0 0 1,0 0-1,1-1-4,0 0 3,1 0 0,-1 0 1,0-1-1,1 1 0,-1-1 0,0 1 1,0-1-1,0 1 0,0-1 0,0 0 1,0 0-4,32-82-6,90-202-1932,-95 229 1180,3 1-1,2 2 1,40-50 758,-59 87-106,1 0-1,0 1 0,1 1 1,1 0-1,0 1 0,1 1 1,10-5 106,-20 14 31,0 0 0,0 0 0,1 0 1,-1 1-1,1 1 0,0 0 1,0 0-1,9-1-31,-12 3 92,1 0 0,-1 0 0,0 1 0,1-1 0,-1 2-1,0-1 1,1 1 0,-1-1 0,0 2 0,0-1 0,0 1 0,-1 0 0,3 1-92,3 3 272,-1 1 1,0 0 0,-1 0-1,0 1 1,0 0 0,0 1-1,-1 0-272,18 26 837,7 14-837,-24-36 81,24 42 94,-2 2 0,-2 0 0,5 23-175,59 186 126,-89-253-497,1 0 1,0-1-1,1 1 0,5 6 371,-11-19-162,0-1-1,1 1 0,-1 0 0,0 0 1,1 0-1,-1-1 0,1 1 1,0 0-1,-1 0 0,1-1 0,-1 1 1,1-1-1,0 1 0,0 0 0,-1-1 1,1 1-1,0-1 0,0 0 0,0 1 1,0-1-1,-1 0 0,1 1 0,0-1 1,0 0-1,0 0 0,0 0 1,0 0-1,0 0 0,0 0 0,0 0 163,0-1-502,1 0-1,-1 0 1,1 0-1,-1 0 0,0 0 1,1 0-1,-1 0 1,0-1-1,0 1 0,0-1 1,0 1-1,0-1 1,0 1-1,0-1 0,0 0 503,12-28-3754</inkml:trace>
  <inkml:trace contextRef="#ctx0" brushRef="#br0" timeOffset="1448.981">4620 1 10112,'0'31'3776,"14"6"-2944,7 14-96,-12-18-256,9 18-352,0 17-32,5 12-32,-1 3 32,1 2-64,0-7-32,-7 7 32,-2-10 927,-5-7 481,0-12-1856,-4-8-768,-5-16-927,-5-17-257,-4-23-1408</inkml:trace>
  <inkml:trace contextRef="#ctx0" brushRef="#br0" timeOffset="1806.201">4324 129 13312,'0'3'4991,"26"9"-3871,28 5-320,-17-10-416,24 10-384,21-5 64,25 0-2656,27-1-1087,10-2-993,1-9-288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10112,'5'12'1682,"1"0"1,0-1-1,0 0 0,6 8-1682,12 11 3226,25 27-3226,0-1 263,5 12-213,71 87 140,-61-78-499,-58-70-818,-6-9-933,-12-16-1446,-16-16-377,-10-12 374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7296,'0'1'297,"0"0"0,-1-1 1,1 1-1,0 0 0,0-1 1,0 1-1,-1 0 1,1 0-1,0-1 0,0 1 1,0 0-1,0 0 0,0-1 1,0 1-1,1 0 0,-1-1 1,0 1-1,0 0 0,0 0 1,1-1-1,-1 1-297,7 27 1894,-5-19-1632,41 208 3860,-40-200-4117,0-1-42,3 32-3216,-25-68-3510,-12-21 3092,-2 3 5607,-28-37 4845,60 74-6742,1 0 1,-1 0 0,0 0 0,1 0-1,-1 0 1,0-1 0,1 1 0,0 0 0,-1 0-1,1 0 1,0-1 0,-1 1 0,1 0-1,0-1 1,0 1 0,0 0 0,0-1-1,1 1 1,-1 0 0,0 0 0,0-1 0,1 1-1,-1 0 1,1-1-40,0 0 17,0 0-1,1-1 0,0 1 1,-1 0-1,1 0 1,0 0-1,0 0 1,0 1-1,0-1 0,0 0 1,2 0-17,7-4-4,-1 1 0,1 0-1,-1 0 1,1 1 0,6-1 4,189-58-309,-203 62 314,0 0 0,0 1 0,-1-1 0,1 0-1,0 1 1,0 0 0,0 0 0,0 0 0,0 0 0,0 0 0,-1 0 0,1 1 0,0-1 0,0 1 0,0 0 0,-1 0-1,1 0 1,0 0 0,-1 0 0,1 1 0,-1-1 0,1 1 0,0 0-5,1 3 41,1 0 1,-1 0-1,0 1 1,-1-1-1,1 1 1,-1-1-1,0 1 1,-1 0-1,0 0 1,1 1-42,15 46 155,-1-7-705,7 13 550,-24-58-236,0 0-1,1-1 1,-1 1-1,0 0 1,1 0-1,-1-1 1,1 1-1,0 0 1,-1-1 0,1 1-1,-1 0 1,1-1-1,0 1 1,-1-1-1,1 1 1,0-1 236,0 0-217,-1 0-1,0 0 1,1 0 0,-1 0 0,1 0 0,-1 0-1,1 0 1,-1 0 0,0 0 0,1 0-1,-1 0 1,1 0 0,-1-1 0,0 1 0,1 0-1,-1 0 1,1 0 0,-1-1 0,0 1 0,1 0-1,-1-1 1,0 1 0,0 0 0,1-1-1,-1 1 1,0 0 0,0-1 0,1 1 0,-1 0-1,0-1 1,0 1 217,5-12-2645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7040,'5'13'6458,"-4"-7"-6064,-1-1-1,1 1 0,1 0 1,-1-1-1,1 1 0,0 0-393,7 26 115,-1 14 26,-3 1 1,0 45-142,0-60 48,4-48-251,3-26-339,-7 22-49,1 0 1,0 0-1,2 1 0,0 0 0,1 0 0,1 1 1,6-7 590,-15 23 144,1 0 1,-1 0-1,1 0 0,-1 0 1,1 1-1,0-1 1,0 1-1,0-1 1,0 1-1,0-1 0,0 1 1,0 0-1,0 0 1,0 0-1,1 0 1,-1 1-1,0-1 0,1 0 1,-1 1-1,0 0 1,1 0-1,0-1-144,-1 2 60,1 0 0,-1 0 0,1 0 0,-1 0 0,1 0 0,-1 0 1,1 0-1,-1 1 0,0 0 0,0-1 0,0 1 0,0 0 0,0 0 0,0 0 0,0 0 0,-1 0 0,1 0 0,-1 1 0,1-1 0,0 3-60,8 14 126,-2 0 0,5 15-126,-5-12-6,2 1 0,2 3 6,-12-25-4,0-1-1,0 0 1,0 1-1,0-1 1,0 0 0,1 1-1,-1-1 1,0 0-1,0 1 1,0-1-1,0 0 1,0 1-1,1-1 1,-1 0 0,0 0-1,0 1 1,1-1-1,-1 0 1,0 0-1,0 1 1,1-1 0,-1 0-1,0 0 1,0 0-1,1 0 1,-1 1-1,0-1 1,1 0-1,-1 0 1,0 0 0,1 0-1,-1 0 1,0 0-1,1 0 1,-1 0-1,0 0 1,1 0 0,-1 0-1,0 0 1,1 0-1,-1 0 1,0 0-1,1 0 1,-1-1-1,0 1 1,1 0 0,-1 0-1,0 0 1,0 0-1,1-1 1,-1 1-1,0 0 1,1 0 0,-1 0-1,0-1 1,0 1-1,0 0 1,1-1 4,9-22-379,-6 14 167,1-3-340,5-10-142,0 0 0,2 0 0,0 1 0,3-1 694,-12 17 166,0 0 0,0 1 0,1 0 0,0 0 0,0 0 1,0 0-1,0 0 0,1 1 0,-1 0 0,1 0 0,0 0 1,0 1-1,0-1 0,0 1 0,0 1 0,1-1 0,-1 1 1,1-1-1,-1 1 0,5 0-166,-5 2 168,0-1-1,0 1 1,0 0 0,0 0-1,-1 1 1,1-1-1,0 1 1,-1 0 0,1 0-1,-1 0 1,0 1 0,0 0-1,0 0 1,0 0 0,0 0-1,0 1 1,-1-1 0,0 1-1,0 0 1,0 0 0,0 0-1,0 0-167,8 16 496,0 0 0,-1 0 0,-1 1 0,2 8-496,0 0-323,-3-1 368,2 3-1616,-1-15-2423,-4-15 1333,-1-1-896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69 10368,'13'69'7362,"-10"-49"-6472,0 0 0,1 0-1,5 11-889,-5-19-26,1-1-1,1 0 0,0 0 0,0-1 0,1 1 0,0-2 0,1 1 1,0-1-1,0 0 0,1 0 0,0-1 0,3 1 27,-7-5-306,-1-1 0,2 1 1,-1-1-1,0 0 0,1-1 0,-1 1 0,1-1 1,0 0-1,-1-1 0,1 1 0,0-1 0,0 0 0,0-1 1,1 1-1,-1-1 0,0 0 0,0-1 0,0 0 1,0 1-1,0-2 0,0 1 0,-1-1 0,1 0 0,0 0 1,3-2 305,-4 1-1182,0-1 1,0 1 0,0-1-1,0 0 1,0 0 0,0-2 1181,13-13-2688</inkml:trace>
  <inkml:trace contextRef="#ctx0" brushRef="#br0" timeOffset="346.816">0 212 9984,'5'0'3680,"-5"0"-2848,21 5-256,-21-2-224,18-6-2720,5-6-1024,8-2 64,-4-10 192</inkml:trace>
  <inkml:trace contextRef="#ctx0" brushRef="#br0" timeOffset="347.816">44 30 10240,'-5'-5'3872,"5"5"-3040,19 0-128,-19 0-320,18 0-544,13-8-128,10-1-3808,7 2-1632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2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37 124 6656,'0'0'2144,"-9"15"4544,4 93-6502,5-101-177,1 0-4,-1-1 1,0 0-1,0 0 1,-1 1-1,0-1 1,0 0-1,0 0 1,-1 0-1,0 0 1,0 0 0,-2 3-6,4-9 0,0 0 0,0-1 0,0 1 0,0 0 0,0 0 0,0 0 0,0-1 0,-1 1 0,1 0 0,0 0 0,0 0 0,0 0 0,0-1 0,0 1 1,0 0-1,0 0 0,0 0 0,-1 0 0,1 0 0,0-1 0,0 1 0,0 0 0,0 0 0,0 0 0,-1 0 0,1 0 0,0 0 0,0 0 0,0 0 1,-1 0-1,1 0 0,0 0 0,0 0 0,0 0 0,0-1 0,-1 1 0,1 1 0,0-1 0,0 0 0,0 0 0,-1 0 0,1 0 0,0 0 0,0 0 1,0 0-1,0 0 0,-1 0 0,1 0 0,0 0 0,0 0 0,0 0 0,0 1 0,-1-1 0,1 0 0,0 0 0,0 0 0,0 0 0,0 0 0,0 1 1,-1-16-20,1 15 18,0-25-46,2 1 1,0-1-1,2 1 1,1 0-1,1-1 47,-2 11-14,0 1-1,1-1 1,1 0-1,0 1 1,1 0-1,0 1 1,1-1-1,0 2 1,3-3 14,-10 12-1,1 0 1,-1 1 0,1-1-1,0 0 1,0 1-1,0-1 1,0 1-1,0-1 1,0 1-1,0 0 1,0 0 0,0 0-1,0 0 1,1 0-1,-1 0 1,0 1-1,1-1 1,-1 1-1,1 0 1,-1 0-1,0 0 1,3 0 0,-2 1 4,0-1-1,0 2 1,-1-1-1,1 0 1,0 0-1,-1 1 1,1 0-1,-1-1 1,1 1-1,-1 0 1,0 0-1,0 0 1,0 1-1,0-1 1,0 0-1,0 1 1,-1-1-1,1 2-3,7 14 3,-1 0 0,-1 0 1,0 0-1,-2 1 0,0 0 0,-1 1 0,1 17-3,12 47-1510,-17-83 1341,1 1-205,-1 0-1,1-1 0,-1 1 1,1 0-1,-1 0 0,0-1 0,1 1 1,-1 0-1,0 0 0,0-1 1,-1 1-1,1 0 0,0 0 1,-1-1-1,1 1 0,0 0 1,-2 1 374,2-2-2432</inkml:trace>
  <inkml:trace contextRef="#ctx0" brushRef="#br0" timeOffset="346.025">69 231 7168,'-5'0'2720,"5"3"-2112,5-3 800,-5 0 288,3 0-864,10 0-352,5 0-320,5-3-160,4 3 32,5 0-32,-1-4 64,0 1-1152,5-6-480,-4 6-416,-1-6-128,1-3-480</inkml:trace>
  <inkml:trace contextRef="#ctx0" brushRef="#br0" timeOffset="681.374">588 56 7296,'0'3'2720,"0"6"-2112,4 2 864,-4-2 288,0 3-864,5 3-320,-1 5-352,1 8-128,-1-3-32,1-1-64,-1-2 32,1 0-32,-1-7 0,1 1-1216,-1-4-512,-4-4-544,0-4-160,5-13-128</inkml:trace>
  <inkml:trace contextRef="#ctx0" brushRef="#br0" timeOffset="682.374">494 20 7424,'-9'0'2816,"9"0"-2208,5 3 896,-1 2 256,5-1-992,5-4-320,8 0-384,4 0-96,6-4 32,4-1-1152,0 2-480,-1-1-1632,6-4-1088,-5 1 2016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6912,'-6'-1'402,"-1"2"0,1-1 0,0 0 0,0 1 0,-1 1 0,1-1-1,0 1 1,0 0 0,0 0 0,0 0 0,1 1 0,-1 0 0,1 0 0,-1 1 0,1 0 0,0-1 0,1 2 0,-1-1 0,-2 3-402,-2 3 130,0-1 0,1 1-1,0 1 1,0 0 0,1 0 0,1 0 0,0 1 0,0 0-1,1 0 1,1 0 0,0 1 0,-1 6-130,4-12 6,0 0 1,0 0-1,1 0 1,0 0-1,0 0 1,1 0-1,-1 0 1,2 0-1,-1 0 1,1 0-1,0 0 0,0 0 1,1-1-1,0 1 1,0-1-1,1 0 1,-1 0-1,1 0 1,1 0-1,-1-1 1,1 1-1,0-1 1,4 3-7,-1-1 0,1 0 0,1-1 0,-1 0 0,1 0 0,0-1 0,1-1 0,-1 1 0,1-2 0,0 1 0,0-2 0,0 1 0,0-2 0,7 1 0,-12-1 13,0-1-1,-1 0 0,1 0 0,0-1 0,-1 1 0,1-1 0,-1 0 1,1-1-1,-1 0 0,1 0 0,-1 0 0,0 0 0,0-1 1,0 1-1,0-1 0,-1-1 0,1 1 0,-1-1 0,0 0 1,0 0-1,0 0 0,0 0 0,-1 0 0,1-1 0,-1 0 1,-1 0-1,1 0 0,0-1-12,0-2-4,-1 1 0,0 0 0,0-1 0,-1 0 1,0 1-1,0-1 0,-1 0 0,0 1 0,0-1 0,-1 0 0,0 0 0,0 1 1,-1-1-1,0 1 0,0-1 0,-1 1 0,-2-4 4,1 2-28,0 1 0,0-1 0,-1 1-1,-1 0 1,1 0 0,-1 1 0,-1-1 0,1 1 0,-1 1-1,0-1 1,-1 1 0,1 0 0,-8-3 28,1 1-170,5 4-361,1-1 0,0 0 1,0 0-1,-4-4 531,2 0-2064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 6912,'-1'-1'134,"1"1"0,-1-1 1,1 0-1,-1 1 0,0-1 0,1 1 1,-1-1-1,0 0 0,1 1 1,-1 0-1,0-1 0,0 1 0,0-1 1,1 1-1,-1 0 0,0-1 0,0 1 1,0 0-1,0 0 0,1 0 0,-1 0 1,0 0-1,0 0 0,0 0 1,0 0-1,0 0-134,-1 1 78,0-1 0,-1 1 1,1 0-1,0 0 0,0 0 1,0 0-1,0 1 0,0-1 1,1 0-1,-3 2-78,-5 6 208,0 1-1,1 0 0,-7 9-207,12-15 565,-4 7-342,0 0 0,1 0 0,0 0 0,1 1 0,0-1 0,1 1-1,0 1 1,1-1 0,0 0 0,1 1 0,1-1 0,0 1 0,0 0 0,1-1 0,2 12-223,-1-18 8,0-1 1,1 1-1,-1 0 1,1-1-1,1 0 1,-1 1-1,1-1 0,0 0 1,0 0-1,0 0 1,0-1-1,1 1 1,0-1-1,0 0 1,0 0-1,1 0 1,0 0-1,-1-1 0,1 0 1,0 0-1,0 0 1,1-1-1,-1 1 1,0-1-1,1-1 1,0 1-1,-1-1 1,1 0-1,0 0 0,0 0 1,-1-1-1,2 0-8,0 0 6,1 0 0,-1 0-1,1-1 1,0 0-1,-1 0 1,1-1 0,-1 0-1,0 0 1,0 0 0,1-1-1,-2 0 1,1-1-1,0 0 1,-1 0 0,1 0-1,-1-1 1,0 0-1,-1 0 1,1 0 0,-1-1-1,0 0 1,-1 0 0,1 0-1,1-4-5,-4 5 5,0 1 0,-1-1-1,1 0 1,-1 0 0,0 0-1,-1 0 1,1 0 0,-1 0-1,0 0 1,0 0 0,-1 0-1,1 0 1,-1 1 0,0-1-1,0 0 1,-1 0 0,0 0-1,1 1 1,-2-1 0,1 1-1,0-1 1,-1 1 0,-3-4-5,-9-12-271,0 0-1,-2 1 1,0 1 0,-8-5 271,5 3-1028,7 5-1159,3 2-1135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9728,'-4'-8'3680,"8"8"-2848,1 0-192,-5 0-192,4 3-416,-4 2-96,5 0-1120,-5 2-480,0 1 864,0-1-32,-5 2 160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7040,'5'3'2720,"-5"-3"-2112,4 9-192,-4-6-128,0-3-320,5 0-64,-1 0-1280,1 0-608,-1 0-320,5-3-128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18 9856,'0'-2'225,"-1"1"0,1 0 0,-1 0 0,1 0-1,-1 1 1,0-1 0,1 0 0,-1 0 0,0 0 0,0 0 0,1 1 0,-1-1 0,0 0 0,0 1 0,0-1 0,0 0 0,0 1 0,0-1 0,0 1 0,0 0 0,0-1 0,-1 1-225,0 0 75,0 0 1,-1 1 0,1-1-1,0 1 1,0-1 0,0 1-1,0 0 1,0 0 0,0 0-1,0 0 1,-2 1-76,-8 7 47,0 0 0,0 0 0,1 2 0,0-1 0,1 1 0,0 0 0,1 1 0,0 0 0,1 1 0,0 0 0,1 0 1,0 1-1,2 0 0,-1 0 0,1 0 0,1 0 0,-1 11-47,4-16 157,1 0 0,0 0 1,0 0-1,1 0 0,0 0 1,0-1-1,1 1 0,1 0 1,-1 0-1,1-1 0,1 0 1,-1 1-1,1-1 0,3 3-157,-4-7 61,0 0-1,-1 0 1,2 0-1,-1-1 0,0 1 1,1-1-1,-1 0 0,1 0 1,0 0-1,0-1 0,0 1 1,0-1-1,1 0 0,-1 0 1,1-1-1,-1 1 1,1-1-1,-1 0 0,1 0 1,0-1-1,0 1 0,-1-1 1,1 0-1,0 0 0,0-1 1,-1 1-1,3-1-60,-1 0-1,1 0-1,0 0 0,-1-1 1,0 0-1,1 0 1,-1 0-1,0-1 1,0 0-1,0 0 0,-1 0 1,1-1-1,-1 0 1,0 0-1,0-1 1,0 1-1,0-1 1,-1 0-1,0 0 0,2-2 2,-4 3-84,-1 0 0,1 0-1,0 0 1,-1 0 0,0 0-1,0 0 1,0 0 0,0 0-1,-1 0 1,0 0-1,0-1 1,0 1 0,0 0-1,-1 0 1,1 0 0,-1 0-1,0-1 1,-1 0 84,-3-8-857,0 0 0,-2 0 0,1 1 0,-9-10 857,9 12-1466,-1-1 0,2 1 0,-1-1 0,1 0-1,-2-10 1467,2 4-2490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 9984,'-1'-1'273,"0"1"0,0 0 0,0-1 0,0 1 0,0 0 0,-1 0 0,1 0 0,0 0 0,0 0 0,0 0 0,0 0 0,-1 0 0,1 0 0,0 1 0,0-1 0,0 0 0,0 1 0,0-1 0,0 1 1,0-1-1,0 1 0,-1 0-273,-26 18-542,19-12 986,-15 9 87,1 0 0,1 2 1,0 1-1,-16 20-531,30-31 238,1 1 1,1 0-1,0 1 0,0-1 0,1 1 1,-3 6-239,6-11 54,0 1 0,0 0 0,1 0 0,-1 0 0,1 0 0,1 0 0,-1 0 0,1 1-1,0-1 1,0 0 0,1 0 0,0 0-54,0 0 8,1-1-1,0 1 0,0-1 1,0 0-1,1 0 1,0 0-1,0 0 0,0 0 1,1 0-1,-1-1 0,1 0 1,0 1-1,0-2 0,1 1 1,-1 0-1,1-1 0,0 0 1,0 0-1,0 0 1,0-1-1,0 1 0,1-1 1,-1-1-1,1 1 0,2 0-7,-3-1 5,1 1 0,-1-1 1,0-1-1,0 1 0,0-1 0,1 0 0,-1 0 0,0 0 0,0-1 0,0 0 0,1 0 0,-1 0 0,0-1 0,0 0 0,-1 0 0,1 0 0,0 0 0,-1-1 0,1 1 0,-1-1 0,0-1 0,0 1 0,0 0 0,0-1 0,0 0 0,-1 0 0,3-3-5,-3 1-154,-1 0 0,1 1 0,-1-1 0,0-1 0,0 1-1,0 0 1,-1 0 0,0-1 0,-1 1 0,1-1-1,-1 1 1,0-1 0,-1 1 154,-1-19-2817,-2 1-1,-5-20 2818,2 9-5416,2 14 1640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10240,'0'20'3872,"9"-3"-3040,9-2-128,-9-6-320,17-9-320,19 0 32,23-9-128,7-6 0,7-10-2720,7-6-1248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39 10112,'-2'-11'1772,"2"9"-1361,0 0 1,0-1 0,-1 1 0,1 0 0,-1 0-1,0 0 1,0 0 0,1 0 0,-2-2-412,1 4 24,0-1 0,1 1 0,-1-1 1,1 1-1,-1-1 0,0 1 0,0 0 1,1-1-1,-1 1 0,0 0 0,0 0 0,1-1 1,-1 1-1,0 0 0,0 0 0,0 0 1,1 0-1,-1 0 0,0 0 0,0 0 1,1 1-1,-1-1 0,0 0 0,0 0 0,1 0 1,-1 1-1,0-1 0,0 0 0,1 1 1,-1-1-1,0 1-24,-10 5 208,1 0 1,-1 1-1,1 1 0,0-1 1,1 2-1,0-1 0,0 1 1,1 1-1,0-1 0,-4 9-208,4-8 615,0 0-503,0 1-1,2 0 0,-1 1 0,1-1 1,1 1-1,0 0 0,0 1 1,1-1-1,1 1 0,0 0 0,1 3-111,0-6 43,2 0 0,-1 0 0,1 0 0,1 0 0,0 0 0,0 0-1,1 0 1,0 0 0,0-1 0,1 1 0,1-1 0,0 1 0,0-1-1,4 6-42,-5-11 0,0 0 0,-1-1 0,1 0 0,0 1 0,1-1-1,-1 0 1,0 0 0,1-1 0,0 1 0,0-1 0,0 0 0,0 0-1,0 0 1,0 0 0,0-1 0,4 2 0,-1-2-1,0 0 0,0 0 1,0 0-1,0-1 0,1 0 0,-1-1 0,0 1 0,0-1 1,0 0-1,5-2 1,-5 1-2,1-1 0,-1 0 0,1 0 0,-1 0 1,0-1-1,0 0 0,-1-1 0,1 1 0,3-5 2,-6 6-2,-1-1 1,1 1-1,-1-1 0,0 0 0,0 0 0,0 0 0,0 0 0,-1-1 0,0 1 1,0-1-1,0 0 0,0 1 0,-1-1 0,1-4 2,-1 1-137,-1 1 0,0 0 0,0 0 0,-1-1 0,0 1-1,0 0 1,0 0 0,-1-1 0,0 1 0,-2-3 137,-4-10-3581,-2 0 0,-9-16 3581,10 21-3605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46 7296,'3'-1'628,"-1"1"0,0-1 1,1 0-1,-1 0 0,0-1 1,0 1-1,0 0 0,0-1 1,0 1-1,0-1 0,1-1-628,-3 3 58,0-1-1,1 1 0,-1-1 0,0 0 0,1 1 0,-1-1 0,0 1 1,0-1-1,0 0 0,0 1 0,0-1 0,0 0 0,0 1 0,0-1 1,0 0-1,0 1 0,0-1 0,0 0 0,0 1 0,0-1 0,-1 0 1,1 1-1,0-1 0,0 1 0,-1-1 0,1 1 0,-1-1 0,1 0 1,0 1-1,-1-1 0,1 1 0,-1 0 0,1-1 0,-1 1 0,1-1 1,-1 1-1,1 0 0,-1-1 0,0 1 0,1 0 0,-1 0 0,0-1-57,-1 0 180,0 0-1,-1 0 0,1 0 0,0 1 1,-1-1-1,1 0 0,-1 1 0,1 0 0,-1-1 1,0 1-1,1 0 0,-1 0 0,1 1 0,-1-1 1,1 0-1,-1 1 0,1 0 0,-1 0-179,-5 1 136,0 1-1,0 0 1,1 0 0,-1 1-1,-1 2-135,0 0 31,1 1 1,-1-1-1,1 2 0,1 0 0,-1 0 0,1 0 0,1 0 0,-1 1 0,2 0 0,-1 1 1,1-1-1,1 1 0,-1 0 0,1 4-31,0-4 11,1 1 0,0 0 1,0 0-1,1 0 0,1 0 0,0 0 0,0 0 1,1 0-1,1 1 0,0-1 0,0 0 0,1 0 1,4 10-12,-3-12 8,1-1-1,0 0 1,0 0 0,1 0 0,0-1 0,1 0 0,0 0-1,0 0 1,0-1 0,1 0 0,-1 0 0,2 0 0,-1-1-1,6 3-7,-1-1-11,1 0 0,0-1 0,0 0 0,1-1 0,0-1 0,0 0 0,0-1 0,11 2 11,-20-5-4,-1 1 0,0-1 0,1 0 0,-1-1 0,1 1 0,-1-1 0,0 1 0,1-1 0,-1 0 0,0-1 1,0 1-1,0-1 0,0 0 0,0 0 0,0 0 0,2-2 4,-4 2-63,0 0 1,0 0-1,0 0 1,0 0-1,0-1 1,-1 1-1,1 0 0,0-1 1,-1 0-1,0 1 1,0-1-1,0 0 1,0 0-1,0 0 1,0 1-1,-1-1 1,1 0-1,-1 0 1,0 0-1,0 0 1,0 0-1,0 0 0,-1 0 1,1 0-1,-1-1 63,-1-5-620,-1 1-1,0 0 0,0-1 1,0 1-1,-1 0 0,0 0 1,-5-5 620,-39-50-5218,4 14 1533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12928,'4'4'4831,"1"-1"-3775,4 6-256,-5-6-384,1 2-1504,-1 0-480,1-2 513,-5-3 255,0 0 512,0 0-2144,0 0-992,0-3 192</inkml:trace>
  <inkml:trace contextRef="#ctx0" brushRef="#br0" timeOffset="335.88">23 93 10112,'-9'7'3776,"9"-7"-2944,0 17-160,5-9-288,-1-1-1600,5-2-544,0-1-512,0-1-1632,9-3 736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7168,'-4'5'2720,"8"2"-2112,5-2 800,-4-1 288,4-1-736,5-3-256,8 0-448,1 0-192,4 0-32,3 0-32,-3 0 0,0 0-96,-4 0 0,-5 0-1280,-4 0-544,4 0-1632</inkml:trace>
  <inkml:trace contextRef="#ctx0" brushRef="#br0" timeOffset="330.768">82 104 7040,'14'5'2720,"4"-2"-2112,8-3-192,-8 0-128,4 0-320,1 0 0,4 0-1184,0 0-448,0 0-736,-1 0-256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36 9472,'-1'-2'293,"1"0"-1,-1 0 1,1 0 0,-1 1 0,0-1 0,0 0 0,0 0-1,0 1 1,0-1 0,0 1 0,0-1 0,-1 1 0,1-1 0,0 1-1,-1 0 1,1 0 0,-1-1 0,0 1 0,1 0 0,-1 0-1,-1 0-292,-1 0 40,1 1 0,-1-1 0,1 1 0,-1 0 0,1 0 0,-1 0 0,1 0 0,-1 0 0,1 1 0,-1 0 0,1 0 0,-1 0-40,-4 1 1,0 1 1,0 0-1,1 1 0,-1 0 1,1 0-1,0 0 1,0 1-1,1 0 0,-1 0 1,1 1-1,0 0 1,0 0-1,1 0 0,0 1 1,0-1-1,1 1 1,0 1-1,0-1 1,-2 6-2,5-10 3,0-1 0,1 1 0,-1 0 0,1 0 0,0-1 0,0 1 1,0 0-1,0 0 0,0 0 0,1-1 0,-1 1 0,1 0 0,0 0 1,-1-1-1,1 1 0,1-1 0,-1 1 0,0-1 0,1 1 1,-1-1-1,1 1 0,0-1 0,0 0-3,7 8-17,1 0 0,0 0 0,0-1 0,7 3 17,23 23-4,-34-27 7,1-1 0,-2 2 0,1-1 0,-1 1 0,0-1 0,-1 1 0,0 0 0,-1 1 0,0-1 0,0 1 0,-1 0 0,0-1 0,0 2-3,-2-6 4,0 0 0,1 0 0,-2-1 0,1 1 1,0 0-1,-1 0 0,0-1 0,0 1 0,0 0 0,-1-1 0,1 1 0,-1-1 0,0 0 1,-1 0-1,1 1 0,-1-1 0,0-1 0,0 1 0,0 0 0,0-1 0,0 1 0,-1-1 1,0 0-1,1 0 0,-1-1 0,0 1 0,-1-1 0,1 0-4,-6 3-246,0-2 0,-1 1 0,1-1-1,-1-1 1,1 0 0,-3 0 246,-32 3-3477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 7168,'-2'-1'447,"0"1"-1,-1-1 1,1 1 0,0 0 0,-1 0 0,1 0-1,0 0 1,0 0 0,-1 0 0,1 1 0,0-1-1,-1 1 1,0 0-447,-2 1 301,0 0-1,1 0 1,-1 0-1,1 1 1,0-1-1,-3 3-300,1 0 6,-1 1 0,1 0 0,0 0 0,0 1 0,0-1 0,1 1 0,-2 4-6,-1 2 31,1 1 0,1 0 1,0 0-1,1 0 0,0 1 0,1 0 1,1 0-1,0 0 0,1 0 0,1 0 0,0 0 1,1 1-1,1-1 0,1 2-31,-2-13 14,1 0-1,0 0 0,0 0 0,0 0 1,0 0-1,0-1 0,1 1 1,0 0-1,0-1 0,0 1 1,0-1-1,1 0 0,-1 0 1,1 0-1,0 0 0,0 0 1,0 0-1,0-1 0,0 1 1,0-1-1,1 0 0,-1 0 1,3 0-14,-2 0-73,1-1 0,0 0 1,0 0-1,0 0 1,0 0-1,0-1 1,0 0-1,0 0 1,0-1-1,0 1 1,0-1-1,0 0 1,0 0-1,-1-1 0,1 1 1,0-1-1,-1 0 1,1-1-1,-1 1 73,26-16-2416,-24 14-3178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174 179 9984,'0'24'3680,"0"-4"-2848,9 13-192,-4-14-192,-1 9-416,5 3-32,0 2 0,0 2 64,0-3-32,0 1-32,0-6 32,-4-10-128,-1-5 0,1-5-1280,-10-11-608,-4-8-1600</inkml:trace>
  <inkml:trace contextRef="#ctx0" brushRef="#br0" timeOffset="337.76">49 191 7168,'-5'-4'717,"0"1"1,0 0 0,-1 0 0,1 1-1,-1-1 1,1 1 0,-4 0-718,6 1 1765,7 2-1546,0 0 0,1-1-1,-1 0 1,0 1 0,0-1 0,0-1 0,0 1-1,4-2-218,1 1 117,9 0 115,75-7-2812,5-6 2580,-68 9-480,-1-2 0,0-1 0,0-1 1,0-1-1,9-7 480,-34 15-13,6-3 583,0 1 1,0-1 0,0 2-1,0-1 1,8 0-571,-14 3 104,-1 1 1,1 0-1,0 0 1,-1 0-1,1 0 1,-1 1 0,1-1-1,0 1 1,-1 0-1,1 0 1,-1 0 0,0 0-1,1 1 1,-1 0-1,0-1 1,0 1-1,0 0 1,0 1 0,0-1-105,5 5 60,0 1 1,-1 0 0,0 0 0,-1 1 0,1-1-1,-1 1 1,1 5-61,34 69 300,-41-82-295,17 41 1319,-3 0-1,4 22-1323,-7-26-2316,-11-36 1916,0-1 1,1 1-1,-1-1 1,1 1-1,-1-1 1,1 0-1,0 1 0,-1-1 1,1 0-1,0 1 1,0-1-1,1 1 400,2-8-3530</inkml:trace>
  <inkml:trace contextRef="#ctx0" brushRef="#br0" timeOffset="672.43">972 1 10112,'14'7'3776,"-10"5"-2944,10 12-160,-10-11-224,5 6-288,1 5 0,-1 3-96,0 10-64,0-1 32,0 3-128,0 0 64,0-2-320,0-6-96,-5-2-2112,-13-17-2400</inkml:trace>
  <inkml:trace contextRef="#ctx0" brushRef="#br0" timeOffset="1000.128">824 191 9728,'8'2'4893,"31"8"-4090,-13-7-1489,1 0 1,-1-2 0,0-1 0,1-2 0,-1 0 0,16-5 685,40-10-1306,34-13 1306,-27 5 675,-67 19 344,22-5 1859,-42 10-2771,1 1-1,0 0 0,-1 0 1,1 0-1,0 0 1,0 0-1,-1 1 0,1-1 1,0 1-1,-1 0 1,1-1-1,0 1 0,-1 1 1,1-1-107,-2 0 8,-1-1 0,1 1 0,-1-1-1,1 1 1,-1-1 0,1 1 0,-1 0 0,1-1 0,-1 1 0,0 0 0,1-1 0,-1 1 0,0 0 0,0 0-1,1-1 1,-1 1 0,0 0 0,0 0 0,0-1 0,0 1 0,0 0 0,0 0 0,0-1 0,0 1-1,0 0 1,0 0 0,-1-1 0,1 1-8,-9 25 130,5-16 63,2-2 74,1 0 0,-1 0 0,2 0 0,-1 0 1,1 0-1,0 0 0,0 0 0,1 0 0,0 0 0,1 0 1,0 0-1,0 0 0,0-1 0,3 5-267,-3-6 1,1 0-1,0 0 1,0-1-1,1 1 1,-1-1-1,1 0 1,0 0-1,1 0 1,-1 0-1,1-1 1,0 1-1,0-1 1,0-1-1,1 1 1,-1-1-1,1 0 1,0 0-1,2 1 0,0-2-218,0 0 0,0 0-1,0-1 1,1 0 0,-1 0 0,6 0 218,-3-2-811,0 0 0,-1-1 0,1 0 0,-1 0 0,1-1 0,-1 0 0,0-1 0,0 0 811,21-11-3573</inkml:trace>
  <inkml:trace contextRef="#ctx0" brushRef="#br0" timeOffset="1001.128">1570 239 7424,'0'5'2816,"9"-5"-2208,7 3 832,-7 1 192,10-4-1056,3-4-416,5-4-2560,1 1-1056</inkml:trace>
  <inkml:trace contextRef="#ctx0" brushRef="#br0" timeOffset="1336.118">1595 28 9728,'-16'0'3584,"16"4"-2784,-5-4 0,5 0-160,9 3-448,8-3-32,6 0-384,4-3-96,4-6-3712,6-3-1632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7040,'-4'0'3606,"7"6"-2274,7 9 279,2 0-1374,0 2 1,-1-1-1,-1 1 1,-1 1-1,-1 0 1,0 0-1,-1 0 0,1 9-237,4 6 5,1-1 0,2 1-5,22 39-1541,-33-63-560,1-13-1179</inkml:trace>
  <inkml:trace contextRef="#ctx0" brushRef="#br0" timeOffset="337.671">354 0 7168,'-6'4'1041,"-1"0"0,1 0 0,0 0 0,1 1 0,-1 0 0,-3 3-1041,1 1 570,0 0-1,1 1 1,-6 10-570,2-2-9,2 1 0,0 0 0,1 1 1,-3 10 8,8-20 24,1 0 1,0 0 0,0 0-1,1 0 1,0 1 0,1-1 0,0 0-1,1 1 1,0-1 0,1 0 0,0 3-25,-1-8-109,0-1 0,1 0 1,-1 1-1,1-1 0,0 0 1,0 0-1,0 0 0,0-1 1,1 1-1,-1 0 1,1-1-1,0 0 0,0 0 1,1 1-1,-1-2 0,0 1 1,1 0-1,0-1 0,0 0 1,-1 1-1,1-2 0,1 1 1,-1 0-1,0-1 1,0 0-1,1 0 0,0 0 109,4 1-696,0-2 0,0 1 0,0-2 0,0 1 0,0-1 0,1 0 696,30-7-2490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 6784,'0'0'145,"-1"0"1,0 0 0,0 1-1,1-1 1,-1 0 0,0 1-1,1-1 1,-1 0 0,0 1-1,1-1 1,-1 1 0,1-1-1,-1 1 1,0-1 0,1 1-1,-1-1 1,1 1 0,0 0-1,-1-1 1,1 1 0,0 0-1,-1-1 1,1 1 0,0 0-1,-1 0 1,1-1 0,0 1-1,0 0 1,0 0 0,0-1-1,0 1 1,0 0 0,0 0-1,0 0 1,0-1 0,0 1-146,2 4 512,-1-1 0,1 1 1,0-1-1,0 0 1,0 1-1,1-1-512,6 17 322,7 30-29,-3 0 0,-1 5-293,-1 0-378,14 35 378,-24-90 97,3 11-1527,-2-11-646,-1-7-782,-1-9-395</inkml:trace>
  <inkml:trace contextRef="#ctx0" brushRef="#br0" timeOffset="335.429">3 71 7040,'0'0'65,"0"-1"0,0 1 1,0 0-1,0 0 0,0 0 1,0 0-1,0 0 0,0 0 1,0 0-1,1 0 1,-1-1-1,0 1 0,0 0 1,0 0-1,0 0 0,0 0 1,0 0-1,0 0 0,0-1 1,0 1-1,0 0 0,0 0 1,0 0-1,0 0 0,0 0 1,0 0-1,0-1 0,0 1 1,0 0-1,-1 0 0,1 0 1,0 0-1,0 0 0,0 0 1,0 0-1,0-1 0,0 1 1,0 0-1,0 0 0,0 0 1,0 0-1,-1 0 0,1 0 1,0 0-1,0 0 0,0 0 1,0 0-1,0 0 0,0 0 1,0-1-1,-1 1 0,1 0 1,0 0-1,0 0 0,0 0 1,0 0-1,0 0 0,0 0 1,-1 0-66,21-6 728,31-5-986,34 1 272,42 0-14,-48 5 210,77-14-210,-153 18 203,0 0 0,-1 1 1,1-1-1,0 1 0,0 0 0,0 0 1,0 0-1,0 0 0,0 0 0,0 1 1,0-1-1,0 1 0,1 0-203,-2 0 56,-1 1 0,1-1-1,-1 0 1,1 1 0,-1 0 0,1-1-1,-1 1 1,0 0 0,0 0 0,0-1-1,0 1 1,0 0 0,0 0-1,-1 0 1,1 0 0,0 0 0,-1 0-1,0 1 1,1-1-56,53 275 160,-53-273-390,-1-3 42,0 1 1,0-1-1,0 0 0,1 0 1,-1 0-1,0 1 1,1-1-1,-1 0 0,1 0 1,0 0-1,-1 0 1,1 0-1,0 0 0,-1 0 1,1 0-1,1 1 188,6-1-3322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42 212 4224,'11'-33'2908,"-10"30"-2200,0-1 1,-1 1 0,1 0-1,-1 0 1,0-1-1,0 1 1,0-1-1,0 1 1,-1-2-709,-4 25 1841,1-11-1693,-6 42 67,2 0-1,1 18-214,-3 22 46,5-61-41,2 0 1,1 0-1,2 1 0,1-1 1,2 13-6,-2-40 1,-1 0 0,1 0 0,-1 0 0,1 0 0,0 0 0,0-1 1,0 1-1,0 0 0,1 0 0,-1-1 0,1 1 0,-1-1 1,1 0-1,0 1 0,0-1 0,0 0 0,0 0 0,1 0 1,-1 0-1,0-1 0,1 1 0,-1-1 0,3 2-1,1-1 0,0-1-1,-1 0 1,1 0-1,0 0 1,0-1-1,-1 0 1,1 0-1,0 0 1,0-1-1,0 0 1,3-1 0,13-3-1225,1-1 0,-2-1 0,20-10 1225,-9 5-3386</inkml:trace>
  <inkml:trace contextRef="#ctx0" brushRef="#br0" timeOffset="333.535">535 224 7040,'-5'7'601,"1"1"0,-1 0 0,1 0 0,1 0 1,0 0-1,-1 3-601,-4 12 323,3-10-152,1 1 0,1 0-1,0-1 1,1 1 0,1 0-1,0 0 1,1 1 0,0-1-1,1 0 1,0 0 0,2 0-1,-1 0 1,2-1 0,0 1-1,5 11-170,-6-19 122,0 0-1,0-1 1,1 1-1,0-1 0,0 0 1,0 0-1,0 0 1,1-1-1,0 1 0,0-1 1,0 0-1,0 0 1,1-1-122,-2-1-152,-1 0 1,1 0-1,0 0 0,-1-1 1,1 1-1,0-1 0,0 0 1,0 0-1,0 0 1,0-1-1,0 0 0,0 0 1,0 0-1,0 0 1,0 0-1,0-1 0,0 0 1,0 1-1,0-2 1,0 1-1,1-1 152,13-9-3189</inkml:trace>
  <inkml:trace contextRef="#ctx0" brushRef="#br0" timeOffset="669.263">417 411 7040,'-12'16'2720,"12"-8"-2112,12-4-96,-7-1-224,8-3-224,10-3 32,4-4-64,0-5-32,1-5 32,-1-2-1312,-6-6-480</inkml:trace>
  <inkml:trace contextRef="#ctx0" brushRef="#br0" timeOffset="670.263">535 243 7040,'5'0'2720,"4"0"-2112,9-7-192,-11 7-192,7-5-320,4 2 64,0-4-2656,0-2-1216</inkml:trace>
  <inkml:trace contextRef="#ctx0" brushRef="#br0" timeOffset="1018.536">906 136 9728,'0'12'3584,"5"5"-2784,4 5-128,-5-5-320,5 7-288,0 3-64,1 5 32,-1 4 32,0-4-32,0 4-32,0-4 32,-5-3-32,1-5 0,-5-5-1216,0-7-448,0-4-800,0-8-288,-9-5 320</inkml:trace>
  <inkml:trace contextRef="#ctx0" brushRef="#br0" timeOffset="1349.172">745 120 7296,'-14'4'2816,"11"1"-2208,6-2 832,2 1 256,4-4-864,9 0-352,9 0-320,9-4-160,0 1 32,-1-2-32,1 1 0,1 4-1152,-6 0-416,-4 0-608,-5 4-192,0 1-192</inkml:trace>
  <inkml:trace contextRef="#ctx0" brushRef="#br0" timeOffset="1350.172">1279 5 7296,'-5'-5'2816,"5"14"-2208,5-1 896,-1-1 256,1 1-992,4 4-384,5 0-288,-1 5-32,1 2-32,4 6-96,-6-1 32,2 3 32,-5-3 0,0-4-2336,0-4-960,0-4 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7296,'4'0'478,"-1"0"1,0-1 0,1 1 0,-1-1-1,0 0 1,0 0 0,0 0 0,0 0-1,0-1 1,0 1 0,0-1-1,0 0 1,0 0 0,0 0-479,6-6 0,0 0 1,-1 0-1,4-6 0,14-14-2618,-16 20 3104,-6 4 1926,-4 9-185,1 11-2701,5 32 1734,2 0 1,3 0-1,14 41-1260,-17-65 96,1 0 0,1-1 0,2 0 0,0-1 0,1 0 0,1-1 0,1 0 0,7 5-96,-18-20 8,1-1 1,1 0-1,-1-1 1,0 1 0,1-1-1,0 0 1,0 0-1,2 0-8,-5-3 6,-1 0 0,0 0-1,1 0 1,-1-1-1,1 1 1,0-1 0,-1 1-1,1-1 1,-1 0-1,1 0 1,0 0-1,-1 0 1,1-1 0,-1 1-1,1-1 1,-1 1-1,1-1 1,-1 0 0,1 0-1,-1 0 1,0 0-1,1-1 1,0 0-6,5-4-9,0-1 1,-1 1-1,0-2 1,-1 1-1,1-1 1,-2 1-1,1-2 1,-1 1-1,0-1 1,-1 1-1,0-1 1,2-5 8,6-21-44,-2-1 0,5-25 44,-8 31 3,20-102-243,-27 132 237,0-1 0,0 1 0,0-1 0,0 1 0,0 0 0,0-1 0,1 1 0,-1-1 0,0 1 0,0 0 0,0-1 0,0 1-1,0-1 1,1 1 0,-1 0 0,0-1 0,0 1 0,1 0 0,-1-1 0,0 1 0,1 0 0,-1 0 0,0-1 0,1 1 0,-1 0 0,0 0-1,1-1 1,-1 1 0,1 0 0,-1 0 0,0 0 0,1 0 0,-1 0 0,1 0 0,-1-1 3,1 2-2,1-1-1,-1 1 1,0 0 0,0-1-1,-1 1 1,1 0 0,0-1 0,0 1-1,0 0 1,0 0 0,-1 0-1,1 0 1,0 1 2,24 41 18,-22-36-27,9 14 12,0-1 0,2-1 0,0 0 0,1-1 0,1-1-1,0 0 1,9 6-3,-13-12 19,1-1-1,1-1 0,0 1 0,0-2 1,1 0-1,0-1 0,0-1 0,1 0 1,0-1-1,14 3-18,-24-6 23,0-1 1,-1 0-1,1-1 1,0 1-1,0-1 0,0 0 1,0-1-1,0 1 0,0-1 1,0-1-1,0 1 1,-1-1-1,1 0 0,0 0 1,-1 0-1,0-1 0,1 0 1,-1 0-1,0 0 0,0-1 1,-1 1-1,1-1 1,-1 0-1,0-1 0,0 1 1,0-1-1,-1 0 0,1 0 1,-1 0-1,0 0 1,-1 0-1,1-1 0,-1 1 1,1-6-24,5-14 101,-2 1 0,-1-1 0,-1-1 0,1-14-101,-1-106-4010,-4 146 3810,0-1-1,0 0 1,0 0-1,0 0 0,0 0 1,0 1-1,0-1 1,0 0-1,0 0 0,1 0 1,-1 0-1,0 1 1,1-1-1,-1 0 0,1 0 1,-1 1-1,1-1 1,-1 0-1,1 1 0,-1-1 1,1 1-1,-1-1 0,1 1 1,0-1-1,-1 1 1,2-1 200,10-7-3664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17 7296,'-2'-2'690,"-1"0"-1,1 1 1,-1-1 0,1 1 0,-1-1-1,0 1 1,0 0 0,0 0 0,0 0-690,0 0 311,0 1 1,-1-1-1,1 1 1,0 0-1,-1 0 1,1 0-1,-2 0-311,-1 1 27,0 0 0,0 1-1,1 0 1,-1-1 0,0 2 0,1-1-1,0 1 1,-1 0 0,0 1-27,-23 15 54,0 1 0,-20 20-54,41-34 8,0 2 0,0-1 1,1 1-1,1 0 0,-1 1 0,1 0 0,1 0 0,0 0 0,0 1 0,0-1 0,0 6-8,4-11 5,0 0 0,0-1-1,0 1 1,1 0 0,0 0-1,0 0 1,0 0 0,0 0-1,1 0 1,-1 0 0,1 0 0,0 0-1,0 0 1,0 0 0,1 0-1,-1-1 1,1 1 0,0-1-1,0 1 1,1-1 0,-1 0 0,0 0-1,1 0 1,0 0 0,0 0-1,0 0 1,0-1 0,3 3-5,0-2-98,0 1 1,1-1-1,-1 0 1,1 0-1,-1 0 0,1-1 1,0 0-1,0-1 1,0 1-1,0-1 1,0-1-1,0 1 1,0-1-1,0-1 0,0 1 1,3-1 97,25-7-2107,2-4-1327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9728,'-2'0'201,"1"1"0,0-1 1,-1 1-1,1 0 1,0 0-1,0-1 0,0 1 1,0 0-1,0 0 1,0 0-1,0 0 0,0 0 1,0 0-1,0 1 1,0-1-1,1 0 0,-1 0 1,0 1-1,1-1 1,-1 0-1,1 1 0,0-1 1,-1 0-1,1 1 1,0-1-1,0 1 0,0 0-201,0 7-42,0-1-1,0 0 0,2 0 1,0 7 42,2 14 263,-4-6-140,-1 8 83,2-1 0,1 1 0,4 17-206,-4-39 9,0-1 1,0 1-1,1-1 0,0 1 0,1-1 0,-1 0 0,2 0 1,-1-1-1,1 1 0,0-1 0,1 0 0,-1 0 0,1-1 1,3 3-10,-6-6-54,0-1 0,0 0 1,0 0-1,0 0 1,0-1-1,1 1 1,-1-1-1,0 0 1,1 0-1,-1 0 1,1 0-1,-1 0 1,1-1-1,-1 0 1,3 1 53,1-2-981,1 1 0,0-1 0,-1 0 0,1-1 1,-1 0-1,6-2 981,18-7-3296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 7296,'-1'0'121,"0"-1"0,1 1 0,-1 0 0,0 0 1,0 0-1,0 0 0,0 0 0,0 0 0,0 0 0,0 0 1,0 0-1,0 0 0,0 1 0,1-1 0,-1 0 0,0 1 1,0-1-1,0 0 0,0 1 0,1-1 0,-1 1 0,0-1 1,0 1-1,1 0 0,-1-1 0,0 1 0,1 0 0,-1-1 1,1 1-1,-1 0 0,1 0 0,-1 0-121,-19 34-88,13-22 517,1-2-52,1 0-1,0 0 1,0 0-1,1 0 1,1 1-1,0 0 0,0-1 1,1 1-1,1 0 1,-1 8-377,2-14 8,0-1 0,0 1 0,1-1 0,0 0 0,0 1 1,0-1-1,0 0 0,1 0 0,0 0 0,0 0 0,0 0 0,1 0 1,0 0-1,0-1 0,0 0 0,0 1 0,1-1 0,-1 0 0,1 0 1,0-1-1,0 1 0,1-1 0,-1 0 0,1 0 0,1 0-8,2 0 6,0 1 0,1-2 0,-1 1-1,1-1 1,0-1 0,0 1 0,0-2 0,0 1-1,0-1 1,-1 0 0,1-1 0,0 0 0,0-1-1,0 1 1,-1-2 0,1 1 0,-1-1 0,1-1-1,-1 1 1,0-1 0,0-1 0,-1 0 0,1 0-6,-5 3-35,-1 0 1,1 0 0,-1 0 0,0 0 0,0 0 0,0 0 0,0-1 0,0 1 0,0-1 0,-1 0 0,1 1 0,-1-1 0,0 0 0,1 0 0,-1 0 0,-1 0 0,2-3 34,-2 0-139,1 1 0,-1-1 0,0 1 0,0-1 0,-1 1-1,0-1 1,0 1 0,0-1 0,0 1 0,-1-1 139,-1-3-242,0 1 0,-1 0 0,0 0 0,0 0 1,-1 1-1,0-1 0,0 1 0,0 0 0,-1 0 0,0 1 0,-1 0 0,1 0 0,-1 0 242,-2 1-2427,4-3-111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 10240,'-2'-1'206,"0"1"1,0 0 0,0-1-1,0 1 1,0 0 0,0 0-1,0 1 1,0-1 0,0 0-1,0 1 1,0-1 0,0 1-1,0-1 1,0 1 0,1 0-1,-1 0 1,0 0 0,-1 1-207,-1 1 297,1 1 0,-1 0 1,0 0-1,1 1 0,0-1 1,-2 5-298,-13 20 0,2 1 0,1 0 0,-1 8 0,14-34-36,0 1 1,0 0 0,1 0 0,0-1-1,0 1 1,0 0 0,1 0 0,-1 0-1,1 0 1,0 0 0,1 0 0,-1 0-1,1 0 1,0 0 0,0 0 0,1 0-1,-1-1 1,1 1 0,0-1 0,1 1-1,-1-1 1,1 0 0,-1 1 0,1-1-1,0-1 1,1 1 0,-1 0 0,1-1-1,0 0 1,2 2 35,0 0-103,0-1-1,1-1 0,-1 1 1,1-1-1,0 0 0,0 0 1,0-1-1,0 0 0,0 0 1,0-1-1,1 0 0,-1 0 1,0-1-1,1 0 0,-1 0 1,1 0-1,-1-1 0,0-1 1,1 1-1,1-2 104,44-18-4656,-26 6 2171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10240,'7'27'1224,"7"26"3184,17 40-4408,-19-61 103,-3 1 1,4 23-104,7 24 368,-15-100 3208,4-20-3434,-3 2-177,1 2 1,2-1-1,6-15 35,-9 34-452,1 1 0,1 0 0,0 0-1,1 0 1,1 1 0,0 1-1,11-12 453,-2 9-445,-12 18 376,-6 13 82,-17 62 2381,9-47-1931,2 0 0,0 0 0,1 9-463,4-29 5,0 0 1,0 0 0,0 0-1,1-1 1,1 1-1,-1 0 1,1-1 0,0 1-1,1-1 1,-1 0 0,2 0-1,-1 0 1,1 0-1,1 1-5,-2-5-167,0 1-1,0-1 0,0 0 0,1 0 1,-1 0-1,1-1 0,0 1 0,0-1 0,0 0 1,0 0-1,0 0 0,1 0 0,-1-1 1,1 0-1,-1 0 0,0 0 0,1 0 1,0-1-1,-1 0 0,1 0 0,-1 0 1,1 0-1,4-2 168,2 1-861,1-1 0,-1-1 1,0 0-1,0 0 0,0-1 1,-1-1-1,1 0 0,-1 0 0,1-1 861,20-18-3850,4-3 1418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9984,'-1'0'171,"1"0"1,-1 0 0,1 0 0,0 0-1,-1 0 1,1 1 0,-1-1 0,1 0-1,-1 0 1,1 0 0,-1 1 0,1-1 0,0 0-1,-1 1 1,1-1 0,-1 0 0,1 1-1,0-1 1,-1 0 0,1 1 0,0-1-1,0 1 1,-1-1 0,1 1 0,0-1-1,0 1 1,0-1-172,-4 20 1270,5 19-985,-1-38-221,4 22 1054,0 0 0,2-1 0,6 17-1118,2 10 288,-8-25-241,-4-13-10,1 0-1,0 0 1,0 0 0,1-1 0,1 1-1,0-1 1,5 8-37,-10-17-7,1 0-1,-1-1 1,1 1-1,-1-1 1,1 1 0,-1-1-1,1 1 1,-1-1-1,1 1 1,0-1-1,-1 0 1,1 1 0,0-1-1,-1 0 1,1 0-1,0 1 1,0-1-1,-1 0 1,1 0 0,0 0-1,-1 0 1,1 0-1,0 0 1,0 0-1,-1 0 1,1 0 0,0 0-1,0 0 1,-1-1-1,1 1 1,0 0-1,-1 0 1,1-1 0,0 1-1,-1 0 1,1-1-1,0 1 1,-1-1 0,1 1-1,-1-1 1,1 1-1,-1-1 1,1 1-1,-1-1 1,1 0 0,-1 1-1,1-1 8,3-5-452,0 0 0,0 0-1,0-1 1,1-3 452,-3 7-183,9-21-368,-2-1 0,0 0 1,0-4 550,0-2-65,12-24 65,-21 53 3,1 1 1,-1-1 0,1 1 0,0-1 0,0 1 0,0 0-1,0-1 1,0 1 0,0 0 0,0 0 0,0 0 0,0-1 0,0 1-1,1 1 1,-1-1 0,0 0 0,2-1-4,-2 2 1,0 0 1,0 0 0,0 0-1,0 0 1,1 0-1,-1 0 1,0 0-1,0 0 1,0 0-1,0 0 1,0 1-1,0-1 1,0 0 0,0 1-1,0-1 1,0 1-1,0-1 1,0 1-1,0-1 1,0 1-2,6 5 92,-1 0 0,0 0 0,0 1 0,0 0 0,-1 0 1,1 2-93,9 11 764,-3-7-456,1-1 0,-1 0-1,2-1 1,0 0 0,0-1 0,1-1 0,0 0 0,0-1 0,1 0 0,10 2-308,-20-8-1,0 0 1,1 0-1,-1 0 0,1-1 1,-1 0-1,1 0 0,0-1 1,-1 0-1,1 0 0,0-1 1,-1 0-1,1 0 1,0 0-1,-1-1 0,0 0 1,1 0-1,-1 0 0,0-1 1,0 0-1,0 0 0,-1-1 1,1 0-1,-1 0 1,0 0-1,0 0 0,0-1 1,0 0-1,2-4 1,-1 2-51,-2-1-1,1 1 0,-1-1 1,0 0-1,-1 0 1,1 0-1,-2 0 1,1 0-1,-1-1 1,0 1-1,-1-1 1,0 0-1,-1 1 1,1-1-1,-2-4 52,-1-13-1919,-1 0 1,-2 0-1,0 0 0,-5-10 1919,10 28-3626,3 3 410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10368,'3'9'6555,"4"7"-3885,11 27-1954,-15-30-678,3 4 6,-1 0 0,-1 1 0,0 0-1,-1 0 1,-1 0 0,-1 1 0,-1-1 0,-1 13-44,0-16 19,1-9 16,1-11 7,4-22-472,1 0-1,1 1 1,1-1-1,2 1 1,0 1 0,2 0-1,1 1 1,0 0 0,2 1-1,10-12 431,-21 30 336,1 1 0,-1-1 0,0 1 0,1 0 0,0 1 0,0-1 0,0 1 0,0 0 0,1 1 0,-1-1 0,1 1 0,3-1-336,-9 3 17,1-1-1,-1 1 1,1 0-1,0-1 1,-1 1 0,1 0-1,0 0 1,-1 0-1,1 0 1,0 0 0,-1 0-1,1 0 1,0 0-1,-1 0 1,1 0 0,0 0-1,-1 0 1,1 1-1,0-1 1,-1 0-1,1 0 1,0 1 0,-1-1-1,1 0 1,-1 1-1,1-1 1,-1 0 0,1 1-17,0 0 8,-1 0 1,1 1-1,-1-1 0,1 0 1,-1 0-1,0 0 1,1 0-1,-1 1 1,0-1-1,0 0 1,0 0-1,0 0 1,0 1-1,0-1 0,-1 0-8,0 6 13,0-1 0,-1 1 0,1-1 0,-2 1 0,-1 2-13,0 1 0,-1 0 0,1 0 0,1 0-1,0 0 1,0 1 0,1-1 0,0 9 0,2-16-2,0 1 0,0-1 0,0 0 0,0 0 0,1 0 0,-1 0-1,1 0 1,0 0 0,0 0 0,0 0 0,1 0 0,-1 0 0,1 0 0,-1 0 0,1-1 0,0 1 0,0-1 0,0 1 0,0-1 0,1 0 0,-1 0 0,1 0 0,-1 0 0,1 0 0,0-1-1,-1 1 1,1-1 0,0 0 2,61 26 4,-37-17-14,-1 2 0,14 8 10,0 5-266,17 9-5329,-48-31 2790,-4-2-832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7296,'0'6'812,"1"0"0,0-1 0,0 1 0,0-1 0,1 1 0,1 3-812,2 7 1682,1 1-1122,0 0 1,2-1-1,3 7-560,12 25 47,-11-20-38,-4-10 15,-1 0 0,0 1 0,-2-1-1,0 1 1,0 6-24,-5-23 3,1 0 0,-1 1-1,0-1 1,0 0 0,-1 0-1,1 1 1,0-1 0,-1 0-1,1 0 1,-1 1 0,0-1-1,0 0-2,1-2 0,0 1 0,0-1 0,0 0 1,0 0-1,0 1 0,0-1 0,0 0 0,0 1 0,0-1 0,0 0 0,-1 0 0,1 1 0,0-1 1,0 0-1,0 0 0,-1 1 0,1-1 0,0 0 0,0 0 0,0 0 0,-1 1 0,1-1 0,0 0 1,0 0-1,-1 0 0,1 0 0,0 0 0,-1 0 0,1 1 0,0-1 0,0 0 0,-1 0 0,1 0 1,0 0-1,-1 0 0,1 0 0,0 0 0,-1 0 0,1 0 0,0 0 0,0-1 0,-1 1 0,1 0 1,0 0-1,-1 0 0,1 0 0,0 0 0,0 0 0,-1-1 0,1 1 0,0 0 0,0 0 0,-1 0 0,-5-10 11,6 10-11,-4-12-1,0-1 1,0 0-1,1 0 0,1-1 0,1 1 1,-1 0-1,2-1 0,0 1 0,1-1 1,0 1-1,1 0 0,0-1 0,1 1 1,4-11 0,-2 15-6,-1 1 1,1 0 0,0 0-1,1 0 1,-1 1 0,2 0-1,-1 0 1,1 0 0,0 1-1,0 0 1,1 0 0,0 1-1,0 0 1,0 0 0,0 1-1,1 0 1,0 1 0,0 0-1,0 0 1,0 1 0,0 0-1,1 0 1,-1 1 0,6 0 5,-9 1 5,0 1 0,-1 0 0,1 0 0,0 0 1,0 1-1,-1-1 0,1 1 0,-1 1 0,1-1 1,-1 1-1,0 0 0,0 0 0,0 0 0,0 1 1,-1 0-1,1 0 0,-1 0 0,0 0 1,-1 1-1,1-1 0,-1 1 0,2 2-5,-1-1 10,-1 1 1,1 0-1,-1 0 0,0 0 0,-1 0 0,0 0 0,0 0 1,0 1-1,-1-1 0,0 1 0,0-1 0,-1 1 0,0 0 1,-1-1-1,1 1 0,-3 6-10,0-3 40,-1 0 0,0 0 0,-1 0 0,0-1-1,0 0 1,-1 0 0,0-1 0,-1 1 0,0-1 0,-1-1 0,-5 6-40,7-9-265,0 1-1,0-1 1,0 0-1,-1 0 1,0-1-1,0 0 1,0 0 0,0-1-1,-1 0 1,1 0-1,-1 0 1,0-1-1,0 0 1,0-1-1,0 0 1,-2 0 265,6-1-5749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48 7040,'2'2'531,"0"0"0,-1 0 0,0 0 1,1 0-1,-1 0 0,0 1 0,0-1 1,0 0-1,0 1 0,-1-1 0,1 1 0,-1-1 1,1 0-1,-1 3-531,4 11 728,32 67 233,-20-49-865,-1 1-1,1 11-95,-6-17 17,-5-14-10,-1-1 0,0 0 0,0 1 0,-2 0 0,0 0 0,0 0-7,-2-15-6,0 1 0,0-1 0,0 1 0,0-1 0,0 0 0,0 1 0,0-1 0,0 0 0,0 1 0,0-1 0,0 0 0,0 1 0,-1-1 0,1 0 0,0 1 0,0-1 0,0 0 0,0 1 0,-1-1 0,1 0 0,0 1 0,0-1 0,-1 0 0,1 0 0,0 1 0,0-1 0,-1 0 0,1 0 0,0 0 0,-1 1 0,1-1 0,0 0 0,-1 0 0,1 0 0,0 0 0,-1 0 0,1 0 0,0 1 0,-1-1 0,1 0 0,0 0 0,-1 0 0,1 0 0,-1-1 0,1 1 0,0 0 0,-1 0 0,1 0 0,0 0 0,-1 0 0,1 0 0,0 0 0,-1-1 0,1 1 0,0 0 0,-1 0 0,1 0 0,0-1 0,0 1 0,-1 0 0,1 0 0,0-1 0,0 1 0,0 0 0,-1-1 6,-24-21-463,20 17 286,-7-7-387,0 0-1,1-2 1,1 1 0,0-1-1,1-1 1,0 0-1,0-4 565,-2-4 244,2 0 0,0-1 0,2 0-1,-4-16-243,10 34 243,0 0-1,0 1 1,0-1-1,1 0 0,0 0 1,0 0-1,0 0 1,1 0-1,0 1 1,0-1-1,0 0 0,2-3-242,-1 5 25,0 1 0,0-1-1,0 1 1,0-1 0,1 1-1,0 0 1,0 0-1,0 0 1,0 0 0,0 1-1,0-1 1,1 1 0,-1 0-1,1-1 1,-1 2 0,1-1-1,3-1-24,8-3 1,0 1-1,0 0 0,1 1 1,0 0-1,-1 1 0,1 1 1,0 1-1,0 0 1,0 1-1,0 1 0,0 0 1,0 2-1,0-1 1,8 4-1,-21-5 7,0 0 1,0-1 0,0 1 0,-1 1-1,1-1 1,0 0 0,-1 1 0,1-1 0,-1 1-1,0 0 1,1 0 0,-1 0 0,0 0 0,0 0-1,0 0 1,-1 1 0,1-1 0,0 1 0,-1-1-1,0 1 1,1 0 0,-1-1 0,0 1 0,0 0-1,-1 0 1,1 0 0,0 0 0,-1-1-1,0 1 1,0 0 0,0 0 0,0 2-8,-1 1 16,0 0 0,0 0 0,0-1 0,-1 1 0,0-1 0,0 1 0,0-1 1,-1 0-1,0 0 0,0 0 0,0 0 0,0 0 0,-1 0 0,0-1 0,0 0 0,0 1-16,1-3-9,0 0-1,1 0 1,-1 0-1,1 1 1,0-1-1,0 1 1,0 0-1,0 0 1,0 0-1,0 0 1,0 1 9,2-4-2,0 1 1,0 0-1,0 0 1,0-1-1,0 1 1,0 0-1,0 0 1,0-1-1,0 1 1,0 0-1,1 0 1,-1-1 0,0 1-1,0 0 1,1-1-1,-1 1 1,0 0-1,1-1 1,-1 1 1,19 14 58,-8-9-6,2 1-94,-1 0-1,1 0 1,-2 1-1,1 1 1,9 9 42,-18-14 61,0-1 0,0 1 0,0-1 0,-1 1 0,1 0 0,-1 0 0,0 0-1,-1 0 1,1 0 0,-1 1 0,1-1 0,-1 0 0,-1 1 0,1-1 0,0 1 0,-1-1 0,0 1 0,0-1 0,-1 1 0,1-1-1,-1 3-60,-1 1 166,0 0-1,0 1 0,-1-1 1,0 0-1,0 0 0,-1 0 1,0-1-1,0 1 0,-1-1 1,0 0-1,0 0 0,-1-1 1,0 1-1,0-1 0,-5 4-165,8-9-263,1 0 0,0 0 0,-1 0 0,1 0 0,-1 0 0,1 0 0,-1-1 0,0 1 0,1-1 0,-1 0 0,0 0 0,1 0 0,-1 0 0,0 0 0,1 0 0,-1-1 0,1 1 0,-1-1 0,0 0 0,1 0 0,0 0 0,-1 0-1,1 0 1,-1-1 0,1 1 0,0-1 0,0 1 0,0-1 263,-15-14-3578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9728,'-5'-13'2954,"12"18"-1108,14 23-668,-3 9-1015,2 0 0,1-1-1,2-2 1,4 3-163,-25-34 7,0-1 1,1 1-1,-1-1 1,0 1-1,1-1 1,0 0-1,-1 0 1,1-1-1,0 1 1,0 0-1,0-1 1,0 0-1,1 0 1,-1 0-1,0 0 1,0 0-1,2 0-7,-1-1 136,0 0 0,0-1 1,0 1-1,0-1 0,-1 1 0,1-1 1,0 0-1,0-1 0,-1 1 0,1-1 1,-1 1-1,1-1 0,-1 0 0,0-1 0,1 1-136,4-5-115,0 0 0,0 0 0,-1-1 0,0 1 0,-1-2 0,1 1 0,-2-1 0,1 0 0,-1 0 0,-1 0 0,1-1-1,-2 1 1,1-1 0,-1 0 0,-1 0 0,0-1 0,0 1 0,-1 0 0,0-2 115,-2-5-114,0 18 1270,-2 30 1071,-5 271-883,7-277-1399,-1-5-78,1 0 1,0 0 0,2 0 0,1 0-1,0 0 1,1 0 0,3 6 132,-6-25-289,1 0 0,-1 1 0,0-1 0,1 0 0,0 0 0,-1 1 0,1-1 0,0 0 0,-1 0 0,1 0 0,0 0 0,0 0 0,0 0 0,0 0 0,0 0 0,0 0 0,0 0 0,0-1 0,0 1 0,1 0 0,-1-1 289,12-6-4400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10624,'4'3'706,"1"0"0,-1 1-1,1 0 1,-1 0 0,0 0 0,-1 1 0,1-1 0,-1 1 0,0 0 0,2 4-706,1 3 703,-1 1 0,0-1 0,-1 1 0,0 2-703,21 68 424,-9-35-309,1 20-115,-13-48-73,1-1-1,0 1 1,2-1 0,7 17 73,-14-35-83,1-1 1,-1 1-1,0-1 0,0 1 1,0-1-1,0 1 1,1-1-1,-1 0 1,0 1-1,0-1 1,1 1-1,-1-1 0,0 0 1,0 1-1,1-1 1,-1 0-1,1 1 1,-1-1-1,0 0 1,1 1-1,-1-1 0,1 0 1,-1 0-1,0 0 1,1 0-1,-1 1 1,1-1-1,-1 0 1,1 0-1,-1 0 0,1 0 1,-1 0-1,1 0 1,-1 0-1,1 0 1,-1 0-1,1 0 1,-1 0-1,0 0 0,1-1 1,-1 1-1,1 0 1,-1 0-1,1 0 1,-1-1-1,0 1 1,1 0-1,-1 0 0,1-1 1,-1 1-1,0 0 1,1-1-1,-1 1 1,0 0-1,0-1 1,1 1-1,-1-1 0,0 1 83,17-32-5935,-13 24 4963,13-30-2633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10112,'7'2'919,"1"0"0,0 0 1,0-1-1,0 0 0,0 0 1,-1-1-1,1 0 0,5 0-919,-4-2 397,0 1-1,-1-1 1,1 0-1,0-1 1,-1 0-1,0 0 1,2-1-397,3-4 50,1 0-1,-1-1 1,-1 0 0,0-1-1,0 0 1,0-1 0,-2 0-1,6-8-49,9-13-168,-3-1 0,0-1 0,-2 0 0,8-22 168,-26 51 3,7-11 43,-5 15-20,-1 11-10,34 193 527,-16-101-222,2 54-321,-21-134-23,5 83-1037,-7-103 693,0-2 195,1 1 0,-1-1 0,0 1 0,0-1 0,0 1 1,0-1-1,0 1 0,0-1 0,0 1 0,0-1 0,0 1 1,0-1-1,0 1 0,0-1 0,-1 1 0,1-1 0,0 0 1,0 1-1,0-1 0,-1 1 0,1-1 0,0 1 0,0-1 1,-1 0-1,1 1 0,0-1 0,-1 0 0,1 1 0,0-1 1,-1 0-1,1 0 0,-1 1 172,-7-4-4341</inkml:trace>
  <inkml:trace contextRef="#ctx0" brushRef="#br0" timeOffset="340.032">211 528 9984,'-14'12'3776,"14"0"-2944,9 0-96,0-4-256,9-1-352,5-2-32,9-5-32,13-9 32,8-2-64,10-1-96,-1 0-32,6 0-288,-5 3-96,-1 1-2080,1-4-864,-1 5 288</inkml:trace>
  <inkml:trace contextRef="#ctx0" brushRef="#br0" timeOffset="668.265">1641 225 7168,'9'-12'963,"-7"9"-711,0 1 1,0-1-1,1 0 1,-1 1-1,1-1 1,0 1-1,-1 0 1,1 0-1,0 0 1,1 0-253,-2 1 263,0 0 0,-1 0 0,1-1 1,0 1-1,-1-1 0,1 1 0,0-1 1,-1 0-1,0 1 0,1-1 0,-1 0 1,0 0-1,0 0 0,0 0 0,0 0-263,-1 1 41,0 0 0,0 0 0,0 0 0,0 0 0,0 0 0,0 0 0,0 0 0,-1 0 0,1 0 0,0 0 0,0 0 0,-1 0 0,1 0 0,-1 0 0,1 0 0,-1 0 0,1 0 0,-1 1 0,0-1 0,1 0 0,-1 0 0,0 1 0,1-1 0,-1 0 0,0 1 0,0-1 0,0 1 0,0-1 0,0 1 0,0-1 0,0 1 0,1-1 0,-1 1 0,0 0 0,0 0-1,-1 0-39,-6-3 1,0 1 0,0 1 0,-1-1 0,1 2 0,-1-1 1,1 1-1,0 0 0,-1 1 0,1 0 0,0 0 1,-1 1-1,1 0 0,0 0 0,0 1 0,0 0 0,1 1 1,-1-1-1,1 2 0,0-1 0,0 1 0,0 0 1,-5 5-3,11-9 0,0-1 0,0 1 0,0 0 0,0 0 0,0 0 0,0 1 0,0-1 0,0 0 0,0 0 0,1 0 0,-1 0 0,0 1 0,1-1 0,-1 0 0,1 1 0,0-1 0,-1 1 0,1-1 0,0 0 0,0 1 0,0-1 0,0 1 0,0-1 0,0 0 0,0 1 0,1 1 0,0-1 0,0 1 0,0-1 0,1 1 0,-1-1 0,1 0 0,-1 1 0,1-1 0,0 0 0,0 0 0,0 0 0,1 1 0,7 4 0,0 0 0,-1 0 0,2-1 0,-1-1 0,10 4 0,-18-8 12,10 4-14,0 1-1,0-1 0,0 2 1,0 0-1,9 7 3,-19-12 42,0 0-1,0 0 0,0-1 1,0 1-1,-1 0 0,1 1 1,0-1-1,-1 0 0,0 0 1,1 1-1,-1-1 0,0 0 1,0 1-1,0-1 0,-1 1 1,1 0-1,-1-1 0,1 1 1,-1 0-1,0-1 0,0 1 1,0 0-1,0-1 0,0 1 1,-1 0-1,1-1 0,-1 1 1,0-1-1,0 1 0,0-1 1,0 1-1,0-1-41,-1 2 105,0 0-1,0-1 1,-1 1-1,1-1 1,-1 1-1,0-1 1,0 0-1,0 0 1,0 0-1,-1-1 1,1 1-1,-1-1 1,0 0-1,1 0 1,-1 0-1,0 0 1,0-1-1,-3 1-104,2 0-501,-1-1 1,1 0-1,-1 0 0,0-1 0,1 0 0,-1 0 0,1 0 1,-1 0-1,1-1 0,-1 0 0,1 0 0,-1-1 0,1 0 1,-1 0 500,-13-7-3616</inkml:trace>
  <inkml:trace contextRef="#ctx0" brushRef="#br0" timeOffset="1003.295">2080 117 10368,'0'0'106,"0"0"0,-1 0 0,1 0 0,0 0-1,-1 0 1,1-1 0,0 1 0,-1 0 0,1 0 0,-1 0 0,1 0 0,0 0 0,-1 0 0,1 0 0,0 0 0,-1 0 0,1 0 0,0 0 0,-1 1 0,1-1 0,0 0 0,-1 0 0,1 0 0,0 0 0,-1 0 0,1 1 0,0-1-1,-1 0 1,1 0 0,0 1 0,0-1 0,-1 0 0,1 0 0,0 1 0,0-1 0,0 0 0,-1 1 0,1-1 0,0 0 0,0 1 0,0-1 0,0 0 0,0 1 0,0-1 0,0 0 0,-1 1 0,1-1 0,0 0 0,0 1 0,0-1 0,1 1-1,-1-1 1,0 0-106,-4 12 155,-5 12 364,1-1 1,1 1-1,2 1 0,0-1 1,2 1-1,0 0 0,2-1 1,2 24-520,-1-41 15,1-1 0,0 0-1,1 1 1,0-1 0,0 0 0,0 0 0,1 0 0,-1 0 0,1 0 0,1-1 0,-1 0-1,5 6-14,-6-9-134,0 1-1,1-1 1,-1 1-1,1-1 1,0 0-1,-1 0 1,1 0-1,0 0 0,0-1 1,0 1-1,1-1 1,-1 1-1,0-1 1,0 0-1,1-1 1,-1 1-1,1 0 0,-1-1 1,0 0-1,1 0 1,-1 0-1,1 0 1,-1-1-1,2 1 135,3-2-1087,1 0-1,0-1 1,-1 0-1,0 0 1,0-1 0,0 0-1,0-1 1,0 1-1,-1-1 1,6-5 1087,4-9-3168</inkml:trace>
  <inkml:trace contextRef="#ctx0" brushRef="#br0" timeOffset="1340.313">2018 308 9472,'-4'9'3584,"4"-14"-2784,9 13-128,-5-4-256,10 1-384,0-5-32,4 0 0,-2-5 64,2 1-32,0-4-1216,1-4-480</inkml:trace>
  <inkml:trace contextRef="#ctx0" brushRef="#br0" timeOffset="1341.313">2130 101 7296,'-14'-5'2816,"5"14"-2208,5-1 1120,4-8 320</inkml:trace>
  <inkml:trace contextRef="#ctx0" brushRef="#br0" timeOffset="1342.313">2107 120 15328,'9'10'448,"5"-7"-352,4-6-1440,5-2-608,4-3-1696</inkml:trace>
  <inkml:trace contextRef="#ctx0" brushRef="#br0" timeOffset="1688.516">2660 50 10112,'0'0'156,"0"0"1,0 0-1,1 1 1,-1-1-1,0 0 1,0 1-1,1-1 1,-1 0-1,0 1 1,0-1-1,0 0 1,0 1-1,1-1 1,-1 0-1,0 1 1,0-1-1,0 0 1,0 1-1,0-1 1,0 1 0,0-1-1,0 0 1,0 1-1,0-1 1,0 0-1,0 1 1,-1-1-1,1 1 1,0-1-1,0 0 1,0 1-1,0-1 1,-1 0-157,-11 18 1091,-22 15-1499,33-32 597,-100 103 3133,95-99-3233,1 1-1,0-1 1,0 1-1,0 0 0,1 1 1,0-1-1,0 1 1,1 0-1,-1 0 0,-1 6-88,4-10-119,1 1-1,-1-1 0,1 0 0,0 0 1,-1 0-1,1 0 0,1 1 0,-1-1 1,0 0-1,1 0 0,-1 0 1,1 0-1,0 0 0,0 0 0,1 0 1,-1 0-1,0 0 0,1 0 0,0 0 1,0-1-1,0 1 0,0-1 0,0 1 1,0-1-1,0 0 0,3 2 120,1 0-616,0 1 0,1-1-1,0 0 1,0-1 0,0 0 0,0 0 0,0 0-1,1-1 1,-1 0 0,1-1 0,0 1 616,27 2-2528</inkml:trace>
  <inkml:trace contextRef="#ctx0" brushRef="#br0" timeOffset="2035.29">3099 145 13184,'0'-1'176,"0"0"0,0 1 0,0-1 0,0 0 1,0 0-1,0 1 0,0-1 0,0 0 0,0 1 1,-1-1-1,1 0 0,0 1 0,0-1 0,-1 0 1,1 1-1,0-1 0,-1 1 0,1-1 0,0 1 1,-1-1-1,1 0 0,-1 1 0,1 0 0,-1-1 1,1 1-1,-1-1 0,0 1 0,1 0 0,-1-1 1,1 1-1,-1 0 0,0-1 0,0 1-176,-1 0 137,0 0-1,0 0 0,0 0 0,0 0 1,0 1-1,0-1 0,0 0 1,0 1-1,0 0 0,0-1 1,0 1-1,0 0-136,-9 5-52,-1 0 1,1 1-1,-7 5 52,2 0-6,1 1 0,0 0 0,1 1 0,0 0 0,-1 3 6,11-11 24,-1-1 0,1 1 0,1 0 0,-1 0 0,1 0 0,0 0-1,0 1 1,0-1 0,1 1 0,0-1 0,1 1 0,-1 0 0,1 0 0,1 0-1,-1 0 1,1 1-24,0-5 6,1 0-1,-1 0 0,1 0 1,0-1-1,0 1 0,0 0 1,0-1-1,0 1 0,0-1 1,1 1-1,-1-1 0,1 0 0,0 1 1,-1-1-1,1 0 0,0 0 1,0 0-1,1 0-5,1 1 6,1 0 0,-1-1 0,1 1-1,0-1 1,-1 0 0,1 0 0,0 0 0,0-1 0,5 1-6,1 0-9,0-1 1,0 0 0,0-1 0,0 0 0,1-1 0,-1 0-1,0-1 1,-1 0 0,6-2 8,-5 1-9,0-1 1,0-1-1,0 0 0,0 0 1,4-4 8,-13 7-8,1 0-1,-1 0 1,1 0-1,-1 0 1,0-1 0,1 1-1,-1-1 1,0 1 0,-1-1-1,2-2 9,-2 4-13,0-1 0,-1 0-1,1 1 1,-1-1-1,0 1 1,1-1 0,-1 0-1,0 0 1,0 1-1,0-1 1,0 0 0,0 1-1,-1-1 1,1 0-1,0 1 1,-1-1 0,1 1-1,-1-1 1,1 0-1,-2 0 14,-2-5-427,-1 0 0,0 0-1,0 1 1,0-1 0,-1 1 0,0 1-1,0-1 1,-4-2 427,-26-25-4869,22 14 1317</inkml:trace>
  <inkml:trace contextRef="#ctx0" brushRef="#br0" timeOffset="2373.156">3319 45 12928,'9'29'5413,"0"13"-3367,3 12-1863,-10-48-164,30 116 39,-26-96-35,-2-1-1,-1 0 0,0 23-22,-1-37 180,4-15-60,7-23-32,-11 22-97,37-55-5,-8 12-127,-27 40 130,1 0-1,0 1 1,1-1 0,0 1-1,0 1 1,0-1-1,0 1 1,1 0 0,0 0-1,1 1 1,-1 0 11,-4 3 7,1 1 0,-1-1 1,0 1-1,1 0 0,-1 0 0,0 0 1,1 0-1,-1 0 0,1 1 0,-1 0 1,1-1-1,0 1 0,-1 1 0,1-1 1,-1 0-1,1 1 0,-1 0 1,1 0-1,-1 0 0,0 0 0,1 1 1,-1-1-1,0 1 0,0 0 0,0-1 1,0 2-1,0-1 0,-1 0 0,1 1-7,13 10 0,0 1 0,-1 0 0,-1 2 0,11 14 0,-10-8-640,0 1 0,-1 0 0,7 18 640,-7-13-4138,-1-11-3883,-8-8 4341</inkml:trace>
  <inkml:trace contextRef="#ctx0" brushRef="#br0" timeOffset="2720.705">4072 65 10112,'0'0'5456,"14"17"-4465,2 11 355,-1-1-1,-2 2 1,6 16-1346,-13-27 61,-1 0 1,-1 0-1,0 0 1,-1 0-1,-1 1 1,0 14-62,-2-34 1,0 1 1,0 0-1,0 0 1,0 0-1,0 0 1,0 0-1,0 0 1,0 0-1,0 0 1,0 0-1,0 0 1,0 0-1,0 0 1,0-1-1,0 1 1,1 0-1,-1 0 1,0 0-1,0 0 1,0 0-1,0 0 1,0 0-1,0 0 1,0 0-1,0 0 0,0 0 1,0 0-1,1 0 1,-1 0-1,0 0 1,0 0-1,0 0 1,0 0-1,0 0 1,0 0-1,0 0 1,0 0-1,0 0 1,1 0-1,-1 0 1,0 0-1,0 0 1,0 0-1,0 0 1,0 1-1,0-1 1,0 0-1,0 0 1,0 0-1,0 0 1,0 0-1,0 0 1,0 0-1,1 0 1,-1 0-1,0 0 1,0 0-1,0 0 1,0 1-1,0-1 1,0 0-1,0 0 1,0 0-1,0 0 1,0 0-1,0 0 1,0 0-1,0 0 1,0 0-1,0 1-1,10-12 42,12-21-48,-18 26 4,22-30-64,2 1 0,9-7 66,-23 27-21,1 1-1,1 0 1,0 1-1,0 1 0,19-10 22,-29 19 0,1 0 0,-1 0 0,1 0 0,-1 1 0,1 0 0,6 0 0,-10 1 0,1 1 0,-1-1 0,1 1 0,-1 0 0,1 0 0,-1 1 0,1-1 0,-1 1 0,1 0 0,-1-1 0,1 2 0,-1-1 0,0 0 0,0 1 0,1-1 0,2 4-15,-1-1-1,1 1 0,-1 0 1,0 0-1,0 0 0,0 1 0,-1 0 1,0 0-1,0 0 0,-1 1 1,0-1-1,0 1 0,0-1 1,-1 1-1,1 0 0,-2 0 0,1 0 1,0 7 15,-1-6-54,0-1 0,-1 0 1,0 0-1,0 1 1,0-1-1,-1 0 0,0 0 1,-1 0-1,1 0 1,-1 0-1,-1 0 0,1 0 1,-1 0-1,0-1 1,-1 0-1,0 1 0,0-1 1,0 0-1,-3 2 54,-2-1-997,-1 1 1,0-2-1,0 1 0,0-1 0,-1-1 0,0 0 1,0-1-1,-1 0 0,1 0 0,-9 0 997,-31 12-3738</inkml:trace>
  <inkml:trace contextRef="#ctx0" brushRef="#br0" timeOffset="3152.79">597 1138 10240,'295'-61'6431,"-224"45"-3816,34-1-2615,-70 11 292,721-75 1291,-586 67-1449,346-26-59,293-38-59,-154-3 165,-85 17 3649,-553 63-3989,0 1 1,15 1 158,8 5-6163,-34-6 1822,-2 0-443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10240,'1'5'800,"-1"0"1,1 0 0,0 1 0,0-1 0,0 0-1,1 0-800,22 51 1680,-17-44-1195,-1 1 1,-1 0-1,0 0 1,0 5-486,1 11 292,-1 0-1,-1 1 1,-1-1-1,-2 1 1,-1 0-1,-5 29-291,15-90-58,1 0-1,2 1 0,1 0 1,1 1-1,10-14 59,-22 39-11,2-6-13,2 1-1,-1 0 0,1 0 1,1 0-1,0 1 0,3-3 25,-9 10 13,0-1 0,0 1 0,0-1 0,0 1 0,0 0-1,1 0 1,-1 0 0,0 0 0,1 0 0,-1 0 0,1 1 0,-1-1 0,1 1-1,-1-1 1,1 1 0,-1 0 0,1 0 0,0 1 0,-1-1 0,1 0-1,-1 1 1,1-1 0,-1 1 0,0 0 0,1 0 0,-1 0 0,0 0-1,1 0 1,-1 1 0,0-1 0,1 1-13,3 3 41,-1 0 0,1 0 0,-1 0 0,0 1 0,0-1 0,-1 1 0,0 0 0,0 1 0,0-1 0,2 6-41,4 13 71,-1 0-1,2 10-70,0-3 41,18 62-582,-18-57-2715,-12-33 565,-2-8 257,-2-5-1118</inkml:trace>
  <inkml:trace contextRef="#ctx0" brushRef="#br0" timeOffset="326.72">212 224 10240,'-28'-5'3872,"19"14"-3040,0-1 863,9 0 193,0-1-1024,5 2-288,8-1-384,1-1-160,4 2 0,5-9-192,4 0 32,3-4-1056,2-4-512,4-4-511,5 0-193,-1 0-1376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61 7424,'0'31'2816,"0"-2"-2208,0 15 768,0-17 224,5 5-896,-1 4-288,6 5-352,-1 2-96,0-3 32,-5-4 0,5-9 64,-1-7-1312,-4-4-512,-4-4-1728</inkml:trace>
  <inkml:trace contextRef="#ctx0" brushRef="#br0" timeOffset="325.621">0 49 9984,'0'7'3680,"10"-7"-2848,3 0-96,-4 0-288,9-7-256,5 4-32,9-6-96,7 1-64,6 1 32,5-3-32,3 3 64,1 7-96,-9-5-64,-8 5-1216,-12 5-544,-11 2-768,-10 3-224,-4 2 320</inkml:trace>
  <inkml:trace contextRef="#ctx0" brushRef="#br0" timeOffset="685.015">153 289 7040,'-23'31'2624,"23"-23"-2048,0-4 928,0-1 288,9-3-928,5 0-288,13-3-448,9-6-128,10 2 0,6-5-1056,12 0-480,-1 0-800,-6-1-288,-2 3 128</inkml:trace>
  <inkml:trace contextRef="#ctx0" brushRef="#br0" timeOffset="1030.358">808 100 7168,'-3'0'356,"1"0"1,0 0-1,-1 1 1,1-1-1,0 1 1,0 0-1,-1-1 1,1 1-1,0 0 1,0 0-1,0 0 0,0 1 1,0-1-1,0 0 1,0 1-1,-1 1-356,-1 0 281,1 1 1,0 0-1,0 0 0,0 1 0,0-1 0,1 1 0,0-1 0,0 1-281,-5 13 108,1 0 0,2 0-1,-1 0 1,2 1-108,2-16 38,-2 14 14,1 1 1,1 0-1,0-1 0,1 1 0,1 5-52,0-18 14,-1 1-1,1 0 0,0-1 1,0 1-1,0-1 0,1 0 1,0 1-1,0-1 0,0 0 1,1 0-1,-1 0 0,1 0 1,1-1-1,-1 1 0,1-1 1,-1 0-1,1 0 0,3 2-13,-3-4 2,0 0 0,0 0 0,0-1 0,0 1-1,0-1 1,0 0 0,1-1 0,-1 1 0,0-1 0,1 1 0,-1-1-1,0 0 1,1-1 0,-1 1 0,0-1 0,0 0 0,1 0-1,1-1-1,5-1 11,1-1-1,-1-1 1,0 0-1,-1 0 1,1-1-1,1-1-10,-5 2 2,-1 1-1,0-2 1,0 1 0,0 0-1,0-1 1,-1 0-1,0 0 1,0-1 0,0-1-2,-3 5-7,0 0 1,-1 0 0,1 0 0,-1 0-1,0 0 1,0-1 0,0 1 0,0 0-1,-1-1 1,1 1 0,-1-1 0,0 1 0,0-1-1,0 1 1,-1 0 0,1-1 0,-1 1-1,1-1 1,-1 1 0,0 0 0,-1 0 0,0-2 6,-2-3 12,0 1 0,-1 0 0,0 0 0,0 1 0,-1-1 0,0 1 0,0 0 0,0 1 0,-1 0 0,-3-3-12,-11-6-2105,-1 2-1,-21-10 2106,29 15-3333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9728,'-5'9'3680,"5"6"-2848,5 17-192,-1-16-192,1 8-352,4 4 0,-1 3-32,1 2 32,0-1-64,0 0-32,-5 0 32,1-1-32,-5-7 0,4-4-1344,1-3-544,-1-10-1792</inkml:trace>
  <inkml:trace contextRef="#ctx0" brushRef="#br0" timeOffset="330.075">314 30 9728,'0'-1'123,"0"1"-1,-1 0 1,1-1 0,0 1 0,0 0 0,-1 0-1,1-1 1,0 1 0,-1 0 0,1 0 0,0 0-1,-1 0 1,1 0 0,-1-1 0,1 1 0,0 0 0,-1 0-1,1 0 1,0 0 0,-1 0 0,1 0 0,-1 0-1,1 0 1,0 0 0,-1 0 0,1 0 0,0 1-1,-1-1 1,1 0 0,-1 0 0,1 0 0,0 0 0,-1 0-1,1 1 1,0-1 0,0 0 0,-1 0 0,1 1-123,-17 16 1530,-13 32-1538,28-45 187,-5 8-161,1 1 0,0 0 1,1 1-1,1-1 1,0 1-1,1 0 0,1 0 1,0 0-1,1 0 1,0 0-19,1-8-2,0-1 0,0 1 1,1-1-1,0 0 0,0 0 0,0 1 1,1-1-1,0 0 0,0 0 1,0 0-1,0-1 0,3 5 2,-2-6-9,-1 0-1,1 0 1,0 0 0,0-1-1,0 1 1,0-1-1,1 1 1,-1-1 0,0 0-1,1 0 1,0-1-1,-1 1 1,1-1 0,0 0-1,0 0 1,0 0 0,0 0-1,3-1 10,6 1-313,0 0-1,0-1 1,0-1 0,0-1-1,0 0 1,0 0 0,4-2 313,4-2-1821,-1-1 0,1 0 0,-2-2 0,5-3 1821,43-28-3477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109 183 9984,'10'27'5880,"5"19"-4449,4 29-1431,4 79 2496,-23-150-2300,1 11-2234,-2-12 464,-4-8 473,-8-21-1610,6 13 1074,0 0 0,0 1 1,-2 0-1,-2-4 1637,-34-38 254,-19-29 6676,63 82-6900,0 0 0,0 0 0,1 0 0,-1 0 0,1 0 1,-1 0-1,1 0 0,-1 0 0,1 0 0,0 0 0,-1 0 1,1-1-1,0 1 0,0 0 0,0 0 0,0 0 0,0 0 0,0-1 1,0 1-1,0 0 0,0 0 0,1 0 0,-1 0 0,0 0 1,1-1-31,0 0 58,0 0 0,1 0 0,-1 0 0,1 0 0,-1 1 0,1-1 0,0 0 0,0 1 0,0-1 0,0 1 0,0 0 0,0-1-58,11-4 205,-1 0-1,1 1 1,-1 0 0,6 0-205,-10 3 19,255-74-9,-257 74 16,1 0-1,-1 0 1,0 1-1,0 0 1,1 0 0,-1 1-1,1-1 1,-1 1-1,0 1 1,1-1-1,-1 1 1,0 0-1,6 2-25,-7-1 104,0 0-1,0 1 0,-1-1 0,1 1 0,-1 0 0,1 0 0,-1 0 0,0 1 0,-1-1 1,1 1-1,0 0 0,-1 0 0,0 1 0,0-1 0,0 0 0,-1 1 0,1 0-103,20 47 1577,-1 1-1,1 13-1576,2 5-934,-25-71 858,0 1-185,1-1-1,-1 1 1,0-1-1,0 1 1,0 0-1,1-1 1,-1 1-1,0-1 1,1 1-1,-1 0 1,0-1-1,1 1 1,-1-1-1,1 1 1,-1-1-1,1 0 0,-1 1 1,1-1-1,-1 1 1,1-1-1,-1 0 1,1 1 261,4-3-4341</inkml:trace>
  <inkml:trace contextRef="#ctx0" brushRef="#br0" timeOffset="354.366">745 64 7296,'0'-1'191,"1"0"1,-1 0 0,0 0-1,0 0 1,0 0-1,1 0 1,-1 0 0,0 0-1,1 0 1,-1 0-1,1 0 1,-1 1 0,1-1-1,-1 0 1,1 0-1,0 0 1,-1 1-1,1-1 1,0 0 0,0 1-1,0-1 1,-1 1-1,1-1 1,0 1 0,1-1-192,-1 2 185,0-1 0,1 1-1,-1 0 1,0 0 0,0-1 0,0 1 0,0 0 0,0 0 0,0 0 0,0 1 0,0-1 0,0 0 0,-1 0 0,1 0 0,0 1 0,-1-1 0,1 0 0,-1 1 0,1 0-185,12 31 1005,-1 1 1,-2 0 0,-1 0 0,-1 3-1006,4 16 382,5 6-382,3 9-3589,-22-71-569,-3-1 2113,0 0 365,-8-8-1541</inkml:trace>
  <inkml:trace contextRef="#ctx0" brushRef="#br0" timeOffset="700.783">518 236 9984,'-9'0'981,"-7"0"1291,16 0-2228,0 0 1,-1 0 0,1 1 0,0-1 0,0 0 0,-1 0 0,1 0 0,0 0-1,0 1 1,0-1 0,-1 0 0,1 0 0,0 0 0,0 1 0,0-1 0,0 0-1,0 0 1,0 1 0,-1-1 0,1 0 0,0 0 0,0 1 0,0-1 0,0 0-1,0 0 1,0 1 0,0-1 0,0 0 0,0 0 0,0 1 0,0-1 0,0 0-1,0 1 1,0-1 0,0 0 0,1 0 0,-1 1 0,0-1 0,0 0 0,0 0-1,0 0 1,0 1 0,1-1 0,-1 0 0,0 0 0,0 1-45,1-1 47,0 1 0,0-1 0,0 1 1,1-1-1,-1 1 0,0-1 0,0 0 0,0 0 0,0 1 1,1-1-1,-1 0 0,0 0 0,0 0 0,1 0-47,4 0 60,17 3-82,1-1-1,-1-1 1,1-2 0,0 0-1,-1-1 1,11-4 22,35-8-607,34-12 607,101-39-328,-36 12 565,-167 52-192,0 0 0,1 1 0,-1-1 0,1 1 0,-1 0 0,1-1 0,-1 1-1,1 0 1,0 0 0,-1 0 0,1 0 0,-1 0 0,1 0 0,-1 0 0,1 1 0,-1-1 0,1 1 0,-1-1 0,1 1 0,-1-1 0,0 1 0,1 0 0,0 0-45,-1 1 171,0 0 0,1 0 0,-1 0 0,0 0 0,-1 0 0,1 0 0,0 0 0,-1 0 0,1 1 0,-1-1 0,1 0 0,-1 0 0,0 0 0,0 1 0,0-1 0,0 1-171,-5 64 1765,3-44-1589,0 0 1,2 19-177,1-29 26,0-1 1,1 1-1,1 0 1,-1-1 0,2 0-1,0 0 1,2 5-27,-5-14-58,1-1-1,-1 1 1,0 0 0,1-1-1,-1 1 1,1-1 0,0 1-1,0-1 1,0 0 0,0 0-1,1 0 1,-1 0 0,0 0-1,1 0 1,-1-1 0,1 1-1,0-1 1,-1 0 0,1 0-1,0 0 1,0 0 0,0 0-1,0 0 1,0-1 0,0 0-1,0 1 1,0-1 0,0 0-1,0 0 1,0-1 0,0 1-1,0-1 1,1 0 58,5-1-864,-1-1 0,0 1 0,0-2 0,0 1 0,0-1 0,0 0 0,-1-1 0,5-3 864,7-8-3594</inkml:trace>
  <inkml:trace contextRef="#ctx0" brushRef="#br0" timeOffset="1035.043">1221 248 9856,'-14'8'3680,"14"-4"-2848,5-1-96,-1-3-288,10 5-320,-1-1-96,5-4-224,5-4-32,0-1 96,-1-2-1408,0-6-640,0 1-1280</inkml:trace>
  <inkml:trace contextRef="#ctx0" brushRef="#br0" timeOffset="1036.043">1400 56 10112,'-18'-7'3872,"14"10"-3040,-5 1 927,9-4 225,0 0-1056,0 0-384,9 0-544,4 0-96,5-7 32,10-2-2368,3-6-1055,1-9-993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76 10112,'-4'0'3776,"4"0"-2944,4 7-160,-4 1-224,8 4-288,1 5 0,4 7-96,1 7 32,4 9-64,0 0 895,0 4 481,-4-5-1632,-1-2-736,-4-10 288,-4-3 257,-1-12-1121,1-7-544,4-13-1696</inkml:trace>
  <inkml:trace contextRef="#ctx0" brushRef="#br0" timeOffset="383.792">483 0 10240,'-34'12'4775,"25"-6"-4402,0-1 0,1 1 0,-1 0 0,-4 6-373,-2 1-153,2 1 0,0 1 0,-11 15 152,22-27 0,1-1 0,-1 0 0,0 1 0,1-1 0,-1 1 0,1-1 0,0 1 0,0 0 0,0 0 0,0-1 0,1 1 0,-1 0 0,1 0 0,0 0 0,-1 0 0,1 0 0,0 0 0,1-1 0,-1 1 0,1 3 2,0-4-3,1 1 1,-1 0-1,1-1 1,0 1-1,0-1 1,0 1-1,0-1 1,0 0-1,0 0 1,1 0-1,-1 0 1,1 0-1,-1-1 1,1 1-1,0-1 1,0 1-1,-1-1 1,1 0 0,3 0 1,56 18 5,-44-14 6,1 0-1,-1 1 1,0 1 0,-1 1-1,1 1 1,6 4-11,-22-11 99,0-1 1,0 0 0,0 1-1,0-1 1,-1 1 0,1-1-1,-1 1 1,1 0-1,-1 0 1,0-1 0,1 1-1,-1 0 1,0 0 0,0 0-1,-1 1 1,1-1-1,0 0 1,-1 0 0,1 0-1,-1 2-99,0-2 96,0 1-1,0-1 1,-1 0 0,1 0-1,-1 0 1,0 0 0,1 0-1,-1-1 1,0 1-1,0 0 1,-1 0 0,1 0-1,0-1 1,0 1-1,-1-1 1,1 1 0,-1-1-1,1 1 1,-1-1-1,0 0 1,1 0 0,-2 1-96,-4 2-111,0 0 0,-1 0-1,1-1 1,-1 1 0,0-2 0,0 1 0,0-1 0,0 0 111,2-1-614,1-1 0,0 1 0,0-1 0,-1 0 0,1 0 0,-1-1 614,2 0-873,1 1 0,0-1 0,0 0 0,0 0 1,0 0-1,0 0 0,0-1 0,0 1 1,0-1-1,0 0 873,-8-9-3696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10112,'2'11'5329,"0"26"-4925,-1-6-324,1 0-16,2 0 0,1 0 0,8 27-64,-11-49 13,1 0-1,1 0 0,-1-1 1,1 1-1,1-1 1,0 0-1,0 0 1,0 0-1,1 0 0,0-1 1,1 0-1,-1-1 1,1 1-1,1-1 1,-1 0-13,-3-4-10,0 0 0,0 0 0,0 0 0,-1-1 0,2 1 1,-1-1-1,0 0 0,0 0 0,0-1 0,0 1 0,1-1 1,-1 0-1,0 0 0,0 0 0,1 0 0,-1-1 0,0 0 1,0 0-1,3-1 10,2-1-589,0-1 0,0 0 0,0 0 0,-1-1 0,0 0 0,0 0 0,4-4 589,-8 6-5722</inkml:trace>
  <inkml:trace contextRef="#ctx0" brushRef="#br0" timeOffset="347.383">9 219 9472,'-4'15'3584,"13"-10"-2784,13-5-224,-8 0-288,8-5-2496,4-7-960,1 2 32,0-2 96</inkml:trace>
  <inkml:trace contextRef="#ctx0" brushRef="#br0" timeOffset="348.383">202 84 9728,'-22'-8'3584,"-1"8"-2784,9 0 0,5 0-160,5 0-448,4 0-32,0-5-96,4 1-64,5 1 32,5-5-32,0 4 0,-1-4-352,5-1-96,5 6-3520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6272,'10'-5'2049,"-10"4"-1895,1 1 1,0-1-1,-1 0 1,1 1-1,0-1 1,-1 1-1,1 0 1,0-1-1,0 1 1,-1 0-1,1-1 1,0 1 0,0 0-1,0 0 1,0 0-1,-1 0 1,1-1-1,0 1 1,0 0-1,0 1 1,0-1-1,0 0 1,-1 0-1,1 0 1,0 0-1,0 1 1,0-1-1,-1 0 1,1 1-1,0-1 1,0 1-1,-1-1 1,1 1-1,0-1 1,-1 1-1,1-1 1,0 1-1,-1 0 1,1-1-1,-1 1 1,1 0-1,-1-1 1,1 2-155,4 5 74,1 1 1,-1 0-1,-1 1 0,1-1 1,-1 1-1,-1 0 0,2 8-74,14 67 462,-13-53-409,4 20-187,-2 1 1,-2-1 0,-2 22 133,-4-70-135,-1-1-160,1 0 0,0 0 0,0 1-1,0-1 1,1 0 0,-1 0 0,1 0 0,-1 1 0,1-1-1,-1 0 1,2 2 295,3-2-3386</inkml:trace>
  <inkml:trace contextRef="#ctx0" brushRef="#br0" timeOffset="349.32">307 3 7040,'0'-1'137,"1"1"0,-1 0 0,0 0 0,1-1 0,-1 1 0,1 0 0,-1 0 0,1 0 0,-1 0 0,1 0 0,-1 0 0,1 0 0,-1 0 0,1 0 0,-1 0 0,1 0 1,-1 0-1,1 0 0,-1 0 0,1 0 0,-1 1 0,1-1 0,-1 0 0,1 0 0,-1 0 0,1 1 0,-1-1 0,1 0-137,10 16 2592,5 28-565,-13-36-2094,52 176 408,-47-149-341,-1 1 0,-2 0 0,-1 0 0,-2 13 0,-2-46 16,-2 16-545,2-19 441,0 1 0,0-1-1,0 1 1,0-1-1,0 1 1,0-1 0,-1 0-1,1 1 1,0-1-1,0 1 1,-1-1 0,1 0-1,0 1 1,0-1 0,-1 0-1,1 1 1,0-1-1,-1 0 1,1 0 0,-1 1-1,1-1 1,0 0-1,-1 0 1,1 0 0,-1 0-1,1 1 1,-1-1-1,1 0 1,0 0 0,-1 0-1,1 0 1,-1 0-1,1 0 1,-1 0 0,1 0-1,-1 0 1,1 0-1,0 0 89,-13-6-3386</inkml:trace>
  <inkml:trace contextRef="#ctx0" brushRef="#br0" timeOffset="685.016">162 309 7296,'-1'0'143,"1"0"0,-1 0 1,1 1-1,0-1 0,-1 0 1,1 0-1,-1 1 0,1-1 0,0 0 1,-1 1-1,1-1 0,-1 0 1,1 1-1,0-1 0,0 1 1,-1-1-1,1 1 0,0-1 0,0 0 1,0 1-1,-1-1 0,1 1 1,0-1-1,0 1 0,0-1 1,0 1-1,0-1 0,0 1 0,0-1 1,0 1-1,0-1 0,0 1-143,1 0 171,0-1-1,0 1 1,0-1-1,0 0 1,-1 1 0,1-1-1,0 0 1,0 0-1,0 1 1,0-1-1,0 0 1,0 0-1,0 0 1,0 0-1,1-1-170,41-5 862,28-14-806,31-15-56,-13 4-83,51-22-1935,-11 3 255,-127 49 1923,0 1 0,0-1 0,-1 1-1,1-1 1,0 1 0,0 0 0,0 0 0,0-1 0,0 1 0,0 1 0,0-1-1,0 0 1,0 1-160,-1-1 76,0 0-1,0 1 1,-1-1-1,1 1 1,0-1-1,0 1 0,0-1 1,-1 1-1,1 0 1,0-1-1,0 1 1,-1 0-1,1-1 0,-1 1 1,1 0-1,-1 0 1,1 0-1,-1 0-75,2 5 113,-1-1 1,0 0-1,0 0 0,0 1 0,-1-1 1,0 1-1,0-1 0,0 0-113,0 5-59,-1 24 196,1 1 171,2 27-308,-1-52 17,1 0 0,-1-1 0,2 1 0,-1-1 0,1 1 0,1-1 0,0 0 0,2 5-17,-4-12-11,-1 1 1,1-1-1,-1 0 1,1 0 0,0 0-1,0 0 1,0 0-1,0-1 1,0 1-1,0 0 1,0-1-1,0 0 1,1 1 0,-1-1-1,1 0 1,-1 0-1,1-1 1,-1 1-1,1 0 1,0-1-1,-1 1 1,1-1 0,-1 0-1,1 0 1,0 0-1,-1 0 1,1-1-1,1 1 11,3-2-377,0 0 0,-1 0 0,1 0 0,-1-1 0,0 1 0,0-1-1,0-1 1,0 0 0,-1 1 0,5-5 377,17-15-3429</inkml:trace>
  <inkml:trace contextRef="#ctx0" brushRef="#br0" timeOffset="1011.524">732 297 7296,'18'7'2816,"-4"-7"-2208,7-3-160,-7-1-160,8-8-320,5-5-64,5-2-5504</inkml:trace>
  <inkml:trace contextRef="#ctx0" brushRef="#br0" timeOffset="1012.524">821 113 7296,'-18'9'2816,"14"-2"-2208,4 1 832,0-4 256,4-4-864,5 0-352,5-4-544,4-4-224,4 1 160,6-5-2144,-1 4-928,-2-1 64</inkml:trace>
  <inkml:trace contextRef="#ctx0" brushRef="#br0" timeOffset="1431.998">1112 69 9472,'5'7'1112,"-1"0"0,0 0 0,0 0 0,0 1-1,0 4-1111,5 17 649,5 26-649,-7-27 245,-3-11-224,4 12 17,-2-1 1,0 1 0,-2 0 0,-1 17-39,-4-42 24,-4-9-18,-1-14-25,4-4-31,2 0 1,1 0 0,1 0 0,1 0 0,0 1 0,2-1 0,1 1 0,1 0 0,0 0 0,6-8 49,-7 16 2,1 1 0,0 1 0,5-6-2,-9 13 18,1 1 0,-1-1 0,1 1 0,0 0 0,0 0 0,0 0 0,1 1 0,-1 0 0,1-1 1,2 0-19,-6 4 5,0-1 0,0 1 0,-1 0 0,1-1 0,0 1 0,0 0 0,0 0 0,0 0 0,0-1 0,0 1 1,-1 0-1,1 0 0,0 0 0,0 0 0,0 1 0,0-1 0,0 0 0,0 0 0,0 1 0,-1-1 1,1 0-1,0 1 0,0-1 0,0 0 0,-1 1 0,2 0-5,-1 0 41,0 1-1,0-1 1,1 1 0,-1 0-1,0-1 1,0 1 0,-1 0-1,1-1 1,0 1-1,0 0 1,-1 0 0,1 1-41,1 7 569,-1 0 0,0 0-1,0 0 1,-1 5-569,-1 3 528,-1 0 0,-1 0 0,-2 10-528,2-17 11,0 1 0,1 0-1,1 0 1,0 0 0,0 0-1,1 0 1,1 0 0,0 0-1,1 1-10,-2-10-82,1-1 0,0 0 0,0 1 0,0-1-1,0 0 1,0 0 0,1 0 0,-1 0 0,1 0 0,-1 0-1,1 0 1,0 0 0,0-1 0,0 1 0,-1-1-1,2 1 1,-1-1 0,0 0 0,0 0 0,0 0-1,0 0 1,1 0 0,-1 0 0,0-1 0,1 1 0,-1-1-1,1 1 1,-1-1 0,1 0 0,-1 0 0,1 0-1,-1-1 1,3 1 82,2-1-464,0 0 0,0-1 0,0 1-1,0-2 1,0 1 0,0-1 0,0 0 0,-1 0-1,1 0 1,-1-1 0,1-1 464,11-9-3141,0-3-75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92 7296,'0'0'156,"0"-1"1,0 1-1,0 0 0,0 0 1,0 0-1,0 0 1,0-1-1,0 1 1,0 0-1,0 0 0,1 0 1,-1 0-1,0-1 1,0 1-1,0 0 1,0 0-1,0 0 0,0 0 1,0 0-1,1 0 1,-1-1-1,0 1 0,0 0 1,0 0-1,0 0 1,0 0-1,1 0 1,-1 0-1,0 0 0,0 0 1,0 0-1,0 0 1,1 0-1,-1 0 1,0 0-1,0 0 0,0 0 1,1 0-1,-1 0 1,0 0-1,0 0 0,0 0 1,1 0-157,11 5 2071,-9-4-2058,0 1 0,-1 0 0,1-1 0,-1 1 0,0 0 0,0 1 0,0-1 0,0 0 0,0 0 1,1 2-14,3 9 176,-1 0 0,0 0 1,-1 0-1,0 1 0,-1-1 1,0 1-1,-2 0 0,1 1-176,1 36-325,-3 28 325,0-43-1037,-10-50-1358,-28-58-1360,21 43 4142,2 0 0,-7-20-387,21 45 125,-3-4 518,1 0 1,0-1-1,1 1 1,0-1-1,0-7-643,2 13 85,0 0 0,0 0 0,0 0 1,0 0-1,1 0 0,0 1 0,-1-1 0,1 0 0,0 0 0,0 0 0,1 1 1,-1-1-1,1 1 0,-1-1 0,1 1 0,0-1 0,0 1 0,0 0 1,1-1-86,8-8 44,1 0 1,1 1 0,0 1-1,0 0 1,1 1 0,5-3-45,-10 7-12,0 0 0,0 0 0,1 1 0,-1 0 0,1 1 0,0 0 1,-1 0-1,1 1 0,0 0 0,8 1 12,-15 0 5,0 0 0,0 1 0,-1-1 0,1 1 1,0-1-1,0 1 0,-1 0 0,1 0 0,0 0 0,-1 0 0,1 0 1,-1 1-1,0-1 0,1 1 0,-1 0 0,0 0 0,0-1 0,0 1 1,0 1-1,0-1 0,-1 0 0,1 0 0,0 2-5,0-1 75,-1 0 0,0 0 1,0 0-1,-1 1 0,1-1 0,-1 0 0,1 1 1,-1-1-1,0 0 0,0 0 0,-1 1 0,1-1 0,-1 0 1,1 1-1,-1-1 0,0 0 0,0 0 0,-1 0 0,0 2-75,-23 35 2202,20-33-2161,0 0 0,1 0 0,0 0 0,0 0 0,1 0 0,-1 2-41,4-9-55,0 1-1,0-1 1,0 1-1,0-1 1,0 1-1,0-1 1,0 0-1,1 1 1,-1-1 0,0 1-1,0-1 1,0 1-1,0-1 1,1 0-1,-1 1 1,0-1-1,0 1 1,1-1-1,-1 0 1,0 1-1,1-1 1,-1 0-1,0 0 1,1 1-1,-1-1 1,0 0-1,1 0 1,-1 1-1,1-1 1,-1 0-1,0 0 1,1 0-1,-1 0 1,1 1 55,17 3-528,-14-3 782,7 2-345,0 0-1,-1 1 0,0 1 1,0-1-1,0 1 0,2 2 92,-9-5 72,0 0 0,-1 1 0,1-1 0,0 0 0,-1 1 0,0 0 0,1-1 1,-1 1-1,0 0 0,0 0 0,-1 0 0,1 1 0,-1-1 0,1 0 0,-1 1 0,0-1 0,0 1 0,-1-1 0,1 1 0,-1 2-72,1-1 63,-1 0 0,0 1 0,-1-1 0,1 0 0,-1 1 0,0-1 0,-1 0 0,1 0 0,-1 0 0,0 0 0,0 0 0,-1 0 0,1-1 0,-1 1 0,0-1 0,-4 4-63,4-4-447,-1 0 0,0 0 0,0-1 0,-1 1 0,1-1 0,-1 0 0,1-1 0,-1 1 0,0-1 0,0 0 0,0 0 0,0 0 0,-1-1 0,1 1 0,0-1 0,-2 0 447,-12-1-3594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60 7296,'10'-13'1932,"-10"13"-1876,0 0 1,0 0-1,1 0 1,-1 0-1,0 0 0,0-1 1,0 1-1,0 0 1,1 0-1,-1 0 1,0 0-1,0-1 1,0 1-1,0 0 0,0 0 1,1 0-1,-1-1 1,0 1-1,0 0 1,0 0-1,0 0 1,0-1-1,0 1 1,0 0-1,0 0 0,0-1 1,0 1-1,0 0 1,0 0-1,0 0 1,0-1-1,0 1 1,0 0-1,0 0 0,0-1 1,0 1-1,0 0 1,0 0-1,0 0 1,-1-1-1,1 1 1,0 0-1,0 0 1,0 0-1,0 0 0,0-1 1,-1 1-1,1 0 1,0 0-1,0 0 1,0 0-1,-1 0 1,1-1-1,0 1 1,0 0-1,-1 0-56,1 0 2037,-1 2-1535,-1-1 0,1 1-1,0-1 1,0 1-1,-1-1 1,1 0 0,-1 0-1,0 1 1,1-1 0,-2 0-502,-7 8 562,6-4-556,0 0-1,1 1 1,0-1 0,0 1 0,0 0 0,1 0-1,0 0 1,0 0 0,0 1 0,1-1 0,0 1-6,-2 13-128,1 0 0,1-1 0,0 2 128,1-13-382,1 0 0,0 0 0,0 0 0,0 0 1,1 0-1,1 0 0,-1 0 382,-1-5-67,0-1 0,0 1 1,0-1-1,0 0 0,1 1 1,-1-1-1,0 0 0,1 0 0,0 0 1,-1 0-1,1 0 0,0-1 0,0 1 1,0 0-1,0-1 0,0 1 0,0-1 1,1 0-1,-1 0 0,0 0 0,1 0 1,-1 0-1,2 0 67,23 0-1344,0-5-501</inkml:trace>
  <inkml:trace contextRef="#ctx0" brushRef="#br0" timeOffset="1">414 1 9984,'-14'7'3776,"10"10"-2944,-5 3-96,4-8-256,-4 3-352,5 9-32,-1 0-32,5 0-64,0 3 32,9 2-128,5-5 64,4 0 32,4-4 0,4-5-160,6-3 32,-1-7-1280,6-5-576,2-8-1600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1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10368,'3'3'500,"0"-1"1,-1 1 0,1-1 0,0 1-1,-1 0 1,0 0 0,1 0 0,-1 0-1,0 1 1,-1-1 0,1 1 0,0 0-501,14 49 3737,-8-25-3142,13 37-522,2-2 0,4 0 1,2-2-1,23 34-73,-50-91-38,1 0 0,-1-1 1,1 1-1,1-1 0,-1 0 0,0 0 1,1 0-1,0 1 38,-3-4-57,-1 1-1,1-1 1,-1 0 0,1 0 0,-1 1 0,1-1-1,-1 0 1,1 0 0,-1 1 0,1-1 0,-1 0 0,1 0-1,0 0 1,-1 0 0,1 0 0,-1 0 0,1 0-1,-1 0 1,1 0 0,0 0 0,-1 0 0,1 0 0,-1-1-1,1 1 1,-1 0 57,1-1-160,0 0-1,0 0 0,-1 0 1,1 0-1,-1 0 0,1 1 1,-1-1-1,0-1 0,1 1 1,-1 0-1,0 0 1,1 0-1,-1 0 0,0 0 1,0 0-1,0 0 0,0 0 1,0 0-1,0-1 161,-1-10-1953,-1 0 0,0 0 0,0 1 0,-1-1 0,-1 0 1953,-13-39-3477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1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9728,'0'1'197,"-1"-1"0,0 1 0,0-1 0,1 1 0,-1-1 0,0 1 0,1-1 0,-1 1 0,1 0 0,-1-1 0,1 1 0,-1 0 0,1 0 0,-1-1 0,1 1 0,0 0 0,-1 0 1,1 0-1,0 0 0,0-1 0,0 1 0,-1 0 0,1 0 0,0 0 0,0 0 0,0 0 0,0 0 0,1-1 0,-1 2-197,6 34-168,-2-18 446,6 68-7,-3 0 1,-6 78-272,-1-142 27,9-62-22,-3 19-4,1-13-13,16-59 62,-19 81-42,0 2 0,0-1 0,1 0-1,0 1 1,1 0 0,6-9-8,-10 17-4,0-1 0,0 0 0,1 0 0,-1 1 1,1-1-1,0 1 0,0 0 0,0 0 0,0 0 0,0 0 0,0 1 1,0-1-1,0 1 0,1 0 0,-1 0 0,1 0 0,0 0 4,-1 1 8,-1 0-1,1 0 0,0 0 1,-1 0-1,1 1 0,0-1 1,-1 1-1,1 0 0,-1 0 1,1 0-1,-1 0 0,1 0 1,-1 1-1,0-1 0,0 1 1,0-1-1,1 1 0,-2 0 1,1 0-1,0 0 0,0 0 1,1 2-8,3 4 198,-1 1-1,1 0 1,-1 0 0,-1 1 0,0-1-1,0 1 1,-1 0 0,1 8-198,2 11-658,-1 1 0,0 12 658,-4-37-359,-1-1-1,0 0 1,0 0-1,-1 1 1,1-1-1,-1 0 1,0 1 359,1-3-525,-1 0-1,0 0 1,0 0-1,1 0 1,-1 0 0,0 0-1,-1-1 1,1 1-1,0 0 1,-1-1 525,-7 8-3301</inkml:trace>
  <inkml:trace contextRef="#ctx0" brushRef="#br0" timeOffset="333.754">1 275 10368,'0'7'3936,"0"-7"-3040,13 5-256,-4-5-352,9 0-288,5-5 64,9-2-96,2-1 0,7-1 32,-5 6-1344,1-1-608,-3-4-576,3 4-128,-1-4 160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9472,'1'4'3120,"0"0"-2535,0 2-46,2-7 374,5 11-552,0 1 1,-1 0-1,0 0 0,3 6-361,-3 2 38,0 0-1,0 1 0,-2 0 1,-1-1-1,0 2 0,-2-1 1,0 0-1,-1 15-37,0-18-53,2-5 16,-1-10 38,0-5 19,27-104-196,-23 87 166,1-1-41,0 1 0,9-17 51,-13 33 5,-1-1 0,1 1 1,-1 0-1,1 0 0,0 0 1,1 0-1,-1 0 0,1 1 1,-1-1-1,1 1 0,0 0 1,1 0-1,-1 0 0,2 0-5,-4 2 3,0 0 1,0 0-1,0 1 0,0-1 1,0 1-1,0 0 0,0 0 1,0-1-1,0 1 0,1 1 1,-1-1-1,0 0 0,0 0 1,0 1-1,0-1 0,0 1 1,0 0-1,0-1 0,0 2-3,2 0 0,0 0 1,0 1-1,0 0 0,-1 0 0,1 0 0,-1 0 0,0 0 0,3 4 0,3 6 32,-1-1 0,0 1 0,0 1 0,4 14-32,6 16 98,-12-26-83,2 1 1,0-2 0,0 1-1,2-1 1,3 4-16,-12-20-1,-1-1 0,0 1-1,0-1 1,1 1 0,-1-1 0,1 1-1,-1-1 1,0 1 0,1-1-1,-1 1 1,1-1 0,-1 0 0,1 1-1,-1-1 1,1 0 0,-1 1 0,1-1-1,0 0 1,-1 0 0,1 0-1,-1 1 1,1-1 0,0 0 0,-1 0-1,1 0 1,-1 0 0,1 0 0,0 0-1,-1 0 1,1 0 0,0 0-1,-1-1 1,1 1 0,-1 0 0,1 0-1,-1 0 1,1-1 0,0 1 0,-1 0-1,1-1 1,-1 1 0,1 0-1,-1-1 1,0 1 0,1-1 0,-1 1-1,1-1 1,-1 1 0,1-1 1,2-4 7,0 0 0,0 0 1,0 0-1,-1 0 0,1-3-7,0 1-16,12-26-12,-5 10-6,1 2 1,0-1-1,8-10 34,-6 14-64,1 0-1,12-12 65,-20 25 47,0-1 0,0 1 0,1 0 0,0 0 0,-1 1 0,2 0 0,-1 0 0,0 1 0,2-1-47,-5 3 156,0 1 0,-1-1 1,1 1-1,0-1 0,-1 1 1,1 0-1,0 1 0,0-1 0,-1 1 1,1-1-1,0 1 0,-1 0 1,1 0-1,-1 1 0,1-1 0,-1 1 1,0 0-1,1 0 0,-1 0 1,0 0-1,0 0 0,0 1 0,-1-1 1,2 3-157,4 2 70,-1 1 1,0 0-1,0 1 1,-1-1-1,0 1 0,-1 1 1,0-1-1,1 2-70,10 27-48,-1 1 0,-2 0 0,6 31 48,-18-65-584,1 1 0,0-1 0,0 0 0,0 1 0,3 3 584,-3-5-1288,0-3-3574,1-4 3374,-2 2 607,7-6-2575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10368,'0'7'3936,"-9"-22"-3040,22 30 863,-8-3 161,8-7-960,4-2-352,10-3-480,0 0-160,10 0 0,-6-8 0,-1 8 32,-11-7-1344,-1 7-608,-5 0-575,-4 4-129,-4 11-1024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13056,'18'9'4831,"0"-13"-3775,14 11-128,-14-7-384,14 5-416,7-5-96,2 5-1568,4-5-640,-4 7-2783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403 127 7168,'-3'-8'601,"0"0"1,-1 0-1,0 0 0,0 0 1,-1 1-1,0-1 0,0 1 1,-1 1-1,0-1 1,0 1-1,0 0 0,-1 0 1,-3-1-602,6 3 203,-1 1 0,1 1-1,-1-1 1,0 1 0,1-1 0,-1 1 0,-1 1 0,1-1 0,0 1 0,0 0 0,0 0 0,-1 0 0,1 1 0,0 0 0,-1 0 0,1 0-1,-1 1 1,1-1 0,0 1 0,0 1 0,0-1 0,-4 2-203,-3 3 129,-1 1 0,1 0 1,0 0-1,0 2 0,1-1 0,0 1 0,1 1 1,0 0-1,1 1 0,0-1 0,-3 6-129,2-2 16,0 1-1,1 0 1,1 1 0,1 0 0,0 0-1,1 1 1,0 0 0,-2 16-16,6-23 7,1-1 0,0 0 0,1 1 1,0-1-1,0 1 0,1-1 1,0 0-1,1 1 0,0-1 0,0 0 1,1 0-1,0 0 0,1 0 0,-1-1 1,3 3-8,-2-5 0,0 0 1,0-1 0,0 1-1,1-1 1,-1 0 0,2 0-1,-1 0 1,0-1 0,1 0-1,0 0 1,0 0 0,0-1 0,0 1-1,0-2 1,1 1 0,0-1-1,-1 0 1,1 0 0,0-1-1,5 1 0,-3-1 4,0-1-1,0 0 1,0-1-1,0 0 0,-1 0 1,1-1-1,0 0 1,-1 0-1,1-1 1,-1 0-1,8-4-3,-6 1 9,1 0 1,-1 0-1,-1-1 0,1 0 1,-1-1-1,0 0 0,-1 0 0,0-1 1,1-1-10,-3 3 7,-1 0 1,0-1 0,-1 1 0,1-1 0,-1 0-1,-1-1 1,0 1 0,0-1 0,0 1 0,-1-1-1,1-7-7,-3 9 3,0 0 0,0 0 0,0 1-1,-1-1 1,1 0 0,-2 1-1,1-1 1,-1 1 0,0-1 0,0 1-1,-1 0 1,0 0 0,0 0 0,0 0-1,-1 0 1,-2-3-3,1 4 4,0-1-1,0 0 1,-1 1 0,0 0-1,0 0 1,0 1 0,-1 0-1,1 0 1,-4-1-4,-14-6-338,1 1-1,-6 0 339,8 3-583,16 5 272,3 1-143,-1 0 1,0 0-1,1 0 1,-1 0-1,0 1 0,0-1 1,0 1-1,0-1 1,1 1-1,-1 0 1,0 0-1,0 0 1,-1 1 453,-6 6-4432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14 10624,'-6'-1'829,"-3"-2"692,-1 0 0,1 1 0,0 0 1,-1 1-1,-6-1-1521,13 2 84,-1 0 1,1 1-1,0-1 0,0 1 1,0-1-1,0 1 0,1 0 1,-1 0-1,0 1 1,0-1-1,0 0 0,1 1 1,-1 0-1,1-1 0,-1 1 1,1 0-1,0 0 0,0 1 1,0-1-1,-1 1-84,-5 8 38,0 1 0,1 0 0,0 0 0,1 1 0,1-1 0,0 1 0,0 1 0,1-1 0,1 0 0,0 1 0,1 0 0,1 0 0,0 0 0,1 0 0,0 0 0,1 3-38,0-13 7,0 1 0,0-1 0,0 1-1,1-1 1,0 1 0,-1-1 0,2 0 0,-1 0 0,0 0 0,1 0-1,0 0 1,0-1 0,0 1 0,0-1 0,0 0 0,1 0 0,-1 0-1,4 2-6,-1-2 2,0 0-1,0 0 0,0-1 1,0 0-1,0 0 0,0-1 0,1 1 1,-1-1-1,1-1 0,-1 1 1,1-1-1,4 0-1,0-1 21,0 0-1,1-1 1,-1 0-1,0-1 1,0 0 0,0-1-1,-1 0 1,1-1-1,-1 0 1,0 0 0,0-1-1,0 0 1,-1-1-1,0 0 1,2-3-21,-7 5 206,0 1 0,0-1 0,0 0 0,-1 0 0,0-1 0,0 1 0,0-1 0,-1 1 0,0-1 0,0 0 0,0 0 0,-1 0 0,0 0 0,0 0 0,0 0 1,-1 0-1,0 0 0,0 0 0,-1 0 0,0-4-206,0 4-3,-1 0 1,1 1-1,-1-1 1,-1 1-1,1-1 1,-1 1 0,0 0-1,0 0 1,0 0-1,-1 0 1,1 0-1,-1 1 1,0 0-1,-1 0 1,1 0-1,-1 0 1,0 1 0,0-1-1,0 1 1,0 0-1,-2 0 3,-11-4-1267,0 0 1,-1 1-1,0 1 0,-7-1 1267,-41-5-8292,60 8 4548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51 7040,'3'-9'2926,"-10"6"-1655,2-22 3396,4 24-4471,0 0 0,0 0 0,0 0 0,0 0 0,0 0 0,0 0 0,0 1 1,0-1-1,0 0 0,0 0 0,0 1 0,0-1 0,-1 1 0,1-1 0,0 1 1,0-1-1,-1 1 0,1 0 0,0 0 0,0 0 0,-1-1 0,1 1 0,0 1 1,-1-1-1,1 0-196,-2 0 210,0 1 0,0 0 0,0 0 0,0 1 0,0-1 0,0 1 0,0-1 0,0 1 0,1 0 0,-3 1-210,-5 7 609,-1 0 0,2 0 0,-1 1 0,-4 7-609,3-2 98,1 0 0,0 1-1,2 0 1,0 0 0,0 1-1,2 0 1,0 0 0,1 1-1,1 0 1,1 0 0,-1 10-98,3-18-7,1 1 1,0-1 0,1 1-1,1-1 1,-1 0 0,2 1-1,-1-1 1,2 0 0,1 3 6,-2-6 3,1 0 0,0 0-1,0-1 1,1 0 0,0 0 0,1 0 0,-1 0 0,1-1 0,0 0 0,1 0 0,-1-1 0,1 0 0,1 0-3,-3-1-21,1-1 1,0-1-1,-1 1 0,1-1 1,0 0-1,0-1 0,0 1 0,0-1 1,1 0-1,-1-1 0,0 1 0,0-1 1,1 0-1,-1-1 0,0 0 1,0 0-1,1 0 0,-1-1 0,0 0 1,0 0-1,-1 0 0,1-1 0,0 1 1,-1-2-1,0 1 0,1 0 1,-1-1-1,0-1 21,1 1-2,0-1 0,-1 0 0,1-1 0,-1 1 0,0-1 1,0 0-1,-1 0 0,0-1 0,0 1 0,0-1 0,-1 0 0,0 0 0,-1 0 0,1 0 0,-1-1 1,0 1-1,-1 0 0,0-1 0,0 0 0,-1 1 0,0-1 0,0 0 0,-1-1 2,-2-9-161,-1 1 0,-1-1-1,-1 1 1,-6-16 161,4 17-1164,-1-1 0,-1 1 0,0 0 0,-11-12 1164,4 7-1889,7 10-994,1-1 0,0 0 0,-4-9 2883,3 1-3696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13696,'-5'-5'5183,"5"5"-4031,5 5-256,-5-5-416,0 3-416,0 1-64,4 1-64,-4-2-32,0 1 64,0-1-1568,0 2-576,0-1-2655,0 4-1409,0-4 2976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13568,'-4'9'5087,"4"-9"-3967,0 13-288,0-13-448,0 3-672,0 1-64,4 4-2496,1-4-1119,4 4-545,-5-1-128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90 13056,'0'-3'482,"2"-1"35,-1 0-1,1 0 0,-1-1 1,0 1-1,-1 0 0,1 0 1,-1-1-1,0 1 1,0 0-1,0-1 0,0 1 1,-1 0-1,0 0 0,0-2-516,0 5 18,0-1-1,0 1 0,0-1 1,0 1-1,-1 0 0,1-1 1,0 1-1,0 0 1,-1 0-1,1 0 0,-1 0 1,1 0-1,-1 0 0,0 0 1,1 1-1,-1-1 0,0 1 1,1-1-1,-1 1 0,0-1 1,0 1-1,0 0 0,1 0 1,-1 0-1,-1 0-17,-8 0-27,1 0 0,-1 1-1,-7 2 28,14-3 6,-5 2 7,1 1 0,-1-1 0,1 1 0,-1 1 0,1 0 0,0 0 0,0 0 0,1 1 0,0 0 0,-1 1 0,1-1 0,1 1 0,-1 1 0,1-1 0,-4 8-13,2-5 21,1 1 1,1 0-1,0 0 1,0 1-1,1 0 1,0 0 0,1 0-1,0 0 1,1 1-1,0-1 1,0 7-22,3-7 5,0-1 0,0 1 0,1 0 0,1 0 0,-1-1 0,2 1 0,0-1 0,0 1 0,0-1 0,2 0 1,-1 0-1,1-1 0,0 1 0,4 3-5,-6-7 0,1-1 1,1 1 0,-1 0-1,1-1 1,0 0 0,0 0-1,0-1 1,1 1 0,-1-1-1,1 0 1,0-1 0,0 1-1,1-1 1,-1 0-1,1-1 1,0 0 0,-1 0-1,1 0 1,0-1 0,0 0-1,0 0 1,5 0-1,1-2 170,1 0 1,-1-1-1,0 0 1,0-1-1,0-1 0,0 0 1,-1 0-1,0-2 1,0 1-1,4-4-170,-11 6 128,0 0-1,-1 0 1,1 0 0,-1-1-1,0 0 1,0 0 0,-1 0 0,1 0-1,-1 0 1,0-1 0,0 0-1,0 0 1,0 1 0,-1-1-1,0-1 1,0 1 0,-1 0-1,1 0 1,-1-1 0,0 1-1,-1-1 1,1 1 0,-1-1-1,0 1 1,0-1 0,-1-3-128,-1 0-2,0-1 1,-1 1-1,1-1 1,-2 1-1,0 0 1,0 0-1,0 1 0,-1-1 1,0 1-1,-2-2 2,-15-18-1805,-1 0-1,-5-3 1806,-17-20-5445,27 30 491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74 7296,'-12'-4'2525,"12"4"-2425,-1-1 0,1 1 1,0 0-1,0 0 0,-1 0 0,1 0 0,0 0 0,0 0 0,-1 0 0,1 0 1,0 0-1,-1 0 0,1 0 0,0 0 0,-1 0 0,1 0 0,0 0 0,0 0 0,-1 0 1,1 0-1,0 0 0,-1 0 0,1 0 0,0 1 0,0-1 0,-1 0 0,1 0 1,0 0-1,0 1 0,0-1 0,-1 0 0,1 0 0,0 0 0,0 1 0,0-1 1,-1 0-1,1 0 0,0 1 0,0-1 0,0 0 0,0 0 0,0 1-100,19 3 5195,193-15-2573,-201 10-2476,62-8 3571,57-15-3717,-46 7-1056,9 3 1056,-92 14-89,0 0 1,0-1-1,0 1 0,0 0 1,0 0-1,0 0 1,0 0-1,0 0 0,0 0 1,0 0-1,0 0 1,0 1-1,0-1 0,0 0 1,0 0-1,0 1 1,0-1-1,0 1 0,0-1 1,-1 1-1,1-1 0,0 1 1,0 0-1,0-1 1,-1 1-1,1 0 0,0-1 1,-1 2 88,1 0-650,0 0 0,-1 1 0,1-1 0,-1 0 0,0 1 0,0-1 0,0 0 0,0 1 0,0-1 0,0 1 650,-1 10-6267,1-6 2721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22 116 13440,'-9'4'5087,"9"1"-3967,0-5-224,0 0-352,0 3-448,4 1-64,1 8 0,-5 0-32,0 0-96,0-1 64,0-2-1376,-5-1-576,1-1-1823,-1 5-705,-2 0 1024</inkml:trace>
  <inkml:trace contextRef="#ctx0" brushRef="#br0" timeOffset="347.299">22 295 13568,'-5'5'5087,"5"-2"-3967,14 6-416,-9-6-480,4 1-1920,0 4-608,0 1-2655,4 1-1057</inkml:trace>
  <inkml:trace contextRef="#ctx0" brushRef="#br0" timeOffset="348.299">745 103 6656,'4'-19'2528,"5"14"-1952,0-2-160,-9 4-160,5-2-224,-10-2 64</inkml:trace>
  <inkml:trace contextRef="#ctx0" brushRef="#br0" timeOffset="747.115">754 36 10944,'-4'-4'291,"-1"0"1,1 1-1,-1 0 1,0 0-1,0 0 1,0 0-1,0 1 0,0 0 1,0 0-1,-1 0 1,1 1-1,-1-1 1,1 2-1,-1-1 1,0 0-1,1 1 1,-1 0-1,0 0 1,-4 2-292,2-1 251,1 1 1,0 0 0,-1 1-1,1 0 1,0 0 0,1 0-1,-1 1 1,0 0-1,1 1 1,0-1 0,0 1-1,0 0 1,1 1 0,-4 3-252,3-2 76,0 1 0,1 0 0,-1 0 0,2 1 0,-1-1 0,1 1 0,0 0 0,1 0 0,0 0 0,0 1 0,1-1 0,0 1 0,1-1 0,0 1 0,1-1 1,0 1-1,0 0 0,1-1 0,0 1 0,1 0 0,1 4-76,0-4 3,0 1 1,1-1-1,0 0 1,1-1-1,0 1 1,0-1-1,1 0 1,0 0-1,0 0 1,1-1 0,1 0-1,-1 0 1,1-1-1,0 0 1,1-1-1,0 1 1,0-2-1,0 1 1,4 0-4,-5-2-7,0-1 1,0-1 0,0 0 0,0 0 0,0 0 0,0-1-1,0 0 1,1-1 0,-1 0 0,0 0 0,1-1 0,-1 0-1,0 0 1,0-1 0,6-2 6,-7 2-1,0 0 0,-1-1 1,1 0-1,0-1 0,-1 1 0,0-1 0,0-1 0,0 1 1,0-1-1,-1 0 0,1 0 0,-1 0 0,-1-1 0,1 0 1,-1 0-1,0 0 0,3-6 1,-5 8 10,0-1 0,-1 0-1,1 0 1,-1 0 0,0 0 0,0 0 0,-1 0-1,1 0 1,-1 0 0,0 0 0,0 0 0,-1 0-1,0 0 1,1 0 0,-2 0 0,1 0 0,-1 0-1,1 1 1,-1-1 0,-1 0 0,1 1 0,0 0-1,-4-4-9,0-1-18,-1 1 0,1 0 0,-2 1-1,1-1 1,-1 1 0,0 1-1,-1 0 1,1 0 0,-1 0 0,-9-3 18,-44-18-1194,-4-1-5308,51 19 2321,6-3 533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57 9984,'-9'-2'1852,"-6"-1"880,15 4-2682,-1-1 0,1 0 0,-1 0-1,1 1 1,0-1 0,-1 0 0,1 1-1,0-1 1,-1 0 0,1 1 0,0-1 0,-1 1-1,1-1 1,0 0 0,-1 1 0,1-1 0,0 1-1,0-1 1,0 1 0,0-1 0,-1 1-1,1-1 1,0 1 0,0-1 0,0 1 0,0-1-1,0 1 1,0-1 0,0 1 0,0-1 0,1 1-50,-2 7 477,0-1 0,0 1 0,0-1 1,-1 0-1,0 1 0,-2 1-477,1 0 346,1 1-1,-1-1 0,2 0 1,-2 9-346,3 12 149,1 1 0,1-1 1,2 1-1,1-1 0,9 29-149,-14-55-44,1-1 0,0 1-1,0-1 1,1 1 0,-1-1-1,1 0 1,-1 1 0,1-1-1,0 0 1,0 0 0,1 0-1,-1 0 1,1 0 0,-1-1-1,1 1 1,0-1 0,0 0-1,0 0 1,0 0 0,0 0-1,0 0 1,1-1 0,-1 1-1,1-1 1,-1 0 0,1 0-1,-1 0 1,1-1 0,0 1-1,-1-1 1,1 0 0,0 0-1,2 0 45,6-1-1139,0-1 0,-1 0-1,1-1 1,-1 0 0,1-1-1,-1 0 1,0-1 0,0 0-1,8-6 1140,4-1-3957,-4 6 1216</inkml:trace>
  <inkml:trace contextRef="#ctx0" brushRef="#br0" timeOffset="351.693">67 248 9472,'-9'5'3584,"22"2"-2784,-4 1 0,5-8-224,4 0-416,5-3-96,-1-2-1248,4-7-544,-4 5-1888,-3-5-832</inkml:trace>
  <inkml:trace contextRef="#ctx0" brushRef="#br0" timeOffset="352.693">12 33 10624,'-12'9'4032,"12"-14"-3136,9 5 799,-6 0 225,11-4-1120,9 1-416,8-6-352,1 5-128,9-3 64,2 2-1408,7 1-544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72 7168,'0'2'2827,"1"3"-2156,0-6-88,6-4 2847,-7 6-3383,1-1-1,0 0 0,-1 0 1,1 1-1,-1-1 0,1 0 1,-1 1-1,1-1 0,-1 1 1,0-1-1,1 0 0,-1 1 1,0-1-1,1 1 0,-1-1 1,0 1-1,1 0 0,-1-1 1,0 1-1,0-1 0,0 1 1,1-1-1,-1 1 1,0 0-47,8 17 63,-1 1 0,-1 0 0,-1 0 0,-1 0 1,0 1-1,-1 0 0,-1 16-63,-1-17-160,-2 20-530,-2-13-2662,2-17-40</inkml:trace>
  <inkml:trace contextRef="#ctx0" brushRef="#br0" timeOffset="378.424">0 105 9984,'5'-4'631,"-1"1"0,1 0 0,0 0 0,0 0 0,0 0 0,0 1 0,1 0 1,-1 0-1,5-1-631,54-8 217,-15 4-13,37-12-176,81-15-13,-155 32-15,1 0 0,-1 1 0,1 1 0,-1 0 0,1 0 0,-1 1 0,1 1 0,-1 0 0,1 1 0,-6-1 0,-5-2 1,0 0-1,0 1 1,0-1-1,-1 1 0,1-1 1,0 1-1,0-1 0,0 1 1,-1 0-1,1 0 1,-1 0-1,1 0 0,0 0 1,-1 0-1,0 1 0,1-1 1,-1 0-1,0 1 1,0-1-1,1 1 0,-1-1 1,0 1-1,-1 0 0,1-1 1,0 1-1,0 0 0,17 37 17,-12-28-28,-1 0 0,0 0 0,2 9 11,-1 5-173,-1 0-1,3 22 174,-5 19-4111,-3-45 863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9728,'3'17'3992,"7"14"-2558,-2-4-1052,-2-6-369,-2 1 1,0 0 0,-2-1 0,0 1 0,-2 0 0,0 0 0,-1 0-1,-1 0 1,-2 0 0,-1 6-14,8-41-32,3-11-40,2 1 0,2-5 72,-7 20 6,10-24 19,2 0 0,1 1 0,9-11-25,-20 34 16,0 0-1,1 0 1,0 1-1,1 0 1,-1 0-1,1 0 1,1 1-1,-1 0 1,1 1 0,0-1-1,1 2 1,-1-1-1,1 1 1,8-3-16,-13 6 0,0 0 0,0 0 0,0 0 0,0 1 0,0 0 0,0-1 0,1 1 0,-1 1 0,0-1 0,0 1 0,0-1 0,0 1 0,0 0 0,0 1 0,0-1 0,1 1 0,0 1 25,0 0 0,1 0 0,-1 1 1,-1 0-1,1 0 0,0 0 0,-1 0 1,0 1-1,0-1 0,1 3-25,4 7-219,-1 0-1,0 0 0,-1 0 1,-1 1-1,0 0 0,-1 0 1,3 16 219,-6-18-1812,0 1 1,-1-1-1,-1 1 1,0 2 1811,0-10-962,0 15-2142</inkml:trace>
  <inkml:trace contextRef="#ctx0" brushRef="#br0" timeOffset="382.485">130 220 7424,'0'8'2816,"14"-16"-2208,-5 20 896,0-8 320,7 0-1024,7-4-416,9-4-256,4 0-64,5-5-32,2-3-96,3 0 32,-6 5-1248,1-1-576,-6 4-1728</inkml:trace>
  <inkml:trace contextRef="#ctx0" brushRef="#br0" timeOffset="759.031">776 21 10112,'-5'12'3776,"5"8"-2944,0-13-224,5 13-128,4 4-320,0 8-64,3 0-64,-3 4 0,0-4-32,5 4 0,-5-5-160,0-2 32,-5-6-1280,1-2-576,0-6-1664</inkml:trace>
  <inkml:trace contextRef="#ctx0" brushRef="#br0" timeOffset="760.031">619 21 12928,'-9'8'4831,"14"-1"-3775,17 1-192,-5-8-352,5 0-480,15-3-96,3-5-1376,1-4-576,3 0-2847,10 3-1185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4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370 123 9728,'-18'-20'5310,"15"18"-5198,1-1-1,-1 1 1,0-1 0,1 0-1,0 0 1,0 0 0,0-1-1,0 1 1,1 0 0,-1-1-1,0-3-111,1 4 248,0-1 0,0 1 0,0 0-1,-1-1 1,1 1 0,-1 0 0,0 0 0,0 0-1,0 0 1,0 0 0,0 1 0,0-1 0,-1 0-1,0 1 1,1 0 0,-1 0 0,0 0 0,-2-1-248,2 1 64,-1 1 0,0-1 0,0 1 1,0 0-1,0 1 0,1-1 1,-1 1-1,0-1 0,0 1 1,0 0-1,0 1 0,0-1 0,0 1 1,-2 0-65,-4 2-23,-1 0 0,1 1 0,0 0 0,0 0 1,0 1-1,1 1 0,0 0 0,0 0 0,0 0 0,1 1 0,-2 3 23,-1 0 17,1 1 0,0 1 0,1-1-1,1 1 1,0 1 0,0-1 0,1 1-1,1 1 1,0-1 0,1 1 0,0 0-1,1 1 1,1-1 0,-1 9-17,1 2 344,0 0 0,2 0 1,1-1-1,1 1 0,1 0 0,1 0 0,2-1 1,0 1-1,1-1 0,2 0 0,0-1 0,1 0 1,8 13-345,-13-30 2,0 0 1,0 0 0,0 0 0,0-1 0,1 0 0,0 1 0,0-2 0,1 1 0,-1-1 0,1 1 0,0-1 0,0-1 0,0 1-1,1-1 1,-1-1 0,1 1 0,0-1 0,-1 0 0,1 0 0,0-1 0,0 0 0,0 0 0,0-1 0,4 0-3,-1 0 18,0-1-1,1 0 1,-1 0 0,0-1 0,0-1 0,0 0 0,-1 0-1,1-1 1,-1 0 0,1 0 0,-1-1 0,-1 0 0,1-1-1,-1 0 1,0-1 0,0 1 0,0-2-18,4-5 24,0-1 0,-1 0 1,0 0-1,-1-1 0,-1 0 1,0-1-1,-2 0 0,6-14-24,-10 20 14,0 1 0,0-1 0,-1 1 0,0-1 0,-1 0-1,0 0 1,-1 0 0,0 0 0,0 0 0,-1 1 0,-1-1-1,1 0 1,-2 0 0,1 1 0,-1-1 0,-4-7-14,-2-1-299,-1 2-1,0-1 1,-1 1 0,-1 1-1,-1 0 1,0 1 0,0 0-1,-2 1 1,-1 0 299,-2-2-1863,-2 1-1,0 1 1,-4-2 1863,6 6-2976,0 0 1,0 2 0,-15-5 2975,-8-1-3712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0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9984,'0'15'3680,"0"-15"-2848,5 24-32,-5-20-224,0 8-352,0 0-64,0 3-64,0-2-96,0 6 32,0-2-128,0-2 64,0-3-1600,0 0-736,0 0-1344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0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76 418 7296,'0'-1'85,"-1"1"0,0 0 1,0-1-1,0 1 0,0 0 0,1 0 1,-1 0-1,0 0 0,0 0 1,0 0-1,0 0 0,0 0 0,1 0 1,-1 0-1,0 0 0,0 0 0,0 1 1,0-1-1,1 0 0,-1 0 1,0 1-1,0-1 0,1 1 0,-1-1 1,0 1-86,-1 1 286,0-1 0,0 1 0,1 0 0,-1 0 0,1 0 0,-1 0 0,1 0 0,-1 0 0,1 0 0,0 0-286,0 1 199,0-1 0,-1 1 0,1-1 0,1 1 0,-1 0 0,0-1 0,1 1 0,-1 0 1,1 0-1,0-1 0,0 1 0,0 0 0,0 0 0,0-1 0,0 1 0,1 0 0,0-1 1,0 2-200,-1-3 1,1 0 0,0 0 0,-1 0 0,1 1 1,0-2-1,0 1 0,0 0 0,0 0 1,0 0-1,0 0 0,0 0 0,0-1 1,0 1-1,1 0-1,-1-1 1,-1 0 0,0 0 0,1 0 0,-1 0 0,1 0-1,-1-1 1,0 1 0,1 0 0,-1 0 0,1 0 0,-1-1 0,0 1 0,1 0 0,-1 0 0,0-1 0,1 1 0,-1 0 0,0 0 0,0-1 0,1 1 0,-1 0 0,0-1-1,0 1 1,0-1 0,1 1 0,-1 0 0,0-1 0,0 1 0,0-1 0,0 1 0,0 0 0,0-1 0,0 1 0,0-1 0,0 1 0,0-1 0,0 1 0,0 0-1,0-1 1,0 1 0,0-1 0,0 1 0,0 0 0,-1-1-1,1 0-1,0 1-1,-1-1 1,1 0 0,0 0-1,-1 1 1,1-1-1,-1 0 1,1 1-1,-1-1 1,1 1 0,-1-1-1,1 0 1,-1 1-1,0-1 1,1 1 0,-1 0-1,0-1 1,1 1-1,-1-1 1,0 1 0,0 0-1,1 0 1,-1-1-1,0 1 1,0 0-1,0 0 3,-24-4-3613,12 4 194</inkml:trace>
  <inkml:trace contextRef="#ctx0" brushRef="#br0" timeOffset="601.03">274 170 7040,'-1'-1'433,"0"-1"-1,0 0 1,0 1 0,0-1-1,0 1 1,0 0 0,0-1 0,0 1-1,-1 0 1,1 0 0,-1 0-1,1 0 1,-1 0 0,1 0 0,-1 0-1,0 0 1,-1 0-433,-21-1 942,21 2-930,0 0-1,0 1 0,0-1 0,0 1 1,0 0-1,1 0 0,-1 0 1,0 0-1,1 0 0,-1 0 1,1 1-1,-1-1 0,1 1 0,-1 0 1,1 0-1,0 0 0,0 0 1,0 0-1,0 0 0,1 0 1,-1 1-1,0-1 0,1 1 1,0-1-1,-1 2-11,0-1 14,1 1 0,-1 0 0,1-1 0,0 1-1,0 0 1,1 0 0,-1 0 0,1 0 0,0 0 0,0 0 0,0 0 0,0-1 0,1 1 0,-1 0 0,1 0 0,0 0 0,0 0 0,1 1-14,-1-3 0,-1-1 1,1 0 0,-1 0 0,1 0 0,-1 0 0,1 0 0,0 0 0,-1 0 0,1 0 0,0 0 0,0 0-1,0 0 1,0 0 0,0 0 0,0 0 0,0-1 0,0 1 0,0-1 0,0 1 0,0-1 0,0 1 0,2 0-1,-2-1 2,0-1 0,0 1 0,1 0 1,-1 0-1,0 0 0,0-1 1,0 1-1,0-1 0,0 1 1,0-1-1,0 1 0,0-1 1,0 0-1,0 1 0,0-1 1,0 0-1,0 0 0,0 0 1,0 0-3,3-5 10,1 0 1,-1 0 0,0 0-1,0-1 1,-1 1 0,2-6-11,-1 0 26,4-12 108,-1 20-59,1 13-17,4 13 1232,-2 0 1,-1 1-1,1 4-1290,8 22 54,-3 3-1361,-6-17-1354,4-2-4363,-9-26 3750</inkml:trace>
  <inkml:trace contextRef="#ctx0" brushRef="#br0" timeOffset="1130.636">611 15 9984,'-1'-1'245,"0"-1"-1,0 1 1,0 0 0,0 0 0,-1 0 0,1 0 0,0 0 0,0 1 0,0-1-1,-1 0 1,1 1 0,0-1 0,-1 0 0,1 1 0,-1 0 0,1-1 0,-1 1 0,1 0-1,-1 0 1,1 0 0,0 0 0,-1 0-245,-2 0 95,1 1 1,-1-1-1,1 1 0,-1 0 0,1 0 1,-1 0-1,1 1 0,0-1 0,-2 2-95,-3 2-61,0 0 1,1 0-1,0 1 0,0 0 0,0 0 0,1 1 0,-4 4 61,9-10 2,1 0 0,-1 0-1,0-1 1,0 1 0,0 0-1,1 0 1,-1 0 0,0 1-1,1-1 1,-1 0 0,1 0-1,0 0 1,-1 0 0,1 0-1,0 1 1,-1-1 0,1 0-1,0 0 1,0 1 0,0-1-1,0 0 1,0 0 0,1 0-1,-1 1 1,0-1 0,0 0-1,1 0 1,-1 0 0,1 0-1,-1 0 1,1 1 0,0-1-1,-1 0 1,1 0 0,0 0-1,-1 0 1,1-1 0,0 1-1,0 0 1,0 0 0,0 0-1,0-1 1,0 1 0,0 0-1,1-1-1,7 4-8,0 0-1,1 0 0,-1-1 1,1-1-1,8 2 9,12 3-85,-24-4 138,1 0 0,-1 0 1,-1 0-1,1 1 0,0 0 0,-1 0 1,0 0-1,0 1 0,0 0 0,0 0 0,-1 0 1,0 0-1,0 1 0,0-1 0,-1 1-53,-1-3 115,-1 0-1,1 0 0,-1 0 0,0 0 0,0 0 0,0 0 0,0 1 0,-1-1 0,1 0 0,-1 0 1,0 1-1,0-1 0,0 0 0,0 1 0,-1-1 0,1 0 0,-1 0 0,0 0 0,0 1 1,0-1-1,0 0 0,-1 0 0,1 0 0,-1-1 0,0 1 0,0 0 0,0-1 0,0 1 1,0-1-1,0 1 0,-2 0-114,4-3 0,-1 1 0,1 0 0,-1 0 1,1-1-1,-1 1 0,0-1 0,1 1 1,-1 0-1,0-1 0,0 1 0,1-1 1,-1 0-1,0 1 0,0-1 0,0 0 1,1 1-1,-1-1 0,0 0 0,0 0 1,0 0-1,0 0 0,0 0 0,0 0 1,0 0-1,1 0 0,-1 0 0,0 0 1,0 0-1,0 0 0,0-1 0,0 1 0,1 0 1,-1-1-1,0 1 0,0-1 0,0 1 1,1-1-1,-1 1 0,0-1 0,1 1 1,-1-1-1,0 0 0,1 1 0,-1-1 1,1 0-1,-1 1 0,1-1 0,0 0 1,-1 0-1,1 0 0,0 1 0,-1-1 1,1 0-1,0 0 0,0 0 0,-2-4 0,0-1-1,1 1 1,0 0 0,0-1-1,1 1 1,-1-1 0,1 1-1,1-5 1,2-8-1194,1-1-1,1 1 0,1 0 1,1 0-1,0 0 1,1 1-1,1 0 0,9-13 1195,-9 18-2448,0 4-42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0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6656,'-2'0'359,"0"0"1,0 0-1,0-1 0,0 1 1,0 1-1,0-1 1,0 0-1,0 0 0,0 1 1,0-1-1,0 1 0,1-1 1,-1 1-1,0 0 1,0 0-1,0 0 0,1 0 1,-1 0-360,-34 26 2485,22-16-2389,-1 3-34,0 1 0,0 1 0,2 1 0,0 0 0,0 0 0,-4 11-62,15-24 12,-13 19 7,2 0 0,0 0 0,2 1 0,1 0-1,1 1 1,0 0 0,1 6-19,5-20 0,1 1 0,1 0-1,-1 0 1,2 1 0,0-1 0,0 0 0,1 0-1,1 0 1,0 0 0,0 0 0,1-1-1,1 1 1,0-1 0,0 1 0,1-1-1,1-1 1,0 1 0,-4-7-115,1 0 0,0 0 0,1 0 0,-1-1 0,0 1 0,1-1 0,0 0 1,0 0-1,1 1 115,26 9-3787,-17-10 486</inkml:trace>
  <inkml:trace contextRef="#ctx0" brushRef="#br0" timeOffset="374.931">183 388 6912,'9'-3'2624,"-9"3"-2048,9-5 0,-9 5-192,5 0 704,-1 0 416,5-4-704,0 1-288,5-2-320,-5 2-160,3-1 64,-3-1-128,0 2 0,0-2-32,0 1 0,0 1-1280,-4 3-544,-1 0-1568</inkml:trace>
  <inkml:trace contextRef="#ctx0" brushRef="#br0" timeOffset="752.606">425 145 7040,'0'0'158,"0"0"0,0 0 0,1 0 0,-1 0 0,0 0 0,1 0 0,-1 0 0,0 0 0,1 0 0,-1 0 0,0 0 1,1 0-1,-1 0 0,0 0 0,1 1 0,-1-1 0,0 0 0,0 0 0,1 0 0,-1 1 0,0-1 0,0 0 0,1 0 0,-1 0 0,0 1 0,0-1 0,0 0 1,0 1-1,1-1 0,-1 0 0,0 0 0,0 1 0,0-1 0,0 0 0,0 1 0,0-1 0,0 0 0,0 1 0,0-1 0,0 0 0,0 1 0,0-1 0,0 0 1,0 1-1,0-1 0,0 0 0,0 1-158,3 26 889,-2-11-610,7 17-98,1 0 0,3 2-181,-2-6-288,-1 0 1,2 22 287,-10-28-3718,-1-13 428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1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10 7168,'0'0'140,"0"0"0,0 0 0,0 0 0,0 0 0,0 0 0,0 0 0,0 0 0,0 0 0,0 0 0,0 0 0,0 0 0,-1 0 0,1 0 1,0 0-1,0 0 0,0 0 0,0 0 0,0 0 0,0 0 0,0 0 0,0 1 0,0-1 0,0 0 0,0 0 0,0 0 0,0 0 0,0 0 0,0 0 0,0 0 0,0 0 0,0 0 0,0 0 1,0 0-1,0 0 0,0 1 0,0-1 0,0 0 0,0 0 0,0 0 0,0 0 0,0 0 0,0 0 0,0 0 0,0 0 0,0 0 0,0 0 0,0 0 0,0 1 0,0-1 0,0 0 1,0 0-1,0 0 0,0 0-140,-1 0 46,1 0 1,-1 0 0,1 0-1,-1 0 1,1 0 0,-1 0 0,1 0-1,-1 0 1,1 0 0,-1 0-1,1 0 1,-1 0 0,1 0-1,-1 0 1,1 0 0,-1-1 0,1 1-1,0 0 1,-1 0 0,1-1-1,-1 1 1,1 0 0,-1-1 0,1 1-47,-1-1 50,0 0 0,0 0 1,0 1-1,0-1 0,0 0 1,0 0-1,0 1 1,0-1-1,0 1 0,0-1 1,-1 1-1,1 0 0,0-1 1,0 1-1,-1 0 1,1 0-1,0 0 0,0 0 1,-1 0-1,1 0 0,0 0 1,0 0-1,0 1 1,-1-1-1,1 0 0,0 1 1,0-1-1,0 1 0,0-1 1,-1 1-1,1-1 1,0 1-1,0 0 0,0 0 1,0-1-1,1 1 0,-1 0 1,0 0-1,0 0 1,0 0-1,1 0 0,-1 0 1,0 1-51,-2 2 202,1-1 0,0 1 0,-1 0 0,1 0 0,1 0 0,-1 0 0,1 0 0,-1 0 1,1 1-1,0-1 0,0 4-202,1-7-1,0 0 1,0 0-1,0 0 1,0 0-1,0 0 1,0 0-1,0 0 1,0 0-1,1 0 1,-1 0-1,0 0 1,0 0-1,1-1 1,-1 1-1,1 0 1,-1 0-1,1 0 0,-1-1 1,1 1-1,0 0 1,-1 0 0,1-1 2,0 0 0,-1 0 0,1 0 0,0 0 0,-1 0 0,1-1 0,-1 1 0,1 0 0,0 0 0,-1 0 0,1-1 0,-1 1 0,1 0 0,-1 0 0,1-1 0,-1 1 0,1 0 0,-1-1 0,1 1 0,-1-1 0,1 1 0,-1-1 0,1 1 0,-1-1 0,0 1 0,1-1 0,-1 1 0,0-1 0,0 1 0,1-1 0,-1 0 0,0 1-2,0-1 8,1 0 0,-1 0 0,1 0 0,-1 0 0,1 1 1,-1-1-1,0 0 0,0 0 0,1 0 0,-1 0 0,0 0 0,0 0 0,0 0 0,0 0 0,0 0 0,0 0 0,0 0 0,0 0 1,-1 1-1,1-1 0,0 0 0,-1 0 0,1 0 0,0 0 0,-1 0 0,1 0 0,-1 1 0,1-1 0,-1 0 0,0 0 0,1 1 1,-1-1-1,0 0 0,1 1 0,-1-1 0,0 1 0,0-1 0,1 1 0,-2-1-8,2 1-11,-1 0 0,0-1-1,1 1 1,-1 0 0,1 0 0,-1 0 0,0 0 0,1 0-1,-1 0 1,0 0 0,1 0 0,-1 0 0,0 0-1,1 0 1,-1 0 0,1 0 0,-1 0 0,0 1-1,1-1 1,-1 0 0,1 0 0,-1 1 0,0-1 11,1 1-61,-1 0 1,0 0-1,1-1 1,-1 1-1,0 0 1,1 0-1,-1 0 1,1 0-1,-1 0 1,1 0-1,0 0 1,0 0-1,-1 0 1,1 0-1,0 0 1,0 0 0,0 0-1,0 0 1,0 0-1,0 0 61,0 1-147,0 0-430,0 0 0,0 1 1,0-1-1,0 0 0,1 0 1,-1 0-1,0 0 1,1 0-1,0 0 0,0 0 1,-1 0 576,5 7-3648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1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30 10112,'-3'-3'681,"1"0"0,-1 0 0,1 1 1,-1-1-1,0 1 0,0 0 0,-2-1-681,3 1 105,-1 1-1,1 0 0,-1 0 0,1 0 0,-1 1 0,0-1 1,0 1-1,1-1 0,-1 1 0,0 0 0,0 0-104,-10 0 221,0 0 1,0 1-1,0 0 0,0 1 1,0 1-1,0 0 0,-2 2-221,10-3 172,-1 0 0,1 1-1,0 0 1,0 0 0,0 0 0,0 0 0,1 1-1,-1 0 1,1 0 0,0 0 0,0 1-1,1-1 1,-1 1 0,1 0 0,0 0 0,0 0-1,-1 4-171,2-4 12,0 0 0,1 0-1,0 0 1,0 0 0,0 1 0,0-1-1,1 1 1,0-1 0,0 0-1,0 1 1,0-1 0,1 0-1,1 2-11,-2-5 2,0-1 0,1 1 0,-1 0 0,1 0 0,-1-1 0,1 1 0,0 0 1,0-1-1,0 1 0,0-1 0,0 1 0,0-1 0,0 0 0,1 1 0,-1-1 0,0 0 0,1 0 0,-1 0 0,1 0 0,-1 0 0,1 0 0,-1 0 0,1-1 0,0 1 0,-1-1 0,1 1 0,0-1 0,0 1 0,0-1 0,-1 0 0,1 0 0,0 0 0,0 0 0,0 0 0,-1 0 0,1-1 0,0 1 0,0 0 0,-1-1 0,1 1 0,0-1-2,1 0 2,1 0 1,-1-1-1,0 1 0,1-1 0,-1 0 1,0 0-1,0 0 0,0 0 1,0 0-1,-1 0 0,1-1 0,-1 0 1,1 1-1,-1-1 0,0 0 1,0 0-1,0 0 0,0-1-2,3-7 16,0 0 0,-1-1 0,-1 1-1,2-11-15,-2 10 10,1-1 0,0 1-1,5-12-9,-9 24 1,0 0 1,0 0-1,0 0 0,0-1 0,0 1 0,0 0 0,0 0 0,0 0 0,0-1 1,0 1-1,1 0 0,-1 0 0,0 0 0,0 0 0,0 0 0,0-1 0,0 1 0,0 0 1,1 0-1,-1 0 0,0 0 0,0 0 0,0 0 0,0 0 0,1 0 0,-1-1 0,0 1 1,0 0-1,0 0 0,0 0 0,1 0 0,-1 0 0,0 0 0,0 0 0,0 0 1,1 0-1,-1 0 0,0 0 0,0 0 0,0 0 0,1 0 0,-1 1 0,0-1 0,0 0 1,0 0-1,0 0 0,1 0-1,6 12 124,4 24 144,-9-28-227,32 104 244,12 46-2677,-40-139-683,2-3-4031,-4-12 3581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10240,'2'15'9389,"9"26"-8398,-9-36-636,16 67-266,-3 1-1,1 38-88,9 49 21,-18-115-228,-5-30-852,0 1 0,1 0 0,1-1 0,1 1 1059,-5-15-84,0-1-1,0 0 1,0 0 0,0 0 0,0 1-1,0-1 1,0 0 0,0 0-1,0 0 1,0 1 0,0-1-1,0 0 1,0 0 0,0 0-1,1 1 1,-1-1 0,0 0-1,0 0 1,0 0 0,0 0-1,0 1 1,0-1 0,1 0-1,-1 0 1,0 0 0,0 0-1,0 0 1,1 0 0,-1 0-1,0 1 1,0-1 0,0 0-1,1 0 1,-1 0 0,0 0-1,0 0 1,0 0 0,1 0-1,-1 0 1,0 0 0,0 0-1,0 0 1,1 0 0,-1 0-1,0 0 1,0 0 0,0 0-1,1-1 85,5-9-3072,4-15-394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1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180 334 9984,'-1'-2'428,"0"0"0,-1 0 0,1 0 1,0 0-1,0 0 0,-1 0 0,1 0 1,-1 0-1,0 0 0,0 1 0,-1-2-428,1 2 119,0 0-1,0 0 1,0 0-1,0 0 1,0 1 0,-1-1-1,1 0 1,0 1-1,0 0 1,-1 0-1,1 0 1,-2 0-119,-2 0 171,0 1 0,1 0 0,-1 0 0,1 1 0,0 0 0,-1 0 0,1 0 0,0 0 1,0 1-1,0 0 0,1 0 0,-1 0 0,1 1 0,-1-1 0,1 1 0,0 0 0,1 1 0,-1-1 0,1 0 0,0 1 0,0 0 0,0 0 1,0 0-1,1 1-171,-2 0 49,1 1 1,0 0-1,1 0 1,-1 0-1,1 1 1,1-1-1,-1 0 1,1 1-1,1-1 1,-1 1-1,1-1 1,1 1-1,-1-1 1,1 1-1,1-1 1,-1 1 0,1-1-1,1 1-49,-3-6-2,1 0 1,0-1-1,-1 1 0,1 0 1,0-1-1,0 1 1,0-1-1,0 1 0,0-1 1,1 0-1,-1 1 0,0-1 1,1 0-1,-1 0 0,1 0 1,-1 0-1,1 0 1,-1 0-1,1 0 0,-1-1 1,1 1-1,0-1 0,0 1 1,-1-1-1,1 1 0,0-1 1,0 0-1,0 0 1,-1 0-1,1 0 0,0 0 1,0 0-1,0-1 0,-1 1 1,1-1 1,1 0-4,0 0 1,1 0-1,-2-1 1,1 0 0,0 1-1,0-1 1,0 0-1,-1 0 1,1-1-1,-1 1 1,0 0-1,1-1 1,-1 0 0,0 1-1,-1-1 1,1 0-1,0 0 1,-1 0-1,1-1 4,5-16-24,-1-1-1,-1 0 0,0-6 25,12-48-54,-9 60 98,-8 15-41,0 0 0,0 0 0,1 0 0,-1 0-1,0 0 1,0-1 0,0 1 0,1 0 0,-1 0 0,0 0 0,0 0 0,1 0 0,-1 0 0,0 0 0,0 0 0,0 0 0,1 0 0,-1 0 0,0 0 0,0 0 0,1 0 0,-1 0 0,0 0 0,0 0 0,0 1 0,1-1 0,-1 0 0,0 0 0,0 0 0,0 0 0,1 0 0,-1 0 0,0 1 0,0-1 0,0 0-3,13 23 234,-10-17-200,29 77 350,8 33-384,-25-62 29,6 18-4122,-16-63 462,-1 0-737</inkml:trace>
  <inkml:trace contextRef="#ctx0" brushRef="#br0" timeOffset="408.057">323 1 10496,'9'2'8378,"23"0"-6209,12 1-2599,-29 0 515,-1 1 0,1 1 0,-1 0 0,0 1 0,-1 0 0,7 5-85,-13-8 23,5 5 228,1-1 0,-2 2 0,1-1 0,-1 2 1,0-1-1,-1 1 0,0 1 0,-1 0 0,0 1 0,-1-1 0,0 2 0,-1-1 0,0 1 0,-1 0 1,0 0-1,2 10-251,0 5 207,-1 0 0,-1 0 0,-1 0 0,-1 1 0,-2 0 0,-1 0 0,-2 20-207,-7 35-348,0-31-3124,1-8-4756,7-30 3423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2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9984,'-6'-4'4820,"11"7"-866,10 11-1449,-10 0-1775,-1 0 1,0 0-1,-1 1 0,-1-1 0,1 5-730,2 14 989,8 55 70,-2 19-1059,-4-27 104,12 52-104,-17-120 11,0-1-1,-1 1 1,-1 8-11,0-19-203,5-13-7514,2 0 1883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7040,'6'80'5303,"-3"-66"-4953,-1-1 1,-1 1-1,0 0 0,-1 0 0,-1 0 0,0 0 0,0 0 1,-2-1-1,0 1 0,-1 1-350,4-15 2,0 0 1,0 0 0,0 0-1,0 0 1,-1 1-1,1-1 1,0 0-1,0 0 1,0 0 0,-1 0-1,1 0 1,0 0-1,0 0 1,0 0 0,-1 0-1,1 0 1,0 0-1,0 0 1,0 0-1,-1 0 1,1 0 0,0 0-1,0 0 1,0 0-1,0 0 1,-1-1 0,1 1-1,0 0 1,0 0-1,0 0 1,-1 0-1,1 0 1,0 0 0,0-1-1,0 1 1,0 0-1,0 0 1,0 0-1,-1 0 1,1 0 0,0-1-1,0 1 1,0 0-1,0 0 1,0 0 0,0-1-1,0 1 1,0 0-1,0 0 1,0 0-1,0-1 1,0 1-3,-6-11 26,5 6-8,1 1 0,0-1 0,0 0 1,1 1-1,-1-1 0,1 1 0,0-1 0,0 1 1,1-3-19,16-41 44,-11 32-55,2 0 1,-1 0-1,2 1 0,0 0 1,1 1-1,0 0 0,1 1 1,7-6 10,-18 18-1,0 0 1,0-1 0,1 1 0,-1 0 0,1 0 0,-1 0 0,1 0 0,-1 1 0,1-1 0,-1 0 0,1 1 0,0-1 0,-1 1 0,1-1 0,0 1 0,-1 0 0,1-1 0,0 1 0,0 0 0,-1 0 0,2 1 0,-2-1 0,0 1 0,0 0 1,0 0-1,0-1 1,0 1-1,0 0 0,0 0 1,0 0-1,0 0 1,-1 0-1,1 1 1,0-1-1,-1 0 0,1 0 1,-1 0-1,1 1 1,-1-1-1,0 0 0,1 0 1,-1 1-1,0-1 1,0 0-1,0 1 1,0-1-1,0 0 0,0 1 1,0-1-1,0 1 0,-1 13 56,-1 0 0,0 1 0,-2 5-56,0-5 26,2 0 0,0 1 0,0 6-26,2-15-37,0 2 60,0 1 0,1-1 1,0 1-1,2 3-23,-3-12-20,0 0-1,1 0 0,-1 0 1,1 0-1,0 0 1,0 0-1,-1 0 1,1 0-1,0-1 0,1 1 1,-1 0-1,0-1 1,0 1-1,1 0 0,-1-1 1,1 0-1,0 1 1,-1-1-1,1 0 1,0 0-1,0 0 0,-1 0 1,1 0-1,1 0 21,-1-1-204,-1 1 1,0-1-1,0 0 0,1 0 1,-1 0-1,0 0 0,0-1 0,0 1 1,1 0-1,-1 0 0,0-1 0,0 1 1,0-1-1,1 0 204,2 0-604,13-6-2862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7040,'2'27'6887,"0"3"-5385,-2 210-542,1-258-953,0 0 0,1 0 0,1 0 0,1 0 0,1 0 0,6-16-7,-6 21-5,0 0 0,1 1 1,1 0-1,0 0 0,0 1 1,1-1-1,0 2 0,1-1 1,6-5 4,-13 15 0,0-1-1,0 0 1,0 0 0,0 1-1,0 0 1,1-1 0,-1 1-1,0 0 1,0 0 0,1 0-1,-1 0 1,1 0 0,-1 1-1,1-1 1,-1 1 0,1 0-1,0 0 1,1 0 0,-3 0 0,1 1 0,-1-1 0,1 1 0,0-1 0,-1 1 0,1 0 0,-1 0 0,0 0 0,1 0 0,-1 0 0,0 0 0,1 0 0,-1 0 0,0 1 0,0-1 0,0 0 0,0 1 0,0-1 0,0 1 0,-1-1 0,1 1 0,0-1 0,-1 1 0,1-1 0,-1 1 0,0 0 0,1-1 1,-1 2-1,1 11 365,0-1 0,0 1 1,-1 0-1,-1 0 1,-1 0-1,0 0 1,0-1-1,-2 1 1,0 2-366,-11 58 305,15-70-396,0 0-1,0 0 1,0 1-1,0-1 1,0 0 0,1 0-1,0 0 1,0 0-1,0 0 1,0 0-1,0 0 1,1 0 0,0-1-1,0 1 1,2 3 91,-3-6-323,1 1 1,-1 0-1,1-1 1,-1 1-1,1-1 1,0 0-1,0 1 0,0-1 1,0 0-1,0 0 1,0 0-1,0 0 1,0-1-1,0 1 1,0 0-1,0-1 1,0 0-1,1 1 0,-1-1 1,0 0-1,0 0 1,0 0-1,1 0 1,-1-1-1,0 1 1,0-1-1,0 1 1,0-1-1,2 0 323,14-6-3205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 7296,'0'-1'86,"0"1"0,0 0 0,1 0 0,-1 0 1,0 0-1,0 0 0,0 0 0,0 0 0,1 0 0,-1 0 0,0-1 1,0 1-1,0 0 0,0 0 0,0 0 0,1 0 0,-1 0 0,0-1 1,0 1-1,0 0 0,0 0 0,0 0 0,0 0 0,0-1 1,0 1-1,0 0 0,0 0 0,0 0 0,0-1 0,0 1 0,0 0 1,0 0-1,0 0 0,0-1 0,0 1 0,0 0 0,0 0 1,0 0-1,0-1 0,0 1 0,0 0 0,0 0 0,0 0 0,-1 0 1,1-1-1,0 1 0,0 0 0,0 0 0,0 0-86,-14-3 3606,-31 3 914,30 0-4014,8 0-499,-1 0 0,1 1 0,0 0 0,-1 1 0,1-1 0,0 1 0,0 1 0,0-1 0,0 1 0,-2 2-7,7-4-3,0 0 0,0 0-1,0 0 1,0 1 0,0-1 0,1 1-1,-1 0 1,0-1 0,1 1 0,-1 0 0,1 0-1,0 0 1,0 0 0,0 0 0,0 0-1,0 0 1,0 0 0,0 0 0,1 1-1,-1-1 1,1 0 0,-1 1 0,1-1 0,0 0-1,0 1 1,0-1 0,0 0 0,1 0-1,-1 1 1,0-1 0,1 0 0,0 1 0,0-1-1,-1 0 1,2 0 3,2 6 0,0-1 0,1 0 0,0 0 0,0-1-1,1 1 1,0-1 0,0 0 0,0-1 0,1 0 0,4 3 0,-2-1 0,1 1 0,-1 0 1,-1 1-1,1-1 0,4 8 0,-9-9 2,0-1-1,-1 1 0,0 0 1,0 0-1,0 1 1,-1-1-1,0 0 1,0 1-1,-1 0 1,0-1-1,0 3-1,-1-8 5,0 1 0,0-1 1,0 0-1,0 1 0,0-1 0,-1 0 0,1 1 1,-1-1-1,0 0 0,1 1 0,-1-1 0,0 0 1,0 0-1,0 0 0,-1 0 0,1 0 0,-1 0 0,1 0 1,-1 0-1,1 0 0,-1-1 0,0 1 0,0-1 1,0 1-1,0-1 0,0 0 0,0 0 0,0 0 1,0 0-1,0 0 0,-1 0 0,1-1 0,0 1 0,-1-1 1,1 1-1,0-1 0,-3 0-5,1 0-257,0-1-1,0 1 1,0-1 0,0 0-1,0 0 1,0 0 0,1-1-1,-1 1 1,0-1 0,1 0-1,-1 0 1,1 0 0,0-1-1,0 1 1,0-1 0,0 0 0,0 0-1,0 0 1,1 0 0,-1 0 257,-11-16-2368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10368,'1'5'1159,"1"1"1,-1-1 0,0 1-1,0 0 1,-1 3-1160,-1 57 3412,0-34-2628,2 4-600,0 31-33,-1-61-126,-1 0-1,0 0 0,0-1 1,0 1-1,0 0 1,-1-1-1,0 1 0,0-1 1,-2 3-25,3-8 0,1 1-1,0-1 1,-1 0 0,1 1 0,0-1-1,-1 0 1,1 0 0,0 1 0,-1-1 0,1 0-1,0 0 1,-1 0 0,1 1 0,-1-1 0,1 0-1,-1 0 1,1 0 0,0 0 0,-1 0 0,1 0-1,-1 0 1,1 0 0,-1 0 0,1 0 0,-1 0-1,1 0 1,0 0 0,-1-1 0,1 1 0,-1 0-1,1 0 1,0 0 0,-1-1 0,1 1 0,-1 0-1,1 0 1,0-1 0,-1 1 0,1 0 0,0-1-1,0 1 1,-1 0 0,1-1 0,0 1 0,0 0-1,-1-1 1,1 1 0,0-1 0,0 1 0,0 0-1,0-1 1,0 1 0,0-1 0,-3-6-30,1 0 0,0 0-1,0-1 1,1 1 0,0-1 0,0 1-1,1-1 1,0 1 0,0-1 0,1 0-1,0 1 1,1-4 30,1-5-117,1-1 0,1 0-1,1 1 1,6-14 117,-7 19-244,1 0-1,0 1 0,0 0 1,1 1-1,0-1 1,5-3 244,-10 10-48,1 1-1,-1-1 1,1 1 0,0 0 0,-1-1-1,1 1 1,0 0 0,0 1 0,1-1 0,-1 0-1,0 1 1,1 0 0,-1 0 0,0 0 0,1 0-1,0 0 1,-1 1 0,1 0 0,-1-1 0,1 1-1,-1 1 1,4-1 48,-6 1 111,1-1-1,0 0 1,-1 1 0,1 0-1,-1-1 1,1 1-1,-1 0 1,0 0-1,1 0 1,-1 0 0,0 0-1,1 0 1,-1 0-1,0 0 1,0 0 0,0 1-1,0-1 1,0 0-1,0 1 1,0-1 0,0 2-111,0 0 88,0 0 0,0 1 1,0-1-1,-1 0 0,1 1 0,-1-1 1,0 1-1,0-1 0,0 0 1,-1 3-89,0 4 31,-1 0 0,-1 0 0,0 0 0,0 0 0,-1-1 0,-3 8-31,4-12-107,0 1-1,0-2 1,0 1 0,-1 0 0,1-1-1,-1 1 1,-4 2 107,-13 5-2535,19-12 2005,0 1 1,0-1 0,0 0-1,0 1 1,0-1 0,0 0-1,0-1 1,0 1 0,0 0-1,0 0 1,0-1 529,-8 0-3605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7296,'-1'3'652,"1"0"-1,-1 0 1,1 0 0,0 0 0,0 0 0,0 0 0,0-1-1,0 1 1,1 0 0,-1 0 0,1 0 0,0 0 0,0 0 0,0 0-1,0-1 1,1 2-652,5 18 1917,-6-4-1541,0 0-1,-1 0 1,-1 0-1,-1 4-375,-1 46 199,-5-76-167,7 4-54,0 0-1,1 0 1,0 0 0,0 0-1,0-1 1,0 1-1,1 0 1,-1 0 0,1 0-1,1-2 23,13-39-383,-15 44 366,4-10-345,1 1-1,0 0 1,1 0 0,0 1-1,0-1 1,1 1-1,1 0 1,-1 1-1,2-1 363,-6 6-106,0 1-1,0-1 0,0 1 0,1 0 1,-1 0-1,0 0 0,1 1 0,0-1 0,-1 1 1,1-1-1,0 1 0,2 0 107,-3 1 70,0 0 0,0 0 1,-1 0-1,1 0 0,0 1 0,-1-1 0,1 1 0,-1-1 0,1 1 1,-1 0-1,1 0 0,-1 0 0,1 1 0,-1-1 0,0 1 0,0-1 1,1 1-1,-1 0 0,1 1-70,1 1 160,-1 0 1,0 0-1,0 0 1,0 1-1,-1-1 1,1 1 0,-1-1-1,0 1 1,-1 0-1,1 0 1,-1 0-1,0 0 1,0 0-1,0 0 1,-1 0-1,0 0 1,0 0 0,0 0-1,0 0 1,-1 1-1,0-1 1,0 0-1,0 0 1,-1-1-1,-1 5-160,1-4-187,0-1-1,0 0 1,0 0-1,-1 0 0,0 0 1,1 0-1,-1-1 1,0 1-1,-1-1 0,1 0 1,-1 0-1,1 0 1,-2 0 187,2-1-584,0 0 1,-1 0 0,1-1 0,-1 1-1,1-1 1,-1 0 0,0 0-1,1 0 1,-1-1 0,0 1-1,1-1 1,-1 0 0,0 0 0,0-1-1,1 1 1,-1-1 0,-2 0 583,-13-3-3504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7040,'-4'5'7601,"3"5"-5268,5 16-3168,-3-18 2381,2 8-1136,0 0 0,1-1 0,1 1 0,1-1 0,0 0 0,0 0 0,2 0 0,0 0-410,-7-14 5,0 1 1,0 0-1,0 0 1,0-1 0,0 1-1,0-1 1,0 1-1,1-1 1,-1 0 0,0 1-1,1-1 1,-1 0-1,1 0 1,-1 0 0,1 0-1,0 0 1,0 0-1,-1 0 1,1-1 0,0 1-1,0-1 1,0 1-1,-1-1 1,1 0-1,0 0 1,0 0 0,0 0-1,0 0 1,0 0-1,0 0 1,0 0 0,-1-1-1,1 1 1,0-1-1,0 0 1,0 1 0,-1-1-1,1 0 1,0 0-1,-1 0 1,1 0 0,-1 0-1,1 0 1,-1-1-1,1 1 1,-1-1-6,8-6 4,-1-1-1,-1 0 1,0 0-1,0-1 1,0 0 0,-1 0-1,-1-1-3,18-34 0,15-41 0,-54 137 1580,-5 30-1580,-2 8 2484,17-69-2177,-35 121-509,20-46-5391,21-95 5578,-1 12-2514,1-12 2433,0 0-1,0 0 1,0 0 0,0 0 0,0 1 0,0-1-1,0 0 1,0 0 0,0 0 0,0 1 0,0-1-1,0 0 1,0 0 0,0 0 0,0 0 0,0 1 0,0-1-1,0 0 1,1 0 0,-1 0 0,0 0 0,0 0-1,0 1 1,0-1 0,0 0 0,0 0 0,1 0 0,-1 0-1,0 0 1,0 0 0,0 0 0,0 0 0,1 0-1,-1 1 1,0-1 0,0 0 0,0 0 0,1 0 0,-1 0-1,0 0 1,0 0 0,0 0 0,0 0 0,1 0-1,-1 0 1,0 0 0,0-1 0,0 1 0,1 0 0,-1 0-1,0 0 1,0 0 0,0 0 96,12-6-3637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10368,'-5'8'3872,"1"-4"-3040,8 8 927,-4-7 161,5 2-896,-1 1-288,5-1-480,5-2-128,-5 0-64,0-2-64,5-3 32,8 0-32,-4 0 0,1-3-288,-6-2-128,-1 0-1184,-7 2-576,-1 3-2591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10240,'0'16'3872,"4"-8"-3040,5-4-192,-9-4-352,5 3-384,-1 2 0,10-5-1344,13-5-640,-9 2-1568,-6-1-576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9984,'8'13'3919,"6"3"-2306,6 8 172,2 14 920,7 17-2705,15 45 511,7 34-511,10 46-1147,-51-132-2853,-11-38 1355,-6-16-960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2 159 10112,'-1'0'69,"1"0"4797,28-9 822,-4-5-5530,-1-2 0,-1 0-1,13-13-157,-10 8 20,2 1-1,5-2-19,-31 21 3,0-1-1,1 1 1,-1 0 0,1 0-1,-1 1 1,1-1-1,-1 0 1,1 0-1,0 1 1,-1-1 0,1 1-1,0 0 1,-1-1-1,1 1 1,0 0-1,0 0 1,-1 0 0,1 0-1,0 0 1,0 1-1,-1-1 1,1 0-1,0 1 1,-1-1 0,1 1-1,0 0-2,0 1 8,-1 0-1,1 0 1,0 0 0,-1 0 0,0 0-1,1 0 1,-1 0 0,0 1-1,0-1 1,0 1 0,-1-1-1,1 1 1,0-1 0,-1 1-1,0-1 1,0 1 0,0 1-8,2 45 1394,-3 0 1,-2-1-1,-2 1 1,-5 18-1395,1-8-298,4-10 26,2 0 0,2 4 272,4-42-2053,-3-11 1949,0 0 1,0 1-1,1-1 1,-1 0-1,0 0 1,0 0-1,0 0 1,0 0-1,0 0 1,0 0 0,0 1-1,0-1 1,1 0-1,-1 0 1,0 0-1,0 0 1,0 0-1,0 0 1,0 0 0,1 0-1,-1 0 1,0 0-1,0 0 1,0 0-1,0 0 1,0 0-1,1 0 1,-1 0-1,0 0 1,0 0 0,0 0-1,0 0 1,0 0-1,1 0 1,-1 0-1,0 0 1,0 0-1,0 0 1,0 0-1,0 0 1,1 0 0,-1 0-1,0-1 1,0 1-1,0 0 1,0 0-1,0 0 1,0 0-1,0 0 1,0 0 0,1 0-1,-1-1 1,0 1-1,0 0 1,0 0-1,0 0 1,0 0-1,0 0 1,0-1-1,0 1 1,0 0 0,0 0-1,0 0 1,0 0-1,0-1 1,0 1-1,0 0 1,0 0 103,4-8-4741</inkml:trace>
  <inkml:trace contextRef="#ctx0" brushRef="#br0" timeOffset="366.46">149 458 9984,'-9'7'1521,"0"0"0,0 1 0,0 0 0,1 1 0,-2 2-1521,10-10 161,-1 0 0,1-1 0,-1 1 0,1-1 0,-1 1 1,1 0-1,-1 0 0,1-1 0,0 1 0,-1 0 0,1 0 0,0-1 0,0 1 1,0 0-1,0 0 0,0 0 0,-1-1 0,2 2-161,-1-2 64,0 1 0,0-1 0,0 0-1,1 1 1,-1-1 0,0 0 0,0 1 0,1-1 0,-1 0-1,0 0 1,1 1 0,-1-1 0,0 0 0,1 0 0,-1 1-1,1-1 1,-1 0 0,0 0 0,1 0 0,-1 0-1,1 0 1,-1 0 0,0 0 0,1 0 0,-1 0-64,33-2 2115,-31 1-1857,31-4 7,56-11 685,1 5 0,71 0-950,-108 11-5050,-60 0-811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9984,'1'20'2593,"2"1"1,-1 0 0,6 15-2594,-4-16 987,0 0-1,-1 1 1,-1 15-987,-1-24 144,0-10-129,-1 1 0,0-1 1,1 1-1,-1-1 0,0 1 1,0-1-1,-1 0 0,1 1 1,0-1-1,-1 1 0,0-1 1,1 0-1,-1 1 0,0-1 1,0 0-1,-1 1-15,2-3-2,0 0 0,0 0-1,0 1 1,0-1 0,0 0 0,-1 0 0,1 0 0,0 0-1,0 0 1,0 0 0,0 1 0,0-1 0,-1 0 0,1 0-1,0 0 1,0 0 0,0 0 0,0 0 0,-1 0-1,1 0 1,0 0 0,0 0 0,0 0 0,-1 0 0,1 0-1,0 0 1,0 0 0,0 0 0,-1 0 0,1 0-1,0 0 1,0 0 0,0 0 0,0 0 0,-1 0 0,1 0-1,0 0 1,0 0 0,0-1 0,0 1 0,0 0-1,-1 0 1,1 0 0,0 0 0,0 0 0,0-1 0,0 1 2,-4-12-187,2-17-431,2 29 613,0-7-578,0-15-502,1-1 1,1 1-1,1-5 1085,-2 20-10,1 0-1,0 0 1,0 1-1,0-1 1,1 0-1,0 1 1,0 0-1,1 0 1,-1 0-1,1 0 1,1 0 0,2-2 10,0 1 16,-1 2 1,1-1 0,1 1 0,-1 0 0,1 0 0,-1 1 0,1 0 0,1 1 0,-1-1-17,-6 3 88,0 1 0,-1-1-1,1 0 1,0 1-1,0-1 1,-1 1 0,1 0-1,0 0 1,0 0 0,0-1-1,-1 1 1,1 1 0,0-1-1,0 0 1,0 0 0,-1 1-1,1-1 1,0 1-1,0 0 1,-1-1 0,1 1-1,0 0 1,-1 0 0,1 0-1,-1 0 1,1 0 0,-1 0-1,0 1 1,1-1 0,-1 0-1,0 1 1,0-1-1,0 1 1,0-1 0,0 1-1,0 0 1,-1-1 0,1 1-1,0 0 1,-1-1 0,1 1-1,-1 0 1,0 0-1,1 0 1,-1-1 0,0 1-1,0 1-87,0 2 49,0 1 1,-1-1-1,1 1 0,-1-1 0,0 0 0,0 1 0,-1-1 0,0 0 0,0 0 0,0 0 1,0 0-1,-1 0 0,0 0 0,0-1 0,0 1 0,-1-1-49,1 1-316,-1-1 0,0 1 0,0-1-1,0 0 1,0 0 0,-1-1 0,1 1 0,-1-1-1,0 0 1,0-1 0,0 1 0,-1-1 0,1 0-1,-1 0 1,-2 0 316,-5-2-1749,4-6-1920</inkml:trace>
  <inkml:trace contextRef="#ctx0" brushRef="#br0" timeOffset="339.033">337 100 10240,'-22'46'5980,"17"-36"-5228,0 0 0,0 0-1,1 0 1,1 1 0,-1 2-752,3-9 39,0 0 1,1 0 0,0 0-1,0 1 1,0-1-1,0 0 1,1 0 0,-1 0-1,1 0 1,0 0 0,0 0-1,1 0 1,-1 0-1,1 0 1,0-1 0,1 2-40,-1 0-123,0-1 0,1 0 1,0 0-1,0 0 0,0 0 1,1-1-1,-1 1 0,1-1 0,0 0 1,0 0-1,0 0 0,0-1 1,1 1-1,-1-1 0,0 0 1,1 0-1,0-1 0,-1 1 1,1-1-1,0 0 0,0 0 0,0-1 1,3 1 122,-3-2-840,0 1 0,1-1-1,-1 0 1,0 0 0,0 0 0,-1-1 0,1 0 0,0 1 0,0-2 0,-1 1 0,1-1 0,-1 1-1,0-1 1,0-1 0,2 0 840,12-15-2597</inkml:trace>
  <inkml:trace contextRef="#ctx0" brushRef="#br0" timeOffset="705.272">305 240 10240,'0'1'235,"-1"0"0,1 0 0,-1 0 0,1 0 0,0 0 0,-1 0 0,1 0 0,0 0 0,0 0 0,0 0 0,0 0 1,0 0-1,0 0 0,0 0 0,0 0 0,0 0 0,0 0 0,1 0 0,-1 0 0,0 0-235,1 0 47,0 0-1,-1 0 0,1 0 1,-1 0-1,1 0 1,0-1-1,0 1 0,0 0 1,-1 0-1,1-1 1,0 1-1,0 0 0,0-1 1,0 1-1,0-1 1,0 1-1,0-1 1,0 0-1,1 1 0,-1-1 1,0 0-1,1 0-46,33 1 729,-30-2-1123,0 0 0,0 0 0,0 0 0,1-1 1,-1 0-1,-1 0 0,1 0 0,0 0 0,0-1 394,-3 1-273,1 1 1,-1-1 0,0 1-1,0-1 1,0 0 0,0 0-1,0 0 1,0 0 0,-1 0-1,1-1 1,-1 1 0,1 0-1,-1-1 1,0 1 0,0-1-1,0 1 1,0-1 0,0 0-1,-1 1 1,1-1 0,-1 0-1,0 0 1,1 1 0,-1-1 0,-1 0-1,1 0 1,0 1 0,-1-1-1,1 0 1,-2-1 272,-9-20 4820,9 21-4116,0 0-1,0-1 1,1 1-1,-1 0 1,1-1-1,0 1 1,0-1-1,0 0 1,0 0-704,8 3 3312,10 1-3723,-16 0 208,3 0-280,3 0-361,0 0 0,0 0 0,-1-1-1,1 0 1,0 0 0,-1 0-1,1-1 1,0 0 844,10-5-3301</inkml:trace>
  <inkml:trace contextRef="#ctx0" brushRef="#br0" timeOffset="1068.665">651 75 9984,'-12'36'6220,"5"22"-3124,4-24-2151,-1 15-609,4-47-338,0 1-1,0 0 1,0-1-1,1 1 1,-1 0-1,1-1 1,-1 1-1,1 0 1,0-1-1,0 1 0,0-1 1,0 1-1,0-1 1,1 0-1,1 3 3,-2-5-127,0 1-1,0 0 0,0-1 0,0 1 1,1-1-1,-1 0 0,0 1 0,0-1 0,0 0 1,1 0-1,-1 1 0,0-1 0,0 0 1,1 0-1,-1-1 0,0 1 0,0 0 1,1 0-1,-1-1 0,1 1 128,26-10-4243,-20 6 2855,6-1-2169</inkml:trace>
  <inkml:trace contextRef="#ctx0" brushRef="#br0" timeOffset="1069.665">610 211 10624,'-9'12'4032,"9"-12"-3136,9 8 671,-9-8 129,4 4-928,1 1-320,4-5-1440,0 0-608,5-5 800,-5 1-1023,0-7-257,0 2-1376,-5-6-896,1 3 2016</inkml:trace>
  <inkml:trace contextRef="#ctx0" brushRef="#br0" timeOffset="1436.348">682 48 9728,'-9'5'3680,"9"-5"-2848,-9 7-32,9-7-224,-4 5-416,4-2-96,0 1-1376,0-1-576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28 4224,'-14'-3'1664,"10"3"-1312,-5-4-224,9 4-128,0 0 0,-5-5 128,1 5 1216,-10-3 544</inkml:trace>
  <inkml:trace contextRef="#ctx0" brushRef="#br0" timeOffset="365.974">224 4 13344,'-57'-4'5754,"44"5"-5195,0 0 0,1 1 0,-7 1-559,11-1-15,0 0-1,0 0 1,0 1 0,0 0 0,1 0-1,0 1 1,-1 0 0,1 0-1,1 1 1,-1 0 0,1 0-1,-5 6 16,10-10-2,0 0-1,0 0 0,0 0 0,0 0 1,1 0-1,-1 0 0,0 0 0,1 0 1,-1 0-1,1 1 0,-1-1 0,1 0 1,0 0-1,-1 1 0,1-1 0,0 0 1,0 0-1,0 1 0,0-1 0,0 0 1,0 1-1,0-1 0,1 0 0,-1 0 1,0 1-1,1-1 0,-1 0 0,1 0 1,-1 0-1,1 1 0,0-1 0,-1 0 1,1 0-1,0 0 0,0 0 0,0 0 1,0 0-1,0-1 0,0 1 0,0 0 1,0 0-1,0-1 0,0 1 3,8 5-11,0 0-1,0-1 1,0 0-1,1-1 1,1 0 11,-8-2-22,22 8-5,-9-4 22,0 1 1,0 0-1,0 1 1,-1 2 4,-10-8 0,-1 1 0,-1 0 1,1 0-1,0 1 0,-1-1 0,1 1 0,-1 0 0,0-1 0,-1 1 1,1 1-1,-1-1 0,1 0 0,-1 1 0,0-1 0,-1 1 0,2 3 0,-3-6 10,0 1 1,1 0-1,-1-1 0,0 1 0,-1-1 0,1 1 0,0-1 0,-1 1 0,1-1 0,-1 1 0,0-1 1,0 1-1,0-1 0,0 0 0,0 0 0,0 1 0,-1-1 0,1 0 0,-1 0 0,1 0 0,-1 0 0,0-1 1,0 1-1,0 0 0,0-1 0,0 1 0,0-1 0,-2 1-10,0 0-201,1 0 0,-1 0 1,0 0-1,1-1 0,-1 1 0,0-1 1,0 0-1,0-1 0,0 1 0,0-1 0,0 1 1,-1-1-1,1 0 0,0-1 0,0 1 1,0-1-1,-3 0 201,-10-6-2245,2-2-219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 6656,'-21'8'3498,"20"-7"-3114,1 18 3104,-9 92 2619,8-93-5942,3 35-7,-2-49-156,1 0 0,0-1 0,0 1 0,0 0 0,0 0 1,0-1-1,1 1 0,0-1 0,0 1 0,0-1 0,2 3-2,-3-5-209,0 0-1,0 0 1,0-1-1,0 1 1,0 0-1,1-1 0,-1 1 1,0 0-1,1-1 1,-1 0-1,0 1 1,1-1-1,-1 0 0,0 0 1,1 0-1,-1 1 1,1-2-1,-1 1 1,0 0-1,1 0 1,-1 0-1,1-1 0,-1 1 1,0 0-1,1-1 1,-1 1-1,0-1 1,0 0-1,1 1 0,0-2 210,5-2-2192,-1 0 0,1 0 0,0-1 0,4-4 2192,7-8-2736</inkml:trace>
  <inkml:trace contextRef="#ctx0" brushRef="#br0" timeOffset="345.048">5 211 9984,'-4'12'3776,"8"-4"-2944,1-1-96,-1-7-256,5 0-352,0-4-96,5-4-160,-2-4 0,2-3 64,-1-1-1312,-4 1-512,-4-2-512,-1 0-160,-4 2 128</inkml:trace>
  <inkml:trace contextRef="#ctx0" brushRef="#br0" timeOffset="346.048">58 27 7424,'-9'0'2816,"9"0"-2208,-3 8 960,3-8 352,0 4-1056,0-4-384,0 5-384,0-2-128,3-3 32,11 0-1280,-1 0-576,1-3-384,-5 3-96,0 0-128</inkml:trace>
  <inkml:trace contextRef="#ctx0" brushRef="#br0" timeOffset="691.873">206 27 7168,'11'61'7167,"-10"-42"-6142,0 0 0,-1-1 0,-2 1 0,0 0 0,0-1 0,-5 13-1025,6-28 39,1 1 0,-1 0 1,1 0-1,-1 0 1,1-1-1,1 1 0,-1 0-39,0-4-7,0 1-1,0-1 1,0 0-1,0 0 1,0 0-1,0 1 1,0-1-1,0 0 1,0 0-1,0 0 1,0 0-1,0 1 1,0-1-1,0 0 1,0 0-1,1 0 1,-1 0-1,0 1 1,0-1-1,0 0 1,0 0-1,0 0 1,0 0-1,1 0 1,-1 1-1,0-1 1,0 0-1,0 0 1,0 0-1,1 0 1,-1 0-1,0 0 1,0 0 0,0 0-1,1 0 1,-1 0-1,0 0 1,0 0-1,0 0 1,1 0 7,9-12-1064,19-37-1692,-24 37 2741,0 1 0,2 0 0,-1 0-1,1 1 1,1-1 0,0 2 0,0-1 0,1 1 0,1 1 0,7-7 15,-16 14 123,0 0 0,1 1-1,-1-1 1,0 0 0,0 0-1,1 1 1,-1-1 0,1 1-1,-1 0 1,0-1 0,1 1-1,-1 0 1,1 0 0,-1 0 0,1 0-1,-1 0 1,1 0 0,-1 0-1,0 0 1,1 1 0,-1-1-1,1 0 1,0 1-123,0 0 112,0 1 0,0-1 1,0 1-1,0 0 0,0-1 0,0 1 0,0 0 0,0 0 1,-1 0-1,1 0 0,-1 0 0,2 3-112,1 4 86,1 2 0,-1-1-1,0 0 1,-1 1 0,-1 0 0,1 1-86,19 90-982,-22-102 883,-1 1 0,1-1 0,0 0 1,0 0-1,0 0 0,0 1 0,0-1 0,0 0 0,0 0 0,0 0 0,0 1 0,0-1 0,0 0 0,0 0 0,0 0 0,1 1 0,-1-1 0,0 0 0,0 0 0,0 0 0,0 1 0,0-1 0,0 0 0,0 0 0,1 0 0,-1 0 0,0 1 0,0-1 0,0 0 0,0 0 0,0 0 0,1 0 0,-1 0 0,0 0 0,0 0 0,0 0 0,1 1 0,-1-1 0,0 0 1,0 0-1,0 0 0,1 0 0,-1 0 0,0 0 0,0 0 0,0 0 0,1 0 0,-1 0 0,0 0 0,0 0 0,0 0 0,1-1 0,-1 1 0,0 0 0,0 0 0,0 0 0,1 0 0,-1 0 99,7-12-7296,-7 11 6813,4-10-3021</inkml:trace>
  <inkml:trace contextRef="#ctx0" brushRef="#br0" timeOffset="1026.32">615 0 10112,'0'20'3872,"4"-8"-3040,-4 12 927,0-9 225,0 2-928,5 2-224,-1 5-544,1 0-128,-1 1-96,1-3-64,0 2 32,-1-4-128,1-3 0,-1-5-1504,1-5-608,-1-10-2751</inkml:trace>
  <inkml:trace contextRef="#ctx0" brushRef="#br0" timeOffset="1027.32">547 51 12800,'0'8'4831,"4"-4"-3775,15 1-192,-10-5-352,4 0-416,5 0-64,0-5-1280,5 1-512,0 4 865,-2-3-2017,6-2-768,-4 1 320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9472,'6'22'3420,"1"3"-2351,-1 1 1,-1 0 0,0 6-1070,-4-27-194,0 39 1974,0-42-1645,-1 0-1,0 0 0,-1 0 0,1-1 1,0 1-1,0 0 0,-1 0 1,1-1-1,-1 1 0,1 0 0,-1-1 1,0 1-1,0-1 0,1 1 0,-1-1 1,0 1-1,-1-1 0,1 1 0,0-1 1,-1 1-135,2-2 2,-1 0-1,1 0 1,0 0 0,0 1 0,0-1 0,-1 0 0,1 0-1,0 0 1,0 0 0,0 0 0,0 0 0,-1 0 0,1 0-1,0 0 1,0 0 0,0 0 0,-1 0 0,1 0-1,0 0 1,0 0 0,0 0 0,-1 0 0,1 0 0,0 0-1,0-1 1,0 1 0,-1 0 0,1 0 0,0 0 0,0 0-1,0 0 1,0 0 0,-1 0 0,1-1 0,0 1 0,0 0-1,0 0 1,0 0 0,0 0 0,0-1 0,0 1 0,0 0-1,-1 0 1,1-1-2,-1-12 75,5-14 4,-4 26-79,4-15-7,1 0 0,0 0 0,1 0-1,1 1 1,1 0 0,0 0-1,0 1 1,2 0 0,0 0 0,0 1-1,2 0 8,-10 10-8,0 1 0,0 0-1,1 0 1,-1 0 0,1 0-1,-1 1 1,1-1 0,0 0-1,-1 1 1,1 0-1,1-1 9,-3 2 0,0 0-1,0 0 0,0 0 1,0 0-1,0 1 0,0-1 0,0 0 1,0 0-1,0 1 0,0-1 0,-1 0 1,1 1-1,0-1 0,0 1 1,0-1-1,0 1 0,-1-1 0,1 1 1,0 0-1,-1-1 0,1 1 0,0 0 1,-1 0-1,1-1 0,-1 1 1,1 0-1,-1 0 0,0 0 0,1 0 1,-1 0-1,0 0 0,1 0 1,-1-1-1,0 1 0,0 1 1,2 6 14,-1 0 1,0 0-1,-1 0 0,0 0 0,0 1 1,0-1-1,-1 0 0,0 0 1,-2 2-15,1 2 13,1-1 1,0 1 0,0-1-1,2 11-13,-1-19-1,1 0 0,-1 0 0,1 1-1,0-1 1,0 0 0,0 0 0,0 0-1,1 0 1,-1 0 0,1-1 0,0 1 0,0 0-1,0-1 1,0 1 0,0-1 0,0 0-1,1 1 1,-1-1 0,1 0 1,0-1-392,-1 0 0,1 0-1,0-1 1,0 1 0,0-1 0,-1 1-1,1-1 1,0 0 0,0 0-1,0 0 1,0-1 0,0 1 0,0-1-1,-1 1 1,1-1 0,0 0 0,0 0-1,-1 0 1,1 0 0,0-1 392,10-6-3605</inkml:trace>
  <inkml:trace contextRef="#ctx0" brushRef="#br0" timeOffset="547.827">337 30 7168,'1'27'7123,"4"11"-4660,1 29-1756,-7-39 1133,0-5-997,8-44-673,-1-1-177,1-1 0,1 1 0,1 0 0,2 1-1,0 0 1,9-13 7,-19 32-4,1 0 0,-1 0-1,1 0 1,-1 0-1,1 1 1,-1-1-1,1 1 1,0-1-1,0 1 1,0 0 0,0-1-1,0 1 1,0 0-1,0 0 1,0 1-1,1-1 1,-1 0-1,0 1 1,0-1 0,1 1-1,-1 0 1,0 0-1,2 0 5,-3 0 11,1 0 0,-1 1 0,0-1 0,0 1-1,1-1 1,-1 1 0,0 0 0,0-1 0,0 1 0,1 0-1,-1 0 1,0 0 0,0 0 0,0 0 0,-1 0 0,1 0-1,0 0 1,0 0 0,0 0 0,-1 0 0,1 0-1,-1 1 1,1-1 0,-1 0 0,1 1 0,-1-1 0,0 0-1,0 1 1,1-1 0,-1 0 0,0 1 0,0-1 0,0 0-1,-1 1 1,1-1 0,0 0 0,0 1 0,-1 0-11,-1 6 11,-1 0 0,1 0 0,-1-1 0,-1 1 0,1-1 0,-2 1-11,0 1 15,0 1 1,1 0-1,0 1 0,-1 4-15,5-13 1,-1 1 1,1-1-1,-1 0 0,1 1 1,0-1-1,0 1 0,0-1 0,0 1 1,1-1-1,-1 0 0,0 1 1,1-1-1,0 1 0,0-1 1,0 0-1,0 0 0,0 1 0,0-1 1,0 0-1,1 0 0,-1 0-1,0-1-238,1 1-1,-1-1 0,1 0 1,0 1-1,-1-1 0,1 0 1,0 0-1,0 0 0,-1 0 1,1-1-1,0 1 0,0 0 1,0-1-1,0 1 0,0-1 1,0 0-1,0 0 0,0 0 1,1 0 238,3 0-1064,0 0 0,0-1 1,0 0-1,-1 0 0,1-1 0,1 0 1064,7-3-3514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5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6 7424,'-1'-1'485,"0"0"0,0 1 1,0-1-1,-1 1 0,1-1 1,0 1-1,0-1 0,-1 1 1,1 0-1,0-1 1,-1 1-1,1 0 0,0 0 1,-1 0-1,1 0 0,0 0 1,-2 1-486,-26 0 463,21 1-457,0 1-1,0-1 1,0 1 0,1 1-1,-1 0 1,1 0-1,0 0 1,0 1-1,1 0 1,-4 3-6,-3 4 11,0 0 1,1 1-1,1 1 1,-4 6-12,12-16-10,0 0 1,0 0-1,0 1 1,1-1-1,-1 1 1,1 0-1,0 0 1,1 0-1,-1 0 1,1 0-1,0 0 1,0 5 9,1-7-1,0 1 0,1-1 0,-1 0 1,1 1-1,0-1 0,0 0 0,0 1 1,1-1-1,-1 0 0,1 0 0,0 0 1,0 0-1,0 0 0,0 0 0,0-1 1,0 1-1,1-1 0,-1 0 1,2 2 0,2 0-290,0 1 0,1-1 0,-1 0 0,1-1 0,0 1 0,0-1 0,0-1 0,0 1 0,0-1 1,0 0-1,1-1 0,-1 0 0,1 0 0,6-1 290,18-3-3413</inkml:trace>
  <inkml:trace contextRef="#ctx0" brushRef="#br0" timeOffset="362.085">359 50 10240,'-16'56'5100,"14"-43"-4698,0 0 1,1-1-1,0 12-402,1-17-15,0 0-1,1 0 1,0 1-1,0-1 0,1 0 1,0 0-1,0-1 1,0 1-1,1 0 1,0-1-1,0 1 1,1-1-1,0 0 1,0 0-1,4 5 16,-6-9 4,0-1 1,-1 1-1,1 0 0,0-1 1,0 1-1,0-1 0,0 0 0,1 0 1,-1 1-1,0-1 0,0-1 1,1 1-1,-1 0 0,1 0 0,-1-1 1,0 0-1,1 1 0,-1-1 1,3 0-5,-1-1 1,1 1 1,-1-1-1,0 0 1,0-1 0,0 1-1,0-1 1,0 1-1,-1-1 1,1 0-1,0-1 1,1 0-2,3-3-3,0-1 0,0 0-1,-1 0 1,0-1 0,0 0-1,-1 0 1,0 0 0,0-1 0,1-4 3,-4 7-27,-1 0 1,0-1 0,0 1 0,0 0 0,-1-1 0,0 1 0,0-5 26,0-13-3311,0 20-38,2-3-16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10368,'9'7'5203,"-8"-6"-4905,1 1 1,-1-1 0,1 0 0,0 0 0,-1 0-1,1 0 1,0 0 0,0 0 0,0-1 0,-1 1-1,1 0 1,0-1 0,0 0 0,0 1-1,0-1 1,0 0 0,0 0-299,118-7 304,-78 6-883,-25 1-7487,-12 0 4429</inkml:trace>
  <inkml:trace contextRef="#ctx0" brushRef="#br0" timeOffset="340.662">310 51 9984,'0'-1'220,"-1"1"0,1 0 0,0-1 0,0 1-1,0-1 1,-1 1 0,1-1 0,0 1 0,0-1 0,0 1 0,0-1 0,0 1 0,0-1 0,0 1 0,0-1 0,0 1 0,0-1 0,0 1 0,0-1 0,0 1 0,0-1 0,1 1 0,-1-1 0,0 1 0,0-1 0,0 1 0,1-1-1,-1 1-219,15-10 3288,25 0-1525,-36 9-1677,9-2 143,14-2-456,26-2 227,-46 7 302,0-1-1,0 1 1,0 1 0,0-1-1,0 1 1,0 1 0,-1-1 0,1 1-1,0 0 1,1 1-302,-6-2 54,-1-1-1,0 1 1,1 0 0,-1 0 0,0-1-1,1 1 1,-1 0 0,0 0-1,0 0 1,0 0 0,0 1 0,0-1-1,0 0 1,0 0 0,0 1-1,0-1 1,-1 0 0,1 1 0,0-1-1,-1 1 1,1-1 0,-1 1 0,0-1-1,1 1 1,-1-1 0,0 1-1,0-1 1,0 1 0,0-1 0,0 1-1,-1 0 1,1-1 0,0 1-1,-1-1 1,1 1 0,-1-1 0,1 0-1,-1 1 1,0 0-54,-4 8-34,-1 0 0,0-1 0,0 0-1,-1 0 1,-4 4 34,-3 3 188,-3 7-207,1 1 1,-7 15 18,19-31-3,0 0 1,0 1-1,1 0 1,-1-1 0,2 1-1,0 1 1,0-1 0,0 0-1,1 8 3,1-14-10,0 1-1,0-1 1,0 1-1,1-1 0,-1 1 1,1-1-1,0 0 1,0 1-1,0-1 1,1 0-1,-1 0 1,1 0-1,0 0 1,0 0-1,0 0 0,0 0 1,0-1-1,1 1 11,0 0 18,1 0 0,0 0-1,0 0 1,0-1-1,1 0 1,-1 0 0,0 0-1,1 0 1,0-1 0,-1 1-1,5 0-17,8 0-258,0-1-1,0 0 1,0-1-1,-1-1 1,1 0 0,15-4 258,45-14-4642,-27 2-1468,-27 6 1902,-4-1 507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12 212 7040,'-1'1'455,"0"0"1,0 0 0,0 0-1,0 0 1,0 1 0,0-1-1,1 0 1,-1 1 0,0-1-1,1 0 1,-1 1-1,1-1 1,0 1 0,-1-1-1,1 1 1,0-1 0,0 1-1,0 0-455,1 33 578,0-22-301,3 137 4000,-4-95-4056,0-30-121,0-19-70,0-8-19,1-13-290,0 0-1,1 0 1,1 0-1,0 1 1,1-1-1,0 1 1,1-1-1,2 0 280,-4 6-161,1 1 0,0 0-1,1 0 1,0 0-1,0 1 1,1-1-1,-1 1 1,2 1 0,-1-1-1,1 1 1,0 0-1,0 0 1,1 1 0,0 0 161,-6 4 14,-1 0 1,1 0 0,0 1 0,-1-1-1,1 1 1,0-1 0,-1 1 0,1 0 0,0 0-1,-1 0 1,1 0 0,0 0 0,0 0-1,-1 0 1,1 0 0,0 1 0,0-1-1,-1 1 1,1-1 0,-1 1 0,1 0 0,0 0-1,-1-1 1,1 1 0,-1 0 0,0 0-1,1 1 1,-1-1 0,0 0 0,0 0 0,1 1-1,-1 0-14,2 1 237,0 1 0,-1 0-1,1 0 1,-1 0-1,0 1 1,0-1-1,-1 0 1,1 1 0,-1-1-1,0 1 1,0-1-1,0 3-236,0 3 88,0 1-1,-1 0 0,0-1 0,0 1 0,-1-1 0,-1 1 0,0-1 0,0 1 0,-1-1 0,0 0 1,-1 0-1,-3 7-87,6-15-42,-1 0-1,1 0 1,-1 0 0,1 0 0,-1-1 0,0 1 0,1 0 0,-1-1 0,0 1-1,0-1 1,0 0 0,0 1 0,0-1 0,-1 0 42,0 0-390,0 0 1,0 0-1,0 0 1,0-1-1,0 1 1,0-1-1,-1 0 1,1 0-1,0 0 1,0 0 389,-16-1-4432</inkml:trace>
  <inkml:trace contextRef="#ctx0" brushRef="#br0" timeOffset="412.96">295 36 9984,'0'0'195,"0"0"0,-1 0 0,1 0 0,0 0 0,-1 0 0,1 1 1,0-1-1,-1 0 0,1 0 0,0 0 0,0 0 0,-1 0 0,1 0 0,0 0 1,-1 1-1,1-1 0,0 0 0,0 0 0,-1 0 0,1 1 0,0-1 0,0 0 1,-1 0-1,1 1 0,0-1 0,0 0 0,0 0 0,0 1 0,-1-1 0,1 0 1,0 1-1,0-1-195,1 14 3192,13 16-1746,-12-25-1310,22 40 494,1-1 1,3-2-1,15 19-630,-3-7 2776,9 24-2776,-42-66-165,25 40 123,-7-21-4946,-24-31 2321,-1-3-959,0-13-454,0-1 379</inkml:trace>
  <inkml:trace contextRef="#ctx0" brushRef="#br0" timeOffset="775.787">653 0 10368,'-14'20'3872,"14"-20"-3040,-21 32 1055,17-25 321,-10 14-1184,5-6-384,-13 22-480,3-10-160,-3 18 0,4-10 0,0 8 0,-1-6-96,7-1 64,-1-9-1312,4 2-608,0-5-511,4-5-97</inkml:trace>
  <inkml:trace contextRef="#ctx0" brushRef="#br0" timeOffset="1152.599">748 219 9856,'-18'0'3680,"13"5"-2848,10-5-96,-5 3-192,5 1-352,4-4-32,0 0-64,4 0-96,4 0 32,1 0-32,0 0 0,-4 0-96,-1-4 64,-4 4-1312,0-3-608,0 3-1760</inkml:trace>
  <inkml:trace contextRef="#ctx0" brushRef="#br0" timeOffset="1500.48">801 370 9728,'-5'12'3680,"10"-3"-2848,-1-6-96,-4 2-288,5-1-320,4-4-96,5 0-288,4-4-160,4-1 224,1-2-2112,0-1-896,-2-4 64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 9728,'-21'29'5709,"6"6"-4652,9-15-1254,1 0 1,-1 11 196,5-23 15,0 0-1,0 0 1,0 1 0,1-1 0,0 0 0,1 0-1,0 0 1,0 0 0,1 0 0,2 6-15,-3-11-9,0-1 0,0 1 1,0-1-1,1 1 0,-1-1 0,1 0 1,0 1-1,0-1 0,0 0 1,0 0-1,0 0 0,0-1 0,0 1 1,1-1-1,-1 1 0,0-1 0,1 1 1,0-1-1,-1 0 0,1 0 0,0-1 1,-1 1-1,1 0 0,0-1 1,0 0-1,-1 1 0,1-1 0,0 0 1,0-1-1,0 1 0,2-1 9,2 0-677,-1 0 0,1 0-1,0-1 1,-1 0 0,6-3 677,11-6-3440</inkml:trace>
  <inkml:trace contextRef="#ctx0" brushRef="#br0" timeOffset="355.854">21 180 9728,'-9'19'3680,"9"-7"-2848,0 0-32,0-7-160,9-2-512,5-3-64,4-3-224,-5 3 32,8-12 64,2-5-1376,-5 2-608</inkml:trace>
  <inkml:trace contextRef="#ctx0" brushRef="#br0" timeOffset="356.854">128 0 7296,'-13'0'2720,"-1"5"-2112,9-2 1024,5-3 288,0 4-1024,5-4-480,-1 0-448,1 0-160,4 0-2368,9-4-1024,5 1 416,-1-2 224</inkml:trace>
  <inkml:trace contextRef="#ctx0" brushRef="#br0" timeOffset="702.55">299 17 7296,'-6'9'1500,"1"2"1,0-1-1,1 0 1,1 1-1,-3 9-1500,2 0 334,0 1-1,2 0 1,0 0 0,2 11-334,0-26 15,1 0 0,0 1 0,0-1 0,0 0 0,1 0 0,0 0 0,0 0 0,1-1 0,-1 1 0,1-1 0,1 1-15,-3-3-86,1-1 1,-1 0-1,1 1 0,0-1 0,0 0 0,0 0 1,0 0-1,0 0 0,0 0 0,0 0 1,1 0-1,-1-1 0,1 0 0,-1 1 1,1-1-1,-1 0 0,1 0 0,0 0 0,0 0 1,0-1-1,-1 1 0,1-1 0,0 0 1,2 0 85,12-2-2182,-3-3-1140</inkml:trace>
  <inkml:trace contextRef="#ctx0" brushRef="#br0" timeOffset="1068.422">267 208 10112,'-1'2'404,"1"1"1,0-1 0,-1 0-1,1 1 1,0-1-1,0 0 1,0 0 0,1 1-1,-1-1 1,1 0 0,-1 0-1,1 2-404,0-2 90,0-1 0,-1 1-1,1-1 1,0 1 0,0-1-1,0 0 1,0 0 0,0 1-1,0-1 1,0 0 0,0 0-1,1 0 1,-1 0 0,0 0-1,1 0-89,0-1-73,0 1-1,0 0 0,0-1 1,0 1-1,0-1 0,0 0 1,0 0-1,0 0 0,0 0 1,0 0-1,0 0 0,0 0 1,0 0-1,0-1 1,0 1-1,0-1 0,-1 0 1,1 0-1,0 1 0,0-1 1,0 0-1,-1 0 0,1-1 1,0 1-1,-1 0 1,1 0-1,-1-1 0,1-1 74,2 0-747,0-1-1,-1 0 1,0 0-1,0-1 0,0 1 1,0-1-1,0-1 748,-2 3-175,1-1-1,-1 0 1,0 0-1,0 1 1,-1-1-1,1 0 0,-1 0 1,1-2 175,-2-1 659,1 0-1,-1 1 1,-1-1 0,1 0-1,-1 1 1,0 0 0,-1-1-1,1 1 1,-1 0 0,-1 0-1,0-1-658,3 5 101,0 0-1,-1 0 1,1-1 0,0 1-1,0 0 1,0-1 0,1 1-1,-1-1 1,0 1 0,1-1-1,0 1 1,0-3-101,0 4-20,0 0 1,1-1-1,-1 1 0,1 0 1,-1 0-1,1 0 1,0 0-1,0-1 1,-1 1-1,1 0 0,0 0 1,0 0-1,0 1 1,0-1-1,0 0 1,0 0-1,0 1 0,1-1 1,-1 0-1,0 1 1,0-1-1,0 1 1,1-1-1,-1 1 0,0 0 1,1-1 19,16-5-2355,2 0-4517,-6 2 3550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7296,'-1'0'282,"-1"1"1,1 0 0,-1 0-1,1 1 1,-1-1-1,1 0 1,0 0 0,-1 1-1,1-1 1,0 1-1,0-1 1,0 1 0,0-1-1,0 1 1,1 0 0,-1-1-1,0 1 1,1 0-1,-1 0 1,1 0 0,0-1-1,-1 1 1,1 0-1,0 1-282,-1 11 430,1 0-1,0 0 1,1 3-430,0 5 30,-1-10 38,0-1 0,1 1 0,1 0 0,0-1-1,1 3-67,-2-12-19,-1 1 0,1 0 0,0 0 0,0-1 0,0 1 0,0-1 0,1 1 0,-1-1 0,1 1 0,-1-1 0,1 0 0,0 0 0,0 0 0,0 0 0,0 0 0,0 0 0,0 0 0,1-1 0,-1 1 0,0-1 0,1 0 0,-1 1 0,1-1 0,0 0 19,-2-1-148,0 0 1,1 0 0,-1 0 0,0 0 0,0 0 0,1 0-1,-1-1 1,0 1 0,0 0 0,0-1 0,1 1 0,-1-1-1,0 1 1,0-1 0,0 1 0,0-1 0,0 0 0,0 1-1,0-1 1,0-1 147,19-19-2774,-14 12 1409,8-7-1168</inkml:trace>
  <inkml:trace contextRef="#ctx0" brushRef="#br0" timeOffset="359.985">65 156 9600,'-14'10'3584,"11"-1"-2784,3-1 0,0-8-160,0 7-448,3-2-32,2-5-96,4 0-64,0-5 32,4-2-1376,1-5-544,-1-3-1792</inkml:trace>
  <inkml:trace contextRef="#ctx0" brushRef="#br0" timeOffset="360.985">105 0 9856,'-4'8'3680,"4"-8"-2848,4 3-256,-4 1-288,5-4-448,4 0 32,-5 0-2272,1 0-928,9-4 192,-5 4 160</inkml:trace>
  <inkml:trace contextRef="#ctx0" brushRef="#br0" timeOffset="711.737">285 35 9728,'2'13'1436,"0"1"-1,-1 0 1,0-1 0,-1 2-1436,-1 9 171,-1 0 0,-1-1-1,-2 1 1,0 0 0,-8 19-171,5-24 298,14-36 1628,2-5-2918,3-2 728,2 0 1,0 1-1,2 1 1,1 1 0,13-15 263,-26 33-12,0 0 1,0 0 0,1 0 0,-1 1 0,1-1 0,0 1 0,-1 0 0,1 0 0,1 0 11,-4 2 3,0-1 0,0 1 0,0 0-1,0-1 1,1 1 0,-1 0 0,0 0-1,0 0 1,0 0 0,1 0 0,-1 0-1,0 0 1,0 0 0,0 0 0,1 1-1,-1-1 1,0 0 0,0 1 0,0-1 0,0 1-1,0-1 1,0 1 0,0 0 0,0 0-1,0-1 1,0 1 0,0 0 0,0 0-1,0 0 1,-1 0 0,1 0 0,0 0-1,-1 0 1,1 0-3,7 15 44,-2 1-1,0-1 1,-1 1-1,-1 0 1,0 0 0,-1 0-1,0 5-43,13 60-539,-16-80 265,0-1 1,1 1 0,-1-1 0,0 1-1,1-1 1,0 0 0,-1 1 0,1-1 0,0 0-1,0 1 1,0-1 0,0 0 0,0 0 273,3-3-3456</inkml:trace>
  <inkml:trace contextRef="#ctx0" brushRef="#br0" timeOffset="1077.257">630 59 10368,'0'8'3936,"0"1"-3040,5 6-192,-5-6-320,4 6 575,1 4 481,0 6-672,-1-1-320,1 0-288,-1 3-160,-4-3 96,0-4-128,0 4-64,5-12-992,-5-7-480,4-5-607,1-8-257,-1-16-1376</inkml:trace>
  <inkml:trace contextRef="#ctx0" brushRef="#br0" timeOffset="1441.935">612 11 10112,'-4'9'3872,"-1"-2"-3040,10 1-64,-1-4-192,1 1-448,4-2-64,4 1-192,6-4-64,-1 0 96,-6 0-2560,10 0-1088,15 5 416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17 10112,'-18'27'3872,"14"-19"-3040,8 4 991,1-3 289,4-6-1152,13 2-320,13-5-448,15-5-160,9 2 0,-2-6-128,2-3 64,4 1-2592,-1-10-1087,2 2-897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6:4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52 7040,'-13'-9'8002,"-4"-4"-7135,14 10-856,0 0 0,-1 1 0,1-1 0,-1 1 0,1-1 1,-1 1-1,0 0 0,0 0 0,0 1 0,0-1 0,0 1 0,0 0 1,0 0-1,-1 0 0,1 1 0,0-1 0,0 1 0,-1 0 0,1 1 0,0-1 1,-1 1-1,1-1 0,-1 2-11,-4 0 0,0 1 0,1 1-1,-1-1 1,1 2 0,0-1 0,0 1 0,0 0 0,0 1 0,1 0 0,0 0 0,0 0-1,1 1 1,0 0 0,0 0 0,0 1 0,-3 7 0,6-10-1,0 0-1,0 0 1,1 1 0,0-1-1,0 1 1,0 0-1,1 0 1,-1-1 0,2 1-1,-1 0 1,0 0 0,1 0-1,0 0 1,1 0 0,0 0-1,-1 0 1,2 0-1,-1 0 1,1-1 0,0 1-1,0 0 1,0-1 0,1 1-1,0-1 1,0 0 0,2 2 1,1 1 18,0-1 1,1 0-1,-1 0 1,2 0-1,-1-1 1,1 0-1,0-1 1,0 0-1,0 0 1,1-1-19,-3-1-276,-1 0 0,1-1 0,0 0 0,1 0 1,-1 0-1,0-1 0,0 0 0,1 0 0,-1-1 1,1 0-1,-1 0 0,0 0 0,1-1 0,-1 0 1,3-1 275,18-9-3376</inkml:trace>
  <inkml:trace contextRef="#ctx0" brushRef="#br0" timeOffset="387.512">412 87 6656,'-4'7'1554,"2"-2"-1032,-1 0 0,1 0 0,0 0-1,0 0 1,0 0 0,1 0 0,-1 0 0,1 1 0,0-1 0,1 4-522,0 9 497,0-1 0,2 0 1,0 0-1,2 7-497,-2-18 22,-1 0 0,1 0 1,1 1-1,-1-2 0,1 1 0,0 0 0,0-1 0,1 1 1,-1-1-1,1 0 0,1 0 0,-1 0 0,2 0-22,-5-4 4,1 1 0,0-1 0,0 0-1,0 0 1,0 0 0,0 0 0,0 0 0,0 0 0,0 0-1,0-1 1,0 1 0,0-1 0,1 0 0,-1 1-1,0-1 1,0 0 0,1 0 0,-1-1 0,0 1 0,0 0-1,0-1 1,1 1 0,-1-1 0,0 0 0,0 0-1,0 1 1,0-1 0,0-1 0,0 1 0,0 0 0,-1 0-1,1-1 1,0 1 0,-1-1 0,1 0-4,3-3 6,0 1-1,-1-1 1,0-1 0,0 1 0,0 0 0,0-1-1,-1 0 1,0 0 0,0 0 0,-1 0 0,1-4-6,11-53 372,-12 30-1502,-7 2-4880,4 23 2826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3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75 7168,'-1'-5'581,"-1"1"0,1 0 0,-1 0 0,0 0 0,0 0 0,0 0 0,-1 1 0,1-1 0,-1 1 0,0-1 0,0 1 1,0 0-1,0 0 0,-4-2-581,3 2 134,0 1 1,0 0 0,0 0-1,0 1 1,0-1-1,-1 1 1,1 0 0,0 0-1,-1 0 1,1 0-1,-1 1 1,-3 0-135,-2 1-37,-1 0-1,0 0 1,1 2-1,0-1 1,-1 1-1,1 0 1,0 1-1,0 1 1,1-1 0,-1 2-1,-6 4 38,-5 4 359,1 2-1,0 0 0,0 1 1,2 1-1,0 1 0,2 0 1,0 2-1,-6 10-358,15-21-34,0 1-1,1 1 0,0-1 0,1 1 1,1 0-1,-1 0 0,2 0 1,0 0-1,0 1 0,1 0 1,1-1-1,0 1 0,1 0 1,0 0-1,1-1 0,1 1 0,2 12 35,0-12 89,0-1 0,1 1 0,1-1-1,0 0 1,1 0 0,0-1 0,1 0-1,0 0 1,0 0 0,1-1-1,1-1 1,0 0 0,0 0 0,1 0-1,3 0-88,-4-2-216,0-1-1,1 0 1,-1-1-1,1-1 1,1 1-1,-1-2 1,1 1-1,1-1 217,-3-2-595,-1 0 0,1 0 0,-1 0 0,1-1 0,-1-1 0,1 0 0,-1 0 0,1-1 0,-1 0 0,5-2 595,25-11-3568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9984,'0'16'1766,"1"0"-1,1 0 1,4 14-1766,14 46 1227,-12-53-1278,-2 0 1,-1 0-1,-1 0 1,0 1 0,-1 12 50,-7-20 41,4-15-40,-1-1-1,1 0 1,0 0-1,0 1 1,0-1-1,-1 0 1,1 0 0,0 0-1,0 0 1,-1 1-1,1-1 1,0 0-1,-1 0 1,1 0 0,0 0-1,0 0 1,-1 0-1,1 0 1,0 0 0,-1 0-1,1 0 1,0 0-1,-1 0 1,1 0-1,0 0 1,0 0 0,-1 0-1,1 0 1,0 0-1,-1 0 0,0-1-5,0 0 0,0 1-1,0-1 1,0 0 0,0 0-1,1 1 1,-1-1 0,0 0-1,0 0 1,1 0 0,-1 0-1,0 0 1,1 0 0,-1-1-1,1 1 1,-1 0 0,1 0-1,0 0 1,0 0 0,-1-1-1,1 0 6,-1-16-15,1 0-1,1 0 0,1 0 1,0 0-1,1 0 1,1 1-1,1-1 0,0 1 1,1 0-1,1 0 1,1 1-1,0-1 1,5-5 15,-8 15 10,0-1 1,1 1-1,0 0 1,0 1-1,0-1 1,0 1-1,1 0 1,0 1-1,2-1-10,-6 4 6,0 0 0,0 0 0,1 0 0,-1 0-1,0 1 1,1 0 0,-1-1 0,1 1 0,0 1 0,-1-1 0,1 0-1,0 1 1,0 0 0,-1 0 0,1 0 0,0 0 0,-1 1 0,1-1-1,0 1 1,-1 0 0,1 0 0,-1 0 0,1 1-6,6 3 10,-1 1 1,0 0 0,-1 1-1,1 0 1,-1 0-1,-1 1 1,1 0-1,-1 0 1,-1 1 0,0 0-1,0 0 1,0 0-1,-1 1 1,-1-1 0,0 1-1,2 6-10,-2-5 3,-1 0 1,0 0-1,0 1 0,-1-1 1,-1 1-1,0-1 0,-1 1 0,0 0 1,0-1-1,-1 1 0,-1-1 1,0 1-1,-1-1 0,0 0 0,-1 4-3,1-10-68,1 1-1,-1-1 0,0 0 0,-1 0 0,1 0 0,-1 0 0,0-1 0,0 1 0,0-1 0,-1 0 0,0 0 0,1-1 0,-4 2 69,-1 0-464,1 0-1,-1-1 0,0-1 1,0 0-1,0 0 1,-1-1-1,1 0 0,-3 0 465,-45 4-3450</inkml:trace>
  <inkml:trace contextRef="#ctx0" brushRef="#br0" timeOffset="548.004">557 112 640,'0'7'352,"5"1"-288</inkml:trace>
  <inkml:trace contextRef="#ctx0" brushRef="#br0" timeOffset="915.874">603 195 6400,'0'0'2144,"0"0"-1259,0 0-250,0 0 58,18 12 3920,-13-5-4284,1-1-1,0 1 1,0-1-1,0-1 1,1 1-1,0-1 1,0 0-1,0-1 0,7 4-328,13 9 1428,-13-6-1309,0 1 1,0 0-1,-2 1 0,1 0 1,-2 1-1,0 1 0,0 0 1,6 13-120,33 54 26,0 1 38,3-3 0,13 11-64,-61-86-425,0 1 0,0 0 0,-1 0 0,0 0 0,-1 0 0,1 0 0,-1 1 0,0 0 0,-1-1 0,0 1 0,0 0 0,0 0 0,0 3 425,-3-9-2629,-3-5-1024</inkml:trace>
  <inkml:trace contextRef="#ctx0" brushRef="#br0" timeOffset="1253.322">1131 0 10112,'1'2'4471,"2"12"-3641,-16 32-552,-1 1 0,-2-2-1,-15 29-277,-11 29 68,-137 366-2062,171-445-113,7-7-1274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4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76 7040,'-1'0'288,"1"0"0,-1 0 0,0 0 0,1 0 1,-1 0-1,0 0 0,1 0 0,-1 1 0,0-1 0,1 0 1,-1 1-1,0-1 0,1 0 0,-1 1 0,1-1 0,-1 1 1,1-1-1,-1 0 0,1 1 0,-1 0 0,1-1-288,-6 16 2463,6 26-2486,1-26 390,-1-1-322,-1 9-3,2-1-1,0 1 1,1-1-1,2 1 1,5 20-42,-8-39-7,1 0 1,0 0 0,0 0-1,0 0 1,0 0 0,1 0-1,0-1 1,0 0 0,0 1-1,1-1 1,-1 0 0,1 0-1,0-1 1,0 1-1,0-1 1,1 0 0,-1 0-1,1-1 1,0 1 0,0-1-1,0 0 1,0 0 0,0 0-1,0-1 1,0 0 0,0 0-1,1 0 1,3 0 6,2-1-415,0 0 0,1-1 0,-1 0 0,0 0 0,3-2 415,-6 2-819,0-1 0,0-1 0,-1 1 0,1-1 0,-1-1 0,0 1 0,7-5 819,5-8-2533</inkml:trace>
  <inkml:trace contextRef="#ctx0" brushRef="#br0" timeOffset="333.63">15 264 9600,'-14'20'3584,"14"-13"-2784,4 6-64,1-9-192,4-1-416,9 2 0,5-5-64,2-5-64,7-2 32,0-6-1312,0-3-576,-5-7-1792</inkml:trace>
  <inkml:trace contextRef="#ctx0" brushRef="#br0" timeOffset="669.74">73 49 9984,'-2'0'749,"-21"5"2058,23-5-2754,-1 0 1,1 0-1,-1 0 1,1 1-1,-1-1 1,1 0-1,0 0 1,-1 0-1,1 0 1,-1 1-1,1-1 1,-1 0-1,1 0 1,0 1-1,-1-1 1,1 0-1,0 1 1,-1-1-1,1 0 1,0 1-1,-1-1 1,1 1-1,0-1 1,0 0-1,-1 1 1,1-1-1,0 1 1,0-1-1,0 1 1,0-1-1,0 1 1,0-1-1,0 1 1,0-1-1,0 1 1,0-1-1,0 1 1,0-1-1,0 0 1,0 1-54,1 0 8,1 0 1,0 0 0,-1-1 0,1 1 0,0 0 0,-1-1 0,1 0 0,0 1 0,0-1-1,-1 0 1,1 0 0,0 0 0,0 0 0,-1 0 0,1 0 0,0-1 0,0 1 0,0-1-9,2 1 5,88-10-351,8 0-7900,50 2 8246,-129 10-263,-18-2 703,-1 1 0,1 0 0,-1 0 1,0-1-1,1 1 0,-1 1 0,0-1 0,0 0 1,2 2-441,-2-2 231,0 1 0,-1 0 0,1 0 0,-1-1 0,0 1 0,0 0 0,1 0 0,-1 0 0,0 0 0,-1 1 0,1-1 0,0 0 0,0 0 0,-1 0 1,0 1-1,1-1 0,-1 0 0,0 1 0,0-1 0,0 1-231,-7 79 478,3-54-441,1 0 1,2 16-38,1-36 0,0 0 0,1 0 1,0-1-1,1 1 0,0 0 0,0-1 0,0 1 0,1-1 0,0 0 0,1 0 1,1 2-1,-4-7-13,1 1 1,0-1 0,0 0 0,0 0 0,0 0-1,0 0 1,0 0 0,1-1 0,-1 1 0,1-1 0,-1 1-1,1-1 1,0 0 0,-1 0 0,1 0 0,0 0 0,0-1-1,-1 1 1,1-1 0,0 1 0,0-1 0,0 0 0,0 0-1,0-1 1,0 1 0,-1-1 0,1 1 0,2-2 12,6 0-780,0-2 1,-1 0-1,1 0 0,-1-1 1,0 0-1,9-6 780,7-8-3173</inkml:trace>
  <inkml:trace contextRef="#ctx0" brushRef="#br0" timeOffset="1001">440 187 9984,'-9'17'3680,"9"-9"-2848,14 4-96,-5-8-288,4-1-320,5-3-96,5 0 0,4 0-32,-1-3 0,1-6-1344,0-2-544,0-10-1792</inkml:trace>
  <inkml:trace contextRef="#ctx0" brushRef="#br0" timeOffset="1002">522 5 9472,'-9'7'3584,"4"-2"-2784,5 2 0,5-2-224,4-5-416,4 0-32,5 0-352,-1-5-160,5 1-2208,6-4-992,3 1 480,-4 2 352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71 7040,'-1'-1'424,"-1"-1"0,1 1 0,0 0 0,-1-1 0,1 1 0,-1 0 0,1 0 0,-1 0 0,1 0 0,-1 0 0,0 0 0,1 1 0,-1-1 0,0 1 1,0-1-1,0 1 0,1-1 0,-3 1-424,-14-7 473,7 1-437,0-1 0,0 2 0,-1-1 0,1 2 0,-1-1-1,0 2 1,-1 0 0,1 0 0,0 1 0,-1 0 0,-1 1-36,-9 2 23,0 0 1,0 2-1,1 0 1,-1 2-1,-2 1-23,15-3 8,-1 0 0,1 1-1,0 0 1,0 0 0,0 1 0,1 1-1,-1-1 1,1 2 0,1-1 0,-1 1 0,-5 6-8,13-11 1,-1-1-1,1 1 1,0-1 0,0 1 0,-1-1 0,1 1 0,0 0 0,0 0 0,1-1 0,-1 1 0,0 0 0,1 0 0,-1 0 0,1 0 0,-1 0 0,1 0 0,0 0 0,0 0 0,0 0 0,0 0 0,0 0 0,0 0 0,1 0 0,-1-1 0,0 1 0,1 0 0,0 0 0,0 0 0,-1 0 0,1 0 0,0-1 0,0 1 0,0 0 0,1-1 0,-1 1 0,0-1 0,1 1 0,-1-1 0,1 0 0,0 1-1,7 5 8,1 0 1,0 0-1,0-1 0,1 0 1,0-1-1,1 0-8,-8-3 1,21 9 4,0 1-1,0 2 0,-1 0 1,-1 2-1,-1 0 0,10 10-4,-25-19 9,0 0 0,0 0 0,-1 1-1,0 0 1,0 0 0,-1 0-1,0 1 1,0 0 0,-1-1 0,0 2-1,-1-1 1,0 0 0,0 1 0,-1 0-1,0-1 1,-1 1 0,0 0-1,0 0 1,-2 8-9,1-13-7,0 0 0,0-1 0,-1 1 0,0 0 0,0-1 0,0 1 0,-1-1 0,1 1 0,-1-1 0,0 0 0,0 0 0,0 0 0,-1 0 0,0 0 0,0 0 0,0-1 0,0 1 0,0-1 0,0 0 0,-1 0 0,0 0 0,0 0 0,0-1 0,0 0 0,0 1 0,0-1 0,0-1 0,-1 1 0,1-1 0,-1 1 0,1-1 0,-1-1 0,0 1 0,1-1 0,-1 1 0,0-2 0,1 1 0,-2 0 7,-2-1-473,-1 0 1,0-1-1,1 0 1,0 0 0,-1-1-1,1 0 1,0 0 472,-27-16-3429</inkml:trace>
  <inkml:trace contextRef="#ctx0" brushRef="#br0" timeOffset="515.698">451 346 7296,'5'19'2047,"2"0"0,1 0 0,0-1 0,3 3-2047,11 26 62,-11-22-17,-2 1 0,-1 0 0,5 24-45,-11-36 9,0 0 0,0 0 0,-2 0 0,1 0 1,-2 0-1,0 0 0,-1 0 0,-1 5-9,3-17 5,0-1 1,-1 1-1,1-1 0,-1 1 0,1-1 1,-1 1-1,1-1 0,-1 1 0,0-1 0,0 0 1,0 0-1,0 1 0,0-1 0,0 0-5,1-1 4,-1 1 0,1-1 0,0 0 0,-1 0 0,1 0-1,-1 1 1,1-1 0,0 0 0,-1 0 0,1 0 0,-1 0 0,1 0-1,0 0 1,-1 0 0,1 0 0,-1 0 0,1 0 0,0 0 0,-1 0-1,1-1 1,-1 1 0,1 0 0,0 0 0,-1 0 0,1 0-1,-1-1 1,1 1 0,0 0 0,-1 0 0,1-1 0,0 1-4,-2-2 11,0 0 0,0 0 0,0-1 0,1 1 0,-1-1 0,1 1 0,0-1 0,0 0 0,-1 1 0,2-1 0,-1 0 0,0 0 0,0 0-11,-2-18 11,1 1-1,1-1 1,0 0-1,2 0 1,0 0-1,5-19-10,-1 10-6,2 0-1,1 1 1,2 0 0,5-12 6,-8 26 0,1 0 0,0 0 0,7-11 0,-11 21 0,-1 0 0,1 0 0,0 1 0,0-1 0,1 1 0,-1 0 0,1 0 0,0 1 0,0-1 0,0 1 0,1 0 0,-1 0 0,-2 2 0,-1 1 0,1-1 0,-1 0 0,1 1 0,0 0 0,-1-1 0,1 1 0,-1 0 0,1 0 0,0 0 0,-1 1 0,1-1 0,-1 1 0,1-1 0,-1 1 0,1 0 0,-1 0 0,1 0 0,-1 0 0,0 1 0,1-1 0,-1 1 0,0-1 0,0 1 0,0 0 0,0-1 0,-1 1 0,1 0 0,0 0 0,-1 1 0,1-1 0,0 1 0,3 5 0,0 1 0,-1 0 0,0-1 0,0 1 0,-1 1 0,0-1 0,-1 0 0,1 2 0,-2-2 0,0-1 0,0 1 0,-1-1 0,0 1 1,-1 0-1,0-1 0,0 1 0,-1-1 0,0 1 1,0-1-1,-1 0 0,0 0 0,-1 0 0,1 0 1,-2 0-1,1-1 0,-1 0 0,0 0 0,0 0 1,-1 0-1,0-1 0,0 0 0,-1 0 0,0-1 1,-6 5-1,7-6-327,-1-1 1,0 1 0,0-1 0,0 0 0,0-1-1,-1 0 1,1 0 0,-1 0 0,1-1 0,-1 0-1,1-1 1,-2 1 326,-19-4-3386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0:3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20 224 7296,'-2'2'346,"0"0"1,0 1-1,0 0 1,0-1 0,1 1-1,-1 0 1,1 0-1,0 0 1,0 0-1,0 0 1,0 0-1,0 0 1,1 0 0,-1 0-1,1 0 1,0 1-1,0-1 1,0 0-1,0 0-346,2 14 642,0-1-1,1 0 0,1 6-641,1 0-167,0 3 223,1 0 0,1-1 0,1 0-1,1 0 1,1 0 0,2-1-56,-7-13 12,1 0 0,-1-1 0,2 0 0,0 0 0,0 0-1,0-1 1,1 0 0,0-1 0,1 1 0,-1-2 0,2 1-1,-1-1 1,1-1 0,9 5-12,-16-9 5,1 1 0,-1-2 0,0 1-1,0 0 1,0-1 0,1 1 0,-1-1 0,0 0-1,0 0 1,1 0 0,-1-1 0,0 1-1,0-1 1,0 1 0,1-1 0,-1 0 0,0-1-5,2 0 4,0-1 0,0 0 1,0 0-1,0 0 1,-1 0-1,0-1 0,1 0 1,-1 0-1,2-3-4,3-4 4,-1 0-1,-1-1 1,0 0-1,0 0 1,-1 0-1,0-1 1,-2 0 0,1-2-4,0-1 26,-2-1 0,0 0 0,-1 0 0,0-1 0,-1 1 0,-2-5-26,-3-41-1080,-5 0-3847,8 50 2554</inkml:trace>
  <inkml:trace contextRef="#ctx0" brushRef="#br0" timeOffset="592.758">539 308 7040,'12'29'1165,"-1"0"0,-2 1 0,-1 0-1,-1 0 1,-2 1 0,-1 0 0,-1 5-1165,-3-34 25,0 0 0,1 0 0,-1 0 0,0 0 0,-1 0 0,1 0-1,0 0 1,-1 0 0,1 0 0,-1-1 0,1 1 0,-1 0 0,0 0 0,0 0 0,0 0-1,0-1 1,0 1 0,0 0 0,-1-1 0,1 1 0,-1-1-25,2-1 4,-1 0 1,0-1-1,1 1 0,-1 0 1,1 0-1,-1-1 1,0 1-1,1-1 1,-1 1-1,1 0 0,-1-1 1,1 1-1,-1-1 1,1 1-1,0-1 0,-1 0 1,1 1-1,-1-1 1,1 1-1,0-1 0,0 0 1,-1 1-1,1-1 1,0 0-1,0 1 0,0-1 1,0 0-1,0 1 1,0-1-1,0 0-4,-6-24 28,5 5-19,0-1 0,2 1 0,0-1 1,2 1-1,0-1 0,1 1 0,1 0 0,1-2-9,4-5 10,0 0 0,1 1 0,2 1 0,0 0 0,10-13-10,-19 33 0,-1-1 0,1 1 0,0 0 0,1 1 0,-1-1 0,1 1 0,4-4 0,-8 7 0,0 1 0,0-1 0,0 1 0,0-1 0,1 1 0,-1-1 0,0 1 0,0 0 0,1-1 0,-1 1 0,0 0 0,0 0 0,1 0 0,-1 0 0,0 0 0,0 0 0,1 1 0,-1-1 0,0 0 0,0 0 0,0 1 0,1-1 0,-1 1 0,0-1 0,0 1 0,0 0 0,0-1 0,0 1 0,0 0 0,0 0 0,0 0 0,0 0 0,0 0 0,-1 0 0,1 0 0,0 0 0,-1 0 0,1 0 0,0 0 0,-1 0 0,1 1 0,2 4 3,0 0 0,-1 0 0,1 0 0,-1 1 0,-1-1 0,1 1 0,-1-1 0,0 1 0,-1-1 0,1 1 0,-1 0 0,-1-1 0,1 4-3,-4 16 28,0 0 0,-6 19-28,5-25 6,0 0-6,1-2-14,0 0 1,1 0-1,0 0 0,1 13 14,2-26-2,0-1 0,0 1-1,1 0 1,0-1 0,0 1-1,0 0 1,0-1 0,1 1-1,-1-1 1,1 0 0,0 0-1,1 1 1,-1-1 0,1 0-1,0-1 1,0 1 0,0-1-1,0 1 1,0-1 0,2 1 2,-1 0-299,0-1 0,0 0 1,0 0-1,0-1 0,1 1 1,-1-1-1,1 0 0,0 0 1,-1 0-1,1-1 0,0 1 1,0-1-1,0 0 0,0-1 1,0 1-1,1-1 0,-1 0 1,0 0-1,0-1 0,0 0 1,0 0-1,0 0 0,0 0 1,0-1-1,-1 1 0,1-1 1,0-1-1,1 0 299,16-9-2485</inkml:trace>
  <inkml:trace contextRef="#ctx0" brushRef="#br0" timeOffset="1147.99">966 204 9728,'5'28'5132,"10"16"-4480,-5-17-554,0 3-39,-3 0 0,0 0-1,-2 0 1,-1 1 0,-2 0-1,0 14-58,16-220 251,-13 148-279,0-1 0,1 1 0,9-23 28,-10 36 0,1 0-1,0 1 1,1 0 0,0 0 0,1 0 0,1 1 0,-1 0 0,4-1 0,-11 12 2,0-1 0,0 1 1,1 0-1,-1-1 0,1 1 1,-1 0-1,1 0 0,-1 0 1,1 0-1,0 0 0,0 0 1,-1 1-1,1-1 1,0 0-1,0 1 0,0 0 1,0-1-1,0 1 0,-1 0 1,2 0-3,-1 0 2,-1 1 1,1-1-1,-1 1 1,1-1-1,-1 1 1,0 0-1,0 0 1,1 0-1,-1 0 1,0-1-1,0 2 1,0-1-1,0 0 1,0 0-1,0 0 1,0 0-1,0 1 1,0-1-1,-1 0 1,1 1-1,-1-1 1,1 0-1,-1 1 1,1-1-1,-1 1 1,0 0-3,3 9 19,0 0 1,-1 1-1,-1 0 1,0-1 0,-1 1-1,0-1 1,-1 1 0,0 0-20,-4 22 0,-2 0 0,-1 1 0,1-10 20,2 0-1,0 1 0,2 0 0,0 14-19,3-37-11,0 1 0,1 0 0,-1 0 0,1 0 0,0-1 0,0 1 0,0 0 0,1-1 0,-1 1 0,1-1-1,0 1 1,0-1 0,0 0 0,0 0 0,1 0 0,-1 0 0,1 0 0,-1 0 0,1-1 0,0 0 0,0 1 0,1-1 0,-1 0 0,0 0 0,1-1 0,-1 1-1,1-1 1,-1 1 0,1-1 0,3 0 11,6 2-610,0 0 1,0-1-1,1-1 0,-1 0 0,0-1 0,1-1 0,-1 0 1,7-1 609,11-3-3200</inkml:trace>
  <inkml:trace contextRef="#ctx0" brushRef="#br0" timeOffset="1561.186">1540 100 7296,'5'33'6853,"-1"-13"-5706,41 257-443,-45-272-702,1-1 0,1 1 0,-1-1 0,0 0 0,1 0 1,0 1-1,0-1 0,0 0 0,1-1 0,-1 1 1,3 2-3,-3-4 0,0 0 0,0 0 1,0 0-1,0-1 0,0 1 1,0-1-1,0 0 1,1 1-1,-1-1 0,1 0 1,-1-1-1,0 1 0,1 0 1,-1-1-1,1 1 1,0-1-1,-1 0 0,1 1 1,-1-1-1,1-1 1,1 1-1,7-1-317,0-1 1,0 0 0,0-1 0,-1 0 0,1-1-1,-1 0 1,0 0 0,1-1 316,-5 1-1048,0 0-1,0 0 1,0 0-1,-1-1 1,1 0-1,-1 0 1,0 0 0,1-2 1048,8-13-2587</inkml:trace>
  <inkml:trace contextRef="#ctx0" brushRef="#br0" timeOffset="1898.508">1562 304 9472,'-9'12'3584,"9"-9"-2784,5 6 0,-1-6-160,5 1-448,5-4-32,2 0-96,7-4-64,4-4 32,0 1-256,1-5-96,-6-5-2144,1-7-928,-11 1 160</inkml:trace>
  <inkml:trace contextRef="#ctx0" brushRef="#br0" timeOffset="2226.919">1638 56 9472,'-14'8'3520,"14"-4"-2752,0 1 64,0-2-160,5-3-448,4 0-64,4-3-1376,5-2-544,1 1-1920,3-4-800</inkml:trace>
  <inkml:trace contextRef="#ctx0" brushRef="#br0" timeOffset="2627.691">1920 112 9984,'26'85'2005,"-5"2"0,-3 0 1,-2 8-2006,-16-71 0,6-50-10,10-26 10,-14 46-6,8-27-71,0-1 53,1 1-1,1 0 1,16-27 24,-26 56 6,0 0 0,0 0 0,1 1 0,-1-1 0,1 1 0,0 0 1,0 0-1,0 0 0,1 0 0,-1 0 0,1 1 0,-1-1 0,1 1 0,1 0-6,-3 1 7,0 0-1,0 1 1,0 0 0,1-1-1,-1 1 1,0 0 0,0 0-1,0 0 1,0 0 0,1 1-1,-1-1 1,0 1 0,0-1 0,0 1-1,0 0 1,0-1 0,0 1-1,0 0 1,0 0 0,0 1-1,0-1 1,0 0 0,-1 1-1,1-1 1,-1 1 0,1-1-1,-1 1 1,1 0-7,11 15 38,0 1 0,-2 0 0,0 1 0,-1 0-1,1 5-37,9 15-34,37 67-319,-34-63-3758,-21-40-1542</inkml:trace>
  <inkml:trace contextRef="#ctx0" brushRef="#br0" timeOffset="2628.691">2468 0 10112,'3'10'5280,"8"17"-4678,-2-7-244,44 101 2494,24 63-2110,-66-148-3305,0 0 1,2 19 2562,-13-47-2603,-4-10-943</inkml:trace>
  <inkml:trace contextRef="#ctx0" brushRef="#br0" timeOffset="2963.732">2395 37 10624,'-9'0'4032,"9"4"-3136,9 4 735,0-5 97,9 1-992,14-4-384,9 0-1664,7-4-672,6-4-2879,14-4-1185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 6656,'-1'-1'228,"1"1"0,0-1 0,0 0 0,0 0-1,0 1 1,0-1 0,0 0 0,1 1 0,-1-1 0,0 0 0,0 1 0,0-1 0,1 0 0,-1 1 0,0-1 0,1 1 0,-1-1-1,0 0 1,1 1 0,-1-1 0,1 1 0,-1-1 0,1 1 0,-1-1 0,1 1 0,-1-1 0,1 1 0,0 0 0,-1-1 0,1 1 0,-1 0-1,1 0 1,0-1-228,0 1 48,0 0-1,-1 0 0,1 1 1,0-1-1,-1 0 0,1 0 0,-1 0 1,1 1-1,0-1 0,-1 0 1,1 0-1,-1 1 0,1-1 1,-1 1-1,1-1 0,-1 0 0,1 1 1,-1-1-1,1 1 0,-1-1 1,0 1-1,1-1 0,-1 1 1,0 0-1,1-1 0,-1 1 0,0-1 1,0 1-1,1 0 0,-1-1 1,0 1-1,0-1 0,0 1-47,5 100 363,0-68-345,-5-22-26,2 0-1,-1 0 0,1-1 1,1 1-1,0-1 1,0 1-1,1-1 1,0 0-1,2 1 9,-6-11 0,1 1 0,-1 0 0,1-1 0,-1 1 0,1 0-1,-1-1 1,1 1 0,0-1 0,-1 1 0,1-1 0,0 1 0,-1-1-1,1 1 1,0-1 0,0 0 0,-1 1 0,1-1 0,0 0 0,0 0 0,0 0-1,0 1 1,-1-1 0,1 0 0,0 0 0,0 0 0,0 0 0,1-1 3,0 0 1,0 1-1,0-1 1,-1 0-1,1 0 0,0 0 1,-1 0-1,1 0 1,-1 0-1,1 0 1,-1 0-1,1-1-3,5-5 13,0-1 0,-1 0 0,0-1 0,1-2-13,-5 9-4,21-34 5,-2-1 1,-1-2 0,13-36-2,-33 75 0,0 0 0,0 0 0,0 0 0,0 0 0,0 0 1,0-1-1,-1 1 0,1 0 0,0 0 0,0 0 0,0 0 0,0 0 0,0 0 1,-1 0-1,1-1 0,0 1 0,0 0 0,0 0 0,0 0 0,-1 0 0,1 0 1,0 0-1,0 0 0,0 0 0,0 0 0,-1 0 0,1 0 0,0 0 0,0 0 0,0 0 1,0 0-1,-1 0 0,1 0 0,0 0 0,0 0 0,0 0 0,0 0 0,-1 1 1,1-1-1,0 0 0,0 0 0,0 0 0,0 0 0,0 0 0,-1 0 0,1 0 1,0 1-1,0-1 0,0 0 0,0 0 0,-11 5 47,-40 25 2014,-33 27-2061,67-45-674,-2 3 376,-1 0 1,2 2 0,0 0 0,-4 7 297,22-24-1,-1 0 1,1 1 0,-1-1 0,1 1 0,0-1 0,-1 1 0,1-1 0,-1 1 0,1-1 0,0 1 0,0-1 0,-1 1 0,1-1 0,0 1 0,0 0 0,0-1 0,0 1 0,0-1 0,0 1 0,-1 0-1,2-1 1,-1 1 0,0-1 0,0 1 0,0 0 0,0-1 0,0 1 0,0-1 0,0 1 0,1 0 0,-1-1 0,0 1 0,2 0-5,-1 0 0,0 0 0,0 1 0,1-1-1,-1-1 1,0 1 0,1 0 0,-1 0 0,1 0 0,-1-1 0,1 1 0,0 0 5,7 1-16,-1 0-1,1 0 1,-1-1 0,5 0 16,215 7 250,-228-7-164,1-1 1,-1 0-1,0 0 0,1 0 0,-1 0 0,1 0 1,-1 0-1,0 0 0,1 0 0,-1 0 0,0 0 1,1 0-1,-1 0 0,1-1 0,-1 1 0,0 0 0,1 0 1,-1 0-1,0 0 0,1-1 0,-1 1 0,0 0 1,1 0-1,-1 0 0,0-1 0,1 1 0,-1 0 1,0-1-1,0 1-86,-6-9 944,-28-12-1130,24 15 299,-111-65-1981,26 15-184,94 55 2024,-3-1-412,0 0-1,1 0 1,0 0-1,-1-1 1,1 0 0,0 0-1,0 0 1,1 0-1,-1 0 1,-2-3 440,4-4-3333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9728,'0'1'180,"0"0"0,0 0 0,1 0 0,-1 0 0,0 0 1,1 0-1,-1 0 0,1 0 0,-1 0 0,1-1 0,-1 1 0,1 0 1,-1 0-1,1 0 0,0-1 0,-1 1 0,1 0 0,0-1 0,0 1 1,0 0-1,-1-1 0,1 1 0,0-1 0,0 0 0,0 1 0,0-1 1,0 0-1,0 1 0,0-1 0,0 0 0,0 0 0,0 0 0,0 0 1,0 0-1,0 0 0,0 0 0,0 0 0,0 0-180,9-1 201,0 0-1,-1 0 0,1-1 1,0 0-201,2 0 1286,17-2-673,1-1-220,0 2 0,0 1-393,-19 2-654,-1 0 0,0 1 1,1 0-1,7 2 654,-16-2-251,0-1-1,0 1 1,0 0 0,0 0 0,0-1-1,0 1 1,-1 1 0,1-1 0,1 1 251,-2-2-244,-1 1 0,1 0 0,0-1 0,-1 1 0,1 0 0,-1-1 0,1 1 0,-1 0 0,0-1 0,1 1 0,-1 0 0,0 0 0,1 0 0,-1-1 0,0 1 0,0 0 0,0 0 0,0 0 0,0 0 0,0-1 0,0 1 0,0 0 0,0 0 0,0 0 244,-4 11-3248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7168,'-1'2'254,"1"-1"1,0 0-1,-1 0 0,1 1 1,0-1-1,0 0 1,0 1-1,0-1 0,0 1 1,0-1-1,0 0 1,0 1-1,0-1 0,1 0 1,-1 0-1,1 1 1,-1-1-1,1 0 1,-1 0-1,1 1 0,0-1 1,-1 0-1,1 0 1,0 0-1,1 1-254,0 0 285,0-1-1,1 1 1,0 0 0,-1-1-1,1 0 1,0 1-1,0-1 1,-1 0 0,1-1-1,0 1 1,3 0-285,9 1 683,0-1 1,1 0-1,-1-2 0,6 0-683,-19 1 133,109-13 858,-64 7-2463,0 1 1,7 2 1471,-26 6-5051,-19-2 1393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12 9728,'0'0'173,"0"-1"0,0 1 0,0-1 0,0 1 0,-1-1 0,1 0 0,0 1 1,0-1-1,-1 1 0,1-1 0,0 1 0,-1-1 0,1 1 0,-1 0 0,1-1 0,-1 1 1,1-1-1,-1 1 0,1 0 0,-1 0 0,1-1 0,-1 1 0,1 0 0,-1 0 0,1-1 1,-1 1-1,1 0 0,-1 0 0,0 0 0,1 0 0,-1 0 0,1 0-173,-16 13-207,10-7 437,-1 3-211,0 0 0,0 0 0,1 0 0,0 1 0,1-1 0,0 1 0,0 1-1,1-1 1,0 1 0,1 0 0,1-1 0,-1 1 0,2 1 0,-1-1 0,2 0 0,-1 0 0,2 0-1,0 9-18,0-11 0,0-1 0,1 1-1,0-1 1,1 0 0,-1 0-1,2 0 1,-1 0-1,1-1 1,0 1 0,0-1-1,1 0 1,0 0-1,1-1 1,-1 1 0,1-1-1,0-1 1,1 1 0,-1-1-1,1 0 1,0 0-1,1-1 1,-1 0 0,1 0-1,-1-1 1,2 0 0,-6-1 5,0-1 1,0 0 0,1 0-1,-1-1 1,0 1 0,1-1-1,-1 1 1,1-1 0,-1 0-1,0 0 1,1-1-1,-1 1 1,1-1 0,-1 1-1,0-1 1,1 0 0,-1-1-1,0 1 1,0 0-1,0-1 1,0 0 0,0 0-1,0 0 1,-1 0 0,1 0-1,0 0 1,-1-1 0,0 1-1,0-1 1,1 0-1,-1 1 1,-1-1 0,2-1-6,0-3 11,0 1 1,0-1-1,0 0 0,-1 0 1,0 0-1,0 0 1,-1 0-1,0 0 1,0-1-1,0 1 0,-1 0 1,-1-1-1,1 1 1,-1 0-1,-1-3-11,0-3-126,-2 0-1,0 0 1,-1 1 0,0 0-1,0 0 1,-2 0 0,1 1-1,-2 0 1,1 0 0,-1 0-1,-1 1 1,0 1 0,-4-4 126,-5-4-2166,4 2-1204</inkml:trace>
  <inkml:trace contextRef="#ctx0" brushRef="#br0" timeOffset="510.103">413 15 10112,'1'2'558,"1"0"-1,0 1 1,-1-1 0,1 0 0,-1 0 0,0 1 0,0-1-1,1 2-557,8 38 859,-5-17-570,3 8-251,1 7-44,12 29 6,-17-57 12,1-1-1,0 0 0,0-1 1,1 1-1,1-1 0,0 0 1,0 0-1,3 1-11,-9-10 3,-1 0 1,1 0-1,0 0 1,0-1-1,0 1 1,0 0-1,-1-1 1,1 1 0,0 0-1,0-1 1,0 1-1,0-1 1,1 0-1,-1 1 1,0-1-1,0 0 1,0 1-1,0-1 1,0 0-1,0 0 1,1 0-1,-1 0 1,0 0-1,0 0-3,1-1 3,-1 0 0,1 1 0,0-1 0,-1 0 0,0 0 0,1 0 0,-1 0 0,0 0 0,1 0 0,-1-1 0,0 1 0,0 0-1,0-1 1,1 0-3,3-6 18,-1 0 0,0-1-1,0 1 1,-1-1-1,2-7-17,18-87 74,-5 20 103,-18 82-186,6-17 198,-6 18-151,1-1 0,-1 1 0,0 0 0,0 0 0,0 0 0,1-1-1,-1 1 1,0 0 0,0 0 0,1 0 0,-1 0 0,0-1 0,0 1 0,1 0 0,-1 0 0,0 0 0,1 0 0,-1 0-1,0 0 1,0 0 0,1 0 0,-1 0 0,0 0 0,1 0 0,-1 0 0,0 0 0,1 0 0,-1 0 0,0 0-1,0 1 1,1-1 0,-1 0 0,0 0 0,0 0 0,1 0 0,-1 0 0,0 1 0,0-1 0,1 0 0,-1 0 0,0 0-1,0 1 1,0-1 0,0 0 0,1 0 0,-1 1 0,0-1 0,0 0 0,0 1 0,0-1 0,0 0 0,0 0-1,0 1 1,0-1 0,0 0 0,0 1 0,0-1-38,29 57 1264,-22-42-1233,0-1 0,0 0 0,1-1 0,1 1 0,8 8-31,-6-10 31,0-1-1,0 0 1,1 0 0,3 0-31,-11-8 11,1 0 0,0 1 0,0-2 0,0 1 0,0-1 0,1 0 0,-1 0 0,1 0 0,-1-1 0,1 1 0,-1-1 0,1-1 0,0 1-11,-3-2 18,0 1 1,-1 0-1,1-1 0,0 0 0,0 1 0,-1-1 0,1 0 0,-1-1 0,1 1 1,-1 0-1,1-1 0,-1 1 0,0-1 0,1 0 0,-1 0 0,0 0 0,0 0 0,-1 0 1,1 0-1,0 0 0,-1-1 0,1 1 0,-1-1 0,0 1 0,1-1 0,-1 1 1,-1-1-1,1 0 0,0-2-18,2-4-171,-1-1 1,-1 0 0,1 1-1,-2-1 1,1 0 0,-1 1-1,-1-1 1,0-2 170,0 1-790,-1 1-1,0-1 1,-1 0-1,0 1 1,0 0-1,-1 0 1,0 0-1,-1 0 1,-1-1 790,-23-24-3680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9984,'9'17'1892,"0"0"1,-1 0 0,3 13-1893,-2-2 476,-1 1 1,-1 2-477,4 37-487,1 41 487,-10-92-7,6 77 136,-4 10-129,-4-104 0,0 0 0,0 0 1,0 0-1,0 0 0,0 0 0,0 0 0,0-1 0,1 1 0,-1 0 0,0 0 1,0 0-1,0 0 0,0 0 0,0 0 0,0 0 0,0 0 0,0 0 1,0 1-1,0-1 0,0 0 0,0 0 0,0 0 0,1 0 0,-1 0 0,0 0 1,0 0-1,0 0 0,0 0 0,0 0 0,0 0 0,0 0 0,0 0 0,0 0 1,0 0-1,0 0 0,0 0 0,0 0 0,0 0 0,0 0 0,0 0 1,0 1-1,6-15-1,4-21 12,-8 27-4,20-83 95,12-24-102,-25 87-19,2 0 0,1 1 0,2 1 0,0 0 0,1 0 0,5-2 19,-12 17 12,0 1 1,1 1-1,0 0 0,0 0 1,6-3-13,-12 9 108,0 1 0,0 0 0,0 0 1,0 0-1,0 0 0,0 1 1,1 0-1,-1-1 0,1 1 0,-1 0 1,1 0-1,-1 1 0,1-1 1,0 1-1,-1 0 0,1 0 1,-1 0-1,1 0 0,0 0 0,-1 1 1,2 0-109,2 2 124,0 0 1,0 1-1,0 0 1,-1 0 0,1 1-1,-1 0 1,0 0-1,0 0 1,-1 1-1,0 0 1,1 1-125,8 10 34,-1 1 0,-1 0 0,4 10-34,9 21 114,-2 2 0,14 43-114,26 108-1364,-51-151-2503,-12-41 1217,-4-14-934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0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7 168 6784,'-6'-9'2957,"10"9"-296,-3 0-2516,0 1 0,0 0 0,0-1-1,0 1 1,0 0 0,0 0 0,0 0 0,0 0-1,0 0 1,0 0 0,0 0 0,-1 0-1,1 0 1,0 0 0,-1 1 0,1-1 0,0 1-145,4 23 321,0 0 1,0 18-322,2 11 82,9 43 46,-5 1 0,-2 73-128,-11-153-11,2-18 10,0 0 0,-1 0 0,1 0 1,0 0-1,0 0 0,0 0 0,0 0 1,-1 0-1,1 0 0,0 0 0,0 0 0,0 0 1,0 0-1,-1 0 0,1 0 0,0 0 1,0 0-1,0 0 0,0 0 0,0 0 1,-1 0-1,1 0 0,0 0 0,0 0 1,0 0-1,0 0 0,0-1 0,-1 1 1,1 0-1,0 0 0,0 0 0,0 0 1,0 0-1,0 0 0,0-1 0,0 1 1,0 0-1,0 0 0,0 0 0,-1 0 1,1-1-1,0 1 0,0 0 0,0 0 1,0 0-1,0 0 0,0-1 1,-2-3-9,1-1 0,-1 1 0,1-1 0,0 0 0,0 1 0,0-5 9,-2-58 0,3-1 0,3 0 0,3 1 0,6-16 0,-7 50 0,2-1 0,2 2 0,0-1 0,3 2 0,0-1 0,2 1 0,6-8 0,-17 34-6,0 1 0,0-1 0,0 1 1,0-1-1,1 1 0,0 0 0,0 1 1,0-1-1,0 1 0,1-1 6,-4 3-2,0 1 0,0-1 0,0 1 0,0-1 0,0 1 0,0 0 0,1-1 0,-1 1-1,0 0 1,0 0 0,0 0 0,0 0 0,1 0 0,-1 0 0,0 0 0,0 0 0,0 0 0,0 0 0,0 1 0,1-1 2,-1 1-2,1 0 1,0 0-1,-1 0 1,1 1-1,-1-1 1,1 0-1,-1 1 1,0-1-1,0 1 1,1-1-1,-1 1 1,0 0-1,0-1 1,0 1-1,-1 0 1,1 0 1,10 25 24,-1 0 0,-1 0 0,-2 1 0,4 23-24,10 118 31,-4-24 66,-13-100-70,-4-37-27,-2-10 0,0-10 0,3-22-8,1 0 1,2 0 0,1 0 0,1 1 0,3 0 0,0 0 0,2 1 0,2 0 0,0 0-1,2 2 1,2 0 0,8-10 7,-20 32 0,0 1 0,1 0-1,0 0 1,1 0 0,-1 1 0,1 0-1,0 1 1,1-1 0,-1 1 0,3 0 0,-7 3 2,0 1 1,0 0 0,0 0 0,0 0-1,0 0 1,0 0 0,0 1 0,0 0-1,1-1 1,-1 1 0,0 0 0,0 1-1,1-1 1,-1 1 0,0-1 0,0 1-1,0 0 1,0 0 0,0 0 0,0 0-1,0 1 1,0-1 0,0 1 0,-1 0-1,1 0 1,-1 0 0,1 0 0,-1 0-1,0 1 1,1 0-3,5 6 1,0 1 0,-1 1 0,0-1-1,-1 1 1,0 0 0,0 1 0,-1-1 0,0 4-1,10 31-1,4 24 1,-13-46 0,63 267-5558,-65-271 3057,1-3 0</inkml:trace>
  <inkml:trace contextRef="#ctx0" brushRef="#br0" timeOffset="516.254">944 251 7040,'0'0'162,"-1"0"1,1 0-1,-1 0 1,1 0-1,0 0 1,-1 0-1,1 0 1,0 1-1,-1-1 1,1 0-1,0 0 1,-1 0-1,1 0 1,0 1-1,-1-1 1,1 0-1,0 0 1,-1 0-1,1 1 1,0-1-1,0 0 1,-1 1-1,1-1 1,0 0-1,0 0 1,0 1-1,-1-1 1,1 0-1,0 1 1,0-1-163,0 16 2284,13 23-1640,-8-26-421,1 8-123,-1 0 1,-1 0-1,-1 1 0,0 13-100,-1 90 166,-2-82-125,3-77-54,1-1 1,2 0-1,1 1 0,2 0 0,7-15 13,-12 36-26,1 0 0,1 1 0,0 0 0,3-4 26,-7 12 4,0 1 0,0 0 0,1-1 1,-1 1-1,1 0 0,0 0 0,0 1 1,0-1-1,0 1 0,0-1 1,0 1-1,1 0 0,-1 0 0,1 0 1,0 1-1,-1 0 0,1-1-4,-1 2 1,-1 0 0,1 0 0,-1 0 0,1 0 0,-1 1-1,0-1 1,1 1 0,-1 0 0,0-1 0,1 1 0,-1 0 0,0 0 0,0 0-1,0 1 1,0-1 0,0 0 0,0 1 0,0 0 0,0-1 0,0 1 0,-1 0-1,1 0 1,-1 0 0,1 0 0,-1 0 0,1 2-1,4 6 4,-1 0-1,1 0 1,-2 1 0,4 11-4,12 34-215,-9-29-221,-2 0 1,0 1 0,-2 0 0,-1 0-1,-1 1 1,0 26 435,-5-51-377,1-3 259,-1 0 0,0 0 0,0 0 0,0 0 0,0 0 0,0 0 0,0 0 1,0 0-1,-1-1 0,1 1 0,0 0 0,-1 0 0,1 0 0,0 0 0,-1 0 0,1 0 0,-1 0 0,1 0 0,-1-1 0,0 2 118,-7 1-2469</inkml:trace>
  <inkml:trace contextRef="#ctx0" brushRef="#br0" timeOffset="870.54">1003 423 7296,'-5'3'2720,"5"6"-2112,9-1 800,-4-1 288,4-2-928,8-1-384,5 0-288,5-4-96,5 0 0,0-4 0,4 0 0,-1-4-1152,-4-1-416,-4 2-672,-4-1-256,0 1 96</inkml:trace>
  <inkml:trace contextRef="#ctx0" brushRef="#br0" timeOffset="1204.744">1465 307 7168,'-1'1'326,"0"1"1,0-1-1,0 1 1,1-1 0,-1 0-1,0 1 1,1-1-1,0 1 1,-1 0-1,1-1 1,0 1-1,0-1 1,-1 1 0,1 0-1,1-1 1,-1 1-1,0-1 1,0 1-327,8 35 1876,-5-21-1865,11 54 56,15 92-1227,-28-137-4462,-1-24 3164</inkml:trace>
  <inkml:trace contextRef="#ctx0" brushRef="#br0" timeOffset="1205.744">1308 287 7296,'-16'-1'3887,"32"2"124,30-2-3555,30-7-456,-15 2 67,-19 4-736,18 2 669,-13 1-4728,-38-1 2216</inkml:trace>
  <inkml:trace contextRef="#ctx0" brushRef="#br0" timeOffset="1551.519">1747 227 7040,'1'0'256,"-1"0"0,1 1 0,0-1 1,0 0-1,0 1 0,-1-1 0,1 0 0,0 1 1,0-1-1,-1 1 0,1-1 0,0 1 0,-1-1 1,1 1-1,0 0 0,-1-1 0,1 1 0,-1 0 1,1-1-1,-1 1 0,0 0 0,1 0 0,-1 0 0,1 0-256,8 25 2020,-6-16-2018,9 26 68,-2 1-1,-1 0 0,-2 0 1,-1 5-70,9 29-356,-11-55 16,0-1-1,-1 1 1,-1-1-1,0 11 341,-2-22-2053,0-6-1216</inkml:trace>
  <inkml:trace contextRef="#ctx0" brushRef="#br0" timeOffset="1884.836">1976 215 7424,'12'18'2629,"21"38"2208,-26-43-4647,-1 0 0,0 1 1,1 5-191,5 19 9,-2 2-1,-1-1 1,1 23-9,-6 16-3151,-4-77 2884,1 1 0,-1-1 0,0 0 0,0 0 0,0 0 0,-1 0 0,1 0 0,0 0 0,0 0 0,-1 0 0,1 1 0,0-1 0,-1 0 0,1 0 0,-1 0 0,1-1 0,-1 2 267,-4-5-2453</inkml:trace>
  <inkml:trace contextRef="#ctx0" brushRef="#br0" timeOffset="2214.997">1810 435 7168,'-13'0'2720,"13"3"-2112,0 2 960,0-5 256,4 4-992,5-1-448,3 6-256,6-5-128,9 0 0,10-1-96,-6-3 64,1 5-2240,-2-1-992,-3 4 0</inkml:trace>
  <inkml:trace contextRef="#ctx0" brushRef="#br0" timeOffset="2215.997">2374 518 9728,'-18'17'3584,"14"-5"-2784,-1 0-64,5-12-192,0 8-416,0-4-64,5-1-128,-1 2 32,1-2 32,4-3-1280,-5 0-576,1 0-1728</inkml:trace>
  <inkml:trace contextRef="#ctx0" brushRef="#br0" timeOffset="2671.51">2522 251 10112,'0'1'175,"0"-1"0,0 1 1,0-1-1,0 1 1,0-1-1,0 1 0,0-1 1,0 1-1,0-1 0,0 1 1,0-1-1,1 1 1,-1-1-1,0 1 0,0-1 1,0 1-1,1-1 0,-1 1 1,0-1-1,0 1 1,1-1-1,-1 0 0,1 1 1,-1-1-1,0 0 0,1 1 1,-1-1-1,1 0 1,-1 1-1,0-1 0,1 0-175,20 16 16,-17-13 345,5 4-353,-1 0 0,0 0 1,-1 1-1,0 1 0,0-1 1,0 1-1,-1 0 0,-1 1 1,1-1-1,-2 1 0,1 0 1,2 10-9,-3-6 11,0 0 0,0 0 1,-2 1-1,0-1 1,0 1-1,-2-1 1,0 1-1,0 0 1,-2 6-12,2-20 1,0 0 1,0 0 0,0-1 0,0 1 0,-1 0 0,1 0 0,0 0 0,-1 0 0,1 0 0,0 0-1,-1 0 1,1 0 0,-1 0 0,1-1 0,-1 1 0,0 0 0,1 0 0,-1-1 0,0 1-2,1-1 2,-1 0 0,1 1 0,-1-1 0,1 0 0,-1 0 0,1 0 0,-1 0 1,1 0-1,-1 0 0,1 0 0,-1 0 0,1-1 0,0 1 0,-1 0 0,1 0 0,-1 0 1,1 0-1,-1-1 0,1 1 0,-1 0 0,1 0 0,0-1 0,-1 1 0,1 0 1,0-1-1,-1 1-2,-1-3 4,-1 1 0,1-1 0,0 0 0,0 0 0,0 0 0,0 0 0,1 0 0,-1 0 1,0-3-5,-4-15 0,1-1 0,1 0 0,1 0 0,0-1 0,2 1 0,1-1 0,0 1 0,2 0 0,1-1 0,0 1 0,2 0 0,1 0 0,0 1 0,1 0 0,11-20 0,-15 36-9,0-1 1,0 2 0,1-1 0,0 0 0,-1 1-1,2-1 1,-1 1 0,0 0 0,1 1 0,0-1 0,0 1-1,2-1 9,-5 2 0,1 1-1,-1 0 0,1 0 0,0 0 1,0 0-1,0 0 0,-1 1 0,1-1 1,0 1-1,0 0 0,0-1 0,0 1 0,0 1 1,0-1-1,0 0 0,-1 1 0,1-1 1,0 1-1,0 0 0,0 0 0,-1 0 0,1 0 1,0 1-1,-1-1 0,2 2 1,1 1 6,-1-1 0,0 1-1,0 0 1,0 1 0,-1-1-1,1 1 1,-1-1 0,0 1-1,-1 0 1,1 0 0,-1 0-1,0 1 1,0-1 0,0 0-1,-1 1 1,0-1 0,0 1-1,0 0 1,-1-1 0,0 1-1,0 0 1,-1 4-6,-1 5-13,0-1 0,-1 0 0,0 0 0,-1 0 0,-1 0 0,0-1 0,-1 0 1,-5 7 12,8-13-444,-1-1 1,-1 0 0,1 0 0,-1 0-1,0-1 1,-1 0 0,1 0 0,-1 0-1,-2 1 444,-6 6-3466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63 7168,'-5'-7'786,"0"0"0,0 1 0,0 0 0,-1 0 0,0 0 0,0 1 0,-4-2-786,8 5 96,0 1 0,0-1 1,0 1-1,-1 0 0,1 0 0,0 0 1,-1 0-1,1 0 0,-1 1 1,1-1-1,-1 1 0,0 0 0,1 0 1,-1-1-1,1 2 0,-1-1 1,1 0-1,-1 0 0,1 1 0,-1 0 1,1-1-1,-1 1 0,1 0 1,-1 0-1,0 1-96,-4 3 12,-1 0-1,1 1 1,0 0 0,0 1-1,1-1 1,0 1 0,0 1-1,0-1 1,1 1 0,0 0-1,1 0 1,0 0 0,0 1-1,1 0 1,0-1 0,0 1-1,1 0 1,0 1 0,1-1 0,0 0-1,0 8-11,1-13 5,0 0-1,1-1 0,-1 1 1,1 0-1,0 0 0,0-1 1,0 1-1,0 0 0,1-1 1,0 1-1,-1-1 0,1 0 1,0 0-1,1 1 0,-1-1 1,1-1-1,-1 1 0,1 0 1,0-1-1,2 3-4,-3-4 3,1 1-1,-1-1 1,0 0 0,1 0-1,-1 0 1,1 0 0,-1 0 0,1-1-1,0 1 1,-1-1 0,1 1-1,-1-1 1,1 0 0,0 0 0,-1 0-1,1-1 1,0 1 0,-1 0-1,1-1 1,-1 0 0,1 0 0,-1 0-1,1 0 1,-1 0 0,1 0-1,-1 0 1,0-1 0,0 1 0,2-2-3,5-5 9,0 0 0,-1 0 0,1-1 0,-1 0 0,-1 0 0,0-1 1,0 0-1,-1 0 0,0 0 0,-1-1 0,0 0 0,-1 0 0,0 0 1,0-5-10,-4 11 0,0 4 0,0-1 0,1 1 0,-1 0 0,0-1 0,0 1 0,1 0 0,-1 0 0,1-1 0,-1 1 0,1 0 0,-1 0 0,1 0 0,0-1 0,0 1 0,0 0 0,-1 35 71,1-17-41,-3 86-108,0-37-584,3 1 0,2-1 0,11 55 662,-10-102-2027,1-5-1183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30 7296,'1'-4'-16,"5"-15"4292,-6 19-4158,0-1 0,-1 1 0,1-1 0,-1 1 0,1-1 0,0 1 0,-1 0 0,1-1 1,-1 1-1,1-1 0,-1 1 0,1 0 0,-1 0 0,1-1 0,-1 1 0,0 0 0,1 0 0,-1 0 0,1-1 0,-1 1 0,0 0 1,1 0-1,-1 0 0,1 0 0,-1 0 0,0 0 0,1 0 0,-1 0 0,1 1 0,-2-1-118,-5 0 25,-1 1 0,0 0-1,0 1 1,0 0 0,0 0-1,1 0 1,-1 1 0,1 0 0,0 1-1,0-1 1,0 1 0,0 1-1,1-1 1,0 1 0,0 1-1,0-1 1,0 1 0,1 0 0,-4 5-25,4-5-4,1 0 1,0 0-1,0 1 1,0 0-1,1 0 1,0 0-1,1 0 1,-1 0-1,1 0 1,1 1-1,-1-1 1,1 1-1,0-1 1,1 1 0,0-1-1,0 1 1,1 0-1,0-1 1,0 1-1,2 5 4,-2-10 3,0 0 1,0 0-1,0 0 0,1-1 0,-1 1 1,1-1-1,-1 1 0,1-1 0,0 1 1,0-1-1,0 0 0,0 0 0,0 0 1,1 0-1,-1 0 0,0-1 0,1 1 1,0-1-1,-1 0 0,1 1 0,0-1 1,0 0-1,-1 0 0,1-1 0,0 1 1,0-1-1,0 1 0,0-1 0,0 0 1,0 0-1,0 0 0,0-1 0,0 1 1,0-1-1,2 0-3,1 0 2,-1-1 0,1 0 0,-1 0 0,0 0 0,1 0 0,-1-1 0,0 0 0,0 0 0,-1 0 0,1-1 0,-1 0 0,1 0 0,-1 0 0,0 0 0,-1-1 0,1 1 0,-1-1 0,1-2-2,4-12 21,0-1 1,-2 1 0,-1-1 0,2-13-22,-5 23 3,-7 47-1,2 1 0,2 0 0,1 18-2,1-15 0,-2 44-1057,2 103-4292,3-151 2123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7424,'0'12'2816,"0"5"-2208,0 2 768,0-7 160,0 5-864,0 3-352,0-1-1216,0 1-480,0-1 704,-4 3-1024,4-7-256,0 1-544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9728,'9'160'5376,"-10"-138"-5389,1 32-63,2-39 25,-1-14 24,1-7 2,14-60-111,-12 44-231,2-1-1,0 1 0,1 1 1,1-1-1,3-2 368,-11 22 88,1 1 0,-1 0 0,1 0 0,0 0 0,-1 0 0,1 0 0,0-1 0,0 1-1,0 1 1,-1-1 0,1 0 0,0 0 0,0 0 0,0 0 0,1 1 0,-1-1 0,1 0-88,-2 1 29,1 0 0,-1 0 1,1 0-1,-1 0 1,1 0-1,-1 1 1,1-1-1,-1 0 0,1 0 1,-1 0-1,1 1 1,-1-1-1,1 0 0,-1 1 1,1-1-1,-1 0 1,0 1-1,1-1 0,-1 0 1,0 1-1,1-1 1,-1 1-1,0-1 0,0 1 1,1-1-1,-1 1 1,0-1-1,0 1-29,3 7 92,0 0 0,-1 0 0,0 1 0,0 5-92,-1-6-35,7 36 76,-5-19 16,2-1 0,7 22-57,-12-45-18,0 0 1,0 0 0,0-1-1,0 1 1,0 0 0,1-1-1,-1 1 1,0 0 0,1-1 0,-1 1-1,0-1 1,1 1 0,-1 0-1,1-1 1,-1 1 0,1-1 0,-1 1-1,1-1 1,-1 1 0,1-1-1,0 0 1,-1 1 0,1-1 17,0 0-43,-1 0 0,1 0-1,-1-1 1,1 1 0,-1 0 0,1-1 0,-1 1 0,1 0 0,-1-1-1,1 1 1,-1 0 0,1-1 0,-1 1 0,0-1 0,1 1 0,-1-1 0,0 1-1,1-1 1,-1 1 0,0-1 0,0 1 0,1-1 43,13-42-2089,-11 33 1717,11-39-110,-10 34 612,-1 1 0,2-1 0,0 1-1,1 1 1,0-1 0,1 1-1,1-1-129,-7 13 105,0-1 0,0 1-1,0 0 1,0-1 0,0 1 0,0 0-1,0-1 1,1 1 0,-1 0-1,0 0 1,1 0 0,-1 0-1,1 0 1,-1 1 0,1-1 0,-1 0-1,1 1 1,0-1 0,-1 1-1,1-1 1,0 1 0,0 0-1,-1 0 1,2 0-105,-1 0 39,0 1-1,0 0 0,0-1 1,0 1-1,-1 0 0,1 0 1,0 1-1,-1-1 0,1 0 1,-1 1-1,1-1 0,-1 0 1,1 1-1,-1 0 0,0-1 1,0 1-1,0 0 0,0-1 1,0 1-1,0 1-38,8 19 17,0 1 0,-2-1 0,0 1 0,-1 3-17,6 19-516,-3-20-2780,-5-20 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7040,'-5'0'2624,"5"0"-2048,0 5 928,0-5 288,0 7-864,5 5-320,0 5-384,2 3-192,2 4 0,-4-5-32,4 13 64,-5 0-32,1 1 64,-1-1-128,1-5 0,-1-8-1248,1 2-576,-5-10-1728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 4224,'7'-1'2863,"-10"0"2643,-7 1-1129,3 2-6057,2 2 1686,0-1 0,1 1 0,-1 0 0,1 0 0,0 0 0,0 1 0,1-1 0,-1 1 0,1 0 0,0 0 0,0 0 0,1 0 0,0 1 0,0-1 0,0 1 1,0 0-1,1 1-6,-1 0 8,0 1 0,1 0 1,0 0-1,1 0 0,0 0 1,0 0-1,1 0 0,0 0 1,0 0-1,1 0 1,0 0-1,0 1-8,1 0 33,1-1-1,0 0 1,0 0 0,0 0 0,1 0 0,4 5-33,-8-11-150,1-1 0,-1 1 0,1 0 0,0-1 0,-1 1 0,1-1 1,0 0-1,0 0 0,0 1 0,0-1 0,0 0 0,0-1 0,0 1 1,0 0-1,0-1 0,1 1 0,-1-1 0,0 1 0,0-1 0,1 0 1,-1 0-1,0 0 0,0 0 0,1-1 0,-1 1 0,0-1 0,0 1 1,0-1-1,2 0 150,18-10-3216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46 702 7296,'-2'1'336,"-1"1"0,1 0 0,0 0 1,0 0-1,-1 0 0,1 0 0,0 0 0,1 0 0,-1 1 1,-1 1-337,0 1 107,0 1 1,1 0-1,-1 0 1,1 1-1,0-1 1,1 0-1,-1 1 1,1-1-108,0 6 381,0 0-1,0 0 1,1 0 0,1 0 0,0 0-1,3 12-380,-3-18 76,0-1 1,1 1-1,0-1 0,0 0 0,1 1 0,0-1 1,-1 0-1,2 0 0,-1-1 0,0 1 0,1-1 1,0 0-1,0 1 0,0-2 0,1 1 0,1 0-76,-3-2-193,0 0 0,1 0-1,-1 0 1,1-1-1,-1 1 1,1-1-1,0 0 1,-1 0-1,1-1 1,0 1-1,0-1 1,0 0-1,0 0 1,0 0 0,-1 0-1,1-1 1,0 1-1,0-1 1,0 0-1,-1 0 1,1-1-1,-1 1 1,1-1-1,3-1 194,11-9-2442</inkml:trace>
  <inkml:trace contextRef="#ctx0" brushRef="#br0" timeOffset="338.656">33 801 7168,'4'12'2720,"-4"-7"-2112,9 2-192,-4-2-192,4-5-224,5 0 0,-1-5-1216,5 1-512,-1-4-704,1 1-256</inkml:trace>
  <inkml:trace contextRef="#ctx0" brushRef="#br0" timeOffset="339.656">42 690 9728,'-14'7'3680,"14"-2"-2848,0-1-96,0-4-288,5 0-416,4 0-64,4 0-1408,10-4-576,4-1-1504,3 2-672</inkml:trace>
  <inkml:trace contextRef="#ctx0" brushRef="#br0" timeOffset="854.353">110 0 7040,'-1'1'294,"1"-1"0,-1 0 0,1 1 0,-1 0-1,1-1 1,-1 1 0,1-1 0,0 1 0,-1-1 0,1 1 0,0 0 0,0-1 0,-1 1 0,1 0 0,0-1 0,0 1 0,0 0 0,0 0 0,0-1 0,0 1 0,0 0-294,8 11 2383,-2-8-2402,0-1 0,0 0 0,0 0 1,6 2 18,0-1 377,44 22-254,27 17-123,-61-29 20,0 0 0,-1 1 0,-1 1 0,18 18-20,7 12 38,21 28-38,-50-53 16,-1 0-1,-1 1 1,0 0 0,-2 1 0,3 10-16,-5-6 391,0 1 0,-3-1 0,0 1 0,-1 1-1,-2-1 1,-1 1 0,-1 20-391,-4 7 422,-2-1 1,-3 1-1,-2-1 1,-2-1-1,-4 5-422,11-44-532,-1-1 0,0 1 0,0-1 0,-2 0 0,0 0 0,0-1 0,-2 0 0,-3 4 532,6-13-4586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7424,'-1'2'3337,"1"9"-1704,2-2-1083,-1 0 0,-1 1 0,1-1 0,-1 1 0,-1-1 0,0 3-550,0 16 135,1-23-130,0 20 16,1-1-1,3 18-20,-4-37-2,1 1-1,1 0 1,-1-1 0,1 1 0,-1-1 0,1 0 0,1 0 0,-1 0 0,1 0-1,0 0 1,0 0 0,1-1 0,-1 1 0,3 1 2,-4-4-83,-1-1 1,0 0-1,1 0 0,0 0 1,-1-1-1,1 1 1,-1 0-1,1 0 0,0-1 1,0 1-1,-1-1 0,1 0 1,0 1-1,0-1 1,0 0-1,-1 0 0,1 0 1,0 0-1,0-1 1,0 1-1,-1 0 0,1-1 1,0 1-1,0-1 0,-1 1 1,1-1-1,0 0 83,3-2-659,0 0 0,-1 0 0,1 0 0,-1-1 0,1 0-1,-1 0 1,0 0 0,0-1 659,10-11-2517</inkml:trace>
  <inkml:trace contextRef="#ctx0" brushRef="#br0" timeOffset="339.09">5 192 9728,'-4'19'3584,"8"-14"-2784,5-2-224,-4 1-224,4-4-320,4-4-32,1-4-64,4 1-32,0-5 64,0-5-1216,-1 2-416,-4 3-448,-8-5-128,-5 2-128</inkml:trace>
  <inkml:trace contextRef="#ctx0" brushRef="#br0" timeOffset="666.266">55 44 7296,'-18'7'2720,"9"6"-2112,4-6 960,5-7 256,0 9-992,5-1-352,-1-4-416,5-1-96,5 2 32,4-5-1280,5 0-576,11-5-1728</inkml:trace>
  <inkml:trace contextRef="#ctx0" brushRef="#br0" timeOffset="999.156">508 0 7296,'-40'7'3645,"15"-3"-1524,1 1 0,-24 8-2121,41-11 3,1 1 1,-1 0-1,0 0 1,1 1 0,-1 0-1,1 0 1,0 0 0,1 1-1,-1 0 1,1 0 0,0 0-1,-1 2-3,5-7-3,1 1-1,-1 0 1,1 0 0,-1-1-1,1 1 1,-1 0 0,1 0-1,0 0 1,-1 0-1,1 0 1,0 0 0,0-1-1,-1 1 1,1 0 0,0 0-1,0 0 1,0 0-1,0 0 1,0 0 0,1 0-1,-1 0 1,0 0 0,0 0-1,1 0 1,-1 0 0,0-1-1,1 1 1,-1 0-1,1 0 1,-1 0 0,1-1-1,-1 1 1,1 0 0,-1 0-1,1-1 1,0 1-1,0 0 1,-1-1 0,1 1-1,0-1 4,6 5 5,-1-2 1,0 1-1,1-1 0,0 1 0,2-1-5,3 2-3,1 1 22,-2 0-1,1 1 0,-1 0 0,0 1 1,0 0-1,7 8-18,-15-14 3,-1 0 1,0 0-1,0 1 0,0-1 1,-1 0-1,1 1 0,0 0 0,-1-1 1,0 1-1,0 0 0,0 0 1,0-1-1,0 1 0,0 0 1,-1 0-1,1 0 0,-1 0 0,0 0 1,0 0-1,0 0 0,0 0 1,-1 0-1,1 0 0,-1 0 1,1 0-1,-1 0 0,0 0 0,-1 0 1,1-1-1,0 1 0,-1 0 1,1-1-1,-2 2-3,1-1-73,0 0 0,-1-1 0,1 1 0,-1 0 0,0-1 0,0 1 0,0-1 0,0 0 0,0 0-1,0 0 1,0 0 0,-1-1 0,-2 1 73,4-1-335,-1 0 0,1 0 0,-1-1 0,0 1-1,1-1 1,-1 0 0,1 0 0,-1 0 0,0 0 0,1 0-1,-1-1 1,1 1 0,-1-1 0,0 1 0,1-1-1,0 0 1,-1 0 0,1 0 0,-1-1 0,0 1 335,-6-10-2496</inkml:trace>
  <inkml:trace contextRef="#ctx0" brushRef="#br0" timeOffset="1000.156">633 39 9472,'0'12'5020,"0"26"-4679,0-23-113,-1 25-224,0-17 208,0-1 1,4 22-213,-2-38 12,0 0 1,0-1-1,0 1 1,1 0-1,0-1 1,0 1-1,0-1 1,1 0 0,-1 0-1,1 0 1,1 0-1,-1 0 1,2 1-13,-3-4-20,-1-1 1,1 0 0,-1 0-1,1 0 1,0 0 0,-1 0-1,1-1 1,0 1 0,0 0-1,0-1 1,-1 1-1,1-1 1,0 0 0,0 0-1,0 0 1,0 0 0,0 0-1,0 0 1,-1 0-1,1 0 1,0-1 0,0 1-1,1-1 20,2-1-621,1 1 1,-1-1-1,0-1 0,0 1 0,0-1 0,3-1 621,-5 2-5434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7040,'0'-3'2624,"0"10"-2048,5-11 928,-5 4 288</inkml:trace>
  <inkml:trace contextRef="#ctx0" brushRef="#br0" timeOffset="332.111">19 45 14816,'-9'72'352,"3"1"0,4 1 0,6 57-352,-3-123-79,0 0 1,0 0-1,1-1 1,0 1 0,0 0-1,1-1 1,0 1-1,0-1 1,1 0 0,1 1 78,-4-6-44,0 0 0,0 0 1,1 0-1,-1 0 0,1-1 0,-1 1 1,1 0-1,0-1 0,0 0 1,-1 1-1,1-1 0,0 0 1,0 0-1,0 0 0,0 0 1,1 0-1,-1 0 0,0-1 1,0 1-1,0-1 0,1 0 1,-1 1-1,0-1 0,1 0 1,-1 0-1,0-1 0,0 1 1,1 0-1,-1-1 0,0 1 1,0-1-1,0 0 0,0 0 1,1 1-1,-1-2 0,0 1 1,0 0 43,16-11-2059,0-4-1130</inkml:trace>
  <inkml:trace contextRef="#ctx0" brushRef="#br0" timeOffset="671.204">5 280 7296,'-4'7'2720,"4"-2"-2112,4-2 736,1 2 192,4-5-800,4 0-224,4-5-416,6 2-96,4-6 0,4 1-1056,-3 1-480,-1-1-640,-6-1-256,1 2-32</inkml:trace>
  <inkml:trace contextRef="#ctx0" brushRef="#br0" timeOffset="672.204">381 176 7296,'0'12'2720,"0"0"-2112,0 8 800,0-8 288,4 4-864,1 4-352,-1 4-416,1 3-64,-1 2 0,1-2 0,0-3 0,-5 0-1152,0-9-416,0 2-544,0-9-160,4-4-224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0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681 177 9984,'-12'-23'2005,"-1"-1"-1,-10-11-2004,18 28 182,0-1-1,-1 1 1,-1 1-1,1-1 0,-1 1 1,0 0-1,0 0 1,-1 1-1,-4-3-181,1 3 16,0 1 1,0 0-1,0 0 0,0 1 0,-1 0 0,1 1 0,-1 1 1,0 0-1,1 0 0,-1 1 0,0 0 0,1 1 1,-1 1-1,0 0 0,1 0 0,-2 1-16,-3 2 4,-1 1 0,1 0 0,0 1 0,1 0 1,0 2-1,0 0 0,1 0 0,0 1 0,0 1 0,1 0 0,1 1-4,-9 10 5,1 0 1,1 1-1,1 1 0,1 1 0,1 1 0,1 0 0,2 1 1,0 0-1,1 2-5,6-12 1,1-1 1,1 1-1,0 0 1,1-1-1,1 2 0,1-1 1,0 0-1,1 0 1,1 0-1,1 0 0,0 1 1,1-2-1,1 1 1,0 0-1,2-1 1,5 13-2,-4-12 16,2-1 1,0 0 0,0 0 0,2-1 0,0 0 0,1-1 0,0 0 0,1-1 0,0-1 0,1 0 0,1 0 0,0-1 0,0-1 0,1-1 0,0 0 0,1-1 0,0-1 0,0 0 0,0-2 0,1 0-1,0-1 1,0 0 0,1-2 0,-1 0 0,0-1 0,1 0 0,-1-2 0,16-2-17,-18 0 171,0 0 0,0-1 0,0-1 0,-1 0 0,0-1 0,0-1 0,0 0 0,-1-1-1,0-1 1,13-10-171,-22 15-75,1-1-1,-1 0 0,0 0 0,0-1 0,0 1 0,-1-1 1,0 0-1,0-1 0,0 1 0,-1 0 0,0-1 0,-1 0 1,1 0-1,-1 0 0,0 0 0,-1 0 0,0 0 0,0 0 1,0-1-1,-1 1 0,0 0 0,-1 0 0,1-1 0,-1 1 1,-2-4 75,0-1 106,0 1 0,-1 0 1,0 1-1,-1-1 0,-1 1 0,1-1 1,-1 2-1,-1-1 0,0 1 1,-1 0-1,1 0 0,-2 1 1,1 0-1,-1 0 0,0 1-106,-4-2 244,0 0 0,-1 1 0,1 1 0,-1 0 0,-1 1 0,1 0-1,-1 1 1,0 1 0,0 0 0,-1 2 0,0-1-244,96-1 37,23-6-37,-53 1 3,0-2-1,16-8-2,-9 3-1,27-3 1,-65 16 8,0 1 0,1 0 0,-1 2 1,0 0-1,1 1 0,8 2-8,-21-2-6,1 1 0,-1 0-1,1 0 1,-1 1 0,0 0-1,0 0 1,0 0 0,-1 1-1,1 0 1,-1 1 0,0-1-1,2 3 7,0 1-9,0 0 0,0 1 0,-1 0 0,0 0 0,-1 0 0,0 1 0,4 9 9,2 9 10,-2 0 1,-1 1 0,-1 0 0,-1 0 0,2 25-11,-1 16 130,-3 7-130,2 13-1084,5-3-3455,-7-75 1744,-1-17-815</inkml:trace>
  <inkml:trace contextRef="#ctx0" brushRef="#br0" timeOffset="386.469">1581 138 10112,'-1'3'949,"1"-3"-823,-1 1-1,1 0 0,0-1 0,0 1 0,-1 0 1,1-1-1,0 1 0,0 0 0,0-1 1,0 1-1,0 0 0,0-1 0,0 1 0,0 0 1,0 0-1,0-1 0,0 1 0,0 0 1,1-1-1,-1 1 0,0 0 0,1-1 1,-1 1-1,0-1 0,1 1 0,-1 0 0,0-1 1,1 1-1,0 0-125,45 74 1068,-21-38-1018,-2 1 1,-2 1-1,-1 1 0,13 40-50,-20-40 580,-2 0 1,-2 1-1,-2 0 0,-2 0 0,1 39-580,-8-33 970,1-25-648,1-1 0,1 1 0,2 10-322,-4-32 4,1 0-1,0 0 0,0 0 0,0 1 1,0-1-1,0 0 0,0 0 0,0 0 1,0 1-1,0-1 0,0 0 1,0 0-1,0 0 0,0 0 0,1 1 1,-1-1-1,0 0 0,0 0 0,0 0 1,0 0-1,0 1 0,0-1 0,0 0 1,0 0-1,1 0 0,-1 0 0,0 0 1,0 1-1,0-1 0,0 0 1,0 0-1,1 0 0,-1 0 0,0 0 1,0 0-1,0 0 0,1 0 0,-1 0 1,0 0-1,0 0 0,0 0-3,5-7 85,4-17-26,20-78-115,5 1 0,5 2 0,3 2 0,16-19 56,-52 105-12,0 0 0,0 0 0,1 1 0,1 0 1,0 0-1,0 1 0,1 0 0,0 1 0,7-5 12,-12 10 5,1 0-1,-1 1 0,1-1 0,0 1 0,0 0 0,0 1 1,0-1-1,0 1 0,0 0 0,1 0 0,-1 0 0,0 1 0,0 0 1,1 0-1,-1 0 0,0 1 0,1 0 0,-1 0 0,0 0 1,0 0-1,0 1 0,0 0 0,2 1-4,10 6 19,0 0 1,-1 1-1,0 1 0,-1 0 0,0 1 0,-1 1 1,0 0-1,-1 1 0,-1 0 0,5 7-19,7 13 15,-1 0 0,-2 1-1,-2 1 1,5 13-15,91 245 6,-72-176-1490,-39-107 1113,-1-2-398,0 0 0,1-1 0,0 1 0,0-1 0,1 0 0,-1 0 0,5 4 769,-8-11-210,0 0 0,0 0 0,0-1 0,0 1 1,0 0-1,-1 0 0,2-1 0,-1 1 0,0-1 0,0 1 0,0-1 1,0 1-1,0-1 0,0 1 0,0-1 0,1 0 0,-1 0 0,0 0 1,0 0-1,1 0 210,1 0-460,0-1 0,0 0 0,0 0 0,-1 0 0,1-1 0,0 1 0,-1-1 0,2 0 460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47 10240,'-9'17'3872,"13"-9"-3040,15-1-128,-7-2-320,15-1-256,14-1 0,8-3-64,4 0-64,6-3 32,0-6-256,3-3 0,6-8-2368,3-4-1056,1 2 288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11 7040,'0'-1'222,"-1"1"0,1-1 0,-1 0 0,1 1 0,0-1 0,-1 1 1,1-1-1,-1 0 0,0 1 0,1-1 0,-1 1 0,1 0 0,-1-1 0,0 1 0,1-1 0,-1 1 1,0 0-1,1 0 0,-1-1 0,0 1 0,0 0 0,1 0 0,-1 0 0,0 0 0,0 0 1,1 0-1,-1 0-222,-2 0 258,1 0 1,0 1-1,-1-1 1,1 1 0,0 0-1,-1 0 1,1 0 0,0 0-1,-1 1-258,-8 5 125,0 0 0,1 1 0,-5 4-125,12-8 165,-20 18-148,0 1 1,2 0-1,1 2 1,2 1-1,0 0 0,1 1 1,2 1-1,1 1 1,1 0-1,0 5-17,-22 67 1073,4 2-1,-3 36-1072,30-120 342,-15 69 156,4 1-1,4 0 1,2 37-498,8-93 16,1 0 0,3-1 0,0 1 0,4 9-16,-3-23-35,0-1 0,2 0 1,0 0-1,1 0 1,1-1-1,0 0 0,1-1 1,2 1 34,-5-8-250,-1 0-629,0-1-1,1 0 1,1 0-1,-1-1 1,1 1 0,0-1-1,1-1 1,4 4 879,4-2-3568</inkml:trace>
  <inkml:trace contextRef="#ctx0" brushRef="#br0" timeOffset="516.065">315 1099 7296,'-1'0'72,"1"0"-1,0-1 1,0 1 0,0 0 0,0 0-1,-1 0 1,1 0 0,0-1 0,0 1-1,0 0 1,-1 0 0,1 0 0,0 0-1,0 0 1,-1 0 0,1 0 0,0 0 0,0 0-1,-1 0 1,1 0 0,0 0 0,0 0-1,-1 0 1,1 0 0,0 0 0,0 0-1,-1 0 1,1 0 0,0 0 0,0 0-1,-1 0 1,1 0 0,0 1 0,0-1-1,0 0 1,-1 0 0,1 0 0,0 0 0,0 1-1,0-1 1,0 0 0,-1 0 0,1 0-1,0 1 1,0-1 0,0 0 0,0 0-1,0 0 1,0 1 0,0-1 0,-1 0-1,1 1-71,4 18 585,16 22-933,-19-39 356,1 0 0,-1-1 0,0 1 1,1-1-1,-1 1 0,0-1 0,1 0 1,0 0-1,-1 1 0,1-1 0,0 0 1,0 0-1,0-1 0,-1 1 0,1 0 1,0-1-1,0 1 0,0-1 0,0 1 1,0-1-1,1 0-8,-2 0 84,0-1 1,0 1 0,1-1-1,-1 1 1,0-1 0,0 1-1,0-1 1,0 1 0,0-1-1,0 0 1,0 0 0,0 0-1,-1 1 1,1-1 0,0 0-1,0 0 1,-1 0 0,1 0-1,0 0 1,-1 0-1,1-1 1,-1 1 0,0 0-1,1 0 1,-1 0 0,0 0-1,1-1 1,-1 1 0,0 0-1,0 0 1,0 0 0,0-1-1,0 1 1,-1 0 0,1-1-85,0 1 29,0 0 1,0 0-1,0 0 1,0-1-1,0 1 1,0 0-1,0 0 1,0 0-1,-1-1 1,1 1-1,-1 0 1,1 0-1,-1 0 1,1 0-1,-1 0 1,1 0-1,-1 0 1,0 0-1,0 0 1,1 0-1,-1 0 1,0 1-1,0-1 1,0 0-1,0 1 1,0-1-1,0 0 1,0 1-1,0-1 1,0 1-1,0-1 1,0 1-1,-1 0 1,1 0-1,0-1 1,0 1-1,0 0 1,0 0-1,-1 0 1,1 0-1,0 0 1,-1 0-30,0 1-3,-1-1-1,0 1 1,1-1 0,-1 1 0,1 0 0,-1 0-1,1 0 1,0 0 0,-1 1 0,1-1 0,0 1 0,0-1-1,0 1 1,0 0 0,0 0 0,0 0 0,0 0-1,0 0 1,1 0 3,-5 16-713,6-17 601,0-1 0,0 0 0,0 1-1,0-1 1,0 0 0,0 1 0,0-1-1,0 0 1,0 1 0,0-1 0,0 0-1,0 1 1,0-1 0,0 0 0,0 1-1,1-1 1,-1 0 0,0 1 0,0-1-1,0 0 1,1 0 0,-1 1 0,0-1-1,0 0 1,1 0 0,-1 1 0,0-1-1,0 0 1,1 0 0,-1 0 0,0 0-1,1 1 1,-1-1 0,0 0 0,0 0-1,1 0 1,-1 0 0,0 0 0,1 0-1,-1 0 1,0 0 0,1 0 0,-1 0-1,1 0 1,-1 0 0,0 0 0,1 0-1,-1 0 1,0 0 112,13-4-3253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444 100 7040,'-1'-4'531,"0"1"0,0-1 0,0 1 1,0-1-1,0 1 0,0 0 0,-1-1 0,0 1 0,0 0 1,0 0-1,0 0 0,0 0 0,0 1 0,-1-1 1,-1-1-532,0 0 43,-1-1 0,0 1 0,0 0 0,0 0 0,-1 0 0,1 1 0,-1 0 1,0 0-1,0 1 0,0-1 0,0 1 0,0 1 0,-1-1 0,1 1 0,-1 0 1,1 0-1,-1 1 0,1 0 0,-1 0 0,1 1 0,-1-1 0,1 1 0,-3 1-42,-4 1-1,-1 1 0,1 0 0,0 1 0,0 1 0,0 0 0,1 0 0,0 1 0,0 1 0,0 0 0,1 1 0,1 0 0,-1 0 0,0 3 0,0 0 0,0 1 0,1 0 0,1 1 0,0 0 0,0 0 0,2 1 0,-1 0 0,2 0 0,0 1 0,1 0 0,1 0 0,2-9-41,1-1 1,0 1-1,0-1 1,1 1 0,0-1-1,0 1 1,0-1 0,1 1-1,0-1 1,0 0 0,1 1-1,-1-1 1,2 0 0,-1 0-1,1 0 1,-1 0-1,2 0 1,-1 0 0,0-1-1,1 0 1,0 0 0,1 0-1,-1 0 1,1 0 0,0-1-1,0 0 1,0 0 0,1-1-1,-1 1 1,4 1 40,2 1-177,1-1 0,-1 0 1,1-1-1,0 0 0,0-1 1,0 0-1,1-1 0,-1 0 1,1-1-1,-1-1 0,1 0 0,-1 0 1,1-1-1,-1-1 0,8-1 177,21-12-3434</inkml:trace>
  <inkml:trace contextRef="#ctx0" brushRef="#br0" timeOffset="370.227">555 136 6912,'-1'1'146,"-1"-1"0,1 1 0,-1 0-1,1 0 1,0 0 0,-1 0 0,1 0 0,0 0 0,0 0 0,0 0 0,0 1 0,0-1 0,0 0 0,0 1 0,0-1 0,0 1-1,1-1 1,-1 1 0,0-1 0,1 1 0,-1-1 0,1 1 0,0-1 0,0 1 0,-1 0 0,1-1 0,0 1 0,1 0-1,-1-1 1,0 1-146,0 12-131,2-1 0,-1 1 0,4 8 131,-2-1 298,2 22-361,-2-11 983,6 24-920,-7-46 365,1 0 1,0 0-1,0 0 0,1-1 0,1 1 0,0-1 1,2 4-366,-4-9 41,0-1 1,0 1 0,0-1 0,1 0-1,-1 1 1,1-2 0,-1 1 0,1 0-1,0-1 1,0 0 0,1 1 0,-1-2-1,0 1 1,1 0 0,-1-1 0,1 0-1,-1 0 1,1 0 0,0-1 0,-1 0-1,1 0 1,-1 0 0,1 0 0,4-1-42,-1 0 11,0-1 1,0 1 0,0-1 0,0-1 0,-1 0 0,1 0 0,-1 0-1,0-1 1,0 0 0,0 0 0,-1-1 0,1 0 0,-1 0 0,0-1-12,0 0 19,-2 1 0,1-1 0,0-1 1,-1 1-1,-1-1 0,1 1 1,-1-1-1,0 0 0,0 0 0,-1-1 1,0 1-1,0 0 0,-1-1 1,0 1-1,0-1 0,-1-1-19,0-8-539,-1 1-1,0-1 1,-2 1-1,0 0 1,-1-1 0,-5-12 539,8 24-707,0 4 431,1 1 1,0-1-1,-1 0 1,1 0-1,0 0 0,-1 0 1,1 0-1,0 0 1,0 0-1,0 0 0,0 0 1,0 0-1,0 0 0,1-1 276,2-3-2586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18 7168,'-1'-2'326,"0"1"0,0 0 1,0 0-1,0-1 0,0 1 1,0 0-1,0 0 0,-1 0 0,1 0 1,0 1-1,-1-1 0,1 0 1,-1 0-1,1 1 0,-1-1 1,1 1-1,-1 0 0,1-1 1,-1 1-1,1 0 0,-1 0 0,0 0 1,0 0-327,-51 0 896,31 2-748,-7-3-122,1 2-1,-1 1 1,1 1 0,0 2 0,0 1 0,-2 1-26,29-7-1,0 0 0,0 1 0,0-1 1,0 0-1,0 0 0,0 1 0,0-1 1,0 1-1,0-1 0,0 1 0,0-1 1,0 1-1,0-1 0,0 1 0,0 0 1,0 0-1,1-1 0,-1 1 0,0 0 1,0 0-1,1 0 0,-1 0 0,1 0 1,-1 0-1,1 0 0,-1 0 1,1 1 0,0-1-3,1 0 1,-1 0 0,1 0-1,0 1 1,-1-1 0,1 0-1,0 0 1,0 0 0,0 0-1,0 0 1,0-1 0,0 1-1,0 0 1,0 0 0,0 0-1,0-1 1,0 1 0,1-1 0,-1 1 2,12 5-22,-1-1 1,1 0 0,11 2 21,9 1 0,-15-5 0,-1 2 0,0 0 0,10 5 0,-23-8 0,1 0 0,-1 1 0,1-1 0,-1 1 0,0 0 0,0 0 0,0 1 0,0-1 0,-1 1 0,1 0 0,-1 0 0,0 0 0,0 0 0,1 3 0,-3-4 3,1 0 0,0 0 0,0 0 0,-1 1 0,0-1 1,0 1-1,0-1 0,0 1 0,0 0 0,-1-1 0,0 1 1,1 0-1,-1-1 0,-1 1 0,1 0 0,0-1 0,-1 1 1,0 0-1,0-1 0,0 1 0,0-1 0,-1 0 0,1 1 1,-1-1-1,0 0 0,0 0 0,0 0 0,0 0 0,-1 0 1,1 0-1,-1-1 0,-2 3-3,-4 2-36,0 0-1,0-1 1,-1 0 0,0 0 0,0-1 0,0 0 0,-1-1-1,1 0 1,-7 0 36,2 0-862,0-1-1,0 0 1,-1-2-1,0 1 863,-17-2-3397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68 7040,'0'0'110,"-1"0"1,1 0 0,-1 0-1,1 0 1,-1 0-1,1 0 1,-1 0 0,1 0-1,-1 0 1,1 0-1,-1 0 1,1 0 0,-1 0-1,1 0 1,0 0-1,-1 1 1,1-1 0,-1 0-1,1 0 1,-1 0 0,1 1-1,0-1 1,-1 0-1,1 1 1,-1-1 0,1 0-1,0 1 1,0-1-1,-1 0 1,1 1 0,0-1-1,-1 1-110,8 16 2323,-4-10-1727,6 11-326,-2 0 0,0 1-1,-2-1 1,0 2 0,0-1 0,-2 0-1,-1 2-269,3 38 381,-4 40-381,-1-94 35,0-4-33,0-1 0,0 0 0,0 0 1,0 0-1,0 0 0,0 0 0,0 0 0,0 0 0,0 0 0,0 1 0,0-1 0,0 0 0,0 0 0,0 0 1,0 0-1,0 0 0,0 0 0,-1 0 0,1 0 0,0 0 0,0 0 0,0 0 0,0 0 0,0 0 0,0 0 1,0 0-1,0 0 0,0 0 0,-1 0 0,1 0 0,0 0 0,0 0 0,0 0 0,0 0 0,0 0 0,0 0 1,0 0-1,0 0 0,-1 0 0,1 0 0,0 0 0,0 0 0,0 0 0,0 0 0,0 0 0,0 0 0,0 0 1,0 0-1,0 0 0,0 0 0,-1 0 0,1 0 0,0 0 0,0-1 0,0 1 0,0 0 0,0 0 0,0 0 1,0 0-1,0 0 0,0 0 0,0 0 0,0 0 0,0 0 0,0-1 0,0 1 0,0 0-2,-5-6 20,1-1-8,1 0 0,0 0 0,1 0 0,0-1 0,0 1 0,0-1-1,1 1 1,0-1 0,1 0 0,-1-2-12,0-10 9,-1 1-28,1 0 1,2-1-1,-1 1 0,2-1 1,1 1-1,0 0 0,2 0 1,1-5 18,-3 15-11,1 0 1,0 0 0,0 0 0,1 0-1,0 1 1,0 0 0,1 0-1,1-1 11,-3 4-5,1 1-1,-1 0 1,0 0-1,1 0 1,0 1-1,0 0 1,0 0-1,0 0 0,1 0 1,-1 1-1,1 0 1,-1 0-1,5 0 6,-6 1 2,0 0 0,0 1-1,1-1 1,-1 1 0,0 0 0,0 0 0,0 1-1,0 0 1,1-1 0,-1 1 0,0 0-1,0 1 1,0-1 0,2 2-2,0 1 7,0-1 1,0 1-1,-1 0 1,1 0-1,-1 1 1,0 0-1,0 0 0,3 5-7,0 0 2,0 2-1,-1-1 0,-1 1 1,0 0-1,0 0 0,-2 1 1,1-1-1,-1 1 0,0 3-1,-3-5 51,0 0 1,0 0-1,-1 0 0,0 0 1,-1 0-1,0 0 0,-1 0 1,0 0-1,-1-1 0,0 1 0,-1-1 1,0 1-1,0-1 0,-1 0 1,-1-1-1,0 1-51,1-2-130,0-1 1,-1 0-1,0 0 1,0 0-1,0-1 1,-1 0-1,0 0 1,0-1-1,-3 2 130,4-4-541,0 0-1,0 0 1,0 0-1,0-1 1,-1 0 0,1 0-1,0-1 1,-1 1-1,0-1 1,1-1-1,-1 1 1,-6-2 541,-28-4-3376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7040,'5'13'5069,"13"41"-2698,-14-36-2261,1-1 0,1 0 0,0 0 0,1-1 1,1 1-1,1-2 0,0 1 0,1-1 1,11 12-111,-19-24 17,0 0 0,0 0 0,1-1 0,0 1 1,-1-1-1,1 0 0,0 0 0,0 0 1,0 0-1,1 0 0,-1-1 0,0 1 1,1-1-1,-1 0 0,1 0 0,-1 0 0,1-1 1,2 1-18,-2-1 12,0 0 1,1-1 0,-1 1 0,0-1-1,0 0 1,0-1 0,0 1 0,0-1-1,0 1 1,0-1 0,-1 0 0,1-1-1,0 1 1,-1-1 0,3-2-13,0 0 13,-1-1-1,1 0 1,-1 0 0,0-1 0,-1 1-1,1-1 1,-2 0 0,1 0-1,-1 0 1,0-1 0,0 1 0,-1-1-1,0 0 1,0-2-13,3-19-5,-1 0 1,-2 0-1,-1-8 5,0 7-9,1 12 9,-1 1 0,-1-1 0,-1 0 0,-1 1 0,0-1 0,-1 1 0,-1 0 0,-4-11 0,8 27-1,0 1 0,0 0 0,0-1 0,0 1 0,0 0 0,0 0 0,0-1 0,0 1 0,0 0 0,0-1 0,-1 1 0,1 0 0,0 0 0,0-1 0,0 1 0,0 0 0,-1 0 0,1-1 0,0 1 0,0 0 0,0 0 0,-1 0 0,1-1 0,0 1 0,0 0 0,-1 0 0,1 0 0,0 0 0,-1 0 0,1 0 0,0-1 0,0 1 0,-1 0 0,1 0 0,0 0 0,-1 0 0,1 0 0,0 0 0,-1 0 0,1 0 0,0 0 0,0 0 0,-1 1 0,1-1 0,0 0 0,-1 0 0,1 0 0,0 0 0,0 0 0,-1 0 0,1 1 0,0-1 0,0 0 0,-1 0 0,1 0 0,0 1 0,0-1 0,0 0 0,-1 0 0,1 1 0,0-1 0,0 0 0,0 0 0,0 1 1,-10 23-64,-5 93 148,2 55-84,11-137 6,-13 284 92,15-215-302,4 1 1,6 3 203,-10-105-249,1 0 1,-1 0-1,0 0 1,1 0 0,0-1-1,0 1 1,0 0-1,0-1 1,0 1-1,1 0 1,-1-1-1,1 0 1,-1 1-1,1-1 1,0 0-1,0 0 1,1 2 248,16 9-3461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 6784,'-3'17'5509,"10"3"-4752,0 0 0,2-1 0,0 0 0,7 9-757,10 21 87,-20-38-86,-1 1 27,0-1 1,1 1-1,0-1 1,1-1-1,1 1 1,0-1-1,0-1 1,1 2-29,-8-11 6,-1 0 0,1 1 1,-1-1-1,1 1 0,0-1 1,-1 0-1,1 1 0,0-1 1,-1 0-1,1 1 0,0-1 1,-1 0-1,1 0 0,0 0 1,-1 0-1,1 0 0,0 0 1,-1 0-1,1 0 0,0 0 1,0 0-1,-1 0 0,1 0 1,0-1-1,-1 1 0,1 0 0,0 0 1,-1-1-1,1 1 0,-1 0 1,1-1-1,0 1-6,1-2 7,0 0-1,0 0 1,0 0-1,0-1 1,0 1 0,-1-1-1,1 1 1,-1-1-1,1 0-6,4-10-5,0-1-1,-1 0 1,0-3 5,-5 17 0,32-128 112,-10 35-192,-21 90 76,0-1 1,-1 0-1,1 0 0,-1 0 1,0 1-1,0-1 0,0 0 0,0 0 1,-1 0-1,0-1 4,1 4 0,0 0 0,-1 0-1,1 0 1,0 0 0,-1 1 0,1-1 0,-1 0 0,0 0 0,1 0 0,-1 1-1,1-1 1,-1 0 0,0 1 0,0-1 0,1 0 0,-1 1 0,0-1 0,0 1-1,0-1 1,0 1 0,0 0 0,0-1 0,1 1 0,-1 0 0,0 0 0,0-1 0,0 1-1,0 0 1,0 0 0,0 0 0,0 0 0,0 0 0,0 1 0,0-1 0,0 0-1,0 0 1,0 0 0,0 1 0,0-1 0,0 1 0,1-1 0,-1 1 0,0-1 0,-11 6-7,1-1 1,1 2-1,-1-1 1,1 1 0,0 1-1,1 0 1,0 0-1,0 1 1,0 0 0,0 2 6,-7 9-16,1 1 0,0 1 0,2 0 0,-5 11 16,12-21 11,1 0 1,1 0 0,0 0-1,-1 4-11,4-12 4,0 1 0,0-1 0,1 0 0,-1 0 0,1 1 0,0-1 0,0 0-1,1 1 1,-1-1 0,1 0 0,0 1 0,0-1 0,0 0 0,1 2-4,0-4-1,-1 0 1,1 0-1,0 0 0,-1 0 1,1-1-1,0 1 0,0-1 0,0 1 1,0-1-1,1 0 0,-1 0 1,0 0-1,0 0 0,1 0 1,-1 0-1,1-1 0,0 1 1,46 6-86,-43-6 88,12-1 8,-1-1 0,1 0 1,-1-1-1,1-1 0,-1-1 0,0-1 0,0 0 1,-1-1-1,1 0 0,-1-2 0,-1 0 1,9-6-11,-19 11 4,0-1 1,1 1-1,-2-1 1,1-1-1,0 1 1,-1 0 0,0-1-1,0 0 1,0 0-5,-3 3 1,0 1 1,0-1 0,-1 0-1,1 0 1,0 1-1,-1-1 1,1 0 0,-1 0-1,1 0 1,-1 0-1,0 1 1,0-1 0,0 0-1,0 0 1,0 0-1,0 0 1,0 0-1,-1 0 1,1 1 0,-1-1-1,1 0 1,-1 0-1,0 0 1,0 1 0,1-1-1,-1 0 1,0 1-1,-1-1 1,1 1 0,0-1-1,-1 0-1,-6-5 12,0 0-1,0 0 0,0 1 1,0 1-1,-1-1 1,0 1-1,-1 0 1,1 1-1,-1 0 1,1 1-1,-6-1-11,-5-1-530,-1 1 1,1 0-1,-1 2 0,0 1 1,-5 0 529,4 1-2262,3-3-948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7168,'0'0'2720,"0"0"-2112,9 0 960,0 0 320,8-4-960,10 1-320,5-2-416,-1 1-96,6 0-32,-7 0-128,-3-1 32,-4 5-1248,-5 0-480,-5 0-1952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7296,'27'4'2816,"0"-8"-2208,23-4 896,-29 4 256,16 1-2048,3-2-864,6 2-2336,6-6-992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9472,'5'16'3520,"-5"-4"-2752,4 8 0,-4-8-128,0 5-448,0 2-96,0 1-64,0-3-32,0 5 0,5-1-2464,4-6-1120,0-6 288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285 114 4224,'0'-4'430,"0"-1"-1,0 1 1,-1-1 0,1 1-1,-1 0 1,0-1 0,0 1-1,-1 0 1,1 0 0,-1 0 0,-1-4-430,1 6 249,0 0 0,0-1 1,0 1-1,0 0 0,0 0 1,-1 0-1,1 1 1,0-1-1,-1 0 0,0 1 1,1 0-1,-1-1 1,0 1-1,1 0 0,-1 1 1,0-1-1,0 0 1,0 1-250,-4-2 79,-1 0 1,1 1 0,0 0-1,0 1 1,-1-1 0,1 1 0,0 1-1,-1-1 1,1 1 0,0 0-1,0 1 1,0 0 0,0 0 0,0 1-1,0 0 1,0 0 0,1 0-1,-1 1 1,-2 2-80,2-1 21,0 1-1,0 0 1,0 0-1,1 1 1,-1-1-1,2 2 1,-1-1-1,1 1 1,0-1-1,1 1 1,-2 3-21,5-8 13,-1 0 1,1 0 0,0 1-1,0-1 1,0 1 0,0-1-1,0 1 1,1-1 0,-1 1-1,1-1 1,0 1-1,0-1 1,1 1 0,-1-1-1,1 1 1,0-1 0,-1 1-1,1-1 1,1 1 0,-1-1-1,1 0 1,-1 0-1,1 0 1,0 0 0,0 0-1,0 0 1,0 0 0,1 0-1,-1-1 1,2 1-14,-2-1 5,1 0 0,-1 0 0,1 0 0,-1-1 0,1 1 0,0-1 1,0 0-1,-1 1 0,1-1 0,0-1 0,0 1 0,0 0 0,0-1 0,0 1 0,1-1 0,-1 0 1,1 0-6,1-1 12,0 0 1,-1 0-1,1 0 1,-1 0 0,1-1-1,-1 0 1,0 0-1,0 0 1,0 0 0,0-1-1,1 0-12,3-3 19,0-1-1,-1 0 1,1 0-1,-1-1 1,0 0-1,-1 0 1,0-1-1,-1 1 1,1-1 0,0-3-19,25-63-123,-32 81 122,1 0 1,0 0-1,0 0 1,1-1-1,0 1 1,0 0-1,2 4 1,1 16 9,10 92 132,12 88-36,-19-156-149,2 17-316,2-25-2842,-11-42 3025,0 1-1,0 0 1,0-1-1,1 1 1,-1-1-1,0 1 1,1 0 0,-1-1-1,0 1 1,1-1-1,-1 1 1,1-1-1,-1 1 1,1-1-1,-1 0 1,1 1-1,-1-1 1,1 1-1,-1-1 1,1 0-1,0 0 1,-1 1 0,1-1-1,-1 0 1,1 0-1,0 0 1,-1 1-1,1-1 1,0 0 177,12-3-2512</inkml:trace>
  <inkml:trace contextRef="#ctx0" brushRef="#br0" timeOffset="487.477">651 31 10112,'-1'-3'432,"0"1"1,-1-1-1,1 1 1,-1-1-1,0 1 0,0 0 1,0-1-1,0 1 1,0 0-1,0 0 1,-2 0-433,3 1 40,0 1-1,-1 0 1,1-1 0,0 1 0,-1 0 0,1 0 0,-1 0 0,1 0 0,0 0 0,-1 0 0,1 0-1,-1 1 1,1-1 0,0 0 0,-1 1 0,1-1 0,0 1 0,0-1 0,-1 1 0,1 0 0,0-1-1,0 1 1,0 0 0,0 0 0,-1 1-40,-13 8 2,1 2-1,1 0 0,0 0 1,0 2-1,0 1-1,7-8 0,1 0 0,0-1 0,1 2-1,0-1 1,0 1 0,1-1 0,-1 1 0,2 0 0,-1 0 0,1 0 0,0 1 0,1 0 0,0-7 0,1 1 1,0-1-1,0 0 1,0 0 0,0 0-1,0 1 1,0-1 0,0 0-1,1 0 1,-1 0 0,1 1-1,0-1 1,0 0 0,-1 0-1,1 0 1,1 0 0,-1 0-1,0 0 1,0-1 0,1 1-1,-1 0 1,1-1-1,0 1 2,0-1 0,0 0 0,1 0 0,-1 0 0,0 0 0,1 0 0,-1 0 0,1-1 0,-1 1 0,1-1 0,-1 1 0,1-1 0,-1 0 0,1 0 0,-1 0 0,2-1-2,6 0 6,-1-1 0,1-1 0,-1 1 0,0-2 1,0 1-1,0-1 0,-1 0 0,0-1 0,7-4-6,-9 5 15,-1-1-1,0 1 1,1-1 0,-2 0-1,1-1 1,0 1 0,-1-1 0,0 0-1,-1 0 1,1 0 0,-1 0-1,0 0 1,0-1 0,-1 0 0,0 1-1,0-1 1,-1 0 0,0 0 0,0 0-1,-1 0 1,1 0 0,-1 0-1,-1 0 1,0 0 0,0-4-15,-4-7-61,3 13 36,0 13 26,8 98 304,4 0 1,4-1 0,9 20-306,-8-46 1093,-6-16-4261,-4-38 934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37 13056,'-3'-3'543,"0"0"1,1 0 0,-1 0-1,0 1 1,0-1 0,0 1-1,-1 0 1,1 0-1,-2-1-543,1 1 230,-1 0 0,0 1-1,0-1 1,-1 1-1,1 0 1,0 0 0,0 1-1,-1 0 1,1-1-1,0 2 1,-2-1-230,-23 4 44,1 0-1,0 3 1,0 0-1,1 2 1,0 0-1,-9 6-43,32-13-5,0 1 1,0-1-1,1 1 0,-1 0 0,1 0 0,0 0 0,0 0 0,0 1 0,0 0 0,1 0 0,-1 0 0,1 0 0,-1 2 5,3-4-2,0 0-1,1-1 1,-1 1-1,0 0 0,1-1 1,0 1-1,-1 0 1,1 0-1,0-1 0,0 1 1,0 0-1,0 0 1,0-1-1,0 1 1,0 0-1,1 0 0,-1 0 3,1 0-1,1 1 0,-1-1-1,0 1 1,1-1-1,-1 0 1,1 1-1,0-1 1,0 0 0,0 0-1,0 0 1,0 0-1,0-1 1,0 1-1,1 0 2,37 24-29,32 14 29,-35-20-32,0 1 0,10 10 32,-36-22-4,1 0 0,-1 1-1,-1 0 1,0 1-1,0 0 1,-1 1 0,0 0-1,4 9 5,-9-15 8,-1-1-1,-1 1 0,1 0 0,-1 0 0,0 0 1,0 1-1,-1-1 0,0 0 0,0 1 1,0-1-1,-1 1 0,0-1 0,0 1 0,-1-1 1,1 0-1,-2 1 0,1-1 0,-1 0 1,0 1-1,0-1 0,0 0 0,-2 2-7,-1 1 11,-1-1-1,1 1 0,-1-1 1,-1-1-1,0 1 0,0-1 1,0 0-1,-1-1 1,0 0-1,0 0 0,0-1 1,-1 0-1,0 0 0,-2 0-10,6-3-58,-1 1 0,-1-2 0,1 1 1,0-1-1,0 1 0,-1-2 0,1 1 0,0-1 0,-1 0 0,1 0 0,0-1 0,-1 0 0,0 0 58,-9-3-1150,0 0-1,0-1 1,1-1 0,-7-4 1150,1-3-2619,13-5-1007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11 6912,'-9'-3'643,"-1"1"-1,1 0 1,-1 0 0,0 1 0,-3 0-643,9 1 178,-1 0 0,0 1 1,1-1-1,-1 1 1,0 0-1,1 0 0,-1 1 1,1-1-1,0 1 1,-1 0-1,1 0 0,-2 2-178,-17 12 381,0 1-1,1 2 1,2 0 0,0 1-1,1 1 1,0 0-1,2 2 1,-6 10-381,-1 6 33,1 1 1,2 1-1,2 1 1,-12 38-34,14-26 13,1 0-1,3 2 1,-2 30-13,11-58 2,2 0 0,1 1 0,1-1 0,1 1 0,2-1-1,1 0 1,1 0 0,1 3-2,0-15-66,0 1-1,1-1 1,1 0 0,0-1-1,1 0 1,1-1-1,0 1 1,1-2 0,1 0-1,0 0 1,0-1-1,2 0 1,-1-1 0,1-1-1,1 0 1,0-1-1,0 0 1,1-2 0,0 1-1,5 0 67,25 3-2133,2-9-1232</inkml:trace>
  <inkml:trace contextRef="#ctx0" brushRef="#br0" timeOffset="379.866">603 888 7168,'-15'27'4229,"-2"6"-1408,15-26-2682,0 1 0,1 0-1,0-1 1,0 1 0,0 0-1,1 2-138,0-9 1,0 0 1,0 0-1,0 0 0,0 0 0,0 0 1,0 0-1,0 0 0,1 0 0,-1 0 1,0 0-1,1 0 0,-1 0 1,0 0-1,1 0 0,-1 0 0,1 0 1,-1-1-1,1 1 0,0 0 0,-1 0 1,1-1-1,0 1 0,0 0 0,0-1 1,-1 1-1,1-1 0,0 1 0,0-1 1,0 1-1,0-1 0,0 0 0,0 1 1,0-1-1,0 0 0,0 0 0,0 1 1,0-1-1,0 0 0,0 0 0,0 0 1,0-1-1,0 1 0,0 0 0,0 0 1,0 0-1,0-1 0,0 1 0,0 0 1,0-1-1,-1 1 0,2-1-1,0 0 9,0-1 0,1 1 0,-1 0 0,0-1 0,0 1-1,0-1 1,-1 0 0,1 1 0,0-1 0,0 0 0,-1 0 0,0 0 0,1-1-1,-1 1 1,0 0 0,0 0 0,0-1 0,0 1 0,0-1 0,-1 1 0,1-1-1,-1 1 1,1-1 0,-1 1 0,0-1 0,0 1 0,0-1 0,-1 1 0,1-1-1,-1-1-8,1 2-2,0 1-1,0-1 0,-1 0 1,1 0-1,-1 0 0,1 0 0,-1 0 1,0 1-1,0-1 0,0 0 0,0 1 1,0-1-1,0 1 0,0-1 1,0 1-1,-1-1 0,1 1 0,-1 0 1,1 0-1,-1-1 0,1 1 0,-1 0 1,0 0-1,1 1 0,-1-1 1,0 0-1,0 1 0,0-1 0,1 1 1,-1-1-1,0 1 0,0 0 1,0 0-1,0 0 0,0 0 0,0 0 1,0 0-1,0 0 0,-1 1 3,-6 3-3141,13-1-192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 7296,'-1'0'302,"0"0"1,0-1-1,-1 1 1,1 0-1,-1 0 0,1 0 1,0 0-1,-1 0 1,1 0-1,0 0 1,-1 0-1,1 0 1,0 1-1,0-1 0,-1 1 1,1-1-1,0 1 1,0-1-1,-1 1-302,-1 1 203,1 0 0,-1 0 0,1 0 0,0 0 0,0 0 1,0 1-1,0-1 0,0 1 0,0 0-203,-4 8-137,0 1 0,0 0-1,1 1 1,1 0 137,0-3 276,-1 4-193,1 0-1,0 0 1,1 0 0,1 1 0,0-1 0,1 1-1,0-1 1,2 11-83,-1-19 42,1-1-1,0 1 1,0 0 0,1 0 0,-1-1-1,1 1 1,1-1 0,-1 1-1,1-1 1,2 3-42,-3-5 13,1 1-1,-1-1 1,1 0-1,0 0 1,0-1-1,0 1 1,1-1-1,-1 1 1,1-1 0,-1 0-1,1 0 1,0-1-1,0 1 1,-1-1-1,1 0 1,1 0-13,-2 0 5,0-1 0,-1 0 0,1 0 0,0 0 0,0-1 0,0 1 0,0-1 0,0 1 1,-1-1-1,1 0 0,0 0 0,-1 0 0,1 0 0,-1-1 0,1 1 0,-1-1 0,1 0 0,-1 1 0,0-1 0,0 0 0,1-1-5,1-1 3,0-1 0,0 1-1,0-1 1,0 0 0,-1 0-1,0 0 1,0 0 0,-1 0 0,1-1-1,-1 1-2,0-5-58,0-1 0,0 1 1,-1 0-1,-1 0 0,1-1 0,-2 1 0,1 0 0,-2 0 0,1 0 1,-4-10 57,-1-20-3502,5 24 84</inkml:trace>
  <inkml:trace contextRef="#ctx0" brushRef="#br0" timeOffset="520.102">344 9 7296,'-1'0'160,"1"0"1,-1 0 0,0 0 0,0 0-1,0 0 1,0 0 0,0 0-1,1 0 1,-1 0 0,0 1-1,0-1 1,0 0 0,0 0-1,1 1 1,-1-1 0,0 1 0,0-1-1,1 0 1,-1 1 0,0 0-1,1-1 1,-1 1 0,0-1-1,1 1 1,-1 0 0,1-1-1,-1 1-160,1 1 232,0 0 0,0-1 0,-1 1 0,1 0-1,0 0 1,1-1 0,-1 1 0,0 0 0,0 0-1,1-1 1,-1 1 0,1 0 0,0-1 0,0 2-232,19 47 184,2 0 0,2-2 0,2 0 0,16 17-184,-41-62 2,1-1 0,-1 0 0,1 1 0,0-1 0,0 0 0,0 0 0,0 0 0,0-1 0,0 1 0,1 0 0,-1-1 0,0 0 0,1 1 0,0-1 0,-1 0 0,3 0-2,-3 0 4,0-1 1,0 0-1,0 0 0,0 0 1,0 0-1,0-1 0,0 1 0,0 0 1,0-1-1,0 0 0,0 1 0,0-1 1,0 0-1,0 0 0,0 0 1,-1 0-1,3-1-4,1-3 9,0 1 1,-1-1-1,1 0 1,-1 0-1,0-1 1,0 0-1,0 1 0,-1-1 1,0 0-1,0 0 1,0-1-1,0-2-9,0-2 12,0 1-1,0-1 1,-1 0 0,0 0-1,-1 0 1,-1 1 0,0-2-1,0 1 1,-1 0 0,0 1-1,-1-5-11,3 21 75,3 8 265,0 0 0,1-1 0,0 1 0,3 3-340,-1-5 401,0 0 1,1-1-1,0 0 0,1 0 1,0-1-1,0 0 1,1-1-1,8 6-401,-13-12 13,0 1 0,1-1 0,-1 0 0,1 0 0,-1 0 0,1-1 0,0 0 0,0 0 0,0-1 0,0 0 0,1 0 0,-1 0 0,0 0 0,0-1 0,1 0 1,-1-1-1,0 1 0,0-1 0,0-1 0,1 1-13,0-1 8,0 0 1,0 0 0,-1-1 0,1 1 0,-1-1-1,1-1 1,-1 1 0,0-1 0,0-1-1,-1 1 1,1-1 0,-1 0 0,0 0-1,0 0 1,-1-1 0,0 1 0,0-1-1,0 0 1,0-1 0,-1 1 0,0 0-1,0-1 1,-1 0 0,0 0 0,0 0-1,-1 0 1,0 0 0,0-1-9,0 3-26,0-1 1,-1 1-1,0-1 0,0 1 1,-1-1-1,1 0 0,-1 1 1,0-1-1,-1 1 0,1 0 1,-1-1-1,0 1 0,0 0 1,-1 0-1,0 0 0,-3-4 26,-43-47-3792,26 31-767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90 385 9984,'-7'-1'928,"1"2"1,-1-1 0,0 1-1,0 0 1,-6 2-929,11-2 54,0-1 1,0 1-1,0 0 1,0 0-1,0 0 1,0 0-1,0 0 1,0 1-1,1-1 1,-1 0-1,0 1 1,1 0-1,-1-1 1,1 1-1,0 0 1,0 0-1,-1-1 1,1 1-1,0 0 1,0 2-55,-1 1-6,0 0 0,1 0 0,0 1 0,0-1 0,0 0 0,1 1 1,0-1-1,0 1 0,0 0 6,0-4 2,0 0 0,1 1 0,-1-1 0,1 1 0,-1-1 0,1 0 0,0 0 0,0 1 0,0-1 0,0 0 0,0 0 0,1 0 0,-1 0 0,1 0 0,-1 0 0,1 0 0,0-1 0,-1 1 0,1-1 0,0 1 0,1 0-2,-2-2 2,0 1 0,0-1 0,0 1 0,0-1 0,0 1 0,1-1 0,-1 0 0,0 1 0,0-1 0,0 0 0,0 0 0,1 0 0,-1 0 0,0 0 0,0 0 0,0 0 0,0-1 0,1 1 0,-1 0 0,0-1 0,0 1 0,0 0 0,0-1 0,0 1 0,0-1 0,0 0 0,0 1 0,0-1 0,0 0 0,0 0 0,0 0 0,0 0-2,0 0-1,1-1 0,-1 0 0,0 0 0,0 0 0,1 0 0,-1 0 0,0 0 0,-1 0 0,1 0 0,0 0 0,-1-1-1,1 1 1,-1 0 0,1-1 0,-1 0 1,0 1-58,0 0 0,-1 0 0,1 0 0,0 0 0,-1 0 0,0 0-1,1 0 1,-1 0 0,0 0 0,0 0 0,0 0 0,0 0 0,0 0 0,-1 1 0,1-1 0,0 0-1,-1 1 1,1-1 0,-1 1 0,0 0 0,1-1 0,-1 1 0,-1 0 58,-16-16-5368,15 7 1550,3 0 1178</inkml:trace>
  <inkml:trace contextRef="#ctx0" brushRef="#br0" timeOffset="429.78">188 125 9600,'1'1'4378,"7"8"-3610,-1-2-644,1 1-1,-2 0 1,1 1 0,-1-1-1,0 1 1,-1 1 0,0-1-1,1 4-123,7 17 2,-2 1-1,-1 0-1,-5-16 2,1-1-1,1 0 0,0-1 1,6 8-2,2 5 10,-14-25-3,-1-1 0,0 1-1,1 0 1,-1 0 0,1-1-1,0 1 1,-1 0 0,1 0 0,0-1-1,-1 1 1,1-1 0,0 1-1,0-1 1,-1 1 0,1-1-1,0 1-6,1-3 40,-6-7-75,-11-13 19,-21-30-194,-1-7 210,27 42-31,2 0 1,0-1-1,1 1 1,0-1 0,-2-15 30,8 28 2,0 0 1,0-1-1,0 1 1,1 0-1,0 0 1,0 0 0,0 0-1,1-1 1,0 1-1,0 0 1,0 0-1,0 0 1,1 0 0,0 0-1,0 1 1,0-1-1,1 1 1,0-1 0,0 1-1,0 0 1,0 0-1,0 0 1,1 0-1,0 0 1,0 1 0,0 0-1,0 0 1,0 0-1,1 0 1,-1 1 0,2-1-3,3-1 29,-1 1 1,0 0-1,1 1 1,-1 0 0,1 0-1,0 1 1,0 0 0,0 0-1,5 1-29,-10 0-2,-1 1 1,1-1-1,-1 1 0,0 0 0,1-1 0,-1 2 0,0-1 0,1 0 0,-1 1 0,0-1 0,0 1 0,0 0 0,0 0 0,0 0 0,-1 0 1,1 1-1,-1-1 0,1 1 0,-1-1 0,0 1 0,0 0 0,0 0 0,0 0 0,-1 0 0,2 2 2,-1 1 19,0 1 0,0-1 0,-1 0 0,0 1 0,0-1-1,0 0 1,-1 1 0,0-1 0,0 1 0,-1-1 0,1 1 0,-2-1-1,1 0 1,-1 1 0,0-1 0,0 0 0,0 0 0,-2 3-19,-1 0-341,0 0 0,-1 0 1,1 0-1,-2-1 0,1 0 1,-1 0-1,-1 0 0,1-1 1,-1 0-1,0-1 0,-3 1 341,-15 13-7226,21-19 4602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9472,'5'15'4796,"11"11"-3689,-4-8-973,-11-15-132,18 32 33,-2 1 0,-1 2 0,10 34-35,24 129 90,-36-165-83,-14-35-106,0-1 0,0 1 1,0 0-1,1 0 0,-1-1 1,1 1-1,-1 0 1,0-1-1,1 1 0,-1 0 1,1-1-1,-1 1 0,1-1 1,-1 1-1,1-1 1,0 1-1,-1-1 0,1 1 1,0-1-1,-1 1 0,1-1 1,0 0-1,0 1 1,-1-1-1,1 0 0,0 0 1,0 0-1,0 0 0,-1 0 1,1 0-1,0 0 1,0 0-1,0 0 0,-1 0 1,1 0-1,0 0 0,0 0 1,-1-1-1,1 1 1,0 0-1,0 0 0,-1-1 1,1 1 98,12-11-3216</inkml:trace>
  <inkml:trace contextRef="#ctx0" brushRef="#br0" timeOffset="333.45">234 47 9600,'8'22'6216,"14"42"-6571,7 58 504,10 14-149,1-29-5946,-39-103 2586</inkml:trace>
  <inkml:trace contextRef="#ctx0" brushRef="#br0" timeOffset="334.45">27 358 9472,'-13'-3'3520,"17"-1"-2752,5 4 0,0 0-192,9-5-512,8 5 0,10 0-1120,5 5-480,4-1-736,-1-1-192,1 2-64,-8-1 32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19 158 7040,'-4'-6'811,"2"5"-469,1-1-1,-1 0 0,1 0 0,0 0 1,-1 0-1,1 0 0,0 0 0,1 0 1,-1 0-1,0 0 0,1-1 0,-1 1 1,1-1-342,1 2 147,0 1 0,0 0 0,0 0-1,0 0 1,0 0 0,0 1 0,0-1 0,0 0 0,0 0 0,-1 1 0,1-1 0,0 0 0,0 1 0,0-1 0,0 1 0,0-1 0,0 1 0,0 0-147,3 3 30,0 1 1,0-1 0,-1 1-1,1 0 1,-1 0-1,0 1 1,-1-1-1,1 1 1,0 3-31,16 58 8,-9-28 8,14 33-5,-8-23 30,-1 0 0,-2 1 1,-3 0-1,1 27-41,-10-72 33,-1 1 1,1-1-1,-1 0 1,-1 1 0,1-1-1,-1 0 1,0 0 0,0 0-1,-1 1 1,1-1 0,-1 0-1,0-1 1,-2 5-34,3-9 4,1 1 1,-1-1-1,0 0 0,1 1 1,-1-1-1,0 1 0,1-1 1,-1 0-1,0 0 0,0 1 1,1-1-1,-1 0 0,0 0 1,0 0-1,1 0 1,-1 0-1,0 0 0,0 0 1,1 0-1,-1 0 0,0 0 1,0 0-1,1 0 0,-1-1 1,0 1-1,0 0 0,1-1 1,-1 1-1,0 0 0,1-1 1,-1 1-1,0-1 1,1 1-1,-1-1 0,1 1 1,-1-1-1,1 1 0,-1-1 1,1 0-1,-1 1-4,-21-29 71,11 10-64,1-1-1,1-1 1,1 1 0,0-1-1,2-1 1,0 1-1,0-12-6,0-4-90,3 0 0,0-1 0,2 1 0,3-2 90,-1 24-35,0 0 0,2-1 0,0 1 0,0 1 0,1-1 0,1 1 1,1-1-1,2-4 35,-5 13-8,1 0 0,-1 0 0,1 0 0,0 0 0,0 0 0,0 1 0,1 0 0,0 0 0,0 0 1,0 1-1,1-1 0,0 1 0,-1 0 0,1 1 0,1 0 0,-1 0 0,0 0 0,7-2 8,-8 5-6,1-1 0,-1 1 0,0 0-1,0 1 1,0-1 0,0 1 0,0 0 0,1 0 0,-2 1-1,1-1 1,0 1 0,0 0 0,0 1 0,-1-1-1,1 1 1,-1 0 0,0 0 0,0 0 0,0 0-1,2 3 7,5 4 1,-1 1-1,0 0 0,0 0 0,-1 1 0,-1 0 1,6 11-1,-4-3 19,-2 0 1,0 1 0,-1 0-1,-1 0 1,2 11-20,1 17 163,1 43-163,-8-70 39,-2-19 18,0-5 8,0-36 19,5-4-101,3 0-1,1 0 1,3 1-1,1 0 1,1 1-1,3 1 1,17-30 17,-28 58-8,0 0 0,0 0 0,1 1 0,1 0 0,0 0 0,0 1 0,1 0 0,5-4 8,-11 10-2,0 1 0,0 0 0,0 0 0,0 0 0,0 1 0,0-1 0,0 1 0,0 0 0,1-1 0,-1 2 0,0-1 0,1 0 0,-1 1 0,1-1 0,-1 1 0,1 0 0,-1 0 0,1 0 0,-1 1 0,1-1 0,-1 1 0,0 0 0,1 0 0,-1 0 0,0 0 0,1 1 0,-1-1 0,0 1 0,0 0 0,0 0 0,-1 0 0,1 0 2,8 8 11,0 0-1,-1 0 1,-1 1 0,0 0 0,0 1 0,-1 0 0,-1 0 0,0 0 0,0 1 0,0 4-11,12 30 68,-2 2 1,0 11-69,-11-40 4,-6-20-4,24 80-523,-4 0 1,6 61 522,-25-125-1973,-2-12-1473,-7-7 252</inkml:trace>
  <inkml:trace contextRef="#ctx0" brushRef="#br0" timeOffset="460.237">1010 282 6656,'0'0'2627,"0"8"-2145,2 10 102,0 1-1,1-1 0,1 0 1,1-1-1,0 1 1,1-1-1,4 6-583,0 5 441,0 0-1,-1 7-440,2 15 296,-3 0 0,1 20-296,-9-101 1,2 0-1,1 0 1,1 0-1,2 0 1,2-5-1,-3 18-32,2 0 0,-1 0 1,2 0-1,0 1 0,2 0 1,-1 1-1,2 0 0,0 1 1,2-2 31,-10 14-7,0-1 1,0 1-1,0 0 1,1 0-1,-1 0 1,1 1-1,-1-1 1,1 1-1,0 0 1,0 0-1,0 0 1,2 0 6,-4 1-4,0 1 0,0 0 0,0 0 1,0-1-1,0 1 0,1 1 0,-1-1 1,0 0-1,0 0 0,0 1 0,0 0 0,0-1 1,0 1-1,0 0 0,0 0 0,0 0 1,0 0-1,0 0 0,0 0 0,-1 1 0,1-1 1,0 0-1,-1 1 0,1 0 0,-1-1 1,1 1 3,8 11 54,0 0 1,-1 1-1,-1 0 1,0 0-1,3 7-54,29 78 131,-34-81-108,1-2-241,-1 0 1,-1 0-1,-1 0 0,0 1 0,-1 0 1,0 16 217,-4-22-2048,-7-5-1248</inkml:trace>
  <inkml:trace contextRef="#ctx0" brushRef="#br0" timeOffset="800.483">1149 488 7168,'-23'13'2720,"23"-9"-2112,5 4 864,-1-4 288,5 1-928,9-2-288,13-3-352,5 0-160,5 0 0,-10 0 32,13 0 32,1 0-256,-4 0-128,-5-3-2240,-1-6-960,-3 1 352</inkml:trace>
  <inkml:trace contextRef="#ctx0" brushRef="#br0" timeOffset="1130.312">1682 342 7296,'-7'-6'3442,"8"11"263,5 9-3284,8 39-123,26 80-138,5-6-736,-40-107-2944,-5-19 358</inkml:trace>
  <inkml:trace contextRef="#ctx0" brushRef="#br0" timeOffset="1131.312">1463 362 9600,'-14'0'3584,"14"4"-2784,14-1-64,-10 2-288,10-1-256,7-4-32,6 0-32,5-4 0,4-1-64,0-2-64,-1-1 32,1-1-32,0 2 64,1 2-192,-7 2 32,-3 3-1440,-9 0-576,0 3-1472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3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88 6912,'12'22'1308,"-1"0"-1,-1 1 1,-1 0 0,6 24-1308,0 13 2763,2 25-2763,-17-84 15,1 5 30,1 0 0,-1 0-1,-1 0 1,1 0 0,-1 0-1,0 0 1,0 0 0,-1 0 0,0 0-1,0 0 1,-1 3-45,1-8 3,1-1 0,0 1 0,0-1-1,-1 1 1,1-1 0,0 1 0,-1-1 0,1 0 0,0 1 0,-1-1 0,1 0 0,0 1-1,-1-1 1,1 0 0,-1 0 0,1 1 0,-1-1 0,1 0 0,-1 0 0,1 0-1,-1 1 1,1-1 0,-1 0 0,1 0 0,-1 0 0,1 0 0,-1 0 0,1 0 0,-1 0-1,1 0 1,-1 0 0,1-1 0,-1 1 0,1 0 0,-1 0 0,1 0 0,-1 0 0,1-1-1,-1 1 1,1 0 0,0-1 0,-1 1-3,-20-17-36,17 14 31,0-2 4,0 1 0,0-1 1,1 1-1,-1-1 0,1 0 0,0 0 1,1 0-1,-1-1 0,0-3 1,-14-49 2,14 43-15,1 0 0,0 0 0,1 0 0,1-1 1,0 1-1,1 0 0,0 0 0,2 0 0,0 0 1,2-5 12,-4 13-6,1 1 0,0-1 1,1 1-1,0 0 1,0 0-1,0 0 1,1 0-1,0 0 0,0 1 1,0-1-1,0 1 1,1 0-1,0 1 1,0-1-1,1 1 0,-1 0 1,1 0-1,0 1 1,0-1-1,0 1 1,0 1-1,1-1 1,4 0 5,-8 2-1,0 0 1,1 0 0,0 1 0,-1-1 0,1 1 0,-1 0 0,1 0 0,0 0 0,-1 0 0,1 1 0,-1 0 0,1-1 0,-1 1 0,1 1 0,-1-1-1,0 0 1,0 1 0,1 0 0,-1-1 0,0 1 0,0 1 0,0-1 0,-1 0 0,1 1 0,-1-1 0,1 1 0,-1 0 0,2 2 0,-2-1 12,0 0 1,0 0-1,0 0 0,-1 1 1,1-1-1,-1 0 1,0 1-1,-1-1 1,1 0-1,-1 1 1,0-1-1,0 1 0,0-1 1,0 1-1,-1-1 1,0 1-1,0-1 1,0 0-1,0 1 1,-1-1-1,0 0 1,-1 2-13,1 0-176,-1-1 0,0 0 0,0 0 0,-1-1 1,1 1-1,-4 2 176,5-5-577,0 0 0,-1 0 1,1 0-1,-1-1 0,1 1 1,-1-1-1,1 0 0,-1 0 0,0 0 577,-11 4-3178</inkml:trace>
  <inkml:trace contextRef="#ctx0" brushRef="#br0" timeOffset="379.561">400 1 7168,'1'0'247,"-1"0"1,1 1 0,-1-1-1,1 1 1,-1-1 0,1 1-1,-1 0 1,1-1-1,-1 1 1,1 0 0,-1-1-1,0 1 1,1 0 0,-1-1-1,0 1 1,0 0 0,1-1-1,-1 1 1,0 0-1,0 0 1,0-1 0,0 1-1,0 0 1,0 0 0,0-1-1,0 2-247,0 29 1403,-1-24-1490,1 22 105,1-1-1,2 0 1,0 0-1,2 0 1,1 0-1,4 7-17,-8-26-10,1 0-1,0-1 0,1 0 1,0 1-1,1-1 1,-1 0-1,1-1 0,1 1 1,0-1-1,0 0 1,0-1-1,1 1 1,0-1-1,0-1 0,0 1 1,1-1-1,0 0 1,0-1-1,0 0 0,0 0 1,4 0 10,-7-3-358,0 0 0,1 0 0,-1 0 0,0-1 1,0 0-1,1 0 0,-1 0 0,0-1 0,0 0 0,1 0 0,-1 0 1,0-1-1,0 1 0,0-1 0,-1 0 0,1-1 0,0 1 0,-1-1 1,1 0-1,2-3 358,21-15-2464</inkml:trace>
  <inkml:trace contextRef="#ctx0" brushRef="#br0" timeOffset="710.481">341 215 7296,'-32'33'2816,"32"-33"-2208,0 32 896,0-25 256,5 1-928,-1 1-288,24-6-352,21-6-160,9-6 0,1-3-1536,2-3-576,-6-5-1472</inkml:trace>
  <inkml:trace contextRef="#ctx0" brushRef="#br0" timeOffset="711.481">471 32 9856,'-32'0'3680,"28"5"-2848,4-5-96,0 0-288,9 0-320,9 0-96,9 0 0,9 0 32,3 0-32,7 0-1440,-1 3-608,5 1-1696</inkml:trace>
  <inkml:trace contextRef="#ctx0" brushRef="#br0" timeOffset="1050.101">880 56 7296,'-3'3'306,"0"1"1,0-1 0,1 0-1,0 1 1,-1-1-1,1 1 1,1 0 0,-1 0-1,0 0 1,1 0-1,0 0 1,0 0 0,0 0-1,0 4-306,-1 11-177,0 0 0,2 13 177,0-26 158,0-2-157,0 31-2,1-1 0,4 12 1,-4-35 27,1-1 0,1 1-1,0-1 1,0 1 0,1-1 0,0 0-1,1-1 1,0 1 0,4 5-27,-7-12 71,0 0 0,0-1 1,1 1-1,-1-1 0,1 1 1,0-1-1,0 0 0,0 0 1,0 0-1,0 0 0,0 0 1,0-1-1,1 1 0,-1-1 1,0 0-1,1 0 0,-1-1 0,1 1 1,3 0-72,-2-1-376,0 0-1,0 0 1,0-1 0,0 0 0,0 1-1,0-2 1,0 1 0,0-1 0,0 1-1,0-1 1,-1-1 0,1 1 0,3-3 376,17-13-2464</inkml:trace>
  <inkml:trace contextRef="#ctx0" brushRef="#br0" timeOffset="1379.223">839 207 7296,'-27'20'2816,"9"-8"-2208,9 5 832,9-10 256,0 1-928,0-4-320,13 1-320,14-5-32,5-9-64,3-2-32,6-5 32,-1-4-1312,-3 0-576,-10 4-1664</inkml:trace>
  <inkml:trace contextRef="#ctx0" brushRef="#br0" timeOffset="1380.223">901 37 7168,'-26'3'2720,"22"1"-2112,-1-4-192,5 0-128,0 5-256,0-5-32,14 0-128,-7 0 0,16 0-2624,18 3-1152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15 144 7040,'-1'1'187,"0"0"1,0 0-1,0 0 1,0 0-1,0 0 1,0 0-1,0 0 1,0 0 0,0 0-1,1 0 1,-1 0-1,0 1 1,1-1-1,-1 0 1,1 1-1,-1-1 1,1 0-1,0 1 1,0-1-1,-1 0 1,1 2-188,1 35-13,0-22 157,-1 5-149,1 0-1,1-1 1,1 1 0,6 18 5,-8-32 152,1-1 1,0 1-1,0-1 0,1 1 0,0-1 1,0 0-1,0 0 0,1 0 1,0 0-1,0-1 0,1 1 1,-1-1-1,1 0 0,0-1 1,1 1-1,3 2-152,-7-6-19,1 0 0,0 0 0,-1 0 0,1 0 0,0 0 0,-1 0 0,1-1 0,0 0 1,0 1-1,0-1 0,0 0 0,-1 0 0,1-1 0,0 1 0,0 0 0,0-1 0,-1 0 0,1 0 0,0 0 0,2-1 19,-1 0-518,1 0 1,-1-1-1,0 0 0,0 0 0,0 0 0,0 0 1,-1-1-1,1 1 0,-1-1 0,0 0 0,2-3 518,10-20-2458</inkml:trace>
  <inkml:trace contextRef="#ctx0" brushRef="#br0" timeOffset="332.907">11 297 7296,'-9'31'2816,"9"-19"-2208,4 3 768,1-6 224,4-1-832,0-8-320,4 0-288,5-4-160,4-4 32,5-4-1088,0-5-480</inkml:trace>
  <inkml:trace contextRef="#ctx0" brushRef="#br0" timeOffset="333.907">33 120 7296,'-27'5'2720,"23"-1"-2112,4-4 736,0 0 256,4 0-896,5 0-352,5 0-1312,8 0-512,-1-4-2016,11-1-800</inkml:trace>
  <inkml:trace contextRef="#ctx0" brushRef="#br0" timeOffset="671.503">365 129 9728,'5'10'951,"0"-1"0,-1 1 0,0 0 0,-1 1 1,0-1-1,1 7-951,8 69 49,-8-47 184,-1-16-220,2 12 103,-1 1 0,-2 5-116,-2-41 1,0 0 0,0 0-1,0 0 1,0 0 0,0 0-1,0 0 1,0 0 0,0-1-1,0 1 1,0 0 0,0 0-1,0 0 1,0 0 0,0 0 0,0 0-1,0 0 1,0 0 0,0 0-1,0 0 1,0 0 0,0 0-1,0 0 1,0 0 0,0 0-1,1 0 1,-1 0 0,0 0 0,0 0-1,0 0 1,0 0 0,0 0-1,0 0 1,0 0 0,0 0-1,0 0 1,0 0 0,0 0-1,0 0 1,0 0 0,0 0-1,0 0 1,0 0 0,0 1 0,0-1-1,0 0 1,0 0 0,0 0-1,0 0 0,5-9-7,3-14-67,3-18 30,2 1 1,1 0-1,3 1 0,1 1 1,20-32 43,-37 69 10,-1 0 0,1-1 0,0 1 1,0 0-1,-1 0 0,1 0 1,0 0-1,0 0 0,0 0 0,0 0 1,1 0-1,-1 0 0,0 0 1,0 0-1,0 1 0,1-1 0,-1 0 1,0 1-1,1-1 0,-1 1 1,1 0-1,-1-1 0,0 1 0,1 0 1,-1 0-1,1 0 0,-1 0 1,1 0-1,0 0-10,0 1 5,0 0 1,1 1 0,-1-1 0,0 1-1,0-1 1,0 1 0,0-1-1,0 1 1,0 0 0,0 0-1,0 0 1,-1 0 0,1 1-1,-1-1 1,0 0 0,1 1-6,11 25 75,0 1-1,8 28-74,-7-18-133,9 16 133,-18-43-1094,1-1 1,0 0 0,1-1 0,0 0-1,1 0 1,8 8 1093,2-1-3365</inkml:trace>
  <inkml:trace contextRef="#ctx0" brushRef="#br0" timeOffset="1020.476">966 1 7168,'-5'0'2720,"10"4"-2112,-1 4 960,1-1 256,-1 6-992,5 8-352,0 1-352,1 14-128,-3 5 32,7 3 32,-5 0 32,4 3-128,1-7 32,-5-4 0,0-4 64,0-12-1248,0-5-512,0-11-1984</inkml:trace>
  <inkml:trace contextRef="#ctx0" brushRef="#br0" timeOffset="1352.78">934 54 10112,'-13'0'3776,"8"3"-2944,10 1-160,-1-1-224,5 2-352,0-1-64,14-1-96,18-3 32,-2 0-2720,11-3-1184,8-1 640,9-4 384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2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7040,'-1'3'275,"-1"-1"0,2 1 1,-1-1-1,0 1 0,0 0 1,1-1-1,-1 1 0,1-1 1,0 1-1,0 0 0,0 0 1,0-1-1,1 1 0,-1 0 0,1 0-275,13 45-66,-5-22 221,2 15-315,2 2 2243,0 15-2083,-11-46 336,0 0 0,-1 0 1,0 0-1,-1 0 1,0 0-1,-1 0 1,-1 3-337,-1-8 212,-1-9 15,-1-11-106,3-4-118,2 0 0,0 0 0,0-1 0,2 1 1,2-11-4,3-6-59,1-1 0,4-7 59,2 0-73,11-21 73,-19 49-8,0 1-1,1 0 1,1 1 0,0 0 0,1 0 0,6-6 8,-15 16 0,1 1 0,0 0 0,0 0 0,0 0 0,0 0 0,0 0 0,0 1 0,0-1 0,0 0 0,0 0 0,1 1 0,-1-1 0,0 1 0,0-1 0,1 1 0,-1-1 0,0 1 0,1 0 0,-1-1 0,0 1 0,1 0 0,-1 0 0,0 0 0,1 0 0,-1 1 0,0 0 0,0-1 0,1 1 0,-1 0 0,0 0 0,0 0 0,0 0 0,-1 0 0,1 0 0,0 0 0,0 0 0,0 0 0,-1 0 0,1 0 0,-1 0 0,1 1 0,-1-1 0,1 0 0,-1 1 0,3 9 0,-1-1 0,0 0 0,-1 1 0,0-1 0,-1 6 0,-6 63-25,3-50-8,1-1 1,1 23 32,2-43-4,-1-1 1,1 1 0,1 0 0,-1-1 0,1 1 0,1-1-1,-1 0 1,1 1 0,0-1 0,1 0 0,0-1 0,1 2 3,1 0-21,1 0 0,0-1 1,0 0-1,1-1 0,0 0 1,0 0-1,0 0 0,1-1 1,0 0-1,3 1 21,2 0-153,-1-1 0,1 0 0,0-1-1,0-1 1,1 0 0,12 1 153,-22-4-594,1 0 0,-1 0-1,1-1 1,-1 1-1,0-1 1,1 0 0,-1-1-1,0 1 1,1-2 594,21-7-3189</inkml:trace>
  <inkml:trace contextRef="#ctx0" brushRef="#br0" timeOffset="567.088">600 55 7040,'4'54'5791,"13"28"-3412,1 5-2080,-12-50-207,-3-26-62,-1-1 1,0 1-1,-1 0 1,0 0-1,-1 0 1,0 0-1,-1 0 1,0 1-31,1-12 3,0 0-1,0 0 1,0 1 0,0-1-1,0 0 1,0 0 0,0 1-1,0-1 1,0 0 0,0 0-1,0 0 1,0 1 0,0-1-1,0 0 1,-1 0 0,1 0-1,0 1 1,0-1 0,0 0-1,0 0 1,0 0 0,0 0-1,-1 1 1,1-1 0,0 0-1,0 0 1,0 0 0,0 0-1,-1 0 1,1 0 0,0 0-1,0 1 1,0-1 0,0 0-1,-1 0 1,1 0 0,0 0-1,0 0 1,0 0 0,-1 0-1,1 0 1,0 0 0,0 0-1,-1 0-2,-6-9 73,-2-17-18,6 1-77,0 0 0,2-1 1,1 1-1,1 0 0,1 0 0,2 0 0,0 0 0,2 0 0,0 1 1,5-10 21,-7 23-14,0 1 1,1 0 0,1 1-1,-1-1 1,2 1 0,0-1 13,-5 7-2,0 1 0,0-1 0,0 1 0,0 0 0,0 0 0,0 0 0,0 0 0,1 0 0,-1 1 0,1-1 0,-1 1 0,1 0 0,0-1 0,0 1 0,-1 0 0,1 1 0,0-1 0,0 0 0,0 1 0,0 0 0,0-1 0,0 1 0,0 0 0,2 1 2,-2 0 3,0 0 0,0 0 1,-1 1-1,1-1 0,0 1 1,-1-1-1,1 1 1,-1 0-1,0 0 0,1 0 1,-1 1-1,0-1 1,0 0-1,-1 1 0,1-1 1,0 1-1,-1 0 1,1-1-1,-1 1 0,0 0 1,0 0-1,0 0 0,0 0 1,-1 1-4,3 8 21,0 1 0,-2 0 0,1 0 0,-2 0 0,0 2-21,-1 18 34,-2 0 0,-7 26-34,-2 30-14,12-83 6,-1 0 1,2 0 0,-1 0 0,0 0 0,1-1 0,0 1 0,1 0 0,-1-1-1,1 1 1,0-1 0,1 1 0,0 0 7,-2-4-64,0 1 0,1-1-1,-1 0 1,1 0 0,0 0 0,0 0 0,0 0-1,0 0 1,0-1 0,0 1 0,0-1 0,1 1-1,-1-1 1,0 0 0,1 0 0,-1 0 0,1 0-1,-1 0 1,1 0 0,0-1 0,-1 1 0,1-1-1,0 0 1,-1 0 0,1 0 0,2 0 64,5-2-1288,-1 0-1,1-1 1,-1 1 0,0-2-1,1 1 1,-2-2 0,7-2 1288,16-8-2651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5 578 9984,'0'0'90,"0"0"0,-1-1 1,1 1-1,0 0 1,0 0-1,0 0 0,0 0 1,0 0-1,0 0 1,0 0-1,-1 0 0,1 0 1,0 0-1,0 0 1,0 0-1,0 0 0,0 0 1,0 0-1,-1 0 0,1 1 1,0-1-1,0 0 1,0 0-1,0 0 0,0 0 1,0 0-1,0 0 1,0 0-1,-1 0 0,1 0 1,0 0-1,0 0 1,0 1-1,0-1 0,0 0 1,0 0-1,0 0 1,0 0-1,0 0 0,0 0 1,0 0-1,0 1 0,0-1 1,0 0-1,0 0 1,0 0-1,0 0 0,0 0-90,-1 12 1638,6 24-2232,-1-13 902,-3 1-301,1 0-18,0 0 1,2-1 0,1 4 10,-4-22-2,0 0 0,1-1 0,-1 1 0,1 0 0,0-1 0,0 1 0,0-1 0,1 0 0,-1 0 0,1 0 0,0 0 0,1 0 0,-1-1 0,1 1 0,-1-1 0,1 0 0,2 2 2,-3-4-210,0 0 1,0-1-1,0 1 1,0-1-1,1 1 1,-1-1-1,0 0 1,0 0-1,0-1 1,0 1-1,0-1 1,0 1-1,0-1 1,0 0-1,0 0 1,0 0-1,0 0 1,3-2 209,-3 1-5637</inkml:trace>
  <inkml:trace contextRef="#ctx0" brushRef="#br0" timeOffset="334.79">246 538 7040,'-1'-7'5721,"8"18"-3785,10 21-1572,-6-1-267,-2 0 1,0 1-1,0 12-97,8 32 113,-16-73-157,1 7-214,1-1-1,0 1 0,0 0 0,1-1 0,5 8 259,-4-13-1995,3-7-1338</inkml:trace>
  <inkml:trace contextRef="#ctx0" brushRef="#br0" timeOffset="668.875">637 590 6912,'4'-12'4978,"-2"5"-1470,-17 7-3333,11 1-171,0 1 0,0 1 0,0-1 0,0 0 0,1 1 0,-1 0 0,1 0 0,-1 0 0,1 0 0,-2 3-4,-3 2 3,-1 2 2,-1 0 0,2 1 0,-1 0 0,1 0 0,1 1 1,0 0-1,1 0 0,0 1 0,0 2-5,3-7 4,1-1-1,0 1 0,0-1 1,0 1-1,1 0 1,0 0-1,1 0 1,-1-1-1,2 1 0,-1 0 1,1 0-1,0 0 1,1 0-1,0-1 0,0 1 1,3 5-4,-5-11-2,1 0 0,0 0-1,1 0 1,-1 0 0,0 0 0,0 0 0,1 0 0,-1-1 0,1 1 0,0 0-1,0-1 1,-1 1 0,1-1 0,0 0 0,0 0 0,0 1 0,0-1-1,0-1 1,1 1 0,-1 0 0,0 0 0,0-1 0,1 1 0,0-1 2,0 0-290,1 0 1,0 0 0,0-1 0,0 1-1,0-1 1,-1 0 0,1 0-1,0-1 1,-1 1 0,1-1 0,-1 1-1,0-1 1,1 0 0,1-2 289,21-15-3296</inkml:trace>
  <inkml:trace contextRef="#ctx0" brushRef="#br0" timeOffset="1004.28">803 514 6784,'7'-11'2688,"-7"14"-1198,-8 25-70,5-16-282,-1 3-1017,1 1 1,1-1 0,0 0 0,1 1 0,1-1 0,1 1-1,0-1 1,1 0 0,0 1 0,1-1 0,1 0 0,1 0 0,2 5-122,-2-5 10,-1-1 29,1-1-1,0 0 1,3 4-39,-7-15 6,1 1 0,0 0-1,-1 0 1,1 0 0,0-1 0,1 1-1,-1-1 1,0 0 0,1 1 0,-1-1-1,1 0 1,0 0 0,-1-1 0,1 1-1,0-1 1,1 1-6,-1-1-23,0-1-1,0 0 0,0 0 1,0 0-1,-1 0 0,1 0 1,0-1-1,0 1 0,0-1 1,0 1-1,-1-1 0,1 0 1,0-1-1,-1 1 0,1 0 1,-1-1-1,1 1 0,0-2 24,5-2-1234,0-1 0,-1 0 0,0 0-1,-1 0 1,2-3 1234,5-10-3866,-3-2 1375</inkml:trace>
  <inkml:trace contextRef="#ctx0" brushRef="#br0" timeOffset="1333.05">812 706 7040,'-4'7'2720,"8"-4"-2112,4 2 864,-4 0 288,5-5-1984,5 0-768,-1-5-96,1 0 128,0-2-1856,4-5-768</inkml:trace>
  <inkml:trace contextRef="#ctx0" brushRef="#br0" timeOffset="1334.05">847 522 7040,'-14'0'2624,"10"4"-2048,4-4-64,0 0-160,4 0 640,5 0 384,5 0-1536,4-4-736,0 4 384,0-5-1216,5 5-320,-5 0-416</inkml:trace>
  <inkml:trace contextRef="#ctx0" brushRef="#br0" timeOffset="1667.302">937 12 10112,'1'-1'210,"0"0"0,0 0 0,0 0 0,0 0 0,0 0 0,0 1 0,0-1 0,0 0 0,0 1 0,0-1 0,1 1 0,-1-1 0,0 1 0,0-1 0,0 1 0,1 0 1,-1 0-1,0 0 0,1 0 0,-1 0 0,0 0 0,0 0 0,1 0 0,-1 0 0,0 0 0,0 1 0,1-1 0,0 1-210,39 14 55,-35-12 227,7 3-183,-1 1 0,1 1 0,-2 0 1,1 1-1,-1 0 0,0 1 0,-1 0 0,6 7-99,4 7 783,-1 1 0,-1 1-1,7 14-782,-15-21 65,-1 1 0,0 0-1,-2 1 1,0-1-1,-1 2 1,-2-1-1,2 13-64,2 30 172,-2 60-172,-6-49 128,-3 1 0,-3-1 0,-3 0 0,-14 45-128,6-51-122,3-25-4123,10-32-187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56 9600,'0'0'3718,"1"6"-3063,1 6-285,0 0 0,-1 1 0,0-1 0,-1 2-370,1 14 99,2 25 32,-2-25-113,1 0 0,1-1-1,1 0 1,7 24-18,-10-49 1,0 1 0,0 0 0,0 0 0,0-1 0,0 1 0,0-1 0,1 1-1,-1-1 1,1 1 0,0-1 0,-1 0 0,1 0 0,0 0 0,0 0 0,1 0 0,-1 0 0,0-1 0,1 1 0,-1-1-1,1 1 1,-1-1 0,1 0 0,0 0 0,-1 0 0,1 0 0,0-1 0,0 1 0,0-1 0,0 0 0,-1 1-1,1-1 0,2-1-272,-1 0-1,0 1 0,0-2 0,0 1 0,0 0 0,0-1 0,0 0 0,0 1 1,0-2-1,0 1 0,-1 0 0,1-1 0,-1 1 0,0-1 0,0 0 1,0 0-1,0-1 0,0 1 0,-1-1 0,2-2 273,6-14-2203,-1-3-287</inkml:trace>
  <inkml:trace contextRef="#ctx0" brushRef="#br0" timeOffset="331.839">50 192 7296,'-9'12'2816,"4"-5"-2208,5 3 896,5-7 256,-1 1-928,5 1-288,5-5-288,4-5-96,3 1-96,2-4-256,-5-4-32,5 0-3488,-5-3-1856,-5-2 2528</inkml:trace>
  <inkml:trace contextRef="#ctx0" brushRef="#br0" timeOffset="332.669">23 48 9984,'-18'-3'3776,"13"6"-2944,10-3-160,-1 0-288,5 5-416,9-2 32,5 2-224,0-1-96,2-1-3616,7 2-1600</inkml:trace>
  <inkml:trace contextRef="#ctx0" brushRef="#br0" timeOffset="667.891">539 0 7296,'-7'1'379,"1"-1"0,-1 2 0,1-1 0,-1 0 0,1 1 0,-1 1 0,1-1 0,0 1 0,0 0 0,0 0 1,1 0-1,-1 1 0,-2 3-379,-3 2 704,0 0 0,1 1 0,0 0 0,1 1 0,-7 10-704,14-20 0,1 1 0,-1 0 0,1 0 0,0 0 0,0 0 0,0 0 0,0 1 0,0-1 0,0 0 0,1 0 0,-1 1 0,1-1 0,0 0 0,-1 1 0,1-1 0,0 0 0,0 1 0,1-1 0,-1 1 0,0-1 0,1 0 0,-1 0 0,1 1 0,0-1 0,0 0 0,0 0 0,0 0 0,0 0 0,0 0 0,1 0 0,-1 0 0,7 6 0,-1 0 0,1 0 0,1-1 0,-1-1 0,1 1 0,5 1 0,26 22 0,-37-26-1,0-1 1,1 1 0,-2-1 0,1 1-1,0 0 1,-1 0 0,1 0 0,-1 0-1,-1 1 1,1-1 0,1 4 0,-3-6 0,0 0 1,1 1 0,-1-1-1,0 0 1,0 1-1,0-1 1,-1 1-1,1-1 1,0 0 0,-1 1-1,0-1 1,1 0-1,-1 1 1,0-1 0,0 0-1,0 0 1,-1 0-1,1 0 1,-1 0-1,1 0 1,-1 0 0,1-1-1,-2 2 0,-2 2-83,-1 0 0,-1 0-1,1 0 1,-1 0 0,1-1 0,-1 0-1,-1-1 1,1 0 0,0 0-1,-1 0 1,0-1 0,1 0 0,-6 0 83,12-1-196,0-1 0,0 0 0,0 0 0,0 0 1,0 0-1,0 0 0,0 0 0,0 0 0,0 0 1,0 0-1,0 0 0,0 0 0,0-1 0,0 1 0,0 0 1,1-1-1,-1 1 0,0-1 0,0 1 0,0-1 1,0 1-1,0-1 0,1 0 0,-1 1 0,0-1 1,1 0-1,-1 0 0,0 0 196,-4-13-3141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 10240,'-4'-1'387,"1"0"1,-1 1-1,1-1 0,-1 1 1,1-1-1,-1 1 1,1 0-1,-1 1 0,1-1 1,-1 1-1,1-1 1,0 1-1,-1 0 1,-1 1-388,-2 1 423,0 0-1,0 1 1,1-1 0,0 1 0,-1 1 0,1-1 0,0 1-423,-8 9 444,-1 1 0,2 0 0,0 1-1,-10 16-443,13-17 30,1 0 0,1 0-1,0 1 1,1 0 0,1 1-1,0 0 1,2 0 0,0 0-1,0 0 1,2 0 0,0 6-30,1-14 5,1 0 0,0 0 0,1 0 0,0 0 0,0 0 0,1 0 0,0-1 0,0 1 0,1 0 0,1-1 0,-1 0 0,1 1 0,0-1 0,1-1 0,0 1 0,0-1 0,1 0 0,0 0 1,0 0-1,1-1 0,0 0 0,4 3-5,-3-3 6,1-1-1,-1 0 1,1-1 0,-1 0 0,1 0 0,1-1-1,-1 0 1,0 0 0,1-1 0,-1-1 0,1 1-1,0-1 1,-1-1 0,8 0-6,-9-1 4,0 0 0,0 0 0,-1-1 0,1 0 0,-1-1 0,0 1 1,0-1-1,1 0 0,-2-1 0,1 0 0,0 0 0,-1-1 0,0 1 0,0-1 0,0-1 0,-1 1 0,1-1 0,2-5-4,-1 2-102,-1-1-1,0 0 1,-1 0-1,0 0 1,0 0-1,-1-1 1,-1 0-1,1 0 0,-2 0 1,0 0-1,0-1 1,-1 1-1,0 0 1,-1-1-1,-1 1 1,1-1-1,-2 1 1,0 0-1,0-1 1,-1 1-1,0 0 0,-3-6 103,1 5-182,-1-1-1,0 1 0,-1 1 1,0-1-1,0 1 0,-1 0 0,-1 1 1,0 0-1,0 0 0,-1 1 0,0 0 1,-1 1-1,0 0 0,0 0 0,0 2 1,-1-1-1,0 1 0,-1 1 1,-1 0 182,2 1-2720,9-1-928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1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6784,'0'29'4683,"-3"28"-4668,-3 8-15,5-57-154,-2 10 427,1 1 0,0 0 0,1-1-1,1 1 1,2 8-273,-1-22 91,-1-1-1,1 1 1,0-1-1,1 1 0,-1-1 1,1 1-1,0-1 1,0 0-1,0 1 1,1-1-1,-1 0 1,1-1-1,0 1 1,0 0-1,0-1 1,1 0-1,-1 0 1,1 0-1,0 0 0,0 0 1,0-1-1,0 1 1,4 0-91,-4-1-79,0 0 0,0-1 0,0 0 1,0 0-1,1 0 0,-1 0 0,0-1 0,1 1 1,-1-1-1,0 0 0,1-1 0,-1 1 79,0-1-366,-1 0 1,0 0-1,0 0 0,1 0 0,-1 0 1,0-1-1,0 1 0,0-1 1,0 0-1,-1 0 0,1 0 0,0 0 1,-1-1-1,1 1 0,0-2 366,10-11-2517</inkml:trace>
  <inkml:trace contextRef="#ctx0" brushRef="#br0" timeOffset="343.688">5 136 6784,'-5'7'2624,"5"-7"-2048,5 8-64,-5-4-224,9-1-224,5-3 32,4 0-64,4 0-32,1 0 32,0-3-128,-2-1 64,1 1-1248,1-6-480,-5 1-608</inkml:trace>
  <inkml:trace contextRef="#ctx0" brushRef="#br0" timeOffset="678.938">301 44 6656,'0'-3'2547,"-1"5"-1042,-1 9-657,1 18-1044,7 12 304,10 32-108,2 8 2073,-8-30-1427,-2-18-3628,-3-16-127</inkml:trace>
  <inkml:trace contextRef="#ctx0" brushRef="#br0" timeOffset="1029.455">498 51 6912,'1'2'560,"0"1"0,-1-1 0,1 0 0,0 0 0,0 0 0,0 0 0,1 0 0,-1-1 1,0 1-1,1 0 0,-1 0 0,1-1 0,0 2-560,9 11 468,-1 1-423,-1 1 0,-1 0 0,0 0 0,-1 1 0,-1 0 0,-1 0 0,0 1 0,-2-1 0,2 15-45,0 15 192,-1 30-192,-3-66 18,0-11-44,2-8-222,-3-14-998,2 0 0,0 0 0,6-21 1246,-4 24 154,2 0 0,0 1-1,0-1 1,2 1 0,0 1 0,1 0 0,9-11-154,-17 25 187,1 1 0,0-1 0,-1 1 1,1 0-1,0 0 0,1 0 0,-1 0 0,0 0 0,0 0 0,1 0 1,1 0-188,-3 2 28,0 0-1,0 0 1,0 0 0,0 0 0,0 0 0,0 0 0,0 0 0,0 0 0,0 0-1,0 0 1,0 0 0,0 1 0,0-1 0,-1 0 0,1 1 0,0-1 0,0 1 0,0-1-1,0 1 1,0-1 0,-1 1 0,1 0 0,0-1 0,0 1 0,-1 0 0,1 0-1,-1-1 1,1 1 0,-1 0 0,1 0 0,-1 0 0,1 0 0,-1 0 0,0 0 0,1 0-28,9 22 51,-1-1 0,0 1 0,-2 1 1,3 18-52,11 34 45,-12-61-89,-9-15 37,0 0 0,0 0 0,0 0 0,1 1-1,-1-1 1,0 0 0,0 0 0,0 0 0,1 0-1,-1 0 1,0 0 0,0 0 0,1 0 0,-1 0-1,0 0 1,0 0 0,1 0 0,-1 0 0,0 0 0,0 0-1,1 0 1,-1 0 0,0 0 0,0 0 0,1 0-1,-1 0 1,0 0 0,0-1 0,0 1 0,1 0 0,-1 0-1,0 0 1,0 0 0,1-1 7,1-1-73,0-1 0,0-1-1,0 1 1,0 0 0,-1 0 0,1-1 0,-1 0 73,5-8 0,14-28-146,-9 17 151,0 1-1,1 0 1,2 0 0,0 2 0,15-17-5,-28 35 12,0 1 1,0 0 0,0 0 0,0 0 0,0 1 0,0-1 0,0 0 0,1 0-1,-1 1 1,0-1 0,0 0 0,1 1 0,-1-1 0,0 1 0,1 0 0,-1-1-1,1 1 1,-1 0 0,0 0 0,1 0 0,-1 0 0,1 0 0,-1 0 0,1 0-1,-1 1 1,0-1 0,1 0 0,-1 1 0,0-1 0,1 1 0,-1 0 0,0-1-1,0 1 1,0 0 0,1 0 0,-1-1 0,0 1 0,0 0 0,0 0 0,0 0-1,0 1 1,-1-1 0,1 0 0,0 0-13,6 9 61,0-1 1,-1 1-1,0 1 1,-1-1-1,1 3-61,-2-4-4,27 61 118,-16-34-836,14 24 722,-29-59-260,1-1-1,-1 1 1,0 0 0,1 0-1,-1-1 1,1 1 0,-1 0-1,1-1 1,-1 1 0,1 0-1,0-1 1,-1 1 0,1-1 0,0 1-1,-1-1 1,1 1 0,0-1-1,0 0 1,0 1 0,-1-1-1,1 0 261,5 1-3258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1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11 7424,'16'-6'6462,"19"5"-4245,-18 1-2235,-12-1 31,22-1 58,-1 2-1,4 0-70,-23 0 12,0 1 0,-1 0 0,1 0-1,0 0 1,-1 1 0,1 0 0,-1 1-1,1-1 1,-1 1 0,5 3-12,-10-6 37,0 1-1,0 0 1,0 0 0,0-1 0,-1 1-1,1 0 1,0 0 0,0 0 0,0 0-1,-1 0 1,1 0 0,0 0-1,-1 0 1,1 0 0,-1 0 0,0 0-1,1 0 1,-1 0 0,0 1 0,0-1-1,1 0 1,-1 0 0,0 0-37,0 2 130,-1-1 1,1 0-1,-1 0 0,1 0 1,-1 1-1,0-1 1,0 0-1,0 0 0,0 0 1,0 0-1,0 0 0,-1 0-130,-4 6 426,-2 1 0,1-1 0,-1 0 0,-7 4-426,11-9-172,-68 62 209,-25 31-37,92-91-12,0 0 0,1 1 0,-1-1 0,2 1 0,-1 0 0,1 0 0,-1 1 0,2-1 0,-1 0 0,1 1 0,-1 6 12,2-10-4,1 0 0,-1 0 0,1 0 0,0 1 0,0-1-1,1 0 1,-1 0 0,1 1 0,0-1 0,-1 0 0,1 0 0,1 0-1,-1 0 1,0 0 0,1 0 0,-1 0 0,1-1 0,0 1-1,0 0 1,0-1 0,0 0 0,1 1 0,-1-1 0,1 0 0,-1 0-1,2 1 5,11 6 15,0 0 0,1-1 0,4 1-15,39 22 46,-52-29-39,-6-2-4,0 0-1,0 0 0,0 0 1,0 0-1,-1 1 1,1-1-1,0 0 0,0 1 1,0-1-1,0 0 1,-1 1-1,1-1 0,0 1 1,0-1-1,-1 1 1,1 0-1,0 0-2,-19 12 91,-26 8-69,31-17-38,1 1 0,1 1 0,-1 0 0,1 1 0,0 0-1,0 1 1,1 0 0,-2 2 16,11-9-3,0 0 1,1 0-1,-1 0 0,0 0 0,0 0 1,0 0-1,1 0 0,-1 0 0,1 0 1,-1 0-1,1 1 0,-1-1 0,1 0 1,0 0-1,-1 0 0,1 1 0,0-1 1,0 0-1,0 0 0,0 1 0,0-1 1,0 0-1,0 1 0,0-1 0,1 0 0,-1 0 1,0 0-1,1 1 0,-1-1 0,1 0 1,-1 0-1,1 0 0,0 0 0,0 0 1,-1 0-1,1 0 0,0 0 0,0 0 1,0 0-1,0 0 0,0-1 0,1 2 4,6 3-27,0 0 1,0-1 0,0 1 0,1-2 0,5 3 25,-1-1-10,1 1 24,-1 1-1,0 0 0,0 1 0,-1 0 0,0 1 0,0 0 1,-1 1-1,0 1 0,4 5-13,-11-11 8,0 0-1,0 0 1,0 0-1,-1 0 1,0 0 0,0 1-1,-1 0 1,0 0-1,0-1 1,0 1 0,0 1-1,-1-1 1,0 0-1,0 0 1,-1 0 0,0 0-1,0 1 1,0-1-1,-1 0 1,0 0 0,0 0-1,-1 0 1,-1 5-8,-2 0 64,0-1 1,0 1 0,-2-1 0,1 0 0,-1-1-1,-1 1 1,1-1 0,-2-1 0,1 0 0,-1 0-1,0 0 1,-1-1 0,0-1 0,-2 2-65,3-3-125,0-1 0,0 1 0,0-2 0,0 1 0,-1-1 0,1-1 0,-1 0 0,-2 0 125,6-1-450,-1 0 1,1-1-1,-1 0 1,1-1-1,0 1 0,-1-1 1,1 0-1,0-1 1,-1 0-1,1 0 0,0 0 1,-3-2 449,7 3-244,1 1 0,0-1 0,0 0 0,0 0 0,0 1 0,0-1 0,0 0 0,0 0 0,0 0 0,0 0 0,0 0 0,0-2 244,-5-15-3589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36 9472,'-1'-2'293,"1"0"-1,-1 0 1,1 0 0,-1 1 0,0-1 0,0 0 0,0 0-1,0 1 1,0-1 0,0 1 0,0-1 0,-1 1 0,1-1 0,0 1-1,-1 0 1,1 0 0,-1-1 0,0 1 0,1 0 0,-1 0-1,-1 0-292,-1 0 40,1 1 0,-1-1 0,1 1 0,-1 0 0,1 0 0,-1 0 0,1 0 0,-1 0 0,1 1 0,-1 0 0,1 0 0,-1 0-40,-4 1 1,0 1 1,0 0-1,1 1 0,-1 0 1,1 0-1,0 0 1,0 1-1,1 0 0,-1 0 1,1 1-1,0 0 1,0 0-1,1 0 0,0 1 1,0-1-1,1 1 1,0 1-1,0-1 1,-2 6-2,5-10 3,0-1 0,1 1 0,-1 0 0,1 0 0,0-1 0,0 1 1,0 0-1,0 0 0,0 0 0,1-1 0,-1 1 0,1 0 0,0 0 1,-1-1-1,1 1 0,1-1 0,-1 1 0,0-1 0,1 1 1,-1-1-1,1 1 0,0-1 0,0 0-3,7 8-17,1 0 0,0 0 0,0-1 0,7 3 17,23 23-4,-34-27 7,1-1 0,-2 2 0,1-1 0,-1 1 0,0-1 0,-1 1 0,0 0 0,-1 1 0,0-1 0,0 1 0,-1 0 0,0-1 0,0 2-3,-2-6 4,0 0 0,1 0 0,-2-1 0,1 1 1,0 0-1,-1 0 0,0-1 0,0 1 0,0 0 0,-1-1 0,1 1 0,-1-1 0,0 0 1,-1 0-1,1 1 0,-1-1 0,0-1 0,0 1 0,0 0 0,0-1 0,0 1 0,-1-1 1,0 0-1,1 0 0,-1-1 0,0 1 0,-1-1 0,1 0-4,-6 3-246,0-2 0,-1 1 0,1-1-1,-1-1 1,1 0 0,-3 0 246,-32 3-3477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 7168,'-2'-1'447,"0"1"-1,-1-1 1,1 1 0,0 0 0,-1 0 0,1 0-1,0 0 1,0 0 0,-1 0 0,1 1 0,0-1-1,-1 1 1,0 0-447,-2 1 301,0 0-1,1 0 1,-1 0-1,1 1 1,0-1-1,-3 3-300,1 0 6,-1 1 0,1 0 0,0 0 0,0 1 0,0-1 0,1 1 0,-2 4-6,-1 2 31,1 1 0,1 0 1,0 0-1,1 0 0,0 1 0,1 0 1,1 0-1,0 0 0,1 0 0,1 0 0,0 0 1,1 1-1,1-1 0,1 2-31,-2-13 14,1 0-1,0 0 0,0 0 0,0 0 1,0 0-1,0-1 0,1 1 1,0 0-1,0-1 0,0 1 1,0-1-1,1 0 0,-1 0 1,1 0-1,0 0 0,0 0 1,0 0-1,0-1 0,0 1 1,0-1-1,1 0 0,-1 0 1,3 0-14,-2 0-73,1-1 0,0 0 1,0 0-1,0 0 1,0 0-1,0-1 1,0 0-1,0 0 1,0-1-1,0 1 1,0-1-1,0 0 1,0 0-1,-1-1 0,1 1 1,0-1-1,-1 0 1,1-1-1,-1 1 73,26-16-2416,-24 14-3178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174 179 9984,'0'24'3680,"0"-4"-2848,9 13-192,-4-14-192,-1 9-416,5 3-32,0 2 0,0 2 64,0-3-32,0 1-32,0-6 32,-4-10-128,-1-5 0,1-5-1280,-10-11-608,-4-8-1600</inkml:trace>
  <inkml:trace contextRef="#ctx0" brushRef="#br0" timeOffset="337.76">49 191 7168,'-5'-4'717,"0"1"1,0 0 0,-1 0 0,1 1-1,-1-1 1,1 1 0,-4 0-718,6 1 1765,7 2-1546,0 0 0,1-1-1,-1 0 1,0 1 0,0-1 0,0-1 0,0 1-1,4-2-218,1 1 117,9 0 115,75-7-2812,5-6 2580,-68 9-480,-1-2 0,0-1 0,0-1 1,0-1-1,9-7 480,-34 15-13,6-3 583,0 1 1,0-1 0,0 2-1,0-1 1,8 0-571,-14 3 104,-1 1 1,1 0-1,0 0 1,-1 0-1,1 0 1,-1 1 0,1-1-1,0 1 1,-1 0-1,1 0 1,-1 0 0,0 0-1,1 1 1,-1 0-1,0-1 1,0 1-1,0 0 1,0 1 0,0-1-105,5 5 60,0 1 1,-1 0 0,0 0 0,-1 1 0,1-1-1,-1 1 1,1 5-61,34 69 300,-41-82-295,17 41 1319,-3 0-1,4 22-1323,-7-26-2316,-11-36 1916,0-1 1,1 1-1,-1-1 1,1 1-1,-1-1 1,1 0-1,0 1 0,-1-1 1,1 0-1,0 1 1,0-1-1,1 1 400,2-8-3530</inkml:trace>
  <inkml:trace contextRef="#ctx0" brushRef="#br0" timeOffset="672.43">972 1 10112,'14'7'3776,"-10"5"-2944,10 12-160,-10-11-224,5 6-288,1 5 0,-1 3-96,0 10-64,0-1 32,0 3-128,0 0 64,0-2-320,0-6-96,-5-2-2112,-13-17-2400</inkml:trace>
  <inkml:trace contextRef="#ctx0" brushRef="#br0" timeOffset="1000.128">824 191 9728,'8'2'4893,"31"8"-4090,-13-7-1489,1 0 1,-1-2 0,0-1 0,1-2 0,-1 0 0,16-5 685,40-10-1306,34-13 1306,-27 5 675,-67 19 344,22-5 1859,-42 10-2771,1 1-1,0 0 0,-1 0 1,1 0-1,0 0 1,0 0-1,-1 1 0,1-1 1,0 1-1,-1 0 1,1-1-1,0 1 0,-1 1 1,1-1-107,-2 0 8,-1-1 0,1 1 0,-1-1-1,1 1 1,-1-1 0,1 1 0,-1 0 0,1-1 0,-1 1 0,0 0 0,1-1 0,-1 1 0,0 0 0,0 0-1,1-1 1,-1 1 0,0 0 0,0 0 0,0-1 0,0 1 0,0 0 0,0 0 0,0-1 0,0 1-1,0 0 1,0 0 0,-1-1 0,1 1-8,-9 25 130,5-16 63,2-2 74,1 0 0,-1 0 0,2 0 0,-1 0 1,1 0-1,0 0 0,0 0 0,1 0 0,0 0 0,1 0 1,0 0-1,0 0 0,0-1 0,3 5-267,-3-6 1,1 0-1,0 0 1,0-1-1,1 1 1,-1-1-1,1 0 1,0 0-1,1 0 1,-1 0-1,1-1 1,0 1-1,0-1 1,0-1-1,1 1 1,-1-1-1,1 0 1,0 0-1,2 1 0,0-2-218,0 0 0,0 0-1,0-1 1,1 0 0,-1 0 0,6 0 218,-3-2-811,0 0 0,-1-1 0,1 0 0,-1 0 0,1-1 0,-1 0 0,0-1 0,0 0 811,21-11-3573</inkml:trace>
  <inkml:trace contextRef="#ctx0" brushRef="#br0" timeOffset="1001.128">1570 239 7424,'0'5'2816,"9"-5"-2208,7 3 832,-7 1 192,10-4-1056,3-4-416,5-4-2560,1 1-1056</inkml:trace>
  <inkml:trace contextRef="#ctx0" brushRef="#br0" timeOffset="1336.118">1595 28 9728,'-16'0'3584,"16"4"-2784,-5-4 0,5 0-160,9 3-448,8-3-32,6 0-384,4-3-96,4-6-3712,6-3-1632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7040,'-4'0'3606,"7"6"-2274,7 9 279,2 0-1374,0 2 1,-1-1-1,-1 1 1,-1 1-1,-1 0 1,0 0-1,-1 0 0,1 9-237,4 6 5,1-1 0,2 1-5,22 39-1541,-33-63-560,1-13-1179</inkml:trace>
  <inkml:trace contextRef="#ctx0" brushRef="#br0" timeOffset="337.671">354 0 7168,'-6'4'1041,"-1"0"0,1 0 0,0 0 0,1 1 0,-1 0 0,-3 3-1041,1 1 570,0 0-1,1 1 1,-6 10-570,2-2-9,2 1 0,0 0 0,1 1 1,-3 10 8,8-20 24,1 0 1,0 0 0,0 0-1,1 0 1,0 1 0,1-1 0,0 0-1,1 1 1,0-1 0,1 0 0,0 3-25,-1-8-109,0-1 0,1 0 1,-1 1-1,1-1 0,0 0 1,0 0-1,0 0 0,0-1 1,1 1-1,-1 0 1,1-1-1,0 0 0,0 0 1,1 1-1,-1-2 0,0 1 1,1 0-1,0-1 0,0 0 1,-1 1-1,1-2 0,1 1 1,-1 0-1,0-1 1,0 0-1,1 0 0,0 0 109,4 1-696,0-2 0,0 1 0,0-2 0,0 1 0,0-1 0,1 0 696,30-7-2490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 6784,'0'0'145,"-1"0"1,0 0 0,0 1-1,1-1 1,-1 0 0,0 1-1,1-1 1,-1 0 0,0 1-1,1-1 1,-1 1 0,1-1-1,-1 1 1,0-1 0,1 1-1,-1-1 1,1 1 0,0 0-1,-1-1 1,1 1 0,0 0-1,-1-1 1,1 1 0,0 0-1,-1 0 1,1-1 0,0 1-1,0 0 1,0 0 0,0-1-1,0 1 1,0 0 0,0 0-1,0 0 1,0-1 0,0 1-146,2 4 512,-1-1 0,1 1 1,0-1-1,0 0 1,0 1-1,1-1-512,6 17 322,7 30-29,-3 0 0,-1 5-293,-1 0-378,14 35 378,-24-90 97,3 11-1527,-2-11-646,-1-7-782,-1-9-395</inkml:trace>
  <inkml:trace contextRef="#ctx0" brushRef="#br0" timeOffset="335.429">3 71 7040,'0'0'65,"0"-1"0,0 1 1,0 0-1,0 0 0,0 0 1,0 0-1,0 0 0,0 0 1,0 0-1,1 0 1,-1-1-1,0 1 0,0 0 1,0 0-1,0 0 0,0 0 1,0 0-1,0 0 0,0-1 1,0 1-1,0 0 0,0 0 1,0 0-1,0 0 0,0 0 1,0 0-1,0-1 0,0 1 1,0 0-1,-1 0 0,1 0 1,0 0-1,0 0 0,0 0 1,0 0-1,0-1 0,0 1 1,0 0-1,0 0 0,0 0 1,0 0-1,-1 0 0,1 0 1,0 0-1,0 0 0,0 0 1,0 0-1,0 0 0,0 0 1,0-1-1,-1 1 0,1 0 1,0 0-1,0 0 0,0 0 1,0 0-1,0 0 0,0 0 1,-1 0-66,21-6 728,31-5-986,34 1 272,42 0-14,-48 5 210,77-14-210,-153 18 203,0 0 0,-1 1 1,1-1-1,0 1 0,0 0 0,0 0 1,0 0-1,0 0 0,0 0 0,0 1 1,0-1-1,0 1 0,1 0-203,-2 0 56,-1 1 0,1-1-1,-1 0 1,1 1 0,-1 0 0,1-1-1,-1 1 1,0 0 0,0 0 0,0-1-1,0 1 1,0 0 0,0 0-1,-1 0 1,1 0 0,0 0 0,-1 0-1,0 1 1,1-1-56,53 275 160,-53-273-390,-1-3 42,0 1 1,0-1-1,0 0 0,1 0 1,-1 0-1,0 1 1,1-1-1,-1 0 0,1 0 1,0 0-1,-1 0 1,1 0-1,0 0 0,-1 0 1,1 0-1,1 1 188,6-1-3322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42 212 4224,'11'-33'2908,"-10"30"-2200,0-1 1,-1 1 0,1 0-1,-1 0 1,0-1-1,0 1 1,0-1-1,0 1 1,-1-2-709,-4 25 1841,1-11-1693,-6 42 67,2 0-1,1 18-214,-3 22 46,5-61-41,2 0 1,1 0-1,2 1 0,1-1 1,2 13-6,-2-40 1,-1 0 0,1 0 0,-1 0 0,1 0 0,0 0 0,0-1 1,0 1-1,0 0 0,1 0 0,-1-1 0,1 1 0,-1-1 1,1 0-1,0 1 0,0-1 0,0 0 0,0 0 0,1 0 1,-1 0-1,0-1 0,1 1 0,-1-1 0,3 2-1,1-1 0,0-1-1,-1 0 1,1 0-1,0 0 1,0-1-1,-1 0 1,1 0-1,0 0 1,0-1-1,0 0 1,3-1 0,13-3-1225,1-1 0,-2-1 0,20-10 1225,-9 5-3386</inkml:trace>
  <inkml:trace contextRef="#ctx0" brushRef="#br0" timeOffset="333.535">535 224 7040,'-5'7'601,"1"1"0,-1 0 0,1 0 0,1 0 1,0 0-1,-1 3-601,-4 12 323,3-10-152,1 1 0,1 0-1,0-1 1,1 1 0,1 0-1,0 0 1,1 1 0,0-1-1,1 0 1,0 0 0,2 0-1,-1 0 1,2-1 0,0 1-1,5 11-170,-6-19 122,0 0-1,0-1 1,1 1-1,0-1 0,0 0 1,0 0-1,0 0 1,1-1-1,0 1 0,0-1 1,0 0-1,0 0 1,1-1-122,-2-1-152,-1 0 1,1 0-1,0 0 0,-1-1 1,1 1-1,0-1 0,0 0 1,0 0-1,0 0 1,0-1-1,0 0 0,0 0 1,0 0-1,0 0 1,0 0-1,0-1 0,0 0 1,0 1-1,0-2 1,0 1-1,1-1 152,13-9-3189</inkml:trace>
  <inkml:trace contextRef="#ctx0" brushRef="#br0" timeOffset="669.263">417 411 7040,'-12'16'2720,"12"-8"-2112,12-4-96,-7-1-224,8-3-224,10-3 32,4-4-64,0-5-32,1-5 32,-1-2-1312,-6-6-480</inkml:trace>
  <inkml:trace contextRef="#ctx0" brushRef="#br0" timeOffset="670.263">535 243 7040,'5'0'2720,"4"0"-2112,9-7-192,-11 7-192,7-5-320,4 2 64,0-4-2656,0-2-1216</inkml:trace>
  <inkml:trace contextRef="#ctx0" brushRef="#br0" timeOffset="1018.536">906 136 9728,'0'12'3584,"5"5"-2784,4 5-128,-5-5-320,5 7-288,0 3-64,1 5 32,-1 4 32,0-4-32,0 4-32,0-4 32,-5-3-32,1-5 0,-5-5-1216,0-7-448,0-4-800,0-8-288,-9-5 320</inkml:trace>
  <inkml:trace contextRef="#ctx0" brushRef="#br0" timeOffset="1349.172">745 120 7296,'-14'4'2816,"11"1"-2208,6-2 832,2 1 256,4-4-864,9 0-352,9 0-320,9-4-160,0 1 32,-1-2-32,1 1 0,1 4-1152,-6 0-416,-4 0-608,-5 4-192,0 1-192</inkml:trace>
  <inkml:trace contextRef="#ctx0" brushRef="#br0" timeOffset="1350.172">1279 5 7296,'-5'-5'2816,"5"14"-2208,5-1 896,-1-1 256,1 1-992,4 4-384,5 0-288,-1 5-32,1 2-32,4 6-96,-6-1 32,2 3 32,-5-3 0,0-4-2336,0-4-960,0-4 64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17 7296,'-2'-2'690,"-1"0"-1,1 1 1,-1-1 0,1 1 0,-1-1-1,0 1 1,0 0 0,0 0 0,0 0-690,0 0 311,0 1 1,-1-1-1,1 1 1,0 0-1,-1 0 1,1 0-1,-2 0-311,-1 1 27,0 0 0,0 1-1,1 0 1,-1-1 0,0 2 0,1-1-1,0 1 1,-1 0 0,0 1-27,-23 15 54,0 1 0,-20 20-54,41-34 8,0 2 0,0-1 1,1 1-1,1 0 0,-1 1 0,1 0 0,1 0 0,0 0 0,0 1 0,0-1 0,0 6-8,4-11 5,0 0 0,0-1-1,0 1 1,1 0 0,0 0-1,0 0 1,0 0 0,0 0-1,1 0 1,-1 0 0,1 0 0,0 0-1,0 0 1,0 0 0,1 0-1,-1-1 1,1 1 0,0-1-1,0 1 1,1-1 0,-1 0 0,0 0-1,1 0 1,0 0 0,0 0-1,0 0 1,0-1 0,3 3-5,0-2-98,0 1 1,1-1-1,-1 0 1,1 0-1,-1 0 0,1-1 1,0 0-1,0-1 1,0 1-1,0-1 1,0-1-1,0 1 1,0-1-1,0-1 0,0 1 1,3-1 97,25-7-2107,2-4-1327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9728,'-2'0'201,"1"1"0,0-1 1,-1 1-1,1 0 1,0 0-1,0-1 0,0 1 1,0 0-1,0 0 1,0 0-1,0 0 0,0 0 1,0 0-1,0 1 1,0-1-1,1 0 0,-1 0 1,0 1-1,1-1 1,-1 0-1,1 1 0,0-1 1,-1 0-1,1 1 1,0-1-1,0 1 0,0 0-201,0 7-42,0-1-1,0 0 0,2 0 1,0 7 42,2 14 263,-4-6-140,-1 8 83,2-1 0,1 1 0,4 17-206,-4-39 9,0-1 1,0 1-1,1-1 0,0 1 0,1-1 0,-1 0 0,2 0 1,-1-1-1,1 1 0,0-1 0,1 0 0,-1 0 0,1-1 1,3 3-10,-6-6-54,0-1 0,0 0 1,0 0-1,0 0 1,0-1-1,1 1 1,-1-1-1,0 0 1,1 0-1,-1 0 1,1 0-1,-1 0 1,1-1-1,-1 0 1,3 1 53,1-2-981,1 1 0,0-1 0,-1 0 0,1-1 1,-1 0-1,6-2 981,18-7-3296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6 10624,'-6'-2'647,"0"1"0,0 0 0,0 0 0,0 1 1,0 0-1,-1 0 0,1 0 0,0 1 0,0 0 1,0 0-1,-2 1-647,-1 1 413,-1 0 1,1 1 0,0 0-1,0 1 1,0-1 0,-7 7-414,1 1 45,0 0 1,1 1-1,0 1 1,1 0-1,0 1 1,1 0-1,-1 5-45,4-6 28,1 1-1,1 0 0,1 0 0,0 1 1,1 0-1,0 0 0,2 0 0,0 1 1,0 3-28,2-9 6,0 0 1,0 1-1,2-1 1,-1 0-1,1 1 1,1-1 0,0 0-1,1 0 1,0 0-1,0 0 1,1 0-1,1-1 1,0 0-1,5 8-6,-1-4-47,0-1-1,1 0 1,0 0-1,1-1 1,0-1-1,1 0 0,1 0 1,0-1-1,0-1 1,1 0 47,-6-4-416,0-1 0,-1 0 0,2-1 0,-1 0 0,0 0 0,0-1 0,1 0 0,0 0 0,6 0 416,18 2-4501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 7296,'-1'0'121,"0"-1"0,1 1 0,-1 0 0,0 0 1,0 0-1,0 0 0,0 0 0,0 0 0,0 0 0,0 0 1,0 0-1,0 0 0,0 1 0,1-1 0,-1 0 0,0 1 1,0-1-1,0 0 0,0 1 0,1-1 0,-1 1 0,0-1 1,0 1-1,1 0 0,-1-1 0,0 1 0,1 0 0,-1-1 1,1 1-1,-1 0 0,1 0 0,-1 0-121,-19 34-88,13-22 517,1-2-52,1 0-1,0 0 1,0 0-1,1 0 1,1 1-1,0 0 0,0-1 1,1 1-1,1 0 1,-1 8-377,2-14 8,0-1 0,0 1 0,1-1 0,0 0 0,0 1 1,0-1-1,0 0 0,1 0 0,0 0 0,0 0 0,0 0 0,1 0 1,0 0-1,0-1 0,0 0 0,0 1 0,1-1 0,-1 0 0,1 0 1,0-1-1,0 1 0,1-1 0,-1 0 0,1 0 0,1 0-8,2 0 6,0 1 0,1-2 0,-1 1-1,1-1 1,0-1 0,0 1 0,0-2 0,0 1-1,0-1 1,-1 0 0,1-1 0,0 0 0,0-1-1,0 1 1,-1-2 0,1 1 0,-1-1 0,1-1-1,-1 1 1,0-1 0,0-1 0,-1 0 0,1 0-6,-5 3-35,-1 0 1,1 0 0,-1 0 0,0 0 0,0 0 0,0 0 0,0-1 0,0 1 0,0-1 0,-1 0 0,1 1 0,-1-1 0,0 0 0,1 0 0,-1 0 0,-1 0 0,2-3 34,-2 0-139,1 1 0,-1-1 0,0 1 0,0-1 0,-1 1-1,0-1 1,0 1 0,0-1 0,0 1 0,-1-1 139,-1-3-242,0 1 0,-1 0 0,0 0 0,0 0 1,-1 1-1,0-1 0,0 1 0,0 0 0,-1 0 0,0 1 0,-1 0 0,1 0 0,-1 0 242,-2 1-2427,4-3-111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 10240,'-2'-1'206,"0"1"1,0 0 0,0-1-1,0 1 1,0 0 0,0 0-1,0 1 1,0-1 0,0 0-1,0 1 1,0-1 0,0 1-1,0-1 1,0 1 0,1 0-1,-1 0 1,0 0 0,-1 1-207,-1 1 297,1 1 0,-1 0 1,0 0-1,1 1 0,0-1 1,-2 5-298,-13 20 0,2 1 0,1 0 0,-1 8 0,14-34-36,0 1 1,0 0 0,1 0 0,0-1-1,0 1 1,0 0 0,1 0 0,-1 0-1,1 0 1,0 0 0,1 0 0,-1 0-1,1 0 1,0 0 0,0 0 0,1 0-1,-1-1 1,1 1 0,0-1 0,1 1-1,-1-1 1,1 0 0,-1 1 0,1-1-1,0-1 1,1 1 0,-1 0 0,1-1-1,0 0 1,2 2 35,0 0-103,0-1-1,1-1 0,-1 1 1,1-1-1,0 0 0,0 0 1,0-1-1,0 0 0,0 0 1,0-1-1,1 0 0,-1 0 1,0-1-1,1 0 0,-1 0 1,1 0-1,-1-1 0,0-1 1,1 1-1,1-2 104,44-18-4656,-26 6 2171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10240,'7'27'1224,"7"26"3184,17 40-4408,-19-61 103,-3 1 1,4 23-104,7 24 368,-15-100 3208,4-20-3434,-3 2-177,1 2 1,2-1-1,6-15 35,-9 34-452,1 1 0,1 0 0,0 0-1,1 0 1,1 1 0,0 1-1,11-12 453,-2 9-445,-12 18 376,-6 13 82,-17 62 2381,9-47-1931,2 0 0,0 0 0,1 9-463,4-29 5,0 0 1,0 0 0,0 0-1,1-1 1,1 1-1,-1 0 1,1-1 0,0 1-1,1-1 1,-1 0 0,2 0-1,-1 0 1,1 0-1,1 1-5,-2-5-167,0 1-1,0-1 0,0 0 0,1 0 1,-1 0-1,1-1 0,0 1 0,0-1 0,0 0 1,0 0-1,0 0 0,1 0 0,-1-1 1,1 0-1,-1 0 0,0 0 0,1 0 1,0-1-1,-1 0 0,1 0 0,-1 0 1,1 0-1,4-2 168,2 1-861,1-1 0,-1-1 1,0 0-1,0 0 0,0-1 1,-1-1-1,1 0 0,-1 0 0,1-1 861,20-18-3850,4-3 1418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9984,'-1'0'171,"1"0"1,-1 0 0,1 0 0,0 0-1,-1 0 1,1 1 0,-1-1 0,1 0-1,-1 0 1,1 0 0,-1 1 0,1-1 0,0 0-1,-1 1 1,1-1 0,-1 0 0,1 1-1,0-1 1,-1 0 0,1 1 0,0-1-1,0 1 1,-1-1 0,1 1 0,0-1-1,0 1 1,0-1-172,-4 20 1270,5 19-985,-1-38-221,4 22 1054,0 0 0,2-1 0,6 17-1118,2 10 288,-8-25-241,-4-13-10,1 0-1,0 0 1,0 0 0,1-1 0,1 1-1,0-1 1,5 8-37,-10-17-7,1 0-1,-1-1 1,1 1-1,-1-1 1,1 1 0,-1-1-1,1 1 1,-1-1-1,1 1 1,0-1-1,-1 0 1,1 1 0,0-1-1,-1 0 1,1 0-1,0 1 1,0-1-1,-1 0 1,1 0 0,0 0-1,-1 0 1,1 0-1,0 0 1,0 0-1,-1 0 1,1 0 0,0 0-1,0 0 1,-1-1-1,1 1 1,0 0-1,-1 0 1,1-1 0,0 1-1,-1 0 1,1-1-1,0 1 1,-1-1 0,1 1-1,-1-1 1,1 1-1,-1-1 1,1 1-1,-1-1 1,1 0 0,-1 1-1,1-1 8,3-5-452,0 0 0,0 0-1,0-1 1,1-3 452,-3 7-183,9-21-368,-2-1 0,0 0 1,0-4 550,0-2-65,12-24 65,-21 53 3,1 1 1,-1-1 0,1 1 0,0-1 0,0 1 0,0 0-1,0-1 1,0 1 0,0 0 0,0 0 0,0 0 0,0-1 0,0 1-1,1 1 1,-1-1 0,0 0 0,2-1-4,-2 2 1,0 0 1,0 0 0,0 0-1,0 0 1,1 0-1,-1 0 1,0 0-1,0 0 1,0 0-1,0 0 1,0 1-1,0-1 1,0 0 0,0 1-1,0-1 1,0 1-1,0-1 1,0 1-1,0-1 1,0 1-2,6 5 92,-1 0 0,0 0 0,0 1 0,0 0 0,-1 0 1,1 2-93,9 11 764,-3-7-456,1-1 0,-1 0-1,2-1 1,0 0 0,0-1 0,1-1 0,0 0 0,0-1 0,1 0 0,10 2-308,-20-8-1,0 0 1,1 0-1,-1 0 0,1-1 1,-1 0-1,1 0 0,0-1 1,-1 0-1,1 0 0,0-1 1,-1 0-1,1 0 1,0 0-1,-1-1 0,0 0 1,1 0-1,-1 0 0,0-1 1,0 0-1,0 0 0,-1-1 1,1 0-1,-1 0 1,0 0-1,0 0 0,0-1 1,0 0-1,2-4 1,-1 2-51,-2-1-1,1 1 0,-1-1 1,0 0-1,-1 0 1,1 0-1,-2 0 1,1 0-1,-1-1 1,0 1-1,-1-1 1,0 0-1,-1 1 1,1-1-1,-2-4 52,-1-13-1919,-1 0 1,-2 0-1,0 0 0,-5-10 1919,10 28-3626,3 3 410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10368,'3'9'6555,"4"7"-3885,11 27-1954,-15-30-678,3 4 6,-1 0 0,-1 1 0,0 0-1,-1 0 1,-1 0 0,-1 1 0,-1-1 0,-1 13-44,0-16 19,1-9 16,1-11 7,4-22-472,1 0-1,1 1 1,1-1-1,2 1 1,0 1 0,2 0-1,1 1 1,0 0 0,2 1-1,10-12 431,-21 30 336,1 1 0,-1-1 0,0 1 0,1 0 0,0 1 0,0-1 0,0 1 0,0 0 0,1 1 0,-1-1 0,1 1 0,3-1-336,-9 3 17,1-1-1,-1 1 1,1 0-1,0-1 1,-1 1 0,1 0-1,0 0 1,-1 0-1,1 0 1,0 0 0,-1 0-1,1 0 1,0 0-1,-1 0 1,1 0 0,0 0-1,-1 0 1,1 1-1,0-1 1,-1 0-1,1 0 1,0 1 0,-1-1-1,1 0 1,-1 1-1,1-1 1,-1 0 0,1 1-17,0 0 8,-1 0 1,1 1-1,-1-1 0,1 0 1,-1 0-1,0 0 1,1 0-1,-1 1 1,0-1-1,0 0 1,0 0-1,0 0 1,0 1-1,0-1 0,-1 0-8,0 6 13,0-1 0,-1 1 0,1-1 0,-2 1 0,-1 2-13,0 1 0,-1 0 0,1 0 0,1 0-1,0 0 1,0 1 0,1-1 0,0 9 0,2-16-2,0 1 0,0-1 0,0 0 0,0 0 0,1 0 0,-1 0-1,1 0 1,0 0 0,0 0 0,0 0 0,1 0 0,-1 0 0,1 0 0,-1 0 0,1-1 0,0 1 0,0-1 0,0 1 0,0-1 0,1 0 0,-1 0 0,1 0 0,-1 0 0,1 0 0,0-1-1,-1 1 1,1-1 0,0 0 2,61 26 4,-37-17-14,-1 2 0,14 8 10,0 5-266,17 9-5329,-48-31 2790,-4-2-832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7296,'0'6'812,"1"0"0,0-1 0,0 1 0,0-1 0,1 1 0,1 3-812,2 7 1682,1 1-1122,0 0 1,2-1-1,3 7-560,12 25 47,-11-20-38,-4-10 15,-1 0 0,0 1 0,-2-1-1,0 1 1,0 6-24,-5-23 3,1 0 0,-1 1-1,0-1 1,0 0 0,-1 0-1,1 1 1,0-1 0,-1 0-1,1 0 1,-1 1 0,0-1-1,0 0-2,1-2 0,0 1 0,0-1 0,0 0 1,0 0-1,0 1 0,0-1 0,0 0 0,0 1 0,0-1 0,0 0 0,-1 0 0,1 1 0,0-1 1,0 0-1,0 0 0,-1 1 0,1-1 0,0 0 0,0 0 0,0 0 0,-1 1 0,1-1 0,0 0 1,0 0-1,-1 0 0,1 0 0,0 0 0,-1 0 0,1 1 0,0-1 0,0 0 0,-1 0 0,1 0 1,0 0-1,-1 0 0,1 0 0,0 0 0,-1 0 0,1 0 0,0 0 0,0-1 0,-1 1 0,1 0 1,0 0-1,-1 0 0,1 0 0,0 0 0,0 0 0,-1-1 0,1 1 0,0 0 0,0 0 0,-1 0 0,-5-10 11,6 10-11,-4-12-1,0-1 1,0 0-1,1 0 0,1-1 0,1 1 1,-1 0-1,2-1 0,0 1 0,1-1 1,0 1-1,1 0 0,0-1 0,1 1 1,4-11 0,-2 15-6,-1 1 1,1 0 0,0 0-1,1 0 1,-1 1 0,2 0-1,-1 0 1,1 0 0,0 1-1,0 0 1,1 0 0,0 1-1,0 0 1,0 0 0,0 1-1,1 0 1,0 1 0,0 0-1,0 0 1,0 1 0,0 0-1,1 0 1,-1 1 0,6 0 5,-9 1 5,0 1 0,-1 0 0,1 0 0,0 0 1,0 1-1,-1-1 0,1 1 0,-1 1 0,1-1 1,-1 1-1,0 0 0,0 0 0,0 0 0,0 1 1,-1 0-1,1 0 0,-1 0 0,0 0 1,-1 1-1,1-1 0,-1 1 0,2 2-5,-1-1 10,-1 1 1,1 0-1,-1 0 0,0 0 0,-1 0 0,0 0 0,0 0 1,0 1-1,-1-1 0,0 1 0,0-1 0,-1 1 0,0 0 1,-1-1-1,1 1 0,-3 6-10,0-3 40,-1 0 0,0 0 0,-1 0 0,0-1-1,0 0 1,-1 0 0,0-1 0,-1 1 0,0-1 0,-1-1 0,-5 6-40,7-9-265,0 1-1,0-1 1,0 0-1,-1 0 1,0-1-1,0 0 1,0 0 0,0-1-1,-1 0 1,1 0-1,-1 0 1,0-1-1,0 0 1,0-1-1,0 0 1,-2 0 265,6-1-5749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48 7040,'2'2'531,"0"0"0,-1 0 0,0 0 1,1 0-1,-1 0 0,0 1 0,0-1 1,0 0-1,0 1 0,-1-1 0,1 1 0,-1-1 1,1 0-1,-1 3-531,4 11 728,32 67 233,-20-49-865,-1 1-1,1 11-95,-6-17 17,-5-14-10,-1-1 0,0 0 0,0 1 0,-2 0 0,0 0 0,0 0-7,-2-15-6,0 1 0,0-1 0,0 1 0,0-1 0,0 0 0,0 1 0,0-1 0,0 0 0,0 1 0,0-1 0,0 0 0,0 1 0,-1-1 0,1 0 0,0 1 0,0-1 0,0 0 0,0 1 0,-1-1 0,1 0 0,0 1 0,0-1 0,-1 0 0,1 0 0,0 1 0,0-1 0,-1 0 0,1 0 0,0 0 0,-1 1 0,1-1 0,0 0 0,-1 0 0,1 0 0,0 0 0,-1 0 0,1 0 0,0 1 0,-1-1 0,1 0 0,0 0 0,-1 0 0,1 0 0,-1-1 0,1 1 0,0 0 0,-1 0 0,1 0 0,0 0 0,-1 0 0,1 0 0,0 0 0,-1-1 0,1 1 0,0 0 0,-1 0 0,1 0 0,0-1 0,0 1 0,-1 0 0,1 0 0,0-1 0,0 1 0,0 0 0,-1-1 6,-24-21-463,20 17 286,-7-7-387,0 0-1,1-2 1,1 1 0,0-1-1,1-1 1,0 0-1,0-4 565,-2-4 244,2 0 0,0-1 0,2 0-1,-4-16-243,10 34 243,0 0-1,0 1 1,0-1-1,1 0 0,0 0 1,0 0-1,0 0 1,1 0-1,0 1 1,0-1-1,0 0 0,2-3-242,-1 5 25,0 1 0,0-1-1,0 1 1,0-1 0,1 1-1,0 0 1,0 0-1,0 0 1,0 0 0,0 1-1,0-1 1,1 1 0,-1 0-1,1-1 1,-1 2 0,1-1-1,3-1-24,8-3 1,0 1-1,0 0 0,1 1 1,0 0-1,-1 1 0,1 1 1,0 1-1,0 0 1,0 1-1,0 1 0,0 0 1,0 2-1,0-1 1,8 4-1,-21-5 7,0 0 1,0-1 0,0 1 0,-1 1-1,1-1 1,0 0 0,-1 1 0,1-1 0,-1 1-1,0 0 1,1 0 0,-1 0 0,0 0 0,0 0-1,0 0 1,-1 1 0,1-1 0,0 1 0,-1-1-1,0 1 1,1 0 0,-1-1 0,0 1 0,0 0-1,-1 0 1,1 0 0,0 0 0,-1-1-1,0 1 1,0 0 0,0 0 0,0 2-8,-1 1 16,0 0 0,0 0 0,0-1 0,-1 1 0,0-1 0,0 1 0,0-1 1,-1 0-1,0 0 0,0 0 0,0 0 0,0 0 0,-1 0 0,0-1 0,0 0 0,0 1-16,1-3-9,0 0-1,1 0 1,-1 0-1,1 1 1,0-1-1,0 1 1,0 0-1,0 0 1,0 0-1,0 0 1,0 1 9,2-4-2,0 1 1,0 0-1,0 0 1,0-1-1,0 1 1,0 0-1,0 0 1,0-1-1,0 1 1,0 0-1,1 0 1,-1-1 0,0 1-1,0 0 1,1-1-1,-1 1 1,0 0-1,1-1 1,-1 1 1,19 14 58,-8-9-6,2 1-94,-1 0-1,1 0 1,-2 1-1,1 1 1,9 9 42,-18-14 61,0-1 0,0 1 0,0-1 0,-1 1 0,1 0 0,-1 0 0,0 0-1,-1 0 1,1 0 0,-1 1 0,1-1 0,-1 0 0,-1 1 0,1-1 0,0 1 0,-1-1 0,0 1 0,0-1 0,-1 1 0,1-1-1,-1 3-60,-1 1 166,0 0-1,0 1 0,-1-1 1,0 0-1,0 0 0,-1 0 1,0-1-1,0 1 0,-1-1 1,0 0-1,0 0 0,-1-1 1,0 1-1,0-1 0,-5 4-165,8-9-263,1 0 0,0 0 0,-1 0 0,1 0 0,-1 0 0,1 0 0,-1-1 0,0 1 0,1-1 0,-1 0 0,0 0 0,1 0 0,-1 0 0,0 0 0,1 0 0,-1-1 0,1 1 0,-1-1 0,0 0 0,1 0 0,0 0 0,-1 0-1,1 0 1,-1-1 0,1 1 0,0-1 0,0 1 0,0-1 263,-15-14-3578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9728,'-5'-13'2954,"12"18"-1108,14 23-668,-3 9-1015,2 0 0,1-1-1,2-2 1,4 3-163,-25-34 7,0-1 1,1 1-1,-1-1 1,0 1-1,1-1 1,0 0-1,-1 0 1,1-1-1,0 1 1,0 0-1,0-1 1,0 0-1,1 0 1,-1 0-1,0 0 1,0 0-1,2 0-7,-1-1 136,0 0 0,0-1 1,0 1-1,0-1 0,-1 1 0,1-1 1,0 0-1,0-1 0,-1 1 0,1-1 1,-1 1-1,1-1 0,-1 0 0,0-1 0,1 1-136,4-5-115,0 0 0,0 0 0,-1-1 0,0 1 0,-1-2 0,1 1 0,-2-1 0,1 0 0,-1 0 0,-1 0 0,1-1-1,-2 1 1,1-1 0,-1 0 0,-1 0 0,0-1 0,0 1 0,-1 0 0,0-2 115,-2-5-114,0 18 1270,-2 30 1071,-5 271-883,7-277-1399,-1-5-78,1 0 1,0 0 0,2 0 0,1 0-1,0 0 1,1 0 0,3 6 132,-6-25-289,1 0 0,-1 1 0,0-1 0,1 0 0,0 0 0,-1 1 0,1-1 0,0 0 0,-1 0 0,1 0 0,0 0 0,0 0 0,0 0 0,0 0 0,0 0 0,0 0 0,0 0 0,0-1 0,0 1 0,1 0 0,-1-1 289,12-6-4400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10112,'7'2'919,"1"0"0,0 0 1,0-1-1,0 0 0,0 0 1,-1-1-1,1 0 0,5 0-919,-4-2 397,0 1-1,-1-1 1,1 0-1,0-1 1,-1 0-1,0 0 1,2-1-397,3-4 50,1 0-1,-1-1 1,-1 0 0,0-1-1,0 0 1,0-1 0,-2 0-1,6-8-49,9-13-168,-3-1 0,0-1 0,-2 0 0,8-22 168,-26 51 3,7-11 43,-5 15-20,-1 11-10,34 193 527,-16-101-222,2 54-321,-21-134-23,5 83-1037,-7-103 693,0-2 195,1 1 0,-1-1 0,0 1 0,0-1 0,0 1 1,0-1-1,0 1 0,0-1 0,0 1 0,0-1 0,0 1 1,0-1-1,0 1 0,0-1 0,-1 1 0,1-1 0,0 0 1,0 1-1,0-1 0,-1 1 0,1-1 0,0 1 0,0-1 1,-1 0-1,1 1 0,0-1 0,-1 0 0,1 1 0,0-1 1,-1 0-1,1 0 0,-1 1 172,-7-4-4341</inkml:trace>
  <inkml:trace contextRef="#ctx0" brushRef="#br0" timeOffset="340.032">211 528 9984,'-14'12'3776,"14"0"-2944,9 0-96,0-4-256,9-1-352,5-2-32,9-5-32,13-9 32,8-2-64,10-1-96,-1 0-32,6 0-288,-5 3-96,-1 1-2080,1-4-864,-1 5 288</inkml:trace>
  <inkml:trace contextRef="#ctx0" brushRef="#br0" timeOffset="668.265">1641 225 7168,'9'-12'963,"-7"9"-711,0 1 1,0-1-1,1 0 1,-1 1-1,1-1 1,0 1-1,-1 0 1,1 0-1,0 0 1,1 0-253,-2 1 263,0 0 0,-1 0 0,1-1 1,0 1-1,-1-1 0,1 1 0,0-1 1,-1 0-1,0 1 0,1-1 0,-1 0 1,0 0-1,0 0 0,0 0 0,0 0-263,-1 1 41,0 0 0,0 0 0,0 0 0,0 0 0,0 0 0,0 0 0,0 0 0,-1 0 0,1 0 0,0 0 0,0 0 0,-1 0 0,1 0 0,-1 0 0,1 0 0,-1 0 0,1 0 0,-1 1 0,0-1 0,1 0 0,-1 0 0,0 1 0,1-1 0,-1 0 0,0 1 0,0-1 0,0 1 0,0-1 0,0 1 0,0-1 0,0 1 0,1-1 0,-1 1 0,0 0 0,0 0-1,-1 0-39,-6-3 1,0 1 0,0 1 0,-1-1 0,1 2 0,-1-1 1,1 1-1,0 0 0,-1 1 0,1 0 0,0 0 1,-1 1-1,1 0 0,0 0 0,0 1 0,0 0 0,1 1 1,-1-1-1,1 2 0,0-1 0,0 1 0,0 0 1,-5 5-3,11-9 0,0-1 0,0 1 0,0 0 0,0 0 0,0 0 0,0 1 0,0-1 0,0 0 0,0 0 0,1 0 0,-1 0 0,0 1 0,1-1 0,-1 0 0,1 1 0,0-1 0,-1 1 0,1-1 0,0 0 0,0 1 0,0-1 0,0 1 0,0-1 0,0 0 0,0 1 0,1 1 0,0-1 0,0 1 0,0-1 0,1 1 0,-1-1 0,1 0 0,-1 1 0,1-1 0,0 0 0,0 0 0,0 0 0,1 1 0,7 4 0,0 0 0,-1 0 0,2-1 0,-1-1 0,10 4 0,-18-8 12,10 4-14,0 1-1,0-1 0,0 2 1,0 0-1,9 7 3,-19-12 42,0 0-1,0 0 0,0-1 1,0 1-1,-1 0 0,1 1 1,0-1-1,-1 0 0,0 0 1,1 1-1,-1-1 0,0 0 1,0 1-1,0-1 0,-1 1 1,1 0-1,-1-1 0,1 1 1,-1 0-1,0-1 0,0 1 1,0 0-1,0-1 0,0 1 1,-1 0-1,1-1 0,-1 1 1,0-1-1,0 1 0,0-1 1,0 1-1,0-1-41,-1 2 105,0 0-1,0-1 1,-1 1-1,1-1 1,-1 1-1,0-1 1,0 0-1,0 0 1,0 0-1,-1-1 1,1 1-1,-1-1 1,0 0-1,1 0 1,-1 0-1,0 0 1,0-1-1,-3 1-104,2 0-501,-1-1 1,1 0-1,-1 0 0,0-1 0,1 0 0,-1 0 0,1 0 1,-1 0-1,1-1 0,-1 0 0,1 0 0,-1-1 0,1 0 1,-1 0 500,-13-7-3616</inkml:trace>
  <inkml:trace contextRef="#ctx0" brushRef="#br0" timeOffset="1003.295">2080 117 10368,'0'0'106,"0"0"0,-1 0 0,1 0 0,0 0-1,-1 0 1,1-1 0,0 1 0,-1 0 0,1 0 0,-1 0 0,1 0 0,0 0 0,-1 0 0,1 0 0,0 0 0,-1 0 0,1 0 0,0 0 0,-1 1 0,1-1 0,0 0 0,-1 0 0,1 0 0,0 0 0,-1 0 0,1 1 0,0-1-1,-1 0 1,1 0 0,0 1 0,0-1 0,-1 0 0,1 0 0,0 1 0,0-1 0,0 0 0,-1 1 0,1-1 0,0 0 0,0 1 0,0-1 0,0 0 0,0 1 0,0-1 0,0 0 0,-1 1 0,1-1 0,0 0 0,0 1 0,0-1 0,1 1-1,-1-1 1,0 0-106,-4 12 155,-5 12 364,1-1 1,1 1-1,2 1 0,0-1 1,2 1-1,0 0 0,2-1 1,2 24-520,-1-41 15,1-1 0,0 0-1,1 1 1,0-1 0,0 0 0,0 0 0,1 0 0,-1 0 0,1 0 0,1-1 0,-1 0-1,5 6-14,-6-9-134,0 1-1,1-1 1,-1 1-1,1-1 1,0 0-1,-1 0 1,1 0-1,0 0 0,0-1 1,0 1-1,1-1 1,-1 1-1,0-1 1,0 0-1,1-1 1,-1 1-1,1 0 0,-1-1 1,0 0-1,1 0 1,-1 0-1,1 0 1,-1-1-1,2 1 135,3-2-1087,1 0-1,0-1 1,-1 0-1,0 0 1,0-1 0,0 0-1,0-1 1,0 1-1,-1-1 1,6-5 1087,4-9-3168</inkml:trace>
  <inkml:trace contextRef="#ctx0" brushRef="#br0" timeOffset="1340.313">2018 308 9472,'-4'9'3584,"4"-14"-2784,9 13-128,-5-4-256,10 1-384,0-5-32,4 0 0,-2-5 64,2 1-32,0-4-1216,1-4-480</inkml:trace>
  <inkml:trace contextRef="#ctx0" brushRef="#br0" timeOffset="1341.313">2130 101 7296,'-14'-5'2816,"5"14"-2208,5-1 1120,4-8 320</inkml:trace>
  <inkml:trace contextRef="#ctx0" brushRef="#br0" timeOffset="1342.313">2107 120 15328,'9'10'448,"5"-7"-352,4-6-1440,5-2-608,4-3-1696</inkml:trace>
  <inkml:trace contextRef="#ctx0" brushRef="#br0" timeOffset="1688.516">2660 50 10112,'0'0'156,"0"0"1,0 0-1,1 1 1,-1-1-1,0 0 1,0 1-1,1-1 1,-1 0-1,0 1 1,0-1-1,0 0 1,0 1-1,1-1 1,-1 0-1,0 1 1,0-1-1,0 0 1,0 1-1,0-1 1,0 1 0,0-1-1,0 0 1,0 1-1,0-1 1,0 0-1,0 1 1,-1-1-1,1 1 1,0-1-1,0 0 1,0 1-1,0-1 1,-1 0-157,-11 18 1091,-22 15-1499,33-32 597,-100 103 3133,95-99-3233,1 1-1,0-1 1,0 1-1,0 0 0,1 1 1,0-1-1,0 1 1,1 0-1,-1 0 0,-1 6-88,4-10-119,1 1-1,-1-1 0,1 0 0,0 0 1,-1 0-1,1 0 0,1 1 0,-1-1 1,0 0-1,1 0 0,-1 0 1,1 0-1,0 0 0,0 0 0,1 0 1,-1 0-1,0 0 0,1 0 0,0 0 1,0-1-1,0 1 0,0-1 0,0 1 1,0-1-1,0 0 0,3 2 120,1 0-616,0 1 0,1-1-1,0 0 1,0-1 0,0 0 0,0 0 0,0 0-1,1-1 1,-1 0 0,1-1 0,0 1 616,27 2-2528</inkml:trace>
  <inkml:trace contextRef="#ctx0" brushRef="#br0" timeOffset="2035.29">3099 145 13184,'0'-1'176,"0"0"0,0 1 0,0-1 0,0 0 1,0 0-1,0 1 0,0-1 0,0 0 0,0 1 1,-1-1-1,1 0 0,0 1 0,0-1 0,-1 0 1,1 1-1,0-1 0,-1 1 0,1-1 0,0 1 1,-1-1-1,1 0 0,-1 1 0,1 0 0,-1-1 1,1 1-1,-1-1 0,0 1 0,1 0 0,-1-1 1,1 1-1,-1 0 0,0-1 0,0 1-176,-1 0 137,0 0-1,0 0 0,0 0 0,0 0 1,0 1-1,0-1 0,0 0 1,0 1-1,0 0 0,0-1 1,0 1-1,0 0-136,-9 5-52,-1 0 1,1 1-1,-7 5 52,2 0-6,1 1 0,0 0 0,1 1 0,0 0 0,-1 3 6,11-11 24,-1-1 0,1 1 0,1 0 0,-1 0 0,1 0 0,0 0-1,0 1 1,0-1 0,1 1 0,0-1 0,1 1 0,-1 0 0,1 0 0,1 0-1,-1 0 1,1 1-24,0-5 6,1 0-1,-1 0 0,1 0 1,0-1-1,0 1 0,0 0 1,0-1-1,0 1 0,0-1 1,1 1-1,-1-1 0,1 0 0,0 1 1,-1-1-1,1 0 0,0 0 1,0 0-1,1 0-5,1 1 6,1 0 0,-1-1 0,1 1-1,0-1 1,-1 0 0,1 0 0,0 0 0,0-1 0,5 1-6,1 0-9,0-1 1,0 0 0,0-1 0,0 0 0,1-1 0,-1 0-1,0-1 1,-1 0 0,6-2 8,-5 1-9,0-1 1,0-1-1,0 0 0,0 0 1,4-4 8,-13 7-8,1 0-1,-1 0 1,1 0-1,-1 0 1,0-1 0,1 1-1,-1-1 1,0 1 0,-1-1-1,2-2 9,-2 4-13,0-1 0,-1 0-1,1 1 1,-1-1-1,0 1 1,1-1 0,-1 0-1,0 0 1,0 1-1,0-1 1,0 0 0,0 1-1,-1-1 1,1 0-1,0 1 1,-1-1 0,1 1-1,-1-1 1,1 0-1,-2 0 14,-2-5-427,-1 0 0,0 0-1,0 1 1,0-1 0,-1 1 0,0 1-1,0-1 1,-4-2 427,-26-25-4869,22 14 1317</inkml:trace>
  <inkml:trace contextRef="#ctx0" brushRef="#br0" timeOffset="2373.156">3319 45 12928,'9'29'5413,"0"13"-3367,3 12-1863,-10-48-164,30 116 39,-26-96-35,-2-1-1,-1 0 0,0 23-22,-1-37 180,4-15-60,7-23-32,-11 22-97,37-55-5,-8 12-127,-27 40 130,1 0-1,0 1 1,1-1 0,0 1-1,0 1 1,0-1-1,0 1 1,1 0 0,0 0-1,1 1 1,-1 0 11,-4 3 7,1 1 0,-1-1 1,0 1-1,1 0 0,-1 0 0,0 0 1,1 0-1,-1 0 0,1 1 0,-1 0 1,1-1-1,0 1 0,-1 1 0,1-1 1,-1 0-1,1 1 0,-1 0 1,1 0-1,-1 0 0,0 0 0,1 1 1,-1-1-1,0 1 0,0 0 0,0-1 1,0 2-1,0-1 0,-1 0 0,1 1-7,13 10 0,0 1 0,-1 0 0,-1 2 0,11 14 0,-10-8-640,0 1 0,-1 0 0,7 18 640,-7-13-4138,-1-11-3883,-8-8 4341</inkml:trace>
  <inkml:trace contextRef="#ctx0" brushRef="#br0" timeOffset="2720.705">4072 65 10112,'0'0'5456,"14"17"-4465,2 11 355,-1-1-1,-2 2 1,6 16-1346,-13-27 61,-1 0 1,-1 0-1,0 0 1,-1 0-1,-1 1 1,0 14-62,-2-34 1,0 1 1,0 0-1,0 0 1,0 0-1,0 0 1,0 0-1,0 0 1,0 0-1,0 0 1,0 0-1,0 0 1,0 0-1,0 0 1,0-1-1,0 1 1,1 0-1,-1 0 1,0 0-1,0 0 1,0 0-1,0 0 1,0 0-1,0 0 1,0 0-1,0 0 0,0 0 1,0 0-1,1 0 1,-1 0-1,0 0 1,0 0-1,0 0 1,0 0-1,0 0 1,0 0-1,0 0 1,0 0-1,0 0 1,1 0-1,-1 0 1,0 0-1,0 0 1,0 0-1,0 0 1,0 1-1,0-1 1,0 0-1,0 0 1,0 0-1,0 0 1,0 0-1,0 0 1,0 0-1,1 0 1,-1 0-1,0 0 1,0 0-1,0 0 1,0 1-1,0-1 1,0 0-1,0 0 1,0 0-1,0 0 1,0 0-1,0 0 1,0 0-1,0 0 1,0 0-1,0 1-1,10-12 42,12-21-48,-18 26 4,22-30-64,2 1 0,9-7 66,-23 27-21,1 1-1,1 0 1,0 1-1,0 1 0,19-10 22,-29 19 0,1 0 0,-1 0 0,1 0 0,-1 1 0,1 0 0,6 0 0,-10 1 0,1 1 0,-1-1 0,1 1 0,-1 0 0,1 0 0,-1 1 0,1-1 0,-1 1 0,1 0 0,-1-1 0,1 2 0,-1-1 0,0 0 0,0 1 0,1-1 0,2 4-15,-1-1-1,1 1 0,-1 0 1,0 0-1,0 0 0,0 1 0,-1 0 1,0 0-1,0 0 0,-1 1 1,0-1-1,0 1 0,0-1 1,-1 1-1,1 0 0,-2 0 0,1 0 1,0 7 15,-1-6-54,0-1 0,-1 0 1,0 0-1,0 1 1,0-1-1,-1 0 0,0 0 1,-1 0-1,1 0 1,-1 0-1,-1 0 0,1 0 1,-1 0-1,0-1 1,-1 0-1,0 1 0,0-1 1,0 0-1,-3 2 54,-2-1-997,-1 1 1,0-2-1,0 1 0,0-1 0,-1-1 0,0 0 1,0-1-1,-1 0 0,1 0 0,-9 0 997,-31 12-3738</inkml:trace>
  <inkml:trace contextRef="#ctx0" brushRef="#br0" timeOffset="3152.79">597 1138 10240,'295'-61'6431,"-224"45"-3816,34-1-2615,-70 11 292,721-75 1291,-586 67-1449,346-26-59,293-38-59,-154-3 165,-85 17 3649,-553 63-3989,0 1 1,15 1 158,8 5-6163,-34-6 1822,-2 0-443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5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10240,'1'5'800,"-1"0"1,1 0 0,0 1 0,0-1 0,0 0-1,1 0-800,22 51 1680,-17-44-1195,-1 1 1,-1 0-1,0 0 1,0 5-486,1 11 292,-1 0-1,-1 1 1,-1-1-1,-2 1 1,-1 0-1,-5 29-291,15-90-58,1 0-1,2 1 0,1 0 1,1 1-1,10-14 59,-22 39-11,2-6-13,2 1-1,-1 0 0,1 0 1,1 0-1,0 1 0,3-3 25,-9 10 13,0-1 0,0 1 0,0-1 0,0 1 0,0 0-1,1 0 1,-1 0 0,0 0 0,1 0 0,-1 0 0,1 1 0,-1-1 0,1 1-1,-1-1 1,1 1 0,-1 0 0,1 0 0,0 1 0,-1-1 0,1 0-1,-1 1 1,1-1 0,-1 1 0,0 0 0,1 0 0,-1 0 0,0 0-1,1 0 1,-1 1 0,0-1 0,1 1-13,3 3 41,-1 0 0,1 0 0,-1 0 0,0 1 0,0-1 0,-1 1 0,0 0 0,0 1 0,0-1 0,2 6-41,4 13 71,-1 0-1,2 10-70,0-3 41,18 62-582,-18-57-2715,-12-33 565,-2-8 257,-2-5-1118</inkml:trace>
  <inkml:trace contextRef="#ctx0" brushRef="#br0" timeOffset="326.72">212 224 10240,'-28'-5'3872,"19"14"-3040,0-1 863,9 0 193,0-1-1024,5 2-288,8-1-384,1-1-160,4 2 0,5-9-192,4 0 32,3-4-1056,2-4-512,4-4-511,5 0-193,-1 0-1376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7296,'-2'0'273,"1"0"1,0 0-1,0 0 1,0 0 0,0 0-1,0 0 1,0 0-1,0 0 1,0 1-1,-1-1 1,1 0 0,0 1-1,0-1 1,0 0-1,0 1 1,0 0-1,0-1 1,1 1-1,-1-1 1,0 1 0,0 0-1,0 0 1,0 0-1,1 0-273,-1 1 332,0 0 0,1 0 1,-1 0-1,1 1 0,0-1 0,-1 0 0,1 1 0,0-1 0,1 0 0,-1 2-332,0 9 172,0-12-52,0 0-1,0 1 1,0-1-1,0 0 1,0 0-1,0 0 1,1 0 0,-1 0-1,0 0 1,1 0-1,-1 0 1,0 0-1,1 1 1,-1-1-1,1-1 1,0 1-1,-1 0 1,1 0 0,0 0-1,0 0 1,-1 0-1,1-1 1,0 1-1,0 0 1,0-1-1,0 1 1,0 0 0,0-1-120,3 1-436,0 0 0,0 0 1,0 0-1,0-1 1,0 0-1,0 1 1,2-2 435,-5 1-36,-1 0 0,0 0 0,0 0 0,0 0 0,0-1 0,0 1 0,0 0 0,0 0 0,1 0 0,-1-1 0,0 1 0,0 0 0,0 0 0,0 0 0,0-1 0,0 1 0,0 0 0,0 0 0,0 0 0,0-1 0,0 1 0,0 0 0,0 0 0,0 0 0,0-1 0,0 1 0,0 0 0,0 0 0,-1 0 0,1-1 0,0 1 0,0 0 0,0 0 0,0 0 0,0 0 0,0-1 0,-1 1 0,1 0 0,0 0 0,0 0 0,0 0 0,0 0 0,-1 0 0,1-1 0,0 1 0,0 0 36,-7-8 131,4 5 204,0 1 0,-1-1 0,1 1 1,0 0-1,-1 0 0,0 0 0,1 1 1,-1-1-1,0 1 0,0 0 1,0 0-1,0 0 0,0 1 0,-1-1-335,-3 1 21,1 1-1,0 0 1,0 0-1,0 0 1,0 1-1,0 0 1,-5 2-21,0 0 3,0 1 0,1 1 0,-1 0 0,1 0 0,1 1 0,-1 0 0,1 1 0,1 0 0,-1 1 0,-1 2-3,-5 7-5,2 1 0,0 0 0,1 1 0,-11 21 5,19-31-26,0 0 0,1 0 0,0 1 0,1-1 0,0 1 0,1-1 0,0 1 0,0 0 0,1 0 0,1 0 0,0 0 0,0 0 0,1 0 0,0 0 0,1 0 0,1 0 0,-1 0 0,2-1 0,-1 0 0,2 1 0,-1-1 0,1 0 0,1-1 0,0 0 0,0 0 0,1 0 0,0 0 0,0-1 0,1 0 0,0-1 0,0 0 0,1 0 0,6 3 26,-4-3-553,0 0 1,1-1 0,0 0-1,1-1 1,-1-1 0,1 0-1,10 2 553,43 1-4346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61 7424,'0'31'2816,"0"-2"-2208,0 15 768,0-17 224,5 5-896,-1 4-288,6 5-352,-1 2-96,0-3 32,-5-4 0,5-9 64,-1-7-1312,-4-4-512,-4-4-1728</inkml:trace>
  <inkml:trace contextRef="#ctx0" brushRef="#br0" timeOffset="325.621">0 49 9984,'0'7'3680,"10"-7"-2848,3 0-96,-4 0-288,9-7-256,5 4-32,9-6-96,7 1-64,6 1 32,5-3-32,3 3 64,1 7-96,-9-5-64,-8 5-1216,-12 5-544,-11 2-768,-10 3-224,-4 2 320</inkml:trace>
  <inkml:trace contextRef="#ctx0" brushRef="#br0" timeOffset="685.015">153 289 7040,'-23'31'2624,"23"-23"-2048,0-4 928,0-1 288,9-3-928,5 0-288,13-3-448,9-6-128,10 2 0,6-5-1056,12 0-480,-1 0-800,-6-1-288,-2 3 128</inkml:trace>
  <inkml:trace contextRef="#ctx0" brushRef="#br0" timeOffset="1030.358">808 100 7168,'-3'0'356,"1"0"1,0 0-1,-1 1 1,1-1-1,0 1 1,0 0-1,-1-1 1,1 1-1,0 0 1,0 0-1,0 0 0,0 1 1,0-1-1,0 0 1,0 1-1,-1 1-356,-1 0 281,1 1 1,0 0-1,0 0 0,0 1 0,0-1 0,1 1 0,0-1 0,0 1-281,-5 13 108,1 0 0,2 0-1,-1 0 1,2 1-108,2-16 38,-2 14 14,1 1 1,1 0-1,0-1 0,1 1 0,1 5-52,0-18 14,-1 1-1,1 0 0,0-1 1,0 1-1,0-1 0,1 0 1,0 1-1,0-1 0,0 0 1,1 0-1,-1 0 0,1 0 1,1-1-1,-1 1 0,1-1 1,-1 0-1,1 0 0,3 2-13,-3-4 2,0 0 0,0 0 0,0-1 0,0 1-1,0-1 1,0 0 0,1-1 0,-1 1 0,0-1 0,1 1 0,-1-1-1,0 0 1,1-1 0,-1 1 0,0-1 0,0 0 0,1 0-1,1-1-1,5-1 11,1-1-1,-1-1 1,0 0-1,-1 0 1,1-1-1,1-1-10,-5 2 2,-1 1-1,0-2 1,0 1 0,0 0-1,0-1 1,-1 0-1,0 0 1,0-1 0,0-1-2,-3 5-7,0 0 1,-1 0 0,1 0 0,-1 0-1,0 0 1,0-1 0,0 1 0,0 0-1,-1-1 1,1 1 0,-1-1 0,0 1 0,0-1-1,0 1 1,-1 0 0,1-1 0,-1 1-1,1-1 1,-1 1 0,0 0 0,-1 0 0,0-2 6,-2-3 12,0 1 0,-1 0 0,0 0 0,0 1 0,-1-1 0,0 1 0,0 0 0,0 1 0,-1 0 0,-3-3-12,-11-6-2105,-1 2-1,-21-10 2106,29 15-3333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2:4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9728,'-5'9'3680,"5"6"-2848,5 17-192,-1-16-192,1 8-352,4 4 0,-1 3-32,1 2 32,0-1-64,0 0-32,-5 0 32,1-1-32,-5-7 0,4-4-1344,1-3-544,-1-10-1792</inkml:trace>
  <inkml:trace contextRef="#ctx0" brushRef="#br0" timeOffset="330.075">314 30 9728,'0'-1'123,"0"1"-1,-1 0 1,1-1 0,0 1 0,0 0 0,-1 0-1,1-1 1,0 1 0,-1 0 0,1 0 0,0 0-1,-1 0 1,1 0 0,-1-1 0,1 1 0,0 0 0,-1 0-1,1 0 1,0 0 0,-1 0 0,1 0 0,-1 0-1,1 0 1,0 0 0,-1 0 0,1 0 0,0 1-1,-1-1 1,1 0 0,-1 0 0,1 0 0,0 0 0,-1 0-1,1 1 1,0-1 0,0 0 0,-1 0 0,1 1-123,-17 16 1530,-13 32-1538,28-45 187,-5 8-161,1 1 0,0 0 1,1 1-1,1-1 1,0 1-1,1 0 0,1 0 1,0 0-1,1 0 1,0 0-19,1-8-2,0-1 0,0 1 1,1-1-1,0 0 0,0 0 0,0 1 1,1-1-1,0 0 0,0 0 1,0 0-1,0-1 0,3 5 2,-2-6-9,-1 0-1,1 0 1,0 0 0,0-1-1,0 1 1,0-1-1,1 1 1,-1-1 0,0 0-1,1 0 1,0-1-1,-1 1 1,1-1 0,0 0-1,0 0 1,0 0 0,0 0-1,3-1 10,6 1-313,0 0-1,0-1 1,0-1 0,0-1-1,0 0 1,0 0 0,4-2 313,4-2-1821,-1-1 0,1 0 0,-2-2 0,5-3 1821,43-28-3477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109 183 9984,'10'27'5880,"5"19"-4449,4 29-1431,4 79 2496,-23-150-2300,1 11-2234,-2-12 464,-4-8 473,-8-21-1610,6 13 1074,0 0 0,0 1 1,-2 0-1,-2-4 1637,-34-38 254,-19-29 6676,63 82-6900,0 0 0,0 0 0,1 0 0,-1 0 0,1 0 1,-1 0-1,1 0 0,-1 0 0,1 0 0,0 0 0,-1 0 1,1-1-1,0 1 0,0 0 0,0 0 0,0 0 0,0 0 0,0-1 1,0 1-1,0 0 0,0 0 0,1 0 0,-1 0 0,0 0 1,1-1-31,0 0 58,0 0 0,1 0 0,-1 0 0,1 0 0,-1 1 0,1-1 0,0 0 0,0 1 0,0-1 0,0 1 0,0 0 0,0-1-58,11-4 205,-1 0-1,1 1 1,-1 0 0,6 0-205,-10 3 19,255-74-9,-257 74 16,1 0-1,-1 0 1,0 1-1,0 0 1,1 0 0,-1 1-1,1-1 1,-1 1-1,0 1 1,1-1-1,-1 1 1,0 0-1,6 2-25,-7-1 104,0 0-1,0 1 0,-1-1 0,1 1 0,-1 0 0,1 0 0,-1 0 0,0 1 0,-1-1 1,1 1-1,0 0 0,-1 0 0,0 1 0,0-1 0,0 0 0,-1 1 0,1 0-103,20 47 1577,-1 1-1,1 13-1576,2 5-934,-25-71 858,0 1-185,1-1-1,-1 1 1,0-1-1,0 1 1,0 0-1,1-1 1,-1 1-1,0-1 1,1 1-1,-1 0 1,0-1-1,1 1 1,-1-1-1,1 1 1,-1-1-1,1 0 0,-1 1 1,1-1-1,-1 1 1,1-1-1,-1 0 1,1 1 261,4-3-4341</inkml:trace>
  <inkml:trace contextRef="#ctx0" brushRef="#br0" timeOffset="354.366">745 64 7296,'0'-1'191,"1"0"1,-1 0 0,0 0-1,0 0 1,0 0-1,1 0 1,-1 0 0,0 0-1,1 0 1,-1 0-1,1 0 1,-1 1 0,1-1-1,-1 0 1,1 0-1,0 0 1,-1 1-1,1-1 1,0 0 0,0 1-1,0-1 1,-1 1-1,1-1 1,0 1 0,1-1-192,-1 2 185,0-1 0,1 1-1,-1 0 1,0 0 0,0-1 0,0 1 0,0 0 0,0 0 0,0 0 0,0 1 0,0-1 0,0 0 0,-1 0 0,1 0 0,0 1 0,-1-1 0,1 0 0,-1 1 0,1 0-185,12 31 1005,-1 1 1,-2 0 0,-1 0 0,-1 3-1006,4 16 382,5 6-382,3 9-3589,-22-71-569,-3-1 2113,0 0 365,-8-8-1541</inkml:trace>
  <inkml:trace contextRef="#ctx0" brushRef="#br0" timeOffset="700.783">518 236 9984,'-9'0'981,"-7"0"1291,16 0-2228,0 0 1,-1 0 0,1 1 0,0-1 0,0 0 0,-1 0 0,1 0 0,0 0-1,0 1 1,0-1 0,-1 0 0,1 0 0,0 0 0,0 1 0,0-1 0,0 0-1,0 0 1,0 1 0,-1-1 0,1 0 0,0 0 0,0 1 0,0-1 0,0 0-1,0 0 1,0 1 0,0-1 0,0 0 0,0 0 0,0 1 0,0-1 0,0 0-1,0 1 1,0-1 0,0 0 0,1 0 0,-1 1 0,0-1 0,0 0 0,0 0-1,0 0 1,0 1 0,1-1 0,-1 0 0,0 0 0,0 1-45,1-1 47,0 1 0,0-1 0,0 1 1,1-1-1,-1 1 0,0-1 0,0 0 0,0 0 0,0 1 1,1-1-1,-1 0 0,0 0 0,0 0 0,1 0-47,4 0 60,17 3-82,1-1-1,-1-1 1,1-2 0,0 0-1,-1-1 1,11-4 22,35-8-607,34-12 607,101-39-328,-36 12 565,-167 52-192,0 0 0,1 1 0,-1-1 0,1 1 0,-1 0 0,1-1 0,-1 1-1,1 0 1,0 0 0,-1 0 0,1 0 0,-1 0 0,1 0 0,-1 0 0,1 1 0,-1-1 0,1 1 0,-1-1 0,1 1 0,-1-1 0,0 1 0,1 0 0,0 0-45,-1 1 171,0 0 0,1 0 0,-1 0 0,0 0 0,-1 0 0,1 0 0,0 0 0,-1 0 0,1 1 0,-1-1 0,1 0 0,-1 0 0,0 0 0,0 1 0,0-1 0,0 1-171,-5 64 1765,3-44-1589,0 0 1,2 19-177,1-29 26,0-1 1,1 1-1,1 0 1,-1-1 0,2 0-1,0 0 1,2 5-27,-5-14-58,1-1-1,-1 1 1,0 0 0,1-1-1,-1 1 1,1-1 0,0 1-1,0-1 1,0 0 0,0 0-1,1 0 1,-1 0 0,0 0-1,1 0 1,-1-1 0,1 1-1,0-1 1,-1 0 0,1 0-1,0 0 1,0 0 0,0 0-1,0 0 1,0-1 0,0 0-1,0 1 1,0-1 0,0 0-1,0 0 1,0-1 0,0 1-1,0-1 1,1 0 58,5-1-864,-1-1 0,0 1 0,0-2 0,0 1 0,0-1 0,0 0 0,-1-1 0,5-3 864,7-8-3594</inkml:trace>
  <inkml:trace contextRef="#ctx0" brushRef="#br0" timeOffset="1035.043">1221 248 9856,'-14'8'3680,"14"-4"-2848,5-1-96,-1-3-288,10 5-320,-1-1-96,5-4-224,5-4-32,0-1 96,-1-2-1408,0-6-640,0 1-1280</inkml:trace>
  <inkml:trace contextRef="#ctx0" brushRef="#br0" timeOffset="1036.043">1400 56 10112,'-18'-7'3872,"14"10"-3040,-5 1 927,9-4 225,0 0-1056,0 0-384,9 0-544,4 0-96,5-7 32,10-2-2368,3-6-1055,1-9-993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76 10112,'-4'0'3776,"4"0"-2944,4 7-160,-4 1-224,8 4-288,1 5 0,4 7-96,1 7 32,4 9-64,0 0 895,0 4 481,-4-5-1632,-1-2-736,-4-10 288,-4-3 257,-1-12-1121,1-7-544,4-13-1696</inkml:trace>
  <inkml:trace contextRef="#ctx0" brushRef="#br0" timeOffset="383.792">483 0 10240,'-34'12'4775,"25"-6"-4402,0-1 0,1 1 0,-1 0 0,-4 6-373,-2 1-153,2 1 0,0 1 0,-11 15 152,22-27 0,1-1 0,-1 0 0,0 1 0,1-1 0,-1 1 0,1-1 0,0 1 0,0 0 0,0 0 0,0-1 0,1 1 0,-1 0 0,1 0 0,0 0 0,-1 0 0,1 0 0,0 0 0,1-1 0,-1 1 0,1 3 2,0-4-3,1 1 1,-1 0-1,1-1 1,0 1-1,0-1 1,0 1-1,0-1 1,0 0-1,0 0 1,1 0-1,-1 0 1,1 0-1,-1-1 1,1 1-1,0-1 1,0 1-1,-1-1 1,1 0 0,3 0 1,56 18 5,-44-14 6,1 0-1,-1 1 1,0 1 0,-1 1-1,1 1 1,6 4-11,-22-11 99,0-1 1,0 0 0,0 1-1,0-1 1,-1 1 0,1-1-1,-1 1 1,1 0-1,-1 0 1,0-1 0,1 1-1,-1 0 1,0 0 0,0 0-1,-1 1 1,1-1-1,0 0 1,-1 0 0,1 0-1,-1 2-99,0-2 96,0 1-1,0-1 1,-1 0 0,1 0-1,-1 0 1,0 0 0,1 0-1,-1-1 1,0 1-1,0 0 1,-1 0 0,1 0-1,0-1 1,0 1-1,-1-1 1,1 1 0,-1-1-1,1 1 1,-1-1-1,0 0 1,1 0 0,-2 1-96,-4 2-111,0 0 0,-1 0-1,1-1 1,-1 1 0,0-2 0,0 1 0,0-1 0,0 0 111,2-1-614,1-1 0,0 1 0,0-1 0,-1 0 0,1 0 0,-1-1 614,2 0-873,1 1 0,0-1 0,0 0 0,0 0 1,0 0-1,0 0 0,0-1 0,0 1 1,0-1-1,0 0 873,-8-9-3696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10112,'2'11'5329,"0"26"-4925,-1-6-324,1 0-16,2 0 0,1 0 0,8 27-64,-11-49 13,1 0-1,1 0 0,-1-1 1,1 1-1,1-1 1,0 0-1,0 0 1,0 0-1,1 0 0,0-1 1,1 0-1,-1-1 1,1 1-1,1-1 1,-1 0-13,-3-4-10,0 0 0,0 0 0,0 0 0,-1-1 0,2 1 1,-1-1-1,0 0 0,0 0 0,0-1 0,0 1 0,1-1 1,-1 0-1,0 0 0,0 0 0,1 0 0,-1-1 0,0 0 1,0 0-1,3-1 10,2-1-589,0-1 0,0 0 0,0 0 0,-1-1 0,0 0 0,0 0 0,4-4 589,-8 6-5722</inkml:trace>
  <inkml:trace contextRef="#ctx0" brushRef="#br0" timeOffset="347.383">9 219 9472,'-4'15'3584,"13"-10"-2784,13-5-224,-8 0-288,8-5-2496,4-7-960,1 2 32,0-2 96</inkml:trace>
  <inkml:trace contextRef="#ctx0" brushRef="#br0" timeOffset="348.383">202 84 9728,'-22'-8'3584,"-1"8"-2784,9 0 0,5 0-160,5 0-448,4 0-32,0-5-96,4 1-64,5 1 32,5-5-32,0 4 0,-1-4-352,5-1-96,5 6-3520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6272,'10'-5'2049,"-10"4"-1895,1 1 1,0-1-1,-1 0 1,1 1-1,0-1 1,-1 1-1,1 0 1,0-1-1,0 1 1,-1 0-1,1-1 1,0 1 0,0 0-1,0 0 1,0 0-1,-1 0 1,1-1-1,0 1 1,0 0-1,0 1 1,0-1-1,0 0 1,-1 0-1,1 0 1,0 0-1,0 1 1,0-1-1,-1 0 1,1 1-1,0-1 1,0 1-1,-1-1 1,1 1-1,0-1 1,-1 1-1,1-1 1,0 1-1,-1 0 1,1-1-1,-1 1 1,1 0-1,-1-1 1,1 2-155,4 5 74,1 1 1,-1 0-1,-1 1 0,1-1 1,-1 1-1,-1 0 0,2 8-74,14 67 462,-13-53-409,4 20-187,-2 1 1,-2-1 0,-2 22 133,-4-70-135,-1-1-160,1 0 0,0 0 0,0 1-1,0-1 1,1 0 0,-1 0 0,1 0 0,-1 1 0,1-1-1,-1 0 1,2 2 295,3-2-3386</inkml:trace>
  <inkml:trace contextRef="#ctx0" brushRef="#br0" timeOffset="349.32">307 3 7040,'0'-1'137,"1"1"0,-1 0 0,0 0 0,1-1 0,-1 1 0,1 0 0,-1 0 0,1 0 0,-1 0 0,1 0 0,-1 0 0,1 0 0,-1 0 0,1 0 0,-1 0 0,1 0 1,-1 0-1,1 0 0,-1 0 0,1 0 0,-1 1 0,1-1 0,-1 0 0,1 0 0,-1 0 0,1 1 0,-1-1 0,1 0-137,10 16 2592,5 28-565,-13-36-2094,52 176 408,-47-149-341,-1 1 0,-2 0 0,-1 0 0,-2 13 0,-2-46 16,-2 16-545,2-19 441,0 1 0,0-1-1,0 1 1,0-1-1,0 1 1,0-1 0,-1 0-1,1 1 1,0-1-1,0 1 1,-1-1 0,1 0-1,0 1 1,0-1 0,-1 0-1,1 1 1,0-1-1,-1 0 1,1 0 0,-1 1-1,1-1 1,0 0-1,-1 0 1,1 0 0,-1 0-1,1 1 1,-1-1-1,1 0 1,0 0 0,-1 0-1,1 0 1,-1 0-1,1 0 1,-1 0 0,1 0-1,-1 0 1,1 0-1,0 0 89,-13-6-3386</inkml:trace>
  <inkml:trace contextRef="#ctx0" brushRef="#br0" timeOffset="685.016">162 309 7296,'-1'0'143,"1"0"0,-1 0 1,1 1-1,0-1 0,-1 0 1,1 0-1,-1 1 0,1-1 0,0 0 1,-1 1-1,1-1 0,-1 0 1,1 1-1,0-1 0,0 1 1,-1-1-1,1 1 0,0-1 0,0 0 1,0 1-1,-1-1 0,1 1 1,0-1-1,0 1 0,0-1 1,0 1-1,0-1 0,0 1 0,0-1 1,0 1-1,0-1 0,0 1-143,1 0 171,0-1-1,0 1 1,0-1-1,0 0 1,-1 1 0,1-1-1,0 0 1,0 0-1,0 1 1,0-1-1,0 0 1,0 0-1,0 0 1,0 0-1,1-1-170,41-5 862,28-14-806,31-15-56,-13 4-83,51-22-1935,-11 3 255,-127 49 1923,0 1 0,0-1 0,-1 1-1,1-1 1,0 1 0,0 0 0,0 0 0,0-1 0,0 1 0,0 1 0,0-1-1,0 0 1,0 1-160,-1-1 76,0 0-1,0 1 1,-1-1-1,1 1 1,0-1-1,0 1 0,0-1 1,-1 1-1,1 0 1,0-1-1,0 1 1,-1 0-1,1-1 0,-1 1 1,1 0-1,-1 0 1,1 0-1,-1 0-75,2 5 113,-1-1 1,0 0-1,0 0 0,0 1 0,-1-1 1,0 1-1,0-1 0,0 0-113,0 5-59,-1 24 196,1 1 171,2 27-308,-1-52 17,1 0 0,-1-1 0,2 1 0,-1-1 0,1 1 0,1-1 0,0 0 0,2 5-17,-4-12-11,-1 1 1,1-1-1,-1 0 1,1 0 0,0 0-1,0 0 1,0 0-1,0-1 1,0 1-1,0 0 1,0-1-1,0 0 1,1 1 0,-1-1-1,1 0 1,-1 0-1,1-1 1,-1 1-1,1 0 1,0-1-1,-1 1 1,1-1 0,-1 0-1,1 0 1,0 0-1,-1 0 1,1-1-1,1 1 11,3-2-377,0 0 0,-1 0 0,1 0 0,-1-1 0,0 1 0,0-1-1,0-1 1,0 0 0,-1 1 0,5-5 377,17-15-3429</inkml:trace>
  <inkml:trace contextRef="#ctx0" brushRef="#br0" timeOffset="1011.524">732 297 7296,'18'7'2816,"-4"-7"-2208,7-3-160,-7-1-160,8-8-320,5-5-64,5-2-5504</inkml:trace>
  <inkml:trace contextRef="#ctx0" brushRef="#br0" timeOffset="1012.524">821 113 7296,'-18'9'2816,"14"-2"-2208,4 1 832,0-4 256,4-4-864,5 0-352,5-4-544,4-4-224,4 1 160,6-5-2144,-1 4-928,-2-1 64</inkml:trace>
  <inkml:trace contextRef="#ctx0" brushRef="#br0" timeOffset="1431.998">1112 69 9472,'5'7'1112,"-1"0"0,0 0 0,0 0 0,0 1-1,0 4-1111,5 17 649,5 26-649,-7-27 245,-3-11-224,4 12 17,-2-1 1,0 1 0,-2 0 0,-1 17-39,-4-42 24,-4-9-18,-1-14-25,4-4-31,2 0 1,1 0 0,1 0 0,1 0 0,0 1 0,2-1 0,1 1 0,1 0 0,0 0 0,6-8 49,-7 16 2,1 1 0,0 1 0,5-6-2,-9 13 18,1 1 0,-1-1 0,1 1 0,0 0 0,0 0 0,0 0 0,1 1 0,-1 0 0,1-1 1,2 0-19,-6 4 5,0-1 0,0 1 0,-1 0 0,1-1 0,0 1 0,0 0 0,0 0 0,0 0 0,0-1 0,0 1 1,-1 0-1,1 0 0,0 0 0,0 0 0,0 1 0,0-1 0,0 0 0,0 0 0,0 1 0,-1-1 1,1 0-1,0 1 0,0-1 0,0 0 0,-1 1 0,2 0-5,-1 0 41,0 1-1,0-1 1,1 1 0,-1 0-1,0-1 1,0 1 0,-1 0-1,1-1 1,0 1-1,0 0 1,-1 0 0,1 1-41,1 7 569,-1 0 0,0 0-1,0 0 1,-1 5-569,-1 3 528,-1 0 0,-1 0 0,-2 10-528,2-17 11,0 1 0,1 0-1,1 0 1,0 0 0,0 0-1,1 0 1,1 0 0,0 0-1,1 1-10,-2-10-82,1-1 0,0 0 0,0 1 0,0-1-1,0 0 1,0 0 0,1 0 0,-1 0 0,1 0 0,-1 0-1,1 0 1,0 0 0,0-1 0,0 1 0,-1-1-1,2 1 1,-1-1 0,0 0 0,0 0 0,0 0-1,0 0 1,1 0 0,-1 0 0,0-1 0,1 1 0,-1-1-1,1 1 1,-1-1 0,1 0 0,-1 0 0,1 0-1,-1-1 1,3 1 82,2-1-464,0 0 0,0-1 0,0 1-1,0-2 1,0 1 0,0-1 0,0 0 0,-1 0-1,1 0 1,-1-1 0,1-1 464,11-9-3141,0-3-75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92 7296,'0'0'156,"0"-1"1,0 1-1,0 0 0,0 0 1,0 0-1,0 0 1,0-1-1,0 1 1,0 0-1,0 0 0,1 0 1,-1 0-1,0-1 1,0 1-1,0 0 1,0 0-1,0 0 0,0 0 1,0 0-1,1 0 1,-1-1-1,0 1 0,0 0 1,0 0-1,0 0 1,0 0-1,1 0 1,-1 0-1,0 0 0,0 0 1,0 0-1,0 0 1,1 0-1,-1 0 1,0 0-1,0 0 0,0 0 1,1 0-1,-1 0 1,0 0-1,0 0 0,0 0 1,1 0-157,11 5 2071,-9-4-2058,0 1 0,-1 0 0,1-1 0,-1 1 0,0 0 0,0 1 0,0-1 0,0 0 0,0 0 1,1 2-14,3 9 176,-1 0 0,0 0 1,-1 0-1,0 1 0,-1-1 1,0 1-1,-2 0 0,1 1-176,1 36-325,-3 28 325,0-43-1037,-10-50-1358,-28-58-1360,21 43 4142,2 0 0,-7-20-387,21 45 125,-3-4 518,1 0 1,0-1-1,1 1 1,0-1-1,0-7-643,2 13 85,0 0 0,0 0 0,0 0 1,0 0-1,1 0 0,0 1 0,-1-1 0,1 0 0,0 0 0,0 0 0,1 1 1,-1-1-1,1 1 0,-1-1 0,1 1 0,0-1 0,0 1 0,0 0 1,1-1-86,8-8 44,1 0 1,1 1 0,0 1-1,0 0 1,1 1 0,5-3-45,-10 7-12,0 0 0,0 0 0,1 1 0,-1 0 0,1 1 0,0 0 1,-1 0-1,1 1 0,0 0 0,8 1 12,-15 0 5,0 0 0,0 1 0,-1-1 0,1 1 1,0-1-1,0 1 0,-1 0 0,1 0 0,0 0 0,-1 0 0,1 0 1,-1 1-1,0-1 0,1 1 0,-1 0 0,0 0 0,0-1 0,0 1 1,0 1-1,0-1 0,-1 0 0,1 0 0,0 2-5,0-1 75,-1 0 0,0 0 1,0 0-1,-1 1 0,1-1 0,-1 0 0,1 1 1,-1-1-1,0 0 0,0 0 0,-1 1 0,1-1 0,-1 0 1,1 1-1,-1-1 0,0 0 0,0 0 0,-1 0 0,0 2-75,-23 35 2202,20-33-2161,0 0 0,1 0 0,0 0 0,0 0 0,1 0 0,-1 2-41,4-9-55,0 1-1,0-1 1,0 1-1,0-1 1,0 1-1,0-1 1,0 0-1,1 1 1,-1-1 0,0 1-1,0-1 1,0 1-1,0-1 1,1 0-1,-1 1 1,0-1-1,0 1 1,1-1-1,-1 0 1,0 1-1,1-1 1,-1 0-1,0 0 1,1 1-1,-1-1 1,0 0-1,1 0 1,-1 1-1,1-1 1,-1 0-1,0 0 1,1 0-1,-1 0 1,1 1 55,17 3-528,-14-3 782,7 2-345,0 0-1,-1 1 0,0 1 1,0-1-1,0 1 0,2 2 92,-9-5 72,0 0 0,-1 1 0,1-1 0,0 0 0,-1 1 0,0 0 0,1-1 1,-1 1-1,0 0 0,0 0 0,-1 0 0,1 1 0,-1-1 0,1 0 0,-1 1 0,0-1 0,0 1 0,-1-1 0,1 1 0,-1 2-72,1-1 63,-1 0 0,0 1 0,-1-1 0,1 0 0,-1 1 0,0-1 0,-1 0 0,1 0 0,-1 0 0,0 0 0,0 0 0,-1 0 0,1-1 0,-1 1 0,0-1 0,-4 4-63,4-4-447,-1 0 0,0 0 0,0-1 0,-1 1 0,1-1 0,-1 0 0,1-1 0,-1 1 0,0-1 0,0 0 0,0 0 0,0 0 0,-1-1 0,1 1 0,0-1 0,-2 0 447,-12-1-3594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60 7296,'10'-13'1932,"-10"13"-1876,0 0 1,0 0-1,1 0 1,-1 0-1,0 0 0,0-1 1,0 1-1,0 0 1,1 0-1,-1 0 1,0 0-1,0-1 1,0 1-1,0 0 0,0 0 1,1 0-1,-1-1 1,0 1-1,0 0 1,0 0-1,0 0 1,0-1-1,0 1 1,0 0-1,0 0 0,0-1 1,0 1-1,0 0 1,0 0-1,0 0 1,0-1-1,0 1 1,0 0-1,0 0 0,0-1 1,0 1-1,0 0 1,0 0-1,0 0 1,-1-1-1,1 1 1,0 0-1,0 0 1,0 0-1,0 0 0,0-1 1,-1 1-1,1 0 1,0 0-1,0 0 1,0 0-1,-1 0 1,1-1-1,0 1 1,0 0-1,-1 0-56,1 0 2037,-1 2-1535,-1-1 0,1 1-1,0-1 1,0 1-1,-1-1 1,1 0 0,-1 0-1,0 1 1,1-1 0,-2 0-502,-7 8 562,6-4-556,0 0-1,1 1 1,0-1 0,0 1 0,0 0 0,1 0-1,0 0 1,0 0 0,0 1 0,1-1 0,0 1-6,-2 13-128,1 0 0,1-1 0,0 2 128,1-13-382,1 0 0,0 0 0,0 0 0,0 0 1,1 0-1,1 0 0,-1 0 382,-1-5-67,0-1 0,0 1 1,0-1-1,0 0 0,1 1 1,-1-1-1,0 0 0,1 0 0,0 0 1,-1 0-1,1 0 0,0-1 0,0 1 1,0 0-1,0-1 0,0 1 0,0-1 1,1 0-1,-1 0 0,0 0 0,1 0 1,-1 0-1,2 0 67,23 0-1344,0-5-501</inkml:trace>
  <inkml:trace contextRef="#ctx0" brushRef="#br0" timeOffset="1">414 1 9984,'-14'7'3776,"10"10"-2944,-5 3-96,4-8-256,-4 3-352,5 9-32,-1 0-32,5 0-64,0 3 32,9 2-128,5-5 64,4 0 32,4-4 0,4-5-160,6-3 32,-1-7-1280,6-5-576,2-8-1600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1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9728,'0'1'197,"-1"-1"0,0 1 0,0-1 0,1 1 0,-1-1 0,0 1 0,1-1 0,-1 1 0,1 0 0,-1-1 0,1 1 0,-1 0 0,1 0 0,-1-1 0,1 1 0,0 0 0,-1 0 1,1 0-1,0 0 0,0-1 0,0 1 0,-1 0 0,1 0 0,0 0 0,0 0 0,0 0 0,0 0 0,1-1 0,-1 2-197,6 34-168,-2-18 446,6 68-7,-3 0 1,-6 78-272,-1-142 27,9-62-22,-3 19-4,1-13-13,16-59 62,-19 81-42,0 2 0,0-1 0,1 0-1,0 1 1,1 0 0,6-9-8,-10 17-4,0-1 0,0 0 0,1 0 0,-1 1 1,1-1-1,0 1 0,0 0 0,0 0 0,0 0 0,0 0 0,0 1 1,0-1-1,0 1 0,1 0 0,-1 0 0,1 0 0,0 0 4,-1 1 8,-1 0-1,1 0 0,0 0 1,-1 0-1,1 1 0,0-1 1,-1 1-1,1 0 0,-1 0 1,1 0-1,-1 0 0,1 0 1,-1 1-1,0-1 0,0 1 1,0-1-1,1 1 0,-2 0 1,1 0-1,0 0 0,0 0 1,1 2-8,3 4 198,-1 1-1,1 0 1,-1 0 0,-1 1 0,0-1-1,0 1 1,-1 0 0,1 8-198,2 11-658,-1 1 0,0 12 658,-4-37-359,-1-1-1,0 0 1,0 0-1,-1 1 1,1-1-1,-1 0 1,0 1 359,1-3-525,-1 0-1,0 0 1,0 0-1,1 0 1,-1 0 0,0 0-1,-1-1 1,1 1-1,0 0 1,-1-1 525,-7 8-3301</inkml:trace>
  <inkml:trace contextRef="#ctx0" brushRef="#br0" timeOffset="333.754">1 275 10368,'0'7'3936,"0"-7"-3040,13 5-256,-4-5-352,9 0-288,5-5 64,9-2-96,2-1 0,7-1 32,-5 6-1344,1-1-608,-3-4-576,3 4-128,-1-4 160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9472,'1'4'3120,"0"0"-2535,0 2-46,2-7 374,5 11-552,0 1 1,-1 0-1,0 0 0,3 6-361,-3 2 38,0 0-1,0 1 0,-2 0 1,-1-1-1,0 2 0,-2-1 1,0 0-1,-1 15-37,0-18-53,2-5 16,-1-10 38,0-5 19,27-104-196,-23 87 166,1-1-41,0 1 0,9-17 51,-13 33 5,-1-1 0,1 1 1,-1 0-1,1 0 0,0 0 1,1 0-1,-1 0 0,1 1 1,-1-1-1,1 1 0,0 0 1,1 0-1,-1 0 0,2 0-5,-4 2 3,0 0 1,0 0-1,0 1 0,0-1 1,0 1-1,0 0 0,0 0 1,0-1-1,0 1 0,1 1 1,-1-1-1,0 0 0,0 0 1,0 1-1,0-1 0,0 1 1,0 0-1,0-1 0,0 2-3,2 0 0,0 0 1,0 1-1,0 0 0,-1 0 0,1 0 0,-1 0 0,0 0 0,3 4 0,3 6 32,-1-1 0,0 1 0,0 1 0,4 14-32,6 16 98,-12-26-83,2 1 1,0-2 0,0 1-1,2-1 1,3 4-16,-12-20-1,-1-1 0,0 1-1,0-1 1,1 1 0,-1-1 0,1 1-1,-1-1 1,0 1 0,1-1-1,-1 1 1,1-1 0,-1 0 0,1 1-1,-1-1 1,1 0 0,-1 1 0,1-1-1,0 0 1,-1 0 0,1 0-1,-1 1 1,1-1 0,0 0 0,-1 0-1,1 0 1,-1 0 0,1 0 0,0 0-1,-1 0 1,1 0 0,0 0-1,-1-1 1,1 1 0,-1 0 0,1 0-1,-1 0 1,1-1 0,0 1 0,-1 0-1,1-1 1,-1 1 0,1 0-1,-1-1 1,0 1 0,1-1 0,-1 1-1,1-1 1,-1 1 0,1-1 1,2-4 7,0 0 0,0 0 1,0 0-1,-1 0 0,1-3-7,0 1-16,12-26-12,-5 10-6,1 2 1,0-1-1,8-10 34,-6 14-64,1 0-1,12-12 65,-20 25 47,0-1 0,0 1 0,1 0 0,0 0 0,-1 1 0,2 0 0,-1 0 0,0 1 0,2-1-47,-5 3 156,0 1 0,-1-1 1,1 1-1,0-1 0,-1 1 1,1 0-1,0 1 0,0-1 0,-1 1 1,1-1-1,0 1 0,-1 0 1,1 0-1,-1 1 0,1-1 0,-1 1 1,0 0-1,1 0 0,-1 0 1,0 0-1,0 0 0,0 1 0,-1-1 1,2 3-157,4 2 70,-1 1 1,0 0-1,0 1 1,-1-1-1,0 1 0,-1 1 1,0-1-1,1 2-70,10 27-48,-1 1 0,-2 0 0,6 31 48,-18-65-584,1 1 0,0-1 0,0 0 0,0 1 0,3 3 584,-3-5-1288,0-3-3574,1-4 3374,-2 2 607,7-6-2575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10496,'-2'6'782,"-1"0"-1,1 1 1,0-1 0,0 0 0,0 1 0,1 0 0,0-1 0,1 1 0,-1 2-782,4 64 2548,-2-71-2448,1 17-69,1-1-1,2 0 1,-1 1 0,2-2 0,1 1-1,6 12-30,-1-4 0,2-1-1,1 0 0,1-1 0,2 1 1,-9-15-73,0 0 1,1 0-1,0-1 0,0 0 0,1-1 1,0 0-1,0-1 0,1 0 0,0-1 1,0 0-1,7 2 73,-8-4-538,0-1-1,0 0 1,0 0 0,0-1 0,0-1 0,1 0-1,-1 0 1,0-1 0,1 0 0,-1-1-1,0-1 1,0 0 0,10-2 538,23-14-3573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10368,'0'7'3936,"-9"-22"-3040,22 30 863,-8-3 161,8-7-960,4-2-352,10-3-480,0 0-160,10 0 0,-6-8 0,-1 8 32,-11-7-1344,-1 7-608,-5 0-575,-4 4-129,-4 11-1024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13056,'18'9'4831,"0"-13"-3775,14 11-128,-14-7-384,14 5-416,7-5-96,2 5-1568,4-5-640,-4 7-2783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403 127 7168,'-3'-8'601,"0"0"1,-1 0-1,0 0 0,0 0 1,-1 1-1,0-1 0,0 1 1,-1 1-1,0-1 1,0 1-1,0 0 0,-1 0 1,-3-1-602,6 3 203,-1 1 0,1 1-1,-1-1 1,0 1 0,1-1 0,-1 1 0,-1 1 0,1-1 0,0 1 0,0 0 0,0 0 0,-1 0 0,1 1 0,0 0 0,-1 0 0,1 0-1,-1 1 1,1-1 0,0 1 0,0 1 0,0-1 0,-4 2-203,-3 3 129,-1 1 0,1 0 1,0 0-1,0 2 0,1-1 0,0 1 0,1 1 1,0 0-1,1 1 0,0-1 0,-3 6-129,2-2 16,0 1-1,1 0 1,1 1 0,1 0 0,0 0-1,1 1 1,0 0 0,-2 16-16,6-23 7,1-1 0,0 0 0,1 1 1,0-1-1,0 1 0,1-1 1,0 0-1,1 1 0,0-1 0,0 0 1,1 0-1,0 0 0,1 0 0,-1-1 1,3 3-8,-2-5 0,0 0 1,0-1 0,0 1-1,1-1 1,-1 0 0,2 0-1,-1 0 1,0-1 0,1 0-1,0 0 1,0 0 0,0-1 0,0 1-1,0-2 1,1 1 0,0-1-1,-1 0 1,1 0 0,0-1-1,5 1 0,-3-1 4,0-1-1,0 0 1,0-1-1,0 0 0,-1 0 1,1-1-1,0 0 1,-1 0-1,1-1 1,-1 0-1,8-4-3,-6 1 9,1 0 1,-1 0-1,-1-1 0,1 0 1,-1-1-1,0 0 0,-1 0 0,0-1 1,1-1-10,-3 3 7,-1 0 1,0-1 0,-1 1 0,1-1 0,-1 0-1,-1-1 1,0 1 0,0-1 0,0 1 0,-1-1-1,1-7-7,-3 9 3,0 0 0,0 0 0,0 1-1,-1-1 1,1 0 0,-2 1-1,1-1 1,-1 1 0,0-1 0,0 1-1,-1 0 1,0 0 0,0 0 0,0 0-1,-1 0 1,-2-3-3,1 4 4,0-1-1,0 0 1,-1 1 0,0 0-1,0 0 1,0 1 0,-1 0-1,1 0 1,-4-1-4,-14-6-338,1 1-1,-6 0 339,8 3-583,16 5 272,3 1-143,-1 0 1,0 0-1,1 0 1,-1 0-1,0 1 0,0-1 1,0 1-1,0-1 1,1 1-1,-1 0 1,0 0-1,0 0 1,-1 1 453,-6 6-4432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14 10624,'-6'-1'829,"-3"-2"692,-1 0 0,1 1 0,0 0 1,-1 1-1,-6-1-1521,13 2 84,-1 0 1,1 1-1,0-1 0,0 1 1,0-1-1,0 1 0,1 0 1,-1 0-1,0 1 1,0-1-1,0 0 0,1 1 1,-1 0-1,1-1 0,-1 1 1,1 0-1,0 0 0,0 1 1,0-1-1,-1 1-84,-5 8 38,0 1 0,1 0 0,0 0 0,1 1 0,1-1 0,0 1 0,0 1 0,1-1 0,1 0 0,0 1 0,1 0 0,1 0 0,0 0 0,1 0 0,0 0 0,1 3-38,0-13 7,0 1 0,0-1 0,0 1-1,1-1 1,0 1 0,-1-1 0,2 0 0,-1 0 0,0 0 0,1 0-1,0 0 1,0-1 0,0 1 0,0-1 0,0 0 0,1 0 0,-1 0-1,4 2-6,-1-2 2,0 0-1,0 0 0,0-1 1,0 0-1,0 0 0,0-1 0,1 1 1,-1-1-1,1-1 0,-1 1 1,1-1-1,4 0-1,0-1 21,0 0-1,1-1 1,-1 0-1,0-1 1,0 0 0,0-1-1,-1 0 1,1-1-1,-1 0 1,0 0 0,0-1-1,0 0 1,-1-1-1,0 0 1,2-3-21,-7 5 206,0 1 0,0-1 0,0 0 0,-1 0 0,0-1 0,0 1 0,0-1 0,-1 1 0,0-1 0,0 0 0,0 0 0,-1 0 0,0 0 0,0 0 0,0 0 1,-1 0-1,0 0 0,0 0 0,-1 0 0,0-4-206,0 4-3,-1 0 1,1 1-1,-1-1 1,-1 1-1,1-1 1,-1 1 0,0 0-1,0 0 1,0 0-1,-1 0 1,1 0-1,-1 1 1,0 0-1,-1 0 1,1 0-1,-1 0 1,0 1 0,0-1-1,0 1 1,0 0-1,-2 0 3,-11-4-1267,0 0 1,-1 1-1,0 1 0,-7-1 1267,-41-5-8292,60 8 4548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51 7040,'3'-9'2926,"-10"6"-1655,2-22 3396,4 24-4471,0 0 0,0 0 0,0 0 0,0 0 0,0 0 0,0 0 0,0 1 1,0-1-1,0 0 0,0 0 0,0 1 0,0-1 0,-1 1 0,1-1 0,0 1 1,0-1-1,-1 1 0,1 0 0,0 0 0,0 0 0,-1-1 0,1 1 0,0 1 1,-1-1-1,1 0-196,-2 0 210,0 1 0,0 0 0,0 0 0,0 1 0,0-1 0,0 1 0,0-1 0,0 1 0,1 0 0,-3 1-210,-5 7 609,-1 0 0,2 0 0,-1 1 0,-4 7-609,3-2 98,1 0 0,0 1-1,2 0 1,0 0 0,0 1-1,2 0 1,0 0 0,1 1-1,1 0 1,1 0 0,-1 10-98,3-18-7,1 1 1,0-1 0,1 1-1,1-1 1,-1 0 0,2 1-1,-1-1 1,2 0 0,1 3 6,-2-6 3,1 0 0,0 0-1,0-1 1,1 0 0,0 0 0,1 0 0,-1 0 0,1-1 0,0 0 0,1 0 0,-1-1 0,1 0 0,1 0-3,-3-1-21,1-1 1,0-1-1,-1 1 0,1-1 1,0 0-1,0-1 0,0 1 0,0-1 1,1 0-1,-1-1 0,0 1 0,0-1 1,1 0-1,-1-1 0,0 0 1,0 0-1,1 0 0,-1-1 0,0 0 1,0 0-1,-1 0 0,1-1 0,0 1 1,-1-2-1,0 1 0,1 0 1,-1-1-1,0-1 21,1 1-2,0-1 0,-1 0 0,1-1 0,-1 1 0,0-1 1,0 0-1,-1 0 0,0-1 0,0 1 0,0-1 0,-1 0 0,0 0 0,-1 0 0,1 0 0,-1-1 1,0 1-1,-1 0 0,0-1 0,0 0 0,-1 1 0,0-1 0,0 0 0,-1-1 2,-2-9-161,-1 1 0,-1-1-1,-1 1 1,-6-16 161,4 17-1164,-1-1 0,-1 1 0,0 0 0,-11-12 1164,4 7-1889,7 10-994,1-1 0,0 0 0,-4-9 2883,3 1-3696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13696,'-5'-5'5183,"5"5"-4031,5 5-256,-5-5-416,0 3-416,0 1-64,4 1-64,-4-2-32,0 1 64,0-1-1568,0 2-576,0-1-2655,0 4-1409,0-4 2976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13568,'-4'9'5087,"4"-9"-3967,0 13-288,0-13-448,0 3-672,0 1-64,4 4-2496,1-4-1119,4 4-545,-5-1-128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90 13056,'0'-3'482,"2"-1"35,-1 0-1,1 0 0,-1-1 1,0 1-1,-1 0 0,1 0 1,-1-1-1,0 1 1,0 0-1,0-1 0,0 1 1,-1 0-1,0 0 0,0-2-516,0 5 18,0-1-1,0 1 0,0-1 1,0 1-1,-1 0 0,1-1 1,0 1-1,0 0 1,-1 0-1,1 0 0,-1 0 1,1 0-1,-1 0 0,0 0 1,1 1-1,-1-1 0,0 1 1,1-1-1,-1 1 0,0-1 1,0 1-1,0 0 0,1 0 1,-1 0-1,-1 0-17,-8 0-27,1 0 0,-1 1-1,-7 2 28,14-3 6,-5 2 7,1 1 0,-1-1 0,1 1 0,-1 1 0,1 0 0,0 0 0,0 0 0,1 1 0,0 0 0,-1 1 0,1-1 0,1 1 0,-1 1 0,1-1 0,-4 8-13,2-5 21,1 1 1,1 0-1,0 0 1,0 1-1,1 0 1,0 0 0,1 0-1,0 0 1,1 1-1,0-1 1,0 7-22,3-7 5,0-1 0,0 1 0,1 0 0,1 0 0,-1-1 0,2 1 0,0-1 0,0 1 0,0-1 0,2 0 1,-1 0-1,1-1 0,0 1 0,4 3-5,-6-7 0,1-1 1,1 1 0,-1 0-1,1-1 1,0 0 0,0 0-1,0-1 1,1 1 0,-1-1-1,1 0 1,0-1 0,0 1-1,1-1 1,-1 0-1,1-1 1,0 0 0,-1 0-1,1 0 1,0-1 0,0 0-1,0 0 1,5 0-1,1-2 170,1 0 1,-1-1-1,0 0 1,0-1-1,0-1 0,0 0 1,-1 0-1,0-2 1,0 1-1,4-4-170,-11 6 128,0 0-1,-1 0 1,1 0 0,-1-1-1,0 0 1,0 0 0,-1 0 0,1 0-1,-1 0 1,0-1 0,0 0-1,0 0 1,0 1 0,-1-1-1,0-1 1,0 1 0,-1 0-1,1 0 1,-1-1 0,0 1-1,-1-1 1,1 1 0,-1-1-1,0 1 1,0-1 0,-1-3-128,-1 0-2,0-1 1,-1 1-1,1-1 1,-2 1-1,0 0 1,0 0-1,0 1 0,-1-1 1,0 1-1,-2-2 2,-15-18-1805,-1 0-1,-5-3 1806,-17-20-5445,27 30 491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13696,'-10'-2'746,"-10"0"6084,16 7-3470,7 6-1897,-1-9-1456,0 0 0,-1 0 0,1 0 1,0 0-1,0 0 0,0 0 0,0-1 0,0 1 0,0-1 0,0 1 0,1-1 0,-1 0 0,0 0 0,1 0 1,-1 0-1,1-1 0,-1 1 0,1-1 0,-1 1 0,1-1 0,0 0 0,0 0-7,8 1-3,-1-2 0,1 1 0,0-1 0,7-2 3,64-15 9,-39 8 21,0 2 1,3 1-31,-44 7 19,1-1 0,-1 1 0,1 0 0,-1 0 0,1 0 0,-1 1 1,1-1-1,-1 0 0,1 1 0,-1 0 0,1-1 0,-1 1 0,0 0 1,1 0-1,-1 1 0,1 0-19,-2-1 15,0 0 1,0 0-1,0 0 1,0 1 0,0-1-1,-1 0 1,1 1-1,0-1 1,-1 0-1,1 1 1,-1-1-1,0 1 1,1-1-1,-1 1 1,0-1-1,0 1 1,0-1-1,0 1 1,0-1-1,0 1 1,-1-1-1,1 1 1,0-1-1,-1 1 1,1-1-1,-1 1 1,0-1-16,-11 34 396,-2-1 1,-4 4-397,5-14 592,2 1 0,1 1 0,1 0-1,1 0 1,0 5-592,6-23-158,1 0-1,1 0 1,-1 0-1,1 0 1,1 1-1,-1-1 1,1 0-1,1 0 1,0 0-1,0 0 1,0 0 0,1-1-1,0 1 1,0-1-1,1 1 1,0-1-1,1 0 1,-1-1-1,3 3 159,1 0-88,0 0-1,0-1 1,1-1 0,0 1-1,0-2 1,0 1-1,1-1 1,0 0 0,1-1-1,-1 0 1,1-1-1,0 0 1,0-1 0,5 1 88,12 1-1474,1 0 0,0-3-1,0 0 1,1-1 0,2-3 1474,47-1-5823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22 116 13440,'-9'4'5087,"9"1"-3967,0-5-224,0 0-352,0 3-448,4 1-64,1 8 0,-5 0-32,0 0-96,0-1 64,0-2-1376,-5-1-576,1-1-1823,-1 5-705,-2 0 1024</inkml:trace>
  <inkml:trace contextRef="#ctx0" brushRef="#br0" timeOffset="347.299">22 295 13568,'-5'5'5087,"5"-2"-3967,14 6-416,-9-6-480,4 1-1920,0 4-608,0 1-2655,4 1-1057</inkml:trace>
  <inkml:trace contextRef="#ctx0" brushRef="#br0" timeOffset="348.299">745 103 6656,'4'-19'2528,"5"14"-1952,0-2-160,-9 4-160,5-2-224,-10-2 64</inkml:trace>
  <inkml:trace contextRef="#ctx0" brushRef="#br0" timeOffset="747.115">754 36 10944,'-4'-4'291,"-1"0"1,1 1-1,-1 0 1,0 0-1,0 0 1,0 0-1,0 1 0,0 0 1,0 0-1,-1 0 1,1 1-1,-1-1 1,1 2-1,-1-1 1,0 0-1,1 1 1,-1 0-1,0 0 1,-4 2-292,2-1 251,1 1 1,0 0 0,-1 1-1,1 0 1,0 0 0,1 0-1,-1 1 1,0 0-1,1 1 1,0-1 0,0 1-1,0 0 1,1 1 0,-4 3-252,3-2 76,0 1 0,1 0 0,-1 0 0,2 1 0,-1-1 0,1 1 0,0 0 0,1 0 0,0 0 0,0 1 0,1-1 0,0 1 0,1-1 0,0 1 0,1-1 1,0 1-1,0 0 0,1-1 0,0 1 0,1 0 0,1 4-76,0-4 3,0 1 1,1-1-1,0 0 1,1-1-1,0 1 1,0-1-1,1 0 1,0 0-1,0 0 1,1-1 0,1 0-1,-1 0 1,1-1-1,0 0 1,1-1-1,0 1 1,0-2-1,0 1 1,4 0-4,-5-2-7,0-1 1,0-1 0,0 0 0,0 0 0,0 0 0,0-1-1,0 0 1,1-1 0,-1 0 0,0 0 0,1-1 0,-1 0-1,0 0 1,0-1 0,6-2 6,-7 2-1,0 0 0,-1-1 1,1 0-1,0-1 0,-1 1 0,0-1 0,0-1 0,0 1 1,0-1-1,-1 0 0,1 0 0,-1 0 0,-1-1 0,1 0 1,-1 0-1,0 0 0,3-6 1,-5 8 10,0-1 0,-1 0-1,1 0 1,-1 0 0,0 0 0,0 0 0,-1 0-1,1 0 1,-1 0 0,0 0 0,0 0 0,-1 0-1,0 0 1,1 0 0,-2 0 0,1 0 0,-1 0-1,1 1 1,-1-1 0,-1 0 0,1 1 0,0 0-1,-4-4-9,0-1-18,-1 1 0,1 0 0,-2 1-1,1-1 1,-1 1 0,0 1-1,-1 0 1,1 0 0,-1 0 0,-9-3 18,-44-18-1194,-4-1-5308,51 19 2321,6-3 533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9 124 10368,'-9'11'3936,"14"-2"-3040,13-2-192,-4-7-320,8 0-320,8-4-64,11-4-192,0-7-128,0-9 192,-14-5-2432,-11-2-960,-7-8 192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57 9984,'-9'-2'1852,"-6"-1"880,15 4-2682,-1-1 0,1 0 0,-1 0-1,1 1 1,0-1 0,-1 0 0,1 1-1,0-1 1,-1 0 0,1 1 0,0-1 0,-1 1-1,1-1 1,0 0 0,-1 1 0,1-1 0,0 1-1,0-1 1,0 1 0,0-1 0,-1 1-1,1-1 1,0 1 0,0-1 0,0 1 0,0-1-1,0 1 1,0-1 0,0 1 0,0-1 0,1 1-50,-2 7 477,0-1 0,0 1 0,0-1 1,-1 0-1,0 1 0,-2 1-477,1 0 346,1 1-1,-1-1 0,2 0 1,-2 9-346,3 12 149,1 1 0,1-1 1,2 1-1,1-1 0,9 29-149,-14-55-44,1-1 0,0 1-1,0-1 1,1 1 0,-1-1-1,1 0 1,-1 1 0,1-1-1,0 0 1,0 0 0,1 0-1,-1 0 1,1 0 0,-1-1-1,1 1 1,0-1 0,0 0-1,0 0 1,0 0 0,0 0-1,0 0 1,1-1 0,-1 1-1,1-1 1,-1 0 0,1 0-1,-1 0 1,1-1 0,0 1-1,-1-1 1,1 0 0,0 0-1,2 0 45,6-1-1139,0-1 0,-1 0-1,1-1 1,-1 0 0,1-1-1,-1 0 1,0-1 0,0 0-1,8-6 1140,4-1-3957,-4 6 1216</inkml:trace>
  <inkml:trace contextRef="#ctx0" brushRef="#br0" timeOffset="351.693">67 248 9472,'-9'5'3584,"22"2"-2784,-4 1 0,5-8-224,4 0-416,5-3-96,-1-2-1248,4-7-544,-4 5-1888,-3-5-832</inkml:trace>
  <inkml:trace contextRef="#ctx0" brushRef="#br0" timeOffset="352.693">12 33 10624,'-12'9'4032,"12"-14"-3136,9 5 799,-6 0 225,11-4-1120,9 1-416,8-6-352,1 5-128,9-3 64,2 2-1408,7 1-544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72 7168,'0'2'2827,"1"3"-2156,0-6-88,6-4 2847,-7 6-3383,1-1-1,0 0 0,-1 0 1,1 1-1,-1-1 0,1 0 1,-1 1-1,1-1 0,-1 1 1,0-1-1,1 0 0,-1 1 1,0-1-1,1 1 0,-1-1 1,0 1-1,1 0 0,-1-1 1,0 1-1,0-1 0,0 1 1,1-1-1,-1 1 1,0 0-47,8 17 63,-1 1 0,-1 0 0,-1 0 0,-1 0 1,0 1-1,-1 0 0,-1 16-63,-1-17-160,-2 20-530,-2-13-2662,2-17-40</inkml:trace>
  <inkml:trace contextRef="#ctx0" brushRef="#br0" timeOffset="378.424">0 105 9984,'5'-4'631,"-1"1"0,1 0 0,0 0 0,0 0 0,0 0 0,0 1 0,1 0 1,-1 0-1,5-1-631,54-8 217,-15 4-13,37-12-176,81-15-13,-155 32-15,1 0 0,-1 1 0,1 1 0,-1 0 0,1 0 0,-1 1 0,1 1 0,-1 0 0,1 1 0,-6-1 0,-5-2 1,0 0-1,0 1 1,0-1-1,-1 1 0,1-1 1,0 1-1,0-1 0,0 1 1,-1 0-1,1 0 1,-1 0-1,1 0 0,0 0 1,-1 0-1,0 1 0,1-1 1,-1 0-1,0 1 1,0-1-1,1 1 0,-1-1 1,0 1-1,-1 0 0,1-1 1,0 1-1,0 0 0,17 37 17,-12-28-28,-1 0 0,0 0 0,2 9 11,-1 5-173,-1 0-1,3 22 174,-5 19-4111,-3-45 863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3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9728,'3'17'3992,"7"14"-2558,-2-4-1052,-2-6-369,-2 1 1,0 0 0,-2-1 0,0 1 0,-2 0 0,0 0 0,-1 0-1,-1 0 1,-2 0 0,-1 6-14,8-41-32,3-11-40,2 1 0,2-5 72,-7 20 6,10-24 19,2 0 0,1 1 0,9-11-25,-20 34 16,0 0-1,1 0 1,0 1-1,1 0 1,-1 0-1,1 0 1,1 1-1,-1 0 1,1 1 0,0-1-1,1 2 1,-1-1-1,1 1 1,8-3-16,-13 6 0,0 0 0,0 0 0,0 0 0,0 1 0,0 0 0,0-1 0,1 1 0,-1 1 0,0-1 0,0 1 0,0-1 0,0 1 0,0 0 0,0 1 0,0-1 0,1 1 0,0 1 25,0 0 0,1 0 0,-1 1 1,-1 0-1,1 0 0,0 0 0,-1 0 1,0 1-1,0-1 0,1 3-25,4 7-219,-1 0-1,0 0 0,-1 0 1,-1 1-1,0 0 0,-1 0 1,3 16 219,-6-18-1812,0 1 1,-1-1-1,-1 1 1,0 2 1811,0-10-962,0 15-2142</inkml:trace>
  <inkml:trace contextRef="#ctx0" brushRef="#br0" timeOffset="382.485">130 220 7424,'0'8'2816,"14"-16"-2208,-5 20 896,0-8 320,7 0-1024,7-4-416,9-4-256,4 0-64,5-5-32,2-3-96,3 0 32,-6 5-1248,1-1-576,-6 4-1728</inkml:trace>
  <inkml:trace contextRef="#ctx0" brushRef="#br0" timeOffset="759.031">776 21 10112,'-5'12'3776,"5"8"-2944,0-13-224,5 13-128,4 4-320,0 8-64,3 0-64,-3 4 0,0-4-32,5 4 0,-5-5-160,0-2 32,-5-6-1280,1-2-576,0-6-1664</inkml:trace>
  <inkml:trace contextRef="#ctx0" brushRef="#br0" timeOffset="760.031">619 21 12928,'-9'8'4831,"14"-1"-3775,17 1-192,-5-8-352,5 0-480,15-3-96,3-5-1376,1-4-576,3 0-2847,10 3-1185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25 7040,'0'0'116,"0"0"0,0 0 1,0 0-1,1 0 0,-1 0 1,0 0-1,0 0 0,0 0 1,1 0-1,-1 0 0,0 0 1,0 0-1,0-1 0,0 1 1,1 0-1,-1 0 0,0 0 1,0 0-1,0 0 0,0 0 1,0 0-1,1-1 0,-1 1 1,0 0-1,0 0 0,0 0 1,0 0-1,0-1 0,0 1 1,0 0-1,0 0 0,1 0 1,-1-1-1,0 1 0,0 0 1,0 0-1,0 0 0,0 0 1,0-1-1,0 1 0,0 0 1,0 0-1,0 0 0,0-1 1,-1 1-1,1 0-116,0 0 127,0-1 0,0 1-1,0-1 1,-1 1 0,1 0 0,0-1-1,0 1 1,-1 0 0,1-1 0,0 1 0,-1 0-1,1 0 1,0-1 0,-1 1 0,1 0 0,0 0-1,-1 0 1,1-1 0,-1 1 0,1 0-1,-1 0 1,1 0 0,0 0 0,-1 0 0,1 0-1,-1 0 1,1 0 0,-1 0-127,-67-12 4458,53 12-4430,0 2 0,0-1 0,-1 2 0,1 0 0,1 1 0,-1 1 0,1 0 0,-1 0 0,1 2 0,1 0 0,-1 0-1,1 1 1,1 1 0,0 0 0,0 1 0,0 0 0,-1 3-28,12-12 0,0 0 0,0 0 1,0 1-1,0-1 0,0 0 0,0 1 0,0-1 0,0 0 1,1 1-1,-1-1 0,0 1 0,1-1 0,-1 1 1,1-1-1,-1 2 0,1-2-1,1 0 1,-1 0-1,0 0 1,0 0-1,1-1 1,-1 1 0,1 0-1,-1 0 1,0-1-1,1 1 1,-1 0-1,1 0 1,0-1-1,-1 1 1,1-1 0,-1 1-1,1 0 1,0-1-1,0 0 1,-1 1-1,1-1 1,0 1-1,0-1 1,0 0 0,-1 1-1,1-1 1,0 0-1,0 0 1,0 0-1,0 0 1,50 14 0,-15-5 0,19 8 0,-45-14 0,-1 1 0,0 0 0,0 0 0,0 1 0,-1 1 0,0-1 0,0 1 0,0 1 0,-5-4 0,0 0 0,0 0 0,0 0 1,0 0-1,-1 0 0,1 1 0,-1-1 0,0 1 0,0 0 0,0 0 0,-1 0 0,0 0 0,1 0 0,-1 0 0,0 0 0,-1 0 0,1 0 0,-1 0 0,0 1 0,0-1 0,0 0 0,-1 0 0,1 0 0,-1 0 0,0 0 1,0 0-1,-1 0 0,1 0 0,-1 0 0,-1 2 0,0 1-4,-1-1-1,0-1 1,0 1 0,-1 0 0,0-1 0,0 0 0,0 0-1,0 0 1,-1-1 0,0 0 0,0 0 0,0 0 0,0-1-1,-1 0 1,1 0 0,-1 0 0,-4 0 4,-1 0-677,1-2 1,-1 1-1,0-1 0,1-1 0,-1 0 1,0 0-1,1-2 0,-1 1 1,1-1 676,-12-2-2544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7168,'-2'3'438,"1"-1"0,-1 1 1,1 0-1,0-1 0,0 1 0,0 0 1,0 0-1,0 0 0,1 0 1,-1 0-1,1 0 0,0 0 0,0 0 1,0 0-1,0 0 0,0 0-438,7 51 1762,-7-52-1790,39 176 343,-36-164-298,4 38 41,-26-74-272,13 6 127,1 1 0,0-1-1,1 0 1,1-1 0,0 1-1,1-1 1,1 1 0,0-6 87,1 10-1,1 1 1,0-1-1,0 0 1,1 1-1,1-1 1,0 1-1,0-1 1,1 1-1,1 1 1,0-1-1,2-3 1,-3 9 9,-1-1-1,1 1 0,0 0 1,0 0-1,0 1 1,1-1-1,0 1 0,0 0 1,0 1-1,0-1 0,1 1 1,-1 0-1,1 0 1,0 0-1,0 1 0,0 0 1,0 0-1,0 1 0,0 0 1,0 0-1,3 0-8,-6 0 22,1 1 0,-1 0 0,0 1-1,1-1 1,-1 0 0,1 1 0,-1 0 0,0 0-1,0 0 1,1 0 0,-1 0 0,0 1 0,0-1-1,0 1 1,0 0 0,-1 0 0,1 0 0,0 0-1,-1 0 1,1 1 0,-1-1 0,0 1 0,0 0-1,0-1 1,0 1 0,0 0 0,-1 0-1,1 0 1,-1 1 0,0-1 0,0 0 0,0 0-1,0 1 1,-1-1 0,1 0 0,-1 1 0,0-1-1,0 1 1,0-1 0,0 0 0,-1 1 0,1-1-1,-1 0 1,0 1 0,0-1 0,-1 1-22,-2 7 468,-1 0 0,-1 0 0,0-1 0,0 0 0,-1 0 0,0 0 0,-3 1-468,6-6-195,0-1 1,-1 0-1,1-1 1,-1 1-1,0-1 0,0 0 1,-2 1 194,4-2-511,0-1 1,-1 1-1,1-1 0,0 0 1,-1-1-1,1 1 1,-1-1-1,1 1 0,-1-1 1,1 0-1,-1 0 1,-1-1 510,-5-1-3552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13312,'15'59'6474,"4"-1"-4688,-9-33-1667,-2 2 1,0-1-1,0 10-119,-8-28 426,2 10 2020,1-16-1861,1-11-1375,27-68-2077,-20 51 2782,1 0 0,2 1 1,0 1-1,2 0 0,15-18 85,-29 39 34,1 0 0,-1 1 0,0-1 0,1 1 0,-1 0 0,1 0-1,0 0 1,0 0 0,0 0 0,0 1 0,0-1 0,0 1 0,0 0 0,0-1 0,1 2 0,-1-1 0,0 0 0,1 1 0,-1-1-1,1 1 1,-1 0 0,0 0 0,1 0 0,-1 1 0,2 0-34,-1 0 204,0 0 1,0 1-1,0 0 0,0 0 1,0 0-1,-1 0 0,1 1 1,-1 0-1,1-1 0,-1 1 1,0 0-1,0 1 0,0-1 1,-1 0-1,1 1 1,-1 0-1,0-1 0,0 1 1,1 1-205,13 33 446,-9-22-366,0 0 1,1 0 0,8 11-81,-15-26-4,-1 0 0,0 0 0,1-1 0,0 1 1,-1 0-1,1 0 0,-1-1 0,1 1 0,0 0 1,0-1-1,-1 1 0,1 0 0,0-1 0,0 1 1,0-1-1,0 0 0,0 1 0,0-1 0,0 0 1,-1 1-1,1-1 0,0 0 0,0 0 0,0 0 1,0 0-1,0 0 0,0 0 0,0 0 0,0 0 1,0 0-1,0 0 0,0-1 0,0 1 0,0 0 1,0-1-1,0 1 0,0-1 0,0 1 0,-1-1 1,1 1-1,0-1 4,3-2-40,0-1 1,-1 1-1,1-1 1,-1 0-1,0 0 1,0 0 0,0-1 39,22-33-268,27-40-2504,-46 70 2544,0 1 0,1 0 0,0 0 0,0 0 1,1 1-1,-1 0 0,9-5 228,-14 10 132,1 0 0,-1 0 0,1 0 0,-1 0 0,1 1 0,-1-1 0,1 1 0,0-1 0,-1 1 0,1 0 0,0 0 0,-1 0 0,1 1 0,0-1 1,-1 1-1,1-1 0,-1 1 0,1 0 0,-1 0 0,1 0 0,-1 0 0,1 0 0,-1 1 0,0-1 0,0 1 0,0-1 0,1 2-132,8 6 346,-1 1 0,0 0 1,0 1-1,5 10-346,-2-6-235,17 25 296,15 15-4768,-32-45 2422,1-7-3328,-4-3 1224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13440,'5'0'4991,"-10"0"-3871,19 0-160,-10 3-416,5-3-416,5 4-96,4-4 0,5 0-32,4 0 0,-1 0 0,-4-4 0,1 4-1568,-5 0-608,-18 0-6943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10624,'27'-5'3936,"-6"5"-3040,25-15-256,-24 10-352,10-2-1792,4-5-576,8 0-1696,10 0-736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64 7040,'-3'-4'505,"0"-1"0,0 1 0,0-1 0,-1 1 0,0 0 0,0 0 1,0 1-1,0-1 0,-1 1 0,1 0 0,-1 0 0,0 0 0,0 1 0,0 0 0,-5-2-505,3 2 305,0 1 0,-1-1-1,1 1 1,0 1-1,-1-1 1,1 1-1,-1 1 1,1-1-1,0 1 1,-1 0-1,-2 2-304,1-1 157,0 0 0,1 2 0,-1-1 0,0 1 0,1 0 0,0 0 0,0 1 0,0 0 0,1 1 0,-1 0 0,1 0 0,0 1 0,1-1 0,0 1 0,0 1 0,1-1 0,-1 1 0,2 0 0,-1 0-157,1 4 30,0-1 0,0 1 0,2-1-1,-1 1 1,2 0 0,-1 0 0,1 0 0,1 0 0,1 0 0,-1 0 0,2 0 0,0 0 0,3 11-30,-4-17 11,1 0 1,0 0-1,0 0 0,0 0 0,1 0 1,0 0-1,0-1 0,1 1 1,-1-1-1,1 0 0,0 0 0,1 0 1,-1-1-1,1 1 0,0-1 1,0 0-1,0-1 0,1 1 0,-1-1 1,1 0-1,0 0 0,0-1 0,0 0 1,0 0-1,0 0 0,6 0-11,-2-1 6,1 0 0,0-1 0,-1 0 0,1-1 0,-1-1-1,1 1 1,-1-2 0,10-2-6,-12 2 5,-1 1 0,1-1 0,0-1 0,-1 0 0,0 0 0,0 0 0,0 0 0,-1-1 0,0-1 0,1 1 0,4-7-5,-9 10 1,0 0 1,-1-1 0,1 0 0,0 1-1,-1-1 1,0 0 0,1 0 0,-1 0-1,0 0 1,-1 0 0,1 0 0,0 0-1,-1 0 1,0 0 0,0 0 0,0 0-1,0-3-1,-1 1-2,0 0-1,0 1 1,-1-1 0,1 0-1,-1 1 1,0-1-1,-1 1 1,1 0-1,-1 0 1,-2-3 2,-5-6-44,-1 1 1,0 1-1,-1 0 1,0 0-1,-1 1 1,-5-2 43,-6-4-1784,0 2 0,-10-4 1784,32 17-377,1 1 260,1 0 0,-1 0 0,1 0 0,-1 0 0,1-1 0,-1 1 1,1 0-1,-1 0 0,1 0 0,-1 0 0,1-1 0,-1 1 0,1 0 0,0 0 1,-1-1-1,1 1 0,-1 0 0,1-1 0,0 1 0,-1 0 0,1-1 0,0 1 1,0-1-1,-1 1 0,1 0 0,0-1 0,0 1 0,-1-1 0,1 1 1,0-1-1,0 1 0,0-1 0,0 1 0,0-1 0,0 1 0,0-1 0,0 1 1,0-1-1,0 1 0,0-1 0,0 1 0,0-1 0,0 1 117,12-9-3738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13 10368,'-13'0'1493,"-1"0"1,0 1 0,0 1-1,-2 1-1493,11-2 339,0 0 0,0 1-1,1 0 1,-1 0 0,0 0 0,1 0 0,0 1-1,-1-1 1,1 1 0,0 1 0,0-1-1,1 0 1,-3 3-339,-3 5 73,0 0-1,1 0 1,1 1 0,0 0-1,0 0 1,1 0 0,1 1-1,-2 6-72,4-12 17,1 0 0,1 1-1,-1-1 1,1 0 0,0 1-1,1-1 1,0 1 0,0-1-1,0 1 1,1-1 0,0 1-1,1-1 1,0 0 0,0 1-1,0-1 1,2 3-17,-2-6-3,1-1 0,-1 0 1,0 1-1,1-1 0,0 0 0,0 0 0,0-1 0,0 1 1,0 0-1,0-1 0,1 0 0,-1 0 0,1 0 1,0 0-1,0-1 0,-1 1 0,1-1 0,0 0 1,0 0-1,0 0 0,0-1 0,0 1 0,1-1 0,-1 0 1,0 0-1,2-1 3,11 0 3,0-1 0,-1-1 0,1-1-1,-1 0 1,15-6-3,-19 5-10,-1 1 0,0-1-1,0-1 1,0 0 0,-1-1 0,1 0-1,-2 0 1,1-1 0,3-4 10,-11 10 4,1-1 0,-1 1 0,0-1 0,0 0 1,0 1-1,0-1 0,0 0 0,-1 0 0,1 0 0,-1-1 1,0 1-1,0 0 0,0-1 0,0 1 0,-1 0 0,1-1 1,-1 1-1,0-1 0,0 1 0,0 0 0,0-1 0,-1 1 1,1-1-1,-1 1 0,0 0 0,0-1 0,0 1 0,-1 0 1,1 0-1,-1 0 0,1 0 0,-1 0 0,0 0 1,0 0-1,-1 0-4,-5-6-4,0 1 1,-1-1-1,1 1 1,-2 1-1,1 0 1,-1 0-1,0 1 1,-1 0-1,-3-1 4,-44-17-1376,0 4-3653,41 15 2485,-1-3-2982,8-1 1708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10112,'-5'1'663,"-1"-1"-1,1 1 1,-1 0 0,1 0 0,-1 0 0,1 1-663,4-2 42,0 0 1,0 0-1,1 0 1,-1 1-1,0-1 1,0 0 0,0 0-1,1 1 1,-1-1-1,0 1 1,1-1 0,-1 1-1,0-1 1,1 1-1,-1-1 1,0 1 0,1-1-1,-1 1 1,1 0-1,-1-1 1,1 1-1,-1 0 1,1 0 0,0-1-1,-1 1 1,1 0-1,0 0 1,0 0 0,0-1-1,-1 1 1,1 0-1,0 0 1,0 0-1,0-1 1,0 1 0,0 0-1,0 0 1,1 0-1,-1 0 1,0-1 0,0 1-1,1 0 1,-1 0-1,0-1 1,1 1 0,0 1-43,0-1-1,1 1 0,-1 0 0,1 0 0,0-1 0,0 1 0,0-1 0,0 0 0,0 1 0,0-1 0,0 0 0,1 0-1,-1 0 1,0-1 0,3 2 2,38 7-46,-26-6 40,40 7-2283,42 1 2288,-9-1 149,-82-9 68,-1 0 1,1 1-1,0 0 0,0 0 1,-1 0-1,1 1 0,-1 1 1,1-1-1,-1 1 0,-1 0 1,1 1-1,0-1 0,-1 1 0,0 1 1,0-1-1,4 6-217,15 18 619,-1 1 1,-1 1-1,-2 1 0,-1 2 0,3 8-619,-13-21 66,-1 1-1,0 0 1,-2 1-1,0-1 0,-2 1 1,0 0-1,-2 1 1,0-1-1,-2 11-65,0-29 28,-1-4-25,0 0 0,0-1 0,0 1-1,0 0 1,0 0 0,0 0-1,0-1 1,0 1 0,0 0 0,0 0-1,0 0 1,0 0 0,-1-1 0,1 1-1,0 0 1,-1 0 0,1-1 0,0 1-1,-1 0 1,1-1 0,-1 2-3,-5-25 10,4 0-40,1 0 0,0 0 0,2-1 0,1 1-1,0 0 1,2 0 0,1 1 0,0-1 0,6-11 30,1-1-69,2 1 1,1 1 0,2 0-1,1 1 1,15-19 68,-26 40 0,0 1 0,1 1 0,0 0 0,1 0 0,0 0 0,0 1 0,0 0 0,1 1 0,1 0 0,-1 1 0,1 0 0,0 0 0,1 1 0,-1 1 0,3-1 0,-11 4 8,-1 1 0,0-1 0,1 1-1,-1-1 1,1 1 0,0 0 0,-1 0 0,1 0 0,-1 0-1,1 0 1,-1 1 0,1-1 0,-1 1 0,1-1 0,-1 1-1,0 0 1,1 0 0,-1 0 0,0 0 0,0 1 0,1-1-1,-1 1 1,1 1-8,0 0 16,0 0-1,-1 0 0,0 1 1,1-1-1,-1 1 0,-1-1 1,1 1-1,0 0 0,-1 0 1,0 0-1,0 0 1,0 0-1,-1 0 0,1 0 1,-1 3-16,1 3 32,-2 1-1,1-1 1,-1 0 0,-1 0 0,0 0 0,0 0 0,-3 5-32,-28 69 90,4-14-62,28-65-28,-1 0 0,1-1 1,0 1-1,0 0 0,1 1 0,-1-1 0,1 0 0,0 0 0,0 0 1,1 0-1,0 0 0,0 0 0,0 0 0,0 0 0,1 0 1,0-1-1,0 1 0,0 0 0,0-1 0,1 0 0,0 1 1,0-1-1,0 0 0,0 0 0,1-1 0,-1 1 0,1-1 1,0 1-1,0-1 0,0-1 0,1 1 0,-1 0 0,5 1 0,8 2-173,1 0 0,0-1 1,0-1-1,1-1 0,-1-1 0,1 0 0,17-1 173,0-2-2180,0-1 1,0-2-1,30-8 2180,67-14-4442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16767,'-9'0'6240,"9"5"-4864,0 2-160,0-7-448,0 9-608,0-6-96,0 2-1440,0-2-672,0 1 1024,5 1-992,-5-5-256,0 0-415,4 3-193</inkml:trace>
  <inkml:trace contextRef="#ctx0" brushRef="#br0" timeOffset="1">23 220 10368,'-9'8'3936,"9"0"-3040,0-8-256,0 4-288,4-4-544,1 0-32,4-4-2560,0-1-1152,0 2 640,0-2 448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33 13312,'0'-3'770,"-1"0"0,1 0 0,-1 0 0,0 0 0,0 0 0,0 1 0,0-1 0,-1-1-770,1 4 61,1-1-1,-1 1 1,1-1-1,-1 1 1,0-1 0,1 1-1,-1 0 1,0-1-1,1 1 1,-1 0-1,0-1 1,1 1-1,-1 0 1,0 0-1,0 0 1,1 0-1,-1 0 1,0 0-1,0 0 1,1 0-1,-1 0 1,0 0-1,0 0 1,1 0 0,-1 0-1,0 1 1,0-1-1,1 0 1,-1 1-1,0-1 1,0 1-61,-10 4 176,0 0 1,1 1 0,-1 1-1,1-1 1,0 2 0,1-1-1,0 2 1,0-1 0,-1 3-177,-2 3 595,1 0 0,0 0 0,1 1 0,1 1 0,-5 10-595,11-19 13,1-1 0,-1 1 0,1 1 0,1-1 1,-1 0-1,1 0 0,0 1 0,1-1 0,0 0 0,0 1 0,0-1 0,1 0 1,0 1-1,1-1 0,0 0 0,0 0 0,0 0 0,1 0 0,0 0 1,1 0-14,-1-1 2,0 0 1,1-1 0,0 1 0,0-1 0,0 0 0,1 0-1,-1 0 1,1-1 0,1 0 0,-1 0 0,0 0 0,1 0 0,0-1-1,0 0 1,0 0 0,0-1 0,0 1 0,1-1 0,-1-1-1,1 1 1,-1-1 0,6 0-3,-4-1 4,0 0 1,0 0-1,1-1 0,-1 0 0,0 0 1,-1-1-1,1 0 0,0 0 0,0-1 0,-1 0 1,0-1-1,3 0-4,-6 2 1,-1-1 1,1 1-1,-1-1 1,0 1-1,1-1 1,-1 0-1,0 0 1,-1 0-1,1-1 1,0 1-1,-1-1 1,0 1-1,0-1 1,0 0-1,0 0 1,-1 0-1,1 0 1,-1 0-1,0 0 1,0 0-1,-1 0 1,1-1 0,-1-2-2,0-3-193,-2 0 1,1 0 0,-1 0-1,0 0 1,-1 0 0,0 0 0,-1 0-1,-3-4 193,-7-15-7149,-19-27 7149,22 36-3819,9 3-623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28 13696,'-2'-1'299,"-2"-2"606,0 1-1,0-1 1,-1 1-1,0 0 1,1 0 0,-1 0-1,-3 0-904,6 2 74,0 0-1,0 0 1,0 0-1,0 0 1,-1 0-1,1 0 1,0 1-1,0-1 1,0 1-1,0 0 0,0-1 1,0 1-1,1 0 1,-1 0-1,0 0 1,0 1-1,1-1 1,-1 0-1,0 1 1,0 0-74,-12 11 584,0 1 1,1 0-1,1 0 1,0 1-1,1 1 1,1 0-1,0 0 1,1 1-585,5-8 16,1-1 0,-1 1 0,1 0 0,1-1 0,0 1 0,0 0 0,1 1 0,0-1 0,1 0 0,0 0 0,0 0 1,1 0-1,0 1 0,0-1 0,1 0 0,0 0 0,3 5-16,-2-7 1,0 0-1,0 0 1,0-1 0,1 1 0,0-1-1,0 0 1,1 0 0,0-1 0,1 2-1,-2-3-1,-1-1 1,1 0 0,0-1 0,0 1 0,0-1 0,0 1 0,1-1 0,-1 0 0,0-1 0,1 1-1,0-1 1,-1 0 0,1 0 0,3 0 0,5 0 2,1-1 0,-1 0-1,1 0 1,-1-2 0,1 0 0,-1 0-1,0-1 1,0-1 0,0 0 0,2-1-2,-10 3 1,0-1 1,0 1-1,0-1 1,0 0 0,0 0-1,-1 0 1,1-1 0,-1 0-1,0 0 1,0 0 0,0 0-1,-1 0 1,1-1 0,-1 0-1,0 0 1,-1 1 0,1-2-1,-1 1 1,0 0 0,0 0-1,0-1 1,-1 1 0,0-1-1,0 0 1,0-2-2,-1 0 3,0 0 1,-1-1 0,0 1-1,0 0 1,-1 0-1,0 0 1,0 0 0,-1 0-1,0 0 1,0 1 0,-1-1-1,-4-6-3,-8-9-1160,-1 0 1,0 1-1,-5-3 1160,-17-22-5423,38 47 5077,0-1-1,0 0 0,0 0 0,0 0 0,1 0 0,-1 0 0,0 0 0,1 0 0,-1-1 1,1 1-1,-1 0 0,1 0 0,0 0 0,-1 0 0,1-1 0,0 1 0,0 0 0,0 0 1,0-1-1,0 1 0,0 0 0,0 0 0,0-1 347,8-6-3701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13952,'-7'5'5183,"7"-1"-4031,0 4 1088,-5-5 256,5 1-1440,0 4-544,5-3-352,-2-1-160,6-1 0,0-3-1504,-5 0-576,5 0-352,-4 0-128,-1-3-447,6 3-97,-1 0-704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10368,'-18'16'3936,"18"-13"-3040,-5 7 1151,5-3 353,0-7-1344,5 5-544,-1-10-352,5 1-160,1 1 0,3-7-1504,1 3-576,-5 2-415,0 2-193,4-4-1184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52 10624,'-4'-45'6831,"-1"43"-3884,-14-2-2232,19 4-713,-5 0 130,0 0-1,0 0 1,0 1 0,0-1-1,0 1 1,0 0-1,1 1 1,-1-1-1,0 1 1,0 0 0,1 0-1,-1 0 1,1 1-1,0 0 1,0 0-1,0 0 1,0 0-1,0 0 1,-1 3-132,-11 10 832,1 0 1,1 2 0,-9 13-833,15-18 42,0-1 1,0 1 0,1 0-1,1 1 1,0 0 0,1 0-1,0 0 1,1 0 0,1 1-1,0 0 1,1 0 0,0 0-1,2 0 1,0 0-43,0-4 5,1 0 0,0 0 1,0-1-1,2 1 0,-1-1 1,2 5-6,-2-12-1,-1 0 1,1 1-1,0-1 1,0 0-1,0 0 1,0 0-1,1 0 1,-1-1-1,1 1 1,-1-1-1,1 1 1,0-1-1,0 0 1,0 0-1,0 0 1,0-1-1,1 1 1,-1-1-1,1 0 1,-1 0-1,3 1 1,0 0-7,1-1 1,0 1-1,0-2 0,0 1 0,0-1 1,0 0-1,0 0 0,0 0 0,0-1 0,0-1 1,0 1-1,0-1 0,0 0 0,0 0 1,-1-1-1,1 0 0,2-2 7,-5 2 8,1 0 0,-1-1 0,0 1 0,0-1 0,0 0 0,0 0 0,-1 0 0,0 0 0,0-1 0,0 0 0,0 1 0,-1-1 0,1 0 0,-1 0 0,-1 0 0,1-1 0,-1 1 0,0 0 0,0-1 0,0 1 0,-1 0 1,0-1-1,0 0-8,0-4 14,-1 0 1,0 0 0,0 1-1,-1-1 1,-1 1 0,0 0-1,0-1 1,-4-8-15,-6-7-1030,-1 1-1,-8-10 1031,1 2-3118,20 31 2687,0-1-1,1 1 1,-1 0-1,0 0 1,0-1-1,1 1 1,-1-1-1,1 1 0,-1-1 1,1 1-1,0-1 1,-1 1-1,1-1 1,0 1-1,0-1 1,0 1-1,0-1 1,1 1-1,-1-1 0,0 1 1,0-1-1,1 1 1,-1-1-1,1 1 432,7-12-4634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0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13952,'13'15'7070,"-4"8"-3467,1 29-1998,-6-30-1121,68 358 172,-69-357-1731,0 1 1,-1 16 1074,-3-38-3174,-5-2-2809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79 13440,'-2'39'6490,"1"-27"-6100,0-1-1,1 1 0,0-1 0,1 1 1,2 8-390,-2-15 288,3 17 490,1 0 0,1 0 0,1-1 0,1 0 0,4 7-778,-10-22-58,1-1 0,0 0 0,1 0 0,0 0 0,-1 0 0,2 0 0,-1-1 0,0 1 0,1-1 0,0-1 0,0 1-1,0 0 1,0-1 0,1 0 0,-1-1 0,1 1 0,0-1 0,-1 0 0,1 0 0,0-1 0,0 1 0,1-1 58,3-1-445,-1 1 1,1-1-1,-1-1 1,0 0-1,1 0 1,-1-1-1,0 0 1,0 0-1,0-1 1,0 0-1,0-1 1,-1 0-1,0-1 1,4-1 444,-3-1-1482,1 1 1,-1-1-1,0-1 1,3-3 1481,6-8-3637</inkml:trace>
  <inkml:trace contextRef="#ctx0" brushRef="#br0" timeOffset="333.782">89 288 9472,'5'7'3584,"4"-2"-2784,5-10-128,-5 5-320,0-4-1440,4-4-448,1-4-1632,-2-3-640,2-2 1664,-1-2 768</inkml:trace>
  <inkml:trace contextRef="#ctx0" brushRef="#br0" timeOffset="334.782">22 69 10112,'-22'15'3872,"27"-11"-3040,12-1 1055,-4 2 321,10-5-1120,8-5-384,15-2-768,11-5-224,11-3-3967,7-2-1761,16-3 1888,3 1 1088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31 9728,'1'2'437,"-1"0"0,1-1 1,-1 1-1,1 0 1,-1 0-1,1 0 0,0-1 1,0 1-1,0 0 0,0-1 1,0 1-1,0-1 1,1 1-1,-1 0-437,26 24 3149,-3-2-1590,-15-9-1520,-1 0 0,0 1 0,-1 0 0,-1 1 0,0-1 0,-1 1-1,-1 0 1,0 9-39,1-3-364,-5-23 284,0 0-1,0 0 0,0 0 1,0 0-1,0 0 1,-1-1-1,1 1 1,0 0-1,0 0 1,0 0-1,0 0 1,-1 0-1,1 0 1,0 0-1,0 0 1,0 0-1,0 0 1,-1 0-1,1 0 0,0 0 1,0 0-1,0 1 1,0-1-1,-1 0 1,1 0-1,0 0 1,0 0-1,0 0 1,0 0-1,0 0 1,-1 0-1,1 0 1,0 1-1,0-1 1,0 0-1,0 0 0,0 0 1,0 0-1,0 0 1,0 1-1,-1-1 1,1 0-1,0 0 1,0 0-1,0 0 1,0 1-1,0-1 1,0 0-1,0 0 1,0 0-1,0 0 1,0 1-1,0-1 0,0 0 1,0 0-1,0 0 1,0 0-1,0 1 1,1-1-1,-1 0 1,0 0-1,0 0 1,0 0-1,0 0 1,0 1 80,-13-12-5635,0-3 2142</inkml:trace>
  <inkml:trace contextRef="#ctx0" brushRef="#br0" timeOffset="361.815">29 75 10112,'-1'0'440,"-19"13"2445,20-13-2815,-1 0 0,1 0 0,-1 0 0,1 1 0,-1-1 0,1 0 0,0 1 0,-1-1 0,1 0 0,-1 1-1,1-1 1,0 1 0,0-1 0,-1 0 0,1 1 0,0-1 0,0 1 0,-1-1 0,1 1 0,0-1 0,0 1 0,0-1 0,0 1-1,0-1 1,0 1 0,0-1 0,0 1 0,0-1 0,0 1 0,0-1 0,0 1 0,0-1 0,0 1 0,0-1 0,0 1 0,1-1-1,-1 1 1,0-1 0,0 1 0,1-1-70,2 1 362,1 0 1,0 0-1,-1-1 0,1 0 1,0 0-1,0 0 0,-1 0 1,1-1-1,2 0-362,0 0 211,53-6-33,-1-4-1,0-2 1,50-18-178,20-5 43,-122 34-33,1 1 1,0-1-1,0 2 1,0-1-1,0 1 1,0-1-1,0 2 1,0-1-1,2 2-10,-4-1 24,-1 0-1,1 1 1,-1-1 0,0 1 0,1 0 0,-1 1-1,0-1 1,0 1 0,0 0 0,-1 0-1,1 0 1,-1 0 0,0 0 0,1 2-24,20 25 254,-1 1 1,-2 2 0,14 28-255,10 17-210,-42-73 64,6 8-1155,-2-7-2318,0-5-962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10112,'1'5'767,"0"0"0,1 0-1,0 0 1,0-1 0,1 1 0,-1-1 0,1 1 0,0-1 0,0 0 0,0 0 0,3 3-767,6 8 1457,10 16-623,-7-11-565,-1 1 0,8 16-269,-18-29 6,-1-1 1,0 1-1,0 0 0,-1 1 1,1-1-1,-2 0 0,1 1 1,-1-1-1,-1 9-6,0 15 43,0-32-43,0 0 1,0 0 0,0 1 0,0-1-1,0 0 1,0 0 0,0 1 0,0-1-1,0 0 1,0 0 0,0 1 0,0-1-1,-1 0 1,1 0 0,0 1-1,0-1 1,0 0 0,0 0 0,0 1-1,0-1 1,-1 0 0,1 0 0,0 0-1,0 1 1,0-1 0,-1 0 0,1 0-1,0 0 1,0 0 0,0 1 0,-1-1-1,1 0 1,0 0 0,0 0-1,-1 0 1,1 0-1,-3-4-11,3 4 6,0-4-7,0 0 0,0 0-1,0 0 1,0 0 0,1 0-1,0 0 1,0-1 0,0 2-1,1-4 13,1-5-1,2-7-41,1-1-1,6-13 43,-8 24-9,0 0-1,1 1 1,0-1 0,1 0 9,4-5-2,0 1 0,1 0 0,1 1 0,0 0 1,0 1-1,1 0 0,10-6 2,-19 14 1,1 1 1,-1-1-1,1 1 0,0 0 0,0 0 1,0 0-1,0 1 0,1 0 1,-1 0-1,0 0 0,0 1 0,3-1-1,-5 2 5,1-1 0,0 1-1,0 0 1,0 0-1,-1 0 1,1 0 0,0 1-1,-1-1 1,1 1-1,-1 0 1,0 0-1,0 0 1,0 1 0,0-1-1,0 1 1,0-1-1,0 1 1,1 2-5,8 12 8,-1 0 0,-1 1 0,0 0 0,-1 1 0,-1 0 0,3 13-8,-10-30 0,19 51-610,-17-44-3150,-1-4-3608,-6-12 3864</inkml:trace>
  <inkml:trace contextRef="#ctx0" brushRef="#br0" timeOffset="364.832">269 268 10624,'14'7'4032,"-1"-2"-3136,14-5 799,-10 0 225,6-9-1120,8 1-320,10-4-416,4-5-96,-1 2 32,1-1-1344,-8 1-608,-1-2-415,-6 5-193,2-3-1184</inkml:trace>
  <inkml:trace contextRef="#ctx0" brushRef="#br0" timeOffset="732.375">901 59 7296,'13'61'6795,"1"2"-396,1-22-6084,4-5-273,-12-26-34,-1 1-1,0 1 1,-1-1-1,-1 1 1,1 2-8,3 11-1169,-7-23-8937,-1-13 6544</inkml:trace>
  <inkml:trace contextRef="#ctx0" brushRef="#br0" timeOffset="733.375">763 124 10112,'-9'8'3776,"9"-8"-2944,22 0-96,-8 0-256,8-5-352,13-2-96,10-10-96,10-3 32,7-4 32,5 0-1632,9 5-640,10 4-1408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10368,'30'52'7176,"-4"1"-3668,-1 6-3482,-3 1 0,-3 1 0,4 22-26,6 41-1573,-3 15 1573,-25-126-3686,-6-18 1654,-9-26-1279,-3-11 497,-15-36 1164,-2 3 3518,20 47 181,-1 2 0,-2 0 0,-1 0 0,-10-10-2049,19 26 831,-22-30 1300,29 37-2037,0 1 0,0-1-1,0 0 1,1-1 0,-1 1 0,1 0 0,0 0 0,0-1-1,0 1 1,1 0 0,-1-4-94,1 5 21,0 1 0,1-1 0,-1 0 0,1 1-1,-1-1 1,1 1 0,0-1 0,0 1 0,0-1 0,0 1 0,0-1-1,0 1 1,0 0 0,0 0 0,0-1 0,0 1 0,1 0 0,-1 0 0,1 0-1,-1 0 1,1 1 0,-1-1 0,2 0-21,40-15 101,-37 14-101,43-10-147,1 2-1,26-2 148,32-5-3966,-71 8-476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5:5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91 147 7168,'-2'0'256,"-2"1"62,1 0 0,-1 0 0,0 1 0,1-1-1,0 1 1,-1-1 0,1 1 0,0 0 0,0 0 0,0 1-1,0-1 1,0 0 0,0 1 0,1 0 0,-1 0-318,-18 32 3224,18-28-3029,0-1-1,1 1 1,0 0 0,0 0 0,0 1 0,1-1 0,0 0 0,1 0 0,0 1 0,0 2-195,0-4 239,0 1 0,1-1 0,0 0 0,0-1 0,1 1 0,-1 0 0,1 0 0,0-1 0,1 1 0,-1-1 0,1 1 0,0-1 0,4 4-239,-4-5-56,1 1 0,-1-1 0,1 0 0,0-1 0,1 1-1,-1-1 1,1 1 0,0-1 0,-1-1 0,1 1 0,0-1-1,1 0 1,-1 0 0,0 0 0,1-1 0,-1 1 0,1-1-1,-1-1 1,1 1 0,-1-1 0,1 0 0,3-1 56,1 0-916,1 0 0,-1-1 0,1-1 0,-1 0 0,0 0 0,0-1 0,0 0 0,8-5 916,-5 1-3397</inkml:trace>
  <inkml:trace contextRef="#ctx0" brushRef="#br0" timeOffset="382.415">42 326 10112,'0'9'3776,"4"-9"-2944,14 0-160,-9-4-224,5-1-416,4-2-32,3-5-352,6-4-160,-4 0 256,-5-4-2144,-9 1-832,-4-3 160</inkml:trace>
  <inkml:trace contextRef="#ctx0" brushRef="#br0" timeOffset="383.415">117 136 7040,'-17'3'2624,"8"5"-2048,0 1 1056,9-9 384,-4 7-1056,8-2-320,5-2-448,5-3-96,7-3-32,6-6-128,10 1-32,-1-4-1216,3-3-480,-3-6-448,0 10-160,-4-1-64</inkml:trace>
  <inkml:trace contextRef="#ctx0" brushRef="#br0" timeOffset="733.573">503 83 7424,'-3'24'2270,"0"0"1,2 0-1,0 1 1,3 21-2271,0 10 789,-2-51-614,0 0-1,0 0 1,1 0-1,0 0 1,0 0-1,0-1 1,1 1-1,-1 0 1,1-1-1,0 1 1,0-1-1,1 1 1,-1-1-1,1 0 1,0 0-1,2 1-174,-3-3-56,1 1-1,-1-1 1,1 0-1,0 0 1,0 0-1,0-1 1,0 1-1,0-1 1,0 1 0,1-1-1,-1 0 1,0 0-1,1-1 1,-1 1-1,1-1 1,-1 1-1,0-1 1,1 0 0,-1-1-1,1 1 1,-1 0-1,1-1 1,2-1 56,10-2-1716,0-2 0,0 0 0,0-1 0,0-1 1716,12-7-3477</inkml:trace>
  <inkml:trace contextRef="#ctx0" brushRef="#br0" timeOffset="734.573">508 287 9984,'-5'12'3680,"14"-4"-2848,1-4-96,-1-4-192,9-4-416,4-1-64,-1-6-320,7-10-96,-1-1 192,-5-2-2240,-4-5-1024,1 2 192</inkml:trace>
  <inkml:trace contextRef="#ctx0" brushRef="#br0" timeOffset="1096.31">553 0 9600,'-41'12'3584,"28"-4"-2784,-1 4 128,10-5-128,-1 1-544,5 1-64,9-6-64,9-3 0,5 0-65,4-3-190,3-2-1,7 1-1280,-1 1-512,-5-2-288,1 2-32,-2-1-224</inkml:trace>
  <inkml:trace contextRef="#ctx0" brushRef="#br0" timeOffset="1444.178">897 39 6912,'3'4'881,"-1"0"0,0-1 1,0 1-1,0 0 0,0 0 1,-1 0-1,1 0 0,-1 0 1,0 1-1,0-1-881,4 14 1368,29 109 2440,-20-69-3632,-9-35-160,-4-17-10,0 0 0,0 0 1,1 0-1,0-1 0,0 1 0,2 4-6,-3-9 48,-1-10 64,0-11-195,2 0 0,0 0-1,1 0 1,1 0 0,1 1 0,1-1-1,4-7 84,-6 15-32,2 0 1,-1 0-1,2 1 0,-1-1 0,2 1 0,-1 1 0,2 0 0,-1 0 0,1 0 1,1 1-1,8-6 32,-16 13 13,1 0 1,-1 0 0,1 1-1,-1-1 1,1 1-1,0 0 1,0-1 0,0 1-1,0 0 1,0 1-1,0-1 1,0 0 0,0 1-1,0 0 1,0 0-1,0 0 1,0 0 0,0 0-1,0 0 1,0 1 0,0 0-1,0-1 1,0 1-1,0 0 1,0 1 0,-1-1-1,1 0 1,0 1-1,-1 0 1,1-1 0,-1 1-1,1 0 1,-1 0-1,0 0 1,0 1 0,0-1-1,2 3-13,2 3 60,-1 0 0,1 1 0,-2 0 0,1 0 0,-1 0 0,0 0 0,-1 1 0,0-1 0,0 1-1,-1 0 1,-1 1-60,0-2 47,0 0 0,-1 0 0,0 0 0,0 0 0,-1 1 0,-1-1 0,1 0 0,-1-1 0,-1 1 0,0 0 0,-2 4-47,2-7-129,0 0 0,0-1-1,-1 0 1,1 0 0,-1 0 0,0 0 0,-5 4 129,5-6-508,0 1 1,-1-1-1,1 0 1,-1 0 0,0 0-1,0 0 1,0-1-1,0 0 1,-3 1 507,-27 5-5168,-5-4 651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6:3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73 7040,'1'-1'437,"-1"-1"1,0 1 0,1-1-1,-1 1 1,0-1 0,0 1-1,0-1 1,0 1 0,0-1-1,0 1 1,0-1-1,0 1 1,-1-1 0,1 1-1,0-1 1,-1 1 0,0-1-1,1 1 1,-1 0 0,0-1-1,0 1 1,1 0-1,-1 0 1,0-1 0,0 1-1,0 0 1,-1 0-438,-2-1 282,0-1-1,0 1 1,0 0-1,-1 0 1,1 0 0,-1 1-1,1-1 1,-1 1-282,-13-3 12,1-1 0,-1 2-1,0 1 1,-1 0 0,1 1 0,0 1 0,0 1 0,-1 0 0,1 2 0,0 0 0,-2 1-12,10-1 199,0 0 1,1 0-1,-1 1 1,1 0 0,0 1-1,0 0 1,0 0-1,1 1 1,0 0-1,0 1 1,0-1 0,1 2-1,0-1 1,1 1-1,-1 0 1,1 0 0,1 1-1,0 0 1,0 0-1,-3 7-199,0 5 112,1 1-1,1-1 1,1 1-1,0 0 1,2 0-1,0 0 0,2 1 1,1-1-1,0 0 1,3 12-112,-1-23 12,0-1-1,1 0 1,0 0 0,1 0 0,0 0-1,0 0 1,1-1 0,0 0 0,1 0-1,0 0 1,1-1 0,-1 0 0,6 5-12,-2-4 21,0 0 1,1-1-1,0 0 0,0-1 1,0 0-1,1-1 1,0 0-1,0-1 0,1 0 1,6 1-22,-7-2 18,0-1-1,0-1 1,0 0 0,0 0 0,0-1 0,0-1 0,0 0-1,0-1 1,0 0 0,0-1 0,0 0 0,0-1-1,0 0 1,0-1 0,-1 0 0,0-1 0,0 0 0,0-1-1,-1 0 1,0-1 0,0 0 0,0 0 0,-1-1 0,4-5-18,-1 0 31,-2-1 1,0 0-1,0-1 1,-1 0-1,-1 0 1,-1-1-1,0 0 1,-1 0 0,0-4-32,-2 6-3,0 0 0,-2-1 1,1 1-1,-2 0 1,0-1-1,-1 0 1,0 1-1,-1-1 1,-1 1-1,0-1 0,-2-1 3,3 10-11,-1 0-1,0 0 1,-1 1-1,0-1 1,1 1-1,-2-1 1,1 1-1,-1 0 1,0 0-1,0 0 1,0 1-1,0-1 1,-1 1-1,0 0 1,0 0-1,0 1 1,-4-2 11,-9-5-1326,-1 1 1,0 2 0,-1 0-1,-12-3 1326,7 3-2972,-12-5-2803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7:5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6784,'0'1'510,"-1"-1"1,0 1-1,1-1 0,-1 1 1,0 0-1,1 0 0,-1-1 1,1 1-1,-1 0 0,1 0 1,-1 0-1,1 0 1,0 0-1,-1-1 0,1 1 1,0 1-511,-1 18 4140,11 25-2398,-6-30-1407,-3-11-297,48 209 479,-42-187-544,-2 0 1,3 24 26,-6-6-4694,-2-35 71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8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9728,'-1'0'274,"0"0"1,0 0 0,0 0-1,-1 0 1,1 1 0,0-1-1,0 1 1,0-1-1,-1 0 1,1 1 0,0 0-1,0-1 1,0 1 0,0 0-1,0-1 1,0 1 0,0 0-1,1 0 1,-1 0-1,0 0 1,0 0-275,-1 2 338,1 0 0,-1 0 0,1 0 1,-1 0-1,1 0 0,0 0 0,0 0 0,0 3-338,0 0 277,0 0 0,1 0 0,-1 0 0,1 0 0,0 0 0,1 0 0,-1 0 0,1 1 0,1-1-277,-2-4 3,0-1 1,1 1-1,-1-1 1,1 0-1,-1 1 0,1-1 1,0 0-1,-1 1 1,1-1-1,0 0 1,0 0-1,0 1 1,0-1-1,0 0 1,0 0-1,0 0 1,1 0-1,-1 0 0,0-1 1,0 1-1,1 0 1,-1-1-1,1 1 1,-1 0-1,0-1 1,1 0-1,-1 1 1,1-1-1,-1 0 1,1 0-1,-1 0 0,1 0 1,-1 0-1,1 0 1,-1 0-1,1 0 1,-1-1-1,1 1 1,-1-1-1,1 1 1,-1-1-1,1 1 1,-1-1-1,0 0 0,0 0 1,1 0-4,0 0 9,0 0 1,0 0-1,0-1 0,0 1 0,-1-1 1,1 1-1,-1-1 0,1 1 1,-1-1-1,0 0 0,1 0 1,-1 0-1,0 0 0,0 0 1,0 0-1,-1 0 0,1 0 1,0 0-1,-1 0 0,1 0 1,-1 0-1,0-1 0,0 1 1,0 0-1,0 0 0,0 0 0,0-1 1,0 1-1,-1 0 0,1 0 1,-1-1-10,0 1 18,0 1-1,0-1 1,0 1 0,-1 0 0,1-1 0,0 1 0,0 0 0,-1 0 0,1-1-1,-1 1 1,1 1 0,-1-1 0,0 0 0,1 0 0,-1 0 0,0 1 0,1-1-1,-1 1 1,0-1 0,0 1 0,0 0 0,1 0 0,-2 0-18,-1 0-346,0 0 0,1 0 1,-1 0-1,0 0 0,1 1 0,-1 0 1,1 0-1,-1 0 0,1 0 1,-1 0-1,0 1 346,0 0-2535,7-3-397,2 0-678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8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 10624,'-2'-1'463,"0"1"-1,0-1 1,1 0 0,-1 1 0,0-1 0,0 1-1,0 0 1,0-1 0,0 1 0,0 0 0,0 0 0,1 0-1,-1 1 1,0-1 0,0 0 0,0 1 0,0-1 0,0 1-1,0 0-462,-1 0 199,-1 1 0,1 0-1,-1 0 1,1 1 0,0-1-1,0 1 1,0 0 0,0-1-1,0 2-198,-7 7-77,2 1-1,0 0 1,0 1-1,-5 10 78,7-10 67,1 1-1,0 0 0,1 0 1,0 0-1,1 0 0,1 1 1,0-1-1,1 1 0,0 7-66,1-15 16,1 0 0,0 0 1,0 0-1,0 0 0,1 0 0,0 0 0,0 0 0,1 0 0,2 4-16,-3-8-1,0 1-1,0-1 1,0 0 0,1 0-1,0 0 1,-1 0 0,1 0 0,0-1-1,0 1 1,1-1 0,-1 0 0,0 0-1,1 0 1,-1 0 0,1 0 0,0-1-1,1 1 2,0-1 0,0 0 0,-1-1 0,1 1 0,0-1-1,0 0 1,-1 0 0,1-1 0,0 0 0,-1 1-1,1-1 1,0-1 0,-1 1 0,1-1 0,-1 0-1,0 0 1,0 0 0,0 0 0,0-1 0,0 0 0,0 0-1,2-2 1,-2 2 1,0-1 1,0 0-1,0 0 0,0 0 0,-1-1 0,0 1 0,0-1 0,0 0 0,0 0 0,-1 0 1,0 0-1,0 0 0,0-1 0,-1 1 0,0 0 0,0-1 0,0 1 0,0-3-1,-2 1-716,0-1-1,-1 0 0,1 1 0,-1-1 0,-1 1 0,1 0 1,-1-1-1,-1 1 0,-2-4 717,2 4-950,1 1 0,0-1 0,0 0 0,1 0-1,-1 0 1,1-1 0,1 1 0,0 0 0,-1-5 950,2-9-3557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8:0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13568,'17'24'8759,"4"22"-5313,-18-38-3028,35 94-215,-4 2 0,-4 7-203,-19-84-1830,-3-19-1930,-8-8 3547,1 0 1,-1 0 0,1-1-1,-1 1 1,1 0 0,-1 0-1,0 0 1,1-1 0,-1 1-1,1 0 1,-1-1-1,0 1 1,1 0 0,-1-1-1,0 1 1,1 0 0,-1-1-1,0 1 1,0-1 0,1 1-1,-1-1 1,0 1 0,0-1-1,0 1 1,0 0 0,0-1-1,1 1 1,-1-1 212,4-16-3045,1 0-587</inkml:trace>
  <inkml:trace contextRef="#ctx0" brushRef="#br0" timeOffset="406.225">175 0 9984,'-11'1'4091,"11"5"563,9 2-1609,5-1-3785,31 8 863,-1 2-1,-1 2 1,38 23-123,-61-29 217,0 0-1,0 1 1,-1 2 0,-1 0-1,0 0 1,-2 2 0,0 0-1,10 15-216,-5-2 522,-1 1-1,-2 0 1,-2 1 0,0 1-1,-3 0 1,0 1-1,-3 1 1,4 21-522,-10-32-139,-1 1 1,0-1-1,-2 1 1,-1 0-1,-4 23 139,2-28-620,-2-1-1,-1 1 1,0-1-1,-2 0 0,0 0 1,-1-1-1,-6 12 621,-9 9-8287,14-27 3551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8:0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232 191 10112,'-2'-3'525,"0"0"1,0 1-1,0-1 1,0 1 0,0 0-1,-1 0 1,1 0-1,-1 0 1,-2-1-526,3 1 114,-1 1-1,0 0 1,0 0-1,0 0 1,0 0 0,0 1-1,-1-1 1,1 1 0,0 0-1,-2 0-113,-4 0 267,1 0-1,0 1 0,0 0 1,-1 0-1,1 1 0,0 0 1,0 1-1,1 0 0,-1 0 1,0 1-267,3-2 157,0 1 1,0 1-1,0-1 1,1 1 0,-1 0-1,1 0 1,0 0-1,0 0 1,1 1-1,-1-1 1,1 1-1,0 0 1,0 0-1,-1 6-157,-1 0 50,1 0-1,1 0 0,0 0 0,1 1 0,-1 1-49,3-9 10,-1 1-1,1-1 0,0 1 0,0-1 0,0 1 0,0-1 0,1 1 0,0-1 0,0 1 0,0-1 0,0 0 0,1 0 1,-1 1-1,2-1-9,-2-2-1,1 0 0,-1 0 1,1-1-1,-1 1 1,1-1-1,0 1 0,0-1 1,0 0-1,0 0 0,0 0 1,0 0-1,0 0 1,0 0-1,0 0 0,0-1 1,1 1-1,-1-1 0,0 0 1,0 0-1,1 1 1,-1-1-1,0-1 0,0 1 1,1 0-1,-1 0 0,0-1 1,0 0-1,0 1 1,1-1-1,-1 0 1,4-1-2,0 0 0,-1-1-1,1 1 1,-1-1 0,0 0 0,0 0 0,0-1 0,-1 0-1,1 0 1,-1 0 0,2-2 2,3-6 21,-1 0 0,-1-1 1,0 0-1,5-13-21,13-25-16,-25 51 16,0-1 0,0 1 0,1 0 0,-1-1 0,0 1 0,0 0 0,1-1 0,-1 1 0,0 0 0,1-1 0,-1 1 0,0 0 0,1-1 0,-1 1 0,0 0 0,1 0 0,-1-1 0,1 1 0,-1 0 0,0 0 0,1 0 0,-1 0 0,1 0 0,-1-1 0,1 1 0,-1 0 0,1 0 0,-1 0 0,0 0 0,1 0 0,-1 0 0,12 11 43,4 23 78,-14-30-103,82 223-562,-80-215-185,9 25-2689,-3-13-3870,-5-16 3726</inkml:trace>
  <inkml:trace contextRef="#ctx0" brushRef="#br0" timeOffset="427.282">510 79 13312,'0'0'151,"-1"0"0,1 1 0,0-1 0,0 0 0,0 0 0,0 1 0,0-1 0,-1 0 0,1 0 0,0 1 0,0-1 0,0 0 0,0 1 0,0-1 0,0 0 0,0 0 0,0 1 0,0-1 0,0 0 0,0 1 0,0-1 1,0 0-1,0 0 0,1 1 0,-1-1 0,0 0 0,0 1 0,0-1 0,0 0 0,0 0 0,1 1 0,-1-1 0,0 0 0,0 0 0,0 0 0,1 1 0,-1-1 0,0 0 0,0 0 0,1 0 0,-1 0 0,0 0-151,18 4 1575,20-6-1728,-14-5 163,0-2 1,0 0-1,-1-1 1,20-13-11,8-3 59,-49 25-56,-1 0 1,1 0-1,0 1 0,-1-1 1,1 0-1,0 1 1,0 0-1,0-1 0,0 1 1,-1 0-1,1 0 0,0 0 1,0 0-1,1 1-3,-2-1 4,0 0-1,0 1 1,0-1 0,0 1-1,0-1 1,0 1-1,0-1 1,0 1 0,0 0-1,-1-1 1,1 1-1,0 0 1,0 0 0,-1 0-1,1-1 1,0 1-1,-1 0 1,1 0 0,-1 0-4,2 5 8,0-1 1,-1 1-1,1 0 1,-1 0-1,0 0 1,-1-1-1,0 1 1,0 0-1,0 0-8,-8 192 352,6-72-654,3-70-4974,-1-44 780</inkml:trace>
  <inkml:trace contextRef="#ctx0" brushRef="#br0" timeOffset="787.58">640 429 12800,'0'5'4831,"0"-5"-3775,18 0-192,-18 0-352,13-5-416,-4 2-64,18-6-1216,-4 1-480,7-7 832,-3 3-927,10-9-289,-10 6-1664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8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9728,'4'-6'1024,"1"-1"1,0 1-1,0 0 1,1 1 0,0-1-1,0 1 1,0 1-1,5-4-1024,57-31 1913,-54 31-1436,-1 1-445,1 1 0,1 0 0,-1 0 0,1 2 0,0 0 0,1 0 0,-1 2 0,4-1-32,-17 3 2,-1 0 0,0 0 0,1 0 0,-1 0 1,1 0-1,-1 0 0,0 1 0,1-1 0,-1 0 0,0 1 0,1-1 0,-1 1 1,0-1-1,1 1 0,-1 0 0,0-1 0,0 1 0,0 0 0,0 0 0,0 0 0,0 0 1,0 0-1,0 0 0,0 0 0,0 0 0,-1 1 0,1-1 0,0 0 0,-1 0 0,1 1 1,-1-1-1,1 0 0,-1 1 0,0-1 0,1 1 0,-1-1 0,0 0 0,0 1 0,0-1 1,0 1-1,0 0-2,-1 4 8,0 0 1,0 0 0,0 0 0,-1 0-1,0 0 1,0 0 0,0-1 0,-1 1-1,-1 1-8,-21 32-29,16-26 10,1 1 0,0 0 1,0 0-1,2 0 1,-1 4 18,6-17-3,1 0 1,-1 0 0,1 0-1,0 0 1,0 0 0,-1 0 0,1 0-1,0 0 1,0 0 0,0 0-1,0 0 1,0 0 0,1 0-1,-1 0 1,0 0 0,0 0 0,1 0-1,-1 0 1,0 0 0,1 0-1,-1 0 1,1 0 0,-1 0-1,1 0 1,0 0 0,-1-1-1,1 1 1,0 0 0,0 0 0,-1-1-1,1 1 1,0-1 0,1 2 2,3 0-6,0 0 0,0 0 0,0-1 1,1 0-1,-1 1 0,4-1 6,14 4 68,-16-3-64,1 0 0,-1 1 0,1 0 1,-1 1-1,0 0 0,-1 0 0,1 0 0,-1 1 0,1 0 0,3 4-4,-6-5 33,-1 0 0,0 0 0,0 1 1,0-1-1,0 1 0,-1 0 0,1-1 0,-1 1 0,-1 0 0,1 0 0,-1 0 0,0 0 0,0 1 0,0-1 0,-1 0 0,1 0 0,-1 1-33,0 2-7,-1-1 1,1 0-1,-1 1 1,0-1-1,-1 1 1,0-1 0,0 0-1,0 0 1,-1 0-1,0 0 1,-1-1-1,1 1 1,-1-1-1,-1 0 1,1 0 0,-1 0-1,0 0 1,-2 1 6,2-3-756,-1 1-1,1-2 1,-1 1 0,0 0 0,0-1 0,0 0 0,-1-1 0,-2 2 756,-1 0-2870,1 1-756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8:5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 7040,'0'0'189,"0"0"0,0-1 0,0 1 0,0 0 0,0-1 0,-1 1 0,1 0 0,0-1 0,0 1 0,0 0 0,-1-1 0,1 1 0,0 0 1,-1 0-1,1-1 0,0 1 0,-1 0 0,1 0 0,0 0 0,-1-1 0,1 1 0,0 0 0,-1 0 0,1 0 0,0 0 0,-1 0 0,1 0 0,-1 0 0,1 0 0,0 0 0,-1 0 0,1 0 0,-1 0 1,1 0-1,0 0 0,-1 0 0,1 0 0,-1 0-189,-13 14 1910,11-10-1915,1 1 0,-1 0 1,1 0-1,-1-1 0,2 1 1,-1 1-1,0 0 5,2-2 17,0 0 0,0-1 0,0 1 1,0 0-1,1 0 0,0 0 0,0-1 1,0 1-1,0 0 0,0-1 0,1 1 0,0-1 1,0 2-18,-1-4 6,-1 0 1,1 0 0,0 0 0,-1 0-1,1 0 1,0 0 0,-1 0-1,1 0 1,0-1 0,0 1 0,0 0-1,0 0 1,0-1 0,0 1 0,0-1-1,0 1 1,0-1 0,0 1-1,0-1 1,0 0 0,0 1 0,0-1-1,0 0 1,0 0 0,0 0 0,1 0-1,-1 0 1,0 0 0,0 0 0,0 0-1,0 0 1,0-1 0,0 1-1,0 0 1,1-1 0,-1 1 0,0-1-1,0 1 1,0-1 0,-1 1 0,1-1-1,0 0 1,0 0 0,0 1-1,0-1 1,0 0-7,0 0 97,0 0 0,0 0 0,0 0 0,0-1 0,0 1 0,0 0 0,0 0 0,0 0 0,0-1 0,-1 1 0,1 0 0,-1-1 0,1 1 0,-1-1 0,1 1 0,-1-1 0,0 1 0,0-1 0,1 1 0,-1-1 0,0 1 0,-1-1 0,1 1 0,0-1 0,0 1 0,-1-1-97,1 1-157,-1-1 0,0 1 0,1 0 1,-1 0-1,0 0 0,0 0 0,0-1 0,0 1 1,0 1-1,0-1 0,0 0 0,0 0 0,-1 0 1,1 0-1,0 1 0,0-1 0,-1 1 0,1-1 1,0 1-1,-1-1 0,1 1 0,-1 0 0,1 0 1,0 0-1,-1 0 0,1 0 0,-2 0 157,-7 0-3626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88 7296,'1'-1'434,"0"0"0,0-1 0,0 1-1,0 0 1,1-1 0,-1 1 0,0 0 0,1 0 0,-1 0 0,1 0 0,0 0-434,0 0 1477,-2 1-474,-1-29 554,0 27-1555,-1-1-1,1 1 1,-1 0-1,0 0 1,0 0 0,0 0-1,0 0 1,0 0-1,0 0 1,-1 1-1,1-1 1,-1 1 0,1 0-1,-1 0 1,1 0-1,-2-1-1,-4-1 14,0 1 0,0-1-1,0 1 1,-7 0-14,7 1 1,0 1 0,0 0 0,1 1 0,-1-1 0,0 2 0,0-1-1,1 1 1,-1 0 0,1 0 0,-1 1 0,1 0 0,0 1 0,0 0 0,0 0 0,1 0-1,0 1 1,-3 1-1,-1 3-7,0 0-1,0 1 0,1 0 1,1 1-1,-1 0 1,2 0-1,-1 1 0,2 0 1,-3 5 7,7-12-1,0 0 1,1 1-1,-1-1 1,1 0-1,1 0 0,-1 1 1,1-1-1,-1 1 1,1-1-1,1 5 1,-1-8 0,1 1 0,-1-1 0,0 1 0,1-1 0,-1 0 0,1 1 0,0-1 0,0 0 0,0 1 0,0-1 0,0 0 0,1 0 0,-1 0 0,1 0 0,-1 0 0,1 0 0,0-1 0,-1 1 0,1 0 0,0-1 0,0 1 0,0-1 1,2 1-1,-2-2 1,0 0 0,0 0 0,0 0 0,0 0 0,0 0 0,0 0 0,0 0 0,0-1 0,0 1 0,0-1 0,0 0 0,0 0 0,-1 0 0,1 1 0,0-1 0,0-1 0,-1 1 0,1 0 0,-1 0 0,1-1 0,1-1-1,30-32 37,13-26 33,-39 53-42,-7 7-42,1 0-1,0 0 1,-1 0 0,1 0 0,0 0 0,0 0 0,0 0 0,0 1 0,-1-1 0,1 0 0,0 1-1,0-1 1,0 1 0,1-1 0,-1 0 14,0 2 55,0-1-1,0 1 1,0-1-1,0 1 1,0-1 0,0 1-1,0-1 1,-1 1-1,1 0 1,0 0 0,0-1-1,-1 1 1,1 0-1,0 0 1,-1 0-1,1 0 1,-1 0 0,1 0-1,-1 0 1,1 0-1,-1 0 1,0 0-1,0 0-54,10 23 1014,-1 0 0,-2 1-1,2 10-1013,12 41-17,3 4 204,-16-49-1840,1-2-1,5 11 1654,-13-39-166,-1-1-19,0 1 1,0-1-1,0 1 0,0-1 1,0 0-1,1 1 0,-1-1 0,0 1 1,0-1-1,1 0 0,-1 1 1,0-1-1,0 1 0,1-1 1,-1 0-1,0 1 0,1-1 1,-1 0-1,1 0 0,-1 1 0,0-1 1,1 0-1,-1 0 0,1 0 1,0 1 184,-1-1-3520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10112,'5'7'3776,"-5"-7"-2944,41 0-224,-37 0-256,23 0-320,17-4-32,6 1-1312,4-6-576,-6-3-1728,7-3-736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0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31 100 7424,'0'0'143,"0"0"1,0 0-1,0 0 1,0 1 0,-1-1-1,1 0 1,0 0-1,0 0 1,0 0-1,0 0 1,0 0-1,0 0 1,0 0 0,0 0-1,0 0 1,0 0-1,0 0 1,-1 0-1,1 0 1,0 0-1,0 0 1,0 0 0,0 0-1,0 0 1,0 0-1,0 0 1,0 0-1,0 0 1,-1 0-1,1 0 1,0 0 0,0 0-1,0 0 1,0 0-1,0 0 1,0 0-1,0 0 1,0 0-1,0 0 1,0 0-1,-1 0 1,1 0 0,0 0-1,0 0 1,0 0-1,0 0 1,0 0-1,0-1 1,0 1-1,0 0 1,0 0-144,-9 17 1399,-5 21-1655,12-20 311,1 0 1,1 0-1,0 0 1,1 0 0,1 0-1,1 0-55,-1-6 15,0-1 0,2 0 1,-1 0-1,1 0 0,1 0 0,0-1 0,0 1 0,1-1 0,4 5-15,-8-13 71,-1 0 1,1 1 0,0-1-1,-1 0 1,1 0 0,0-1-1,0 1 1,0 0 0,0 0-1,1-1 1,-1 0-1,0 1 1,1-1 0,-1 0-1,1 0 1,-1 0 0,1 0-1,-1-1 1,1 1-1,0-1 1,-1 0 0,1 1-1,0-1 1,-1 0 0,1-1-1,0 1 1,-1 0 0,1-1-1,0 0 1,-1 1-1,1-1 1,-1 0 0,1 0-1,-1 0 1,0-1 0,1 1-1,-1-1 1,0 1 0,0-1-1,0 0 1,0 1-1,0-1 1,0 0 0,-1-1-1,1 1 1,0 0 0,-1 0-1,0-1 1,0 1-1,0 0 1,1-3-72,2-3 8,-1 0 1,-1 0-1,1-1 0,-1 0 0,0 1 1,-1-1-1,0 0 0,-1 0 1,0 1-1,0-1 0,0 0 0,-1 0 1,-2-4-9,-10-27-3051,-9 4-4278,13 23 3767</inkml:trace>
  <inkml:trace contextRef="#ctx0" brushRef="#br0" timeOffset="544.158">296 56 7040,'0'0'167,"0"0"0,0 0 0,0 0 0,0 0 0,0-1 1,0 1-1,0 0 0,0 0 0,0 0 0,-1 0 0,1 0 0,0-1 0,0 1 0,0 0 1,0 0-1,0 0 0,0 0 0,-1 0 0,1 0 0,0 0 0,0 0 0,0 0 1,0 0-1,-1 0 0,1-1 0,0 1 0,0 0 0,0 0 0,0 0 0,-1 0 1,1 0-1,0 0 0,0 0 0,0 1 0,0-1 0,-1 0 0,1 0 0,0 0 1,0 0-1,0 0 0,0 0 0,-1 0 0,1 0 0,0 0 0,0 0 0,0 0 1,0 1-168,0-1 146,1 0 0,-1 0 1,0 1-1,1-1 0,-1 0 1,1 0-1,-1 1 1,1-1-1,-1 0 0,1 0 1,0 0-1,-1 0 1,1 0-1,-1 0 0,1 0 1,-1 0-1,1 0 0,-1 0 1,1 0-1,-1 0 1,1 0-1,-1-1 0,1 1 1,-1 0-1,1 0-146,81-22 1873,-49 13-1790,0 0 1,1 2-1,23-1-83,-53 8 24,-1-1 1,0 1-1,1 0 0,-1 1 1,0-1-1,1 0 1,-1 1-1,0 0 0,1 0 1,-1 0-1,0 0 1,0 0-1,0 1 1,2 0-25,-4 0 8,1-1 0,-1 0 0,0 1 1,0-1-1,0 1 0,0-1 0,0 1 1,0 0-1,0-1 0,0 1 1,-1 0-1,1 0 0,-1 0 0,1-1 1,-1 1-1,0 0 0,0 0 1,1 0-1,-1 0 0,-1 0 0,1-1 1,0 1-1,0 0 0,-1 0 0,1 0 1,-1 0-1,0 0-8,-2 9 12,-2 0 0,1 0 0,-1-1 0,-1 0 0,0 0 0,-5 7-12,3-6-9,1 2 0,0-1 1,-4 12 8,9-19 0,0 0 1,1 0-1,-1 0 1,1 0 0,1 1-1,-1-1 1,1 0 0,0 1-1,0-1 1,0 0 0,1 1-1,0 1 0,0-4-16,0-1 0,-1 1-1,1-1 1,0 1 0,0-1-1,1 0 1,-1 1-1,1-1 1,-1 0 0,1 0-1,-1 0 1,1 0 0,0 0-1,0 0 1,0-1 0,0 1-1,0-1 1,1 1-1,-1-1 1,0 0 0,1 0-1,-1 0 1,1 0 0,-1 0-1,1 0 1,-1-1 0,1 1-1,0-1 1,-1 0-1,3 0 17,3 1-969,0-1-1,0 0 0,0-1 1,5-1 969,28-7-9769,-17 1 5940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0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7296,'0'4'947,"-1"-1"1,1 0 0,0 0-1,0 1 1,1-1-1,-1 0 1,1 0 0,0 2-948,2 18 531,-3-14-449,1-1 0,0 0 1,0 1-1,1-1 1,0 0-1,1 0 1,-1 0-1,2 0 0,-1 0 1,1-1-1,1 1-82,-4-6-94,0 0 0,0 0 0,1 0-1,-1 0 1,1 0 0,-1 0 0,1 0-1,0-1 1,0 1 0,-1 0 0,1-1 0,1 0-1,-1 1 1,0-1 0,0 0 0,0 0-1,1 0 1,-1-1 0,0 1 0,1 0 0,-1-1-1,0 0 1,1 1 0,-1-1 0,1 0-1,-1 0 1,1 0 0,-1-1 0,0 1 0,1-1-1,-1 1 1,1-1 0,-1 0 0,0 0-1,0 0 1,1 0 0,-1 0 0,0 0 0,0-1 94,25-17-4427,-13 10 1942</inkml:trace>
  <inkml:trace contextRef="#ctx0" brushRef="#br0" timeOffset="362.698">215 0 7168,'1'14'2781,"0"0"0,0 0 0,2 2-2781,20 73 1518,-6-24 908,-13-49-2632,0 7-235,1-1 0,2 1 0,0-1 1,1-1-1,10 19 441,-17-38-443,0-1-1,0 0 1,0 1 0,0-1 0,0 1 0,0-1 0,0 0-1,1 0 1,-1 0 0,2 1 443,2 3-3525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0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 9984,'-3'-1'461,"-1"1"0,1-1 0,0 1 0,0 0 1,-1 0-1,1 0 0,0 0 0,0 1 0,-1-1 1,0 2-462,-1-1 191,0 1 0,1 0 1,-1 1-1,1-1 0,0 1 1,-1-1-1,1 1 0,1 1 1,-1-1-1,-1 2-191,-8 9 143,1 1-1,0 1 1,2 0 0,-3 6-143,0-3 1661,-24 44-616,3 0 0,0 10-1045,23-39 208,-15 77-10,-7 82-198,28-151 2,2 1-1,2 0 1,1 0 0,2 0 0,3-1-1,7 35-1,-5-49 22,1-1 0,1 0 0,1 0 0,1-1 0,2 0 0,11 17-22,-15-30-136,0 0 0,1 0-1,0-1 1,1 0 0,0-1-1,1 0 1,0 0 0,1-2-1,0 0 1,0 0 0,1-1-1,10 4 137,13 0-3316,-33-12 2649,0 1 1,-1-1 0,1 1 0,-1-1-1,1-1 1,0 1 0,-1 0-1,1-1 1,-1 0 0,1 1-1,-1-1 1,1-1 0,-1 1-1,3-2 667,26-19-3866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1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3840,'9'-11'1336,"-8"9"-978,0 0 0,0 0 0,1 0 0,-1 0 0,1 1 0,0-1 0,-1 0 0,1 1 0,0-1 0,0 1 0,0 0 0,0-1 0,0 1 0,0 0 0,0 0 0,0 0 0,1 0 0,-1 1 0,0-1 0,1 1-358,5 4 2896,12 16-2192,-13-7-419,0-1 0,-1 1 0,-1 1 0,0-1 0,0 1-1,-1-1 1,-1 1 0,-1 0 0,1 8-285,4 16 1265,-4-24-1190,-1-1-1,-1 1 1,0 0 0,0 0 0,-2-1 0,0 4-75,1-11 12,-1 0 0,0-1 0,0 1 1,-1-1-1,0 1 0,0-1 1,0 0-1,0 0 0,-1 0 0,0 0 1,0 0-1,0 0 0,0-1 0,-1 0 1,0 1-1,-2 1-12,-5 3 14,7-5 0,-1 0 0,0 0 0,0 0 0,0 0 0,-1-1 0,1 0 0,-2 0-14,6-2-27,-5 20-6644,0-14 2319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4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10112,'9'14'4873,"-6"4"-4919,-3-11 536,26 103 4366,-15-68-4428,-2 0 0,1 23-428,-6-26 42,0-10-5,-1 1 1,-1 0-1,-2 0 1,-1-1-1,-3 11-37,4-40 0,0 1 0,0-1 0,0 0 1,0 1-1,0-1 0,0 0 0,0 1 0,0-1 0,0 1 0,0-1 0,0 0 0,0 1 1,0-1-1,0 0 0,0 1 0,-1-1 0,1 0 0,0 1 0,0-1 0,-1 0 1,1 1-1,0-1 0,0 0 0,-1 1 0,1-1 0,0 0 0,-1 0 0,1 0 1,0 1-1,-1-1 0,1 0 0,0 0 0,-1 0 0,1 0 0,0 0 0,-1 1 1,1-1-1,-1 0 0,1 0 0,0 0 0,-1 0 0,1 0 0,0 0 0,-1 0 1,1 0-1,-1-1 0,1 1 0,-2-1 0,1 0 0,0 0 0,-1 0 0,1 0 0,0 0 0,0 0 0,0 0 0,0-1 0,0 1-1,0-1 1,0 1 0,0-1 0,0 0 0,-9-23-53,1-2 0,1 1-1,1-1 1,1 0 0,2-1-1,-1-24 54,4 34-23,0 0 0,2 0 0,0 0 0,1 0 0,0 0 0,2 1 0,0-1 0,6-13 23,-6 19-11,0 1 0,2 0 0,-1 0 1,1 1-1,1-1 0,0 1 0,0 1 0,1-1 0,0 1 1,1 1-1,0 0 0,0 0 0,4-2 11,-9 7-3,0 1 1,0 0-1,0 0 0,1 0 1,-1 0-1,1 0 0,-1 1 0,1 0 1,0 0-1,-1 0 0,1 1 1,0-1-1,-1 1 0,1 0 1,0 1-1,0-1 0,-1 1 0,1 0 1,0 0-1,-1 0 0,2 2 3,-2-2 23,-1 1-1,0-1 0,1 1 0,-1 0 1,0 0-1,0 0 0,0 1 0,-1-1 1,1 1-1,-1 0 0,1 0 0,-1-1 1,0 2-1,0-1 0,0 0 0,0 0 1,-1 0-1,1 1 0,-1-1 0,0 1 1,0-1-1,0 1 0,-1 0 0,1-1 1,-1 1-1,0 0 0,0 1-22,0 4 21,-2 1-1,1-1 1,-1 0 0,0 1 0,-1-1-1,0 0 1,-1 0 0,1 0-1,-2-1 1,1 1 0,-1-1-1,-1 0 1,1-1 0,-1 1 0,-1-1-1,1 0 1,-7 4-21,13-11-9,0 0-1,0 0 1,0 0-1,0 1 1,0-1 0,-1 0-1,1 0 1,0 0-1,0 0 1,0 0 0,0 0-1,0 0 1,0 0-1,0 0 1,0 1-1,0-1 1,0 0 0,-1 0-1,1 0 1,0 0-1,0 0 1,0 0 0,0 1-1,0-1 1,0 0-1,0 0 1,0 0 0,0 0-1,0 0 1,0 1-1,0-1 1,0 0-1,0 0 1,0 0 0,0 0-1,0 0 1,1 0-1,-1 1 1,0-1 0,0 0-1,0 0 1,0 0-1,0 0 1,0 0 0,0 0-1,0 0 10,10 3-186,25-2 211,-6 0-34,-22 1 19,-1-1 0,0 2 0,1-1 0,-1 0 0,0 1 0,-1 0 0,1 1 0,0-1 0,-1 1 0,0 0 0,0 0 0,0 1 0,0 0 0,-1 0 0,1 0 0,-1 0 0,-1 0 0,1 1 0,-1 0 0,0 0 0,0 0 0,1 5-10,-1-3 14,0 0 0,0 0 0,-1 0-1,-1 1 1,1-1 0,-1 0-1,-1 1 1,1-1 0,-1 1 0,-1-1-1,0 1 1,0-1 0,-1 0-1,0 0 1,0 1 0,-1-1 0,-3 7-14,2-6-78,-1-1 1,-1 1 0,1-1 0,-1 0-1,-1 0 1,0-1 0,0 0 0,0 0 77,2-3-625,0 0 1,-1 0-1,1-1 1,-1 1-1,1-1 1,-1-1 0,0 1-1,0-1 1,0 0-1,-1-1 1,1 1-1,0-1 1,-3 0 624,-40-3-5605,2-2 1797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4224,'5'0'1568,"-5"0"-1216,0 4 960,0-4 352,0 3-704,0-3-256,0 9-384,0-1-160,0 8-64,0-1 832,0 10 480,0-6-704,0 10-352,0-5-192,0 3-64,0-3-1088,0 0-448,0-4-2112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 6912,'-5'-9'1429,"3"5"2576,-1 11-1509,-6 32-2167,2 2 0,2-1 0,1 5-329,3-33 20,1 0 0,0 1 0,1-1 0,0 0 1,1 0-1,1 0 0,0 0 0,0 0 0,1-1 0,3 7-20,-5-13-134,1 0 0,0-1 1,-1 1-1,2-1 0,-1 1 0,0-1 0,1 0 0,0 0 0,0 0 0,0-1 0,0 1 0,1-1 0,-1 0 0,1 0 0,0-1 0,0 0 0,0 1 0,0-1 0,0-1 0,0 1 0,1-1 1,-1 0-1,1 0 0,0-1 134,28-1-3403,-1-4 102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7168,'-31'0'2368,"30"0"-2261,0 0-1,-1 0 1,1 0 0,-1 0 0,1 0 0,0 0 0,-1 1 0,1-1 0,-1 0 0,1 1-1,0-1 1,-1 1 0,1 0 0,0-1 0,0 1 0,0 0 0,-1 0 0,1 0-107,-3 2 422,1-1-188,-1-1 0,1 2 0,0-1 0,0 0 0,0 1 0,0-1 0,0 1 0,1 0 0,-1 0 0,1 0 0,0 0 0,0 1 0,-1 1-234,-2 5 30,1-1 1,0 1 0,-1 8-31,4-17 40,-2 12 18,1 0 1,0 1 0,1-1-1,1 0 1,0 0 0,0 1-1,2-1 1,-1 0 0,3 8-59,-2-14 10,0 0 1,0 0-1,0-1 1,1 1-1,0 0 1,0-1-1,1 0 1,-1 1-1,2-2 1,-1 1-1,0 0 1,1-1 0,0 0-1,1 0 1,-1 0-1,1 0 1,0-1-1,0 0 1,0-1-1,0 1 1,6 1-11,-7-3 9,0 1 0,1-2 0,-1 1 1,0-1-1,1 0 0,-1 0 0,1 0 0,-1-1 0,1 0 1,0 0-1,-1 0 0,1-1 0,-1 0 0,1 0 1,-1 0-1,0-1 0,1 1 0,-1-2 0,0 1 1,0 0-1,0-1 0,0 0 0,-1 0 0,1 0 0,-1-1 1,0 1-1,4-5-9,-5 5-3,1-1 0,-1-1 0,0 1 0,0 0-1,0-1 1,0 1 0,-1-1 0,0 0 0,0 0 0,0 0 0,-1 0 0,0 0 0,0 0 0,0-1 0,0 1 0,-1 0 0,0-1-1,0 1 1,0 0 0,-1 0 0,0-1 0,0 1 0,0 0 0,0 0 0,-1 0 0,-1-3 3,1 4-319,-1-1 1,0 1-1,0-1 1,0 1-1,0 0 1,0 1-1,-1-1 1,0 0-1,0 1 0,0 0 1,-2-1 318,-13-9-3381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9728,'-48'12'3584,"48"-12"-2784,-32 20-224,23-16-224,-4 11-384,4-3 0,0 17 32,0-5 0,4 8 0,1-5-96,13 5 64,-5-4 32,19-4 0,-5-4 0,18-12 64,-6 1-2368,16-14-992,-10 1 192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231 122 6912,'0'-5'620,"-1"0"-1,1 0 1,-1 0 0,0 0 0,-1 0 0,1 0 0,-1 1 0,0-1-1,0 1 1,0-1 0,0 1 0,-3-3-620,-24-28 1682,26 32-1672,0 1 1,0-1-1,-1 1 1,0 0-1,1 0 1,-1 1-1,0-1 1,1 1-1,-1 0 1,0 0-1,0 0 1,0 0-1,0 1 1,0 0-1,0 0 1,0 0-1,-1 0 1,1 0-1,0 1 1,0 0-11,-3 0 0,-1 0-1,1 1 1,-1 0 0,1 0 0,0 1 0,0 0-1,0 0 1,1 1 0,-1 0 0,-2 2 0,7-5-6,1 0 1,-1 0 0,1 0 0,-1 1 0,1-1 0,0 0 0,0 0 0,-1 1 0,1-1 0,0 1 0,0-1 0,1 1 0,-1 0 0,0-1-1,0 1 1,1 0 0,-1 0 0,1-1 0,0 1 0,-1 0 0,1 0 0,0 0 0,0-1 0,0 1 0,0 0 0,0 0 0,1 0 0,-1-1-1,1 1 1,-1 0 0,1 0 0,-1 0 5,3 2-6,0 1 0,0-1 0,1 1 0,-1-1 0,1 0 0,0 0 0,0-1-1,0 1 1,0-1 0,0 0 0,3 1 6,33 21 213,-20-14-314,-1 1 0,-1 1 0,0 1-1,13 12 102,-27-22 137,-1 0 0,1 0 0,0 0 0,-1 0 0,0 1 0,0-1-1,-1 1 1,1 0 0,-1 0 0,0 0 0,0 0 0,-1 0 0,1 0 0,-1 1 0,0-1-1,-1 1 1,1-1 0,-1 0 0,0 1 0,0-1 0,-2 5-137,2-5 51,-2-1 0,1 0 0,0 1 1,-1-1-1,0 0 0,1 0 0,-2 0 0,1-1 0,0 1 1,-1 0-1,0-1 0,0 1 0,0-1 0,0 0 1,0 0-1,-1 0 0,1-1 0,-1 1 0,0-1 0,0 0 1,1 0-1,-2 0-51,0 0-513,1-1 0,0 1 1,-1-1-1,1 0 0,-1-1 0,-1 1 513,1-1-1156,0 0-1,1 0 0,-1-1 1,1 1-1,-1-1 0,-2-1 1157,-7-1-3498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7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880 449 6272,'6'-21'857,"23"-91"4794,-26 94-4918,0-1-1,-1 0 0,-1 0 1,0 0-1,-2-1-732,0 13 211,0-1 1,-1 0-1,0 1 0,0-1 0,-1 1 0,0 0 0,0 0 1,-1 0-1,0 0 0,0 1 0,0-1 0,-1 1 0,0 0 1,0 0-1,-1 1 0,0 0 0,0 0 0,0 0 0,0 0 1,-1 1-1,-4-2-211,-6-4 47,-2 1-1,1 1 1,-1 1 0,-1 0 0,1 2 0,-1 0 0,-16-1-47,8 3-3,0 1 0,0 1 0,0 2 0,0 1 0,1 1 0,-1 2 0,1 0 0,0 2 0,0 1 0,0 1 0,-14 8 3,14-5-17,1 1 0,1 1 0,0 2 1,1 0-1,1 1 0,0 2 0,2 0 0,0 2 0,1 0 0,1 1 0,0 2 17,13-15-15,-1 0 1,2 0-1,0 1 0,0-1 1,-4 11 14,8-16-3,0-1 0,0 1 0,0 0 1,1 0-1,-1 0 0,1 0 1,0 0-1,0-1 0,0 1 0,0 0 1,1 0-1,-1 0 0,1 0 0,0 0 1,1-1-1,-1 1 0,0 0 0,1-1 3,3 5 0,1-1 0,0 0 0,0 0 0,1 0 0,0-1 0,0 0 0,0 0 0,1-1 0,0 0 0,0 0 0,0-1 0,6 2 0,24 11-22,2-2 0,-1-1 1,2-3-1,4 0 22,55 17-35,12 8 31,-2 5 1,86 46 3,-132-53 0,-1 2 1,-2 3-1,-1 2 0,-2 3 0,7 11 0,-24-14 20,-2 1-1,-2 2 1,13 23-20,-37-50 6,-2 0-1,0 1 1,-1 1-1,0 0 1,-2 0-1,0 1 1,0 4-6,-2 2 7,0 0 0,-2 1 0,-1 0 1,-1 0-1,-1 6-7,-1-7 25,-2 0 1,-1 0-1,-1 0 1,-1-1 0,-1 1-1,-2-1 1,0-1-1,-1 1 1,-2-1-1,-1-1 1,0 0 0,-3 1-26,0 0 26,-1-2-1,-1 0 1,-1 0 0,-1-2 0,-1 0 0,0-2 0,-2 0 0,0-1 0,-1-1 0,0-2 0,-10 5-26,11-9-30,-2 0 0,1-1 0,-1-1 0,-1-2 0,1 0 0,-1-2 1,0 0-1,0-2 0,0-1 0,0-1 0,0 0 0,0-3 0,0 0 1,0-1-1,0-1 0,1-2 0,0 0 0,0-2 0,1 0 0,-2-2 30,-19-12-1732,2-1 0,0-2 0,1-2 0,2-2-1,-26-25 1733,28 14-3562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10368,'2'29'4893,"7"15"-3786,-6-31-164,25 107 2357,-13-43-2989,0 33-311,-14-98-167,4 30 533,4 16-366,-6-46-698,0 0 0,0 0 0,1-1 0,1 1-1,0-1 1,0 0 0,1 0 698,4 6-4490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10368,'4'10'5660,"3"11"-3427,5 11-516,2-2-1494,1-1 0,1-1 0,2 0 0,0-2 0,3 1-223,-17-22 14,1 1 0,1-1 0,-1 0 0,1 0 0,0-1 0,0 0 0,0 0 0,0 0 0,1-1 0,-1 0 0,1 0 1,0 0-1,0-1 0,0 0 0,3 0-14,-7-2 1,1 1 1,-1-1 0,1 0 0,-1 0-1,1 0 1,-1 0 0,0-1 0,1 1-1,-1-1 1,1 0 0,-1 0 0,0 0-1,0 0 1,0-1 0,0 1 0,0-1-1,0 0 1,0 0 0,0 0 0,0 0-1,-1 0 1,1-1 0,-1 1-1,0-1 1,0 1 0,0-1 0,0 0-1,0 0 1,0 0 0,-1 0 0,1 0-1,0-4-1,0-1-117,0 0 0,-1-1 0,0 1 0,0 0-1,-1-1 1,0 1 0,-1-1 0,0 1 0,0-1-1,0 1 1,-1 0 0,-2-4 117,-3-22-4276,4 0-4825,3 22 5629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13312,'4'5'1515,"1"1"1,-1-1-1,0 1 0,0 0 1,2 5-1516,24 60-240,-25-58 673,0 4-383,-1 0 1,-1 0-1,0 1 1,-1-1-1,-1 1 1,0 0-1,-2 8-50,1-10 42,2-8-18,3-13-19,7-21-93,-2-9 18,1 1 0,3 0-1,0 1 1,2 0 0,2 1 0,13-18 70,-28 46-1,0 1 0,-1 0 0,1 0-1,0 0 1,1 0 0,-1 1 0,0-1 0,1 1 0,-1 0 0,1 0 0,2-1 1,-4 2 3,0 0 0,0 1 0,0-1 0,0 1 0,0 0 0,0-1 0,0 1 0,0 0 0,1 0 0,-1 0 0,0 1 0,0-1 0,0 0 0,0 1 0,0 0 0,0-1 1,-1 1-1,1 0 0,0 0 0,0 0 0,0 0 0,-1 0 0,1 0 0,0 1 0,0 0-3,9 9 37,-1 0-1,0 1 1,-1 0 0,0 0 0,-1 1 0,0 1-37,42 84-112,-36-68-35,-11-23-204,5 12-1285,-5-9-3806,-3-9 1538,0-1 390</inkml:trace>
  <inkml:trace contextRef="#ctx0" brushRef="#br0" timeOffset="1">171 191 13056,'9'0'4927,"-9"0"-3839,35 0-320,-31 0-320,10 0-1536,0 0-480,8 0 576,-4 0 289,10-3 479,17-13-1056,-1 4-480,-4-3-608,-3-6-192,-6-2 32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13056,'0'0'4202,"-6"8"-879,2 1-3238,0 0 1,0-1 0,1 1 0,0 1-1,0-1 1,1 0 0,0 1 0,1-1-1,0 9-85,0-3 21,1 0 0,1-1-1,1 0 1,0 1 0,0-1 0,2 1-21,-1-3-7,1-1 1,0 0 0,1 0-1,0 0 1,0 0 0,1-1-1,1 0 1,0 0 0,0-1 0,1 0-1,0 0 1,1-1 0,0 0-1,0 0 1,0-1 0,1 0-1,7 3 7,-8-5-514,1-1 1,-1 0-1,1 0 0,0-1 0,0-1 0,0 1 0,1-2 0,1 1 514,26 1-4682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93 10112,'0'7'3872,"0"-7"-3040,12 32 927,-12-25 225,9 13-928,1 1-320,3 11-448,1-5-224,4 5-32,-5-4-32,1 4 0,-5-5-96,0 6 0,-4-10-1216,-5-6-480,0-5-511,-5-8-129,5-4-1344</inkml:trace>
  <inkml:trace contextRef="#ctx0" brushRef="#br0" timeOffset="418.455">25 68 10240,'-3'-4'915,"-11"-14"2016,7 12 2961,203-5-6614,-44 1-5510,-81 6 3165,-18-1 5096,-14 0 5579,26 1-7608,-64 4 35,0 0-1,0 0 1,-1 0-1,1 0 1,0 0-1,0 1 1,0-1-1,0 0 1,0 1-1,-1-1 1,1 1-1,0-1 1,0 1-1,-1-1 1,1 1 0,0-1-1,-1 1 1,1 0-1,-1-1 1,1 1-1,0 0 1,-1 0-1,0-1 1,1 1-1,-1 0 1,1 0-1,-1 0 1,0-1-1,0 1 1,1 0 0,-1 0-1,0 0 1,0 0-35,2 38 215,-3-26-114,1 23 5,-2-15-67,2 0 0,1-1 0,1 1 0,0-1-1,2 2-38,-3-17 2,0 0-1,1 0 0,0 0 0,0 0 0,0 0 0,0 0 0,1-1 1,-1 1-1,1-1 0,1 0 0,-1 0 0,0 0 0,1 0 0,0 0 0,0-1 1,0 0-1,0 0 0,1 0 0,-1 0 0,1-1 0,0 0 0,0 1-1,0-2 10,0 1-1,0-1 1,0 0-1,0 0 1,0 0-1,0-1 1,0 0-1,0 0 1,0 0-1,0 0 0,0-1 1,0 0-1,0 0 1,0-1-1,0 1 1,0-1-1,0 0 1,0-1-10,-2 2 5,0-1-1,-1 1 1,1-1 0,-1 0 0,1 0 0,-1 0-1,0 0 1,1 0 0,-1 0 0,0-1-1,-1 1 1,1-1 0,0 0 0,-1 1 0,1-1-1,-1 0 1,0 0 0,0 0 0,0 0 0,0 0-1,-1 0 1,1 0 0,-1 0 0,0 0 0,0 0-1,0 0 1,0 0 0,0 0 0,-1-1-5,-1-5-211,0 0 1,-1 0 0,0 0 0,0 1 0,-1-1 210,-8-14-4523,-1 1 1,-3-3 4522,16 25-128,-19-29-4485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 10368,'-1'0'308,"-1"-1"0,1 1 1,-1 0-1,1 0 1,-1 0-1,0 0 1,1 0-1,-1 0 0,1 0 1,-1 0-1,1 0 1,-1 1-1,0-1 0,1 1 1,-1-1-1,1 1 1,-1 0-309,-2 1 273,1 0 1,0 1-1,-1-1 0,1 1 1,0-1-1,0 1 1,0 1-274,-6 7 605,0 0-1,1 1 1,-4 8-605,11-18 223,-7 13-115,0 1 1,0 0-1,2 0 0,0 1 1,0 0-1,2 0 0,0 0 1,-1 17-109,5-26 44,-1 1 0,2-1 0,-1 0 0,1 0 0,0 1 0,1-1 0,-1 0 0,2 0 0,0 2-44,-1-5 12,1 0 0,-1 0 0,1 0 0,0 0-1,0 0 1,1-1 0,-1 1 0,1-1 0,0 0 0,0 0 0,1-1 0,-1 1-1,1-1 1,0 1-12,0-2 0,0 1 0,0-1-1,0 0 1,0 0 0,0-1-1,1 1 1,-1-1 0,0-1-1,1 1 1,-1-1 0,1 1 0,-1-2-1,1 1 1,-1 0 0,1-1-1,-1 0 1,0-1 0,1 1-1,-1-1 1,0 0 0,0 0 0,-1 0 0,-1 1 0,0-1 0,0 0 0,1 0 0,-1-1 0,0 1 0,-1 0 0,1-1 0,0 0 0,-1 0 0,0 0 0,1 0 0,-1 0 0,-1 0 0,1 0 0,0-1 0,-1 1 0,1-1 1,-1 1-1,0-1 0,0 0 0,-1 1 0,1-1 0,-1 0 0,1 1 0,-1-1 0,-1 0 0,1 0 0,0 1 0,-1-1 0,0-2 0,-2-5-41,-1-1 0,0 1 0,0 0 0,-1 0-1,-1 1 1,0-1 0,0 1 0,-1 1 0,0-1 0,-1 1 0,0 0 0,0 1 0,-6-5 41,0 1-1220,0 1 0,-2 0 1,-13-7 1219,12 8-3073,-1 2-1,0 0 1,-9-2 3073,17 6-2549</inkml:trace>
  <inkml:trace contextRef="#ctx0" brushRef="#br0" timeOffset="460.639">189 306 10368,'-4'12'3872,"4"-12"-3040,14 28-64,-14-25-288,9 14 543,-5-5 449,5 12-768,0-4-288,0 4-288,-1-5-192,-4 1 32,1-3-1184,-1-5-448,1-2-799,-1-5-225,1-1-960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64 9984,'0'-1'235,"0"0"1,0 0-1,0 0 1,-1 1-1,1-1 0,0 0 1,0 0-1,0 0 1,-1 0-1,1 1 1,0-1-1,-1 0 1,1 0-1,-1 1 0,1-1 1,-1 0-1,1 1 1,-1-1-1,0 0 1,0 0-236,1 1 59,-1 1 1,1-1-1,-1 0 0,1 1 1,-1-1-1,1 0 0,-1 1 1,1-1-1,0 0 1,-1 1-1,1-1 0,0 1 1,-1-1-1,1 1 1,0-1-1,-1 1 0,1-1 1,0 1-1,0-1 0,0 1 1,0-1-1,-1 1-59,-9 38 132,10-39-34,-4 21 568,0 0 1,2 0-1,0 1 0,1-1 1,1 0-1,2 0 0,0 3-666,-1-14-90,1-1-1,1 1 1,-1-1-1,2 1 1,-1-1-1,1 0 1,0 0-1,1 0 1,0-1-1,1 0 0,-1 0 1,2 0-1,-1 0 1,1-1-1,0 0 1,3 2 90,-3-4-402,-1 0-1,1-1 1,0 0 0,0 0 0,1 0-1,-1-1 1,1 0 0,-1 0 0,1-1 0,0 0-1,2 0 403,-5-2-1058,1 1 0,0-1 0,0 0 0,0 0 0,-1-1 0,3 0 1058,11-2-3328</inkml:trace>
  <inkml:trace contextRef="#ctx0" brushRef="#br0" timeOffset="397.28">5 236 9728,'-4'0'3584,"4"0"-2784,27 7-64,-22-2-288,13-5-320,4 0-96,14-5 0,-8 2 32,11-9-32,-3 3-1280,0-6-608,-4 3-1792</inkml:trace>
  <inkml:trace contextRef="#ctx0" brushRef="#br0" timeOffset="398.28">189 0 10112,'-13'5'3872,"13"-5"-3040,0 3-256,0-3-352,4 5-288,1-1 0,13-1-1216,0 2-480,14-1-1824,-5-4-736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51 301 10240,'-5'0'3872,"5"0"-3040,5 15-64,-5-15-288,0 12-352,0 0-96,9 4 0,-5 0 31,4 3-31,1-2-95,0 7 31,0-4-32,0-1-64,-4-2-1184,-1-2-544,1-3-1632,-5 0-992,0-4 2080</inkml:trace>
  <inkml:trace contextRef="#ctx0" brushRef="#br0" timeOffset="346.005">5 12 10240,'-4'-3'3872,"4"3"-3040,9-9-192,-9 9-352,4 0-288,1 0 0,4 0-1504,0 0-640,0 5-1536,0-1-576</inkml:trace>
  <inkml:trace contextRef="#ctx0" brushRef="#br0" timeOffset="1131.705">14 73 7168,'6'24'7571,"13"16"-6554,-7-17-816,3 18-480,-2 0 1,-2 1 0,-2 1-1,-1 0 1,-2 6 278,-2-34-2107,1-2-1327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49 10112,'-18'2'3365,"12"2"-2048,-10 19-327,12-19-955,0 1 0,0 0 0,1 0 0,0 0 1,0 0-1,0 1 0,1-1 0,0 1 1,0 0-1,0-1 0,1 1 0,0 0 1,0 0-1,0 0-35,0 10 190,1-1 1,1 1 0,0 0-1,1-1 1,1 1 0,0-1-1,1 0 1,1 0 0,0 0-191,-2-9 172,0 0 1,0 0-1,0-1 1,0 1 0,1-1-1,0 0 1,0 0 0,0-1-1,1 1 1,-1-1-1,1 0-172,-1-1 35,0-1-1,0 1 0,0-1 0,0 0 0,0-1 0,1 1 0,-1-1 0,0 1 0,1-2 0,-1 1 0,1 0 0,-1-1 0,1 0 1,0 0-1,-1 0 0,3-1-34,-3 1 10,0-1 1,-1 0-1,1 0 1,0 0-1,-1 0 1,1-1-1,-1 1 1,1-1-1,-1 0 1,0 0-1,1 0 1,-1-1-1,0 1 1,-1-1-1,1 0 1,0 0-1,-1 1 1,0-2-1,1 1 1,-1 0 0,0 0-1,-1-1 1,2-1-11,-1 1 8,-1-1 1,1 0 0,-1 0-1,0 0 1,0 0 0,0 0-1,0 0 1,-1 0 0,0 0-1,0 0 1,0 0 0,-1 0-1,0 0 1,0 0 0,0 0-1,-1 0 1,0-3-9,-4-4-668,-1 1 0,0 0 1,0 0-1,-1 1 0,0 0 0,-1 0 0,0 1 0,-1 0 1,-6-5 667,-2 3-3648</inkml:trace>
  <inkml:trace contextRef="#ctx0" brushRef="#br0" timeOffset="393.412">400 0 10112,'-1'1'726,"1"0"-607,-1-1-1,1 0 0,-1 0 1,1 1-1,0-1 0,-1 1 1,1-1-1,0 0 0,-1 1 1,1-1-1,0 1 1,-1-1-1,1 1 0,0-1 1,0 1-1,-1-1 0,1 1 1,0-1-1,0 1 0,0-1 1,0 1-1,0-1 1,0 1-1,0-1 0,0 1 1,0 0-1,0-1 0,0 1 1,0-1-1,0 1 0,0-1 1,1 1-1,-1-1 0,0 1 1,0 0-119,27 55 4648,1 10-3574,-18-41-1110,-1 0 0,-2 1 0,-1 0 0,1 7 36,-5-14 156,-1 0 0,0 1 0,-2-1 0,-1 13-156,2-31 6,0-1-1,0 1 1,0-1-1,0 1 1,0 0-1,-1-1 1,1 1-1,0-1 1,0 1-1,0 0 1,-1-1-1,1 1 1,0-1-1,0 1 0,-1-1 1,1 1-1,0-1 1,-1 1-1,1-1 1,-1 1-1,1-1 1,-1 0-1,1 1 1,-1-1-1,1 1 1,-1-1-6,1-1 1,-1 1 1,1-1 0,0 0 0,0 0 0,-1 1-1,1-1 1,0 0 0,0 1 0,0-1-1,0 0 1,0 0 0,0 1 0,0-1 0,0 0-1,0 0 1,0 1 0,1-1 0,-1 0-1,0 0 1,0 1 0,1-1 0,-1 0-1,1 1 1,-1-1 0,1 0-2,11-30-34,2 0-1,1 1 1,2 1 0,1 1 0,1 0-1,1 1 1,2 1 34,-20 23 0,0 0-1,1 0 1,-1 0-1,1 1 1,0 0-1,0-1 1,0 1-1,0 0 1,0 0-1,1 1 1,-1-1-1,1 1 1,-1 0-1,1 0 1,-1 0-1,1 0 1,-1 0-1,1 1 1,0-1-1,0 1 1,-1 0-1,1 1 1,0-1-1,-1 0 1,1 1-1,0 0 1,2 1 1,1 1 0,-1 0 0,0 0 0,1 0 0,-1 1 0,-1 0 0,1 0 0,-1 0 0,1 1 0,-1 0 0,-1 0 0,1 0 0,2 4-1,10 15-762,-1 2 1,-2 0-1,0 1 1,-2 0 761,4 8-4164,-1-5-380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5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7296,'-1'1'456,"0"0"-1,1 0 1,-1 1 0,0-1 0,1 1 0,0-1 0,-1 0 0,1 1-1,0-1 1,-1 1 0,1-1 0,0 1 0,0-1 0,0 1 0,0 0-456,4 28 1749,-3-20-1872,9 121 720,-6 25-597,-4-155 1,0-1 0,0 1 0,0 0 0,0-1 1,0 1-1,0-1 0,0 1 0,0-1 0,0 1 0,0-1 0,0 1 1,1-1-1,-1 1 0,0-1 0,0 1 0,0-1 0,1 1 1,-1-1-1,0 1 0,1-1 0,-1 1 0,0-1-1,8-6 2,8-26-68,-14 27 46,7-13-21,8-20-18,2 1 1,6-8 58,-17 34-15,-1 0 0,2 0 0,-1 0 0,2 2 0,-1-1 0,1 1 0,1 0 0,-1 1 0,2 0 15,-9 6 4,0 0 0,0 0 0,0 0 0,1 1 0,-1 0 0,0-1 0,1 1 0,-1 0 0,1 1 0,-1-1 1,1 1-1,-1-1 0,1 1 0,0 0 0,-1 0 0,1 1 0,-1-1 0,4 2-4,-3-1 3,0 1 1,0-1-1,-1 1 0,1 0 0,-1 1 1,1-1-1,-1 1 0,0-1 1,1 1-1,-1 0 0,-1 0 1,1 0-1,0 1 0,-1-1 1,2 4-4,11 17 161,-2 0 0,5 14-161,-14-28-670,0 1 1,0-1 0,-1 0 0,-1 1-1,0 0 1,0-1 0,-1 11 669,-1-9-3381</inkml:trace>
  <inkml:trace contextRef="#ctx0" brushRef="#br0" timeOffset="385.762">87 226 10240,'5'9'3872,"-5"-9"-3040,35 0-192,-31 0-352,19-5-288,-5 1 0,23-4-224,-10 1 0,18-5 96,-9 3-1216,10-6-416,-9 2-1536,3-6-832,-8 2 1952</inkml:trace>
  <inkml:trace contextRef="#ctx0" brushRef="#br0" timeOffset="386.762">782 7 10112,'0'6'1427,"0"26"2731,0-16-3402,1 0-1,1 0 1,1 0-1,0 1-755,22 89 112,-1 22-112,-24-110-1841,0-18 1753,0 0 1,0 0 0,0 0-1,0 0 1,0 1-1,0-1 1,0 0-1,0 0 1,0 0 0,0 0-1,-1 0 1,1 1-1,0-1 1,0 0 0,0 0-1,0 0 1,0 0-1,0 0 1,0 0 0,0 0-1,-1 0 1,1 1-1,0-1 1,0 0-1,0 0 1,0 0 0,0 0-1,-1 0 1,1 0-1,0 0 1,0 0 0,0 0-1,0 0 1,0 0-1,-1 0 1,1 0 0,0 0-1,0 0 1,0 0-1,0 0 1,0 0-1,-1 0 1,1 0 0,0 0 87,-2-2-628,0 1 0,1 0 0,-1-1 0,0 0 0,1 1 1,-1-1-1,1 0 0,0 0 0,-2-2 628,-6-11-2501</inkml:trace>
  <inkml:trace contextRef="#ctx0" brushRef="#br0" timeOffset="734.061">616 15 10368,'257'-12'5632,"-215"11"-5444,-17-1 255,0 2-1,1 1 0,-1 1 1,4 2-443,-23-3 89,1 1-1,-1-1 1,1 1 0,-1 1 0,0-1-1,0 1 1,0 0 0,0 0-1,0 1 1,-1 0 0,1 0 0,-1 0-1,0 0 1,0 1 0,-1 0-1,1 0 1,2 5-89,7 15 278,0 1-1,-2 0 0,-1 1 1,3 13-278,14 34-4054,-22-58-340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 7168,'1'0'192,"-1"0"1,1 0-1,0 0 1,-1 0-1,1 1 1,-1-1 0,1 0-1,-1 0 1,1 0-1,-1 1 1,1-1-1,0 0 1,-1 1-1,0-1 1,1 0-1,-1 1 1,1-1 0,-1 1-1,1-1 1,-1 1-1,0-1 1,1 1-1,-1-1 1,0 1-1,0-1 1,1 1-1,-1-1 1,0 1-1,0 0 1,0-1 0,0 1-1,0-1 1,1 1-1,-1 0-192,0 27 2632,0-16-2834,0 56 1171,3-1 1,3 10-970,-2-55 236,0 0-1,1 0 1,1 0-1,1 0 1,1-1-1,1 0 1,0-1-1,6 7-235,-11-21-258,-1 0-1,2-1 1,-1 0-1,0 0 1,1 0-1,0 0 0,0-1 1,1 0-1,-1 0 1,1 0-1,0-1 1,0 1-1,0-2 0,0 1 1,1-1-1,-1 0 1,1 0-1,0 0 1,-1-1-1,1 0 1,0-1-1,0 1 0,-1-1 1,1 0-1,0-1 1,0 0-1,-1 0 1,1-1-1,2 0 259,19-5-3541</inkml:trace>
  <inkml:trace contextRef="#ctx0" brushRef="#br0" timeOffset="372.132">35 342 7296,'-30'15'2816,"30"-15"-2208,-5 31 1056,5-22 352,8-1-1120,-4-1-384,19-2-352,-1 0-160,15-10 32,-6 0-32,13-10 0,-8 3-1344,5-4-544,-9 1-384,-5-2-64,-6 2-192</inkml:trace>
  <inkml:trace contextRef="#ctx0" brushRef="#br0" timeOffset="758.391">116 99 9856,'-36'7'3680,"36"-7"-2848,-9 5-192,9-5-192,0 0-352,0 0-64,14 0 0,-5 0-32,18-9 0,-5 6-1280,9-6-576,-4 1-1792</inkml:trace>
  <inkml:trace contextRef="#ctx0" brushRef="#br0" timeOffset="1157.053">457 26 9856,'-1'4'590,"0"0"0,1 0 0,-1 1 0,1-1 0,-1 0 0,1 0 0,1 0 0,-1 0 0,1 1 0,-1-1 0,1 0-590,14 49 2051,-7-26-1014,-5-15-859,5 18 79,-1 1-1,-2 0 1,-1 0 0,0 28-257,-4-34 82,-1 1-1,-1 0 0,-1-1 1,-4 15-82,6-39 1,1 1 0,-1-1 0,1 1 1,-1-1-1,1 1 0,-1-1 0,0 0 1,0 1-1,0-1 0,0 0 0,0 0 1,0 1-1,0-1 0,0 0-1,1-1 0,-1 0 0,1 0 1,0 0-1,0 1 0,0-1 0,-1 0 0,1 0 1,0 0-1,0 0 0,-1 0 0,1 0 1,0 0-1,0 0 0,-1 0 0,1 0 0,0 0 1,0 0-1,-1 0 0,1 0 0,0 0 0,0 0 1,-1 0-1,1-1 0,0 1 0,0 0 0,-1 0 1,1 0-1,0 0 0,0 0 0,0 0 0,-1-1 1,1 1-1,-6-15 2,4 2-28,0 0 1,1 0-1,1-1 0,0 1 0,1 0 0,1-3 26,13-81-238,-12 83 215,3-13-45,0-1 0,2 1 0,1 1 0,12-24 68,-16 39-19,1 0 1,0 0-1,1 0 0,0 1 0,1 0 0,0 0 0,0 1 0,1 0 0,0 1 0,1-1 0,9-5 19,-17 13 8,0 0-1,-1 0 0,1 0 0,0 0 0,-1 1 1,1-1-1,0 0 0,0 1 0,0-1 0,0 1 1,-1 0-1,1 0 0,0 0 0,0 0 1,0 0-1,0 0-7,0 0 14,-1 1 1,0-1 0,0 0-1,0 1 1,0 0-1,1-1 1,-1 1 0,0 0-1,0-1 1,0 1 0,0 0-1,0 0 1,-1 0 0,1 0-1,0 0 1,0 0-1,0 0 1,0 1-15,0 2 37,1-1-1,-1 1 1,1 0-1,-1 0 1,-1 1-1,1-1 1,0 0-1,-1 0 1,0 0-1,0 0 1,0 0-1,-1 1 1,0 2-37,-6 25 268,-11 31-268,9-37 13,1 1 1,2 0-1,-2 18-13,7-36-7,0 0-1,1 0 1,0 0 0,1-1 0,0 1-1,0 0 1,1 0 0,0-1-1,1 1 1,-1-1 0,2 0-1,-1 1 1,4 3 7,-3-4-99,1 0 0,1-1-1,-1 0 1,1 0 0,0 0 0,1-1 0,0 1-1,0-2 1,0 1 0,1-1 0,-1 0 0,6 2 99,-5-4-731,0 1 1,0-1-1,0-1 1,1 1-1,-1-1 1,1-1-1,0 0 1,8 1 730,36-5-4032,-1 0 336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10368,'-6'21'4138,"2"-5"-2977,-5 18-722,1 1 573,1 0 1,2 0-1,0 20-1012,4-31 182,1-1-1,1 0 1,1 0 0,1 0 0,0 0 0,4 5-182,-2-11 30,1-1-1,1 0 1,1-1 0,0 1-1,1-2 1,0 1-1,1-1 1,1-1 0,8 9-30,-12-15-39,1 0-1,-1-1 1,1 0 0,0 0 0,1 0 0,-1-1 0,1-1 0,0 1 0,0-2-1,1 1 1,-1-1 0,1 0 0,-1-1 0,1 0 0,0-1 0,0 0 0,0-1-1,0 1 1,5-2 39,-4 0-596,-1-1-1,0 0 0,0 0 0,1-1 1,-2 0-1,1-1 0,0 0 1,-1-1-1,0 0 0,0 0 1,0-1-1,1-1 597,17-13-3605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29:4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69 137 6784,'1'12'7165,"2"4"-5028,2 33-2549,0 264 850,-5-291-375,-2 47 73,2-64-119,-1 1-1,0-1 0,0 0 0,-1 1 1,0-1-1,1 0 0,-2 0 1,1 0-1,-1 0 0,-2 4-16,5-9 0,0 0 1,0 0-1,-1 1 0,1-1 1,0 0-1,0 0 0,-1 1 1,1-1-1,0 0 0,0 0 1,-1 0-1,1 0 0,0 1 0,0-1 1,-1 0-1,1 0 0,0 0 1,0 0-1,-1 0 0,1 0 1,0 0-1,-1 0 0,1 0 0,0 0 1,-1 0-1,1 0 0,0 0 1,-1 0-1,1 0 0,0 0 1,0 0-1,-1 0 0,1 0 1,0 0-2,-10-10 14,-3-16 1,7 6-26,0-1-1,1-1 0,1 1 0,1-1 0,1 0 0,1-6 13,0-36-125,7-32 125,-4 65-36,1 1 0,2 0 1,1 1-1,1-1 0,4-8 36,-8 30-7,0-1 0,1 1 1,0-1-1,0 1 0,1 0 0,0 1 0,0-1 0,0 1 0,1 0 0,1 0 1,-1 1-1,1 0 0,0 0 0,0 0 0,1 1 0,0 0 0,0 1 0,0 0 1,5-2 6,-8 4 2,-1 1 0,0 0 1,1 0-1,-1 0 1,1 0-1,-1 1 1,1 0-1,0 0 1,-1 0-1,1 0 1,-1 1-1,1 0 1,-1 0-1,1 0 1,-1 0-1,0 1 1,0 0-1,1 0 1,-1 0-1,0 0 1,-1 1-1,4 1-2,-3 0 6,0 0 0,0 0 1,0 0-1,-1 0 0,1 1 0,-1-1 0,0 1 0,0 0 1,-1 0-1,0 0 0,0 0 0,0 1 0,0-1 0,-1 1 0,1-1 1,-2 1-1,1-1 0,0 5-6,-1 7 261,-1 0 0,0 1 0,-1-1 0,-1 0 0,-1-1 0,0 1 0,-2 0 0,1-1 0,-2 1-261,-17 33 971,-1-1-1,-8 8-970,-28 53-104,59-107 100,1 0-1,-1 1 0,1-1 1,0 0-1,-1 1 1,2-1-1,-1 1 0,0-1 1,1 1-1,0-1 0,-1 1 1,1 0-1,1-1 0,-1 4 5,1-5-8,0 1 0,0-1 1,1 0-1,-1 1 0,0-1 0,1 0 0,-1 0 0,1 0 0,0 0 0,-1 0 0,1 0 0,0-1 0,0 1 0,0-1 0,1 1 0,-1-1 0,0 0 0,0 0 0,1 0 0,0 0 8,12 6 0,1-2-1,-1 0 0,1-1 0,0-1 1,10 1 0,83 4-563,-69-7-3002,-1 2 1,26 6 3564,-37-2-3568</inkml:trace>
  <inkml:trace contextRef="#ctx0" brushRef="#br0" timeOffset="368.864">697 186 7296,'-3'7'716,"0"0"0,0 0 0,1 0-1,0 0 1,1 1 0,0-1 0,0 0 0,0 1 0,1 6-716,1 16 1977,4 25-1977,-3-39-84,0 5 126,2 0 0,0-1 1,1 1-1,1-1 1,1 0-1,1 0 1,0-1-1,9 13-42,-11-22-12,1 1 0,0-2-1,0 1 1,1-1 0,0 0-1,1-1 1,0 0 0,0 0-1,1-1 1,0 0 0,0 0-1,0-1 1,1-1 0,0 0-1,11 3 13,-18-6-348,1-1 0,-1 0 0,0-1-1,0 1 1,0-1 0,1 1 0,-1-1-1,0-1 1,1 1 0,-1-1 0,0 1 0,0-1-1,0 0 1,1-1 0,-1 1 0,0-1 0,-1 0-1,1 0 1,0 0 0,0 0 0,-1-1 0,0 1-1,1-1 1,1-2 348,14-18-2565</inkml:trace>
  <inkml:trace contextRef="#ctx0" brushRef="#br0" timeOffset="745.681">656 492 10112,'5'21'3776,"-5"-21"-2944,27 20-224,-9-13-256,9-2-320,12-5 64,6-9-128,5-3-64,-6-3 64,-3-10-1568,-5-2-640,-9-1-1344</inkml:trace>
  <inkml:trace contextRef="#ctx0" brushRef="#br0" timeOffset="1252.038">929 157 7168,'-55'-9'2368,"35"9"-1216,11 1-937,-38 7 2731,44-7-2765,0 0-1,-1 0 0,1 0 0,0 0 0,0 1 0,0-1 1,0 1-1,0 0 0,0 0 0,0 0 0,1 0 0,-1 0 1,0 2-181,2-4 1,1 0 0,0 0 1,0 0-1,0 0 0,0 1 1,0-1-1,0 0 0,-1 0 1,1 0-1,0 1 0,0-1 1,0 0-1,0 0 0,0 0 1,0 1-1,0-1 0,0 0 1,0 0-1,0 0 0,0 1 1,0-1-1,0 0 1,0 0-1,0 0 0,0 1 1,0-1-1,0 0 0,0 0 1,0 0-1,1 1 0,-1-1 1,0 0-1,0 0 0,0 0 1,0 0-1,0 1 0,0-1 1,1 0-1,-1 0-1,10 4 14,9-3-32,-19-1 18,57 0-154,77-3-7791,-86-1 8156,-43 4 127,-1-1 0,0 1 0,1 0 1,-1 0-1,0 0 0,1 0 0,-1 1 1,0 0-1,1 0 0,-1 0 0,0 0 0,0 1 1,0-1-1,0 1 0,0 0 0,0 0 1,-1 1-1,1-1 0,-1 1 0,1 0 0,-1 0 1,0 0-1,0 0 0,0 1 0,-1-1 1,1 1-1,-1-1 0,0 1 0,0 0 1,0 0-1,0 0-338,18 42 481,-1 1 1,-2 0-1,-3 2 1,1 10-482,6 19 106,-18-68-81,-2-2-15,1-1 1,0-1-1,0 1 0,1 0 0,0 0 0,0-1 1,1 0-1,-1 1 0,3 2-10,-5-9-2,-1 0 1,0 0-1,0 0 0,1 1 0,-1-1 0,0 0 1,1 0-1,-1 0 0,0 0 0,1 1 1,-1-1-1,0 0 0,1 0 0,-1 0 1,0 0-1,1 0 0,-1 0 0,0 0 1,1 0-1,-1 0 0,0 0 0,1 0 1,-1 0-1,0 0 0,1 0 0,-1 0 1,0-1-1,1 1 0,-1 0 0,0 0 1,1 0-1,-1 0 0,0-1 0,1 1 1,-1 0-1,0 0 0,0-1 0,1 1 0,-1 0 1,0 0-1,0-1 0,0 1 0,0 0 1,1-1 1,6-15-207,-6 13 112,31-78-2805,-13 30 2030,3 2-1,11-18 871,-24 50 6,1 1-1,1 1 1,0 0-1,1 0 1,1 1-1,0 1 1,1 0-1,11-7-5,-23 18 75,0 0 1,0 1-1,0-1 0,0 1 0,0-1 1,1 1-1,-1 0 0,0 0 0,1 0 1,-1 0-1,1 1 0,-1-1 0,1 1 0,-1-1 1,1 1-1,-1 0 0,1 0 0,-1 0 1,1 0-1,-1 0 0,1 1 0,-1-1 1,1 1-1,-1 0 0,1 0 0,-1 0 0,0 0 1,1 0-1,-1 0 0,0 0 0,0 1 1,0-1-1,0 1 0,0 0 0,0-1 1,0 1-1,-1 0 0,1 0 0,-1 0 1,2 2-76,5 9 355,0 1 0,0 0 0,-2 0 1,1 1-1,-2 0 0,1 3-355,11 33 84,-6-14-64,1-1 0,3-1 0,15 28-20,-30-62-5,0 0-1,0-1 1,0 1-1,1-1 1,-1 1-1,0 0 1,1-1-1,-1 1 1,0-1-1,1 1 1,-1-1-1,1 1 1,-1-1-1,1 1 1,-1-1-1,1 1 0,-1-1 1,1 0-1,0 1 1,-1-1-1,1 0 1,-1 0-1,1 1 1,0-1-1,-1 0 1,1 0-1,0 0 1,-1 0-1,1 0 1,0 0-1,0 0 6,0-1-13,0 1 1,0-1-1,0 0 0,0 0 0,0 0 1,0 0-1,0 0 0,0 0 0,0 0 1,-1 0-1,1 0 0,0 0 1,-1-1-1,1 1 0,-1-1 13,5-12-153,0 0 0,-1 0 0,-1-4 153,0 9-144,1-9-427,4-15-527,1 0 0,2 1 0,8-14 1098,-16 38 55,0 0 0,1 1 0,1 0 0,-1 0-1,1 0 1,0 1 0,1-1 0,-1 1 0,1 0 0,0 1 0,1-1 0,0 1 0,-1 1 0,2-1 0,-1 1-1,4-1-54,-8 4 132,0 0 0,0 0 0,1 1 0,-1-1 0,0 1 0,0 0-1,1 0 1,-1 0 0,0 0 0,0 1 0,0-1 0,1 1-1,-1 0 1,0 0 0,0 0 0,0 0 0,0 0 0,0 1 0,0-1-1,-1 1 1,1 0 0,0 0 0,-1 0 0,1 0 0,-1 1-1,2 1-131,7 9 85,0 0-1,0 1 0,-1 0 0,5 11-84,-8-13 91,8 16-73,-1 1 0,-1 0 0,-1 1 0,1 11-18,13 31-1245,-24-66 419,6 8-4412,-4-9 876</inkml:trace>
  <inkml:trace contextRef="#ctx0" brushRef="#br0" timeOffset="1616.725">2360 202 7296,'-2'2'390,"1"-1"0,0 1-1,0 0 1,0-1 0,0 1 0,0 0 0,1 0 0,-1 0 0,1 0 0,-1 0 0,1 0 0,-1-1-1,1 1 1,0 0 0,0 0 0,0 0-390,1 39 2602,0-26-2589,-1 9 665,2-1 0,1 0 0,1 1 1,1-2-1,1 1 0,1 1-678,-5-17-9,1 1 0,0-1 0,0 0 0,1 0 0,0-1 0,0 1 0,0-1 0,1 0 0,0 0 0,0 0 0,1-1 0,-1 1 0,1-2 0,0 1 0,1 0 0,-1-1 1,1 0-1,0-1 0,0 0 0,1 1 9,1-1-552,0-1 1,0 0-1,0 0 1,0-1 0,0 0-1,9 0 552,-5-2-1793,0 1 0,0-2-1,-1 0 1,4-1 1793,15-5-3509</inkml:trace>
  <inkml:trace contextRef="#ctx0" brushRef="#br0" timeOffset="1971.148">2391 448 10112,'-13'20'3872,"13"-20"-3040,9 12-128,-9-8-320,9-4-320,0 0-64,18-7-128,-4-2 0,11-11 64,-6 5-2496,-1-9-1088,-5 4 384</inkml:trace>
  <inkml:trace contextRef="#ctx0" brushRef="#br0" timeOffset="1972.148">2446 142 9728,'-46'0'3680,"46"0"-2848,-27 12-32,23-9-160,-1 2-448,1-1-96,4-4-64,0 0-32,9 0 0,0 0-1280,18 0-576,-4 0-1856</inkml:trace>
  <inkml:trace contextRef="#ctx0" brushRef="#br0" timeOffset="2517.566">2826 146 9728,'3'49'5782,"8"22"-3387,-2-13-717,-3 14-1067,-3 67-611,-3-129 40,0-10-40,-1 0 0,1 0 0,0 0 0,0 0-1,0 0 1,0 0 0,0 0 0,0 1 0,0-1 0,0 0 0,0 0-1,0 0 1,0 0 0,0 0 0,0 0 0,0 0 0,0 1 0,0-1-1,0 0 1,0 0 0,0 0 0,0 0 0,0 0 0,0 0 0,0 1 0,0-1-1,0 0 1,0 0 0,0 0 0,0 0 0,0 0 0,0 0 0,1 0-1,-1 0 1,0 1 0,0-1 0,0 0 0,0 0 0,0 0 0,0 0 0,0 0-1,0 0 1,1 0 0,-1 0 0,0 0 0,0 0 0,0 0 0,0 0-1,0 0 1,0 0 0,0 0 0,1 0 0,-1 0 0,0 0 0,0 0 0,0 0-1,0 0 1,0 0 0,0 0 0,1 0 0,5-12-157,17-79-2881,3-11 1406,-22 87 1634,2 0 0,0 1-1,1 0 1,0 0 0,7-8-2,-12 19 96,0 0 0,0 0 0,0 0 0,1 0 0,-1 1 0,1-1 1,0 1-1,0 0 0,0 0 0,2-2-96,-3 4 104,-1-1 0,0 1 1,0 0-1,1-1 0,-1 1 0,0 0 0,1 0 1,-1 0-1,0 0 0,1 0 0,-1 0 1,0 0-1,1 1 0,-1-1 0,0 0 0,1 1 1,-1-1-1,0 1 0,0-1 0,0 1 0,0 0 1,1-1-1,-1 1 0,0 0 0,0 0 0,0 0 1,0 0-1,-1 0 0,1 0 0,0 0 0,0 0-104,5 9 152,0 0 0,0 0 0,-1 0 0,0 1-1,-1 0 1,-1 0 0,1 0 0,0 9-152,12 33 55,-10-32-7,-4-16-40,-1 0 0,0 0-1,1 0 1,0 0 0,0 0-1,1 0 1,0-1-1,-1 1 1,2-1-8,-4-3-4,1-1 1,-1 0-1,1 1 0,-1-1 1,1 0-1,0 1 0,-1-1 1,1 0-1,0 0 0,-1 0 1,1 0-1,-1 1 0,1-1 1,0 0-1,-1 0 0,1 0 1,0 0-1,-1-1 0,1 1 1,0 0-1,-1 0 0,1 0 1,0 0-1,-1-1 0,1 1 1,-1 0-1,1-1 0,0 1 1,-1 0-1,1-1 0,-1 1 1,1-1-1,-1 1 0,0 0 1,1-1 3,18-22-256,12-31-1360,18-27-795,-42 71 2317,1 0 1,0 0 0,1 1 0,0 0 0,1 1 0,4-4 93,-11 10 113,0-1 0,0 1 1,0 0-1,0 0 1,1 1-1,-1-1 0,0 1 1,1-1-1,-1 1 1,1 0-1,-1 1 1,1-1-1,-1 0 0,1 1 1,0 0-1,-1 0 1,1 0-1,0 0 1,-1 1-1,1-1 0,-1 1 1,1 0-1,-1 0 1,1 0-1,-1 1 1,0-1-1,1 1 0,-1 0 1,0-1-1,0 2 1,0-1-1,0 0 1,-1 0-1,1 1 0,0 0 1,-1-1-1,0 1 1,0 0-1,0 0 1,0 1-1,1 0-113,37 76 438,-29-55-1092,1 0-1,1-1 1,6 5 654,-17-26-556,0-1 0,0 1 1,0-1-1,0 0 0,0 0 0,1 0 1,-1 0-1,1 0 0,-1-1 1,3 2 555,12-1-4080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32 10368,'-2'0'157,"-3"-1"423,-1 0 1,0 0-1,0-1 0,0 0 1,1 0-1,-1 0 0,1-1 1,-3-1-581,4 2 222,1 0 1,0 0 0,-1 1 0,1-1 0,-1 1 0,0 0 0,1 0 0,-1 1 0,0-1 0,0 1 0,1-1 0,-1 1-1,0 0 1,0 1 0,1-1 0,-1 1 0,0-1 0,-3 2-223,2 0 124,0 1 0,0-1 1,1 1-1,-1 0 0,1 0 0,-1 0 0,1 0 1,0 1-1,1 0 0,-1 0 0,0 0 0,-1 3-124,-1 1 25,1 1-1,-1 0 0,2 0 0,-1 0 1,1 1-1,1 0 0,-1-1 1,2 1-1,-1 0 0,2 1 0,-1-1 1,1 0-1,1 9-24,0-12 9,1-1 0,0 0 0,0 1 0,1-1-1,-1 0 1,1 0 0,1 0 0,-1 0 0,1 0 0,0-1 0,1 1 0,-1-1 0,1 0-1,0 0 1,0 0 0,0 0 0,1-1 0,3 2-9,-2-1-242,0-1 0,0 0 1,1-1-1,-1 1 0,1-1 0,0-1 1,0 1-1,1-1 0,-1 0 0,0-1 1,0 0-1,1 0 0,-1-1 0,1 1 0,6-2 242,2 0-1724,0-2 0,-1 1-1,10-4 1725,11-5-3578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78 7296,'0'-6'2970,"-2"12"-625,0 15 308,4 4-1595,2-1 0,0 1 0,1-1 0,2 0 1,8 20-1059,-8-21 90,-1-5-34,30 106 120,-30-101-201,-2 0 1,-1 1-1,-1-1 0,0 10 25,-2-33-39,0 0 1,0 0-1,0 0 0,0 1 0,0-1 1,0 0-1,0 0 0,0 0 0,0 0 1,0 0-1,0 1 0,0-1 0,0 0 1,0 0-1,0 0 0,0 0 0,0 1 1,0-1-1,0 0 0,0 0 1,0 0-1,0 0 0,-1 0 0,1 0 1,0 1-1,0-1 0,0 0 0,0 0 1,0 0-1,0 0 0,0 0 0,0 0 1,-1 0-1,1 1 0,0-1 0,0 0 1,0 0-1,0 0 0,0 0 0,-1 0 1,1 0-1,0 0 0,0 0 1,0 0-1,0 0 39,-8-6-1457,-9-19-408,13 19 1592,-61-84-3789,-4-5 3434,44 56 3408,-11-22-2780,33 55 165,-1-1 0,1 0 0,0 0 1,1 0-1,0 0 0,0 0 0,0 0 0,1 0 0,0-1 0,1 1 0,0-1 0,0 1 0,0 0 0,1-5-165,1 6 9,-1 1-1,1 0 1,0-1 0,0 1-1,1 0 1,0 0-1,-1 0 1,2 0 0,-1 1-1,0-1 1,1 1 0,0 0-1,0 0 1,0 0-1,1 1 1,-1-1 0,1 1-1,0 0 1,1 0-9,7-4 3,1 1 1,0 1 0,0 0-1,0 0 1,1 2 0,-1 0-1,1 0 1,0 2 0,0 0-1,0 0 1,0 1 0,0 1-1,12 3-3,-17-3 29,0 1 0,0 1 0,0 0 0,-1 0-1,1 1 1,-1 0 0,0 1 0,0 0 0,6 5-29,-9-6 94,-1 1-1,0-1 1,0 1 0,0 0 0,-1 0 0,1 1 0,-1 0 0,-1-1 0,1 1 0,-1 0-1,0 1 1,0-1 0,-1 1 0,2 4-94,-3-5 138,0-1 0,1 1 1,-2-1-1,1 1 0,-1 0 0,0-1 0,0 1 0,0-1 1,-1 1-1,0 0 0,0-1 0,0 1 0,-1-1 0,0 0 1,0 0-1,0 1 0,-1-1 0,0 0 0,0-1 0,0 1 1,0-1-1,-1 1 0,1-1 0,-1 0 0,0 0 0,-2 1-138,-5 3-64,1-1-1,-1 0 0,-1 0 0,1-2 0,-1 1 0,0-1 1,0-1-1,-1 0 0,1-1 0,-11 2 65,5-1-650,13-3 171,0 0 1,0 0-1,0 0 1,0 0 0,0-1-1,0 1 1,0-2-1,-1 1 1,1 0 0,-1-1 478,6 1-124,-1 0 1,1-1 0,-1 1 0,1 0 0,-1 0 0,1-1 0,-1 1-1,1 0 1,0 0 0,-1-1 0,1 1 0,0 0 0,-1-1-1,1 1 1,0-1 0,-1 1 0,1 0 0,0-1 0,0 1 0,-1-1-1,1 1 1,0-1 123,2-11-3594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20 13056,'-6'-4'1196,"-1"1"0,0 1 0,0-1 0,0 1 0,-3-1-1196,4 2 273,0 0-1,1 1 0,-1-1 1,0 1-1,1 1 0,-6-1-272,7 1-16,-1 0 0,0 0 0,0 1-1,1-1 1,-1 1 0,1 0 0,-1 0-1,1 1 1,0-1 0,0 1 0,0 0-1,0 0 1,1 0 0,-1 0 0,1 1-1,0 0 1,-2 2 16,4-5-5,0 0 1,1 0-1,0 0 1,-1 1-1,1-1 0,0 0 1,-1 0-1,1 0 1,0 1-1,0-1 1,0 0-1,0 0 0,0 1 1,0-1-1,0 0 1,1 0-1,-1 0 0,0 1 1,1-1-1,-1 0 1,1 0-1,-1 0 0,1 0 1,-1 0-1,1 0 1,0 0-1,0 0 0,-1 0 1,1 0-1,0 0 1,0 0-1,0 0 1,1 0 3,5 5-7,0 0 0,0-1-1,1 1 1,0-1 8,-5-4-2,3 3-13,20 13 2,-1 0-1,0 1 1,14 15 13,-33-28 41,-1 1 1,0-1-1,0 1 0,0 0 0,-1 0 0,0 0 1,0 1-1,0-1 0,-1 1 0,0 0 0,0 0 1,-1 0-1,0 0 0,0 1 0,-1-1 1,0 0-1,0 5-41,-1-7 25,-1 1 1,0-1 0,0 0 0,0 0-1,-1 0 1,1 0 0,-1-1 0,-1 1-1,1 0 1,-1-1 0,1 0 0,-1 1-1,-1-1 1,1 0 0,0 0 0,-1-1-1,0 1 1,0-1 0,-3 2-26,-3 3-1,0-1 1,-1 0-1,0-1 1,-1-1-1,1 1 1,-1-2-1,-6 2 1,5-2-158,1-1-1,-1 0 1,-9 0 158,19-3-416,0 1 0,0-1 0,-1 0 0,1 0 0,0 0 0,0-1 0,-1 1 0,1-1 0,0 0 0,0 0 0,0 0 0,0 0 0,0 0 1,0-1-1,0 1 0,0-1 0,-1-1 416,-10-15-4544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4224,'1'0'195,"0"0"0,0-1-1,-1 1 1,1 0 0,0 0 0,0 0 0,0 0-1,0 0 1,-1 0 0,1 0 0,0 0 0,0 0 0,0 0-1,0 0 1,-1 0 0,1 0 0,0 1 0,0-1 0,0 0-1,-1 1 1,1-1 0,0 1 0,-1-1 0,2 1-195,2 18 5443,-2-7-4784,-1 17-167,0 1-1,-2-1 1,-1 1 0,-1-1-1,-5 19-491,-6 58 2774,13-99-2756,1 0 0,0 0 1,1 0-1,0-1 0,0 1 0,0 0 0,0-1 0,1 1 1,0-1-1,1 1-18,-2-4-3,0-1 0,1 1 1,-1-1-1,1 1 0,-1-1 1,1 0-1,0 1 0,0-1 1,0 0-1,0 0 0,1 0 1,-1-1-1,0 1 0,1 0 1,-1-1-1,1 0 0,0 1 0,-1-1 1,1 0-1,0 0 0,0-1 1,0 1-1,-1-1 0,3 1 3,14-1-711,1-1-1,0-1 0,0 0 0,-1-1 0,12-5 712,-13 5-808,-15 2 552,22-5-2175,-9 0-2792,-12 2 2685</inkml:trace>
  <inkml:trace contextRef="#ctx0" brushRef="#br0" timeOffset="387.006">462 43 9728,'-2'0'307,"0"0"0,1 0 0,-1 0 0,0 0-1,0 0 1,1 1 0,-1-1 0,0 0 0,1 1 0,-1 0 0,0-1 0,1 1 0,-1 0 0,0 0-307,1 0 70,1 0 0,-1 0 0,0 0-1,1 0 1,-1 0 0,1 0 0,-1 0 0,1 0 0,0 0-1,-1 0 1,1 0 0,0 1 0,0-1 0,0 0 0,-1 0 0,2 0-1,-1 0 1,0 1 0,0-1 0,0 0 0,0 0 0,1 0 0,-1 0-70,6 32 192,2 0 0,1 0 1,5 9-193,-8-26 505,0 0 0,1-1 0,1 0-1,1-1 1,0 1 0,1-2 0,6 7-505,-12-14 57,1-1 0,0-1 0,0 1-1,1-1 1,-1 0 0,1 0 0,0 0-1,0-1 1,0 0 0,1 0 0,-1-1-1,1 0 1,-1 0 0,1 0 0,1 0-57,-3-2 10,-1 0 1,1 0-1,0 0 1,-1 0-1,1-1 1,-1 0-1,1 0 1,-1 0-1,1 0 1,-1-1-1,0 1 1,0-1-1,0 0 1,0-1-1,0 1 1,0-1-1,0 0 1,-1 1 0,1-2-1,-1 1 1,0 0-1,3-4-10,-2 1-3,1 0 0,-1 0 0,0 0 0,0-1 0,-1 0 0,1 1 0,-1-1 1,-1-1-1,0 1 0,0 0 0,0-1 0,-1 1 0,0-1 0,0 1 0,-1-1 0,0 1 0,0-1 0,-1 1 0,0-1 0,-1-3 3,-1 2-600,1 1 0,-1 0-1,0 0 1,-1 0 0,0 0-1,0 0 1,-2-1 600,3 5-977,2 3 671,0 0 1,1 1 0,-1-1 0,1 0 0,0 1-1,-1-1 1,1 0 0,-1 1 0,1-1 0,0 0-1,0 0 1,-1 0 0,1 1 0,0-1 0,0 0-1,0 0 1,0 0 0,0 0 0,0 1 0,0-1-1,0 0 306,4-11-3418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19 140 9984,'-1'0'163,"0"0"0,1 1 1,-1-1-1,0 0 0,1 1 1,-1-1-1,0 1 0,1-1 1,-1 1-1,1 0 0,-1-1 1,1 1-1,-1-1 1,1 1-1,-1 0 0,1 0 1,0-1-1,-1 1 0,1 0 1,0-1-1,-1 1 0,1 0 1,0 0-1,0 0 0,0-1 1,0 1-1,0 0 0,0 0 1,0 0-1,0-1 0,0 1 1,0 0-1,1 0 0,-1 0 1,0-1-1,1 2-163,14 35 284,-7-19-123,-2 4 439,-1 1 0,0-1 0,-2 1 0,-1 0 0,-1 0 0,-1 0 0,-1 0 0,-2 13-600,3-34 12,-1 1 0,1 0 0,-1 0 0,1-1 0,-1 1 0,0 0 0,0-1 0,0 1 0,0 0 0,0-1 0,0 0 0,-2 3-12,7-35 0,7 2-93,0-1 0,8-9 93,-2 3-193,-9 19 62,1-1 0,0 2-1,1-1 1,6-5 131,-10 14-163,0 0 1,0 0-1,1 1 0,0-1 1,0 2-1,0-1 0,1 1 0,-1 0 1,9-3 162,-13 7-29,-1 0 1,1 0-1,-1 0 1,1 1-1,0-1 1,-1 1-1,1 0 1,0-1-1,-1 1 1,1 1 0,0-1-1,-1 0 1,1 1-1,-1-1 1,1 1-1,0 0 1,-1-1-1,1 1 1,-1 1 28,3 0 114,0 1-1,-1 0 1,1 0 0,-1 1 0,0-1-1,0 1 1,0 0 0,-1 0 0,2 3-114,5 7 265,0 1 0,-1 1 0,-1 0 0,0 0 0,1 6-265,9 30 328,5 31-328,6 16-264,-23-86-360,-3-8-899,-2-6-3237,-3-7 792,-10-8 390</inkml:trace>
  <inkml:trace contextRef="#ctx0" brushRef="#br0" timeOffset="360.32">41 275 10112,'-31'0'3776,"22"5"-2944,9-2-96,0-3-256,4 4-352,10 0-96,8 0 0,19 1-32,3 2 0,10 1 0,1-4 0,-3 1-160,-2-5 32,-9 0-1344,3-5-608,1-2-1568</inkml:trace>
  <inkml:trace contextRef="#ctx0" brushRef="#br0" timeOffset="722.18">736 164 9728,'-2'0'4447,"5"7"-3117,5 10 359,4 16 192,2-2 0,12 19-1881,8 18 217,6 28-713,-63-109-5413,6-2 3269</inkml:trace>
  <inkml:trace contextRef="#ctx0" brushRef="#br0" timeOffset="723.18">601 208 10368,'0'-1'185,"-1"0"1,1 0 0,-1 0-1,1 0 1,0 0-1,-1 0 1,1 0 0,0 0-1,0 0 1,0 0-1,0 0 1,0 0 0,0 0-1,0 0 1,0 0-1,0 0 1,0 0 0,0 0-1,1 0 1,-1 0-1,0 1 1,1-1 0,-1 0-1,1 0 1,-1 0 0,1 0-1,-1 0 1,1 1-1,0-1 1,-1 0 0,1 0-186,2-1 376,0 0 1,0 1 0,0-1 0,0 0 0,1 1 0,-1 0 0,1-1 0,-1 1 0,2 0-377,45-11 623,45-6-623,-74 15 7,0 1-1,0 1 0,1 1 1,-1 1-1,0 1 0,0 1-6,-10-1 80,-2 0 0,1 1 0,0 1 0,0 0 0,-1 0 0,0 1 0,0 0-1,0 0 1,-1 1 0,1 1 0,-1-1 0,4 6-80,-2-2 53,-1 0 0,0 1-1,0 1 1,-2-1 0,1 1 0,-1 0 0,-1 1 0,5 13-53,16 61 37,-18-64-288,-9-23 99,0 1 0,1 0 0,-1-1 0,0 1 0,1-1 0,-1 1 0,1-1 0,-1 1 0,1 0 0,-1-1 0,1 0 0,-1 1 0,1-1 0,0 1 0,-1-1 0,1 0 0,0 1 0,-1-1 0,1 0 0,0 0 0,-1 1 0,1-1 0,0 0 0,0 0 0,-1 0 0,1 0 0,0 0 0,-1 0 0,1 0 0,0 0 152,8-4-4559</inkml:trace>
  <inkml:trace contextRef="#ctx0" brushRef="#br0" timeOffset="1087.956">1422 79 13312,'-1'0'269,"0"-1"0,0 0 0,0 1 0,0-1 0,0 1 1,0 0-1,-1-1 0,1 1 0,0 0 0,0-1 0,0 1 1,-1 0-1,1 0 0,0 0 0,0 0 0,0 1 0,-1-1 1,1 0-1,0 0 0,0 1 0,0-1 0,0 0 0,-1 1 1,1 0-270,-1 0 124,0 1 1,0-1 0,1 1 0,-1 0-1,1-1 1,-1 1 0,1 0 0,0 0 0,-1 0-1,1 0 1,0 0 0,0 2-125,-3 6-1,1 0 0,1 1 0,0-1-1,0 1 1,0 6 1,2-6 14,0-1 1,0 1-1,1-1 0,0 1 0,1-1 0,0 0 0,1 0 0,0 1 1,1-2-1,0 1 0,0 0 0,1-1 0,0 0 0,0 0 0,7 7-14,-7-10 7,0 0 1,0-1-1,0 1 0,1-2 0,0 1 0,0 0 0,0-1 0,0 0 0,1-1 0,-1 1 0,1-1 0,0 0 1,0-1-1,1 0 0,-1 0 0,0 0 0,1-1 0,-1 0 0,1-1 0,-1 0 0,1 0 0,3-1-7,-2 0 6,-1 0 0,0-1-1,0 0 1,0-1-1,0 0 1,-1 0 0,1 0-1,-1-1 1,0 0 0,0-1-1,0 0 1,0 0 0,-1 0-1,0-1 1,0 0-1,0 0 1,-1 0 0,1-2-6,-5 5 52,1 1 1,-1-1 0,0 0-1,0 0 1,0 0 0,0 1 0,-1-1-1,1 0 1,-1 0 0,0 0-1,1 0 1,-1 0 0,-1 0-1,1 0 1,0 0 0,-1 0-1,0-1-52,0-1 113,-1 0 0,0 0 0,-1 0 0,1 0 0,-1 0-1,0 0 1,0 1 0,-1 0 0,0-1-113,-9-9-381,-1 0 1,-1 1-1,0 1 1,-14-9 380,-11-2-1117,27 16-1206,1-1 1,0 0-1,-8-7 2323,11 4-4053,7 3 405</inkml:trace>
  <inkml:trace contextRef="#ctx0" brushRef="#br0" timeOffset="1491.212">1884 1 10368,'29'47'7530,"-6"-12"-4165,11 26-3365,-29-48 80,0 0-1,0 0 1,-2 0-1,1 1 1,-2-1-1,0 1 0,-1 0 1,0 0-1,-1 13-79,-1-16 843,0 0-1,0 0 1,-2-1 0,-1 9-843,4-18 17,-1-1 0,1 1 1,0 0-1,0 0 0,-1-1 1,1 1-1,0 0 1,-1 0-1,1-1 0,-1 1 1,1 0-1,-1-1 0,1 1 1,-1-1-1,1 1 0,-1-1 1,0 1-1,0 0-17,1-1 9,0 0 1,-1 0-1,1 0 0,0 0 0,-1 0 1,1 0-1,0 0 0,-1 0 1,1 0-1,0 0 0,-1-1 0,1 1 1,-1 0-1,1 0 0,0 0 0,-1 0 1,1 0-1,0-1 0,0 1 0,-1 0 1,1 0-1,0-1 0,-1 1 0,1 0 1,0 0-1,0-1-9,-2 0 16,1-1 0,0 1 0,0-1 0,0 0 0,1 1 0,-1-1 1,0 0-1,1 0 0,-1 1 0,1-1 0,-1 0 0,1 0 0,0-1-16,1-8-226,0 0-1,1 0 0,0 1 1,1-1-1,0 0 0,0 1 1,1-1-1,1 1 0,0 0 1,4-6 226,4-5-591,1 0 0,1 1 1,1 0-1,4-1 591,-13 12-32,1 2 1,0-1-1,1 1 0,0 0 0,0 1 1,0 0-1,10-5 32,-16 9 3,1 1 1,0-1-1,-1 1 0,1 0 0,0 0 1,0 1-1,0-1 0,0 1 0,0 0 1,0 0-1,0 0 0,0 0 0,-1 1 1,1-1-1,0 1 0,0 0 0,0 1 1,-1-1-1,1 0 0,0 1 0,-1 0 1,1 0-1,-1 0 0,0 0-3,7 6 5,-1-1 0,0 1 0,0 1 0,-1 0 0,0 0-1,0 1 1,-1 0 0,0 0 0,-1 0 0,0 2-5,10 21-32,-2 0 1,6 25 31,-1-2-173,-15-46 99,11 26-2043,-13-32 1273,-1-1 1,1 0 0,0 0 0,1 0-1,-1 0 1,0-1 0,1 1 0,0 0-1,0-1 844,14 7-4554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9600,'-3'3'545,"0"1"0,0-1 0,0 1 1,1 0-1,0 0 0,0 0 0,0 0 0,0 0 1,1 1-1,-1-1 0,1 3-545,-8 52 528,5-19 722,-4 10 2057,-1 45-3307,8-77 41,1-1-1,1 1 0,1 0 1,1 0-1,0 0 0,1-1 1,1 3-41,-3-16-10,-1 0 0,1 0 1,-1 0-1,1-1 0,0 1 0,1-1 1,-1 1-1,1-1 0,-1 0 0,1 0 1,0 0-1,0 0 0,0 0 1,1-1-1,-1 1 0,0-1 0,1 0 1,0 0-1,-1 0 0,1-1 1,0 1-1,0-1 0,0 0 0,0 0 1,0 0-1,1-1 0,-1 1 1,0-1-1,1 0 10,7 0-698,0-1 0,-1-1 1,1 0-1,-1 0 1,1-1-1,-1-1 0,0 0 1,0 0-1,-1-1 0,1-1 698,33-17-4128,-3-1 566</inkml:trace>
  <inkml:trace contextRef="#ctx0" brushRef="#br0" timeOffset="363.809">425 112 10368,'-4'1'899,"-1"0"0,1 0 0,0 0-1,-1 1 1,1-1 0,0 1 0,-4 2-899,7-2 170,-1-1-1,1 0 0,-1 0 1,1 1-1,0-1 0,-1 1 1,1-1-1,0 1 1,0 0-1,0-1 0,0 1 1,1 0-1,-1 0 0,0 0 1,1-1-1,-1 1 0,1 0 1,0 0-1,-1 0 0,1 2-169,0 6 39,1 0 0,0 0 0,0 0 0,1 0 0,0 0 0,1 0 0,0 0 0,0-1 0,1 1 0,0-1 0,1 0 0,0 0 0,0-1 0,1 1 0,6 5-39,-4-4 3,-1-1-1,2-1 1,0 1 0,0-1-1,0-1 1,1 0-1,0 0 1,0-1 0,1 0-1,0-1 1,0 0-1,0-1 1,2 1-3,-5-4 7,-1 1 1,0-2-1,0 1 1,1-1-1,-1 0 0,0 0 1,0-1-1,1 0 1,-1 0-1,0-1 0,0 0 1,0 0-1,0-1 0,0 0 1,-1 0-1,1 0 1,-1-1-1,0 0 0,0 0 1,0-1-1,-1 1 1,1-1-1,-1-1 0,0 1 1,-1-1-1,1 0 0,-1 0 1,0 0-1,-1 0 1,1-1-1,-1 1 0,-1-1 1,1 0-1,-1 0 0,0 0 1,-1 0-1,0-1 1,0 1-1,0-5-7,-1 8 0,0 1-1,0-1 1,-1 0-1,0 1 1,0-1 0,1 1-1,-2-1 1,1 1-1,0 0 1,-1-1-1,0 1 1,1 0 0,-1 0-1,-1 0 1,1 0-1,-2-2 1,-1 0 31,-1 1-1,1-1 1,-1 1-1,1 0 1,-1 1-1,0 0 0,0 0 1,-6-2-31,-11-3-426,0 2 0,0 1 0,0 0 0,-18 0 426,-2-1-5519,38 9 1551,8 0 336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302 256 4352,'1'-1'251,"0"0"0,0 1 0,0-1 0,0 1 1,0-1-1,0 0 0,0 0 0,-1 0 0,1 1 0,0-1 1,-1 0-1,1 0 0,0 0 0,-1 0 0,1 0 0,-1 0 0,1 0 1,-1 0-1,0-1 0,1 1 0,-1 0 0,0 0 0,0 0 0,0 0 1,0 0-1,0 0 0,0-1 0,0 1 0,0 0 0,-1 0 0,1 0 1,0 0-1,-1 0 0,1 0 0,0 0 0,-1 0 0,1 0 1,-1-1-252,-1 0 203,1 0 1,-1 0 0,0 1 0,1-1-1,-1 0 1,0 1 0,0-1 0,0 1-1,0-1 1,0 1 0,-1 0 0,1 0-1,0 0 1,0 0 0,-1 0 0,1 1-1,-3-1-203,-5 0 282,1 1 0,-1 0 0,0 1 0,1 0 0,-1 0 0,1 1 0,-1 1-1,1-1 1,0 1 0,-1 1-282,-7 3-36,1 0 1,1 1-1,-1 1 0,2 0 0,-4 3 36,12-7-15,0 1-1,0 0 0,0 1 0,0-1 0,1 1 0,0 0 0,1 1 0,0-1 0,0 1 1,0 0-1,1 0 0,0 0 0,0 0 0,1 0 0,1 1 0,-1-1 0,1 1 1,0-1-1,1 2 16,0 2-236,0 1-1,0-1 1,1 1 0,1-1 0,0 1 0,1-1-1,0 0 1,1 0 0,1 0 0,0-1 0,0 1-1,6 8 237,-3-8-86,0 0 0,1-1 0,1 0 0,-1 0 0,2-1 0,1 1 86,-6-6-309,1 0 0,-1-1 0,1 0 0,0 0 0,-1 0 0,2-1 0,-1 0 0,0-1 1,1 0-1,-1 0 0,1 0 0,3 0 309,33-1-3488</inkml:trace>
  <inkml:trace contextRef="#ctx0" brushRef="#br0" timeOffset="365.453">450 376 9856,'-1'0'105,"1"0"1,-1 0 0,0 0 0,1 0-1,-1 0 1,0 0 0,1 0 0,-1 1-1,1-1 1,-1 0 0,0 0 0,1 0-1,-1 1 1,1-1 0,-1 0 0,0 1-1,1-1 1,-1 0 0,1 1 0,-1-1 0,1 1-1,0-1 1,-1 1 0,1-1 0,-1 1-1,1-1 1,0 1 0,-1 0 0,1-1-1,0 1 1,0-1 0,-1 1 0,1 0-1,0-1 1,0 1 0,0-1 0,0 1-1,0 0 1,0-1 0,0 1 0,0 0-1,0-1 1,0 1 0,0 0 0,1-1-1,-1 1 1,0 0 0,0-1 0,1 1-1,-1-1 1,1 1-106,0 9-7,4 9 64,0-1 0,1 1-1,1-1 1,1-1 0,7 14-57,6 13 52,-14-28-30,1 1-1,1-2 0,0 0 1,1 0-1,9 9-21,-14-17 11,2 0-1,-1-1 1,1 1 0,0-1-1,0-1 1,1 0 0,0 0-1,-1 0 1,2-1 0,-1 0-1,8 2-10,-11-5 4,0 0 0,-1 0-1,1 0 1,0-1 0,0 0 0,0 0-1,0 0 1,0-1 0,0 0-1,0 0 1,-1 0 0,1 0 0,0-1-1,-1 0 1,1 0 0,-1 0-1,1 0 1,-1-1 0,0 1 0,0-1-1,0 0 1,0-1 0,-1 1 0,0-1-1,2-1-3,5-7-2,0 0 1,-1 0-1,0-1 0,-1 0 0,-1-1 0,0 0 0,3-7 2,-4 3 29,0 1 0,-1-1 0,0-1 0,0-11-29,-3 21-28,-2 0 0,1 1 0,-1-1 0,0 0 0,-1 1 0,0-1 0,0 0 0,-1 1 0,0-1 0,0 1 0,-1 0 28,-9-11-1447,6 15-4167,6 4 2425</inkml:trace>
  <inkml:trace contextRef="#ctx0" brushRef="#br0" timeOffset="879.033">1064 296 10240,'0'1'151,"-1"-1"0,1 0 0,-1 1 0,1-1 0,-1 1 0,1-1 0,-1 1 0,1-1 0,0 1 0,-1-1 0,1 1 0,0-1 0,0 1 0,-1-1 0,1 1 0,0 0 0,0-1 0,0 1 0,0 0 0,0-1 0,-1 1 0,1-1 0,0 1 0,0 0 0,1-1 0,-1 1 0,0 0 0,0-1-1,0 1 1,0-1 0,1 1 0,-1-1 0,0 1 0,0 0 0,1-1-151,13 34 75,-5-15 208,19 52-197,1 15-86,-22-62 92,-1 0-1,-1 0 1,-1 1 0,-1-1-1,-1 10-91,-2-64-16,2 1-1,1-1 1,1 0-1,2 1 1,1 0 0,8-24 16,-9 39-6,-1 0 1,2 0 0,-1 0 0,2 0 0,0 1 0,1 0 0,0 1-1,1 0 1,0 1 0,1 0 0,0 0 0,1 1 0,0 0 0,2 0 5,-11 8 0,1 0 0,-1 0 0,1 0 0,0 1 0,0-1 0,0 1 0,0 0 0,0 0 0,-3 1 0,0 0 0,0-1 0,0 1 0,0 0 0,-1 0 0,1 0 0,0 0 0,0 1 0,0-1 0,-1 0 0,1 0 0,0 0 0,0 1 0,0-1 0,-1 0 0,1 1 0,0-1 0,-1 1 0,1-1 0,0 1 0,-1-1 0,1 1 0,0-1 0,-1 1 0,1 0 0,-1-1 0,1 1 0,-1 0 0,1-1 0,-1 1 0,0 0 0,1 0 0,-1-1 0,0 1 0,0 0 0,1 0 0,-1 0 0,0-1 0,0 1 0,0 0 0,0 0 0,1 9 95,-1-1 0,0 0 0,-1 0 0,0 1 1,0-1-1,-1 0 0,0 0 0,-1 0 1,0 1-96,-9 19 847,0-1 0,-4 3-847,5-10 322,2-1 0,0 1 0,1 1 0,-1 6-322,8-26-3,0 1 0,1-1 0,-1 1-1,1-1 1,0 1 0,-1-1 0,1 1 0,0-1-1,1 1 1,-1 0 0,0-1 0,1 1-1,-1-1 1,1 1 0,0-1 0,0 0-1,0 1 1,0-1 0,0 0 0,0 0 0,1 1-1,-1-1 1,1 0 0,0 0 0,-1-1-1,3 3 4,-1-3-18,0 1 0,0 0-1,0-1 1,0 0 0,1 0-1,-1 0 1,1 0 0,-1 0 0,0-1-1,1 0 1,-1 1 0,1-1-1,-1 0 1,1-1 0,-1 1-1,1-1 1,-1 1 0,1-1-1,0-1 19,21-5-2205,-1-1 0,10-5 2205,-22 8-2908,-1-1-1,0 0 1,6-5 2908,1-5-3360</inkml:trace>
  <inkml:trace contextRef="#ctx0" brushRef="#br0" timeOffset="1360.008">1669 204 10240,'17'24'5193,"2"21"-4674,-10-21-370,4 7-66,-2 0 1,-1 1-1,-2 0 1,-1 1 0,-2 0-1,0 4-83,-4-14 1438,-2-16-247,-3-14-252,2 0-934,1 0 0,-1 0 0,2 0 0,-1-1-1,1 1 1,0 0 0,1 0 0,-1-1 0,2 1-5,1-15-73,2 0 1,3-7 72,4-12-1092,2 1-1,10-18 1093,-15 39-311,0 1-1,2 1 1,0 0-1,0 0 1,2 1 0,2-2 311,-13 16-2,-1 0 0,1 0 1,0 1-1,-1-1 1,1 1-1,0-1 0,0 1 1,0 0-1,0 0 1,0 0-1,0 0 0,0 0 1,0 0-1,0 1 1,0-1-1,1 1 1,1-1 1,-4 1 4,1 0 0,0 0 0,0 0 1,-1 1-1,1-1 0,0 0 0,0 0 1,-1 1-1,1-1 0,0 0 0,-1 1 1,1-1-1,0 1 0,-1-1 1,1 1-1,-1-1 0,1 1 0,-1 0 1,1-1-1,-1 1-4,1 1 30,1 0 1,-2 0-1,1 0 1,0 0-1,0 0 0,-1 0 1,1 0-1,-1 0 1,0 0-1,1 2-30,0 17 1193,-1 1-1,-1 0 1,-3 17-1193,2-22 25,0 1 0,1-1 0,1 1 0,0-1 0,2 0 0,2 12-25,-2-17-115,2 1 0,0-1 1,0 0-1,1 0 0,0-1 0,1 1 0,0-1 0,5 5 115,-9-13-156,0 0-1,0 0 1,1-1-1,-1 1 0,1-1 1,-1 0-1,1 1 0,0-1 1,0 0-1,0-1 1,0 1-1,0 0 0,0-1 1,1 0-1,-1 0 0,0 0 1,1 0-1,-1 0 1,1-1-1,-1 1 0,1-1 1,-1 0-1,1 0 1,-1 0-1,1-1 0,-1 1 1,1-1-1,-1 0 0,0 0 1,1 0-1,-1 0 1,2-2 156,23-12-1888</inkml:trace>
  <inkml:trace contextRef="#ctx0" brushRef="#br0" timeOffset="1724.225">2301 221 10368,'-31'14'3429,"29"-13"-3331,0 0-1,0 1 1,1-1 0,-1 1-1,1-1 1,-1 1 0,1 0-1,-1-1 1,1 1 0,0 0-1,0 0 1,0 0 0,0 0-1,0 0 1,1 0 0,-1 0-1,0 1 1,1-1 0,0 0-1,-1 0 1,1 0 0,0 0-1,0 1 1,0-1 0,0 0-1,1 2-97,0 5-14,1 1 0,0-1 0,1 0 0,-1 0 0,2 2 14,1 2 19,1-1 0,0 0 0,1 0-1,0 0 1,0-1 0,1 0 0,1-1-1,0 0 1,0 0 0,1 0 0,0-1 0,1-1-1,4 3-18,-9-7-103,0 0-1,1-1 0,-1 0 0,1 0 0,0 0 0,0-1 0,0 0 1,0-1-1,0 1 0,0-1 0,0 0 0,0-1 0,1 0 1,-1 0-1,0-1 0,0 0 0,0 0 0,0 0 0,0-1 0,0 0 1,0 0-1,0-1 0,0 0 0,-1 0 0,4-3 104,16-11-2432,-3-2-890</inkml:trace>
  <inkml:trace contextRef="#ctx0" brushRef="#br0" timeOffset="2069.525">2240 360 10112,'-28'7'3872,"28"-7"-3040,10 0-192,-6 0-288,10 0-320,7-3-32,6-4-64,5-2-32,4-4 64,0 1-1472,-6 0-608,-3 2-1440</inkml:trace>
  <inkml:trace contextRef="#ctx0" brushRef="#br0" timeOffset="2070.525">2342 141 10112,'-31'4'3872,"26"4"-3040,5-1-256,5-2-352,4-2-224,4 2 0,10-1-1504,4-1-640,3 2-1376,2-1-608</inkml:trace>
  <inkml:trace contextRef="#ctx0" brushRef="#br0" timeOffset="2423.602">2688 185 9600,'2'33'4395,"6"17"-3154,0-6-915,-1 25-184,-2 0-1,-4 3-141,-1-68 25,-2-7-21,1-10-22,4-5-33,1 0 0,1 0 1,1 1-1,0 0 0,1 0 1,1 1-1,0-1 0,2 2 1,0-1-1,0 1 0,1 1 1,1 0-1,1 1 0,3-3 51,-13 13 28,1-1 0,0 1 0,0 0 0,1 1 0,-1-1 0,0 1 0,1 0 0,-1 0 0,1 0 0,0 0 0,0 1 0,4-1-28,-5 2 22,-1 0-1,0 0 1,1 0 0,-1 0-1,0 1 1,1-1-1,-1 1 1,0 0 0,0 0-1,0 0 1,0 1-1,0-1 1,0 1 0,0-1-1,0 1 1,0 0-1,-1 0 1,1 0 0,-1 1-1,1-1-21,11 15 62,0 1-1,-1 0 1,-1 1 0,0 0-1,-2 1 1,8 19-62,27 48-28,-36-70-112,8 11 155,-17-27-171,1 1 0,0-1 0,0 0 0,0 0 0,0-1 0,0 1 0,0 0 1,0 0-1,0 0 0,1-1 0,-1 1 0,0-1 0,0 1 0,1-1 0,-1 1 0,0-1 1,1 0-1,-1 1 0,0-1 0,1 0 156,8-4-3344,-1-11-21</inkml:trace>
  <inkml:trace contextRef="#ctx0" brushRef="#br0" timeOffset="2763.297">3334 100 9984,'9'24'3680,"3"-3"-2848,10 7-96,-13-12-288,0 7-320,5 10-32,0 6-32,-5 5-64,0-5 32,-5 2-32,-4-9 0,0-8-1344,-4-9-608,-1-11-1760</inkml:trace>
  <inkml:trace contextRef="#ctx0" brushRef="#br0" timeOffset="2764.297">3234 121 10368,'23'-24'3936,"4"4"-3040,23-4-352,-25 15-352,21-10-4256,12-6-1792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69 7040,'0'1'256,"-1"0"-1,1 0 1,-1 0 0,1 0 0,-1 0 0,1 0-1,0 0 1,-1 0 0,1 0 0,0 0 0,0 0-1,0 1 1,0-1 0,0 0 0,0 0 0,0 0-1,0 0 1,1 0 0,-1 1 0,0-1 0,1 0-1,0 1-255,9 29 2079,-9-29-1972,10 27 3,-1 0 1,-1 1-1,-2 0 1,-1 0-1,-1 1 1,-2 0-1,0 30-110,-3-18-288,-4-46-3509,3 2-1696</inkml:trace>
  <inkml:trace contextRef="#ctx0" brushRef="#br0" timeOffset="344.137">11 108 7296,'-9'-4'2624,"7"6"398,18 4-866,-9-6-2084,1 0 0,-1 0 0,0 0-1,0-1 1,1 0 0,2-1-72,18-2 44,399-35 132,-424 38-174,1 1 0,-1 0 0,0 0 0,1 0-1,-1 0 1,0 1 0,0-1 0,0 1 0,1 0 0,-1 0 0,0 0 0,0 0 0,0 0 0,0 1 0,-1-1 0,1 1 0,0 0 0,-1 0-1,1 0 1,-1 0 0,1 1 0,-1-1 0,0 0 0,0 1 0,1 1-2,2 6 19,0 0 0,-1 0 0,0 0 0,0 1 0,-1 0 0,1 7-19,1 0 19,12 56 162,-4 1-181,2 6 17,-13-73-73,-2-4-154,1 1 0,0-1 0,0 1 0,1-1 0,-1 0 0,1 0 0,2 5 210,-4-9-75,0 0 1,0 0-1,0 0 0,0 0 0,0 0 1,0 0-1,0 0 0,0 0 0,0 0 1,0 0-1,1 1 0,-1-1 0,0 0 0,0 0 1,0 0-1,0 0 0,0 0 0,0 0 1,0 0-1,0 0 0,1 0 0,-1 0 1,0 0-1,0 0 0,0 0 0,0 0 1,0 0-1,0 0 0,0 0 0,0 0 0,1 0 1,-1 0-1,0 0 0,0 0 0,0 0 1,0 0-1,0 0 0,0 0 0,0 0 1,0 0-1,1 0 0,-1-1 0,0 1 0,0 0 1,0 0-1,0 0 0,0 0 0,0 0 1,0 0-1,0 0 0,0 0 0,0 0 75,5-11-3866</inkml:trace>
  <inkml:trace contextRef="#ctx0" brushRef="#br0" timeOffset="711.197">961 1 9984,'1'1'351,"0"0"0,0 0 0,0 0 0,0 0 0,0 0 0,0 0 1,-1 0-1,1 1 0,-1-1 0,1 0 0,-1 1 0,1 0-351,3 31 858,-3-13-249,12 92-139,-2-23-775,0 82 305,-11-171-61,0 1 0,0-1 0,0 0 0,0 0 0,0 1 0,1-1 0,-1 0 0,0 1 0,-1-1 0,1 0 0,0 1 0,0-1 0,0 0 0,0 0 0,0 1 0,0-1 0,0 0 0,0 0 0,0 1 0,-1-1 0,1 0 0,0 0 0,0 1 0,0-1 0,-1 0 0,1 0 0,0 0 0,0 1 0,0-1 0,-1 0 0,1 0 0,0 0 0,0 0 0,-1 0 0,1 1 0,0-1 0,-1 0 0,1 0 0,0 0 0,0 0 0,-1 0 0,1 0 0,0 0 0,-1 0 0,1 0 0,0 0 0,0 0 0,-1 0 0,1 0 0,0 0 0,-1-1 0,1 1 0,0 0 0,0 0 0,-1 0 61,-11-3-3674</inkml:trace>
  <inkml:trace contextRef="#ctx0" brushRef="#br0" timeOffset="1061.016">620 271 9856,'-18'17'4164,"18"-17"-4118,-1 1 0,1-1 0,0 0 0,0 0 0,0 1 0,0-1 0,0 0 0,0 1 0,0-1-1,-1 0 1,1 0 0,0 1 0,0-1 0,0 0 0,0 1 0,0-1 0,0 0 0,1 1 0,-1-1 0,0 0 0,0 0 0,0 1 0,0-1 0,0 0 0,0 1 0,0-1 0,1 0 0,-1 0-1,0 1-45,15 4 312,3-4-283,-1-1 1,1-1 0,-1-1 0,1 0 0,3-3-30,18-1 21,35-5-124,11-5 103,-53 8-1025,-1-1 0,-1-1 0,30-15 1025,-17 5-934,54-28 2956,-96 47-1956,-1 1 0,1-1 0,0 1 0,0 0 0,0-1 0,0 1 0,0 0 0,0-1 1,0 1-1,0 0 0,0 0 0,0 0 0,-1 0 0,1 0 0,0 0 0,0 0 0,0 0 1,0 0-1,0 0 0,0 0 0,0 1 0,0-1 0,0 0 0,0 1-66,1 0 42,-1 0 0,0 0 1,0 0-1,0 0 0,0 1 0,0-1 0,0 0 0,0 1 0,0-1 0,0 1 1,-1-1-1,1 0 0,0 1 0,-1 0-42,3 8 14,0 1-1,-1 0 1,-1 0 0,1 6-14,-1-3 185,5 34-35,-6-32 325,2 1 0,0-1 0,1 0 1,1 0-1,0 0 0,1 0 0,1-1 0,4 8-475,-8-19-26,1-1 0,-1 1 0,1-1-1,0 1 1,0-1 0,0 0 0,1 0-1,-1-1 1,1 1 0,0-1-1,0 1 1,-1-1 0,2 0 0,-1 0-1,0-1 1,0 0 0,0 1 0,1-1-1,-1-1 1,0 1 0,1 0 0,-1-1-1,1 0 1,3-1 26,0 1-497,-1-1-1,1 0 1,-1-1 0,0 0-1,1 0 1,5-3 497,-6 2-1117,0 0 1,-1 0-1,1-1 0,-1 0 1,0-1-1,4-3 1117,10-15-3493</inkml:trace>
  <inkml:trace contextRef="#ctx0" brushRef="#br0" timeOffset="1411.375">1284 280 9856,'-18'12'3680,"18"-9"-2848,9 4-192,-4-2-256,8-5-416,10-5 32,4-2-1280,5-5-576,-2 0-1664,-3-3-736</inkml:trace>
  <inkml:trace contextRef="#ctx0" brushRef="#br0" timeOffset="1412.375">1348 60 10112,'-41'4'3776,"23"1"-2944,4-2-96,10-3-256,4 0-352,4 0-96,5-3-96,9-2 32,10-2 32,8-3-1344,8 3-544,10 2-1792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54 6400,'12'-7'1750,"-11"5"-1521,1 1 1,0 0 0,0-1 0,0 1-1,0 0 1,0 0 0,0 0 0,0 1-1,0-1 1,0 0 0,2 1-230,-4 0 76,0 0 1,0 0-1,0 0 1,0 0-1,0 0 1,0 0-1,0 0 0,1 0 1,-1 0-1,0 0 1,0 0-1,0 0 1,0 0-1,0 0 0,0 0 1,1 0-1,-1 0 1,0 0-1,0 0 1,0 0-1,0 0 0,0 0 1,0 0-1,0 0 1,1 0-1,-1 0 1,0 0-1,0-1 0,0 1 1,0 0-1,0 0 1,0 0-1,0 0 1,0 0-1,0 0 0,1 0 1,-1 0-1,0-1 1,0 1-1,0 0 1,0 0-1,0 0 0,0 0 1,0 0-1,0 0 1,0-1-1,0 1 1,0 0-1,0 0 0,0 0 1,0 0-1,0 0-76,-6-7 1188,-12-5-771,14 10-187,0 0 0,0 0 0,0 1 0,0 0 0,0 0 1,0 0-1,0 0 0,-1 0 0,1 1 0,0 0 1,-1-1-1,1 2 0,0-1 0,0 0 0,-1 1 0,-1 1-230,-1 0 70,1 0-1,-1 1 0,1 0 1,0 0-1,0 0 0,0 1 1,1 0-1,-1 0 0,1 1 0,0-1-69,-8 9-68,2 0 0,0 0 0,0 1 0,1 0-1,1 1 1,0 0 0,-6 16 68,10-19-7,0 0 0,1 1 0,1-1 0,0 1 0,0 0 1,1 0-1,1 0 0,0 0 0,1 0 0,0 1 7,0-9-47,1 0 0,-1 0 0,1 0 0,0 0 0,1-1 0,-1 1 0,1 0 0,0-1 0,0 1 0,0-1 0,1 0 0,-1 0 0,1 1 0,0-2 0,0 1 0,1 0 0,-1-1 0,1 1 0,0-1 0,0 0 0,0-1-1,0 1 1,0 0 0,0-1 0,1 0 0,0 0 0,3 0 47,3 1-551,0-1 0,0 0 0,1 0-1,-1-2 1,0 1 0,1-1 0,-1-1-1,1 0 1,-1-1 0,0 0 0,3-2 551,40-10-3600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3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5 399 10496,'0'0'104,"-1"0"1,1 0-1,0 0 1,0 0-1,0 0 1,0 0-1,-1 0 1,1 0-1,0 0 1,0 0-1,0 0 1,0 1-1,-1-1 1,1 0-1,0 0 1,0 0-1,0 0 1,0 0-1,0 0 1,0 0-1,-1 1 1,1-1-1,0 0 1,0 0-1,0 0 1,0 0-1,0 0 1,0 1-1,0-1 1,0 0-1,0 0 1,0 0-1,0 1 1,0-1 0,0 0-1,0 0 1,0 0-1,0 0 1,0 1-1,0-1 1,0 0-1,0 0 1,0 0-1,0 0-104,9 4 1271,17-1-223,-8-4-1270,1-1 1,-1-1 0,1-1-1,-1-1 1,0 0 0,1-2 221,-10 4-719,1-1 0,-1 0 0,0-1-1,0 0 1,-1-1 0,6-3 719,-14 9-178,1-1 0,-1 1 0,1-1 0,-1 1 0,1-1 0,-1 1-1,1 0 1,-1-1 0,0 0 0,1 1 0,-1-1 0,0 1 0,1-1 0,-1 1-1,0-1 1,1 0 0,-1 1 0,0-1 0,0 0 0,0 1 0,0-1-1,0 0 1,0 1 0,0-1 0,0 0 178,6-35 1493,-1-34-1493,-4 57 893,-1-1 0,-1 1 0,0 0 0,-1 0 0,-1 0 0,0 0 0,-4-11-893,-1 5 578,5 14-510,1-1-1,0 0 1,0 1 0,0-1 0,0 0-1,1 0 1,0 0 0,0-3-68,2 7-2,-1 1-1,0 0 1,1-1 0,-1 1 0,1 0 0,-1-1-1,1 1 1,0 0 0,0 0 0,-1-1 0,1 1-1,0 0 1,0 0 0,0 0 0,0 0 0,0 0 0,0 0-1,1 0 1,-1 1 0,0-1 0,0 0 0,1 1-1,-1-1 1,0 1 0,1-1 0,-1 1 0,0 0-1,2-1 3,45-7-3185,-47 8 3109,28 0-3364,-1 0 134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 9600,'-2'2'584,"0"0"0,0 1 0,0 0 1,0-1-1,0 1 0,1 0 0,-1 0 1,1 0-1,0 1-584,-6 33 1503,6-16-1773,1 0 0,2 13 270,-1-20 392,0 1-113,0-1 0,2 0-1,-1 1 1,2-1 0,0 0 0,0-1 0,2 1 0,2 4-279,-7-14 52,1-1-1,0 0 1,0 1 0,0-1 0,1 0 0,-1 0 0,1 0 0,-1 0 0,1 0 0,0-1 0,0 1 0,1-1 0,-1 0 0,0 0 0,1 0 0,-1 0 0,1 0 0,0-1 0,-1 0 0,1 0 0,0 0 0,0 0-1,0 0 1,0-1 0,0 0 0,-1 0 0,1 0 0,0 0 0,0-1 0,0 1 0,0-1 0,2 0-52,0-2 1,1 1 0,-1-1 0,0 0 0,0-1 0,0 1 0,0-1 0,0 0 0,-1-1 0,0 0 0,0 1 0,0-1 0,0-1-1,5-6-9,-1-1-1,0 1 0,0-1 0,5-13 10,-9 15-265,0 0 0,0 0 0,-1-1 0,-1 1 0,0-1 0,0 0 0,-2 1 0,1-1 0,-1 0-1,-1 0 1,0 0 0,-1 0 0,0 0 0,-1 0 0,0 0 0,-1 0 0,-1-3 265,-1-8-3445,5 17 85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7 287 9728,'-1'3'407,"0"0"0,0 0 0,0 0 0,0 0 1,0 0-1,1 0 0,0 0 0,-1 0 0,1 0 1,0 0-1,1 0 0,-1 0 0,1 2-407,10 48 1069,-3-18 104,-4-5 98,2 0-836,-2 0 0,-1 1 0,-2-1 0,-1 1 0,-1 2-435,1-30 24,0-1 0,-1 1 0,1 0 0,-1 0 0,0 0 0,0 0 0,0 0 0,0-1 0,0 1 0,0 0 0,-1-1 0,-1 3-24,3-5 0,0 0 0,-1 0 0,1 0 1,0 0-1,0 0 0,-1 0 0,1 0 0,0 0 1,-1 0-1,1 0 0,0 0 0,0 0 1,-1 0-1,1 0 0,0 0 0,0 0 0,-1 0 1,1 0-1,0-1 0,0 1 0,-1 0 0,1 0 1,0 0-1,0 0 0,0-1 0,-1 1 1,1 0-1,0 0 0,0 0 0,0-1 0,-1 1 1,1 0-1,0 0 0,0-1 0,0 1 0,0 0 1,0 0-1,0-1 0,0 1 0,0 0 1,0 0-1,0-1 0,0 1 0,-5-15-15,5 3-53,0 0-1,0-1 0,1 1 1,1-1-1,0 1 0,0 0 1,2 0-1,-1 0 0,1 0 1,4-6 68,5-11-445,2 1 0,0 1 0,14-17 445,-25 36-343,1 1 0,0 0 1,1 1-1,0-1 0,0 1 0,0 0 0,5-2 343,-11 7 0,1 1 0,-1-1 1,0 1-1,1 0 0,-1-1 0,1 1 0,-1 0 0,1-1 1,-1 1-1,1 0 0,0 0 0,-1 0 0,1-1 0,-1 1 1,1 0-1,-1 0 0,1 0 0,0 0 0,-1 0 0,1 0 1,-1 0-1,1 0 0,-1 1 0,1-1 0,0 0 0,-1 0 0,1 0 1,-1 0-1,1 1 0,-1-1 0,1 1 75,0 0 1,-1 0-1,1-1 0,-1 1 0,1 0 1,-1 0-1,0 0 0,1 0 0,-1 0 1,0 0-1,0 0 0,1 0 0,-1 0 1,0 0-1,0 1-75,-4 36 1895,-15 22-1490,10-34-151,1 0-1,0 7-253,6-25 25,1 0 0,0 0 0,0 1 0,1-1 0,0 0 0,1 1 0,0-1-1,0 0 1,1 3-25,-1-7-87,0-1 1,0 1-1,0-1 0,1 1 0,0-1 0,-1 1 0,1-1 0,0 0 0,1 0 0,-1 0 0,1 0 1,-1 0-1,1 0 0,0-1 0,0 1 0,0-1 0,1 1 87,1-1-311,0 1 0,0-1 0,-1-1 0,1 1 0,0-1 0,1 0 0,-1 0 0,0 0 0,0-1 0,0 1 0,5-2 311,4 0-735,0-1 1,-1 0-1,1-1 1,-1-1-1,1 0 1,-1 0-1,0-2 1,-1 0-1,1 0 735,13-10-3274</inkml:trace>
  <inkml:trace contextRef="#ctx0" brushRef="#br0" timeOffset="505.794">580 331 10240,'3'39'6294,"3"1"-3577,-2-20-2095,-1 0 0,0 19-622,-5 6 423,-7 42-423,7-72 36,1-6-27,0-5 15,1-6 10,6-34 59,6-4-985,1-1 1,2 2-1,2 0 0,1 1 0,10-13 892,-21 39-196,0 1-1,1 0 1,5-6 196,-10 14-5,0 0 1,0 0-1,0 0 0,1 0 1,-1 0-1,1 1 0,0-1 1,0 1-1,0 0 0,0 0 1,0 1-1,3-2 5,-6 3 49,0 0 1,1-1-1,-1 1 0,0 0 0,0 0 1,1 0-1,-1 0 0,0 0 0,0 0 1,1 0-1,-1 0 0,0 0 0,0 1 0,0-1 1,1 0-1,-1 1 0,0-1 0,0 1 1,0 0-1,0-1 0,0 1 0,0 0 1,0 0-1,0 0-49,1 0 147,-1 1 1,1 0-1,-1 0 0,0 0 1,0 1-1,0-1 0,0 0 1,0 0-1,-1 1 0,1-1 1,-1 0-1,1 2-147,0 6 344,0 0-1,-1 0 0,0 0 0,-1 0 1,-1 8-344,-3 12 166,1-11-139,1 0 0,0 0 1,2 0-1,0 0 0,2 14-27,0-29-5,-1 0 1,1 1-1,0-1 0,0 0 1,0 0-1,0 0 0,1-1 0,0 1 1,0 0-1,0 0 0,0-1 1,0 1-1,1-1 0,-1 0 0,1 0 1,0 0-1,0 0 0,0 0 1,0-1-1,1 1 0,-1-1 1,1 0-1,0 0 0,-1 0 0,1 0 1,0-1-1,0 0 0,1 1 5,2-1-181,-1 0 0,0 0 0,1 0 0,-1-1 0,1 0 1,-1 0-1,1 0 0,-1-1 0,4-1 181,-2 0-971,1 0 1,-1 0 0,0-1-1,0-1 1,-1 1 0,1-1-1,0-1 971,13-7-3594</inkml:trace>
  <inkml:trace contextRef="#ctx0" brushRef="#br0" timeOffset="864.465">1330 214 10112,'-3'4'758,"0"0"1,0-1 0,0 1-1,1 0 1,-1 0 0,1 1-1,0-1 1,0 1 0,0-1-1,1 2-758,-2 3 566,1 0 0,1 0 0,0 1 0,0-1-1,1 3-565,0 14 205,2-1-1,1 0 1,5 14-205,-7-30 22,1 0 0,1 0 1,0-1-1,0 1 1,1-1-1,0 0 0,0 0 1,1-1-1,0 1 0,0-1 1,1 0-1,0 0 1,0-1-1,5 4-22,-6-5-176,0-2 0,1 1-1,-1-1 1,1 0 0,-1 0 0,1 0 0,0-1-1,0 0 1,0 0 0,0 0 0,1-1 0,-1 0 0,0 0-1,1-1 1,-1 0 0,0 0 0,1 0 0,-1-1-1,1 0 1,-1 0 0,0-1 176,6-1-1015,-1-1-1,0 0 1,0-1-1,0 0 1,0-2 1015,21-12-3653</inkml:trace>
  <inkml:trace contextRef="#ctx0" brushRef="#br0" timeOffset="1230.855">1249 430 10240,'-41'24'3872,"41"-16"-3040,5 4-128,-1-8-256,5-1-352,9-3-64,5 0 0,9-7-32,2-1 0,3-1-288,-1-3-64,-4 2-2496,-5-7-1056,-9 0 704</inkml:trace>
  <inkml:trace contextRef="#ctx0" brushRef="#br0" timeOffset="1607.117">1419 223 10112,'-53'-12'5882,"114"-7"-7581,1 3-1,0 3 1,8 2 1699,-67 11 158,0 0 1,0 0-1,0 0 0,0 1 1,0-1-1,0 1 1,0 0-1,0 0 1,0 0-1,0 0 0,-1 1 1,1-1-1,0 1 1,-1 0-1,1-1 1,-1 1-1,0 0 1,0 0-1,1 1 0,-1-1 1,-1 0-1,1 1 1,1 1-159,6 10 1369,-1-1 1,0 1 0,6 14-1370,-13-24 161,10 17 93,-2 1-1,-1 0 1,0 1 0,-2-1-1,-1 1 1,0 1-1,-2-1 1,0 1 0,-2 6-254,-1-14 21,1-26-58,1 0 0,0 0 0,1 0 0,0 0 0,2-4 37,24-57-290,-24 59 236,1 0 0,1 0 0,0 1 1,0-1-1,1 2 0,1-1 0,0 1 0,0 0 0,1 1 0,0 0 54,-6 6 22,0 0 0,0 0 1,0 0-1,1 1 0,-1-1 1,1 1-1,-1 0 0,1 1 1,0-1-1,0 1 0,0 0 1,0 0-1,0 0 0,0 1 1,0-1-1,0 1 0,0 1 1,0-1-1,0 1 0,0 0 0,0 0 1,0 0-1,-1 0 0,1 1 1,0 0-1,-1 0 0,1 1 1,0-1-23,1 2 51,1 1 0,-1 0 0,0 0 0,0 0 1,-1 1-1,0 0 0,0 0 0,0 0 0,3 5-51,5 12 78,-1-1 0,3 10-78,20 37 8,-29-58-32,17 24-1207,-23-34 918,1 0 1,0 0 0,0 0-1,0 0 1,0 0 0,0 0-1,0 0 1,0 0-1,0-1 1,0 1 0,1 0-1,-1-1 1,0 1 0,0 0-1,1-1 1,-1 0 0,0 1-1,1-1 1,-1 0-1,0 0 1,1 0 0,-1 1-1,0-1 1,2-1 312,6-2-3605</inkml:trace>
  <inkml:trace contextRef="#ctx0" brushRef="#br0" timeOffset="2002.287">2420 0 9984,'1'0'182,"-1"0"0,1 1 0,0-1 0,-1 0 0,1 1 0,0-1 0,0 0 0,-1 1 0,1-1 0,-1 1 0,1-1 0,0 1 0,-1-1 0,1 1 0,-1-1 0,1 1 0,-1-1 0,0 1 0,1 0 0,-1-1 0,0 1 0,1 0 0,-1 0 0,0-1 0,0 1 1,1 0-183,4 24 236,-4-19 203,12 42 3771,7 18-4210,43 97 1137,-18-51-1167,-34-77 281,-8-20-1581,-3-15 1211,0 0 0,0-1 0,-1 1 0,1 0 0,0 0 0,0 0 0,0 0 0,0 0 0,0 0 0,0 0-1,0 0 1,0 0 0,0 0 0,0 0 0,0 0 0,0 0 0,-1 0 0,1 0 0,0 0 0,0 0 0,0 0 0,0 0 0,0 0 0,0 0 0,0 1 0,0-1 0,0 0 0,0 0 0,0 0 0,0 0 0,0 0-1,0 0 1,0 0 0,-1 0 0,1 0 0,0 0 0,0 0 0,0 0 0,0 0 0,0 0 0,0 0 0,0 0 0,0 0 0,0 1 0,0-1 0,0 0 0,0 0 0,0 0 0,0 0 0,0 0 0,0 0 0,0 0 119,-12-12-3883,-5-7 374</inkml:trace>
  <inkml:trace contextRef="#ctx0" brushRef="#br0" timeOffset="2003.287">2289 91 13184,'-12'0'4927,"12"4"-3839,12-4-160,-8 0-384,10 0-416,13 0-32,14-4-1312,13 1-608,17-6 928,10 1-1343,4 0-417,4 1-1088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18 10240,'-3'-2'256,"-1"0"1,1 0-1,-1 0 1,1 0-1,-1 0 1,0 1-1,0 0 1,0 0-1,1 0 0,-1 0 1,0 1-1,0-1 1,0 1-1,0 0 1,-1 0-1,1 1 1,0-1-1,0 1 1,1 0-1,-1 0 1,0 0-1,-2 1-256,-20 8 42,0 1 0,1 1 0,1 1 0,0 2 0,1 0 0,0 1 0,-6 7-42,26-20-5,0 0 1,0 0 0,0 0 0,1 0 0,-1 0 0,1 1 0,0-1 0,-2 4 4,4-7 0,-1 1-1,1 0 1,0 0-1,-1 0 1,1 0 0,0 0-1,0 0 1,0 0-1,0 0 1,0 0 0,0 0-1,0 0 1,0 0-1,0 0 1,0 0 0,0 0-1,1 0 1,-1 0-1,0 0 1,1-1 0,-1 1-1,1 0 1,-1 0-1,1 0 1,-1 0-1,1-1 1,-1 1 0,1 0-1,0-1 1,0 1-1,-1 0 1,1-1 0,0 1-1,0-1 1,0 1-1,-1-1 1,1 1 0,1-1 0,12 6 0,1-1 0,0-1 0,0 0 0,0-1 0,0-1 0,11 1 0,19 3 0,-27-3 14,31 6-89,28 9 75,-64-15 0,0 2 0,0-1 1,0 2-1,-1 0 0,0 0 0,0 1 1,-1 0-1,3 3 0,-11-8 105,-1 0 0,1 0 1,-1 1-1,1-1 0,-1 0 0,0 1 1,0 0-1,0-1 0,0 1 0,-1 0 1,1 0-1,-1 0 0,0 0 0,0 0 1,0 0-1,0 0 0,0 0 1,0 1-1,-1-1 0,0 0 0,0 1 1,0-1-1,0 0 0,0 0 0,0 1 1,-1-1-1,0 0 0,0 0 0,0 0 1,0 1-1,0-1 0,0 0 0,-1-1 1,0 1-1,1 0 0,-1 0 0,0-1 1,-2 3-106,-9 9 68,0 0 0,-1-1 0,0-1 0,-1 0 0,0-1 0,-1 0 0,0-1 1,-1-1-1,0-1 0,0 0 0,-1-1 0,0-1 0,-14 3-68,24-7-221,1-1 0,-1 0 0,0 0 0,0 0 0,0-1-1,0 0 1,0-1 0,-3 0 221,9 0-190,0 1-1,1 0 1,-1-1 0,0 1-1,0-1 1,1 0-1,-1 1 1,0-1 0,1 0-1,-1 0 1,1 0-1,-1 0 1,1 0 0,0-1-1,-1 1 1,1 0-1,0-1 1,0 1 0,0-1-1,0 1 1,0-1-1,0 1 1,0-1 0,0 0-1,1 0 1,-1 1-1,1-1 1,-1 0 0,1 0-1,0 1 1,0-1-1,-1 0 1,1 0 0,1 0-1,-1 0 1,0 1-1,0-1 1,1 0 0,-1-1 190,10-38-3568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10368,'4'19'1928,"1"-1"0,1 1 0,7 15-1928,9 32 2562,-12-28-2101,-1 0 0,-2 0-1,-2 1 1,-1-1 0,-3 5-461,-2-29 42,-5-11-711,5-4 482,0 1 0,0-1 0,-1 0-1,1 0 1,0 0 0,0 0 0,0-1 0,0 1-1,0 0 1,0 0 0,0-1 0,0 1-1,1 0 1,-1-1 187,-5-11-336,0 1 0,1-1 1,1 1-1,0-1 0,1-1 0,-1-3 336,-2-20-6,0-23 6,5 41-1,1-1-1,0 1 1,1 0 0,2 0-1,0 0 1,0 0 0,2 1-1,1-1 1,2-5 1,-3 13 5,-1 0 0,2 0 0,-1 1 0,1 0 0,1 0 0,0 1 0,0 0 0,1 0 0,0 0 1,1 1-1,0 0 0,0 1 0,0 0 0,1 1 0,8-5-5,-14 9 46,0 1 1,-1-1-1,1 1 1,0 0-1,0 0 1,0 0-1,-1 0 1,1 1-1,0-1 1,0 1-1,0 0 0,0 1 1,0-1-1,0 0 1,0 1-1,0 0 1,0 0-1,2 1-46,-4-1 122,1 1-1,-1-1 0,0 0 0,0 1 0,0-1 1,0 1-1,0 0 0,0 0 0,-1 0 1,1 0-1,0 0 0,-1 0 0,0 0 0,1 0 1,-1 1-1,0-1 0,0 0 0,0 1 0,-1-1 1,1 1-1,0-1 0,-1 1 0,0-1 1,1 1-1,-1-1 0,0 1 0,0-1 0,-1 1 1,1 0-122,-1 5 85,-1 0 1,0 0 0,-1 0-1,1 0 1,-1 0 0,-1 0-1,0-1 1,0 1 0,0-1-1,-1 0 1,0 0 0,0-1-1,-5 4-84,-2 3-84,-1 0 0,0-2 1,-1 0-1,0 0 1,-1-1-1,-1-1 83,10-5-379,-1-1-1,1 0 1,-1 0-1,1-1 1,-1 0-1,-1 1 380,-11-2-2090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1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28 207 10112,'0'0'112,"0"0"0,0-1 0,0 1 0,-1 0 1,1 0-1,0 0 0,0 0 0,0 0 0,-1-1 1,1 1-1,0 0 0,0 0 0,-1 0 0,1 0 0,0 0 1,0 0-1,-1 0 0,1 0 0,0 0 0,0 0 1,-1 0-1,1 0 0,0 0 0,0 0 0,-1 0 1,1 0-1,0 0 0,0 0 0,-1 0 0,1 1 0,0-1 1,0 0-1,-1 0 0,1 0 0,0 0 0,0 0 1,0 1-1,-1-1 0,1 0 0,0 0 0,0 0 0,0 1 1,0-1-1,0 0 0,-1 0 0,1 1 0,0-1 1,0 0-1,0 0-112,-8 23 1533,1 25 66,7-44-1467,-2 25 712,1 1-1,2 9-843,0-31 22,0 0-1,0 0 0,0 0 0,1 0 1,0-1-1,1 1 0,0 0 0,0-1 0,1 0 1,3 7-22,-3-10 2,-1-1 0,0 1 1,1-1-1,0 0 0,-1 0 0,1-1 1,0 1-1,1-1 0,-1 0 0,0 0 1,1 0-1,-1-1 0,1 0 0,-1 1 1,1-2-1,0 1 0,-1 0 1,1-1-1,1 0-2,11 1-442,0-1 1,0-1 0,1-1-1,11-3 442,-21 4-763,0 0 0,0-1-1,0 0 1,0 0 0,0-1 0,-1 0-1,1 0 1,-1-1 0,3-2 763,6-10-3541</inkml:trace>
  <inkml:trace contextRef="#ctx0" brushRef="#br0" timeOffset="343.377">74 350 10496,'-9'12'3936,"13"-12"-3040,5-3-256,-4 3-288,4-4-320,9-1-32,4-2-128,6-1-64,-3-8 96,2 1-1504,-4-2-672,-5-3-1408</inkml:trace>
  <inkml:trace contextRef="#ctx0" brushRef="#br0" timeOffset="344.377">128 119 10368,'-32'0'3936,"23"0"-3040,9 0-192,0 0-320,0 0-416,9 0 32,5 0-64,4 0 0,9-4 64,8 1-1408,6-2-576,-1 1-1760</inkml:trace>
  <inkml:trace contextRef="#ctx0" brushRef="#br0" timeOffset="699.805">590 59 10112,'-7'11'4861,"1"-2"-4357,0 21 1767,1 0-1,1 10-2270,0 32 381,4 2-381,0-45 352,0-22-344,0 0-1,1 0 1,0 0-1,0 0 1,0-1-1,1 1 1,0 0-1,0-1 0,3 5-7,-3-8-20,-1 0-1,1-1 1,-1 1-1,1-1 1,0 1-1,0-1 1,0 0-1,1 0 1,-1 0-1,0 0 0,1 0 1,-1-1-1,1 1 1,0-1-1,-1 1 1,1-1-1,0 0 1,0 0-1,0 0 1,0-1-1,0 1 1,0-1-1,1 1 21,7-1-804,0-1 1,1 0-1,-1 0 0,0-1 1,0-1-1,0 0 0,0 0 0,0-1 1,-1 0-1,4-3 804,17-7-3541</inkml:trace>
  <inkml:trace contextRef="#ctx0" brushRef="#br0" timeOffset="700.805">496 304 10624,'0'0'4032,"8"-5"-3136,10 1-320,-9 4-320,4-4-320,6-5-64,3-3-1408,1 0-544,-1-3-1664,4-1-576</inkml:trace>
  <inkml:trace contextRef="#ctx0" brushRef="#br0" timeOffset="1053.562">626 56 10112,'-36'-9'3872,"22"9"-3040,1-3 1055,13 3 257,0 0-1152,0 0-512,13 0-352,5 0-96,5 0-1312,-1 0-480,9 0-607,-4 0-161,0 0-1248</inkml:trace>
  <inkml:trace contextRef="#ctx0" brushRef="#br0" timeOffset="1416.488">908 68 9984,'6'8'1485,"-1"1"1,0-1-1,-1 1 1,4 9-1486,3 15 3422,5 24-3422,-5-20 907,-2-9-784,-1 1 0,-1-1-1,-2 1 1,-1 0 0,0 15-123,-7-22 87,3-22-86,0 0 0,0 1 1,0-1-1,0 0 1,-1 1-1,1-1 0,0 0 1,0 1-1,0-1 0,-1 0 1,1 1-1,0-1 0,0 0 1,-1 1-1,1-1 0,0 0 1,0 0-1,-1 1 0,1-1 1,0 0-1,-1 0 0,1 0 1,-1 0-1,1 1 1,0-1-1,-1 0 0,1 0 1,0 0-1,-1 0 0,1 0 1,-1 0-1,1 0 0,0 0 1,-1 0-1,1 0 0,0 0 1,-1 0-1,1 0 0,-1 0 1,1-1-1,0 1 1,-1 0-1,1 0 0,0 0 1,-1 0-1,1-1 0,0 1 1,-1 0-1,1 0 0,0-1-1,-2-1 0,0 1 0,1-1 0,-1 0 0,1 0-1,0 0 1,0 0 0,-1 0 0,1 0 0,0 0 0,1 0-1,-1 0 1,0-1 0,1 1 0,-1 0 0,1 0 0,0-1-1,0-1 1,-1-45 3,4 29-251,0 0 0,1 0 0,1 0 0,0 0 0,2 1 0,1 0 0,0 0 0,1 1 0,1 0 0,1 1 0,0 0 0,1 0 0,1 1 0,1 1 0,0 0 0,1 1 0,0 1 0,2 0 248,-9 7 120,0 1-1,0 1 0,0-1 0,1 1 0,-1 1 0,1 0 0,0 0 0,0 1 0,0 0 1,1 0-1,-1 1 0,0 0 0,1 1 0,-1 0 0,0 0 0,6 2-119,-11-2 71,1 1 0,-1 0 0,0 0-1,0 0 1,0 1 0,0 0 0,0-1 0,0 1-1,0 0 1,0 1 0,-1-1 0,1 1 0,-1 0-1,0 0 1,1 0 0,-2 0 0,1 0 0,0 1 0,0-1-1,-1 1 1,0 0 0,0-1 0,0 1 0,0 0-1,-1 0 1,1 1 0,-1-1 0,0 0 0,-1 0-1,1 1 1,-1-1 0,1 0 0,-1 1 0,0-1-1,-1 4-70,0 2 41,-1 1 0,0 0 0,0-1 0,-1 1 0,0-1 0,-1 0 0,0 0 0,-5 7-41,-1 2 17,-1-1 0,-1-1 0,-12 14-17,18-24-112,0 0-1,-1-1 1,0 0 0,0 0-1,0-1 1,-1 0 0,1 0-1,-1 0 1,0-1 0,-4 0 112,4 0-647,0-2 0,-1 1-1,1-1 1,-1 0 0,1-1 0,-1 0 0,0-1 0,1 1 0,-1-2 0,-3 0 647,2 0-1526,0-2 1,0 1 0,-9-5 1525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53 7296,'0'-2'298,"0"-1"1,-1 1-1,1-1 1,-1 1-1,0-1 0,0 1 1,0-1-1,0 1 1,0 0-1,0 0 1,-1-1-1,1 1 1,-1 0-1,1 0 0,-1 0 1,0 1-1,0-1 1,0 0-1,0 1 1,0-1-1,0 1 1,0-1-1,0 1 0,-2-1-298,0 2 109,0-1 0,0 1 0,0-1 0,0 1 0,-1 0 0,1 1 0,0-1 0,0 1 0,0 0 0,1 0 0,-1 0 0,0 0 0,0 1 0,0-1 0,1 1 0,-1 0-109,-13 8-5,1 1 0,0 0-1,0 1 1,2 0 0,-1 1-1,2 1 1,0 0 0,0 1-1,1 0 1,1 1 0,1 1-1,0 0 1,1 0 0,-5 16 5,10-25 1,1 0 0,1 0 0,0 0 0,0 1 0,1-1 0,-1 1 0,2-1 0,-1 1 1,1-1-1,1 1 0,0-1 0,0 1 0,2 4-1,-2-8-15,0 0 0,1 0-1,0-1 1,0 1 0,1 0 0,-1-1-1,1 0 1,0 0 0,0 0 0,0 0-1,1 0 1,-1-1 0,1 1 0,0-1-1,0 0 1,0 0 0,1 0 0,-1-1-1,0 1 1,1-1 0,0 0 0,0-1 0,1 1 15,4 1-405,-1-1 0,1 0 1,0-1-1,0 0 0,0 0 1,1-1-1,-1-1 0,3 0 405,41-9-3402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9728,'6'27'4772,"13"15"-3531,-11-26 52,3 7-865,-1 0 0,0 0 0,-2 1 0,-1 0-1,-1 1 1,0-1 0,-2 1 0,-2 0 0,1 20-428,-4-10 160,10-71-693,2-1 1,1 2-1,1 0 1,2 0 0,2 1-1,10-14 533,-18 33-357,1 1-1,0 0 1,2 1 0,6-7 357,-15 16-9,1 1 0,0-1-1,0 1 1,0 0 0,0 0 0,0 0 0,0 1 0,1 0 0,-1 0 0,1 0 0,0 0 0,0 0 0,-1 1-1,1 0 1,0 0 0,0 1 0,4-1 9,-6 2 99,1-1 0,-1 1 0,0 0 0,0 1 1,0-1-1,0 0 0,0 1 0,0 0 0,0-1 0,-1 1 0,1 0 0,0 1 0,-1-1 0,0 0 0,0 1 0,1-1 0,-1 1 1,-1 0-1,1 0 0,0-1 0,-1 1 0,2 3-99,4 10 689,0 1 0,-1 0 0,2 13-689,-4-17-28,-2-6-45,33 122 432,-24-74-3328,-11-45 1416,-1-8-2099,-6-8-49</inkml:trace>
  <inkml:trace contextRef="#ctx0" brushRef="#br0" timeOffset="377.587">144 136 10624,'3'1'3429,"20"2"-2980,0-2 0,0 0 0,0-2 1,-1 0-1,23-5-449,-30 4 85,-15 2-85,213-27-271,-150 16 30,0-3 1,21-9 240,-21 3 272,-62 20-256,-1 0-1,1 1 1,-1-1 0,1 0 0,0 0 0,-1 0 0,1 0 0,-1 0 0,1 1 0,0-1 0,-1 0 0,1 0 0,-1 1 0,1-1 0,-1 0 0,1 1 0,-1-1 0,1 1 0,-1-1 0,1 1 0,-1-1 0,0 1 0,1-1 0,-1 1 0,0-1 0,1 1 0,-1-1 0,0 1 0,0-1 0,0 1 0,1 0 0,-1-1 0,0 1 0,0 0 0,0-1 0,0 1 0,0-1 0,0 1 0,0 0 0,0-1-16,0 36 1585,-1-24-748,1 1-610,1-1 1,-1 1 0,2 0 0,0-1-1,1 1 1,0-1 0,1 0 0,0 0-1,5 9-227,-6-15-1,0 0 0,0-1 0,1 0 0,0 0 0,0 0-1,1 0 1,-1-1 0,1 1 0,0-1 0,0 0 0,0-1 0,1 1-1,-1-1 1,1 0 0,0-1 0,0 1 0,0-1 0,0 0 0,0-1-1,5 2 2,1-2-240,1 1 1,-1-1-1,0-1 0,0-1 0,1 1 0,-1-2 0,4 0 240,6-3-2738,0-1 0,0-1 0,11-5 2738,17-7-4378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57 6784,'0'-3'605,"0"0"1,0-1-1,0 1 0,0 0 1,0-1-1,-1 1 1,0 0-1,1-1 1,-1 1-1,-1 0 0,1 0 1,-1-2-606,1 4 78,-1-1 0,1 1 0,-1 0 0,0 0 0,1 0 0,-1 0 0,0 0 0,0 1 0,0-1 0,1 0 0,-1 1 0,0 0 0,0-1 0,0 1 0,0 0 0,0 0 0,0 0 0,0 0 0,0 0 0,0 0 0,0 0 0,0 1-78,-12 2 13,0 0 0,0 1 0,1 1 0,-1 0 0,1 0 0,1 2 0,-1-1 0,1 2 0,-3 2-13,5-3 0,0 1 1,1-1-1,0 2 0,1-1 1,0 1-1,0 1 0,1 0 0,0 0 1,1 0-1,-1 2 0,4-5-1,-1-1 0,1 1 1,1 0-1,-1 0 0,1 0 0,0 0 0,1 0 1,0 0-1,0 1 0,0-1 0,1 1 0,0-1 1,1 0-1,0 1 0,0-1 0,0 0 1,1 1 0,-1-5-7,0-1 0,0 1 0,0 0 0,1-1 0,-1 1 0,1-1 0,-1 0 0,1 1 0,0-1 0,0 0 1,0 0-1,0 0 0,0-1 0,0 1 0,0 0 0,1-1 0,-1 1 0,3 0 7,0 0-36,0 0 0,0-1-1,0 0 1,0 0 0,0 0 0,1-1 0,-1 1-1,0-1 1,0 0 0,1-1 36,10-1-275,1-1 0,-1 0 0,0-1 0,0-1 0,15-7 275,22-11-2229,-3-1-1104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7296,'-2'1'238,"0"0"0,0 0 0,0 0 1,0 0-1,0 0 0,0 0 0,0 1 0,1-1 1,-1 1-1,0-1 0,1 1 0,-1 0 0,1-1 1,0 1-1,0 0 0,-1 0 0,1 0 0,0 0 1,1 0-1,-1 0 0,0 0 0,0 0 0,1 0 1,0 1-1,-1-1 0,1 0 0,0 0 0,0 2-238,0 8 361,1-1 0,0 0 0,1 0 0,0 0 0,2 3-361,-1-1-133,0 0 168,1 1 0,0-1 0,1 0 0,0 0 0,1-1 1,1 1-1,0-1 0,1-1 0,0 1 0,9 8-35,-14-15 5,2-1-1,-1 0 1,0 0-1,1-1 1,0 1-1,0-1 1,0 0-1,0 0 1,0-1-1,1 1 1,-1-1 0,1-1-1,0 1 1,-1-1-1,1 0 1,0 0-1,0 0 1,0-1-1,0 0 1,0 0-1,0-1 1,-1 1 0,1-1-1,0 0 1,0-1-1,4-1-4,2-2 11,0 0-1,-1-1 1,1 0 0,-1 0-1,0-1 1,-1-1 0,1 0-1,-2 0 1,1-1 0,6-9-11,-12 14-18,-1 0 0,1 0 0,-1-1 0,0 1-1,0-1 1,0 0 0,-1 0 0,0 0 0,0 0 0,0 0 0,0-1 0,-1 1 0,0 0 0,0-1 0,-1 1 0,1-1 0,-1 0 0,0 1 0,-1-1 0,1 1 0,-1-1 0,0 1 0,-1 0 0,1-1 0,-1 1 0,-1-2 18,-12-13-1394,5 9-2754,10 10 1722,8 1-38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105 127 9984,'-5'3'642,"0"-1"0,0 1 0,1 0 0,-1 0 1,1 1-1,-1-1 0,1 1-642,0 1 146,0 0 0,0 0 1,1 0-1,-1 0 0,1 1 0,0-1 0,1 1 0,0-1 1,-1 1-1,1 2-146,-7 24 1131,1-1 0,2 1 0,-2 17-1131,7-36 170,0 0 1,1-1-1,0 1 1,1-1-1,0 1 1,1-1 0,0 1-1,1-1 1,1 0-1,3 8-170,-6-17 5,0-1 0,0 1 0,1 0 0,-1 0 0,1-1 0,0 0-1,0 1 1,0-1 0,0 0 0,0 0 0,1 0 0,-1 0 0,0 0 0,1 0-1,0-1 1,-1 1 0,1-1 0,0 0 0,0 0 0,0 0 0,0 0-5,3 0 9,1 0 0,-1-1 1,0 0-1,1 0 1,-1 0-1,0-1 0,1 0 1,-1 0-1,6-2-9,4-2-16,1-1 1,-1 0-1,0-1 1,0 0-1,-1-2 0,0 1 1,0-2-1,-1 0 1,0-1-1,-1 0 1,0-1-1,-1-1 0,4-6 16,-13 16 0,-1 0 0,0 0 0,0 0-1,0 0 1,0 0 0,-1 0 0,1-1-1,-1 1 1,0-1 0,0 1 0,0-1-1,0 1 1,-1-1 0,0 0-1,1 1 1,-1-1 0,0 0 0,-1 1-1,1-1 1,-1 1 0,0-1 0,1 0-1,-2 1 1,1-1 0,0 1 0,-1 0-1,1-1 1,-1 1 0,0 0 0,0 0-1,0 0 1,-1 0 0,1 1 0,-1-1-1,1 1 1,-1-1 0,0 1-1,0 0 1,0 0 0,0 0 0,-2 0 0,-14-9-923,0 2 0,-1 0-1,-10-2 924,-23-10-2526,52 20 2399,0 1-42,0 0-1,0-1 0,0 1 0,0 0 1,0-1-1,0 1 0,0-1 0,0 1 1,1-1-1,-1 1 0,0-1 0,0 0 0,1 0 1,-1 1-1,0-1 0,1 0 0,-1 0 1,1 0-1,-1 1 0,1-1 0,-1 0 1,1 0 169,3-7-3280</inkml:trace>
  <inkml:trace contextRef="#ctx0" brushRef="#br0" timeOffset="351.147">469 103 9984,'27'32'4900,"-15"-17"-4483,0 1 471,0 1 0,-1 0 0,-1 0 0,-1 1-1,5 12-887,4 7 473,5 8-226,76 160 514,-96-197-731,1 0-1,0 0 1,0-1 0,1 0 0,0 1 0,2 1-30,-7-8 7,1 0 0,0 0 0,0 0 0,0-1 0,-1 1 0,1 0 0,0 0 0,0 0 1,0-1-1,0 1 0,0-1 0,1 1 0,-1-1 0,0 1 0,0-1 0,0 1 0,0-1 0,0 0 0,1 0 0,-1 0 1,0 0-1,0 0 0,0 0 0,1 0 0,-1 0 0,0 0 0,0 0 0,0-1 0,1 1 0,-1 0 0,0-1 0,0 1 1,0-1-1,0 1 0,0-1 0,0 0 0,0 1 0,0-1 0,0 0 0,0 0 0,0 0 0,-1 0 0,1 0 0,0 0 1,0 0-1,-1 0 0,1-1-7,13-18 25,0-2 1,-2 0 0,0 0 0,2-8-26,34-99-173,-15 40-179,-20 54-90,2-5-1728,4 2-3932,-11 29 2497</inkml:trace>
  <inkml:trace contextRef="#ctx0" brushRef="#br0" timeOffset="695.208">1204 108 10240,'-5'28'2971,"2"1"0,1 0 0,2 25-2971,1-21 362,3-1 1,0 0-1,2 0 0,2-1 1,6 18-363,-12-42 3,1 0 0,-1-1 0,1 1 0,0-1 0,0 0 0,1 0 1,0 0-1,0 0 0,0-1 0,1 1 0,0-1 0,0 0 0,0-1 0,1 1 1,-1-1-1,1 0 0,0 0 0,0-1 0,1 0 0,-1 0 0,1 0 0,-1-1 1,1 0-1,0 0 0,0-1 0,0 0 0,0 0 0,0-1 0,2 1-3,9-1-161,1 0 1,-1-2-1,1 0 0,-1-1 0,1 0 0,-1-2 0,8-3 161,-10 3-944,0-2 1,0 0-1,-1-1 0,0 0 0,0-2 944,8-9-2618,-12-2-982</inkml:trace>
  <inkml:trace contextRef="#ctx0" brushRef="#br0" timeOffset="1053.66">1217 370 10240,'-9'12'3872,"14"-3"-3040,8-6-192,-4-3-352,5-3-288,8-6 0,10-3-1280,4-8-576,-1-7-1792,-3-1-800</inkml:trace>
  <inkml:trace contextRef="#ctx0" brushRef="#br0" timeOffset="1054.66">1280 35 13440,'-13'0'5087,"13"0"-3967,4-3-352,1-1-448,4 1-384,9-2 0,9-3-2464,3 4-1183,7-1-929,-1 2-320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3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 10624,'0'0'197,"0"0"0,0 0 0,1 0 0,-1-1 0,0 1 0,0 0 1,0 0-1,0 0 0,1 0 0,-1 0 0,0 0 0,0 0 0,0 0 0,1 0 1,-1 0-1,0 0 0,0 0 0,0 0 0,0 0 0,1 0 0,-1 0 0,0 0 1,0 0-1,0 0 0,1 0 0,-1 0 0,0 0 0,0 0 0,0 0 0,0 0 1,1 0-1,-1 0 0,0 0 0,0 1 0,0-1 0,0 0 0,1 0 0,-1 0 1,0 0-1,0 0 0,0 1 0,0-1 0,0 0 0,0 0 0,0 0 0,0 0 1,1 1-198,4 14 2102,-3-10-1886,-1 0 0,0 0 0,-1 1 0,0-1 0,0 5-216,-6 27 604,-2-1 0,-5 11-604,2-9 586,2 1 0,2 2-586,5-29 67,1 1-1,0-1 1,1 1-1,1-1 1,0 1-1,0-1 1,1 1-1,2 5-66,0-8 1,-1-1 0,1 0 0,1 0 0,0-1 0,0 1 0,0-1 0,1 0 0,1-1 0,-1 1 0,1-1 0,0 0 0,1-1 0,-1 0 0,1 0 0,1-1 0,-1 0 0,1 0 0,7 3-1,2-1 5,1 0 0,-1 0 0,1-2 0,0 0 0,1-1 1,-1-2-1,1 1 0,16-2-5,12-3 568,32-6-568,-5 0-1365,-24 6-3193,-40-2-2284,-6 1 2277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7296,'-6'-15'5732,"7"39"-2144,0-11-4471,7 46 1068,2 0 0,17 52-185,-2-5 25,-8-54-26,-13-43 3,-1 1 0,0-1 0,0 1 0,-1 0-1,0 1 1,0 8-2,-3-16 15,-4-11-38,-3-14-43,5 6 7,0 0 0,2 1 0,0-1 0,0 0 0,1 0 0,1 0 0,1 0 0,0 0 0,3-5 59,0-1-52,0 1 0,2-1 0,1 1 0,1 1 0,0-1 0,8-8 52,-11 18-14,2 0 1,-1 1-1,2 0 1,-1 1-1,1-1 0,1 2 1,0-1-1,0 1 1,0 1-1,12-6 14,-19 11 12,1-1-1,0 1 0,0 1 1,1-1-1,-1 1 1,0-1-1,0 1 0,1 1 1,-1-1-1,1 0 1,-1 1-1,1 0 0,-1 0 1,1 0-1,-1 1 1,0 0-1,1 0 1,-1 0-1,0 0 0,1 0 1,-1 1-1,0 0 1,0 0-1,0 0 0,0 0 1,-1 1-1,1 0 1,-1-1-1,1 1 0,-1 0 1,0 1-1,2 2-11,2 3 58,0 1 1,0 0-1,-1 0 0,0 1 0,-1 0 1,-1 0-1,3 8-58,4 18 167,4 29-167,-10-39 0,1 0 0,2-1 1,0 1-1,4 2 0,-1-2-2010,-10-31-2086</inkml:trace>
  <inkml:trace contextRef="#ctx0" brushRef="#br0" timeOffset="375.794">196 274 10112,'-23'17'3776,"27"-13"-2944,19-4-224,-11 0-320,15 0-288,9-4 64,10-1-32,2-2-32,6-1 32,5 0-32,-1-4 0,0 0-288,-3 0-64,-7-4-1024,-7 1-448,-5-2-1600</inkml:trace>
  <inkml:trace contextRef="#ctx0" brushRef="#br0" timeOffset="763.245">930 55 7168,'1'7'438,"1"0"-1,-1-1 1,1 1 0,0-1 0,1 0-1,-1 1 1,1-1 0,1 0 0,-1 0 0,1-1-1,1 2-437,18 34 1937,-11-10-1618,-1 0 0,-1 1 0,-1 1 0,-2-1 1,-2 1-1,-1 0 0,0 15-319,-4-44 15,0-1 0,0 1 0,-1 0 0,1-1 0,-1 1 0,0 0 0,0-1 0,0 1 0,0 0 0,-1 0-15,2-4 2,-1 1 0,1 0 0,-1 0 0,0-1 0,1 1 0,-1-1 0,0 1-1,0 0 1,1-1 0,-1 1 0,0-1 0,0 0 0,0 1 0,0-1 0,0 0 0,1 1-1,-1-1 1,0 0 0,0 0 0,0 0 0,0 0 0,0 0 0,0 0 0,0 0 0,0 0 0,0 0-1,0 0 1,1 0 0,-1-1 0,0 1 0,0 0 0,0-1 0,0 1 0,0-1 0,1 1-1,-1-1 1,0 1 0,0-1 0,0 0-2,-7-4-2,0-1 0,0 0 0,1 0-1,-1-1 1,1 1 0,1-2 0,0 1-1,0-1 1,0 0 0,1 0 0,0 0 0,0-1-1,1 0 1,0 0 0,1 0 0,0 0 0,-1-10 2,1 8-7,1 0 0,1 0 0,0-1 1,0 1-1,1 0 0,1-1 0,0 1 1,0 0-1,1-1 0,1 1 0,-1 0 1,2 1-1,0-1 0,0 0 1,2-1 6,1 0-14,0-1 0,1 2 0,1-1 0,-1 1 0,2 0 0,0 1 0,0 0 0,1 0 0,0 1 0,1 1 0,-1 0 0,2 0 0,-1 1 0,1 1 0,0 0 0,3 0 14,-14 5 33,-1 1 0,1-1 0,0 1 0,0-1 0,0 1 0,-1-1 0,1 1 0,0 0 0,0 0 0,0 0 0,0 0 0,0 0 0,-1 0 0,1 1 0,0-1 0,0 1 0,0-1 0,-1 1 0,1 0 0,0-1 0,-1 1 0,1 0 0,0 0-33,-1 1 126,0 0-1,1-1 1,-1 1 0,0 0-1,0-1 1,-1 1 0,1 0-1,0 0 1,-1 0 0,1 0-1,-1 0 1,1 0 0,-1 0-1,0 0 1,0 0 0,0 0-1,0 2-125,-1 7 287,-1 1 1,0-1-1,0 1 0,-1-1 0,-1 0 0,-3 7-287,-2 3 82,-8 23-68,17-43-20,0-1 1,0 1-1,0 0 1,0 0-1,0 0 1,0 0-1,0 0 0,1-1 1,-1 1-1,0 0 1,1 0-1,-1 0 1,1-1-1,-1 1 0,0 0 1,1-1-1,0 1 1,-1 0-1,1-1 1,-1 1-1,1-1 0,0 1 1,-1-1-1,1 1 1,0-1-1,0 1 0,-1-1 1,1 0-1,0 1 1,0-1-1,0 0 1,0 0-1,-1 1 0,1-1 1,0 0-1,0 0 6,40 6-46,-29-5 53,-10-1-5,34 4-3,1 3-1,-1 0 1,1 3 1,-28-8 4,1 2-1,-1-1 1,1 1 0,-1 0 0,-1 1 0,1 0 0,-1 1 0,1-1 0,-2 2-1,1-1 1,-1 1 0,0 0 0,6 8-4,-11-13 9,0 1-1,0 0 1,-1 0 0,1 0 0,-1-1-1,0 1 1,0 1 0,0-1-1,0 0 1,0 0 0,-1 0-1,1 0 1,-1 1 0,0-1 0,0 0-1,0 0 1,0 1 0,-1-1-1,0 2-8,0-1 17,-1 1-1,0-1 1,0 1-1,0-1 1,-1 0-1,1 0 1,-1 0-1,0 0 1,0 0-1,-1-1 1,1 0-1,-2 2-16,-8 5-17,0-1-1,-1 0 0,0 0 1,0-1-1,-1-1 1,0-1-1,-4 1 18,-30 8-2202,44-14 1860,1 0 0,-1-1 0,1 1 0,0-1 0,-1 0 0,1 0 1,-1-1-1,1 1 0,-1-1 0,1 0 342,3 1-163,0 0 1,1 0 0,-1-1-1,0 1 1,1 0 0,-1 0-1,0-1 1,1 1-1,-1-1 1,0 1 0,1-1-1,-1 1 1,1-1 0,-1 1-1,1-1 1,-1 1-1,1-1 1,0 1 0,-1-1-1,1 0 1,0 1-1,-1-1 1,1 0 0,0 0-1,0 1 1,-1-1 0,1 0-1,0 1 1,0-1-1,0 0 1,0 0 0,0 1-1,0-1 1,0 0 0,0 0-1,0 1 1,1-1-1,-1 0 163,8-19-3226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30:2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9 127 7296,'-3'12'1690,"1"0"-1,0 0 1,1 0 0,0 11-1690,2-5 621,0 1 0,1-1 0,1 2-621,2 5 1,1 1 1,1-1 0,2-1 0,7 16-2,-14-35-10,0 0 0,0 0 1,1-1-1,0 1 0,0-1 1,0 1-1,0-1 0,1 0 1,-1 0-1,1-1 0,0 1 0,0-1 1,1 0-1,-1 0 0,1 0 1,-1 0-1,1-1 0,0 0 1,0 0-1,0 0 0,0-1 1,0 1-1,0-1 0,1-1 0,-1 1 1,0-1-1,1 1 0,-1-2 1,0 1-1,1 0 0,-1-1 1,0 0-1,2-1 10,4-1-545,-1 0 0,0 0 0,1-1 0,-1-1 0,-1 0 1,2 0 544,24-18-3376</inkml:trace>
  <inkml:trace contextRef="#ctx0" brushRef="#br0" timeOffset="358.157">476 159 9728,'-2'1'360,"1"1"0,0 1 0,0-1 1,0 0-1,0 0 0,1 0 0,-1 0 1,1 1-1,-1-1 0,1 0 0,0 0 1,0 1-1,0-1 0,0 2-360,5 35 462,-1-23 11,45 214 55,-39-180-405,-10-50-122,0 0 0,0 0 1,0 0-1,0 0 0,0 0 1,1-1-1,-1 1 0,0 0 0,0 0 1,0 0-1,0 0 0,0 0 1,0 0-1,0-1 0,0 1 0,1 0 1,-1 0-1,0 0 0,0 0 1,0 0-1,0 0 0,0 0 0,0 0 1,1 0-1,-1 0 0,0 0 1,0 0-1,0 0 0,0 0 0,1 0 1,-1-1-1,0 2 0,0-1 1,0 0-1,0 0 0,0 0 0,1 0 1,-1 0-1,0 0 0,0 0 1,0 0-1,0 0 0,0 0 0,1 0 1,-1 0-1,0 0 0,0 0 1,0 0-1,0 1 0,0-1 0,0 0 1,1 0-1,-1 0 0,0 0 1,0 0-1,0 0 0,0 1 0,0-1 1,0 0-1,0 0 0,0 0 1,0 0-2,6-15 38,-5 14-39,18-55-194,3 1-1,9-12 196,-22 49-41,0 1 0,2 0 0,0 1 0,1 0 0,1 1-1,0 0 1,1 1 0,10-7 41,-19 16 8,1 1 0,0 0 0,-1 0 0,2 1 0,-1 0 0,0 0 0,1 0 0,0 1 1,-1 0-1,1 0 0,0 1 0,0 0 0,0 0 0,4 0-8,-7 1 58,0 0 1,0 1-1,0-1 0,0 1 1,-1 0-1,1 0 1,0 1-1,-1-1 1,1 1-1,-1-1 1,1 1-1,-1 0 0,0 0 1,0 1-1,0-1 1,0 1-1,0-1 1,0 1-1,-1 0 1,1 0-1,-1 0 0,0 0 1,0 1-1,0-1 1,-1 1-1,2 1-58,9 25 429,-1 0 1,-2 1-1,-1 1 0,-1-1 1,-2 1-1,0 8-429,-4-32-2,1 32-1059,-2-38 810,0 0-1,0 0 1,-1 0-1,1 0 1,0 0-1,-1 0 0,1 0 1,-1-1-1,1 1 1,-1 0-1,0 0 1,0-1-1,0 1 0,0 0 1,0-1-1,-1 2 252,-8 0-2560,-3-5-954</inkml:trace>
  <inkml:trace contextRef="#ctx0" brushRef="#br0" timeOffset="1013.406">616 343 10368,'0'2'260,"0"0"0,0 0 1,0 0-1,0 0 0,1 0 1,-1 0-1,1 0 0,-1 1 1,1-1-1,0 0 0,0-1 1,0 1-1,0 0 0,0 0 1,0 0-1,0-1 0,1 1 1,-1 0-1,1 0-260,1-1 50,-1 1-1,0-1 1,1 1-1,-1-1 1,1 0-1,-1 0 1,1-1-1,-1 1 1,1 0-1,0-1 1,-1 1-1,1-1 1,0 0-1,-1 0 1,1 0-1,0-1-49,48-4-285,-2-2 0,1-2-1,-1-2 1,-1-3 0,0-2-1,44-21 286,-65 25-1097,0-2 0,-1-1-1,9-8 1098,-14 8 1265,-1-1 0,5-6-1265,-23 20 108,0 1 0,0 0 0,0 0 0,0 0 0,0 0 1,0 0-1,0 0 0,0 1 0,0-1 0,0 1 0,0-1 0,1 1 1,-1 0-1,0 0 0,0 0 0,0 0 0,1 0 0,-1 1 1,0-1-1,0 0 0,0 1 0,0 0 0,0 0 0,2 0-108,4 2 394,-1 1-1,0 0 0,0 0 0,0 0 0,-1 1 0,1 0-393,4 4 133,0 0-1,-1 0 1,-1 1-1,0 0 1,0 1-1,-1 0 1,0 1-1,-1 0 0,0 0 1,-1 0-1,0 1 1,-1-1-1,-1 2 1,0-1-1,0 0 1,-1 1-1,-1-1 1,-1 1-1,0 3-132,-1-17-4,0 1 0,0-1 0,0 0 0,0 0 0,0 0 0,0 0 0,-1 1 0,1-1 0,0 0-1,0 0 1,0 0 0,0 0 0,-1 0 0,1 0 0,0 0 0,0 1 0,0-1 0,-1 0 0,1 0 0,0 0-1,0 0 1,0 0 0,-1 0 0,1 0 0,0 0 0,0 0 0,0 0 0,-1 0 0,1 0 0,0 0 0,0 0-1,-1 0 1,1 0 0,0-1 0,0 1 0,0 0 0,0 0 0,-1 0 0,1 0 0,0 0 0,0 0 0,0-1-1,0 1 1,-1 0 0,1 0 0,0 0 0,0 0 0,0-1 4,-10-6-284,-3-9-987,0 0-1,1-1 1,-8-17 1271,-15-22-1193,-7 5 1003,25 30 509,0 0 0,-1-4-319,18 24 60,-1 1 0,1-1 0,0 1 0,-1-1 1,1 0-1,0 1 0,0-1 0,-1 0 1,1 1-1,0-1 0,0 1 0,0-1 1,0 0-1,0 0 0,0 1 0,0-1 1,0 0-1,0 1 0,0-1 0,0 0 1,0 1-1,1-1 0,-1 1 0,0-1 1,0 0-1,1 1 0,-1-1 0,0 0 1,1 1-61,0-2 117,1 1-1,-1 0 1,1-1 0,-1 1 0,1 0 0,0 0 0,-1 0 0,1 0 0,0 1 0,0-1 0,0 0-117,9-2 374,0 0 1,0 0-1,9 0-374,-16 3-2,144-14 161,-73 8-3,23-7-156,-70 8 30,-15 2-15,0 0-1,0 1 1,0 0 0,0 2 0,0-1-1,0 1 1,2 1-15,-13 0 2,0-1 0,-1 1 1,1-1-1,-1 1 0,1 0 0,-1-1 0,1 1 1,-1 0-1,1 0 0,-1 0 0,1 0 0,-1 0 1,0 0-1,0 1 0,0-1 0,0 0 0,0 1 1,0-1-1,0 1 0,0-1 0,0 1 0,-1-1 1,1 1-1,0 0 0,-1-1 0,0 1 0,1 0 1,-1-1-1,0 2-2,1 6 21,-1 1-1,0-1 1,0 0-1,-1 0 1,0 2-21,-1 5 57,0 1-30,2-1 0,0 0 1,1 1-1,0-1 0,1 0 0,1 0 0,1 0 0,0 0 1,2 3-28,-4-13-7,1 0 1,0-1-1,-1 1 0,2-1 1,-1 0-1,1 0 1,0 0-1,0 0 0,0-1 1,0 0-1,1 1 1,0-2-1,0 1 0,0 0 1,0-1-1,0 0 1,1 0-1,0-1 1,-1 0-1,1 1 0,0-2 1,0 1-1,0-1 1,0 0-1,4 0 7,2 0-176,-1-1 0,1-1 0,-1 1 0,0-2 0,1 0 0,-1 0-1,0-1 1,8-3 176,-11 4-539,-1-1 0,0 0-1,0-1 1,-1 1-1,1-1 1,-1-1-1,1 1 1,-1-1 0,-1 0-1,1 0 1,-1-1-1,0 0 1,2-3 539,5-15-3589</inkml:trace>
  <inkml:trace contextRef="#ctx0" brushRef="#br0" timeOffset="1379.695">1840 255 10112,'-1'1'129,"1"-1"1,0 1 0,0-1 0,0 0 0,-1 1-1,1 0 1,0-1 0,0 1 0,0-1-1,0 1 1,0-1 0,0 1 0,0-1-1,0 1 1,0-1 0,0 1 0,0-1 0,0 1-1,0-1 1,1 1 0,-1-1 0,0 1-1,0-1 1,1 1 0,-1-1 0,0 1-1,0-1 1,1 0 0,-1 1 0,0-1-1,1 1 1,-1-1 0,1 0 0,-1 1 0,1-1-130,0 1 117,1-1 0,0 1 0,0-1 0,0 1 0,-1-1 0,1 0 0,0 0 0,0 1 0,0-1 0,0-1 0,0 1-117,47-9-75,-47 9 49,52-18-265,-50 17-197,-1-1-1,1 0 1,-1 1 0,0-1-1,0-1 1,1 1-1,-1 0 1,-1-1-1,1 0 1,0 1 0,-1-1-1,1 0 1,0-2 488,-2 4-328,-1 0 0,1 0-1,-1 0 1,1 0 0,-1 0 0,0-1 0,0 1 0,1 0 0,-1 0 0,0-1 0,0 1 0,0 0 0,0 0-1,0 0 1,-1-2 328,-8-15 487,5 14 605,-1-1 0,0 1 0,0 0 0,-1 0 0,-1 0-1092,2 0 223,-5-2 1330,5 3-911,-1 0 0,1-1 0,0 0 0,0 0 0,-4-4-642,9 7 26,-1 1 0,1-1 1,-1 1-1,1-1 1,0 1-1,-1-1 0,1 1 1,0-1-1,-1 0 1,1 1-1,0-1 0,0 1 1,0-1-1,0 0 1,0 1-1,0-1 0,0 0 1,0 1-1,0-1 1,0 0-1,0 1 0,0-1-26,1 0-5,-1 0 0,1 0-1,-1 0 1,1 0 0,0 0-1,0 1 1,-1-1 0,1 0-1,0 0 1,0 1 0,0-1-1,0 1 1,0-1 0,0 1-1,0-1 1,0 1 0,0-1 0,0 1 5,51-13-1932,-18 5-2483,-13 0 1242</inkml:trace>
  <inkml:trace contextRef="#ctx0" brushRef="#br0" timeOffset="1729.704">2181 24 7168,'2'0'644,"0"1"0,1-1 0,-1 0 0,0 1 0,1 0 0,-1-1 0,0 1 0,0 0 1,1 0-1,-1 0 0,1 2-644,25 20 1856,-17-9-1732,0-1 0,9 16-124,-9-11 366,-1 0 1,0 1 0,-1 0-1,-1 0 1,-1 1 0,-1 0-1,-1 0 1,0 0 0,-2 1-1,0 0 1,-1 0 0,-1 4-367,-2-17 53,1-1 0,-1 1 1,-1 0-1,-1 8-53,-6-32 27,8 7-23,1 1 0,0 0 0,1-1 0,-1 1 1,2 0-1,-1 0 0,1-1 0,1 0-4,24-68-128,-18 55 52,-3 5 34,2 0 0,0 1 0,1 0 0,1 0 0,0 1 0,1 1 0,0-1 0,1 2 0,1 0 0,0 0 0,5-2 42,-11 9 2,1 1 1,-1 0-1,1 0 1,0 0-1,1 1 1,-1 0-1,1 1 1,0 0-1,-1 0 1,1 1-1,1 0 0,-1 1 1,0 0-1,0 0 1,0 1-1,1 0 1,-1 1-1,0 0 1,0 0-1,1 1 1,-1 0-1,-1 1 1,2 0-3,-3 0 15,0-1 1,-1 1 0,1 0 0,-1 1-1,0-1 1,0 1 0,0 0-1,0 1 1,-1-1 0,1 1 0,-1 0-1,-1 1 1,1-1 0,-1 1-1,0 0 1,0 0 0,0 0 0,-1 1-1,0-1 1,-1 1 0,1 0 0,-1 0-1,0 0 1,-1 0 0,0 0-1,0 0 1,0 0 0,-1 0 0,0 0-1,-1 1 1,1-1 0,-1 0-1,-1 0 1,1 0 0,-1 0 0,0 0-1,-1-1 1,-2 6-16,-2 2-9,-1-1 1,0 1-1,-1-1 1,0-1-1,-1 0 0,0 0 1,-1-1-1,-1 0 1,0-1-1,0 0 1,-1-1-1,-8 5 9,0-2-549,0-1 1,0-2 0,-1 0-1,0-1 1,0-1-1,-1-1 1,0-1-1,-7 0 549,-59 2-4495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7040,'6'80'5303,"-3"-66"-4953,-1-1 1,-1 1-1,0 0 0,-1 0 0,-1 0 0,0 0 0,0 0 1,-2-1-1,0 1 0,-1 1-350,4-15 2,0 0 1,0 0 0,0 0-1,0 0 1,-1 1-1,1-1 1,0 0-1,0 0 1,0 0 0,-1 0-1,1 0 1,0 0-1,0 0 1,0 0 0,-1 0-1,1 0 1,0 0-1,0 0 1,0 0-1,-1 0 1,1 0 0,0 0-1,0 0 1,0 0-1,0 0 1,-1-1 0,1 1-1,0 0 1,0 0-1,0 0 1,-1 0-1,1 0 1,0 0 0,0-1-1,0 1 1,0 0-1,0 0 1,0 0-1,-1 0 1,1 0 0,0-1-1,0 1 1,0 0-1,0 0 1,0 0 0,0-1-1,0 1 1,0 0-1,0 0 1,0 0-1,0-1 1,0 1-3,-6-11 26,5 6-8,1 1 0,0-1 0,0 0 1,1 1-1,-1-1 0,1 1 0,0-1 0,0 1 1,1-3-19,16-41 44,-11 32-55,2 0 1,-1 0-1,2 1 0,0 0 1,1 1-1,0 0 0,1 1 1,7-6 10,-18 18-1,0 0 1,0-1 0,1 1 0,-1 0 0,1 0 0,-1 0 0,1 0 0,-1 1 0,1-1 0,-1 0 0,1 1 0,0-1 0,-1 1 0,1-1 0,0 1 0,-1 0 0,1-1 0,0 1 0,0 0 0,-1 0 0,2 1 0,-2-1 0,0 1 0,0 0 1,0 0-1,0-1 1,0 1-1,0 0 0,0 0 1,0 0-1,0 0 1,-1 0-1,1 1 1,0-1-1,-1 0 0,1 0 1,-1 0-1,1 1 1,-1-1-1,0 0 0,1 0 1,-1 1-1,0-1 1,0 0-1,0 1 1,0-1-1,0 0 0,0 1 1,0-1-1,0 1 0,-1 13 56,-1 0 0,0 1 0,-2 5-56,0-5 26,2 0 0,0 1 0,0 6-26,2-15-37,0 2 60,0 1 0,1-1 1,0 1-1,2 3-23,-3-12-20,0 0-1,1 0 0,-1 0 1,1 0-1,0 0 1,0 0-1,-1 0 1,1 0-1,0-1 0,1 1 1,-1 0-1,0-1 1,0 1-1,1 0 0,-1-1 1,1 0-1,0 1 1,-1-1-1,1 0 1,0 0-1,0 0 0,-1 0 1,1 0-1,1 0 21,-1-1-204,-1 1 1,0-1-1,0 0 0,1 0 1,-1 0-1,0 0 0,0-1 0,0 1 1,1 0-1,-1 0 0,0-1 0,0 1 1,0-1-1,1 0 204,2 0-604,13-6-2862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7040,'2'27'6887,"0"3"-5385,-2 210-542,1-258-953,0 0 0,1 0 0,1 0 0,1 0 0,1 0 0,6-16-7,-6 21-5,0 0 0,1 1 1,1 0-1,0 0 0,0 1 1,1-1-1,0 2 0,1-1 1,6-5 4,-13 15 0,0-1-1,0 0 1,0 0 0,0 1-1,0 0 1,1-1 0,-1 1-1,0 0 1,0 0 0,1 0-1,-1 0 1,1 0 0,-1 1-1,1-1 1,-1 1 0,1 0-1,0 0 1,1 0 0,-3 0 0,1 1 0,-1-1 0,1 1 0,0-1 0,-1 1 0,1 0 0,-1 0 0,0 0 0,1 0 0,-1 0 0,0 0 0,1 0 0,-1 0 0,0 1 0,0-1 0,0 0 0,0 1 0,0-1 0,0 1 0,-1-1 0,1 1 0,0-1 0,-1 1 0,1-1 0,-1 1 0,0 0 0,1-1 1,-1 2-1,1 11 365,0-1 0,0 1 1,-1 0-1,-1 0 1,-1 0-1,0 0 1,0-1-1,-2 1 1,0 2-366,-11 58 305,15-70-396,0 0-1,0 0 1,0 1-1,0-1 1,0 0 0,1 0-1,0 0 1,0 0-1,0 0 1,0 0-1,0 0 1,1 0 0,0-1-1,0 1 1,2 3 91,-3-6-323,1 1 1,-1 0-1,1-1 1,-1 1-1,1-1 1,0 0-1,0 1 0,0-1 1,0 0-1,0 0 1,0 0-1,0 0 1,0-1-1,0 1 1,0 0-1,0-1 1,0 0-1,1 1 0,-1-1 1,0 0-1,0 0 1,0 0-1,1 0 1,-1-1-1,0 1 1,0-1-1,0 1 1,0-1-1,2 0 323,14-6-3205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 7296,'0'-1'86,"0"1"0,0 0 0,1 0 0,-1 0 1,0 0-1,0 0 0,0 0 0,0 0 0,1 0 0,-1 0 0,0-1 1,0 1-1,0 0 0,0 0 0,0 0 0,1 0 0,-1 0 0,0-1 1,0 1-1,0 0 0,0 0 0,0 0 0,0 0 0,0-1 1,0 1-1,0 0 0,0 0 0,0 0 0,0-1 0,0 1 0,0 0 1,0 0-1,0 0 0,0-1 0,0 1 0,0 0 0,0 0 1,0 0-1,0-1 0,0 1 0,0 0 0,0 0 0,0 0 0,-1 0 1,1-1-1,0 1 0,0 0 0,0 0 0,0 0-86,-14-3 3606,-31 3 914,30 0-4014,8 0-499,-1 0 0,1 1 0,0 0 0,-1 1 0,1-1 0,0 1 0,0 1 0,0-1 0,0 1 0,-2 2-7,7-4-3,0 0 0,0 0-1,0 0 1,0 1 0,0-1 0,1 1-1,-1 0 1,0-1 0,1 1 0,-1 0 0,1 0-1,0 0 1,0 0 0,0 0 0,0 0-1,0 0 1,0 0 0,0 0 0,1 1-1,-1-1 1,1 0 0,-1 1 0,1-1 0,0 0-1,0 1 1,0-1 0,0 0 0,1 0-1,-1 1 1,0-1 0,1 0 0,0 1 0,0-1-1,-1 0 1,2 0 3,2 6 0,0-1 0,1 0 0,0 0 0,0-1-1,1 1 1,0-1 0,0 0 0,0-1 0,1 0 0,4 3 0,-2-1 0,1 1 0,-1 0 1,-1 1-1,1-1 0,4 8 0,-9-9 2,0-1-1,-1 1 0,0 0 1,0 0-1,0 1 1,-1-1-1,0 0 1,0 1-1,-1 0 1,0-1-1,0 3-1,-1-8 5,0 1 0,0-1 1,0 0-1,0 1 0,0-1 0,-1 0 0,1 1 1,-1-1-1,0 0 0,1 1 0,-1-1 0,0 0 1,0 0-1,0 0 0,-1 0 0,1 0 0,-1 0 0,1 0 1,-1 0-1,1 0 0,-1-1 0,0 1 0,0-1 1,0 1-1,0-1 0,0 0 0,0 0 0,0 0 1,0 0-1,0 0 0,-1 0 0,1-1 0,0 1 0,-1-1 1,1 1-1,0-1 0,-3 0-5,1 0-257,0-1-1,0 1 1,0-1 0,0 0-1,0 0 1,0 0 0,1-1-1,-1 1 1,0-1 0,1 0-1,-1 0 1,1 0 0,0-1-1,0 1 1,0-1 0,0 0 0,0 0-1,0 0 1,1 0 0,-1 0 257,-11-16-2368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10368,'1'5'1159,"1"1"1,-1-1 0,0 1-1,0 0 1,-1 3-1160,-1 57 3412,0-34-2628,2 4-600,0 31-33,-1-61-126,-1 0-1,0 0 0,0-1 1,0 1-1,0 0 1,-1-1-1,0 1 0,0-1 1,-2 3-25,3-8 0,1 1-1,0-1 1,-1 0 0,1 1 0,0-1-1,-1 0 1,1 0 0,0 1 0,-1-1 0,1 0-1,0 0 1,-1 0 0,1 1 0,-1-1 0,1 0-1,-1 0 1,1 0 0,0 0 0,-1 0 0,1 0-1,-1 0 1,1 0 0,-1 0 0,1 0 0,-1 0-1,1 0 1,0 0 0,-1-1 0,1 1 0,-1 0-1,1 0 1,0 0 0,-1-1 0,1 1 0,-1 0-1,1 0 1,0-1 0,-1 1 0,1 0 0,0-1-1,0 1 1,-1 0 0,1-1 0,0 1 0,0 0-1,-1-1 1,1 1 0,0-1 0,0 1 0,0 0-1,0-1 1,0 1 0,0-1 0,-3-6-30,1 0 0,0 0-1,0-1 1,1 1 0,0-1 0,0 1-1,1-1 1,0 1 0,0-1 0,1 0-1,0 1 1,1-4 30,1-5-117,1-1 0,1 0-1,1 1 1,6-14 117,-7 19-244,1 0-1,0 1 0,0 0 1,1 1-1,0-1 1,5-3 244,-10 10-48,1 1-1,-1-1 1,1 1 0,0 0 0,-1-1-1,1 1 1,0 0 0,0 1 0,1-1 0,-1 0-1,0 1 1,1 0 0,-1 0 0,0 0 0,1 0-1,0 0 1,-1 1 0,1 0 0,-1-1 0,1 1-1,-1 1 1,4-1 48,-6 1 111,1-1-1,0 0 1,-1 1 0,1 0-1,-1-1 1,1 1-1,-1 0 1,0 0-1,1 0 1,-1 0 0,0 0-1,1 0 1,-1 0-1,0 0 1,0 0 0,0 1-1,0-1 1,0 0-1,0 1 1,0-1 0,0 2-111,0 0 88,0 0 0,0 1 1,0-1-1,-1 0 0,1 1 0,-1-1 1,0 1-1,0-1 0,0 0 1,-1 3-89,0 4 31,-1 0 0,-1 0 0,0 0 0,0 0 0,-1-1 0,-3 8-31,4-12-107,0 1-1,0-2 1,0 1 0,-1 0 0,1-1-1,-1 1 1,-4 2 107,-13 5-2535,19-12 2005,0 1 1,0-1 0,0 0-1,0 1 1,0-1 0,0 0-1,0-1 1,0 1 0,0 0-1,0 0 1,0-1 529,-8 0-3605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7296,'-1'3'652,"1"0"-1,-1 0 1,1 0 0,0 0 0,0 0 0,0 0 0,0-1-1,0 1 1,1 0 0,-1 0 0,1 0 0,0 0 0,0 0 0,0 0-1,0-1 1,1 2-652,5 18 1917,-6-4-1541,0 0-1,-1 0 1,-1 0-1,-1 4-375,-1 46 199,-5-76-167,7 4-54,0 0-1,1 0 1,0 0 0,0 0-1,0-1 1,0 1-1,1 0 1,-1 0 0,1 0-1,1-2 23,13-39-383,-15 44 366,4-10-345,1 1-1,0 0 1,1 0 0,0 1-1,0-1 1,1 1-1,1 0 1,-1 1-1,2-1 363,-6 6-106,0 1-1,0-1 0,0 1 0,1 0 1,-1 0-1,0 0 0,1 1 0,0-1 0,-1 1 1,1-1-1,0 1 0,2 0 107,-3 1 70,0 0 0,0 0 1,-1 0-1,1 0 0,0 1 0,-1-1 0,1 1 0,-1-1 0,1 1 1,-1 0-1,1 0 0,-1 0 0,1 1 0,-1-1 0,0 1 0,0-1 1,1 1-1,-1 0 0,1 1-70,1 1 160,-1 0 1,0 0-1,0 0 1,0 1-1,-1-1 1,1 1 0,-1-1-1,0 1 1,-1 0-1,1 0 1,-1 0-1,0 0 1,0 0-1,0 0 1,-1 0-1,0 0 1,0 0 0,0 0-1,0 0 1,-1 1-1,0-1 1,0 0-1,0 0 1,-1-1-1,-1 5-160,1-4-187,0-1-1,0 0 1,0 0-1,-1 0 0,0 0 1,1 0-1,-1-1 1,0 1-1,-1-1 0,1 0 1,-1 0-1,1 0 1,-2 0 187,2-1-584,0 0 1,-1 0 0,1-1 0,-1 1-1,1-1 1,-1 0 0,0 0-1,1 0 1,-1-1 0,0 1-1,1-1 1,-1 0 0,0 0 0,0-1-1,1 1 1,-1-1 0,-2 0 583,-13-3-3504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7040,'-4'5'7601,"3"5"-5268,5 16-3168,-3-18 2381,2 8-1136,0 0 0,1-1 0,1 1 0,1-1 0,0 0 0,0 0 0,2 0 0,0 0-410,-7-14 5,0 1 1,0 0-1,0 0 1,0-1 0,0 1-1,0-1 1,0 1-1,1-1 1,-1 0 0,0 1-1,1-1 1,-1 0-1,1 0 1,-1 0 0,1 0-1,0 0 1,0 0-1,-1 0 1,1-1 0,0 1-1,0-1 1,0 1-1,-1-1 1,1 0-1,0 0 1,0 0 0,0 0-1,0 0 1,0 0-1,0 0 1,0 0 0,-1-1-1,1 1 1,0-1-1,0 0 1,0 1 0,-1-1-1,1 0 1,0 0-1,-1 0 1,1 0 0,-1 0-1,1 0 1,-1-1-1,1 1 1,-1-1-6,8-6 4,-1-1-1,-1 0 1,0 0-1,0-1 1,0 0 0,-1 0-1,-1-1-3,18-34 0,15-41 0,-54 137 1580,-5 30-1580,-2 8 2484,17-69-2177,-35 121-509,20-46-5391,21-95 5578,-1 12-2514,1-12 2433,0 0-1,0 0 1,0 0 0,0 0 0,0 1 0,0-1-1,0 0 1,0 0 0,0 0 0,0 1 0,0-1-1,0 0 1,0 0 0,0 0 0,0 0 0,0 1 0,0-1-1,0 0 1,1 0 0,-1 0 0,0 0 0,0 0-1,0 1 1,0-1 0,0 0 0,0 0 0,1 0 0,-1 0-1,0 0 1,0 0 0,0 0 0,0 0 0,1 0-1,-1 1 1,0-1 0,0 0 0,0 0 0,1 0 0,-1 0-1,0 0 1,0 0 0,0 0 0,0 0 0,1 0-1,-1 0 1,0 0 0,0-1 0,0 1 0,1 0 0,-1 0-1,0 0 1,0 0 0,0 0 96,12-6-3637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10368,'-5'8'3872,"1"-4"-3040,8 8 927,-4-7 161,5 2-896,-1 1-288,5-1-480,5-2-128,-5 0-64,0-2-64,5-3 32,8 0-32,-4 0 0,1-3-288,-6-2-128,-1 0-1184,-7 2-576,-1 3-2591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10240,'0'16'3872,"4"-8"-3040,5-4-192,-9-4-352,5 3-384,-1 2 0,10-5-1344,13-5-640,-9 2-1568,-6-1-576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5:3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13056,'10'23'6606,"-1"22"-5019,-1-9-1434,31 90 2220,-5 1 1,10 93-2374,-40-198 90,1 17 65,-5-39-159,0 0 0,-1 0-1,1 0 1,0 0 0,0 0 0,0 0 0,0 0 0,0 0 0,0 0 0,0 0 0,0 0-1,0 0 1,-1 0 0,1 0 0,0 0 0,0 0 0,0 0 0,0 0 0,0 0-1,0 0 1,0 0 0,0 0 0,0 0 0,0 0 0,-1 0 0,1 0 0,0 0-1,0 0 1,0 0 0,0 1 0,0-1 0,0 0 0,0 0 0,0 0 0,0 0-1,0 0 1,0 0 0,0 0 0,0 0 0,0 0 0,0 0 0,0 1 0,0-1-1,0 0 1,0 0 0,0 0 0,0 0 4,-6-18-1438,-2-52-1042,4-124 1712,3 140 759,3 0 0,3 1 0,5-22 9,-9 67-4,1 0 1,0 0-1,0 1 0,1-1 0,0 1 0,0 0 0,0 0 0,1 0 0,0 0 0,1 1 0,-1-1 1,1 1-1,1 0 0,-1 0 0,1 1 0,0 0 0,0 0 0,0 0 0,1 1 0,0 0 1,0 0-1,0 1 0,0 0 0,0 0 0,1 0 0,2 0 4,4-1 4,1 1 0,0 0 1,0 1-1,1 0 0,-1 1 0,0 1 0,1 1 1,-1 0-1,0 1 0,0 0 0,0 1 0,0 1 1,-1 1-1,9 3-4,-9-1 257,0 1 1,-1 1-1,0 0 1,0 0 0,-1 2-1,0-1 1,-1 2-1,0-1 1,-1 1-1,0 1 1,-1 0 0,-1 1-1,0-1 1,0 1-1,-2 1 1,0-1-1,4 13-257,-7-15 42,0-1 0,0 1 0,-1 0-1,0 0 1,-1 0 0,-1 0-1,0 0 1,0 1 0,-1-1 0,-1 0-1,0 0 1,0 0 0,-2-1 0,1 1-1,-1-1 1,-1 0 0,0 0 0,-1 0-1,0 0 1,0-1 0,-1 0-1,-1 0 1,-7 7-42,8-10-236,0 0-1,-1-1 0,0 0 1,0 0-1,-1 0 0,1-1 1,-1-1-1,-1 1 0,-8 2 237,9-4-727,-1-1 0,1 1-1,-1-2 1,0 1 0,0-1 0,0-1 0,1 0-1,-1 0 1,0-1 0,-3-1 727,-23-3-4933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2 159 10112,'-1'0'69,"1"0"4797,28-9 822,-4-5-5530,-1-2 0,-1 0-1,13-13-157,-10 8 20,2 1-1,5-2-19,-31 21 3,0-1-1,1 1 1,-1 0 0,1 0-1,-1 1 1,1-1-1,-1 0 1,1 0-1,0 1 1,-1-1 0,1 1-1,0 0 1,-1-1-1,1 1 1,0 0-1,0 0 1,-1 0 0,1 0-1,0 0 1,0 1-1,-1-1 1,1 0-1,0 1 1,-1-1 0,1 1-1,0 0-2,0 1 8,-1 0-1,1 0 1,0 0 0,-1 0 0,0 0-1,1 0 1,-1 0 0,0 1-1,0-1 1,0 1 0,-1-1-1,1 1 1,0-1 0,-1 1-1,0-1 1,0 1 0,0 1-8,2 45 1394,-3 0 1,-2-1-1,-2 1 1,-5 18-1395,1-8-298,4-10 26,2 0 0,2 4 272,4-42-2053,-3-11 1949,0 0 1,0 1-1,1-1 1,-1 0-1,0 0 1,0 0-1,0 0 1,0 0-1,0 0 1,0 0 0,0 1-1,0-1 1,1 0-1,-1 0 1,0 0-1,0 0 1,0 0-1,0 0 1,0 0 0,1 0-1,-1 0 1,0 0-1,0 0 1,0 0-1,0 0 1,0 0-1,1 0 1,-1 0-1,0 0 1,0 0 0,0 0-1,0 0 1,0 0-1,1 0 1,-1 0-1,0 0 1,0 0-1,0 0 1,0 0-1,0 0 1,1 0 0,-1 0-1,0-1 1,0 1-1,0 0 1,0 0-1,0 0 1,0 0-1,0 0 1,0 0 0,1 0-1,-1-1 1,0 1-1,0 0 1,0 0-1,0 0 1,0 0-1,0 0 1,0-1-1,0 1 1,0 0 0,0 0-1,0 0 1,0 0-1,0-1 1,0 1-1,0 0 1,0 0 103,4-8-4741</inkml:trace>
  <inkml:trace contextRef="#ctx0" brushRef="#br0" timeOffset="1">149 458 9984,'-9'7'1521,"0"0"0,0 1 0,0 0 0,1 1 0,-2 2-1521,10-10 161,-1 0 0,1-1 0,-1 1 0,1-1 0,-1 1 1,1 0-1,-1 0 0,1-1 0,0 1 0,-1 0 0,1 0 0,0-1 0,0 1 1,0 0-1,0 0 0,0 0 0,-1-1 0,2 2-161,-1-2 64,0 1 0,0-1 0,0 0-1,1 1 1,-1-1 0,0 0 0,0 1 0,1-1 0,-1 0-1,0 0 1,1 1 0,-1-1 0,0 0 0,1 0 0,-1 1-1,1-1 1,-1 0 0,0 0 0,1 0 0,-1 0-1,1 0 1,-1 0 0,0 0 0,1 0 0,-1 0-64,33-2 2115,-31 1-1857,31-4 7,56-11 685,1 5 0,71 0-950,-108 11-5050,-60 0-811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9984,'1'20'2593,"2"1"1,-1 0 0,6 15-2594,-4-16 987,0 0-1,-1 1 1,-1 15-987,-1-24 144,0-10-129,-1 1 0,0-1 1,1 1-1,-1-1 0,0 1 1,0-1-1,-1 0 0,1 1 1,0-1-1,-1 1 0,0-1 1,1 0-1,-1 1 0,0-1 1,0 0-1,-1 1-15,2-3-2,0 0 0,0 0-1,0 1 1,0-1 0,0 0 0,-1 0 0,1 0 0,0 0-1,0 0 1,0 0 0,0 1 0,0-1 0,-1 0 0,1 0-1,0 0 1,0 0 0,0 0 0,0 0 0,-1 0-1,1 0 1,0 0 0,0 0 0,0 0 0,-1 0 0,1 0-1,0 0 1,0 0 0,0 0 0,-1 0 0,1 0-1,0 0 1,0 0 0,0 0 0,0 0 0,-1 0 0,1 0-1,0 0 1,0 0 0,0-1 0,0 1 0,0 0-1,-1 0 1,1 0 0,0 0 0,0 0 0,0-1 0,0 1 2,-4-12-187,2-17-431,2 29 613,0-7-578,0-15-502,1-1 1,1 1-1,1-5 1085,-2 20-10,1 0-1,0 0 1,0 1-1,0-1 1,1 0-1,0 1 1,0 0-1,1 0 1,-1 0-1,1 0 1,1 0 0,2-2 10,0 1 16,-1 2 1,1-1 0,1 1 0,-1 0 0,1 0 0,-1 1 0,1 0 0,1 1 0,-1-1-17,-6 3 88,0 1 0,-1-1-1,1 0 1,0 1-1,0-1 1,-1 1 0,1 0-1,0 0 1,0 0 0,0-1-1,-1 1 1,1 1 0,0-1-1,0 0 1,0 0 0,-1 1-1,1-1 1,0 1-1,0 0 1,-1-1 0,1 1-1,0 0 1,-1 0 0,1 0-1,-1 0 1,1 0 0,-1 0-1,0 1 1,1-1 0,-1 0-1,0 1 1,0-1-1,0 1 1,0-1 0,0 1-1,0 0 1,-1-1 0,1 1-1,0 0 1,-1-1 0,1 1-1,-1 0 1,0 0-1,1 0 1,-1-1 0,0 1-1,0 1-87,0 2 49,0 1 1,-1-1-1,1 1 0,-1-1 0,0 0 0,0 1 0,-1-1 0,0 0 0,0 0 0,0 0 1,0 0-1,-1 0 0,0 0 0,0-1 0,0 1 0,-1-1-49,1 1-316,-1-1 0,0 1 0,0-1-1,0 0 1,0 0 0,-1-1 0,1 1 0,-1-1-1,0 0 1,0-1 0,0 1 0,-1-1 0,1 0-1,-1 0 1,-2 0 316,-5-2-1749,4-6-1920</inkml:trace>
  <inkml:trace contextRef="#ctx0" brushRef="#br0" timeOffset="1">337 100 10240,'-22'46'5980,"17"-36"-5228,0 0 0,0 0-1,1 0 1,1 1 0,-1 2-752,3-9 39,0 0 1,1 0 0,0 0-1,0 1 1,0-1-1,0 0 1,1 0 0,-1 0-1,1 0 1,0 0 0,0 0-1,1 0 1,-1 0-1,1 0 1,0-1 0,1 2-40,-1 0-123,0-1 0,1 0 1,0 0-1,0 0 0,0 0 1,1-1-1,-1 1 0,1-1 0,0 0 1,0 0-1,0 0 0,0-1 1,1 1-1,-1-1 0,0 0 1,1 0-1,0-1 0,-1 1 1,1-1-1,0 0 0,0 0 0,0-1 1,3 1 122,-3-2-840,0 1 0,1-1-1,-1 0 1,0 0 0,0 0 0,-1-1 0,1 0 0,0 1 0,0-2 0,-1 1 0,1-1 0,-1 1-1,0-1 1,0-1 0,2 0 840,12-15-2597</inkml:trace>
  <inkml:trace contextRef="#ctx0" brushRef="#br0" timeOffset="2">305 240 10240,'0'1'235,"-1"0"0,1 0 0,-1 0 0,1 0 0,0 0 0,-1 0 0,1 0 0,0 0 0,0 0 0,0 0 0,0 0 1,0 0-1,0 0 0,0 0 0,0 0 0,0 0 0,0 0 0,1 0 0,-1 0 0,0 0-235,1 0 47,0 0-1,-1 0 0,1 0 1,-1 0-1,1 0 1,0-1-1,0 1 0,0 0 1,-1 0-1,1-1 1,0 1-1,0 0 0,0-1 1,0 1-1,0-1 1,0 1-1,0-1 1,0 0-1,1 1 0,-1-1 1,0 0-1,1 0-46,33 1 729,-30-2-1123,0 0 0,0 0 0,0 0 0,1-1 1,-1 0-1,-1 0 0,1 0 0,0 0 0,0-1 394,-3 1-273,1 1 1,-1-1 0,0 1-1,0-1 1,0 0 0,0 0-1,0 0 1,0 0 0,-1 0-1,1-1 1,-1 1 0,1 0-1,-1-1 1,0 1 0,0-1-1,0 1 1,0-1 0,0 0-1,-1 1 1,1-1 0,-1 0-1,0 0 1,1 1 0,-1-1 0,-1 0-1,1 0 1,0 1 0,-1-1-1,1 0 1,-2-1 272,-9-20 4820,9 21-4116,0 0-1,0-1 1,1 1-1,-1 0 1,1-1-1,0 1 1,0-1-1,0 0 1,0 0-704,8 3 3312,10 1-3723,-16 0 208,3 0-280,3 0-361,0 0 0,0 0 0,-1-1-1,1 0 1,0 0 0,-1 0-1,1-1 1,0 0 844,10-5-3301</inkml:trace>
  <inkml:trace contextRef="#ctx0" brushRef="#br0" timeOffset="3">651 75 9984,'-12'36'6220,"5"22"-3124,4-24-2151,-1 15-609,4-47-338,0 1-1,0 0 1,0-1-1,1 1 1,-1 0-1,1-1 1,-1 1-1,1 0 1,0-1-1,0 1 0,0-1 1,0 1-1,0-1 1,1 0-1,1 3 3,-2-5-127,0 1-1,0 0 0,0-1 0,0 1 1,1-1-1,-1 0 0,0 1 0,0-1 0,0 0 1,1 0-1,-1 1 0,0-1 0,0 0 1,1 0-1,-1-1 0,0 1 0,0 0 1,1 0-1,-1-1 0,1 1 128,26-10-4243,-20 6 2855,6-1-2169</inkml:trace>
  <inkml:trace contextRef="#ctx0" brushRef="#br0" timeOffset="4">610 211 10624,'-9'12'4032,"9"-12"-3136,9 8 671,-9-8 129,4 4-928,1 1-320,4-5-1440,0 0-608,5-5 800,-5 1-1023,0-7-257,0 2-1376,-5-6-896,1 3 2016</inkml:trace>
  <inkml:trace contextRef="#ctx0" brushRef="#br0" timeOffset="5">682 48 9728,'-9'5'3680,"9"-5"-2848,-9 7-32,9-7-224,-4 5-416,4-2-96,0 1-1376,0-1-576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28 4224,'-14'-3'1664,"10"3"-1312,-5-4-224,9 4-128,0 0 0,-5-5 128,1 5 1216,-10-3 544</inkml:trace>
  <inkml:trace contextRef="#ctx0" brushRef="#br0" timeOffset="1">224 4 13344,'-57'-4'5754,"44"5"-5195,0 0 0,1 1 0,-7 1-559,11-1-15,0 0-1,0 0 1,0 1 0,0 0 0,1 0-1,0 1 1,-1 0 0,1 0-1,1 1 1,-1 0 0,1 0-1,-5 6 16,10-10-2,0 0-1,0 0 0,0 0 0,0 0 1,1 0-1,-1 0 0,0 0 0,1 0 1,-1 0-1,1 1 0,-1-1 0,1 0 1,0 0-1,-1 1 0,1-1 0,0 0 1,0 0-1,0 1 0,0-1 0,0 0 1,0 1-1,0-1 0,1 0 0,-1 0 1,0 1-1,1-1 0,-1 0 0,1 0 1,-1 0-1,1 1 0,0-1 0,-1 0 1,1 0-1,0 0 0,0 0 0,0 0 1,0 0-1,0-1 0,0 1 0,0 0 1,0 0-1,0-1 0,0 1 3,8 5-11,0 0-1,0-1 1,0 0-1,1-1 1,1 0 11,-8-2-22,22 8-5,-9-4 22,0 1 1,0 0-1,0 1 1,-1 2 4,-10-8 0,-1 1 0,-1 0 1,1 0-1,0 1 0,-1-1 0,1 1 0,-1 0 0,0-1 0,-1 1 1,1 1-1,-1-1 0,1 0 0,-1 1 0,0-1 0,-1 1 0,2 3 0,-3-6 10,0 1 1,1 0-1,-1-1 0,0 1 0,-1-1 0,1 1 0,0-1 0,-1 1 0,1-1 0,-1 1 0,0-1 1,0 1-1,0-1 0,0 0 0,0 0 0,0 1 0,-1-1 0,1 0 0,-1 0 0,1 0 0,-1 0 0,0-1 1,0 1-1,0 0 0,0-1 0,0 1 0,0-1 0,-2 1-10,0 0-201,1 0 0,-1 0 1,0 0-1,1-1 0,-1 1 0,0-1 1,0 0-1,0-1 0,0 1 0,0-1 0,0 1 1,-1-1-1,1 0 0,0-1 0,0 1 1,0-1-1,-3 0 201,-10-6-2245,2-2-219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 6656,'-21'8'3498,"20"-7"-3114,1 18 3104,-9 92 2619,8-93-5942,3 35-7,-2-49-156,1 0 0,0-1 0,0 1 0,0 0 0,0 0 1,0-1-1,1 1 0,0-1 0,0 1 0,0-1 0,2 3-2,-3-5-209,0 0-1,0 0 1,0-1-1,0 1 1,0 0-1,1-1 0,-1 1 1,0 0-1,1-1 1,-1 0-1,0 1 1,1-1-1,-1 0 0,0 0 1,1 0-1,-1 1 1,1-2-1,-1 1 1,0 0-1,1 0 1,-1 0-1,1-1 0,-1 1 1,0 0-1,1-1 1,-1 1-1,0-1 1,0 0-1,1 1 0,0-2 210,5-2-2192,-1 0 0,1 0 0,0-1 0,4-4 2192,7-8-2736</inkml:trace>
  <inkml:trace contextRef="#ctx0" brushRef="#br0" timeOffset="1">5 211 9984,'-4'12'3776,"8"-4"-2944,1-1-96,-1-7-256,5 0-352,0-4-96,5-4-160,-2-4 0,2-3 64,-1-1-1312,-4 1-512,-4-2-512,-1 0-160,-4 2 128</inkml:trace>
  <inkml:trace contextRef="#ctx0" brushRef="#br0" timeOffset="2">58 27 7424,'-9'0'2816,"9"0"-2208,-3 8 960,3-8 352,0 4-1056,0-4-384,0 5-384,0-2-128,3-3 32,11 0-1280,-1 0-576,1-3-384,-5 3-96,0 0-128</inkml:trace>
  <inkml:trace contextRef="#ctx0" brushRef="#br0" timeOffset="3">206 27 7168,'11'61'7167,"-10"-42"-6142,0 0 0,-1-1 0,-2 1 0,0 0 0,0-1 0,-5 13-1025,6-28 39,1 1 0,-1 0 1,1 0-1,-1 0 1,1-1-1,1 1 0,-1 0-39,0-4-7,0 1-1,0-1 1,0 0-1,0 0 1,0 0-1,0 1 1,0-1-1,0 0 1,0 0-1,0 0 1,0 0-1,0 1 1,0-1-1,0 0 1,0 0-1,1 0 1,-1 0-1,0 1 1,0-1-1,0 0 1,0 0-1,0 0 1,0 0-1,1 0 1,-1 1-1,0-1 1,0 0-1,0 0 1,0 0-1,1 0 1,-1 0-1,0 0 1,0 0 0,0 0-1,1 0 1,-1 0-1,0 0 1,0 0-1,0 0 1,1 0 7,9-12-1064,19-37-1692,-24 37 2741,0 1 0,2 0 0,-1 0-1,1 1 1,1-1 0,0 2 0,0-1 0,1 1 0,1 1 0,7-7 15,-16 14 123,0 0 0,1 1-1,-1-1 1,0 0 0,0 0-1,1 1 1,-1-1 0,1 1-1,-1 0 1,0-1 0,1 1-1,-1 0 1,1 0 0,-1 0 0,1 0-1,-1 0 1,1 0 0,-1 0-1,0 0 1,1 1 0,-1-1-1,1 0 1,0 1-123,0 0 112,0 1 0,0-1 1,0 1-1,0 0 0,0-1 0,0 1 0,0 0 0,0 0 1,-1 0-1,1 0 0,-1 0 0,2 3-112,1 4 86,1 2 0,-1-1-1,0 0 1,-1 1 0,-1 0 0,1 1-86,19 90-982,-22-102 883,-1 1 0,1-1 0,0 0 1,0 0-1,0 0 0,0 1 0,0-1 0,0 0 0,0 0 0,0 0 0,0 1 0,0-1 0,0 0 0,0 0 0,0 0 0,1 1 0,-1-1 0,0 0 0,0 0 0,0 0 0,0 1 0,0-1 0,0 0 0,0 0 0,1 0 0,-1 0 0,0 1 0,0-1 0,0 0 0,0 0 0,0 0 0,1 0 0,-1 0 0,0 0 0,0 0 0,0 0 0,1 1 0,-1-1 0,0 0 1,0 0-1,0 0 0,1 0 0,-1 0 0,0 0 0,0 0 0,0 0 0,1 0 0,-1 0 0,0 0 0,0 0 0,0 0 0,1-1 0,-1 1 0,0 0 0,0 0 0,0 0 0,1 0 0,-1 0 99,7-12-7296,-7 11 6813,4-10-3021</inkml:trace>
  <inkml:trace contextRef="#ctx0" brushRef="#br0" timeOffset="4">615 0 10112,'0'20'3872,"4"-8"-3040,-4 12 927,0-9 225,0 2-928,5 2-224,-1 5-544,1 0-128,-1 1-96,1-3-64,0 2 32,-1-4-128,1-3 0,-1-5-1504,1-5-608,-1-10-2751</inkml:trace>
  <inkml:trace contextRef="#ctx0" brushRef="#br0" timeOffset="5">547 51 12800,'0'8'4831,"4"-4"-3775,15 1-192,-10-5-352,4 0-416,5 0-64,0-5-1280,5 1-512,0 4 865,-2-3-2017,6-2-768,-4 1 320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9472,'6'22'3420,"1"3"-2351,-1 1 1,-1 0 0,0 6-1070,-4-27-194,0 39 1974,0-42-1645,-1 0-1,0 0 0,-1 0 0,1-1 1,0 1-1,0 0 0,-1 0 1,1-1-1,-1 1 0,1 0 0,-1-1 1,0 1-1,0-1 0,1 1 0,-1-1 1,0 1-1,-1-1 0,1 1 0,0-1 1,-1 1-135,2-2 2,-1 0-1,1 0 1,0 0 0,0 1 0,0-1 0,-1 0 0,1 0-1,0 0 1,0 0 0,0 0 0,0 0 0,-1 0 0,1 0-1,0 0 1,0 0 0,0 0 0,-1 0 0,1 0-1,0 0 1,0 0 0,0 0 0,-1 0 0,1 0 0,0 0-1,0-1 1,0 1 0,-1 0 0,1 0 0,0 0 0,0 0-1,0 0 1,0 0 0,-1 0 0,1-1 0,0 1 0,0 0-1,0 0 1,0 0 0,0 0 0,0-1 0,0 1 0,0 0-1,-1 0 1,1-1-2,-1-12 75,5-14 4,-4 26-79,4-15-7,1 0 0,0 0 0,1 0-1,1 1 1,1 0 0,0 0-1,0 1 1,2 0 0,0 0 0,0 1-1,2 0 8,-10 10-8,0 1 0,0 0-1,1 0 1,-1 0 0,1 0-1,-1 1 1,1-1 0,0 0-1,-1 1 1,1 0-1,1-1 9,-3 2 0,0 0-1,0 0 0,0 0 1,0 0-1,0 1 0,0-1 0,0 0 1,0 0-1,0 1 0,0-1 0,-1 0 1,1 1-1,0-1 0,0 1 1,0-1-1,0 1 0,-1-1 0,1 1 1,0 0-1,-1-1 0,1 1 0,0 0 1,-1 0-1,1-1 0,-1 1 1,1 0-1,-1 0 0,0 0 0,1 0 1,-1 0-1,0 0 0,1 0 1,-1-1-1,0 1 0,0 1 1,2 6 14,-1 0 1,0 0-1,-1 0 0,0 0 0,0 1 1,0-1-1,-1 0 0,0 0 1,-2 2-15,1 2 13,1-1 1,0 1 0,0-1-1,2 11-13,-1-19-1,1 0 0,-1 0 0,1 1-1,0-1 1,0 0 0,0 0 0,0 0-1,1 0 1,-1 0 0,1-1 0,0 1 0,0 0-1,0-1 1,0 1 0,0-1 0,0 0-1,1 1 1,-1-1 0,1 0 1,0-1-392,-1 0 0,1 0-1,0-1 1,0 1 0,0-1 0,-1 1-1,1-1 1,0 0 0,0 0-1,0 0 1,0-1 0,0 1 0,0-1-1,-1 1 1,1-1 0,0 0 0,0 0-1,-1 0 1,1 0 0,0-1 392,10-6-3605</inkml:trace>
  <inkml:trace contextRef="#ctx0" brushRef="#br0" timeOffset="1">337 30 7168,'1'27'7123,"4"11"-4660,1 29-1756,-7-39 1133,0-5-997,8-44-673,-1-1-177,1-1 0,1 1 0,1 0 0,2 1-1,0 0 1,9-13 7,-19 32-4,1 0 0,-1 0-1,1 0 1,-1 0-1,1 1 1,-1-1-1,1 1 1,0-1-1,0 1 1,0 0 0,0-1-1,0 1 1,0 0-1,0 0 1,0 1-1,1-1 1,-1 0-1,0 1 1,0-1 0,1 1-1,-1 0 1,0 0-1,2 0 5,-3 0 11,1 0 0,-1 1 0,0-1 0,0 1-1,1-1 1,-1 1 0,0 0 0,0-1 0,0 1 0,1 0-1,-1 0 1,0 0 0,0 0 0,0 0 0,-1 0 0,1 0-1,0 0 1,0 0 0,0 0 0,-1 0 0,1 0-1,-1 1 1,1-1 0,-1 0 0,1 1 0,-1-1 0,0 0-1,0 1 1,1-1 0,-1 0 0,0 1 0,0-1 0,0 0-1,-1 1 1,1-1 0,0 0 0,0 1 0,-1 0-11,-1 6 11,-1 0 0,1 0 0,-1-1 0,-1 1 0,1-1 0,-2 1-11,0 1 15,0 1 1,1 0-1,0 1 0,-1 4-15,5-13 1,-1 1 1,1-1-1,-1 0 0,1 1 1,0-1-1,0 1 0,0-1 0,0 1 1,1-1-1,-1 0 0,0 1 1,1-1-1,0 1 0,0-1 1,0 0-1,0 0 0,0 1 0,0-1 1,0 0-1,1 0 0,-1 0-1,0-1-238,1 1-1,-1-1 0,1 0 1,0 1-1,-1-1 0,1 0 1,0 0-1,0 0 0,-1 0 1,1-1-1,0 1 0,0 0 1,0-1-1,0 1 0,0-1 1,0 0-1,0 0 0,0 0 1,1 0 238,3 0-1064,0 0 0,0-1 1,0 0-1,-1 0 0,1-1 0,1 0 1064,7-3-3514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6 7424,'-1'-1'485,"0"0"0,0 1 1,0-1-1,-1 1 0,1-1 1,0 1-1,0-1 0,-1 1 1,1 0-1,0-1 1,-1 1-1,1 0 0,0 0 1,-1 0-1,1 0 0,0 0 1,-2 1-486,-26 0 463,21 1-457,0 1-1,0-1 1,0 1 0,1 1-1,-1 0 1,1 0-1,0 0 1,0 1-1,1 0 1,-4 3-6,-3 4 11,0 0 1,1 1-1,1 1 1,-4 6-12,12-16-10,0 0 1,0 0-1,0 1 1,1-1-1,-1 1 1,1 0-1,0 0 1,1 0-1,-1 0 1,1 0-1,0 0 1,0 5 9,1-7-1,0 1 0,1-1 0,-1 0 1,1 1-1,0-1 0,0 0 0,0 1 1,1-1-1,-1 0 0,1 0 0,0 0 1,0 0-1,0 0 0,0 0 0,0-1 1,0 1-1,1-1 0,-1 0 1,2 2 0,2 0-290,0 1 0,1-1 0,-1 0 0,1-1 0,0 1 0,0-1 0,0-1 0,0 1 0,0-1 1,0 0-1,1-1 0,-1 0 0,1 0 0,6-1 290,18-3-3413</inkml:trace>
  <inkml:trace contextRef="#ctx0" brushRef="#br0" timeOffset="1">359 50 10240,'-16'56'5100,"14"-43"-4698,0 0 1,1-1-1,0 12-402,1-17-15,0 0-1,1 0 1,0 1-1,0-1 0,1 0 1,0 0-1,0-1 1,0 1-1,1 0 1,0-1-1,0 1 1,1-1-1,0 0 1,0 0-1,4 5 16,-6-9 4,0-1 1,-1 1-1,1 0 0,0-1 1,0 1-1,0-1 0,0 0 0,1 0 1,-1 1-1,0-1 0,0-1 1,1 1-1,-1 0 0,1 0 0,-1-1 1,0 0-1,1 1 0,-1-1 1,3 0-5,-1-1 1,1 1 1,-1-1-1,0 0 1,0-1 0,0 1-1,0-1 1,0 1-1,-1-1 1,1 0-1,0-1 1,1 0-2,3-3-3,0-1 0,0 0-1,-1 0 1,0-1 0,0 0-1,-1 0 1,0 0 0,0-1 0,1-4 3,-4 7-27,-1 0 1,0-1 0,0 1 0,0 0 0,-1-1 0,0 1 0,0-5 26,0-13-3311,0 20-38,2-3-16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10368,'9'7'5203,"-8"-6"-4905,1 1 1,-1-1 0,1 0 0,0 0 0,-1 0-1,1 0 1,0 0 0,0 0 0,0-1 0,-1 1-1,1 0 1,0-1 0,0 0 0,0 1-1,0-1 1,0 0 0,0 0-299,118-7 304,-78 6-883,-25 1-7487,-12 0 4429</inkml:trace>
  <inkml:trace contextRef="#ctx0" brushRef="#br0" timeOffset="1">310 51 9984,'0'-1'220,"-1"1"0,1 0 0,0-1 0,0 1-1,0-1 1,-1 1 0,1-1 0,0 1 0,0-1 0,0 1 0,0-1 0,0 1 0,0-1 0,0 1 0,0-1 0,0 1 0,0-1 0,0 1 0,0-1 0,0 1 0,0-1 0,1 1 0,-1-1 0,0 1 0,0-1 0,0 1 0,1-1-1,-1 1-219,15-10 3288,25 0-1525,-36 9-1677,9-2 143,14-2-456,26-2 227,-46 7 302,0-1-1,0 1 1,0 1 0,0-1-1,0 1 1,0 1 0,-1-1 0,1 1-1,0 0 1,1 1-302,-6-2 54,-1-1-1,0 1 1,1 0 0,-1 0 0,0-1-1,1 1 1,-1 0 0,0 0-1,0 0 1,0 0 0,0 1 0,0-1-1,0 0 1,0 0 0,0 1-1,0-1 1,-1 0 0,1 1 0,0-1-1,-1 1 1,1-1 0,-1 1 0,0-1-1,1 1 1,-1-1 0,0 1-1,0-1 1,0 1 0,0-1 0,0 1-1,-1 0 1,1-1 0,0 1-1,-1-1 1,1 1 0,-1-1 0,1 0-1,-1 1 1,0 0-54,-4 8-34,-1 0 0,0-1 0,0 0-1,-1 0 1,-4 4 34,-3 3 188,-3 7-207,1 1 1,-7 15 18,19-31-3,0 0 1,0 1-1,1 0 1,-1-1 0,2 1-1,0 1 1,0-1 0,0 0-1,1 8 3,1-14-10,0 1-1,0-1 1,0 1-1,1-1 0,-1 1 1,1-1-1,0 0 1,0 1-1,0-1 1,1 0-1,-1 0 1,1 0-1,0 0 1,0 0-1,0 0 0,0 0 1,0-1-1,1 1 11,0 0 18,1 0 0,0 0-1,0 0 1,0-1-1,1 0 1,-1 0 0,0 0-1,1 0 1,0-1 0,-1 1-1,5 0-17,8 0-258,0-1-1,0 0 1,0-1-1,-1-1 1,1 0 0,15-4 258,45-14-4642,-27 2-1468,-27 6 1902,-4-1 507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12 212 7040,'-1'1'455,"0"0"1,0 0 0,0 0-1,0 0 1,0 1 0,0-1-1,1 0 1,-1 1 0,0-1-1,1 0 1,-1 1-1,1-1 1,0 1 0,-1-1-1,1 1 1,0-1 0,0 1-1,0 0-455,1 33 578,0-22-301,3 137 4000,-4-95-4056,0-30-121,0-19-70,0-8-19,1-13-290,0 0-1,1 0 1,1 0-1,0 1 1,1-1-1,0 1 1,1-1-1,2 0 280,-4 6-161,1 1 0,0 0-1,1 0 1,0 0-1,0 1 1,1-1-1,-1 1 1,2 1 0,-1-1-1,1 1 1,0 0-1,0 0 1,1 1 0,0 0 161,-6 4 14,-1 0 1,1 0 0,0 1 0,-1-1-1,1 1 1,0-1 0,-1 1 0,1 0 0,0 0-1,-1 0 1,1 0 0,0 0 0,0 0-1,-1 0 1,1 0 0,0 1 0,0-1-1,-1 1 1,1-1 0,-1 1 0,1 0 0,0 0-1,-1-1 1,1 1 0,-1 0 0,0 0-1,1 1 1,-1-1 0,0 0 0,0 0 0,1 1-1,-1 0-14,2 1 237,0 1 0,-1 0-1,1 0 1,-1 0-1,0 1 1,0-1-1,-1 0 1,1 1 0,-1-1-1,0 1 1,0-1-1,0 3-236,0 3 88,0 1-1,-1 0 0,0-1 0,0 1 0,-1-1 0,-1 1 0,0-1 0,0 1 0,-1-1 0,0 0 1,-1 0-1,-3 7-87,6-15-42,-1 0-1,1 0 1,-1 0 0,1 0 0,-1-1 0,0 1 0,1 0 0,-1-1 0,0 1-1,0-1 1,0 0 0,0 1 0,0-1 0,-1 0 42,0 0-390,0 0 1,0 0-1,0 0 1,0-1-1,0 1 1,0-1-1,-1 0 1,1 0-1,0 0 1,0 0 389,-16-1-4432</inkml:trace>
  <inkml:trace contextRef="#ctx0" brushRef="#br0" timeOffset="1">295 36 9984,'0'0'195,"0"0"0,-1 0 0,1 0 0,0 0 0,-1 0 0,1 1 1,0-1-1,-1 0 0,1 0 0,0 0 0,0 0 0,-1 0 0,1 0 0,0 0 1,-1 1-1,1-1 0,0 0 0,0 0 0,-1 0 0,1 1 0,0-1 0,0 0 1,-1 0-1,1 1 0,0-1 0,0 0 0,0 0 0,0 1 0,-1-1 0,1 0 1,0 1-1,0-1-195,1 14 3192,13 16-1746,-12-25-1310,22 40 494,1-1 1,3-2-1,15 19-630,-3-7 2776,9 24-2776,-42-66-165,25 40 123,-7-21-4946,-24-31 2321,-1-3-959,0-13-454,0-1 379</inkml:trace>
  <inkml:trace contextRef="#ctx0" brushRef="#br0" timeOffset="2">653 0 10368,'-14'20'3872,"14"-20"-3040,-21 32 1055,17-25 321,-10 14-1184,5-6-384,-13 22-480,3-10-160,-3 18 0,4-10 0,0 8 0,-1-6-96,7-1 64,-1-9-1312,4 2-608,0-5-511,4-5-97</inkml:trace>
  <inkml:trace contextRef="#ctx0" brushRef="#br0" timeOffset="3">748 219 9856,'-18'0'3680,"13"5"-2848,10-5-96,-5 3-192,5 1-352,4-4-32,0 0-64,4 0-96,4 0 32,1 0-32,0 0 0,-4 0-96,-1-4 64,-4 4-1312,0-3-608,0 3-1760</inkml:trace>
  <inkml:trace contextRef="#ctx0" brushRef="#br0" timeOffset="4">801 370 9728,'-5'12'3680,"10"-3"-2848,-1-6-96,-4 2-288,5-1-320,4-4-96,5 0-288,4-4-160,4-1 224,1-2-2112,0-1-896,-2-4 64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 9728,'-21'29'5709,"6"6"-4652,9-15-1254,1 0 1,-1 11 196,5-23 15,0 0-1,0 0 1,0 1 0,1-1 0,0 0 0,1 0-1,0 0 1,0 0 0,1 0 0,2 6-15,-3-11-9,0-1 0,0 1 1,0-1-1,1 1 0,-1-1 0,1 0 1,0 1-1,0-1 0,0 0 1,0 0-1,0 0 0,0-1 0,0 1 1,1-1-1,-1 1 0,0-1 0,1 1 1,0-1-1,-1 0 0,1 0 0,0-1 1,-1 1-1,1 0 0,0-1 1,0 0-1,-1 1 0,1-1 0,0 0 1,0-1-1,0 1 0,2-1 9,2 0-677,-1 0 0,1 0-1,0-1 1,-1 0 0,6-3 677,11-6-3440</inkml:trace>
  <inkml:trace contextRef="#ctx0" brushRef="#br0" timeOffset="1">21 180 9728,'-9'19'3680,"9"-7"-2848,0 0-32,0-7-160,9-2-512,5-3-64,4-3-224,-5 3 32,8-12 64,2-5-1376,-5 2-608</inkml:trace>
  <inkml:trace contextRef="#ctx0" brushRef="#br0" timeOffset="2">128 0 7296,'-13'0'2720,"-1"5"-2112,9-2 1024,5-3 288,0 4-1024,5-4-480,-1 0-448,1 0-160,4 0-2368,9-4-1024,5 1 416,-1-2 224</inkml:trace>
  <inkml:trace contextRef="#ctx0" brushRef="#br0" timeOffset="3">299 17 7296,'-6'9'1500,"1"2"1,0-1-1,1 0 1,1 1-1,-3 9-1500,2 0 334,0 1-1,2 0 1,0 0 0,2 11-334,0-26 15,1 0 0,0 1 0,0-1 0,0 0 0,1 0 0,0 0 0,0 0 0,1-1 0,-1 1 0,1-1 0,1 1-15,-3-3-86,1-1 1,-1 0-1,1 1 0,0-1 0,0 0 0,0 0 1,0 0-1,0 0 0,0 0 0,0 0 1,1 0-1,-1-1 0,1 0 0,-1 1 1,1-1-1,-1 0 0,1 0 0,0 0 0,0 0 1,0-1-1,-1 1 0,1-1 0,0 0 1,2 0 85,12-2-2182,-3-3-1140</inkml:trace>
  <inkml:trace contextRef="#ctx0" brushRef="#br0" timeOffset="4">267 208 10112,'-1'2'404,"1"1"1,0-1 0,-1 0-1,1 1 1,0-1-1,0 0 1,0 0 0,1 1-1,-1-1 1,1 0 0,-1 0-1,1 2-404,0-2 90,0-1 0,-1 1-1,1-1 1,0 1 0,0-1-1,0 0 1,0 0 0,0 1-1,0-1 1,0 0 0,0 0-1,1 0 1,-1 0 0,0 0-1,1 0-89,0-1-73,0 1-1,0 0 0,0-1 1,0 1-1,0-1 0,0 0 1,0 0-1,0 0 0,0 0 1,0 0-1,0 0 0,0 0 1,0 0-1,0-1 1,0 1-1,0-1 0,-1 0 1,1 0-1,0 1 0,0-1 1,0 0-1,-1 0 0,1-1 1,0 1-1,-1 0 1,1 0-1,-1-1 0,1-1 74,2 0-747,0-1-1,-1 0 1,0 0-1,0-1 0,0 1 1,0-1-1,0-1 748,-2 3-175,1-1-1,-1 0 1,0 0-1,0 1 1,-1-1-1,1 0 0,-1 0 1,1-2 175,-2-1 659,1 0-1,-1 1 1,-1-1 0,1 0-1,-1 1 1,0 0 0,-1-1-1,1 1 1,-1 0 0,-1 0-1,0-1-658,3 5 101,0 0-1,-1 0 1,1-1 0,0 1-1,0 0 1,0-1 0,1 1-1,-1-1 1,0 1 0,1-1-1,0 1 1,0-3-101,0 4-20,0 0 1,1-1-1,-1 1 0,1 0 1,-1 0-1,1 0 1,0 0-1,0-1 1,-1 1-1,1 0 0,0 0 1,0 0-1,0 1 1,0-1-1,0 0 1,0 0-1,0 1 0,1-1 1,-1 0-1,0 1 1,0-1-1,0 1 1,1-1-1,-1 1 0,0 0 1,1-1 19,16-5-2355,2 0-4517,-6 2 3550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7296,'-1'0'282,"-1"1"1,1 0 0,-1 0-1,1 1 1,-1-1-1,1 0 1,0 0 0,-1 1-1,1-1 1,0 1-1,0-1 1,0 1 0,0-1-1,0 1 1,1 0 0,-1-1-1,0 1 1,1 0-1,-1 0 1,1 0 0,0-1-1,-1 1 1,1 0-1,0 1-282,-1 11 430,1 0-1,0 0 1,1 3-430,0 5 30,-1-10 38,0-1 0,1 1 0,1 0 0,0-1-1,1 3-67,-2-12-19,-1 1 0,1 0 0,0 0 0,0-1 0,0 1 0,0-1 0,1 1 0,-1-1 0,1 1 0,-1-1 0,1 0 0,0 0 0,0 0 0,0 0 0,0 0 0,0 0 0,0 0 0,1-1 0,-1 1 0,0-1 0,1 0 0,-1 1 0,1-1 0,0 0 19,-2-1-148,0 0 1,1 0 0,-1 0 0,0 0 0,0 0 0,1 0-1,-1-1 1,0 1 0,0 0 0,0-1 0,1 1 0,-1-1-1,0 1 1,0-1 0,0 1 0,0-1 0,0 0 0,0 1-1,0-1 1,0-1 147,19-19-2774,-14 12 1409,8-7-1168</inkml:trace>
  <inkml:trace contextRef="#ctx0" brushRef="#br0" timeOffset="1">65 156 9600,'-14'10'3584,"11"-1"-2784,3-1 0,0-8-160,0 7-448,3-2-32,2-5-96,4 0-64,0-5 32,4-2-1376,1-5-544,-1-3-1792</inkml:trace>
  <inkml:trace contextRef="#ctx0" brushRef="#br0" timeOffset="2">105 0 9856,'-4'8'3680,"4"-8"-2848,4 3-256,-4 1-288,5-4-448,4 0 32,-5 0-2272,1 0-928,9-4 192,-5 4 160</inkml:trace>
  <inkml:trace contextRef="#ctx0" brushRef="#br0" timeOffset="3">285 35 9728,'2'13'1436,"0"1"-1,-1 0 1,0-1 0,-1 2-1436,-1 9 171,-1 0 0,-1-1-1,-2 1 1,0 0 0,-8 19-171,5-24 298,14-36 1628,2-5-2918,3-2 728,2 0 1,0 1-1,2 1 1,1 1 0,13-15 263,-26 33-12,0 0 1,0 0 0,1 0 0,-1 1 0,1-1 0,0 1 0,-1 0 0,1 0 0,1 0 11,-4 2 3,0-1 0,0 1 0,0 0-1,0-1 1,1 1 0,-1 0 0,0 0-1,0 0 1,0 0 0,1 0 0,-1 0-1,0 0 1,0 0 0,0 0 0,1 1-1,-1-1 1,0 0 0,0 1 0,0-1 0,0 1-1,0-1 1,0 1 0,0 0 0,0 0-1,0-1 1,0 1 0,0 0 0,0 0-1,0 0 1,-1 0 0,1 0 0,0 0-1,-1 0 1,1 0-3,7 15 44,-2 1-1,0-1 1,-1 1-1,-1 0 1,0 0 0,-1 0-1,0 5-43,13 60-539,-16-80 265,0-1 1,1 1 0,-1-1 0,0 1-1,1-1 1,0 0 0,-1 1 0,1-1 0,0 0-1,0 1 1,0-1 0,0 0 0,0 0 273,3-3-3456</inkml:trace>
  <inkml:trace contextRef="#ctx0" brushRef="#br0" timeOffset="4">630 59 10368,'0'8'3936,"0"1"-3040,5 6-192,-5-6-320,4 6 575,1 4 481,0 6-672,-1-1-320,1 0-288,-1 3-160,-4-3 96,0-4-128,0 4-64,5-12-992,-5-7-480,4-5-607,1-8-257,-1-16-1376</inkml:trace>
  <inkml:trace contextRef="#ctx0" brushRef="#br0" timeOffset="5">612 11 10112,'-4'9'3872,"-1"-2"-3040,10 1-64,-1-4-192,1 1-448,4-2-64,4 1-192,6-4-64,-1 0 96,-6 0-2560,10 0-1088,15 5 416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9:4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26 6272,'8'-12'5309,"-8"11"-5068,1 0 0,-1 0-1,0 0 1,1 0 0,-1 1 0,1-1-1,-1 0 1,1 0 0,0 0 0,-1 1 0,1-1-1,0 0 1,0 1 0,-1-1 0,1 0-1,0 1 1,0-1-241,0 2 16,-1-1 0,0 0 0,1 1 0,-1-1 0,0 0 0,1 1 0,-1-1 0,0 1 0,1-1 0,-1 1 0,0-1 0,0 0-1,1 1 1,-1-1 0,0 1 0,0-1 0,0 1 0,0-1 0,0 1 0,0 0 0,1-1 0,-1 1 0,0-1 0,-1 1 0,1-1 0,0 1-16,0 20 184,0-15-10,-2 13 435,0-1-1,-2 1 0,0-1 0,-1 0 0,-1 0 0,-5 11-608,-3 9 149,-33 110 0,6 3 0,6 1 1,7 5-150,25-143-10,1 1 0,1 0 1,0 0-1,2 0 0,-1 0 0,3 14 10,-2-25 5,0 1-1,1-1 0,-1 0 0,0 0 1,1 0-1,0 0 0,0 0 0,0-1 1,1 1-1,-1 0 0,1-1 0,0 0 1,0 0-1,0 0 0,0 0 0,1 0 1,-1 0-1,1-1 0,-1 0 0,1 0 1,0 0-1,0 0 0,0 0 0,0-1 1,3 1-5,15 4 13,1-2 1,1 0 0,-1-1-1,9-1-13,96-3 56,-54 0-44,73 1 116,-144 0-148,-1 0 0,1 0-1,-1 1 1,1-1 0,-1 1-1,0-1 1,1 1-1,-1 0 1,0 0 0,1 0-1,-1 0 21,-1 0-1210,-1-1-662,5-4-3141,4-3 1365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57:2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52 7040,'-13'-9'8002,"-4"-4"-7135,14 10-856,0 0 0,-1 1 0,1-1 0,-1 1 0,1-1 1,-1 1-1,0 0 0,0 0 0,0 1 0,0-1 0,0 1 0,0 0 1,0 0-1,-1 0 0,1 1 0,0-1 0,0 1 0,-1 0 0,1 1 0,0-1 1,-1 1-1,1-1 0,-1 2-11,-4 0 0,0 1 0,1 1-1,-1-1 1,1 2 0,0-1 0,0 1 0,0 0 0,0 1 0,1 0 0,0 0 0,0 0-1,1 1 1,0 0 0,0 0 0,0 1 0,-3 7 0,6-10-1,0 0-1,0 0 1,1 1 0,0-1-1,0 1 1,0 0-1,1 0 1,-1-1 0,2 1-1,-1 0 1,0 0 0,1 0-1,0 0 1,1 0 0,0 0-1,-1 0 1,2 0-1,-1 0 1,1-1 0,0 1-1,0 0 1,0-1 0,1 1-1,0-1 1,0 0 0,2 2 1,1 1 18,0-1 1,1 0-1,-1 0 1,2 0-1,-1-1 1,1 0-1,0-1 1,0 0-1,0 0 1,1-1-19,-3-1-276,-1 0 0,1-1 0,0 0 0,1 0 1,-1 0-1,0-1 0,0 0 0,1 0 0,-1-1 1,1 0-1,-1 0 0,0 0 0,1-1 0,-1 0 1,3-1 275,18-9-3376</inkml:trace>
  <inkml:trace contextRef="#ctx0" brushRef="#br0" timeOffset="1">412 87 6656,'-4'7'1554,"2"-2"-1032,-1 0 0,1 0 0,0 0-1,0 0 1,0 0 0,1 0 0,-1 0 0,1 1 0,0-1 0,1 4-522,0 9 497,0-1 0,2 0 1,0 0-1,2 7-497,-2-18 22,-1 0 0,1 0 1,1 1-1,-1-2 0,1 1 0,0 0 0,0-1 0,1 1 1,-1-1-1,1 0 0,1 0 0,-1 0 0,2 0-22,-5-4 4,1 1 0,0-1 0,0 0-1,0 0 1,0 0 0,0 0 0,0 0 0,0 0 0,0 0-1,0-1 1,0 1 0,0-1 0,1 0 0,-1 1-1,0-1 1,0 0 0,1 0 0,-1-1 0,0 1 0,0 0-1,0-1 1,1 1 0,-1-1 0,0 0 0,0 0-1,0 1 1,0-1 0,0-1 0,0 1 0,0 0 0,-1 0-1,1-1 1,0 1 0,-1-1 0,1 0-4,3-3 6,0 1-1,-1-1 1,0-1 0,0 1 0,0 0 0,0-1-1,-1 0 1,0 0 0,0 0 0,-1 0 0,1-4-6,11-53 372,-12 30-1502,-7 2-4880,4 23 2826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3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6 620 7296,'-1'-1'236,"0"-1"0,0 0 0,1-1 0,-1 1 0,1 0 0,-1 0 0,1 0 0,0 0 0,0 0 0,0 0 0,0-1 0,0 1 0,0 0 1,1 0-1,-1 0 0,1 0 0,-1 0 0,1 0 0,0 0 0,0 0 0,0 0 0,0 0 0,0 0 0,0 0 0,1 0-236,6-8 541,-1 1-1,1 0 1,0 0-1,3 0-540,-6 3 150,35-31-92,2 2 0,1 2 1,2 1-1,1 3 0,1 1 0,2 2-58,58-23 71,2 4 0,34-5-71,-15 10 0,2 5 0,1 6 0,7 6 0,-63 12 58,1 3 1,0 4 0,0 3-1,0 4 1,30 6-59,-80-6 217,0 1 0,0 1 1,-1 1-1,0 2 0,0 1 1,-1 0-1,0 2 0,13 8-217,-20-8 224,0 1 0,-1 0-1,0 2 1,-1 0-1,-1 0 1,0 1 0,-1 1-1,-1 1 1,2 3-224,-6-7 57,0 0 0,-2 0 0,0 0-1,0 1 1,-1 0 0,-1 1 0,0-1 0,-1 1 0,-1-1 0,0 1 0,-1 0-1,0 0 1,-2 8-57,-1 1 23,-2 1 0,-1-1-1,-1 0 1,-2 0-1,0 0 1,-1-1 0,-6 11-23,-11 15 51,-2 0 1,-27 36-52,-5-5 64,-3-2 0,-66 60-64,-7-4 26,-5-7 1,-68 41-27,-184 122-105,218-163 103,34-25 4,-25 18 2,-99 95-4,258-209-1,-6 6-8,1 0 1,-9 11 8,19-20-4,0-1-1,0 1 0,0 0 1,0-1-1,1 1 1,-1 0-1,1 0 1,0 0-1,0 0 0,0 0 1,0 0-1,0 1 1,1-1-1,-1 0 1,1 0-1,0 3 5,1-4-2,-1 1 0,1-1 0,0 0 1,0 1-1,0-1 0,0 0 0,0 0 0,1 0 0,-1 0 0,0 0 1,1 0-1,0-1 0,-1 1 0,1 0 0,0-1 0,0 1 0,0-1 1,0 0-1,0 0 0,0 1 0,0-1 0,3 0 2,6 3 2,0 0 1,0-1-1,0 0 0,8 1-2,41 2 31,1-1-1,0-4 1,39-4-31,-84 2 4,383-26 120,23-20-124,-186 19 20,180-23-20,565-49 107,-884 95-486,0 4 0,5 5 379,-97-3-274,-1-2-79,0 1 1,0 1-1,0-1 0,0 1 1,0-1-1,0 1 0,0 0 1,0 0-1,-1 1 0,1-1 1,0 1-1,0 0 353,-4-2-119,0 1 0,0-1 0,0 0 0,0 0 0,0 0 0,0 1 0,0-1 0,0 0 0,0 0 1,0 0-1,0 1 0,0-1 0,-1 0 0,1 0 0,0 0 0,0 1 0,0-1 0,0 0 0,0 0 0,-1 0 0,1 0 0,0 0 0,0 1 1,0-1-1,0 0 0,-1 0 0,1 0 0,0 0 0,0 0 0,0 0 0,-1 0 0,1 0 0,0 0 0,0 0 0,0 0 0,-1 0 0,1 0 1,0 0-1,0 0 0,0 0 119,-14 4-3264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3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9600,'2'30'5194,"7"6"-3849,-2-12 777,6 13-1497,2 0 0,1-1 1,2-1-1,16 22-625,-19-31 117,106 178 39,69 126 19,-157-267-175,29 54 139,0 13-139,-61-128 1,0 0 4,0 0 1,0 0-1,-1 0 0,1 0 0,0 0 1,-1 0-1,1 0 0,-1 0 0,0 0 1,1 0-1,-1 0 0,0 1 0,-1-1 1,1 0-1,0 0 0,-1 1-5,1-3 0,0 0 1,0 0-1,0 1 1,0-1-1,0 0 0,0 0 1,0 0-1,0 1 1,0-1-1,0 0 0,0 0 1,0 0-1,-1 1 1,1-1-1,0 0 0,0 0 1,0 0-1,0 1 1,0-1-1,-1 0 0,1 0 1,0 0-1,0 0 1,0 0-1,-1 0 0,1 0 1,0 1-1,0-1 1,-1 0-1,1 0 0,0 0 1,0 0-1,0 0 1,-1 0-1,-8-5-20,-15-22-54,6 0 16,2-1 0,1-1-1,1 0 1,1-1 0,-5-19 58,-6-28-274,-9-54 274,23 86-84,2 0 1,2-1-1,3 1 0,1-1 1,2 0-1,6-43 84,-2 56-39,1-1 0,1 1 0,3 0 0,0 1 0,2 0 0,9-18 39,-12 34-5,0 0-1,1 0 0,1 0 0,0 2 0,1-1 1,1 1-1,0 1 0,1 0 0,0 1 0,1 0 1,0 1-1,1 0 0,7-2 6,-3 2 17,1 1 0,0 2 1,1 0-1,0 1 0,14-3-17,-24 8 15,1 0 1,0 0-1,0 1 1,0 0-1,0 1 1,0 1-1,0 0 1,0 0-1,0 2 1,0-1-1,6 3-15,-6-1 42,-1 1 0,0 0 0,0 0 0,0 1 0,-1 0 0,0 1 0,0 0 0,-1 1 0,2 2-42,-6-6 17,-1 1 1,0 0-1,0 0 1,0 0-1,-1 1 1,0 0-1,0-1 1,0 1-1,0 0 1,-1 0 0,0 0-1,-1 1 1,1-1-1,-1 0 1,0 1-1,-1-1 1,1 0-1,-2 5-17,0 2 13,0 0 0,-2 0 0,1 0-1,-2-1 1,0 1 0,0-1 0,-1 0-1,-1 0 1,0 0 0,0 0 0,-1-1-1,-1-1 1,0 1 0,0-1 0,-1 0-1,-3 2-12,-25 21 8,-1-2 0,-1-1-1,-36 20-7,-38 29-152,112-78 152,-1 0 1,1 0-1,-1 0 1,1 0-1,0 1 0,-1-1 1,1 0-1,0 1 1,0-1-1,0 1 0,0-1 1,0 1-1,0-1 0,0 1 1,1 0-1,-1-1 1,1 1-1,-1 1 0,1-2 3,1 1 0,0-1 1,-1 1-1,1-1 0,0 0 0,0 1 0,0-1 0,0 0 1,0 0-1,0 1 0,0-1 0,0 0 0,0 0 0,0 0 1,1 0-1,-1-1 0,0 1 0,1 0 0,-1 0 1,1-1-1,-1 1 0,1-1 0,0 1-3,40 16 13,0-2 0,2-2 0,21 3-13,-5-1-2,-52-13 1,170 45-2627,166 67 2628,-174-37-7098,-111-44 3802</inkml:trace>
  <inkml:trace contextRef="#ctx0" brushRef="#br0" timeOffset="451.914">2190 18 7296,'28'25'3613,"-23"-20"-3251,0 1 1,-1 0 0,1 0 0,-1 1 0,0 0 0,-1-1 0,1 2-363,7 13 2033,41 82 791,-5 2 1,-1 13-2825,70 221-442,-69-195 606,-23-74-635,0 0-1482,-9-23-2151,-13-41 3249,1 5-585,-3-10 1363,1-1 0,-1 0 1,0 0-1,0 0 0,0 0 0,0 0 0,0 1 0,0-1 0,0 0 1,0 0-1,0 0 0,-1 0 0,1 0 0,0 1 0,0-1 1,0 0-1,0 0 0,0 0 0,0 0 0,0 0 0,0 0 0,0 1 1,0-1-1,0 0 0,0 0 0,-1 0 0,1 0 0,0 0 1,0 0-1,0 0 0,0 0 0,0 0 0,0 1 0,-1-1 1,1 0-1,0 0 0,0 0 0,0 0 0,0 0 0,0 0 0,-1 0 1,1 0-1,0 0 0,0 0 0,0 0 0,0 0 0,0 0 1,-1 0-1,1 0 0,0 0 0,0 0 0,0-1 0,0 1 0,0 0 1,-1 0-1,1 0 0,0 0 0,0 0 77,-6-4-2581</inkml:trace>
  <inkml:trace contextRef="#ctx0" brushRef="#br0" timeOffset="782.687">1563 0 9984,'-19'13'3776,"19"-13"-2944,29 16-96,-10-11-160,5 0-448,32-5 1055,11 3-639,24-6 736,4-2-736,28-3-1536,2 0 512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3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815 472 6784,'2'2'423,"1"0"1,-1 0 0,1 0 0,-1 0-1,0 1 1,0-1 0,0 1-1,0-1 1,-1 1 0,1-1-1,0 1 1,-1 0 0,0 0 0,1 2-424,13 47 2638,-13-45-2494,12 58 511,4 52-655,-7-33 284,9 46 1200,72 492 1218,-27 12-2499,-48-392-256,23 562-1147,-40-762-1571,-2-1 1,-3 12 2770,-2-33-3814,2-10 1244</inkml:trace>
  <inkml:trace contextRef="#ctx0" brushRef="#br0" timeOffset="543.034">20 1098 9600,'-16'-22'3120,"16"22"-3074,-1 0 1,1 0 0,0-1 0,0 1 0,-1 0-1,1-1 1,0 1 0,0 0 0,0 0 0,0-1 0,-1 1-1,1 0 1,0-1 0,0 1 0,0 0 0,0-1-1,0 1 1,0-1 0,0 1 0,0 0 0,0-1-1,0 1 1,0 0 0,0-1 0,0 1 0,0 0 0,1-1-47,0-7 287,-1 3-163,1 1 0,0-1-1,0 0 1,0 1 0,1-1-1,0 1 1,0-1 0,0 1-1,0 0 1,0-1 0,1 1-124,45-60 623,3 1 1,2 3-1,3 2 0,2 3 1,3 2-1,2 3 1,27-15-624,36-16 110,4 4-1,3 7 1,72-25-110,-109 54-24,0 5 0,3 5 0,1 3 0,84-11 24,-77 23 13,2 4 0,-1 4 1,1 6-1,52 7-13,-107 0 38,1 3 1,-1 2-1,0 2 1,34 14-39,-52-14 28,-1 2 0,0 2 1,-1 2-1,0 0 0,-2 3 1,0 0-1,-1 3-28,-13-10 14,-1 1 0,-1 1 0,0 0 0,-1 1-1,-1 1 1,-1 1 0,0 0 0,-1 0 0,-1 1 0,-1 0 0,-1 1-1,-1 0 1,-1 1 0,-1 0 0,2 10-14,-4-6 16,0 1 0,-2-1 0,-1 1 0,-1 0 0,-1 0 0,-1-1 0,-2 1 0,-3 10-16,-3-2 20,-1 1 0,-2-2 0,-2 0-1,-1 0 1,-4 3-20,-10 15 12,-3-2 0,-31 37-12,8-22 9,-2-3-1,-3-3 1,-16 10-9,-13 8-115,-4-4-1,-3-4 1,-88 46 115,37-35-3434,-110 41 3434,148-76-6854,-60 13 6854,140-49-1465,-1-1-1,0-1 1,-1-2 0,-6-1 1465,-19-2-1968</inkml:trace>
  <inkml:trace contextRef="#ctx0" brushRef="#br0" timeOffset="1283.882">3167 1926 7296,'7'94'4869,"0"-34"-1620,8 31-3249,38 122 412,-9-41-249,-18-44 3602,-4 10-3765,-20-123 412,-1-23-410,2-19-256,4-37-944,4 1 0,2 0 0,16-45 1198,21-28-763,26-42 763,-55 137-17,1 0-1,2 2 1,2 0 0,23-26 17,-29 42 18,1 1 0,0 1 0,1 1 1,2 1-1,0 1 0,1 1 1,17-9-19,-31 20 98,0 0 1,0 1 0,1 0-1,-1 1 1,1 0 0,0 1-1,1 1 1,-1 0-1,0 0 1,1 1 0,-1 1-1,1 0 1,-1 0 0,0 1-1,1 1 1,-1 0 0,0 1-1,0 1 1,0-1 0,0 2-1,-1 0 1,1 0 0,-1 1-1,3 2-98,11 10 357,0 0 0,-1 2 0,-1 1 0,-1 0 0,-1 2 0,5 7-357,22 32 424,35 60-424,-42-55-138,-3 2 0,-4 1 1,-2 2-1,9 38 138,-19-42-5257,5 39 5257,-27-106-55,1 3-387,1 0 0,-2-1 0,1 1 0,0 0-1,-1 0 1,0 0 0,1 0 0,-2 0-1,1 0 1,0 0 0,-1 0 0,0 0 0,0 0-1,0-1 1,0 1 442,-9 15-2645</inkml:trace>
  <inkml:trace contextRef="#ctx0" brushRef="#br0" timeOffset="1631.77">3380 2398 9728,'5'13'3680,"-5"-13"-2848,62 12-32,-28-12-96,-2 0-480,30-8 32,10 0-160,27-9 0,0 1-33,31-10-190,-7 6 63,48-16-1664,-9 8 960,-15-6-3776,-19 8 2528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4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4224,'7'-2'236,"-1"0"1,0 0 0,1 0-1,-1 1 1,1 0-1,0 0 1,-1 1-1,1-1 1,3 2-237,4-2 159,203-1 2235,1332-55-996,-921 31-1174,-609 25-217,2074-79 354,-1 40-84,-62 44 908,187 0 1102,-1361-9-2153,1277 0-60,-2031 6-127,473-7-1307,-511 2-747,22-6 2107,-36 0-3205,17-6 3205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4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52 7040,'-9'-35'2282,"8"34"-2235,1 0 0,-1 0 0,1 0-1,-1 0 1,1 0 0,-1 0 0,0 0-1,1 0 1,-1 1 0,0-1-1,0 0 1,0 0 0,0 1 0,0-1-1,0 1 1,0-1 0,0 1 0,0-1-1,0 1 1,0 0 0,0-1 0,0 1-1,0 0 1,0 0 0,0 0-1,0 0 1,0 0 0,0 0 0,-1 0-47,-30 6-540,-4 7-1022,1 2-1,-17 10 1563,25-10-26,0 1 1,1 2 0,0 0-1,2 2 1,0 0-1,1 2 1,2 0-1,0 2 1,0 1 25,16-18 38,0 0 1,1 0 0,-1 0 0,1 1-1,1 0 1,-1 0 0,1 0-1,0 2-38,2-8 69,1 1 1,0-1-1,-1 0 0,1 0 0,0 1 0,0-1 0,0 0 1,0 0-1,0 1 0,1-1 0,-1 0 0,1 0 0,0 0 1,-1 0-1,1 1 0,0-1 0,0 0 0,0 0 0,0-1 1,1 1-1,-1 0 0,1 0 0,-1 0 0,1-1 0,-1 1 1,1-1-1,0 1 0,0-1 0,0 0 0,0 0 0,0 0 1,0 0-1,0 0-69,6 2 50,0 0 1,0 0 0,0-1 0,1 0 0,-1-1-1,0 0 1,1 0 0,-1-1 0,1 0 0,0 0-1,-1-1 1,0 0 0,1-1 0,-1 0-1,0 0 1,1 0 0,-1-1 0,-1-1 0,1 1-1,0-1 1,-1-1 0,4-2-51,1-1 5,0 0 0,-1-1 0,0-1 0,0 0 1,-1 0-1,0-1 0,-1 0 0,0-1 0,-1 0 0,-1 0 0,1-1 0,4-12-5,-11 22 4,0 0-1,0-1 1,0 1-1,0-1 1,0 1-1,-1-1 1,1 1-1,-1-1 1,0 0-1,0 1 1,-1-1-1,1 1 1,-1-1-1,0-1-3,1 3-1,-1 0 0,0 1 0,0-1 0,0 0 0,0 1 0,0-1 0,0 1 0,0-1 0,-1 1 0,1 0 0,-1-1 0,1 1 0,-1 0 0,1 0 0,-1 0 0,1 0 0,-1 0 1,0 0-1,0 1 0,1-1 0,-1 0 0,0 1 0,0 0 0,0-1 0,0 1 0,0 0 0,0 0 0,-1 0 1,-5 0-107,1 1 0,-1 0 1,0 0-1,0 0 0,0 1 1,1 0-1,-1 1 0,1 0 1,-1 1 106,-35 19-2192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18 6784,'-6'1'161,"0"1"1,-1-1-1,1 1 1,0 0-1,0 1 0,1-1 1,-1 1-1,0 0 1,1 0-1,0 1 1,-1 0-1,1 0 1,1 0-1,-1 1 1,1-1-1,0 1 0,0 0 1,0 0-1,0 0 1,1 1-1,0 0 1,-2 4-162,-3 7-44,0-2 39,1 0 0,0 1 0,1 0 0,-1 6 5,6-19-1,0 1 1,1-1 0,-1 0 0,0 1-1,1-1 1,0 0 0,0 1 0,0-1 0,0 1-1,1-1 1,-1 0 0,1 1 0,0-1-1,0 0 1,0 1 0,0-1 0,1 0 0,-1 0-1,1 0 1,0 0 0,0 0 0,0-1-1,2 3 1,-1-2-15,1-1-1,-1 0 0,0 0 1,1 0-1,0-1 0,-1 1 1,1-1-1,0 0 1,0 0-1,0 0 0,-1 0 1,1-1-1,0 0 0,0 1 1,0-1-1,0-1 16,6 1 5,0-1 1,0 0-1,0-1 0,0 0 0,8-3-5,-8 1 63,-1 0-1,-1-1 1,1 0-1,-1 0 0,0-1 1,0 0-1,0 0 1,-1-1-1,0 0 1,0 0-1,-1-1 0,0 0 1,1-2-63,-3 4 19,0 1 1,-1-1-1,1 0 0,-1 0 0,-1-1 1,1 1-1,-1-1 0,0 1 1,0-1-1,-1 0 0,0 1 1,0-1-1,0 0 0,-1 0 1,0 0-1,-1 0 0,0 0 1,0 1-1,-1-4-19,1 7-7,0-1-1,-1 1 1,1 0 0,-1 0-1,0 0 1,0 0 0,0 0-1,-1 0 1,1 0-1,-1 1 1,1-1 0,-1 1-1,0 0 1,0 0 0,0 0-1,0 0 1,0 0 0,-3 0 7,-5-2-165,0 0 1,0 1-1,0 0 1,-1 1-1,-2 0 165,-28-3-2330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7:5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1047 575 4352,'3'-3'611,"0"0"0,-1 0 0,1 0 1,-1 0-1,0 0 0,1 0 0,-1 0 0,-1-1 0,1 1 1,-1-1-1,1 0 0,-1 1 0,0-1 0,0 0 0,0-2-611,0-3 340,-1 0 0,1 0-1,-2 0 1,1 0-1,-1 0 1,-2-6-340,0 1 44,-1 0 1,0 1 0,-1 0-1,-1-1 1,0 2 0,-1-1-1,0 1 1,-1 0 0,0 0-1,-1 1 1,-9-9-45,5 7 22,-1 0 1,-1 0 0,0 1-1,0 1 1,-1 1 0,-1 0-1,1 1 1,-16-5-23,22 10 3,0 1 1,0 1-1,0 0 1,0 0 0,-1 1-1,1 0 1,0 1-1,-9 0-3,-8 2-1,1 2 0,-16 3 1,12 0 169,2 2-1,-1 0 1,1 2-1,0 1 0,1 1 1,1 1-1,0 2 0,1 0 1,1 2-1,0 0 1,1 2-1,1 1 0,-18 23-168,9-6 252,1 1 0,3 1-1,1 2 1,2 1 0,1 1 0,3 0-1,2 2 1,-1 9-252,8-22 28,2 0 0,2 0 0,1 1-1,1-1 1,2 1 0,2 1 0,0-1 0,3 0 0,5 33-28,-5-55 3,1 1 0,0-1 0,0-1 0,1 1 0,1-1 0,0 1 1,1-1-1,0-1 0,0 1 0,1-1 0,1 0 0,5 6-3,-3-7 7,0 0 0,0-1-1,1 0 1,0-1-1,0 0 1,1 0 0,0-1-1,0-1 1,0 0 0,1-1-1,-1 0 1,3-1-7,29 8-36,0-3 0,1-1 0,-1-3 1,1-1-1,0-3 0,0-1 0,0-2 0,0-2 0,0-3 0,-1-1 0,14-6 36,-4-3-1531,-1-2 0,15-10 1531,-42 17-2474,-1-2 0,0 0-1,6-6 2475,-12 7-2362</inkml:trace>
  <inkml:trace contextRef="#ctx0" brushRef="#br0" timeOffset="765.098">1970 263 4352,'-2'27'7288,"-2"3"-3589,-20 70-3761,9-40 630,-9 39-459,5-29-53,3 0 0,3 1 0,-2 63-56,15-107-10,0 0 0,2 0 0,1-1 0,3 12 10,-3-26 110,0 0 1,0 1 0,2-1 0,-1-1-1,1 1 1,1-1 0,0 0-1,1 0 1,0 0 0,3 3-111,-2-7 151,-1 0-1,1-1 1,0 0 0,0-1-1,0 0 1,1 0 0,0 0-1,0-1 1,0-1 0,0 0 0,1 0-1,-1 0 1,1-1 0,6 0-151,15 2 90,0-2-1,1 0 1,-1-3 0,1 0-90,139-14-1769,51-2-1902,-117 13-1379,-71 7 2762</inkml:trace>
  <inkml:trace contextRef="#ctx0" brushRef="#br0" timeOffset="1450.942">3376 178 7296,'-2'3'423,"1"-1"-1,0 1 1,0 0 0,1-1 0,-1 1-1,0 0 1,1 0 0,-1-1 0,1 1-1,0 0 1,0 0 0,0 0 0,1 0-1,-1 0 1,1 1-423,0 16 1339,0 2-983,1 0 0,3 9-356,-3-21 24,68 625 438,-53-358 2553,-16-256-2657,0-14-250,0 1 1,0 0-1,-1 0 0,0-1 1,-1 1-1,0 0 0,0-1 1,0 1-1,-2 1-108,-1-5 47,4-4-46,-1 0-1,1-1 1,-1 1 0,1 0 0,0-1-1,0 1 1,-1-1 0,1 1-1,0 0 1,0-1 0,-1 1 0,1-1-1,0 1 1,0-1 0,0 1-1,0-1 1,0 1 0,-1 0-1,1-1 1,0 1 0,0-1 0,0 1-1,0-1 1,1 1-1,-3-14-72,2 1 0,0-1 0,1 0 0,1-8 72,6-46-871,3 2 1,3-1-1,3 2 0,17-42 871,62-127-506,-70 178 449,3 1 0,2 1 0,11-11 57,-29 48-3,0 0 0,1 0 0,1 2 0,0-1-1,6-3 4,-14 14 20,0-1-1,0 1 1,1 1-1,0-1 0,-1 1 1,1 1-1,1-1 1,-1 1-1,0 1 1,1 0-1,0 0 0,-1 0 1,1 1-1,5 0-19,-3 2 143,0-1 1,0 1-1,0 1 0,-1 0 0,1 1 1,-1 0-1,1 0 0,-1 1 1,0 1-1,6 3-143,-3-1 206,0 2 0,-1 0 1,1 1-1,-2 0 0,1 0 1,-2 1-1,2 3-206,10 13 209,-2 2-1,-1 1 1,-1 0-1,-1 2 1,-2-1-1,3 14-208,25 69 57,21 96-57,-12 12-4494,-49-207 2602,0 1 1,-1 0-1,0 9 1892,-2-24-103,-2 15-2216,1-15 2208,1-1 0,0 1 0,0-1-1,-1 0 1,1 1 0,0-1-1,-1 0 1,1 0 0,0 1 0,-1-1-1,1 0 1,0 0 0,-1 0-1,1 1 1,-1-1 0,1 0 0,-1 0-1,1 0 1,0 0 0,-1 0-1,1 0 1,-1 0 0,1 0 0,-1 0-1,1 0 1,0 0 0,-1 0-1,1 0 1,-1 0 0,1 0 0,-1 0 111,-13-4-1979</inkml:trace>
  <inkml:trace contextRef="#ctx0" brushRef="#br0" timeOffset="1802.301">3585 960 9984,'-48'37'3776,"48"-37"-2944,24 21-160,-14-17-160,4 1-384,29-10 0,10 5-64,32-16-64,5 4 32,30-14-1440,-7 9 768,5-9-3776,-12 5 2464</inkml:trace>
  <inkml:trace contextRef="#ctx0" brushRef="#br0" timeOffset="2137.347">5820 312 7424,'-1'-2'488,"0"-1"0,-1 0 1,1 1-1,0-1 0,-1 1 0,1-1 1,-1 1-1,0 0 0,0-1 0,0 1 1,0 0-1,0 0 0,0 1 0,0-1 1,-1 0-489,-2-1 276,0 0 0,0 1 0,0-1 0,-1 1 0,1 1 0,-1-1 0,-3 0-276,-11-1-234,0 0-1,0 2 1,-1 1 0,1 0 234,6 0 486,-18 0-118,0 1 1,1 2-1,-1 1 1,1 1-1,0 2 1,0 1-1,1 2 1,0 1 0,1 1-1,-12 7-368,36-16 7,-36 23 30,39-24-36,-1 1 0,0-1-1,1 1 1,0-1 0,0 1-1,0 0 1,0-1 0,0 1 0,0 0-1,1 0 1,-1 1 0,1-1-1,-1 3 0,2-5 2,0 1-1,0-1 0,-1 1 1,1-1-1,1 1 1,-1-1-1,0 0 0,0 1 1,1-1-1,-1 1 0,0-1 1,1 0-1,-1 1 1,1-1-1,0 0 0,-1 0 1,1 1-1,0-1 0,0 0 1,0 0-1,0 0 0,0 0 1,0 0-1,0 0 1,0 0-1,2 0-1,4 4 13,1 0-1,0-1 1,0 0 0,3 1-13,-3-2 4,115 50 13,87 40 3,-165-70-14,15 6 78,52 36-84,-95-55 11,-1 2 1,-1 0-1,0 0 1,-1 2-1,-1-1 1,0 2-1,0 0 1,8 15-12,-17-25 7,0 1 0,-1 0 0,0 0 0,0 0 1,0 0-1,-1 1 0,0-1 0,0 1 0,-1-1 1,1 1-1,-1 0 0,-1-1 0,0 1 0,0 0 1,0 0-1,0-1 0,-1 1 0,-1 0 0,1-1 0,-1 1 1,0-1-1,0 1 0,-2 1-7,-2 3-49,0-1 0,0 0 0,-2 0 1,1-1-1,-1 0 0,0 0 0,-1-1 0,0 0 0,-9 5 49,3-2-232,-1-2-1,-1 0 0,0-1 0,0 0 1,0-1-1,-3-1 233,-16 4-1041,-1-2 0,0-1 1,-1-2-1,0-1 0,-34-2 1041,17-3-5680,-47-8 5680,37 1-2378</inkml:trace>
  <inkml:trace contextRef="#ctx0" brushRef="#br0" timeOffset="4215.968">10253 1 10240,'-19'2'4649,"-5"10"-3973,1-1-359,-294 99-141,283-98-92,4-1 192,0 0 1,1 2-1,1 1 0,-5 5-276,31-18 41,0 0-1,0 0 0,1 1 0,-1-1 0,0 0 0,1 1 0,0-1 0,-1 1 0,1 0 0,0-1 0,0 1 0,-1 0 0,1 0 0,1 0 0,-2 0-40,2-1 43,0 1 1,0-1-1,0 0 1,0 0-1,0 0 0,0 0 1,0 1-1,0-1 1,0 0-1,1 0 0,-1 0 1,0 0-1,1 0 1,-1 1-1,1-1 0,-1 0 1,1 0-1,0 0 1,-1 0-1,1 0-43,5 4 173,-1 1 1,1-1-1,1 0 0,-1 0 0,1 0 0,0-1 1,1 0-174,-4-1 6,41 25 28,0 2-1,-2 2 1,-1 2 0,-2 1-1,-1 3 1,0 3-34,-22-21 25,-1 1 0,-1 0 0,0 2-1,-2 0 1,-1 0 0,2 6-25,-8-12 11,0 0-1,0 0 0,-2 1 0,0 0 0,-1 0 0,-1 0 1,-1 0-1,0 0 0,-2 9-10,0-11-185,-1 0-1,-1 0 1,0-1-1,-1 1 1,-1 0 0,-1-1-1,0 0 1,0 0 0,-2-1-1,0 0 1,0 0-1,-1-1 1,-1 0 0,-1 0 185,1-2-699,-1 0 1,0 0-1,-1-1 1,0 0 0,-1-1-1,0-1 1,0 0-1,-1 0 1,0-2 0,0 0-1,-1 0 1,0-1-1,0-1 1,-3 0 698,-52 9-2693</inkml:trace>
  <inkml:trace contextRef="#ctx0" brushRef="#br0" timeOffset="2687.167">7444 144 6912,'28'-9'4869,"-38"11"408,-21-3-3408,2 0-1079,-13 5-665,-1 1 0,1 2 1,1 3-1,-18 6-125,3-2 64,-36 10-125,2 3-1,-41 20 62,107-37-12,1 1-1,0 1 0,0 0 0,1 2 0,-11 10 13,31-22 0,-1 0 0,1 0 0,0 0 0,0 0 0,0 0 0,0 0 0,0 1 0,0-1 0,0 1 0,1 0 0,-1-1 0,1 2 0,1-3 0,-1 1 0,1-1 0,0 0 0,0 0 0,0 1 0,0-1 0,0 0 0,0 0 0,1 1 0,-1-1 0,0 0 0,1 0 0,-1 1 0,1-1 0,-1 0 0,1 0 0,0 0 0,-1 0 0,1 0 0,0 0 0,0 0 0,-1 0 0,1 0 0,0 0 0,0 0 0,0-1 0,0 1 0,0 0 0,1 0 0,9 5 0,0 0 0,1 0 0,0-1 0,0 0-1,0-1 1,0 0 0,1-1 0,11 1 0,11 4-15,54 13-57,51 13 36,13 11 36,-108-30-18,-1 3 0,-1 1 1,-1 2-1,-1 1 0,17 15 18,-44-28 22,-1 1 0,-1 0 1,0 1-1,0 1 0,-1 0 0,-1 0 0,0 1 1,8 13-23,-14-19 32,0 0 1,0 1-1,-1 0 1,0 0-1,0 0 1,-1 0-1,0 1 1,-1-1-1,1 0 1,-2 1 0,1-1-1,-1 1 1,0-1-1,-1 1 1,0-1-1,0 1 1,-3 7-33,0-4 7,-1 0 0,-1 0-1,0 0 1,0 0 0,-1-1 0,0 0 0,-1-1 0,0 0 0,-1 0 0,0-1 0,-1 0 0,0 0 0,-10 6-7,-4 2-540,-1-1 1,0-2-1,-1-1 0,-1 0 1,-18 4 539,20-7-1073,-2-2 1,1 0-1,-1-2 1,0-1-1,0-1 0,0-1 1,-1-2-1,1-1 1,-21-2 1072,12-2-3435,-31-9 3435,-18-8-2101</inkml:trace>
  <inkml:trace contextRef="#ctx0" brushRef="#br0" timeOffset="3224.905">8020 258 7040,'1'29'5796,"-3"51"-3710,1-44-1847,-4 34-11,3 0-1,4 1 1,3-1 0,2 2-228,-2-49 4,0 1 0,1-1 1,2 0-1,0 0 1,1-1-1,4 4-4,-5-11 13,1 0 1,1-1-1,0 0 0,1 0 1,0-1-1,1-1 0,1 0 1,0-1-1,4 3-13,2-1 5,1-1 0,0-1 1,0-1-1,1 0 0,0-2 0,0 0 0,1-2 0,0 0 0,1-1 1,-1-2-1,7 1-5,7-2-543,0-1 0,0-1 1,0-2-1,0-2 0,-1-1 0,28-9 543,-34 7-1850,-2-2-1,1-1 0,17-10 1851,12-6-2378</inkml:trace>
  <inkml:trace contextRef="#ctx0" brushRef="#br0" timeOffset="3550.48">8076 783 9472,'24'8'3520,"-24"-8"-2752,82-5-128,-50-3-1280,1 3 256,25-21-3680,-1 6 2272</inkml:trace>
  <inkml:trace contextRef="#ctx0" brushRef="#br0" timeOffset="3887.106">8105 204 9856,'-24'12'3680,"24"-12"-2848,14 21-256,1-18-288,4 7-288,24-7-160,8 2 96,36-10-1152,-3 5 640,36-3-3488,-1-2 2272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2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1240 321 10112,'3'-11'1226,"-3"8"-922,1 1-1,0-1 1,-1 0-1,0 1 1,0-1 0,1 1-1,-1-1 1,-1 1-1,1-1 1,0 0-1,-1 1 1,0-3-304,0 0 130,0-4 558,-1 0 1,0 1-1,-1-1 1,0 1-1,0 0 1,-1 0-1,-3-6-688,-3-3 327,-1 1 0,-1 0 1,0 1-1,-1 0 0,-1 1-327,4 5 21,1 1 0,-2 1 0,1-1-1,-1 2 1,0-1 0,-1 1 0,1 1 0,-11-3-21,-12-2 12,0 1 1,-1 2 0,0 2 0,-1 0 0,-7 3-13,17 2-9,0 2 0,0 0 0,0 2 1,0 1-1,1 1 0,0 1 1,0 2-1,1 0 0,0 2 0,0 0 1,1 1-1,1 2 0,-9 7 9,-6 6-6,1 2 0,2 1 1,1 2-1,1 1 0,2 2 0,1 1 0,-7 15 6,8-9 4,1 0 1,3 2-1,2 1 1,1 1-1,3 1 1,2 0-1,2 1 0,0 8-4,8-28-9,2 1 0,0-1-1,2 1 1,2 0-1,0 0 1,2 0 0,1 0-1,1-1 1,2 1 0,0-1-1,2 0 1,1-1-1,2 0 1,12 23 9,-8-23-146,2-1-1,1-1 0,1 0 1,1-2-1,1 0 1,1-1-1,2-1 1,-1-1-1,2-2 1,1 0-1,0-1 1,1-2-1,15 6 147,-12-7-975,0-2 0,0-1 0,1-1 0,1-2 0,0-1 0,0-1 0,0-2 0,0-1 0,1-2 0,-1-1 0,0-2 0,28-4 975,44-13-2661</inkml:trace>
  <inkml:trace contextRef="#ctx0" brushRef="#br0" timeOffset="367.049">1770 573 10496,'-1'-1'4574,"-1"8"-1813,0 13-577,-6 161-1666,2-83 148,5 49-666,3-116 51,0 0 0,3-1-1,0 0 1,2 0 0,1 0-1,11 25-50,-17-48 0,1 0 0,0 1 0,0-1 0,1-1 0,0 1 0,0 0 0,1-1 0,0 0 0,0 0 0,0 0 0,1-1 0,0 0 0,0 0 0,0 0 0,0-1 0,1 0 0,2 1 0,0-1-102,-1-1-1,1 0 1,1-1-1,-1 0 1,0 0-1,1-1 0,-1 0 1,0-1-1,1 0 1,-1 0-1,1-1 1,-1 0-1,1-1 103,9-3-521,0 0 0,-1-2 0,0 0 1,0-1-1,-1 0 0,1-2 521,47-27-4565</inkml:trace>
  <inkml:trace contextRef="#ctx0" brushRef="#br0" timeOffset="1080.463">2927 175 6912,'0'0'2282,"5"11"332,35 83 2840,14 50-3055,-41-109-2098,21 72-105,-3 1 0,-6 1 0,-5 1 0,-1 22-196,-19-127 2,7 74 117,-6-68-103,-1-1 0,-1 0 1,0 0-1,0 0 0,-1 0 1,-1 4-17,-6 3 35,8-16-33,1-1 0,0 0 0,0 0-1,-1 1 1,1-1 0,0 0 0,-1 0 0,1 0-1,0 0 1,-1 1 0,1-1 0,0 0 0,-1 0-1,1 0 1,0 0 0,-1 0 0,1 0 0,0 0-1,-1 0 1,1 0 0,0 0 0,-1 0-1,1 0 1,0 0 0,-1 0 0,1 0 0,0 0-1,-1-1 1,1 1-2,-2-1 3,1-1-1,-1 1 1,1-1-1,0 0 1,0 1-1,-1-1 1,1 0-1,0 0 1,1 0 0,-1 0-1,0 0 1,1 0-1,-1 0 1,1 0-1,-1 0 1,1-1-3,-4-27 5,2 1 0,1-1 0,1 0 0,2 1 0,1-4-5,-1 8 1,3-32-96,3 0-1,2 1 1,9-25 95,-8 42-66,2 2 1,1-1 0,2 2-1,1 0 1,10-12 65,-17 33-26,0-1 1,1 2-1,0-1 1,1 2-1,10-9 26,-18 18-1,0 0-1,0 0 1,1 1-1,0 0 1,0 0 0,0 0-1,0 0 1,0 1-1,0 0 1,1 0 0,-1 0-1,1 1 1,-1 0-1,1 0 1,0 0 0,-1 1-1,1-1 1,0 1-1,3 1 2,3 2 4,-1 0 0,0 1-1,1 1 1,-1-1-1,-1 2 1,1-1-1,-1 2 1,0-1 0,-1 1-1,1 1 1,6 6-4,8 10-12,0 2 1,-1 0 0,9 15 11,9 21 0,-3 1 1,-3 2-1,-2 3 0,-22-46 4,19 40-83,-3 1 0,16 57 79,-33-84-2551,5 37 2551,-14-68-239,0 0 0,-1 0 0,1 1 1,-1-1-1,0 0 0,-1 0 0,0 3 239,1-6-141,0-1 1,-1 0-1,1 1 1,-1-1-1,0 1 1,1-1-1,-1 0 1,0 0-1,0 1 1,0-1-1,1 0 0,-1 0 1,-1 0-1,1 0 1,0 0-1,0 0 1,0 0-1,0-1 1,-1 1-1,1 0 1,0-1-1,-1 1 0,1-1 1,0 1-1,-1-1 1,1 1-1,-2-1 141,-28 0-3445,-7-6 272</inkml:trace>
  <inkml:trace contextRef="#ctx0" brushRef="#br0" timeOffset="1643.855">3141 860 7296,'-4'9'792,"2"-7"-665,1 0-1,0-1 1,0 1-1,0 0 0,0 0 1,1 0-1,-1 0 1,0 0-1,1 0 0,-1 0 1,1 0-1,0 0 0,0 0 1,0 0-1,0 1 1,0-1-1,0 0 0,0 0 1,1 0-1,-1 0 1,1 0-1,0 1-126,1 0 199,1 0-1,-1 0 1,0 0-1,1-1 1,0 1 0,0-1-1,0 0 1,0 0-1,0 0 1,0 0 0,0 0-1,1-1 1,-1 0-1,0 1 1,1-1-1,-1 0 1,1-1 0,0 1-1,-1-1 1,1 1-1,1-1-198,14 0 160,0 0-1,0-1 1,14-3-160,-16 2 140,389-50-1510,44-27 1370,-315 49-4128,75-29 4128,-148 37-804,0-2 0,-2-2 0,0-3 0,18-15 804,-66 37 522,-1 0-1,-1-1 1,0 0 0,0-1 0,0 0-1,-1 0 1,1-3-522,-8 10 144,0 0-1,-1 0 1,1 0 0,-1-1-1,1 1 1,-1 0-1,0 0 1,0-1 0,0 1-1,-1-1 1,1 1-1,0-1 1,-1 1 0,0-1-1,1 0 1,-1 1-1,0-1 1,-1 1 0,1-1-1,0 1 1,-1-1 0,1 0-1,-1 1 1,0-1-1,0 1 1,0 0 0,0-1-1,0 1 1,0 0-1,-1 0 1,1-1 0,-1 1-1,1 0 1,-1 1-1,0-1 1,0 0 0,0 0-1,0 1 1,-1-1-144,-6-4 310,0 0 0,0 0 1,-1 1-1,0 0 0,0 1 0,0 0 1,-1 1-1,0 0 0,1 0 1,-1 1-1,0 1 0,0 0 0,-9 0-310,-12 1 119,0 2-1,0 1 0,1 1 0,-5 3-118,14-3 9,-22 3 5,-1 2-1,2 2 1,0 3 0,-36 15-14,77-28-5,0 0 0,-1 0 0,1 0 0,0 0 0,0 1 0,1-1 0,-1 1 0,0-1 0,0 1 0,1 0 0,-1 0 0,0 0 5,2-1-2,0 0-1,-1 0 0,1-1 0,0 1 1,0 0-1,0 0 0,0 0 0,0 0 0,0-1 1,0 1-1,0 0 0,0 0 0,1 0 1,-1 0-1,0-1 0,1 1 0,-1 0 0,0 0 1,1-1-1,-1 1 0,1 0 0,-1-1 1,1 1-1,-1 0 0,1-1 0,-1 1 0,1-1 1,0 1-1,-1-1 0,1 1 0,0-1 0,-1 1 1,1-1-1,0 0 0,0 1 0,0-1 3,17 10-25,1-1-1,1-1 0,0-1 0,0 0 1,18 3 25,-18-5 0,102 26-12,-46-14 38,-1 4-1,65 28-25,-118-39 8,0 0 1,0 2 0,-2 0-1,1 1 1,-2 1 0,1 1-1,-2 1 1,0 0-1,-1 2 1,-1 0 0,6 9-9,-17-20 9,1 1 1,-2 0-1,1 0 0,-1 0 1,0 1-1,-1 0 1,0-1-1,0 1 1,-1 0-1,0 0 0,-1 1 1,0-1-1,0 0 1,-1 0-1,0 1-9,-1-2 15,0 0 1,-1 0-1,1-1 0,-1 1 0,-1 0 0,0-1 1,0 1-1,0-1 0,-1 0 0,0 0 0,-1-1 1,1 1-1,-1-1 0,0 0 0,-1 0 0,0 0 1,-2 1-16,-4 4-39,-1-2 0,0 0 0,0 0 0,-1-1 0,-1-1 0,1 0 0,-1-1 0,0 0 1,0-1-1,-1-1 0,1-1 0,-1 0 0,0-1 0,0-1 0,-10 0 39,7-1-582,0-2 0,0 0 0,0-1 0,0-1 0,1-1 0,0 0 0,0-2 0,0 0 0,0-1 0,1 0 0,1-2 0,-14-9 582,10 4-1915,1-1 1,-6-5 1914,-26-29-3472</inkml:trace>
  <inkml:trace contextRef="#ctx0" brushRef="#br0" timeOffset="2092.721">5971 338 10496,'-38'-5'3077,"1"2"0,-1 2 0,-4 1-3077,-5 3 857,0 1-1,-13 5-856,-9 6-263,0 3-1,1 2 1,-21 12 263,84-30-15,-1 0-1,1 0 1,0 1 0,0-1-1,0 1 1,-3 3 15,7-5-2,1-1 0,-1 1 0,0 0 0,1-1 0,-1 1 1,0 0-1,1 0 0,-1 0 0,1-1 0,-1 1 0,1 0 0,0 0 1,-1 0-1,1 0 0,0 0 0,0 0 0,-1 0 0,1 0 0,0 0 0,0 0 1,0 0-1,0 0 0,0-1 0,0 1 0,1 0 0,-1 0 0,0 0 1,0 0-1,1 0 0,-1 0 0,1 0 0,-1 0 0,1 0 0,-1-1 0,1 1 1,-1 0-1,1 0 0,0-1 0,-1 1 0,1 0 0,0-1 0,0 1 2,8 6-13,0 0 0,0-1 0,0 0 0,1-1 0,0 0 0,0 0 0,1-1 0,-1-1 0,11 3 13,8 4-5,34 11 7,-1 4 0,-2 2 0,0 2 0,13 13-2,-54-30 2,-1 1 0,-1 1 0,0 0 0,-1 1 0,-1 1 0,12 15-2,-19-19 7,0-1 1,-1 1-1,0 0 0,-1 1 1,0-1-1,-1 1 1,-1 0-1,0 1 0,0-1 1,-1 1-1,-1 5-7,-1-10 17,0 0 0,-1 0 1,0 0-1,0 0 0,-1 0 0,-1 0 0,1 0 1,-1 0-1,-1 0 0,0 0 0,0-1 0,-1 1 1,0-1-1,0 0 0,-1 0 0,0 0 1,0-1-1,-3 3-17,0-2-94,0 0 0,-1 0 1,0 0-1,0-1 0,-1-1 0,0 1 1,0-2-1,0 1 0,-1-2 0,0 1 1,0-1-1,0-1 0,0 0 0,-2 0 94,1 0-478,-1-1 0,1 0 0,-1 0 0,1-1 0,-1-1 0,0 0 1,1-1-1,-1 0 0,0-1 0,1 0 0,0-1 0,0-1 0,-1 0 0,2 0 0,-1-1 0,-5-4 478,-51-36-3680</inkml:trace>
  <inkml:trace contextRef="#ctx0" brushRef="#br0" timeOffset="2801.285">6748 389 10112,'2'-12'3524,"-1"7"-1460,-2 11-1786,-7 34-192,-2 1 0,-8 17-86,-12 47 84,23-72-53,0 2 0,2-1 0,2 0 0,1 1 0,2 18-31,1-38 9,1 0 1,0 0-1,1 0 1,1 0-1,0-1 0,1 1 1,0-1-1,1 0 1,1-1-1,0 1 1,1-1-1,0-1 0,11 12-9,-3-7-60,0-1-1,2 0 1,0-2-1,0 0 0,1-1 1,1-1-1,0 0 0,1-2 1,0-1-1,17 6 61,-11-6-181,0-1 0,1-1 0,0-2 1,0 0-1,1-2 0,-1-1 0,1-1 0,16-3 181,-36 2-552,0-1 0,0-1 0,0 0 0,0 0 0,0-1 0,0 0 0,0 0 0,-1-1 0,0 0 0,0-1 0,0 0 0,6-4 552,16-17-2490</inkml:trace>
  <inkml:trace contextRef="#ctx0" brushRef="#br0" timeOffset="3147.903">6527 664 9856,'14'4'3680,"4"-8"-2848,17 4-96,-13 0-192,19-3-416,23-2-64,6 2-32,7-9 32,-1 3-32,1 2-288,3-1-160,-8 3-2112,-10 1-896,-12 4 288</inkml:trace>
  <inkml:trace contextRef="#ctx0" brushRef="#br0" timeOffset="3499.03">7007 253 7296,'-77'-19'2816,"47"16"-2208,-15-2 832,27 5 256,0 0-992,4-4-384,5 1-1280,9-2-576,9-2 768,9-6 160,5 6 192,8-5-2272</inkml:trace>
  <inkml:trace contextRef="#ctx0" brushRef="#br0" timeOffset="3834.499">8415 357 6400,'0'1'142,"1"-1"0,-1 0 1,0 0-1,0 0 0,0 0 0,1 0 0,-1 0 1,0 0-1,0 0 0,1 0 0,-1 0 1,0 0-1,0 0 0,0 0 0,1 0 1,-1 0-1,0 0 0,0-1 0,1 1 1,-1 0-1,0 0 0,0 0 0,0 0 0,0 0 1,1 0-1,-1 0 0,0-1 0,0 1 1,0 0-1,0 0 0,1 0 0,-1-1 1,0 1-1,0 0 0,0 0 0,0 0 0,0-1 1,0 1-1,0 0 0,0 0 0,0 0 1,0-1-143,-6-9 2641,-18-7-1646,9 10-852,-1 1 1,0 1-1,0 1 0,0 0 1,-15-1-144,-22-1 1745,-9 3-1745,1-1 989,13 1-472,-22 2-517,56 1 24,-1 1 0,1 1 0,-1 0 0,1 1 0,0 0 0,-14 6-24,27-9-7,-1 1 0,1-1 0,-1 1 0,1 0 0,-1-1 0,1 1 0,0 0 0,-1 0 0,1 0 0,0 0 0,0 0 0,0 0 0,0 1 0,0-1 0,0 0 1,0 0-1,0 1 0,0-1 0,0 1 0,1-1 0,-1 1 0,1-1 0,-1 1 7,1 1-9,0-1 0,0 0 0,0 0 1,0 0-1,1 0 0,-1 0 0,1 0 0,-1 0 1,1 0-1,0 0 0,0 0 0,0 0 1,0 0-1,0 0 0,1 1 9,6 7-198,1-1 1,-1 0-1,1 0 1,1 0-1,4 2 198,72 55-1522,-41-33 1357,-1 2 0,-1 2 1,-2 1-1,27 35 165,-52-53 312,-1 1 0,-1 0 0,-1 1 0,-1 0 0,0 1 0,-2 0 0,-1 1 0,3 15-312,-8-27 54,-2 0-1,0 1 0,0-1 1,-1 1-1,-1 0 0,0-1 0,-1 1 1,0-1-1,-1 1 0,0-1 1,-1 1-1,0-1 0,-1 0 1,-1-1-1,0 1 0,0-1 0,-1 1 1,-3 2-54,-2 2-72,-2 0 1,0-1 0,0-1-1,-2 0 1,1-1 0,-2-1 0,0 0-1,0-1 1,-1 0 0,0-2-1,-1 0 1,-8 2 71,-10 4-1394,-1-2 1,0-2-1,-1-2 1,0-1-1,-36 3 1394,-64-2-5408,-8-7 1691</inkml:trace>
  <inkml:trace contextRef="#ctx0" brushRef="#br0" timeOffset="4369.455">116 2518 10112,'178'-20'3801,"76"-11"-2317,699-114-1505,-447 65 5,2606-333 341,-1101 244 28,3 127-631,-1518 68-3429,-361-17 918,2-1-491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2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669 417 7296,'-1'0'150,"0"0"0,0 0 1,0 0-1,1 0 0,-1 0 0,0 0 1,0 0-1,0 0 0,1 0 1,-1 0-1,0 0 0,0 1 0,0-1 1,1 0-1,-1 1 0,0-1 1,1 0-1,-1 1 0,0-1 0,1 1 1,-1-1-1,0 1 0,1 0 1,-1-1-1,1 1 0,-1-1 0,1 1 1,-1 0-151,1 1 315,0 1 1,-1-1 0,1 0-1,0 0 1,1 0-1,-1 0 1,0 1 0,1-1-1,-1 0 1,1 0 0,0 1-316,20 67 1063,32 67-1063,-7-17 115,-40-105-104,32 96 72,0 16-83,-29-90 1,-2 1 1,-1 0-1,-2 0 1,-1 1 0,-3 18-2,0-35-3,-6 63 32,6-79-52,-2 1 0,1 0 0,-1-1 0,1 1 0,-2-1 0,1 0 1,-1 1-1,0-1 0,0-1 0,-2 3 23,3-6-55,1-1 0,-1 1 0,1-1-1,-1 0 1,0 0 0,1 0 0,-1 0 0,0 0 0,0 0 0,0 0 0,0-1-1,0 1 1,1-1 0,-1 1 0,0-1 0,-1 0 0,1 0 0,0 0 0,0 0 0,0 0-1,0 0 1,0 0 0,0-1 0,0 1 0,0-1 0,1 1 0,-3-2 55,-5-1-463,0-1 0,0 0 0,0 0 0,0-1 0,0-1 463,-23-16-571,1-1-1,1-2 0,-11-11 572,-80-90 179,46 39 589,3-3 0,4-3 0,5-3 0,3-3 0,5-2 0,-6-26-768,55 113 20,0 0-1,1 0 1,1-1-1,0 1 1,1-1-1,0 0 0,2 0 1,-1 0-1,2-14-19,1 20 10,0 0 1,1 0-1,0 0 0,0 0 0,1 0 0,0 1 0,0-1 0,1 1 0,0 0 0,1 0 0,0 0 0,0 0 1,1 1-1,-1 0 0,2 0 0,-1 0 0,1 1-10,15-12 15,0 2 1,1 0 0,0 2-1,1 1 1,1 0 0,0 2-1,1 1 1,0 1-1,0 1 1,5 0-16,64-12 21,0 4-1,22 2-20,34-2 31,33 6-31,-129 10-6,-1 1 0,0 3-1,1 3 1,-2 2 0,9 4 6,-47-9-14,-1 0 0,0 1 1,-1 0-1,1 1 0,-1 0 0,0 1 0,11 9 14,-20-13 2,1 1-1,-1 0 1,0 0-1,0 0 1,0 0-1,0 1 1,-1 0 0,0-1-1,0 1 1,0 1-1,-1-1 1,1 0 0,-1 1-1,-1-1 1,1 1-1,-1-1 1,0 1-1,0 0 1,0 0 0,-1-1-1,0 2-1,-1 5 6,-1 1 0,0 0 0,0-1-1,-2 1 1,1-1 0,-2 0 0,0 0 0,0-1 0,-1 1-1,0-1 1,-1-1 0,0 1 0,-6 5-6,-12 15 28,-2-2 0,0 0 0,-25 17-28,-77 60-27,49-42-36,-30 34 63,105-94 0,-4 5-2,-1 1 0,1 0 0,1 1 0,-4 5 2,10-13-2,1-1 0,0 1 0,-1-1 0,1 1 0,0-1 0,0 1 0,1 0 1,-1 0-1,1-1 0,-1 1 0,1 0 2,0-2-2,0 1 0,0-1 0,0 0 1,1 1-1,-1-1 0,0 0 0,1 1 0,-1-1 0,1 0 0,-1 0 1,1 1-1,0-1 0,-1 0 0,1 0 0,0 0 0,0 0 0,0 0 1,0 0-1,0 0 0,0 0 0,0 0 0,1 0 2,3 2-15,-1-1-1,1 1 0,0-1 1,1 0-1,-1 0 0,0 0 1,1-1-1,-1 0 0,2 0 16,54 4-27,-37-4 14,73 6 14,69 14-1,-123-13 5,0 2 0,-1 2 0,-1 1 1,0 2-1,1 3-5,-33-13-3,0-1 1,0 2 0,-1-1 0,1 1 0,-1 0 0,-1 1 0,1 0 0,-1 0 0,0 1 0,4 6 2,-8-10 5,0 1-1,0-1 1,-1 1 0,0 0 0,1 0-1,-2 0 1,1 1 0,0-1 0,-1 0 0,0 1-1,0-1 1,-1 1 0,0-1 0,0 1-1,0-1 1,0 1 0,-1-1 0,0 0-1,0 1 1,-1 1-5,-2 4 13,-1-1 0,0 0-1,0 0 1,-1 0 0,0-1-1,-1 0 1,0 0 0,-1 0 0,0-1-1,0 0 1,0-1 0,-4 2-13,-16 13 34,-2-2 1,0-1-1,-11 4-34,5-5-99,-1-1 0,-1-2 0,0-1 0,-1-2 0,-1-2-1,-37 5 100,45-10-899,-1-2 0,0-2 1,0 0-1,0-3 0,1 0 0,-1-2 0,1-2 0,-25-7 899,1-7-2560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9:4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10496,'15'18'3936,"-1"-5"-3040,5 0-256,-9-5-288,-1 4 671,6 6 417,-1 3-1696,5 4-832,-4 12 480,-2-2-191,1-6 95,5 1-3392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3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1157 262 9472,'1'-4'303,"0"1"1,-1-1 0,1 1 0,-1-1-1,0 1 1,0-1 0,0 1 0,0-1-1,-1 0 1,1 1 0,-1-1-1,0 1 1,0 0 0,0-1 0,-1 1-1,1 0 1,-1 0 0,0-1-1,0 1 1,-1-2-304,-10-12 154,-3-7-50,-1 1 1,-1 1 0,-1 1 0,-8-6-105,21 21 0,-1 0 1,1 1-1,-1 1 1,-1-1-1,1 1 1,0 0-1,-1 0 1,0 1-1,0 0 1,0 1-1,0 0 1,0 0-1,-1 0 1,1 1-1,0 0 1,-1 1-1,0 0 1,-9 2-1,0 0 0,0 2 0,0 0 0,1 0 0,-1 2 0,1 0 0,1 1 0,-1 1 0,1 1 0,-4 3 0,-16 11 0,1 2 0,1 1 0,-27 29 0,-6 13 0,3 4 0,3 2 0,-5 15 0,23-28-22,2 2 1,3 1 0,-18 45 21,37-67-11,2 0 0,2 1 1,2 1-1,2 0 0,1 1 1,-1 27 10,9-53 0,1-1 0,1 0 1,1 1-1,0-1 1,1 1-1,1-1 1,1 0-1,0 0 1,2-1-1,0 1 1,1-1-1,0 0 1,1-1-1,1 0 1,1 0-1,0-1 1,1 0-1,1-1 1,0 0-1,1-1 1,1 0-1,7 5 0,-1-4 12,1-1-1,1-1 0,0 0 1,1-2-1,0-1 0,13 4-11,15 2 12,1-3-1,26 3-11,-22-8-59,1-2-1,0-2 1,-1-3-1,1-3 1,-1-2 0,54-11 59,-54 4-1771,0-3-1,15-7 1772,-2-5-3402</inkml:trace>
  <inkml:trace contextRef="#ctx0" brushRef="#br0" timeOffset="464.52">1883 847 6784,'-3'1'436,"1"0"1,-1 1 0,1-1-1,-1 0 1,1 1-1,0-1 1,-1 1-1,-1 1-436,4-2 124,-1 0 0,1-1 0,0 1-1,-1 0 1,1 0 0,-1-1-1,1 1 1,0 0 0,0 0-1,-1 0 1,1 0 0,0-1-1,0 1 1,0 0 0,0 0-1,0 0 1,0 0 0,0-1-1,0 1 1,1 0 0,-1 0-1,0 0 1,0 0 0,1-1-1,-1 1 1,0 0 0,1 0 0,-1-1-1,1 1 1,-1 0 0,1-1-1,0 1-123,4 8 143,0 0 0,0 0 0,-1 1 0,-1-1 0,1 1 0,-1 0 0,-1 0 0,0 0 0,1 9-143,0 18 53,-2 1 1,-1 2-54,0-16 89,0 10-35,-1 5-25,2 0-1,1 0 0,7 31-28,-7-60 6,0-1 0,0 1 1,1-1-1,0 0 0,1 0 0,0 0 1,0 0-1,1-1 0,0 1 0,1-1 1,-1 0-1,2-1 0,-1 0 0,1 0 1,0 0-1,0-1 0,6 4-6,-5-6 3,0-1 0,0 1 0,0-1-1,0-1 1,0 0 0,0 0 0,1-1-1,-1 0 1,1 0 0,-1-1 0,1 0-1,-1 0 1,7-2-3,16-2-138,0-1 0,0-2 0,1-1 138,79-28-3499,-61 17 150</inkml:trace>
  <inkml:trace contextRef="#ctx0" brushRef="#br0" timeOffset="916.184">3211 796 7040,'-6'-1'237,"1"-1"0,-1 1 0,0 0 1,1 1-1,-1-1 0,0 1 0,1 1 0,-1-1 1,0 1-1,1 0 0,-1 0 0,1 0 0,-1 1 1,1 0-1,0 0 0,-1 0 0,-3 3-237,3-1 16,-1 1 1,1-1-1,0 2 1,0-1-1,1 0 0,0 1 1,0 0-1,0 1 0,0-1 1,1 1-1,0-1 1,1 1-1,-1 1-16,-3 9 265,0 0 1,1 1-1,1 0 1,1 1-1,0-1 1,1 1-1,1-1 1,1 1-1,1 0 1,1 6-266,0-13 87,0 1 1,1-1-1,0 0 0,1 0 1,0 0-1,1 0 1,1 0-1,0-1 0,0 0 1,1 0-1,1 0 1,0-1-1,0 1 0,1-2 1,0 1-1,1-1-87,3 2 26,1-1 0,0 0 0,0-1 0,1 0 0,0-1-1,1-1 1,0-1 0,0 0 0,0 0 0,1-2 0,-1 0 0,1-1-1,0 0 1,0-1 0,1-1 0,-1-1 0,0 0 0,0-1 0,0-1 0,10-2-26,-20 3 10,0 0 0,0-1 0,0 0 0,0 0 0,-1 0 0,1-1 0,0 0 0,-1 0 1,0 0-1,0-1 0,0 0 0,0 0 0,0 0 0,-1 0 0,0-1 0,0 0 0,0 0 1,0 0-1,-1 0 0,0 0 0,1-3-10,-1 1-4,-1-1 0,1 1 0,-2-1 0,1 0 0,-1 0 0,0 1 0,0-1 0,-1 0 0,0 0 1,-1 0-1,0 1 0,0-1 0,-1 0 0,1 0 0,-2 1 0,-1-6 4,-4-6-28,0 0 0,-1 1 0,-1 0 0,-1 1-1,0 0 1,-2 0 0,-9-10 28,10 14-812,-1 1 1,0 0-1,-1 1 0,0 0 0,-11-5 812,-11-5-3301</inkml:trace>
  <inkml:trace contextRef="#ctx0" brushRef="#br0" timeOffset="1281.69">4523 656 4352,'-139'43'2645,"93"-28"-1065,1 1 0,0 2 0,2 2 0,-27 17-1580,49-25 218,1 2 1,1 0 0,0 1-1,1 1 1,1 0 0,0 2-1,1 0 1,1 0 0,1 2 0,-3 6-219,7-10 21,2 0 1,0 0 0,0 1 0,2 0 0,0 1 0,1-1 0,1 1-1,0 0 1,1 0 0,1 4-22,2-12 7,0 0-1,0-1 1,1 1-1,0 0 0,1 0 1,0-1-1,1 1 1,0-1-1,0 1 1,1-1-1,0 0 1,1 0-1,-1-1 1,2 1-1,-1-1 0,1 0 1,1-1-1,-1 0 1,6 5-7,3 0 6,-1-1 1,2-1-1,-1 0 0,2-1 1,-1 0-1,1-2 0,0 0 1,1-1-1,17 4-6,-1-2-61,1-1 0,-1-3 0,1 0 0,30-2 61,-41-2-703,0-1-1,0-1 1,0-1 0,0-1-1,-1-2 1,1 0-1,-1-1 1,-1-1 0,7-4 703,39-29-3248</inkml:trace>
  <inkml:trace contextRef="#ctx0" brushRef="#br0" timeOffset="1601.026">5044 607 7040,'-9'17'2720,"9"-5"-2112,9 27-96,-4-15-160,8 5 736,5 6 384,5 9-672,3 11-288,1 10-320,4 11-160,6-1 0,-1-2-32,-2-5 64,3-5-192,-6-7 32,1-5-1376,-5-10-608,-6-14-1344</inkml:trace>
  <inkml:trace contextRef="#ctx0" brushRef="#br0" timeOffset="1932.666">5722 651 10112,'-5'8'4510,"-17"16"-3858,-4-1-436,-1-1 0,-23 13-216,20-14 46,1 1-1,-3 5-45,15-11 10,1 1 0,0 1 0,1 1 0,1 0 0,1 0 0,1 2 0,0-1 0,2 2 0,-5 11-10,11-20 1,0 1 1,0-1-1,1 0 0,1 1 1,0 0-1,1-1 0,1 1 1,0 0-2,0-4 3,1 0 0,1 0 0,0 0 0,0-1 0,1 1 0,0-1-1,0 1 1,1-1 0,1 0 0,0-1 0,3 6-3,2 0 6,1-1 0,1 0 0,0-1 0,1 0 0,0 0 0,1-2 0,0 0 0,0 0-1,1-1 1,0-1 0,15 6-6,18 5-53,1-3-1,1-1 0,19 2 54,12 0-2064,1-4 0,1-4 0,67 0 2064,-10-9-3338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9472,'10'16'1082,"-1"0"0,-1 1 0,-1 0 1,0 0-1,3 16-1082,4 22 347,-1 15-347,7 28 231,-17-86-216,38 171 113,-35-147-80,-1 0 0,-3-1 1,0 1-1,-3 6-48,1-33 22,-1-1 1,-1 0-1,1 1 1,-1-1-1,-1 0 1,-1 4-23,3-11 8,1 1-1,-1-1 1,0 0-1,1 0 1,-1 1-1,0-1 1,0 0-1,0 0 1,0 0-1,0 0 1,0 0-1,0 0 1,0-1-1,0 1 1,0 0-1,0 0 1,-1-1-1,1 1-7,0-1 6,0 0 0,0 0 0,-1 0 1,1 0-1,0 0 0,0 0 0,0-1 0,0 1 0,-1 0 0,1-1 0,0 1 0,0-1 0,0 1 0,0-1 0,0 1 0,0-1 0,0 0 0,0 0 1,0 1-1,0-1 0,1 0 0,-1 0 0,0 0 0,0-1-6,-3-2 3,1 0 1,0-1-1,0 0 1,1 1-1,-1-1 1,1 0-1,0-1 1,0 1-1,0-3-3,-10-53 13,10 48-14,-4-35-26,1 0 0,2 0 1,3 0-1,2-1 0,1 1 1,3 0-1,2 0 0,5-12 27,-7 42-2,0 1-1,1 0 0,0 0 1,2 0-1,0 1 0,0 0 1,2 1-1,0 0 0,2-1 3,-7 10-1,0 0 0,0 0-1,1 0 1,0 1 0,0 0-1,0 1 1,0-1 0,1 1-1,4-1 2,-6 3 0,-1 0 1,1 1-1,-1-1 0,1 1 1,0 1-1,0-1 0,-1 1 0,1 0 1,0 0-1,0 1 0,-1-1 1,1 1-1,0 1 0,4 1 0,-1 0 10,1 2 1,-1-1-1,0 2 0,0-1 0,-1 1 0,1 0 1,-1 1-1,-1 0 0,1 0 0,-1 0 0,-1 1 1,1 1-1,-1-1 0,0 1 0,2 4-10,10 22 22,0 1 0,-3 0 0,4 16-22,0 3-39,-2 1 1,-3 1 0,-2 0-1,-3 1 1,0 39 38,-8-89-143,-1 0 0,0-1 0,0 1 0,-1 0-1,0 0 1,-1-1 0,0 3 143,1-8-165,1 0 0,-1-1 0,1 1-1,-1-1 1,0 0 0,1 1 0,-1-1 0,0 0-1,0 1 1,0-1 0,0 0 0,0 0 0,0 0-1,-1 1 1,1-1 0,0-1 0,0 1-1,-1 0 1,1 0 0,-1 0 0,1-1 0,-1 1-1,1-1 1,-1 1 0,1-1 0,-1 1-1,1-1 1,-1 0 0,1 0 0,-1 0 0,0 0-1,1 0 1,-1 0 0,1 0 0,-1-1 0,1 1-1,-1-1 1,0 1 165,-33-16-3664,-5-6 1163</inkml:trace>
  <inkml:trace contextRef="#ctx0" brushRef="#br0" timeOffset="396.969">63 567 7296,'0'1'163,"0"-1"0,0 1 0,0 0 0,0 0-1,0-1 1,0 1 0,0 0 0,0 0 0,0 0 0,0-1 0,1 1 0,-1 0 0,0 0 0,0-1 0,1 1 0,-1 0 0,0-1 0,1 1 0,-1 0-1,1-1 1,-1 1 0,1 0 0,-1-1 0,1 1 0,0-1 0,-1 1 0,1-1 0,-1 1 0,1-1 0,0 0 0,0 1 0,0-1-163,29 15 2108,-14-11-1607,-1-1 1,1 0-1,0-1 0,0-1 0,0-1 1,1 0-502,40-3 1743,5-3-1743,-58 6 22,102-15 290,-1-4-1,0-5 0,1-6-311,307-106 18,-128 38 97,-222 79 376,-68 24-483,1 1-1,1 0 1,-1 0 0,1 1 0,0-1 0,1 1 0,-1-1 0,1 1-1,0 0 1,0 6-8,-1 6-10,0 1 0,2 0 0,0 7 10,1-11 8,1 1 0,1-1 0,1 0 0,0 1 0,1-1 0,0 0 0,2-1 0,0 1 0,0-1 0,1 0 0,1-1 0,1 0 0,4 6-8,-4-9-109,-1 0 0,2-1 0,0 0 0,0 0 0,0-1 0,1-1 0,1 0 0,0 0 0,0-1 0,0 0 0,1-1 0,-1-1 0,2 0 0,-1-1 0,13 3 109,-11-4-526,-1-1-1,1 0 1,-1-1-1,1 0 1,-1-2-1,14-1 527,-19 1-396,1-1-1,0-1 0,-1 0 1,0 0-1,1 0 1,-1-1-1,0-1 0,-1 0 1,1 0-1,5-5 397,30-26-3381</inkml:trace>
  <inkml:trace contextRef="#ctx0" brushRef="#br0" timeOffset="732.961">2413 1 10112,'-4'2'600,"-1"1"-1,1-1 1,0 1 0,1 0 0,-1 1 0,0-1 0,1 1-1,0-1 1,-2 3-600,0 1 209,0 1 0,1-1 1,0 1-1,0 0 0,0 2-209,-5 16-167,2-1 0,0 2 0,2 2 167,4-23 174,-5 27 226,2 1 1,2 0 0,1-1-1,1 1 1,2 0 0,1 0-1,2 0 1,7 23-401,-10-47-71,1 0 1,0 1-1,1-1 0,0-1 0,1 1 0,0 0 1,1-1-1,-1 0 0,2-1 0,-1 1 1,1-1-1,1 0 0,-1-1 0,1 0 1,1 0-1,-1-1 0,1 0 0,0 0 0,1-1 1,-1 0-1,1 0 0,0-1 0,0-1 1,0 0-1,1 0 0,3 0 71,3-1-264,1 0 0,-1-1 0,1 0-1,0-2 1,-1 0 0,1-1 0,-1-1 0,1 0 0,10-5 264,11-4-1188,-1-2 0,0-2 0,24-15 1188,52-30-3333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3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666 499 9600,'-57'-39'4979,"-31"-17"-3694,17 12-1187,62 37-102,-1 1 0,-1 0 0,1 1 0,-1 0 0,0 1-1,0 0 1,0 1 0,0 0 0,-1 0 0,1 2 0,-1-1 0,0 1 0,1 1-1,-1 0 1,0 1 0,1 0 0,-1 1 0,0 0 0,1 0 0,0 2 0,0-1 0,-8 5 4,-9 4-31,2 1 0,-1 2 1,2 0-1,-24 20 31,47-34 0,-1 1-1,1 0 1,0 0 0,0 0-1,0 0 1,0 1 0,0-1-1,0 0 1,1 1 0,-1-1-1,1 1 1,0 0 0,0-1-1,0 1 1,0 0 0,0 0-1,0 0 1,1 0 0,-1 0-1,1 1 1,0-1 0,1 0 0,0 0 0,-1-1 0,1 1 1,0 0-1,0-1 0,0 1 0,1-1 0,-1 1 0,1-1 0,-1 0 0,1 0 0,0 1 0,0-1 0,0 0 0,0-1 0,0 1 0,0 0 0,1 0 0,-1-1 1,2 1-1,10 5 0,0-1 0,1 0 0,-1-1 0,1-1 0,0 0 0,0-1 0,10 1 0,11 2 0,44 11 0,-1 3 0,26 12 0,-68-18 0,0 1 0,-1 2 0,-1 1 0,-1 2 0,29 23 0,-41-27-11,-1 2 0,0 0 1,-2 1-1,0 1 0,-1 1 1,8 14 10,-16-21-6,-2 0 0,0 1 0,0 0 0,-1 1 0,-1 0 1,-1 0-1,0 0 0,-1 0 0,-1 1 0,-1-1 1,0 5 5,-1 6 10,-1 1 0,-1-1 0,-2 0 0,-1 1 0,0-2 0,-3 1 0,0 0 0,-1-1 0,-2-1 0,-1 1 0,-5 7-10,3-8 12,-2 1 0,-1-2 0,-1 0 0,-1-1 0,-1-1-1,-1 0 1,-1-2 0,-1 0 0,0-2 0,-14 9-12,14-12 24,-1-2 1,-1 0-1,1-1 0,-2-1 1,0-2-1,0 0 0,0-2 1,-1-1-1,-15 2-24,21-6-157,0-1 1,0 0 0,0-1-1,0-2 1,-1 0-1,2-1 1,-1-1-1,0 0 1,1-2-1,0 0 1,0-1-1,-15-9 157,25 11-522,0 0-1,0 0 0,1-1 1,-6-5 522,-21-27-3328</inkml:trace>
  <inkml:trace contextRef="#ctx0" brushRef="#br0" timeOffset="800.278">2240 933 7296,'-5'-14'866,"4"11"-666,0-1 1,-1 1-1,1-1 1,-1 1-1,0 0 0,0 0 1,0-1-1,0 1 1,0 1-1,-1-1 1,1 0-1,-1 0 1,-1 1-201,-7-9 641,-2 2 0,1 0 0,-1 0 0,-1 2 0,0-1 0,0 2 0,-9-4-641,7 5 31,0 0-1,0 1 1,0 1 0,-1 1-1,0 0 1,1 1-1,-1 1 1,1 0 0,-1 1-1,0 1 1,1 1-1,0 0 1,0 1 0,0 1-1,0 0 1,0 2 0,-11 5-31,0 4-2,0 0 1,2 2-1,0 0 1,1 2-1,1 1 1,0 1-1,2 1 1,1 0-1,1 2 1,1 0 0,1 1-1,1 1 1,1 0-1,2 1 1,1 1-1,1 0 1,1 1-1,2-1 1,1 2-1,1-1 1,2 1 0,0 20 1,3-40 3,1 1 0,1-1 1,0 1-1,1-1 0,0 1 1,1-1-1,0 0 1,1 0-1,0 0 0,0-1 1,3 3-4,-2-4 5,0-1 1,1 0-1,0 0 0,0-1 1,1 0-1,0 0 0,0 0 1,0-1-1,1 0 0,0-1 1,1 1-1,-1-2 0,4 2-5,0 0 14,1-1-1,0-1 1,0 0-1,0 0 1,0-2 0,1 1-1,-1-2 1,1 0-1,-1 0 1,11-2-14,-5-1 27,-1 0 0,0-1 0,1-1 0,-1-1 1,0-1-1,-1 0 0,14-7-27,-14 4 14,0 0 0,0-1 0,-1 0 1,0-1-1,-1-1 0,0-1 0,-1 0 0,0-1 1,-1-1-1,-1 0 0,0 0 0,-1-1 0,-1 0 1,0-1-1,4-13-14,-9 19 132,-2 0 0,0-1 1,0 1-1,-1-1 0,0 0 1,-1 1-1,-1-1 0,1 0 1,-2 0-1,0 0 0,0 1 1,-1-1-1,-1 0 0,0 1 1,0-1-1,-1 1 0,-1 0 1,0 1-1,0-1 0,-6-7-132,3 5-172,-1 0-1,-1 1 1,0 0-1,-1 0 1,0 1-1,-1 1 1,0 0-1,-1 1 1,0 0-1,0 1 1,-1 0-1,0 1 1,0 0-1,-1 2 0,-6-3 173,2 3-776,1 0-1,-1 1 0,0 1 0,-1 1 0,1 1 0,-18 0 777,8 4-3338</inkml:trace>
  <inkml:trace contextRef="#ctx0" brushRef="#br0" timeOffset="1235.129">3168 894 4352,'-2'0'114,"0"0"0,0 0 1,0 0-1,0 0 0,0-1 0,-1 1 0,1-1 1,0 0-1,0 1 0,0-1 0,0 0 0,0 0 1,1 0-1,-1 0 0,0-1 0,0 1-114,-2-3 471,0 0 0,1-1-1,-1 1 1,1-1-1,-2-3-470,0 0 1046,-1-3 450,2 5-880,1 0 0,-1 1 0,0-1 0,-1 1 0,-1-2-616,4 5 58,1 1-1,-1-1 1,0 1 0,0 0-1,0 0 1,0-1-1,0 2 1,0-1-1,0 0 1,0 0-1,0 1 1,-1-1-1,1 1 1,0-1-1,0 1 1,0 0-1,-1 0 1,1 0 0,0 0-58,-8 2 44,1 0 0,-1 0 1,1 1-1,0 0 0,0 0 1,0 1-1,1 1 1,-1-1-1,-4 5-44,-13 8-13,1 2 0,-7 8 13,3-2 1,1 2 0,2 0 0,0 2 0,-6 12-1,17-21 11,2 1 1,0 1 0,2 0-1,0 1 1,2 0 0,0 0-1,0 8-11,3-13 3,2 1 0,0 0 0,1 0 0,2 0-1,-1 1 1,2-1 0,1 0 0,1 11-3,0-19 1,0-1 0,1 1 0,0-1 0,0 0-1,1 0 1,0 0 0,1-1 0,0 1 0,1-1 0,0-1 0,0 1 0,1-1 0,0 0 0,0 0 0,1-1 0,3 2-1,3 2-32,1-1 0,1-1 0,0 0 0,0-1 0,1-1 0,0 0 0,0-2 1,0 0-1,1 0 0,0-2 0,16 1 32,10 0-298,0-2 1,-1-2-1,1-3 0,17-3 298,-12 0-2160,28-10 2160,52-20-3370</inkml:trace>
  <inkml:trace contextRef="#ctx0" brushRef="#br0" timeOffset="3859.585">9429 467 7040,'-4'-6'1096,"0"1"0,-1-1 1,1 1-1,-1 0 1,-2-1-1097,-23-26 3158,6-6 761,-9-20-3919,21 34 155,-1 0 0,-1 2-1,-1-1 1,-1 2 0,-1 0-1,-3-1-154,2 6-2,-2 0-1,0 2 1,-1 0 0,0 1-1,-1 1 1,-1 1-1,0 1 1,0 1-1,-1 1 1,0 1 0,0 2-1,-1 0 1,1 1-1,-1 2 1,-12 0 2,-1 1-16,-1 2 1,1 1-1,-1 3 1,1 1-1,0 1 1,1 2-1,0 2 1,0 2-1,-23 12 16,24-8-20,0 2 0,2 1 1,0 2-1,-14 13 20,29-20-22,1 1 0,1 1 0,0 0-1,1 1 1,1 1 0,0 0 0,2 1 0,0 2 22,10-18-7,1 1-1,0-1 1,0 1-1,0-1 0,0 1 1,1 0-1,0 0 1,0 0-1,0 0 0,1 0 1,0 0-1,0 2 8,0-3-5,1-1 0,0 0-1,-1 0 1,1 0 0,1 0-1,-1 0 1,0 0 0,1 0-1,0 0 1,-1-1 0,1 1 0,0 0-1,0-1 1,1 0 0,-1 1-1,1-1 1,-1 0 0,1 0-1,2 1 6,9 6-5,0-1 0,1 0 0,0-2 0,0 1 0,14 2 5,22 5 88,11-1-88,-32-6 12,283 67-9,-253-56-7,-2 3 1,-1 2 0,0 3-1,11 9 4,-37-18-1,-2 2 0,0 0 0,-1 2 0,-1 2 0,-1 0 0,6 9 1,-20-20 2,-1 2 1,-1 0-1,0 0 1,0 1 0,-2 0-1,0 1 1,-1-1-1,0 2 1,-1-1-1,-1 1 1,-1-1-1,0 2 1,0 7-3,-2-5 9,-1 1-1,-1 0 1,-1 0 0,-1-1-1,0 1 1,-2-1 0,-1 1-1,0-1 1,-1-1-1,-1 1 1,-1-1 0,-1 0-1,-1-1 1,0 0 0,-1 0-1,-1-1 1,-1-1-1,0 0 1,-1-1 0,-1 0-1,-13 11-8,5-9-200,0 0 0,0-1-1,-2-1 1,0-2 0,0 0-1,-1-2 1,-1-1 0,0 0-1,0-3 1,-1 0 0,0-1-1,0-2 1,0-1 0,-1-1-1,1-2 1,-13-1 200,16-1-810,0 0-1,0-2 0,0-1 1,0-1-1,1-1 0,-8-4 811,-42-26-3498</inkml:trace>
  <inkml:trace contextRef="#ctx0" brushRef="#br0" timeOffset="4374.125">9760 798 9728,'4'6'1172,"1"2"1,-1-1-1,0 0 1,2 5-1173,15 54 910,-7-16-596,47 137-103,-8 3 0,3 57-211,-54-235-168,6 38-267,-8-47-46,0 1 0,0-1 0,0 0 1,-1 1-1,1-1 0,-1 0 1,-1 3 480,1-4-3328</inkml:trace>
  <inkml:trace contextRef="#ctx0" brushRef="#br0" timeOffset="1617.229">4474 690 6912,'-19'1'603,"0"1"0,0 1 0,1 1 0,-1 0 0,1 1 0,0 1 0,0 0 0,1 2 0,0 0 0,-15 10-603,1 1 488,1 2-1,1 0 1,1 3 0,1 0 0,-5 8-488,15-15 51,1 2 0,1 0 0,0 0 0,2 2 0,0 0 0,1 0 0,2 1 0,0 0-1,-1 7-50,7-17 9,0 1 0,1-1-1,1 1 1,0 0-1,0 0 1,2 0 0,-1 0-1,2 0 1,0 0-1,0 0 1,1-1 0,1 1-1,0 0 1,1-1-1,0 0 1,1 0 0,0 0-1,3 3-8,1 0 6,2 1 1,0-1-1,0-1 0,2 0 0,0-1 0,0 0 0,1-1 0,1 0 1,0-1-1,0-1 0,1 0 0,17 6-6,13 5-25,1-2 0,1-3 0,1-2 0,8 0 25,-19-5-436,1-1 1,0-2-1,1-2 1,-1-2-1,4-1 436,-19-2-637,-1-1-1,1-1 1,0-1-1,-1-1 1,0-1-1,0-1 1,-1-1 0,0-1-1,1-2 638,60-35-2549</inkml:trace>
  <inkml:trace contextRef="#ctx0" brushRef="#br0" timeOffset="1984.302">5518 810 7168,'-11'1'893,"0"1"0,1 0 0,-1 1 0,-6 3-893,13-5 231,0 1 0,1 0-1,-1 0 1,0 1-1,1-1 1,-1 1 0,1 0-1,0 0 1,0 0-1,0 0 1,0 0 0,1 1-1,-2 2-230,-4 9 213,1-1 0,0 1 0,1 0 0,1 1-1,1 0 1,0-1 0,1 1 0,1 1 0,-1 8-213,2 3 28,0 0 1,2 1 0,1-1-1,1 1 1,2 3-29,1-2 29,2 0 1,0 0-1,2-1 0,1 0 1,13 22-30,-16-35 11,2 0 1,0-1-1,0 0 0,2-1 1,-1 0-1,2-1 1,0 0-1,1-1 1,0-1-1,11 8-11,-2-5 21,0-1 0,2-1-1,-1-1 1,1-1 0,0-1-1,1-2 1,0 0 0,8 0-21,-14-4-315,0-1 1,0 0 0,1-1 0,-1-2 0,0 0 0,0-1-1,0-1 1,0 0 0,0-2 0,0 0 0,6-4 314,-17 5-656,1 0 0,-1-1 0,0 0 0,0-1 0,2-2 656,2-3-1624,-1 0 0,9-11 1624</inkml:trace>
  <inkml:trace contextRef="#ctx0" brushRef="#br0" timeOffset="2313.884">5460 1312 7424,'-4'24'2816,"22"-12"-2208,12-9 896,-12-3 256,14-7-992,18-8-320,16-6-384,11-2-96,-1-6 32,-18 10-1344,10-18-544,-10-2-1664</inkml:trace>
  <inkml:trace contextRef="#ctx0" brushRef="#br0" timeOffset="2652.446">5509 742 7296,'-26'9'2816,"22"-2"-2208,13 1 768,-2-1 224,7-2-896,17 2-352,15-2-1248,13 0-480,11-5 704,17 0-928,-3 0-352,10-5-512</inkml:trace>
  <inkml:trace contextRef="#ctx0" brushRef="#br0" timeOffset="3005.339">6634 722 7168,'-2'0'166,"-1"0"1,1 1 0,-1-1-1,1 1 1,-1-1 0,1 1-1,0 0 1,-1 0 0,1 0-1,0 0 1,-1 1 0,1-1-1,0 1 1,0-1 0,0 1-1,0 0 1,1-1 0,-1 1-1,0 0 1,1 0 0,-1 0-1,1 0 1,0 1 0,-1-1-1,1 0 1,0 1 0,1-1-1,-1 0 1,0 1 0,1-1-1,-1 1 1,1 0-167,-1 20 566,2 1-1,0-1 1,2 1 0,0-1-1,2 3-565,0-2 105,47 217 39,-29-152-128,-4 1 0,-5 1 0,-2 10-16,-11-91 18,0-7-7,-1 1 1,1 0 0,-1-1 0,0 1 0,0 0-1,0-1 1,-1 1 0,1 0 0,-1-1-1,0 1 1,0 0 0,0-1 0,-1 3-12,1-6 1,1 1 0,0-1 1,0 0-1,-1 0 0,1 1 0,0-1 0,-1 0 1,1 0-1,0 0 0,0 1 0,-1-1 1,1 0-1,-1 0 0,1 0 0,0 0 0,-1 0 1,1 0-1,0 0 0,-1 0 0,1 0 1,0 0-1,-1 0 0,1 0 0,0 0 0,-1 0 1,1 0-1,-1 0 0,1 0 0,0 0 1,-1 0-1,1-1 0,0 1-1,-13-11 13,-7-17 15,7 0-26,1-2 1,1 1 0,2-2-1,0-3-2,-4-11-21,4 11-21,1 0-1,2-1 0,1 0 1,2 0-1,1-1 0,2 1 1,3-18 42,-2 23-15,2 1 1,1 0 0,1 0 0,2 0 0,1 0 0,1 1 0,1 0 0,2 1 0,12-21 14,-15 31-6,2 1 1,0 0-1,0 1 1,2 0 0,0 0-1,1 2 1,0 0-1,1 0 1,0 1 0,1 1-1,0 1 1,1 0-1,0 1 1,0 1 0,7-2 5,-8 4-1,0 1 1,0 1-1,0 0 1,0 1-1,1 1 1,-1 1-1,1 0 1,0 1-1,-1 1 1,12 2 0,-19-2 3,0 1 0,0 0 0,-1 1 0,1 0 0,-1 0 1,0 1-1,0 0 0,0 0 0,-1 1 0,1 0 1,-1 0-1,0 1 0,0 0 0,-1 0 0,0 1 0,0 0 1,-1 0-1,1 0 0,-2 1 0,2 2-3,0 0 12,-2 1 0,0-1-1,0 1 1,-1 0 0,0 0-1,-1 0 1,0 0 0,-1 1 0,0-1-1,-1 0 1,0 1 0,-1-1-1,0 0 1,-1 1 0,0-1 0,-1 0-1,0 0 1,-4 8-12,-10 21 26,-1 0 1,-3-1-1,0-2 1,-10 11-27,2-1 3,9-16 1,-3 5-4,2 0 1,1 1-1,2 1 1,-9 29-1,25-60-3,0-1 0,1 0 1,0 1-1,0-1 1,0 1-1,1 0 0,0-1 1,0 1-1,1-1 1,0 1-1,0 0 0,0-1 1,1 0-1,0 1 1,0-1-1,1 0 1,1 3 2,0-2-3,1 0 0,0 0 0,0-1 0,0 1 1,1-1-1,0-1 0,1 1 0,-1-1 1,1 0-1,0 0 0,0-1 0,0 0 1,6 2 2,3 1-67,1-1 1,0-1 0,0 0-1,1-1 1,0-1 0,-1-1-1,1 0 1,5-1 66,21-2-1436,-1-1 0,41-7 1436,35-12-3333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9T00:04:4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70 7168,'0'1'89,"0"-1"0,0 0 0,-1 0 0,1 0 0,0 0 0,-1 1 1,1-1-1,0 0 0,0 0 0,0 0 0,-1 1 0,1-1 0,0 0 0,0 0 0,0 1 1,-1-1-1,1 0 0,0 1 0,0-1 0,0 0 0,0 0 0,0 1 0,0-1 0,0 0 1,0 1-1,0-1 0,0 0 0,0 1 0,0-1 0,0 0 0,0 1 0,0-1 0,0 0 1,0 0-1,0 1 0,0-1 0,0 0 0,0 1 0,1-1 0,-1 0 0,0 0 1,0 1-91,8 18 256,-7-17 62,16 33 1420,1 0 0,8 7-1737,24 46 452,-24-32-394,-2 1 1,-3 1 0,-2 1 0,-1 10-59,-8-24 108,-1 1-1,-3 1 1,-2 0-1,-2 0 1,-3 38-108,0-79 181,0 0 0,0 0 0,0 0 0,-1 0 0,0 0 0,0-1 0,-3 5-181,5-9 73,0-1 0,-1 1 0,1 0-1,-1 0 1,1-1 0,-1 1 0,1 0-1,-1-1 1,1 1 0,-1 0 0,0-1 0,1 1-1,-1-1 1,0 1 0,0-1 0,1 0-1,-1 1 1,0-1 0,0 0 0,0 1-1,0-1 1,0 0-73,0 0 38,0 0 0,0-1 0,0 1 0,0-1 0,0 1-1,0-1 1,0 1 0,0-1 0,0 0 0,0 1 0,0-1 0,0 0-1,0 0 1,1 0 0,-1 0 0,0 1 0,1-1 0,-1 0 0,0 0-1,1 0 1,-1-1 0,1 1-38,-5-8 33,1-1 0,0 1 1,1-1-1,0 0 0,0 0 0,1 0 0,0 0 0,1-4-32,-1-16-30,1 0 0,1-9 29,3 1-325,1-1 0,2 1 0,1 1 0,2-1 0,2 1 0,13-30 325,-4 19-459,3 1 0,1 1 0,3 1 0,25-32 459,-40 61-18,0 1 0,1 0 0,1 1 0,0 0 0,1 1 0,0 1 1,1 1-1,8-5 18,-17 12-2,0 0 1,0 1-1,0-1 0,1 1 1,-1 1-1,1-1 1,-1 2-1,1-1 1,0 1-1,0 0 0,0 0 1,0 1-1,0 0 1,0 1-1,0-1 0,0 2 1,-1-1-1,1 1 1,0 0-1,-1 1 1,7 2 1,1 4 0,0 0 0,0 1 0,-1 1 0,0 0 0,-1 1 0,0 0 0,-1 1 0,-1 0 0,0 1 0,-1 1 0,2 2 0,9 18 0,-1 0 0,-2 2 0,-2 0 0,4 14 0,6 33 49,-3 1 1,0 27-50,-20-97 7,9 51 102,-4 0-1,-2 0 0,-3 38-108,-8-69 1709,5-34-1649,0-1 0,0 1 0,0-1 0,0 1-1,-1-1 1,1 1 0,0-1 0,0 1 0,-1-1 0,1 1 0,0-1 0,-1 1-1,1-1 1,-1 1 0,1-1 0,0 0 0,-1 1 0,1-1 0,-1 1 0,0-1-60,1 0 25,-1 0 1,1 0 0,-1-1 0,1 1 0,-1 0 0,1 0 0,-1-1-1,0 1 1,1 0 0,0-1 0,-1 1 0,1 0 0,-1-1 0,1 1 0,-1 0-1,1-1 1,0 1 0,-1-1 0,1 1 0,0-1 0,-1 1 0,1-1-1,0 1 1,0-1 0,0 0 0,-1 1-26,-2-8 19,-1 0 0,1-1 0,1 1 0,0-1 0,0 0 1,0 1-1,1-1 0,0 0 0,1 0-19,0-27-97,2-23 97,0 34 5,4-46-362,4 1-1,2 0 1,4 1 0,2 1-1,4 0 1,2 2 0,19-34 357,-18 48-1019,16-22 1019,-30 56-62,1 1 0,0 0 0,1 0 1,1 1-1,10-8 62,-20 21-1,-1 0 1,0 1 0,1-1-1,-1 1 1,1 0 0,0-1-1,-1 2 1,1-1 0,0 0-1,0 1 1,1 0 0,-1 0-1,0 0 1,0 0 0,1 1-1,-1-1 1,3 1 0,-3 1 0,0 0 0,0 0 0,0 0 0,0 0 0,0 1 0,0-1 0,0 1 0,-1 0 0,1 0 0,-1 0 0,0 1 0,1-1 0,-1 1 0,0 0 0,-1 0 0,1 0 0,0 0 1,1 3-1,15 22 0,-2 1 0,-1 1 0,-2 1 0,3 8 0,-1-3 0,63 159-3,38 79 64,-110-262-109,24 55-510,4-3 0,2-1 0,33 41 558,-43-74-2176,4-11-1248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126 154 10240,'-3'0'441,"1"1"0,-1 0 0,0 0 0,1 1 0,0-1 1,-1 0-1,1 1 0,0 0 0,-1-1 0,1 1 0,0 0 1,0 0-1,1 0 0,-1 0 0,0 1 0,1-1 0,-1 0 0,1 1 1,-1 0-442,-6 11 912,1 0 1,-6 14-913,1 5 110,1 1 0,2 0-1,1 1 1,2 0 0,1 0-1,2 0 1,1 1-1,2-1 1,4 35-110,-3-59 5,0 0 0,1 0-1,0 0 1,1 0 0,0 0-1,1 0 1,0-1 0,0 1 0,6 7-5,-7-13 0,1 0 0,0 0 1,1 0-1,-1 0 0,1-1 1,0 0-1,0 1 1,0-2-1,0 1 0,1-1 1,0 0-1,0 0 0,-1 0 1,2-1-1,5 2 0,18 4-21,0-1-1,1-1 0,-1-1 1,1-2-1,1-2 1,-1 0-1,21-4 22,-10-1-1605,1-3 0,3-1 1605,18-8-10473,3-3 10473,-34 10-2656</inkml:trace>
  <inkml:trace contextRef="#ctx0" brushRef="#br0" timeOffset="331.529">1153 11 10240,'-1'0'215,"1"-1"-1,-1 0 1,0 0 0,1 1 0,-1-1 0,0 0 0,0 1-1,1-1 1,-1 0 0,0 1 0,0-1 0,0 1 0,0 0-1,1-1 1,-1 1 0,0 0 0,0-1 0,0 1 0,0 0-1,0 0 1,0 0 0,0 0 0,0 0 0,0 0-1,0 0 1,0 0 0,0 0-215,-2 1 266,1 0 0,-1 0 0,1 0 0,0 1 0,0-1 0,-1 0 0,1 1-1,0-1 1,0 1 0,0 0 0,1 0-266,-6 5 336,0 1 0,1 0 0,0 1 0,0-1 0,-1 5-336,-3 8 71,1 1 1,1 0-1,1 0 0,1 1 1,1 0-1,1 0 1,1 0-1,1 0 1,1 1-1,1 2-71,2 31 46,3 1 1,3-1-1,8 30-46,-9-54 1,1-1 1,2-1-1,1 0 0,1 0 1,4 3-2,-6-15 0,1 0-1,0-1 1,1-1 0,1 0 0,1-1 0,0 0 0,1-1-1,12 8 1,-16-14-24,1-1 1,1-1-1,-1 0 0,1-1 0,0 0 0,1-1 0,-1 0 0,1-1 0,0-1 1,0 0-1,14 1 24,16-1-352,0-2 1,1-1-1,9-3 352,-18-1-3056,1-2 0,-1-1 0,20-7 3056,-11 4-3146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261 342 7040,'-3'3'4457,"1"12"-2840,5 29 718,-1-2-1971,16 54 429,4-1 0,23 55-793,-6-17 1523,-13-40-908,48 190 109,-55-198-650,-4 0 1,-1 31-75,-14-111 41,1-1-80,-1 1-1,0 0 0,0 0 1,0 0-1,0 0 0,-1 2 40,1-7-13,0 0 0,0 1 1,0-1-1,0 0 0,-1 0 0,1 0 0,0 0 1,0 0-1,0 1 0,0-1 0,0 0 1,0 0-1,-1 0 0,1 0 0,0 0 0,0 0 1,0 0-1,0 0 0,0 0 0,-1 0 0,1 0 1,0 0-1,0 0 0,0 0 0,0 0 0,-1 0 1,1 0-1,0 0 0,0 0 0,0 0 0,0 0 1,-1 0-1,1 0 0,0 0 0,0 0 1,0 0-1,0 0 0,-1 0 0,1 0 0,0 0 1,0 0-1,0-1 0,0 1 0,0 0 0,0 0 1,0 0-1,-1 0 0,1 0 0,0 0 0,0-1 1,0 1-1,0 0 0,0 0 0,0 0 13,-16-23-1197,-25-56-1590,-7-26 2787,-26-54-274,-135-226 114,183 339 205,2-1 0,2-1 1,2-1-1,-11-44-45,27 77 31,0 0 0,1-1 0,1 0 0,1 0 0,0 1 0,1-1 0,1 0 0,0 0 0,2 0 0,0 1 0,0-1 0,2 1 0,1-4-31,0 6 29,1 0 1,0 0-1,0 0 1,2 1-1,-1 0 1,2 1-1,0 0 1,0 0-1,1 1 1,0 0-1,1 1 1,1 1-1,-1 0 1,11-6-30,24-11 270,1 1 0,1 3 1,1 1-1,1 3 0,0 2 1,31-4-271,-46 13 268,1 1 1,0 2 0,0 1 0,0 2-1,0 2 1,0 1 0,-1 2 0,1 1-1,-1 2 1,5 3-269,-32-7 35,0 0 0,1 0 0,-1 1 1,-1 1-1,1 0 0,-1 0 0,0 0 0,0 1 0,0 0 0,-1 1 1,0-1-1,0 2 0,-1-1 0,0 1 0,0 0 0,0 0 0,1 4-35,-4-7 5,0 1-1,0 0 1,-1 0-1,1 0 1,-1 1-1,0-1 0,-1 1 1,0-1-1,0 1 1,0-1-1,-1 1 1,0-1-1,0 1 1,-1-1-1,0 1 0,0 0 1,0-1-1,-1 0 1,0 1-1,0-1 1,0 0-1,-1 0 1,0 0-1,-1 0-4,-8 14 1,-1 0 0,0-1 1,-2-1-1,0 0 0,-14 11-1,-92 79-1,98-88 1,-185 148-85,204-164 80,0 0-1,-1 0 1,1 1 0,1-1-1,-1 1 1,1 0 0,0 0 5,2-5-1,1 1 1,0-1 0,-1 1 0,1 0 0,0-1-1,0 1 1,0 0 0,-1 0 0,1-1-1,0 1 1,0 0 0,0-1 0,0 1 0,0 0-1,0 0 1,0-1 0,1 1 0,-1 0-1,0-1 1,0 1 0,1 0 0,-1 0 0,1 0 0,0 0 0,0-1 0,0 1 0,0 0 0,-1-1 0,1 1 0,0-1 0,0 1 0,0-1 0,0 1 0,0-1 0,0 0 0,0 0-1,0 1 1,0-1 0,1 0 0,-1 0 0,0 0 0,10 1 1,0-1-1,0-1 1,0 1-1,0-2 1,0 0-1,8-2 0,33-5-19,17 1-7,1 3 0,0 3 0,0 4 0,53 7 26,-76-2 14,-1 1-1,1 3 0,-1 1 1,-1 3-1,-1 1 0,0 3 1,22 12-14,-46-20 12,-1 1 1,1 1 0,-2 1-1,3 3-12,-11-8 14,0 0-1,-1 1 0,0 0 1,-1 1-1,0 0 0,-1 0 1,6 12-14,-6-8 18,0 0 1,-1 1-1,-1-1 1,-1 1-1,0 0 1,0 0-1,-2 1 1,0-1-1,-1 0 1,-1 1-1,0-1 1,-1 1 0,-1-1-1,-1 0 1,0 1-1,-1-1 1,-1-1-1,0 1 1,-7 13-19,-1-6 5,-1 0 0,-1-2 1,-1 0-1,-1 0 0,0-2 1,-2 0-1,0-1 0,-15 10-5,19-17-68,-1 0 0,1-2 0,-2 0 0,1 0 0,-2-2-1,1 0 1,0-1 0,-13 3 68,-2-2-262,-1-2-1,1-1 1,-1-1 0,-8-2 262,-17-1-796,1-3 0,-1-2 1,1-3-1,0-2 0,-3-3 796,59 13-31,-61-14-2726,1-1-1,1-4 0,-31-15 2758,35 9-2410</inkml:trace>
  <inkml:trace contextRef="#ctx0" brushRef="#br0" timeOffset="659.738">2224 692 9728,'3'4'652,"-1"-1"1,1 1-1,-1 0 1,0 0 0,0-1-1,0 2 1,0-1-1,-1 0 1,1 3-653,10 46 677,-7-29 324,12 69 725,-4 0-1,-1 73-1725,-7-96 64,-2-31 0,-1 1 0,-2 0 0,-2-1 0,-5 36-64,4-68 33,2-8 27,-1-20-25,5-48-705,3 1 0,2 0-1,4 0 1,3 1 0,2 1 0,10-18 670,-13 45-166,2 1 1,1 0 0,2 2-1,2 0 1,1 1 0,1 1 0,28-30 165,-44 56 149,1-1 1,0 1 0,1 1-1,0 0 1,0 0 0,1 1-1,-1 0 1,1 0 0,0 1 0,1 1-1,0 0 1,-1 0 0,1 1-1,1 0-149,-4 2 109,-1 0 0,1 0 0,-1 1 0,0 0 0,1 0 0,-1 1 0,1 0 0,-1 0 0,0 1 0,0-1 0,1 2 0,-1-1 0,-1 1 0,1 0 0,0 1 0,-1-1 0,0 1 0,1 1-1,-2-1 1,1 1 0,4 4-109,13 16 101,-1 0-1,-1 2 0,-1 0 0,6 14-100,13 26 133,8 26-133,-19-29-232,-3 1 0,-3 1 0,-2 1 0,-4 1 0,-3 0 0,2 42 232,-14-108-9,0 34-1563,-1-35 1439,0 0-1,0 0 0,0 0 0,0 0 1,0 0-1,0 0 0,0 0 0,0 0 1,-1 0-1,1 0 0,0-1 0,-1 1 1,1 0-1,-1 0 0,1 0 0,-1 0 1,1-1-1,-1 1 0,0 0 0,1 0 1,-1-1-1,0 1 0,0 0 0,1-1 1,-1 1-1,0-1 0,0 1 0,0-1 1,0 0-1,0 1 0,1-1 0,-1 0 1,0 1-1,-1-1 134,-24-9-3792,-3-7 1259</inkml:trace>
  <inkml:trace contextRef="#ctx0" brushRef="#br0" timeOffset="1013.186">2494 1077 10368,'-9'4'3872,"9"-4"-3040,19 12 927,-10-7 449,1-2-1280,14-3-224,9 5-480,19-10-160,10 2-32,20-10-32,-2 5 0,6-4-224,-6 2 128,1-6-2560,-15 7 1440,-13-7-4767,-5 8 3359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1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7040,'43'6'3208,"-3"-6"-2681,10-1 895,172-2 1789,111-6-2752,-121 3-353,318-11 27,103-1 950,64 2 1391,-636 15-2398,581-13 280,-4 8-356,87 5 152,-331 2-85,-199 8-34,-5 0-29,-181-9-4,0 1 0,-1 0 0,1 1 0,2 0 0,31 5 0,-8-10 0,-1 0 0,33-9 0,8-1 0,49 0-1045,120 2 1045,-230 11-658,26-1-2773,-37 1 2671,0-1-1,0 1 0,0 0 1,0-1-1,-1 0 0,1 1 1,0-1-1,0 0 0,-1 0 0,2-1 761,2-2-2490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177 338 3968,'0'-2'1372,"0"6"-715,0 6 4007,0-9-4552,0-1-32,0 1 0,0 2-37,0-2-43,0-1-123,0 0-810,0-1-2795,0-3 800</inkml:trace>
  <inkml:trace contextRef="#ctx0" brushRef="#br0" timeOffset="1140.79">363 343 6400,'8'-12'3279,"-7"4"-901,-1 6-2115,0 1-137,0 0 1,0 0-1,0-1 1,-1 1-1,1 0 1,0 0-1,-1 0 1,1 0-1,-1 0 1,1 0-1,-1 0 1,0 0-1,1 0 1,-1 0-1,0 0 1,0 0-1,0 1 1,0-1-1,0 0 1,1 0-1,-1 1 1,0-1-1,-1 1 1,1-1-1,-1 0-126,-31-8-105,26 7 317,1 0-195,-1 0 0,1 0 0,-1 1 0,0 0 0,1 0 0,-1 1 0,0 0 0,1 0 0,-1 1 1,0-1-1,1 2 0,-1-1 0,0 1 0,1-1 0,-4 3-17,-1 1 7,1 1 1,0 0-1,1 0 1,-1 1-1,1 0 1,0 0-1,1 1 1,-1 1-1,2-1 0,-1 1 1,-4 8-8,-4 8 59,1 0 1,1 1-1,1 0 1,-1 6-60,10-20 211,0 1 0,0 0 0,1 0 0,1 0 0,0 1 0,1-1 1,0 1-1,1-1 0,1 0 0,0 1 0,1-1 0,0 1-211,0-4 104,0 0 1,1 0-1,0-1 0,0 1 1,1-1-1,0 0 0,1 0 1,0 0-1,0-1 0,1 1 1,0-1-1,0-1 0,1 1 1,0-1-1,1 0 0,2 1-104,5 2-19,0-1 0,1-1 0,0-1 0,0 0 0,0-1 0,1-1 0,0 0 0,0-1 0,0-1 0,0-1 0,1 0 0,-1-1 0,1-1 0,-1-1 0,13-2 19,-12 0-664,-1 0-1,1-1 1,0-1 0,5-3 664,-7 2-1486,-2-1 1,1 0-1,-1-1 0,13-9 1486,-17 9-3322</inkml:trace>
  <inkml:trace contextRef="#ctx0" brushRef="#br0" timeOffset="1637.041">1089 439 7296,'-27'-1'2373,"22"0"-1991,-1 0 1,1 1-1,-1 0 1,1 0-1,-1 1 1,1-1-1,-3 2-382,-39 9 2807,33-8-2618,-1 1 0,1 0 0,0 1 0,-2 1-189,11-3 4,0 0 1,0-1-1,1 2 1,-1-1-1,1 0 0,-1 1 1,1 0-1,0 0 1,0 0-1,1 1 1,0-1-1,-3 6-4,1-2 17,1 1 0,0 0 0,0 0 0,1 1 0,1-1 0,-1 0 0,2 1-1,-1 0 1,1 1-17,0 7 29,1 0 0,0-1-1,1 1 1,3 10-29,-2-20 6,0 0-1,0 0 1,1 0 0,0 0 0,0-1 0,1 1 0,0-1-1,1 0 1,-1-1 0,1 1 0,1-1 0,-1 1 0,1-2-1,0 1 1,0-1 0,1 0 0,0 0 0,0 0-1,0-1 1,0 0 0,1-1 0,-1 0 0,3 1-6,-2-1 155,1 0 0,0 0 0,1-1 0,-1 0 1,0 0-1,0-1 0,1-1 0,-1 1 0,1-2 0,-1 1 1,1-1-1,-1-1 0,0 1 0,0-2 0,0 1 0,0-1 1,0-1-1,0 0 0,-1 0 0,1-1-155,-2 1 27,1-1-1,-2-1 1,1 1 0,-1-1-1,0 0 1,0-1 0,0 0-1,-1 1 1,0-2 0,-1 1-1,0 0 1,0-1 0,0 0-1,-1 0 1,0 0 0,0-1-1,-1 1 1,-1 0 0,1-1-1,-1 0 1,0 1 0,-1-1-1,0 1 1,-1-1 0,0 0-1,0 1 1,0-1 0,-1 1-1,-1-1 1,1 1 0,-1 0-1,-1 0 1,0 0 0,0 1-1,0-1 1,-1 1 0,-2-3-27,2 4-12,0 0 1,-1 1-1,0-1 0,0 1 1,0 0-1,-1 1 1,0-1-1,0 1 1,0 1-1,0-1 1,-1 1-1,-4-1 12,-11-2-371,-21-8-1793,42 13 1655,0 0-1,0 0 0,0 0 1,0 0-1,1 0 0,-1 0 0,0-1 1,1 1-1,-1-1 0,0-1 510,1 2-263,1 1 0,0-1 0,-1 0 0,1 1 0,0-1 0,0 0 0,0 1 0,0-1 0,0 0 0,-1 0 0,1 1 0,1-1 0,-1 0 0,0 1 0,0-1 0,0 0 0,0 0 0,0 1 0,1-1 263,7-23-4005</inkml:trace>
  <inkml:trace contextRef="#ctx0" brushRef="#br0" timeOffset="2086.994">1665 406 9984,'-2'4'471,"1"0"0,-1 0 1,1 0-1,0 0 1,1 0-1,-1 1 0,1-1 1,0 0-1,0 0 0,0 1 1,0 0-472,11 48 904,-1-1-700,-7-18 718,-2 0 1,-1 0 0,-2 1-1,-1-1 1,-5 14-923,8-44 37,-1 1-1,-1-1 1,1 0-1,-1 0 1,1 0-1,-1 0 1,-1 2-37,3-5 4,-1-1 1,1 0-1,0 1 1,0-1-1,-1 0 1,1 1-1,0-1 1,-1 0-1,1 0 1,0 1 0,-1-1-1,1 0 1,0 0-1,-1 0 1,1 1-1,0-1 1,-1 0-1,1 0 1,-1 0-1,1 0 1,0 0-1,-1 0 1,1 0-1,-1 0 1,1 0-1,0 0 1,-1 0-5,0 0 3,0-1 1,1 1-1,-1-1 1,0 1-1,0-1 1,1 0-1,-1 1 1,0-1-1,1 0 1,-1 0-1,0 1 1,1-1-1,-1 0 1,1 0-1,0 0 1,-1 0-1,1 0-3,-1-4-14,0 0 0,0 0 0,1 0 0,0 0 0,0-1 0,0 1 0,1 0-1,0 0 1,-1 0 0,2 0 0,-1 0 0,1 1 0,0-4 14,2-5-51,2-5-280,1 0 1,0 0 0,1 0 0,1 1-1,1 0 1,0 1 0,1 0 0,1 0-1,0 1 1,1 1 0,1 0 0,0 1-1,4-2 331,-15 13-7,0-1-1,-1 1 0,1 0 1,0 0-1,0 0 0,0 0 0,0 1 1,1-1-1,-1 1 0,0 0 0,1 0 1,-1 0-1,1 0 0,-1 1 1,1-1-1,-1 1 0,1 0 0,-1 0 1,1 0-1,-1 1 0,1-1 0,-1 1 1,1 0-1,-1 0 0,1 0 0,-1 0 1,0 1-1,0-1 0,0 1 1,0 0-1,0 0 0,0 0 0,0 0 1,0 0-1,-1 1 0,1-1 0,-1 1 1,0 0-1,0 0 0,2 2 8,12 21 594,-2 1 0,0 0 0,-1 1 0,-2 1 0,-1 0 0,1 10-594,11 27-1415,-21-62 1117,9 18-1992,-10-21 2061,0-1 0,0 1-1,1-1 1,-1 1 0,0-1 0,1 1-1,-1-1 1,1 1 0,-1-1-1,1 1 1,-1-1 0,1 0 0,-1 1-1,1-1 1,-1 0 0,1 1 0,-1-1-1,1 0 1,0 0 0,-1 0-1,1 1 1,0-1 0,-1 0 0,1 0-1,-1 0 1,1 0 0,0 0 0,-1 0-1,1 0 1,0 0 0,0 0 229,12-7-3440</inkml:trace>
  <inkml:trace contextRef="#ctx0" brushRef="#br0" timeOffset="2522.107">2909 292 7040,'-9'-3'976,"-1"1"0,1 0 1,-1 1-1,0 0 0,1 0 1,-1 1-1,0 0 0,1 1 1,-9 1-977,8-1 189,-15 1 962,0 2 0,1 1 1,-10 3-1152,11-1 103,1 0 0,0 2 1,0 1-1,1 0 1,0 1-1,0 2-103,2-3 6,-7 4-6,25-13 0,0 0 0,1 0 0,-1 0 0,0 0 0,1 0 0,-1 0 0,1 0 0,-1 0 0,1 0 0,-1 0 0,1 0 0,0 0 0,0 0 0,-1 0 0,1 0 0,0 1 0,0-1 0,0 0 0,0 0 0,0 0 0,0 0 0,1 0-1,-1 0 1,0 1 0,0-1 0,2 4 3,0 1 0,0-1 1,1 0-1,0 0 0,0 0 0,0 0 0,0-1 0,1 1 0,-1-1 0,1 1 0,0-1 0,1-1 0,1 2-3,13 10 34,1-1-1,15 7-33,14 10 21,-36-21-19,0 1 0,-1 0 0,-1 0 0,0 1 0,0 1 0,-1 0 0,6 11-2,-12-19 13,-1 0 1,0 0-1,0 0 0,-1 1 0,0-1 0,0 1 0,0 0 1,0-1-1,-1 1 0,0 0 0,0 0 0,-1 0 1,0 0-1,0 0 0,0 0 0,-1 0 0,1 0 1,-1 0-1,-1 0 0,1-1 0,-1 1 0,-2 4-13,2-6-23,-1 0 0,1 0 0,-1-1 0,0 1 0,0-1 0,0 0 0,0 1 0,0-1-1,-1-1 1,1 1 0,-1 0 0,0-1 0,0 0 0,0 0 0,0 0 0,0 0 0,-1-1 0,1 0-1,-2 1 24,0-1-293,-1 0-1,0 0 1,1-1-1,-1 0 0,0 0 1,1 0-1,-1-1 0,1 0 1,-1 0-1,1-1 0,-1 0 1,-3-2 293,-3-1-895,1 0-1,0-1 1,0-1 0,1 0-1,-1 0 1,1-1 0,1-1-1,-4-3 896,-12-18-3290</inkml:trace>
  <inkml:trace contextRef="#ctx0" brushRef="#br0" timeOffset="2852.169">3237 279 9600,'4'15'4128,"-3"-13"-3979,0-1 0,-1 0 0,1 1 0,-1-1-1,1 1 1,-1 0 0,1-1 0,-1 1 0,0-1 0,0 1-1,0 0 1,0-1-149,2 15 564,0 0 1,1-1-1,0 1 0,1-1 0,1 0 1,0 0-1,2 1-564,11 35 877,-17-50-865,73 247 658,-68-223-1678,-6-19-1261,-6-15-165,-3-10-249,-5-13-954</inkml:trace>
  <inkml:trace contextRef="#ctx0" brushRef="#br0" timeOffset="3454.326">2938 334 10240,'2'2'307,"0"0"0,0 0 0,0 0 0,1 0 1,-1 0-1,1 0 0,0-1 0,-1 1 0,1-1 1,0 0-1,0 0 0,0 0 0,0 0 0,0 0 1,0-1-1,0 1 0,0-1 0,0 0 0,0 0-307,12 0-46,0 0-1,-1-1 0,9-3 47,-6 2 341,101-14-251,-46 5-65,-1 2 0,1 4 0,60 4-25,-125 1 159,-1 1 1,1 0-1,-1 0 0,1 0 1,-1 1-1,0 0 0,0 0 1,0 1-1,0 0 0,0 0 0,0 0 1,-1 0-1,1 1 0,-1 0 1,0 0-1,0 1 0,-1 0 1,1-1-1,-1 1 0,0 1 0,0-1 1,-1 1-1,1 1-159,19 33 178,-3 1-1,-1 1 1,-2 1-1,-2 1 1,-1 0-1,-3 1 1,2 22-178,-13-67 1,0 0 0,0 0 0,0 0 0,0 0 0,0 0 0,0 0 0,0 0 1,-1 0-1,1 0 0,0 0 0,0 0 0,0 0 0,0 0 0,0 0 0,0 0 0,0 0 0,0 0 1,0 0-1,0 0 0,0 0 0,0 0 0,-1 0 0,1 0 0,0 0 0,0 0 0,0 0 0,0 0 1,0 0-1,0 0 0,0 0 0,0 0 0,0 0 0,0 1 0,0-1 0,0 0 0,0 0 1,0 0-1,0 0 0,0 0 0,0 0 0,0 0-1,-9-14-7,-8-23-5,12 20-11,1-1 1,1 1-1,1-1 0,0 0 0,1 0 0,1 0 0,1 0 0,0 0 0,3-10 23,0 8-51,0-1-1,2 1 1,0 0-1,1 0 0,1 1 1,1 0-1,0 0 1,3 0 51,-9 13-16,0 1 0,1-1 1,0 1-1,0 0 0,1 0 1,-1 1-1,1-1 0,0 1 1,0 0-1,0 0 0,1 1 0,-1-1 1,1 1-1,0 0 0,0 1 1,0 0-1,4-2 16,-8 4 6,-1 0-1,1 0 1,-1-1 0,1 1-1,-1 0 1,0 0-1,1 0 1,-1 1 0,1-1-1,-1 0 1,0 0-1,1 1 1,-1-1 0,1 1-1,-1-1 1,0 1 0,0 0-1,1-1 1,-1 1-1,0 0 1,0 0 0,0 0-1,1 0-5,0 2 25,0 0-1,0 0 1,0 0-1,0 0 1,-1 0-1,1 0 1,-1 0-1,0 0 0,0 0 1,0 2-25,2 6 67,-1 0-1,0 0 1,-1 1-1,-1-1 1,0 0-1,0 1-66,-3 12 38,-1-1 0,-1 0 0,-1 0 0,-1-1 0,-1 0 0,-4 5-38,-9 29-73,21-54 71,-1 0 0,0 1 0,0-1 1,1 0-1,-1 1 0,1-1 0,0 1 0,0-1 0,0 0 0,0 1 0,0-1 1,0 1-1,0-1 0,1 0 0,0 1 0,-1-1 0,1 0 0,0 1 0,0-1 1,0 0-1,0 0 0,1 0 0,-1 0 0,2 2 2,0-1-1,0-1 0,0 1 0,0-1 0,1 0 1,-1 0-1,0 0 0,1-1 0,0 1 0,-1-1 0,1 0 0,0 0 0,0 0 0,0 0 0,-1-1 0,4 1 1,40 1-315,26-3 315,-19 0-703,-47 1-153,1 0-1,-1 0 1,1-1 0,-1-1 0,1 0 856,-5 2-786,0-1 1,0 0-1,0-1 1,0 1-1,0-1 1,-1 1-1,1-1 1,0 0 785,7-6-3504</inkml:trace>
  <inkml:trace contextRef="#ctx0" brushRef="#br0" timeOffset="3834.59">4521 292 7040,'-6'-4'3178,"7"5"639,0 0-3656,0 0 0,0 0 0,0 0 0,0 0 0,-1 1 0,1-1 0,0 0 0,0 1 0,-1-1 0,1 1 0,-1-1 1,1 1-162,17 70 2676,-12-45-2247,1 0 1,1 0-1,1-1 1,1 0-1,1-1 1,15 23-430,-17-34 16,1 0 0,0-1 1,0 0-1,2-1 0,0 0 1,0 0-1,1-1 0,0-1 1,5 2-17,-12-8 0,1 0 0,0-1 1,0 0-1,0 0 0,0-1 1,0 0-1,0 0 1,1-1-1,-1 0 0,1 0 1,-1 0-1,1-1 0,-1 0 1,1-1-1,-1 0 1,1 0-1,-1 0 0,1-1 1,-1 0-1,0-1 0,5-2 0,-3 1 9,0 0 0,0-1 1,0 0-1,-1 0 0,0-1 0,0 0 0,-1-1 0,0 1 0,0-2 0,0 1 0,-1-1 0,0 0 0,0 0 0,-1 0 0,3-8-9,-3 5-341,-1-1 0,0 0 0,-1 0 0,0 0 0,-1 0 0,0 0 0,-1-1 0,0 1-1,-1 0 1,-1-1 0,0 1 0,-1-6 341,1 10-649,-4-49-4116,5 53 3799,0-1-1,1 1 0,-1 0 0,1 0 1,0-1-1,1 1 0,0-2 967,7-11-2645</inkml:trace>
  <inkml:trace contextRef="#ctx0" brushRef="#br0" timeOffset="4201.67">5509 274 9856,'-30'-2'3992,"-19"1"-2182,37 1-1474,7 1-122,0 0 1,0 0-1,0 0 0,0 0 0,0 1 1,0 0-1,0 0 0,1 0 0,-1 1 1,1 0-1,-1 0 0,1 0 0,0 0 1,0 0-1,0 1 0,1 0 0,-1 0 1,1 0-1,0 0 0,-1 3-214,-6 7 132,2 0 0,0 0-1,1 1 1,0 0 0,-4 15-132,6-15 51,2-1 1,-1 1-1,2-1 0,0 1 0,1 0 0,0 8-51,1-15 8,0-1-1,1 1 1,0-1-1,1 0 0,-1 0 1,1 0-1,0 0 0,1 0 1,0 0-1,0 0 1,1-1-1,-1 1 0,1-1 1,2 1-8,-1 0-97,1 0 1,1 0 0,-1-1 0,1 0-1,0 0 1,1-1 0,-1 0 0,1 0-1,0-1 1,0 0 0,0 0 0,1-1-1,0 0 1,-1 0 0,1-1 0,0 0-1,0-1 1,0 0 0,0 0 0,0-1-1,2 0 97,14-5-3125,1-1 0,0 0 0,-1-3-1,11-5 3126,9-2-3690</inkml:trace>
  <inkml:trace contextRef="#ctx0" brushRef="#br0" timeOffset="4839.495">6132 203 7296,'2'3'852,"1"1"1,-1-1-1,0 1 0,0 0 1,0 0-1,-1 0 0,1 0 1,-1 0-1,0 0 1,0 0-1,0 3-852,3 13 1898,13 34-433,1 0-1244,-3 1 0,-3 0 0,1 17-221,-8-43-108,-3-23-281,-1 1 1,0 0-1,0-1 0,0 1 1,-1 0-1,0 0 0,0 0 1,-1 0-1,0 0 0,0 0 389,1-6-59,-1-1 0,1 1 0,0-1-1,-1 1 1,1 0 0,0-1 0,0 0-1,-1 1 1,1-1 0,-1 1 0,1-1-1,-1 1 1,1-1 0,0 0 0,-1 1-1,1-1 1,-1 0 0,0 1 0,1-1-1,-1 0 1,1 0 0,-1 0 0,1 0-1,-1 1 1,0-1 0,1 0 0,-1 0-1,1 0 1,-1 0 0,1 0 0,-1 0-1,0 0 1,1-1 59,-2 1-296,0 0 1,0-1-1,0 0 0,0 1 1,0-1-1,1 0 1,-1 0-1,0 0 0,1 0 1,-1-1 295,-17-14-3344</inkml:trace>
  <inkml:trace contextRef="#ctx0" brushRef="#br0" timeOffset="5336.669">5885 225 10112,'14'1'4053,"0"5"-2730,12 3-518,43-3 1818,-16-2-1630,-11 0-791,0-2 1,0-2 0,16-3-203,13-3-876,-1-2 0,0-3 1,0-4-1,-2-2 0,44-19 876,-110 36-3,-1-1 0,0 1-1,0 0 1,1-1 0,-1 1 0,0 0-1,1 0 1,-1-1 0,0 1 0,0 0-1,1 0 1,-1 1 0,0-1-1,1 0 4,-1 0 44,-1 0-1,1 1 1,-1-1-1,1 0 1,-1 1-1,0-1 1,1 0-1,-1 1 1,1-1-1,-1 0 1,0 1-1,1-1 1,-1 1-1,0-1 1,1 1-1,-1-1 1,0 1-1,0-1 0,1 1 1,-1-1-1,0 1 1,0-1-1,0 1-43,1 3 360,-1 0 0,0 1 0,0-1 0,-1 0 1,1 1-1,-1-1 0,-1 2-360,1 2 242,-5 23-87,2 1 0,1 0-1,2 0 1,1 0 0,1 0-1,1 0 1,3 0 0,0-1-1,5 14-154,-7-38 2,-1 0-1,1 0 1,1 0-1,-1-1 1,1 1-1,0-1 1,1 0-1,-1 0 1,1 0-1,0-1 1,1 0-1,-1 0 1,1 0-1,0-1 1,1 0-1,-1 0 1,0 0-1,1-1 1,0 0-1,0 0 1,0-1-1,5 2-1,-5-3-1,0 1-1,0-1 1,0 0 0,0-1-1,0 0 1,-1 0 0,1 0-1,0-1 1,0 0-1,0 0 1,0-1 0,-1 0-1,1 0 1,-1 0 0,1-1-1,-1 0 1,0 0 0,0-1-1,0 0 1,0 0-1,-1 0 1,0-1 0,0 0-1,2-2 2,-2 2 2,-1-1-1,0-1 0,0 1 0,-1-1 1,1 0-1,-1 1 0,-1-1 0,1-1 1,-1 1-1,-1 0 0,1 0 0,-1-1 1,0 1-1,-1-1 0,0 1 0,0-1 1,-1 1-1,-1-8-1,0 4-52,0 0 0,-1-1 0,0 1 0,-1 0 0,0 1 0,-1-1 0,0 1 0,-1 0 0,0 0 0,-1 0 0,-5-6 52,-6-2-1079,0 1-1,-1 1 1,-1 0-1,-11-6 1080,1 0-983,24 18 7,1-1 0,-1 0 0,1 0 0,-1 0 0,1 0 0,-1-3 976,-4-9-3365</inkml:trace>
  <inkml:trace contextRef="#ctx0" brushRef="#br0" timeOffset="5906.94">7433 132 10112,'0'1'327,"-1"0"1,0 0 0,1 0-1,-1 0 1,1 1 0,0-1-1,-1 0 1,1 0-1,0 0 1,0 1 0,-1-1-1,1 0 1,0 0 0,0 0-1,0 1 1,1-1 0,-1 0-1,0 0 1,0 0-1,1 1 1,-1 0-328,9 34 2949,34 76-1644,12 33-1112,-48-119-160,0-1 1,-2 1-1,0-1 1,0 24-34,-5-39 131,0 0 0,0-1 1,-1 1-1,-2 8-131,3-16 110,0 0 0,-1 0 0,1-1 0,-1 1 0,1 0 0,-1 0 0,1 0 0,-1-1 0,0 1 0,0 0 0,0-1 0,0 1 0,0-1 0,0 1 0,-1-1 0,1 0 0,0 1 0,-1-1 0,1 0 0,-1 0 0,1 0 0,-1 0 0,0 0 0,1 0 0,-1 0 0,0-1 0,0 1 0,0-1-110,1 0-50,-1 0 0,1 0 1,0-1-1,-1 1 0,1 0 0,-1-1 1,1 1-1,0-1 0,0 0 0,-1 1 1,1-1-1,0 0 0,0 0 0,0 0 1,0 0-1,0 0 0,0 0 0,0 0 1,0 0-1,0 0 0,0-1 0,0 1 1,1 0-1,-1-1 0,1 1 0,-1 0 1,1-1-1,-1 0 50,-11-43-1658,12 45 1658,-3-27-118,1-1 0,2 1 0,0-1 0,2 0 0,1 1 0,1 0 0,2-3 118,3-8-108,1 0 1,2 1-1,1 1 1,2 0 0,2 1-1,1 0 1,14-17 107,-27 44-11,-1 0 0,2 1 0,-1 0 0,1 0 0,0 0 0,1 1 0,0 0 0,0 1 0,0-1 0,0 1 0,1 0 0,0 1 0,0 0 0,0 0 0,1 1 0,2-1 11,-10 4 12,1-1 0,0 1 0,-1-1 1,1 1-1,0 0 0,0 0 0,-1 0 1,1 0-1,0 0 0,-1 0 0,1 1 1,0-1-1,0 0 0,-1 1 0,1 0 1,0-1-1,-1 1 0,1 0 0,-1 0 1,1 0-1,-1 0 0,1 0 0,-1 0 1,0 0-1,0 0 0,1 0 0,-1 1 1,0-1-1,0 1 0,0-1 0,0 1 1,-1-1-1,1 1 0,0-1 0,-1 1 0,1 0 1,-1-1-1,1 1 0,-1 0 0,0 0-12,2 6 43,-1 1 0,-1 0 0,0-1 0,0 1-1,0 0 1,-1 0 0,-1 2-43,-21 102 126,11-61 21,0 15-147,10-49 14,1 0-1,0 0 1,1-1 0,1 1-1,3 13-13,-3-22 0,0-1 0,1 0 0,0 0 0,0 0 0,1 0 0,0 0 0,1-1 0,-1 1 0,2-1 0,-1 0 0,1 0 0,0-1 0,0 1 0,1-1 0,-1 0 0,2 0 0,-1-1 0,7 5 0,3 1-1036,1 0-1,0-1 0,1-1 0,0-1 0,0 0 1,1-1-1,0-1 0,0-1 0,0-1 1,13 1 1036,30 0-3232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9728,'9'-18'5765,"-8"19"-5751,0 1 0,0-1-1,-1 1 1,1-1 0,0 1 0,-1-1 0,1 1 0,-1-1-1,0 1 1,1 0 0,-1-1 0,0 1 0,0-1 0,0 2-14,0 3 31,1-1-1,0 1 1,0 0 0,1-1 0,0 1 0,0 0-31,-1-5 2,-1 1 0,1-1 0,0 1 0,0-1 0,0 0 0,0 1 0,0-1 0,0 0 0,0 0 0,0 0 0,1 1 0,-1-1 0,0-1 0,1 1 0,-1 0 0,1 0 0,-1 0 0,1-1 0,-1 1 0,1-1 0,-1 1 0,1-1 0,-1 0 0,1 0 0,0 1 0,-1-1 0,1 0 0,0 0 0,-1-1 0,1 1 0,-1 0 0,2-1-2,0 0 4,-1 0 0,1 0 0,0-1 0,0 0 0,0 1 0,-1-1 0,1 0 0,-1 0 0,0 0 0,1-1 0,-1 1 0,0-1 0,0 1 0,-1-1 0,1 0 0,0 0-4,-1 0 7,0 1 0,0-1 0,-1 0 0,1 1 0,-1-1 0,1 0 0,-1 0 0,0 0 1,0 0-1,0 1 0,-1-1 0,1 0 0,0 0 0,-1 1 0,0-1 0,0 0 0,0 0 1,-1-1-8,1 1 6,0 1 0,0-1 0,0 1 0,-1 0 0,1 0 0,-1 0 0,1 0 0,-1 0 0,0 0 0,0 0 1,1 0-1,-1 0 0,-1 1 0,1-1 0,0 1 0,0 0 0,0 0 0,-1 0 0,1 0 0,-1 0 0,1 0-5,0 1 98,0 0 1,0 0 0,0 0 0,0 0 0,0 0 0,1 1 0,-1-1 0,0 1 0,0-1 0,0 1 0,1 0 0,-1 0 0,0 0-1,1 0 1,-1 0 0,1 0 0,-1 0 0,1 0 0,0 0 0,-1 1 0,1-1 0,0 1 0,0-1 0,0 1 0,0-1 0,0 1-1,0 0 1,0-1 0,0 2-100,-1 3 141,0-1-1,0 1 1,0-1-1,0 1 0,1 0 1,0 0-1,1 0 1,-1 3-141,1 2 34,1-1 0,0 1 0,1-1 1,0 0-1,1 0 0,2 6-34,-4-13 5,0-1 1,0 1-1,1 0 0,-1 0 1,1 0-1,0-1 1,0 1-1,0-1 0,0 0 1,0 1-1,1-1-5,-2-1 3,0 0-1,0 0 1,1-1-1,-1 1 1,0-1-1,1 1 1,-1-1-1,0 1 1,1-1 0,-1 0-1,0 0 1,1 1-1,-1-1 1,1 0-1,-1 0 1,0 0-1,1-1 1,-1 1-1,0 0 1,1 0-1,-1-1 1,0 1 0,1-1-1,0 0-2,-1 1-15,0 0 0,-1 0 0,1-1 1,0 1-1,0 0 0,0-1 0,0 1 0,-1-1 0,1 1 0,0-1 0,0 1 1,-1-1-1,1 0 0,0 1 0,-1-1 0,1 0 0,0 1 0,-1-1 0,1 0 1,-1 0-1,0 0 0,1 1 0,-1-1 0,0 0 0,1 0 0,-1 0 1,0 0-1,0 0 0,0 0 0,0 0 0,0 0 0,0 0 0,0 0 0,0 1 1,0-1-1,0 0 0,0 0 0,-1 0 0,1 0 0,0 0 0,-1 0 0,1 0 1,0 1-1,-1-1 0,1 0 0,-1 0 0,0 0 15,-4-5-1436,0 0-1,0 0 0,0 1 1,-1-1-1,-4-2 1437,-1-2-4838,6 4 2140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31 171 9984,'0'22'1852,"2"0"0,1-1 0,1 1 0,4 13-1852,28 84 2126,-9-35-1586,-20-61-450,10 36-3039,-2 4 2949,-15-62-41,0-1-1,0 0 1,1 1-1,-1-1 1,0 0-1,0 1 1,0-1-1,0 1 1,0-1-1,0 0 1,0 1-1,0-1 1,0 1-1,0-1 1,0 0-1,0 1 1,0-1-1,0 1 1,0-1-1,0 0 1,-1 1-1,1-1 1,0 0-1,0 1 1,0-1-1,-1 0 1,1 1-1,0-1 42,-9-6-533,-11-24-59,2-10-338,2-1 0,1-1 0,3 0 1,-5-32 929,-3-6 961,17 70-753,-1-6 336,-1 0 0,2 0 0,0 0 0,1 0 0,1-11-544,1 22 52,0 0-1,1 0 1,0-1 0,0 1-1,0 0 1,1 0 0,0 0-1,0 0 1,0 0 0,1 1-1,-1-1 1,1 1 0,0-1-1,0 1 1,1 0 0,-1 0-1,1 0 1,0 1 0,1-1-52,5-4 25,1 0 1,1 1-1,-1 0 1,1 1 0,1 0-1,7-2-25,10-3 17,1 2-1,7-1-16,-27 8 120,1-1 1,-1 2-1,1 0 0,0 0 0,-1 1 0,1 1 1,0 0-1,0 0 0,-1 1 0,11 3-120,-18-4 107,0 1-1,1-1 1,-1 1 0,0 0-1,-1 0 1,1 0-1,0 1 1,-1 0-1,1-1 1,-1 1 0,0 0-1,0 0 1,0 1-1,0-1 1,0 1 0,-1-1-1,1 1 1,-1 0-1,0 0 1,-1 0 0,1 0-1,-1 0 1,1 1-1,-1-1 1,0 0 0,-1 1-1,1-1 1,-1 0-1,0 1 1,0 0-107,-1 6 6,0-1 1,-1 0-1,0 0 0,-1 0 1,0 0-1,-1 0 1,0-1-1,0 1 0,-4 4-6,-1 3-57,9-16 56,-1 0 0,1 0 0,-1 0 0,1 0 0,-1 0 0,1 0 0,0 0 0,-1 0-1,1 0 1,0 0 0,0 0 0,0 0 0,0 0 0,0 0 0,0 0 0,0 0 0,0 0 0,0 0 0,1 0 0,-1 0 0,0 0 0,1 0 0,-1 0 0,0 0-1,1 0 1,-1 0 0,1 0 0,0-1 0,-1 1 0,1 0 1,2 1-1,0 0 0,0 0-1,0 0 1,0-1 0,0 1 0,0-1-1,0 0 1,2 0 1,16 8-1,-11-3 29,-1 0-1,0 1 1,0 0-1,0 0 0,-1 1 1,0 0-1,-1 0 1,0 1-1,3 5-27,-6-8 20,0 0 0,-1 1 1,0-1-1,-1 1 0,1 0 0,-1 0 0,-1 0 0,1 0 1,-1 1-1,0-1 0,-1 0 0,0 0 0,0 1 1,0-1-1,-1 2-20,-1 1 10,0 0 1,0 0 0,-1-1 0,0 1-1,0-1 1,-1 0 0,-1 1-1,0-2 1,0 1 0,0-1 0,-1 1-1,0-1 1,-1-1 0,0 0 0,0 0-1,-3 2-10,5-5-170,-1 0 0,1 0 0,-1-1 0,0 0 0,0 0 0,-1 0 0,1-1 0,-1 0 0,1 0 0,-1 0-1,-1-1 171,1 0-464,1-1 0,-1 1 0,0-2 0,1 1 0,-1-1 0,0 0-1,1 0 1,-1-1 0,1 0 0,-1 0 0,1 0 0,-4-3 464,-20-13-3830,5 0 1260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9:4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13440,'-21'0'2332,"0"2"1,0 0-1,-13 4-2332,-14 6 33,-42 17-33,54-17 271,23-8-272,1 1 1,0 1-1,0-1 1,-8 7 0,16-10-11,-1 1 1,1 1-1,0-1 1,0 1-1,0-1 1,0 1-1,1 0 1,0 0-1,-1 1 1,2-1-1,-1 1 1,0-1-1,0 4 11,3-7-4,-1 0 0,1 0 0,0 0 0,0 0 0,0 1 0,0-1-1,0 0 1,0 0 0,0 0 0,1 1 0,-1-1 0,0 0 0,1 0 0,-1 0 0,0 0 0,1 0 0,0 0 0,-1 0-1,1 0 1,0 0 0,-1 0 0,1 0 0,0 0 0,0 0 0,0-1 0,-1 1 0,2 0 4,31 21-6,-27-19 10,58 32 11,9 5-37,32 26 22,-82-51 1,-2 2 0,0 0 0,-1 2 1,-1 0-1,-1 1 0,10 14-1,-21-25 29,-1 1-1,-1 1 1,0-1 0,0 1-1,-1 0 1,0 0-1,-1 0 1,0 0 0,0 1-1,-2-1 1,1 1-1,-2-1 1,1 1 0,-2 0-1,1-1 1,-2 1 0,0 2-29,1-4 10,-2 0 0,1 0 1,-1 0-1,-1 0 0,1-1 0,-2 1 1,1-1-1,-2 0 0,1 0 1,-1-1-1,0 1 0,-1-1 1,0-1-1,0 1 0,0-1 1,-1-1-1,0 1 0,-1-1 1,-2 1-11,-2-1-436,0 1 0,0-2 0,-1 0 0,0-1 0,0 0 0,0-1 1,0-1-1,-1 0 0,1-1 0,-1 0 0,-5-1 436,-24 0-4538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57 9472,'-15'-22'3120,"7"16"-1856,-6 0-1047,0 1 0,-1 1 0,1 0 0,-1 1 1,0 0-1,0 2 0,0-1 0,-1 2 0,1 0 1,-6 2-218,9-1 21,0 0 1,0 1-1,0 1 1,1 0 0,-1 1-1,1 0 1,0 1 0,0 0-1,0 0 1,1 1 0,0 1-1,0 0 1,-7 6-22,14-11 88,1 1 1,0-1-1,-1 1 0,1-1 0,0 1 1,0 0-1,1 0 0,-1 0 1,1 0-1,-1 0 0,1 0 1,0 0-1,0 1 0,0-1 1,0 1-89,1-2 81,0 0 1,0 0-1,0 0 0,1 0 1,-1 0-1,0 0 1,1 0-1,-1 0 0,1 0 1,0 0-1,-1 0 1,1 0-1,0 0 0,0-1 1,0 1-1,1 0 1,-1-1-1,0 1 0,1 0 1,-1-1-1,1 0 1,-1 1-1,1-1 0,0 0 1,1 1-82,30 17 153,2-1 1,0-1-1,9 1-153,-4-2 37,-1 2-1,24 16-36,-52-28 35,-1 1 1,-1 0-1,1 1 0,-1 0 1,-1 0-1,1 1 0,-1 0 0,-1 1 1,0-1-1,0 2 0,3 7-35,-7-13 30,-1 1-1,1-1 1,-1 1-1,-1 0 1,1 0-1,-1 0 1,0 0-1,-1 0 1,1 0-1,-1 1 1,-1-1-1,1 0 1,-1 0-1,0 0 1,0 0-1,-1 0 1,1 0-1,-1-1 1,-1 1-1,1 0 1,-1-1-1,0 1 1,-3 2-30,1-1-262,0 0 0,-1-1 1,0 0-1,0 0 1,0 0-1,-1-1 1,0 0-1,0 0 0,0-1 1,-1 1-1,0-2 1,0 1-1,0-1 0,0-1 1,0 1-1,0-1 1,-1-1-1,1 1 0,-1-1 1,-1-1 261,-31 1-1861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10624,'4'8'2119,"20"38"5098,15 19-3604,177 251-402,-66-97-7558,-144-209 4033,-1-3-713,0 0 0,0 0 1,0 0-1,1-1 0,0 0 0,2 2 1027,-1-6-4704,1-6 1510</inkml:trace>
  <inkml:trace contextRef="#ctx0" brushRef="#br0" timeOffset="336.549">562 0 12928,'-14'34'4831,"14"-34"-3775,-38 59 0,18-33-128,12-1-672,-16 25 32,5 1-192,-10 3-64,5 2 0,-9 29 32,9-30-96,6-9 0,-6 5-256,0 3-64,5-7 192,5-9-2592,4-9-1087,0-7-769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9984,'-2'0'4906,"-4"11"-2906,9 71 2289,8 29-4289,-3-28-97,-3 31 97,-5-96 10,1-5-1,0-1 1,-2 1 0,0 0-1,0 0 1,-1 0-1,-1 0 1,0-1-1,0 1 1,-3 3-10,6-16 3,0 1 0,0-1 0,0 0 1,-1 1-1,1-1 0,0 1 0,0-1 0,0 1 0,-1-1 0,1 1 1,0-1-1,0 0 0,-1 1 0,1-1 0,0 0 0,-1 1 0,1-1 1,-1 0-1,1 1 0,0-1 0,-1 0 0,1 0 0,-1 0 0,1 1 1,-1-1-1,1 0 0,0 0 0,-1 0-3,-5-11 61,3-29-18,4-3-58,3 1-1,2-1 1,1 1 0,2 0-1,3 1 1,0 0 0,3 1-1,13-24 16,-20 46 1,1 1 0,0 1 0,1 0 0,9-10-1,-13 18-10,1 1 0,-1 0 0,2 0 0,-1 0 1,1 1-1,0 0 0,0 1 0,1 0 0,1-1 10,-7 5-3,0-1 1,0 1-1,0 0 0,0 0 1,0 0-1,1 1 0,-1-1 1,0 1-1,0 0 0,1-1 1,-1 1-1,0 1 1,1-1-1,-1 0 0,0 1 1,0 0-1,1 0 3,1 1 3,-1 0 0,1 0 1,-1 0-1,0 1 0,1 0 1,-1 0-1,-1 0 0,1 0 0,0 0 1,2 4-4,4 5 11,-1 1 1,0 1 0,-1-1 0,0 2 0,-1-1 0,3 9-12,18 46-27,-4 2 1,3 18 26,-17-48-2024,-3 0-1,3 37 2025,-9-72-326,-1 29-1594,0-34 1771,0-1-1,0 1 0,0 0 1,0 0-1,0-1 1,0 1-1,-1 0 1,1-1-1,0 1 0,-1 0 1,1 0-1,0-1 1,-1 1-1,1-1 0,-1 1 1,1 0-1,-1-1 1,1 1-1,-1-1 1,1 1-1,-1-1 0,0 1 1,1-1-1,-1 0 1,1 1-1,-1-1 1,0 0-1,0 1 0,1-1 1,-1 0-1,0 0 1,0 0-1,1 0 1,-1 0-1,0 0 0,0 0 1,1 0-1,-1 0 1,0 0 149,-9-2-2288</inkml:trace>
  <inkml:trace contextRef="#ctx0" brushRef="#br0" timeOffset="580.46">218 280 7040,'-2'0'339,"0"1"0,1-1 0,-1 1 0,0 0 0,0-1 0,1 1 0,-1 0 0,0 0 0,1 0 0,-1 0 0,1 0 1,0 0-1,-1 1-339,1-2 168,1 1 0,0 0 0,0 0 1,-1 0-1,1-1 0,0 1 0,0 0 1,0 0-1,0-1 0,0 1 0,0 0 1,0 0-1,0 0 0,0 0 0,0-1 1,0 1-1,0 0 0,1 0 0,-1-1 1,0 1-1,1 0 0,-1 0 0,0-1 1,1 1-1,-1 0 0,1-1 0,-1 1 0,1 0 1,-1-1-1,1 1 0,0-1 0,-1 1-168,3 1 199,-1 0 0,0 0-1,1-1 1,-1 1-1,1 0 1,-1-1-1,1 0 1,0 0-1,-1 0 1,1 0-1,0 0 1,0 0-1,2 0-198,44 4 1079,-37-5-1011,32 1-440,-1-1 0,34-6 372,-1-4-4205,10-6 4205,-71 12-763,0 0 1,-1-1-1,1-1 0,-1 0 1,0-1-1,-1 0 0,0-2 1,8-5 762,18-16-2162,35-36 2162,-32 27 1522,-28 25-116,-7 7-576,0 0-1,0 0 0,1 0 0,6-3-829,-13 9 129,0 0 0,0 1-1,0-1 1,0 0-1,1 1 1,-1-1-1,0 0 1,0 1-1,1 0 1,-1-1-1,0 1 1,1 0-1,-1-1 1,0 1-1,1 0 1,-1 0-1,0 0 1,1 0-1,-1 1 1,0-1-1,1 0 1,-1 1-1,0-1 1,1 0-1,-1 1 1,0 0-1,0-1 1,1 1 0,-1 0-1,0-1 1,0 1-1,0 0 1,0 0-1,1 1-128,4 6 411,0 0 0,-1 1 0,0-1 0,0 1 1,-1 1-1,0-1 0,2 10-411,3 12 301,4 25-301,-4 8 113,-3 0 1,-2 0 0,-4 33-114,24-137 0,5-23-172,51-95-152,-65 134 264,0 0 0,2 0 1,0 2-1,2 0 0,4-3 60,-12 15 9,1 0-1,-1 0 0,1 2 1,1-1-1,0 1 0,1 1-8,-10 4 21,1 1 0,-1 0 0,1 0 0,-1 0 0,1 1 0,0 0 0,0 0 0,0 0 0,0 0 0,0 1 0,0 0 0,0 0 0,0 0 0,0 0 0,0 1 0,-1 0 0,1 0 0,0 0 0,0 1 0,0 0-21,6 4 28,0 1 0,0 0 1,-1 1-1,0 0 0,0 1 1,-1 0-1,0 0 0,-1 1 1,0 0-1,4 7-28,11 19-388,-2 1 0,8 22 388,-10-20-899,19 45-5304,-24-49 3041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68 7168,'4'24'1981,"-1"1"0,-1 0 1,-1 0-1,-1 1-1981,9 187 3780,1-1-2307,1-251-2556,55-167-1812,-56 170 2860,1 1 1,2 1 0,2 0-1,1 1 1,2 0 0,1 1 0,21-27 34,-34 52 52,0 1 0,0-1 0,0 1 0,1 1 0,0-1 0,1 1 0,-1 0 0,1 1 0,0-1 1,0 2-1,1-1-52,-5 2 102,0 1-1,0 0 1,0 0 0,0 0 0,0 0 0,0 1 0,0 0 0,0-1-1,0 2 1,0-1 0,0 0 0,0 1 0,0 0 0,0 0 0,0 0 0,0 0-1,0 1 1,-1-1 0,1 1 0,-1 0 0,1 0 0,-1 0 0,1 1 0,-1-1-1,1 2-101,3 4 145,1 0 0,-1 1-1,0 0 1,-1 0-1,0 1 1,0-1-1,-1 1 1,-1 1-145,11 25 294,6 26-294,-9-25 64,10 24-88,0 0-740,-3 0 0,9 51 764,-27-103-590,5 32-1662,-5-40 1916,-1 1 1,0-1 0,0 1 0,0 0 0,0-1 0,0 1 0,0 0 0,-1-1 0,1 1 0,0-1-1,-1 1 1,1-1 0,-1 1 0,0-1 0,1 1 0,-1-1 0,0 1 0,-1 0 335,2-2-168,-1 1 0,0-1 0,1 0 1,-1 0-1,0 0 0,0 0 0,1 1 0,-1-1 1,0 0-1,0 0 0,0 0 0,1-1 0,-1 1 1,0 0-1,0 0 0,1 0 0,-1 0 1,0-1-1,1 1 0,-1 0 0,0-1 0,1 1 1,-1-1-1,0 1 0,1-1 0,-1 1 0,1-1 1,-1 1-1,0-1 168,-2-1-798,-12-8-1122</inkml:trace>
  <inkml:trace contextRef="#ctx0" brushRef="#br0" timeOffset="332.839">789 287 9984,'-5'30'3680,"5"-30"-2848,14 21-32,-9-16 895,5 3-1023,9-4 960,5 0-928,0 0-224,22-4-352,-7 0-1536,9 0 768,7 0-5023,-2 5 3135</inkml:trace>
  <inkml:trace contextRef="#ctx0" brushRef="#br0" timeOffset="938.484">0 63 7296,'0'0'2368,"1"10"1738,15 56-1905,-10-38-1858,2 25 346,-2 0 0,-2 0-1,-3 0 1,-3 20-689,1 7-3144,-1-57 1696,2-17 302,-1 0 1,1 0-1,0 0 1,0 1-1,1-1 1,-1 0-1,2 4 1146,2-5-1850</inkml:trace>
  <inkml:trace contextRef="#ctx0" brushRef="#br0" timeOffset="1285.036">237 0 7040,'-2'4'875,"0"-1"0,1 1 1,-1-1-1,1 1 0,0-1 1,0 1-1,0 3-875,0 29 2470,4-17-2396,1-1 0,5 17-74,-4-13 316,6 29-260,-2 1 0,-2 1 0,-2 42-56,-3 16-2931,-2-105 2341,0-4 167,1 1 0,-1-1 0,-1 0-1,1 0 1,0 0 0,0 0 0,-1 0-1,1 0 1,-1 0 0,0 0-1,1 0 1,-2 1 423,-3 6-2421</inkml:trace>
  <inkml:trace contextRef="#ctx0" brushRef="#br0" timeOffset="1616.589">66 394 7296,'-5'3'2720,"5"-3"-2112,10 18 1024,-6-18 448,6 3-1152,4-3-320,10 5-416,5-10-288,9 5 32,14-3-2560,0 3 1408,-4-5-3424,0 10 2592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52 10368,'-8'9'1271,"6"-7"-918,0 0 0,0 1-1,0-1 1,0 0 0,0 1 0,1-1 0,-1 1 0,1 0 0,0 0 0,-1 0-353,-4 10 730,1 0 1,0 0-1,1 0 1,0 0 0,1 1-1,1 2-730,1-1 163,0 0 0,1 1-1,1-1 1,1 0-1,0 0 1,1 0 0,1 0-1,0-1 1,1 1-1,0-1 1,1 0 0,3 4-163,-5-10-107,0-1 0,1 1 0,0-1 0,0 0 0,1-1 0,-1 1 0,1-1 1,1 0-1,-1-1 0,1 1 0,0-1 0,0-1 0,1 1 0,-1-1 1,1 0-1,0-1 0,0 0 0,0 0 0,1-1 0,-1 0 0,1-1 0,4 1 107,-5-2-924,1 0-1,0-1 0,0 0 1,-1 0-1,1-1 0,-1 0 1,1 0-1,-1-1 0,0-1 1,0 1-1,0-1 0,-1 0 0,8-6 925,14-6-2554</inkml:trace>
  <inkml:trace contextRef="#ctx0" brushRef="#br0" timeOffset="330.39">594 1 9728,'-25'26'4695,"16"-15"-3878,1 0-1,0 1 1,0 0 0,0 2-817,3-4 228,0 0-1,1 0 1,1 0 0,0 1-1,0-1 1,1 1-1,0 0 1,1 0 0,0 0-1,1 0 1,0-1-1,0 1 1,1 0 0,1 0-1,2 9-227,-1-6 1,1-1 1,1 0-1,0 1 0,0-1 1,2-1-1,-1 1 0,2-1 0,-1 0 1,2-1-1,-1 0 0,2 0 0,2 2-1,2 0-671,0-1 0,0 0 0,1-2 0,11 7 671,-19-13-353,1 0-1,-1-1 0,1 1 1,-1-2-1,1 1 1,0-1-1,0 0 0,0-1 1,0 0-1,1 0 0,-1-1 1,2 0 353,36-6-3840,6 1 1264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53 7296,'-2'3'452,"0"-1"-1,0 1 1,0 0 0,0 0 0,1 1-1,0-1 1,-1 0 0,1 0-1,0 1 1,1-1 0,-1 1 0,0-1-1,1 0 1,0 1 0,0-1 0,0 2-452,1 12 1592,0 0 0,4 13-1592,-4-22 270,8 37 1500,-4-19-1258,-1 1 1,0 14-513,-3-21 32,1 26 107,-2-1-1,-3 23-138,0-57 3,-1-20-67,0-20-30,2 4-241,2-1-1,1 1 1,1-1-1,1 1 1,5-22 335,3 5-902,1 0 0,2 1 0,2-2 902,-11 32-45,0 1 1,0 0 0,1-1 0,1 2 0,-1-1 0,2 1 0,-1 0 0,1 0 0,1 1 0,5-4 44,-12 10 84,1 0 0,0-1 1,0 1-1,0 1 0,1-1 0,-1 0 0,0 1 1,1-1-1,-1 1 0,1 0 0,-1 0 0,1 1 1,0-1-1,-1 1 0,1 0 0,-1 0 0,1 0 1,0 0-1,-1 1 0,1-1 0,0 1 0,-1 0 1,1 0-1,-1 0 0,1 0 0,-1 1 0,0 0 1,0-1-1,1 1 0,-1 0 0,-1 1 0,1-1 1,0 0-1,0 1 0,-1 0-84,6 5 180,0 1 1,-1 0-1,0 1 0,-1-1 1,0 1-1,-1 1 0,0-1 1,2 6-181,6 22 175,7 31-175,-11-36 41,-6-25-166,20 87-1646,-20-79-669,-1-1 0,-1 1 0,0 2 2440,-1-18-69,0 0 1,0 0-1,0 0 1,-1-1-1,1 1 0,0 0 1,0 0-1,0 0 0,0 0 1,0 0-1,-1 0 1,1 0-1,0 0 0,0 0 1,0 0-1,0 0 1,0 0-1,-1 0 0,1 0 1,0 0-1,0 0 0,0 0 1,0 0-1,-1 0 1,1 0-1,0 0 0,0 0 1,0 0-1,0 0 1,0 0-1,-1 0 0,1 0 1,0 1-1,0-1 0,0 0 1,0 0-1,0 0 1,0 0-1,-1 0 0,1 0 1,0 0-1,0 1 1,0-1-1,0 0 0,0 0 1,0 0-1,0 0 0,0 0 1,0 1-1,0-1 1,0 0-1,0 0 0,0 0 1,0 0-1,0 1 1,0-1-1,0 0 0,0 0 1,0 0 68,-4-2-987,-5-2-863</inkml:trace>
  <inkml:trace contextRef="#ctx0" brushRef="#br0" timeOffset="331.96">99 222 10112,'9'8'3872,"-9"-8"-3040,29 13-64,-14-13 767,4 5-927,13-10 768,6 5-768,5-8-1472,5 3 448,-6-3-2399,1 8 1535,-5-8-3488,-4 4 2688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319 119 7168,'0'0'138,"0"-1"1,0 0 0,0 1 0,-1-1-1,1 1 1,0-1 0,0 0-1,-1 1 1,1-1 0,0 1-1,-1-1 1,1 1 0,0-1 0,-1 1-1,1-1 1,-1 1 0,1-1-1,-1 1 1,1 0 0,-1-1-1,1 1 1,-1 0 0,1-1 0,-1 1-1,1 0 1,-1 0 0,0 0-1,1-1 1,-1 1 0,1 0-1,-1 0 1,0 0 0,1 0-1,-1 0 1,0 0 0,1 0 0,-1 0-1,1 0 1,-1 1 0,0-1-1,1 0-138,-32 8 2351,13-1-2103,-11 4 1793,-27 15-2041,46-20 401,-1 0-1,2 1 1,-1 1 0,1 0-1,0 1 1,-6 6-401,7-5 90,1 1-1,0-1 1,0 1-1,1 1 0,1-1 1,0 1-1,0 1 1,1-1-1,1 1 1,0 0-1,1-1 1,0 2-1,1-1 1,0 4-90,1-6 6,1 1 0,0-1 0,1 1 0,0-1 0,0 0 0,1 0 0,1 1 0,0-1 0,1-1 0,0 1 0,0 0 0,1-1 0,0 0 0,1 0 0,0-1 0,7 9-6,-4-8-306,0 0-1,0 0 0,1-1 1,1-1-1,7 6 307,-13-10-399,0-1 0,0-1 0,0 1 0,1-1 0,-1 0 0,1 0 0,-1 0 0,1-1 0,-1 1 0,1-2 0,0 1 0,0-1 0,-1 1 0,7-2 399,28-7-3872,3-2 1264</inkml:trace>
  <inkml:trace contextRef="#ctx0" brushRef="#br0" timeOffset="1">837 31 10112,'-3'9'5229,"8"6"-4743,-3-11 364,54 177 4162,12 90-8056,-63-254 505,0-4 769</inkml:trace>
  <inkml:trace contextRef="#ctx0" brushRef="#br0" timeOffset="330.301">1227 1 10240,'5'43'3872,"-5"-43"-3040,15 50 991,-11-25 417,0 6-1280,5 10-256,10 6-480,-4 4-96,4-5-64,-5 1-128,1-6 32,-10-7-1440,4-4 768,-9-9-3711,0-4 2463,-9-13-3136,-1-4 2880</inkml:trace>
  <inkml:trace contextRef="#ctx0" brushRef="#br0" timeOffset="645.901">1037 318 10496,'19'9'3936,"-19"-9"-3040,51 8-256,-27-8-448,5 0-224,19-5-3072,3 2 1696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 6528,'0'0'107,"0"0"-1,0-1 1,0 1 0,0 0 0,0 0-1,0 0 1,0 0 0,0 0 0,0 0-1,0 0 1,0-1 0,0 1 0,0 0-1,0 0 1,0 0 0,0 0 0,0 0-1,0 0 1,0-1 0,0 1 0,0 0-1,0 0 1,0 0 0,0 0 0,0 0-1,0 0 1,0 0 0,-1 0 0,1 0-1,0-1 1,0 1 0,0 0 0,0 0-1,0 0 1,0 0 0,0 0 0,-1 0-1,1 0 1,0 0 0,0 0 0,0 0-1,0 0 1,0 0 0,0 0 0,0 0-1,-1 0 1,1 0 0,0 0 0,0 0-1,0 0 1,0 0 0,0 0 0,0 0-1,-1 0 1,1 0 0,0 0 0,0 0-1,0 0 1,0 0 0,0 1-107,-6 7 2875,-23 60-2577,22-42-260,-10 41-26,2 0 0,-4 56-12,17-104 4,0 1-1,2 0 1,1 0 0,0-1 0,1 1-1,2 0 1,-1-1 0,2 0 0,1 0-1,0 0 1,2-1 0,0 2-4,-3-12 4,0-1 0,0 1 0,0-1 1,1 0-1,0 0 0,1 0 0,0-1 0,-1 0 0,2 0 1,-1-1-1,1 0 0,0 0 0,0-1 0,0 0 1,1 0-1,-1-1 0,1 0 0,0-1 0,8 2-4,-3-2-108,0 0 0,1-1 0,-1-1 0,1 0 1,-1-1-1,1 0 0,-1-1 0,1-1 0,-1 0 0,0-1 0,-1 0 0,5-3 108,-14 5-626,0 0 0,0 0 0,-1 0-1,1 0 1,-1 0 0,1-1 0,-1 0 0,0 1 0,0-1 0,1-2 626,7-12-3264</inkml:trace>
  <inkml:trace contextRef="#ctx0" brushRef="#br0" timeOffset="330.069">0 424 9600,'10'13'3584,"-10"-13"-2784,34 8 64,-25-8-128,6 4-480,4-8-128,5 4-96,17-13-192,3 0 96,-1-8-1728,0 8 992,-10-7-3648,-5 2 2496</inkml:trace>
  <inkml:trace contextRef="#ctx0" brushRef="#br0" timeOffset="664.06">44 90 7296,'4'8'2720,"-4"-8"-2112,39 0 960,-34 0 256,14-4-992,5 0-352,3 0-352,21-8-1312,0 7 640,0 0-3360,-2 5 2144,-3-3-1952,-4 6 2144</inkml:trace>
  <inkml:trace contextRef="#ctx0" brushRef="#br0" timeOffset="997.103">685 38 6528,'-2'5'580,"1"0"-1,-1 0 1,1 0 0,0-1 0,1 1-1,-1 0 1,1 0 0,0 0 0,0 0-1,1 1-579,7 57 2821,-4-39-2575,39 337 420,-40-340-581,4 47 1019,2-92-763,6-29-1423,-6 8 676,20-83-62,-16 80 251,20-42 217,-24 70 12,0 1 1,2-1-1,0 2 1,1 0-1,7-8-12,-17 23 20,1 0 1,0 0 0,0 0-1,0 0 1,0 0-1,0 1 1,1-1-1,0 1 1,-1 0 0,4-2-21,-6 4 17,1-1 1,-1 1 0,1 0-1,-1 0 1,1-1 0,-1 1-1,1 0 1,-1 0 0,1 0-1,-1 0 1,1 1 0,-1-1-1,1 0 1,-1 1 0,1-1-1,-1 1 1,1-1 0,-1 1-1,1 0 1,-1 0 0,0-1-1,0 1 1,1 0 0,-1 0-1,0 0 1,0 0 0,0 1-1,0-1 1,0 0 0,0 1-18,9 15 460,0-1 1,-2 1-1,0 1 0,-1-1 1,-1 1-1,0 1 1,-1 1-461,3 6 318,74 225-1139,-76-234 289,10 32-2198,-15-46 2055,-1-1 0,1 1 0,-1 0-1,0-1 1,0 1 0,0 0 0,0-1 0,0 1-1,-1 1 676,0 5-2522</inkml:trace>
  <inkml:trace contextRef="#ctx0" brushRef="#br0" timeOffset="1319.056">814 360 10240,'18'25'3872,"-18"-25"-3040,34 18-192,-15-18-288,5 3-320,19-6-160,3-2 64,12-3-1376,-5-1 800,-2-7-3712,2 8 2432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9984,'28'61'7217,"-2"3"-4008,-8-12-2809,-3 1 0,7 37-400,-19-70 64,0 0 0,0 15-64,-4-32 31,-2-7-22,-1-12-28,5-1-50,1 0 0,0 0 0,1 0 0,1 1 0,1-1 0,6-14 69,-2 8-51,1 1 0,1 0 0,1 1 0,8-11 51,-14 24-1,-1 1 0,1 0 0,0 1 0,1 0 0,0 0 1,-1 0-1,2 0 0,1 0 1,-6 4 1,0 0-1,0 1 1,0-1-1,0 1 1,0 0-1,1-1 1,-1 2-1,0-1 1,1 0-1,-1 1 1,0-1 0,1 1-1,-1 0 1,1 0-1,-1 0 1,0 1-1,1-1 1,-1 1-1,0 0 1,1-1-1,-1 2 1,1-1-1,2 3 19,0-1-1,-1 1 1,1 0-1,-1 0 1,0 1-1,0-1 1,-1 1 0,0 0-1,0 1 1,0-1-1,0 1 1,-1 0-1,0-1 1,0 2-1,0-1 1,-1 0 0,0 0-1,0 1 1,0-1-1,-1 1 1,0-1-1,-1 1 1,1 0-1,-1 0-18,0 2-10,0 1-1,-1-1 0,0 0 0,0 0 0,-1 0 1,0 0-1,0 0 0,-1-1 0,0 1 0,-1-1 0,0 1 1,0-1-1,-1 0 0,0-1 0,0 1 0,-1-1 0,-3 4 11,4-7-390,1 1-1,0-1 0,-1 0 0,0 0 0,0 0 1,0-1-1,0 0 0,-1 0 0,1 0 0,-1-1 1,0 1-1,0-2 0,0 1 0,0 0 0,0-1 1,0 0-1,0-1 0,-1 1 391,-25-7-3851,3 1 1249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7296,'1'32'3932,"1"-1"0,1 0 0,4 11-3932,-2-17 666,2-1-1,0 0 1,1 0 0,9 16-666,-10-26-133,0-1 0,0 0 0,2-1 0,-1 0 0,2 0 0,-1 0 0,2-2 0,2 4 133,-5-8 51,1 1 0,-1-1 1,1 0-1,1-1 0,-1 0 0,1 0 1,-1-1-1,1 0 0,1-1 1,-1 0-1,0-1 0,2 0-51,-4-1-1,0 0 0,0-1 0,0 0 0,1 0 0,-1-1-1,0 0 1,0 0 0,-1-1 0,1 0 0,0-1 0,-1 0 0,1 0 0,-1 0 0,0-1 0,0 0 0,0 0-1,0-1 1,-1 0 0,0 0 0,4-4 1,2-4-28,0-1-1,0 0 0,-1-1 1,-1 0-1,-1-1 1,0 0-1,-1 0 0,4-12 29,3-10-18,-1-1-1,-2 0 0,-2-1 1,3-28 18,-13 61 169,-1 13 249,-5 28 724,1 0-359,-54 393 3057,45-207-5303,17-3-5794,-3-207 5929,2 16-1023,6-12-3474,5-8 2220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09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114 232 10112,'-12'20'5604,"-1"22"-5415,6-18 87,-7 20 399,2 1 1,2 0-1,2 0 1,1 1 0,3 0-1,2 11-675,2-39 47,0 0 1,2 0-1,0 0 1,1-1-1,1 1 1,0-1-1,3 6-47,-4-15 6,1-1 0,-1 1 0,1-1 0,0 0-1,1 0 1,0-1 0,0 1 0,0-1 0,1 0 0,0-1 0,0 1 0,0-1 0,1 0-1,-1-1 1,1 1 0,0-1 0,2 0-6,21 8-14,1-2 0,-1-1-1,1-2 1,1-1 0,-1-1 0,24 0 14,-35-4-968,1 0 1,-1-1 0,1-1-1,-1-1 1,0-1 0,0-1 0,0-1-1,8-3 968,1-8-3658</inkml:trace>
  <inkml:trace contextRef="#ctx0" brushRef="#br0" timeOffset="341.46">15 579 10112,'-14'39'3776,"19"-23"-2944,9-3-96,-4-4-160,4-6 607,15-3 481,12-3-768,17-6-384,9-7-352,-1-7-1344,1-1-544,-5-1-543,-15-1-161,-4-4-1408</inkml:trace>
  <inkml:trace contextRef="#ctx0" brushRef="#br0" timeOffset="695.992">129 224 9856,'-15'13'3680,"15"-5"-2848,5-3-96,0-5-288,9 0-416,-4 0 0,28-5-1312,10 2-480,3-2-1888,7 0-800</inkml:trace>
  <inkml:trace contextRef="#ctx0" brushRef="#br0" timeOffset="696.992">909 170 10112,'41'71'5870,"-19"-28"-5603,-1 0 1,14 46-268,-10-13 1369,35 100 1058,-13-63-5493,-46-110 2470,0-1-1,1 1 1,-1 0-1,1-1 0,-1 1 1,1-1-1,0 0 0,1 1 597,1-12-3546</inkml:trace>
  <inkml:trace contextRef="#ctx0" brushRef="#br0" timeOffset="1029.3">586 1 7296,'0'17'2816,"14"-4"-2208,18-5 1056,-17 0 256,18-3-960,15-2-416,13-3-384,11 5-160,0-5 32,-1 0-1440,-4-5-576,-7-3-1696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7168,'-40'6'2368,"26"0"-1248,-2 5-200,0 1 1,1 1 0,1 0 0,0 1-1,1 1 1,0 0 0,1 1-1,-6 11-920,13-19 145,0 0-1,0 1 0,1-1 0,0 1 1,1 0-1,0 0 0,0 1 0,1-1 1,0 0-1,1 1 0,0-1 0,1 1 1,0 0-1,0-1 0,1 1 0,0-1 1,0 1-1,1-1 0,2 6-144,-2-10 10,1 0 0,-1 0-1,1 0 1,0 0 0,0 0-1,0-1 1,0 0 0,1 1 0,0-1-1,0-1 1,0 1 0,0-1 0,1 1-1,-1-1 1,1 0 0,0-1 0,0 1-1,0-1 1,0 0 0,0 0-1,1-1 1,-1 1 0,5-1-10,-1 1-10,0-1 0,0-1 0,0 0 0,0 0 0,0-1 1,0 0-1,0 0 0,0-1 0,-1 0 0,1-1 0,-1 0 0,1 0 0,-1-1 0,3-1 10,-7 2-70,1 0 0,0 0 0,-1 0 0,0 0 0,0-1 0,0 0 0,0 0 0,-1 0 0,1 0 0,-1 0 0,0-1 0,0 0 0,-1 1-1,1-1 1,-1 0 0,0 0 0,-1-1 0,1 1 0,-1 0 0,0-2 70,0-5-1178,0 0 0,-1 1 0,0-1 0,-1 1-1,0-1 1,-1 1 0,0-1 0,-4-10 1178,0-1-2533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 7296,'-16'-2'1828,"0"1"0,0 1 0,0 0 0,-6 2-1828,16-1 208,-1 1 1,1-1-1,1 1 1,-1 0-1,0 1 0,0 0 1,1-1-1,-1 2 1,1-1-1,0 1 0,0-1 1,-1 3-209,-6 5 323,1 0 0,0 0 0,1 1 0,0 1 1,1 0-1,0 0 0,1 1 0,1 0 0,0 0 0,1 1 0,-2 5-323,6-13-58,0-1 0,1 1 0,0 0 0,0 0 0,1 0 0,-1 0 0,2 0 0,-1 0 0,1 0 0,0 0 0,0 0 0,1 1 58,0-3-276,0 1 0,0-1 0,1 1-1,0-1 1,0 0 0,0 0 0,1 0-1,0-1 1,0 1 0,0-1 0,0 0-1,1 0 1,-1 0 0,1-1 0,4 3 276,-2-2-836,-1 0 0,1-1 0,0 0 0,0 0 1,0 0-1,1-1 0,4 1 836,21 2-2517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13696,'7'-1'749,"-1"0"144,-1 0 1,1 1 0,0 0 0,0 0-1,0 0 1,4 1-894,-8 0 72,0 0-1,0 0 0,0 0 0,1 0 1,-1 0-1,-1 0 0,1 0 1,0 0-1,0 1 0,0-1 1,-1 1-1,1 0 0,-1-1 0,1 1 1,-1 0-1,0 0 0,1 0 1,-1 0-1,0 0-71,43 86-91,-4 2 1,12 47 90,-47-126-553,14 35-4567,-18-43 4096,1-1 1,-1 1-1,1-1 1,0 0-1,0 1 0,0-1 1,0 0-1,0-1 1,1 2 1023,2 2-2992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 10240,'-1'-1'220,"-1"1"0,1 0 1,-1 0-1,0 0 0,1-1 0,-1 1 1,1 1-1,-1-1 0,1 0 1,-1 0-1,1 0 0,-1 1 1,1-1-1,-1 1 0,1 0 0,-1-1 1,1 1-1,0 0 0,-1 0 1,1-1-1,0 1 0,0 0 1,-1 0-1,1 1 0,0-1 0,0 0 1,0 0-221,-1 2 25,-9 6 612,0 2 0,1-1 1,1 1-1,0 1 0,0 0 0,-2 7-637,1-2 164,0 1 0,2 0 0,0 1 0,1 0 0,1 0-1,1 0 1,0 8-164,4-18 7,0 0-1,1 0 0,1 0 1,-1 0-1,1 0 0,1 0 1,0 0-1,0-1 0,1 1 1,0 0-1,0-1 0,1 0 1,0 0-1,0 0 0,1 0 1,3 3-7,-4-6-9,0-1 1,1 1-1,-1-1 1,1 0-1,0 0 1,0 0-1,0-1 0,1 0 1,-1 0-1,1 0 1,0-1-1,0 1 1,0-1-1,0-1 1,0 1-1,0-1 1,6 0 8,0 1-3,-1-2 1,0 0 0,1 0 0,-1-1-1,0 0 1,0-1 0,1 0 0,-1-1-1,4-1 3,-11 3 2,-1-1-1,1 1 1,0-1-1,-1 1 0,1-1 1,-1 0-1,1-1 0,-1 1 1,0 0-1,0-1 1,0 0-1,0 0 0,-1 0 1,1 0-1,-1 0 1,1 0-1,-1-1 0,0 1 1,-1-1-1,1 1 1,-1-1-1,1 0 0,-1-1-1,1-4-137,-1 1-1,0 0 0,-1-1 1,0 1-1,0-1 0,-1 1 1,0 0-1,0-1 1,-1 1-1,0 0 0,-1 0 1,1 0-1,-2 0 0,1 1 1,-1-1-1,-1 0 138,-11-17-2033,-1 0 0,-1 2 0,-20-21 2033,7 9-3560,11 13 350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13568,'17'44'5979,"-8"-8"-4924,7 28-400,-12-51-640,0 1 1,-1 0-1,-1-1 1,0 1-1,-1 0 1,0 0-1,-1 0 1,-1 9-16,0-10 25,-1 0 1,0 0-1,-1 0 1,0 0 0,-1 0-1,-1-1 1,0 1-1,0-1 1,-1-1 0,-2 2-26,8-13 1,0 0 0,0 0 0,0 0 1,0 0-1,0 0 0,0 0 1,0 0-1,0 0 0,0 0 0,0 0 1,0 0-1,0 0 0,0 0 0,0 0 1,0 0-1,0 0 0,0 0 0,0 0 1,-1 0-1,1 0 0,0 0 0,0 0 1,0 0-1,0 0 0,0 0 0,0 0 1,0 0-1,0 0 0,0 0 1,0 0-1,0 0 0,0 0 0,0 0 1,-1 0-1,1 0 0,0 0 0,0 0 1,0 0-1,0 0 0,0 0 0,0 0 1,0 0-1,0 0 0,0 0 0,0 0 1,0 0-1,0 0 0,0 0 0,0 0 1,0 0-1,0 0 0,0 0 1,0 0-1,0 1 0,-1-1 0,1 0 1,0 0-2,2-11 5,4-11-50,10-11-108,1 1 0,1 0 0,20-25 153,-22 33-39,2 2-1,0 0 1,2 2-1,0 0 1,17-13 39,-32 29 17,-1 1 0,1 0 0,0 0 0,0 0 0,0 1 0,0 0 0,1 0 0,-1 0 0,1 0 0,-1 1 0,1 0 0,-1 0 0,7 0-17,-8 1 19,0 1-1,0-1 0,0 1 1,0 0-1,0 0 0,0 0 1,0 0-1,0 1 1,0 0-1,0-1 0,-1 1 1,1 1-1,-1-1 0,1 1 1,-1-1-1,0 1 1,0 0-1,0 0 0,1 2-18,8 10 315,-1 0 0,-1 1 0,0 1 0,-1 0 0,5 13-315,10 32-108,-2 2 108,4 11-3237,-18-61-3539,-7-14 6500,-1 0-1,1 0 1,-1 0-1,1 0 1,-1 0-1,1 0 1,-1 0-1,1 0 1,-1 0-1,1 0 1,-1 0-1,1-1 1,-1 1-1,1 0 1,-1 0-1,0 0 1,1-1-1,-1 1 1,1 0-1,-1-1 1,0 1-1,1 0 277,9-6-3658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10368,'3'52'6576,"-1"-6"-3563,-1-25-2448,1 0-1,2 9-564,-1-9 65,0-1-1,-2 11-64,-1 107-101,0-138 98,2 17-63,-2-16 63,0-1-1,0 0 0,0 1 0,0-1 0,0 1 0,0-1 1,0 0-1,0 1 0,1-1 0,-1 1 0,0-1 1,0 0-1,0 1 0,1-1 0,-1 0 0,0 1 1,1-1-1,-1 0 0,0 1 0,0-1 0,1 0 1,-1 0-1,1 0 0,-1 1 0,0-1 0,1 0 1,-1 0-1,0 0 0,1 0 0,-1 1 0,1-1 4,1-2-8,0 0 0,0 0 0,0-1 0,0 1 0,0 0 0,-1-1 0,1 1 0,0-2 8,6-8-37,8-13-581,-2 0 0,11-23 618,-10 17-1143,1 0 1,4-2 1142,-14 25 100,0 0 0,0 0 1,1 0-1,0 0 0,1 1 1,-1 0-1,1 1 0,1 0 0,0-1-100,-5 5 114,-1 1-1,1-1 0,-1 1 0,1-1 0,-1 1 0,1 0 0,0 1 0,-1-1 0,1 0 0,0 1 0,0 0 0,0 0 1,-1 0-1,1 1 0,0-1 0,0 1 0,-1 0 0,1 0 0,0 0 0,-1 0 0,1 1 0,-1-1 0,1 1-113,4 3 44,0 0 0,0 0-1,0 1 1,-1 0 0,1 1-1,-2 0 1,7 7-44,9 14-685,-1 1-1,9 19 686,8 12-7413,-32-51 3787</inkml:trace>
  <inkml:trace contextRef="#ctx0" brushRef="#br0" timeOffset="518.278">229 194 10112,'-1'1'225,"-1"0"1,1 0-1,0 1 1,0-1-1,0 1 1,0-1-1,0 1 1,0-1-1,0 1 1,1-1-1,-1 1 1,0 0-1,1-1 1,-1 1-1,1 0 1,0 0-1,0-1 1,0 1-1,0 0 1,0 0-1,0-1 1,0 1-1,0 0 1,1 0-1,-1-1 1,0 1-1,1 0 1,0-1-1,-1 1 1,1 0-1,0-1 1,0 1-1,0-1 1,0 1-1,0-1 1,0 0-1,1 1 1,-1-1-1,1 0-225,1 1 117,0 0 0,1 0 0,-1-1 0,1 0 0,-1 1 1,1-1-1,0-1 0,0 1 0,-1 0 0,1-1 0,1 0-117,47-1-29,3-8-1641,0-2 1,-2-2 0,0-3 0,0-2-1,26-14 1670,-35 11 138,-2-1 0,39-29-138,28-15 3740,-107 65-3567,0 0 1,0 0-1,0 0 0,0 0 1,1 0-1,-1 1 0,0-1 1,0 0-1,1 1 0,-1 0 0,0 0 1,0-1-1,1 1 0,-1 1 1,0-1-1,1 0 0,-1 0 0,0 1 1,0 0-1,1-1 0,-1 1 1,0 0-1,1 0-173,0 1 119,-1 1 0,1-1-1,0 0 1,-1 1 0,1 0 0,-1-1 0,0 1 0,0 0-1,0 0 1,0 0 0,0 1 0,-1-1 0,2 3-119,96 226 4746,-31-82-9263,-72-158 257,-39-64 2131,-25-26 2766,8 10 3403,59 87-3982,0 0 0,0-1 1,0 1-1,1-1 0,-1 1 0,0 0 0,1-1 0,-1 1 1,1-1-1,-1 0 0,1 1 0,0-1 0,0 1 0,0-1 1,0 0-59,0 1 16,0 1 1,0-1 0,1 0-1,-1 0 1,0 1 0,1-1 0,-1 0-1,0 0 1,1 1 0,-1-1-1,1 1 1,-1-1 0,1 0-1,0 1 1,-1-1 0,1 1 0,-1-1-1,1 1 1,0 0 0,-1-1-1,2 1-16,3-2 2,1 0 0,-1 1 0,1 0-1,0 0 1,-1 0 0,1 1 0,1-1-2,7 0 33,21-2-65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7040,'10'-3'2720,"-10"3"-2112,5 0-192,-5 0-128,0 0-256,0 0-32,0 0-128,0 0 0,0 3-1344,0 2-608,0-2-160,0-3 0</inkml:trace>
  <inkml:trace contextRef="#ctx0" brushRef="#br0" timeOffset="331.192">114 8 6912,'0'0'144,"0"1"1,-1-1 0,1 0-1,0 1 1,0-1 0,0 0-1,-1 0 1,1 0-1,0 1 1,0-1 0,-1 0-1,1 0 1,0 0 0,-1 0-1,1 1 1,0-1 0,-1 0-1,1 0 1,0 0-1,-1 0 1,1 0 0,0 0-1,-1 0 1,1 0 0,0 0-1,-1 0 1,1 0-145,-4 0-68,6-1 663,-2 1 306,0 0-80,0 26 3152,-1-4-3173,-2 1 0,-1-2 0,-1 1 0,0 0-1,-3 2-799,-12 57 135,17-67-121,1 0 1,0 1-1,1-1 1,1 0-1,0 1 1,1-1-1,1 3-14,-1-14-1,-1 1-1,1-1 0,0 1 1,0-1-1,0 1 1,1-1-1,-1 0 0,1 1 1,0-1-1,0 0 0,0 0 1,0 0-1,1-1 1,-1 1-1,1 0 0,0-1 1,-1 0-1,1 0 1,0 1-1,0-2 0,1 1 1,-1 0-1,0-1 1,1 1-1,-1-1 0,0 0 1,1 0-1,0 0 1,-1-1-1,2 1 2,16 0-572,1-1 1,-1-1-1,0-1 0,0 0 0,0-2 1,7-2 571,-3 1-1839,9 0 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6912,'4'67'8253,"3"11"-6524,1 4-2495,-3 19 766,-4-73 29,1-37 25,-1-4-68,2 1 1,0-1-1,1-3 14,9-18-22,1 1 0,18-28 22,-26 49 0,1 1 0,1-1 0,0 1 1,1 1-1,0-1 0,0 2 0,1-1 0,0 1 1,6-3-1,-13 9 2,1 1 0,-1 0 1,1 0-1,0 1 1,-1-1-1,1 1 1,0 0-1,0 0 0,0 0 1,0 0-1,0 0 1,0 1-1,0 0 1,0 0-1,0 0 1,0 1-1,0-1 0,0 1 1,0 0-3,1 1 4,0 0 0,0 0 1,0 0-1,-1 1 0,1 0 0,-1 0 0,1 0 1,-1 1-1,0-1 0,-1 1 0,1 0 1,-1 0-1,3 4-4,5 8-65,-1 0 0,0 0 0,-2 1 1,0 0-1,-1 1 0,0 0 0,-2 0 1,1 6 64,9 51-8047,-12-66 5631</inkml:trace>
  <inkml:trace contextRef="#ctx0" brushRef="#br0" timeOffset="554.305">124 178 10112,'24'11'3988,"19"-9"-2479,-28-2-1268,26 0-373,-1-2 0,1-2 0,-1-2 0,1-1 0,-2-3 0,1 0 0,-1-3 0,27-13 132,-42 13 27,0-1-1,21-17-26,25-14 603,-69 44-557,0 0 0,0 0 0,1 0 0,-1 1 0,0-1 1,1 0-1,-1 1 0,0-1 0,1 1 0,-1 0 0,1-1 0,-1 1 0,1 0 0,-1 0 0,1 0 0,-1 0 0,1 0 0,-1 0 0,1 1 0,-1-1 0,1 0 0,-1 1 1,1-1-1,-1 1 0,0 0 0,1-1 0,-1 1 0,0 0 0,1 0 0,-1 0 0,0 0 0,0 0 0,0 0 0,0 0 0,0 0 0,0 0 0,0 0 0,0 1 0,0-1 0,-1 0 1,1 1-47,3 7 437,0 0 0,-1 0 0,0 1 0,-1-1 0,0 0 0,0 3-437,0 1 156,12 79 493,-11-60-571,2 1 0,8 25-78,-13-57 3,0 0-1,0 1 1,1-1-1,-1 0 1,1 0 0,-1 1-1,1-1 1,0 0 0,-1 0-1,1 0 1,0 0-1,0 0 1,0 0 0,0 0-1,0 0 1,0 0-1,0 0-2,0-1 1,-1 0 0,1 1 0,0-1 0,-1 0 0,1 0-1,0 0 1,-1 0 0,1 0 0,0 0 0,-1 0-1,1 0 1,0 0 0,-1 0 0,1-1 0,0 1 0,-1 0-1,1 0 1,-1 0 0,1-1 0,0 1 0,-1 0-1,1-1 1,0 1-1,3-4-11,-1 1 0,1-1-1,-1 1 1,1-1 0,-1 0-1,0 0 1,2-4 11,21-36-37,-13 20 10,2 1 1,0 0-1,1 1 0,2 1 0,15-16 27,-32 36 2,0 1-1,0-1 0,0 0 0,-1 0 0,1 1 1,0-1-1,0 1 0,0-1 0,0 1 0,1-1 1,-1 1-1,0-1 0,0 1 0,0 0 0,0 0 1,0 0-1,0 0 0,1 0 0,-1 0 0,0 0 1,0 0-1,0 0 0,0 0 0,0 1 0,1-1-1,1 1 6,-1 0-1,0 1 0,0-1 1,0 1-1,0-1 0,0 1 1,-1 0-1,1-1 0,0 1 1,-1 0-1,1 0 0,-1 0-4,6 9 16,-1 0 1,-1 0 0,0 0 0,2 6-18,-7-17 0,26 60-1592,0-1-7429,-21-47 6413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7040,'0'2'439,"0"52"7813,1-40-8196,0 0 0,0 1 0,2-1 0,0 0-1,0 0 1,1 0 0,3 4-56,0 1 2,0 0 1,-1 1-1,-1 0 0,-1 0 1,-1 0-1,-1 0 0,0 6-2,-8 1 410,6-27-375,0-1-1,0 1 1,0 0-1,0 0 1,0-1 0,0 1-1,0 0 1,-1-1-1,1 1 1,0 0-1,0 0 1,0-1-1,0 1 1,0 0 0,-1 0-1,1-1 1,0 1-1,0 0 1,-1 0-1,1 0 1,0-1-1,0 1 1,-1 0 0,1 0-1,0 0 1,0 0-1,-1 0 1,1 0-1,0 0 1,-1-1-1,1 1 1,0 0 0,0 0-1,-1 0 1,1 0-1,0 0 1,-1 0-1,1 0 1,0 1-1,-1-1 1,1 0 0,0 0-1,0 0 1,-1 0-1,1 0 1,0 0-1,0 0 1,-1 1-1,1-1 1,0 0 0,0 0-1,-1 0 1,1 1-1,0-1 1,0 0-1,0 0 1,-1 1-1,1-1 1,0 0 0,0 0-1,0 1 1,0-1-1,0 0 1,0 0-1,-1 1 1,1-1-1,0 0-34,-2-5-106,1-1 0,-1 0 0,1 1 0,0-1-1,0 0 1,1 0 0,0 0 0,0 0 0,0 0 0,1 0-1,0-3 107,1-3-364,1-1 0,0 1 0,1-1 0,4-7 364,-3 10-20,0 0-1,1 0 0,0 0 0,0 1 1,1 0-1,1 0 0,0 0 0,0 1 1,0 1-1,1-1 0,0 1 0,1 1 0,9-6 21,-12 8 12,1 0-1,-1 1 0,1 0 0,0 0 0,0 0 0,0 1 0,1 0 0,-1 1 1,0 0-1,1 0 0,-1 1 0,1 0 0,-1 1 0,0 0 0,1 0 0,-1 0 1,0 1-1,0 1 0,2 0-11,-3-1 141,-1 1 0,-1 0 0,1 1 0,0-1 0,-1 1 0,0 0 0,0 0 0,0 1 0,0 0 0,-1 0 0,1 0 0,-1 0 0,-1 0 0,1 1 0,-1 0 0,0 0 0,0 0 0,-1 0 0,1 0 0,-1 0 0,-1 1 0,1-1 0,-1 1 0,0-1 1,-1 1-1,0 0 0,0 3-141,0 1 19,-1 1 1,0 0-1,-1-1 1,0 1-1,-1-1 1,0 0 0,-1 0-1,0 0 1,-1 0-1,0-1 1,0 1-1,-1-1 1,-1-1-1,0 1 1,-2 1-20,6-8-314,-1 0 0,0 0 0,0 0 0,0 0 0,-1-1 0,1 1 0,-1-1 0,1 0-1,-1-1 1,0 1 0,1-1 0,-1 0 0,0 0 0,0-1 0,0 1 0,0-1 0,0 0 0,-1 0 314,-24-3-2245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7168,'1'0'174,"-1"0"0,0 1 1,1-1-1,-1 0 0,0 0 0,1 1 1,-1-1-1,0 0 0,1 1 0,-1-1 1,0 0-1,0 1 0,1-1 0,-1 0 1,0 1-1,0-1 0,0 0 0,0 1 1,0-1-1,1 1 0,-1-1 1,0 0-1,0 1 0,0-1 0,0 1 1,0-1-1,0 1 0,0-1 0,0 1-174,-1 19 2111,1-11-966,0 29 300,2 0 0,2 0 1,5 28-1446,-5-50 50,0 0 0,1 0 1,0 0-1,2-1 0,0 0 1,0 0-1,1 0 1,1-1-1,10 12-50,-11-16 40,1 0 0,0 0 0,1-1 0,0-1 0,0 0 0,1 0 0,0-1 0,0 0 0,1-1 0,3 2-40,-9-6-2,-1 0 0,1 0-1,0 0 1,0-1 0,0 0-1,0 0 1,0-1 0,0 1-1,0-1 1,0 0 0,0-1-1,0 0 1,-1 0 0,1 0-1,0 0 1,0-1 0,-1 0-1,1 0 1,-1-1 0,1 0-1,-1 0 1,0 0 0,3-3 2,-1 0-2,0 0 1,-1-1 0,0 1 0,0-2-1,-1 1 1,1-1 0,-2 1 0,1-1 0,-1-1-1,0 1 1,1-6 1,6-19 35,-2 0 1,3-15-36,-8 27 55,0 5 70,0-1 0,-1-1 1,-1 1-1,-1-3-125,-5 82 5032,-10 55-5032,2-26 403,-30 166-150,15-113-1860,8 3-4773,19-126 1426,4-5 1573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1:10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653 155 7040,'1'-4'569,"0"0"1,-1-1-1,0 1 1,0-1 0,0 0-1,0 1 1,0-1-1,-1 1 1,0 0-1,-1-3-569,1 2 269,-1 0-1,0 0 0,0 0 0,0 1 0,-1-1 0,0 1 0,0-1 0,0 1 1,0 0-1,0 0 0,-1 1 0,0-1 0,0 1 0,0-1 0,0 1 0,-1 0 1,1 1-1,-1-1 0,1 1 0,-1 0 0,0 0 0,-4 0-268,-26-6 230,-1 3 0,1 1 0,-1 1 0,0 2 0,0 2 0,0 1 0,0 2 0,-24 6-230,40-6-31,1 1-1,0 1 1,-1 0-1,2 2 1,-1 0-1,1 1 1,1 1-1,-1 0 1,2 2-1,-3 2 32,18-13-1,-1 0 0,1 0 0,-1 1-1,1-1 1,0 1 0,0-1 0,-1 1 0,1-1-1,0 1 1,0 0 0,1-1 0,-1 1-1,0 0 1,1 0 0,-1 0 0,1-1 0,-1 3 1,1-3-30,0 1 1,0-1 0,1 1 0,-1-1 0,0 1 0,1-1 0,-1 1-1,1-1 1,0 0 0,-1 1 0,1-1 0,0 0 0,0 0 0,0 1 0,0-1-1,0 0 1,0 0 0,0 0 29,5 4-279,1 0-1,-1-1 1,1 1-1,1-2 1,-1 1 0,0-1-1,5 2 280,125 45-1174,50 20 1056,-144-52 124,-2 2 0,0 2 0,9 9-6,-35-21 213,-1 0 1,-1 1 0,0 0-1,0 1 1,-1 1 0,0 0 0,-1 0-1,-1 1 1,7 13-214,-13-20 121,0 1 0,0 0 0,-1 0 0,0 0-1,-1 0 1,0 1 0,0-1 0,0 1 0,-1-1 0,-1 1 0,1-1 0,-1 1 0,-1 0-1,0-1 1,0 1 0,0-1 0,-1 1 0,-1-1 0,1 0 0,-2 3-121,0-1 30,-1-1 1,0 0 0,-1 0-1,1 0 1,-2 0 0,1-1-1,-1 0 1,0 0-1,-1-1 1,0 0 0,0-1-1,-1 1 1,1-1 0,-1-1-1,-9 5-30,6-5-7,-1 0 0,1-1 0,-1 0-1,0-1 1,0 0 0,0-1 0,-1-1 0,1 0 0,0-1-1,0 0 1,-1-1 0,-4-1 7,-23-5-480,1-1 1,0-2-1,-19-9 480,18 3-4438,-31-15 4438,66 28-476,0 0 0,0-1 0,0 0 0,1 0 1,0 0-1,-1 0 0,-2-4 476,6 5-284,0 0 0,-1 1 0,1-1 0,1-1 0,-1 1 0,0 0 0,1 0 0,-1-1 0,1 1 0,0-1 0,0 1 0,0-1 0,1 0 0,-1-2 284,4-35-2474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66 10496,'-4'-5'729,"-1"1"1,0-1-1,0 1 0,0 1 1,0-1-1,-1 1 1,1 0-1,-1 0 0,0 0 1,0 1-1,0 0 1,0 0-1,-2 0-729,-13-4 273,1 1-1,-1 1 1,0 1 0,-8 0-273,20 3 9,0 0 0,0 1 0,0 0 0,1 0 0,-1 0 0,1 1 0,-1 1 1,1 0-1,0 0 0,-1 0 0,2 1 0,-4 2-9,8-4 4,-3 1 5,1 0 0,-1 1-1,1 0 1,0 0-1,-4 4-8,9-7 1,-1 0 0,0-1 0,0 1 0,0 0 0,1 0 0,-1 0 0,0 0 0,1 0 0,-1 1 0,1-1 0,-1 0-1,1 0 1,0 0 0,-1 0 0,1 0 0,0 1 0,0-1 0,0 0 0,0 0 0,0 1 0,0-1 0,0 0 0,0 0 0,0 0 0,1 1 0,-1-1 0,1 0-1,-1 0 1,0 0 0,1 0 0,0 0 0,-1 0 0,1 0 0,0 0 0,-1 0-1,4 3 10,0 0-1,0 0 1,0-1 0,1 1-1,-1-1 1,1 0 0,0 0-1,4 1-9,46 19 16,-22-10-13,-5-2-38,0 3-1,0 0 1,9 8 35,-31-18 11,1 0 1,-1 1-1,0-1 0,0 2 1,0-1-1,-1 1 0,0-1 0,0 1 1,0 1-1,-1-1 0,0 1 1,0 0-1,-1 0 0,0 0 0,0 0 1,1 3-12,-3-6 7,-1-1 1,1 1 0,-1-1 0,0 1-1,0-1 1,0 1 0,0-1 0,0 1-1,-1-1 1,0 0 0,0 1 0,0-1-1,0 0 1,0 1 0,0-1-1,-1 0 1,0 0 0,0 0 0,0 0-1,0 0 1,0-1 0,0 1 0,-1 0-1,1-1 1,-1 0 0,0 0 0,1 1-1,-1-2 1,0 1 0,0 0 0,-1-1-1,1 1 1,0-1 0,-2 1-8,-5 1-354,0 0 0,-1 0 0,0-1 1,1 0-1,-1-1 0,0 0 0,0 0 1,0-2-1,0 1 0,-9-3 354,9 2-625,3 0-106,1-1 0,-1 1-1,0-1 1,1 0-1,0-1 1,-1 0 731,-21-16-3925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9472,'2'14'4532,"5"10"-2425,-1-5-613,2 15 356,1-2-1310,-1 2 1,-2-1 0,0 19-541,-4-11 26,-2 0 1,-1-1 0,-3 6-27,-2-29-64,6-17 62,-1 0-1,1 0 1,0 0 0,0 1-1,-1-1 1,1 0-1,0 0 1,-1 0 0,1 0-1,0 1 1,-1-1-1,1 0 1,0 0 0,-1 0-1,1 0 1,0 0-1,-1 0 1,1 0 0,0 0-1,-1 0 1,1 0-1,0 0 1,-1 0 0,1 0-1,0 0 1,-1-1-1,1 1 1,0 0 0,-1 0 2,0-1-4,-1-1 1,0 1 0,1-1 0,-1 1-1,1-1 1,-1 0 0,1 1 0,0-1 0,0 0-1,0 0 1,0 0 0,0 0 0,0 0 0,1 0-1,-1-2 4,-3-11-15,1 0 0,1 0 0,0 0 0,1 0 0,1-1 0,0 1 0,1 0-1,1-1 1,0 1 0,2 0 0,-1 0 0,2 1 0,-1-1 0,5-5 15,-4 6-7,1 1 1,1 0-1,0 0 1,1 0-1,1 1 1,0 0-1,0 1 1,1 0-1,0 0 1,1 1-1,0 0 1,1 1-1,0 0 1,1 1-1,1 0 7,-11 6 15,0 1 0,1-1 0,-1 1-1,0 0 1,1 0 0,-1 0 0,1 0 0,-1 1 0,1-1-1,-1 1 1,1 0 0,0 0 0,-1 0 0,1 1 0,-1-1-1,1 1 1,-1 0 0,1 0 0,-1 0 0,0 0 0,1 0 0,-1 1-1,0 0 1,0 0 0,0 0 0,0 0 0,0 0 0,-1 0-1,1 1 1,-1-1 0,1 1 0,-1 0 0,0 0 0,0 0-1,0 0 1,0 0 0,-1 0 0,1 0 0,-1 1 0,0-1-1,0 0 1,0 1 0,0-1 0,-1 1 0,1-1 0,-1 2-15,0 2 7,0 0 0,0 0-1,0 0 1,-1 0 0,0 0 0,-1 0 0,0 0 0,0-1 0,0 1 0,-1 0 0,0-1 0,0 0 0,0 1 0,-1-1 0,0-1 0,0 1 0,-1 0 0,0-1-1,0 0 1,0 0 0,0-1 0,-1 1 0,0-1 0,-4 2-7,2-1-310,0-1 1,0 0-1,0-1 0,0 0 1,0 0-1,-1-1 0,1 0 0,-1-1 1,-3 1 309,4-1-848,0-1 1,0 0 0,0-1 0,0 1 0,0-1-1,0-1 1,0 0 0,0 0 0,0 0 0,-3-3 847,-10-4-2608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10240,'-1'0'210,"1"0"0,0 0 0,-1 0 0,1 0 0,0 0 1,0 1-1,-1-1 0,1 0 0,0 0 0,0 0 0,0 1 0,-1-1 1,1 0-1,0 0 0,0 1 0,0-1 0,-1 0 0,1 0 1,0 1-1,0-1 0,0 0 0,0 0 0,0 1 0,0-1 0,0 0 1,0 1-1,0-1 0,0 0 0,0 0 0,0 1 0,0-1-210,0 17 3217,5 16-1823,13 35 1204,-9-37-1625,-1 0 0,3 28-973,-8-35 88,-2 1 1,0 0-1,-2 0 1,0 0-1,-5 23-88,5-46 14,1 1 0,-1-1 1,0 0-1,1 1 0,-1-1 0,0 0 0,0 0 0,-1 0 0,1 0 0,0 0 0,-1 0 1,1 0-1,-1 0 0,0-1-14,2 0 2,0-1 0,-1 0 0,1 0 1,0 1-1,-1-1 0,1 0 0,-1 0 1,1 0-1,0 0 0,-1 1 0,1-1 0,-1 0 1,1 0-1,0 0 0,-1 0 0,1 0 0,-1 0 1,1 0-1,-1 0 0,1 0 0,0 0 1,-1 0-1,1-1 0,-1 1 0,1 0 0,0 0 1,-1 0-3,0-1-5,1 0 0,-1 1 0,0-1 1,0 0-1,1 0 0,-1 0 1,0 0-1,1 0 0,-1 0 0,1 0 1,-1 0-1,1 0 0,0 0 1,-1 0-1,1 0 5,-2-7-15,0 1 1,1 0-1,0 0 0,0-1 1,1 1-1,0 0 0,0-1 1,0 0 14,13-61-416,-8 44-124,2 0 1,1 1 0,1 0 0,1 0-1,2 1 1,0 1 0,1 0 0,6-8 539,-10 19-27,-1 0 0,1 0 0,1 1 0,0 0-1,0 1 1,1 0 0,0 0 0,0 2 0,1-1 0,0 1 0,1 1 0,-1 0 0,1 1 0,1 0 0,-1 1 0,3 0 27,-9 3 5,-1 0 0,1 1 0,0 0 0,-1 0 0,1 1 1,-1-1-1,1 1 0,-1 1 0,1-1 0,-1 1 0,0 1 0,1-1 0,-1 1 0,0 0 0,-1 0 0,1 0 1,-1 1-1,1 0 0,-1 0 0,4 5-5,-4-4 173,1 1-1,-1-1 1,-1 1 0,1 1-1,-1-1 1,0 1 0,0-1 0,-1 1-1,0 0 1,0 0 0,-1 0-1,0 1 1,0-1 0,-1 1-1,0-1 1,0 1 0,0-1 0,-1 6-173,-1-1 139,-1 0 0,0 0 0,-1 0 1,-1 0-1,1 0 0,-2 0 0,0-1 1,-4 8-140,6-12-356,-1-1 1,0 1 0,0-1 0,-1 0 0,0 0 0,0-1 0,0 1-1,-1-1 1,1 0 0,-1 0 0,0-1 0,-1 0 0,1 0 0,-1 0-1,-1 0 356,-5 0-1380,-1 0-1,1-1 0,-1 0 1,0-1-1,0 0 0,0-1 0,0-1 1,1 0-1,-8-1 1381,-30-7-2773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7040,'-3'0'414,"1"0"0,0 0 0,-1 1 0,1-1 0,0 1 0,-1-1 0,1 1 0,0 0 0,0 0 0,-1 0 0,1 0 0,0 0 0,0 0 0,0 1 0,0-1 0,1 1 0,-2 0-414,0 2 500,0-1 1,0 1-1,1 0 1,-1 0-1,1 0 0,0 0 1,0 0-1,1 0 0,-1 1-500,-3 13 728,1 0 0,0 0 0,2 0 0,0 9-728,1-17-96,-1 9 136,0 0 1,2 0-1,0 0 1,1 1-1,1 1-40,-1-16-75,0 0 0,1 1 0,-1-1 0,1 0-1,0 0 1,0 0 0,0-1 0,1 1 0,0 0-1,0-1 1,0 0 0,0 1 0,1-1 0,-1-1-1,1 1 1,0 0 0,0-1 0,1 0 0,-1 0-1,3 1 76,5 2-1028,0-1 0,0 0-1,1-1 1,-1 0 0,1-1-1,0 0 1,0-1 0,0 0-1,0-2 1,1 1 0,11-2 1028,5 0-4208</inkml:trace>
  <inkml:trace contextRef="#ctx0" brushRef="#br0" timeOffset="353.257">18 230 9984,'-14'20'3776,"14"-20"-2944,10 18-160,-6-18-288,1 3-320,14-6-2592,5 3 1376,5-13-3456,5 4 2560</inkml:trace>
  <inkml:trace contextRef="#ctx0" brushRef="#br0" timeOffset="354.257">129 6 10624,'-19'0'3936,"19"0"-3040,4 8 799,1-8 129,0 5-1056,5-2-1664,9 6 416,-2-5-1120,22 0-3039,-6 1-1441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88 9984,'-20'11'3205,"19"-10"-3000,0 0 0,0 0 0,0 0 0,0 0 0,0 0 0,1 1 0,-1-1 0,0 0 0,1 0 0,-1 1 0,0-1 0,1 0 0,-1 1 0,1-1-1,0 1 1,0-1 0,-1 1 0,1-1 0,0 1 0,0-1 0,0 1 0,1-1 0,-1 0 0,0 1 0,0-1 0,1 1 0,-1-1-205,1 16 1250,-6 13-830,1 0 1,1 0 0,2 1 0,2 3-421,-1-24-26,1 0 1,0 0 0,1 0-1,0 0 1,1 0 0,0-1-1,0 1 1,1-1-1,0 1 1,1-1 0,0-1-1,0 1 1,1-1 0,2 3 25,-5-8-277,1 0 0,-1 0 1,1 0-1,0 0 0,0-1 1,0 1-1,0-1 0,0 0 1,0 0-1,1-1 0,-1 1 0,1-1 1,-1 0-1,1 0 0,0 0 1,-1-1-1,2 0 277,2 0-1180,1 0 0,-1 0 0,0-1 1,0 0-1,0-1 0,0 0 0,0 0 0,-1 0 0,6-3 1180,15-8-2778</inkml:trace>
  <inkml:trace contextRef="#ctx0" brushRef="#br0" timeOffset="313.243">15 278 10112,'-15'18'3872,"15"-18"-3040,10 16-128,-5-11-320,4 0-320,6-5-192,9 0 64,9-10-2560,-1 7 1408,-3-15-3424,-5 5 2592</inkml:trace>
  <inkml:trace contextRef="#ctx0" brushRef="#br0" timeOffset="314.243">119 0 9984,'-20'8'3776,"20"-8"-2944,0 18-160,0-15-288,5 7-320,10-2-416,4 4 224,5-4-4000,0 0 2272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10112,'1'0'149,"-1"0"-1,0 0 1,0 0 0,0 0 0,0 0 0,1 0 0,-1 0-1,0 0 1,0 0 0,0 0 0,0 0 0,1 0 0,-1 0-1,0 0 1,0 0 0,0 0 0,0 0 0,1 0 0,-1 0 0,0 0-1,0 0 1,0 0 0,0 0 0,0 1 0,1-1 0,-1 0-1,0 0 1,0 0 0,0 0 0,0 0 0,0 0 0,0 1-1,0-1 1,1 0 0,-1 0 0,0 0 0,0 0 0,0 0 0,0 1-1,0-1 1,0 0 0,0 0 0,0 0 0,0 0 0,0 1-1,0-1 1,0 0 0,0 0 0,0 0-149,5 18 2627,-1 20-1844,-4 200-473,9-265-401,-5 12 68,0 1 1,1-1-1,1 1 0,0 0 1,1 0-1,0 1 0,1 0 1,0 0-1,1 1 0,1 0 1,0 0-1,5-3 23,-12 12 12,-1 0 0,1 0 0,0 0 0,0 1 0,1 0 0,-1-1 0,1 1 0,-1 0 0,1 1 0,-1-1 0,1 1 0,0-1 0,0 1 0,0 0 0,0 1 0,0-1 0,0 1 0,0 0 0,0 0 0,0 0 0,0 0 0,0 0 0,0 1 0,0 0 0,0 0 0,0 0 0,-1 0 0,1 1 0,0 0 0,-1-1 0,1 1 0,2 2-12,2 2 2,0 1-1,0 0 0,-1 0 1,0 0-1,0 1 0,-1 0 1,0 0-1,0 1 0,-1 0 0,0 0 1,-1 0-1,2 4-1,0 0-248,15 42-1338,-7-18-4121,-9-27-810</inkml:trace>
  <inkml:trace contextRef="#ctx0" brushRef="#br0" timeOffset="599.781">76 102 10112,'-12'15'3365,"11"-14"-3195,1 0 1,0 0-1,0 0 1,0 0-1,0 0 1,0 0-1,0 0 1,0 0-1,1 0 1,-1 0-1,0 0 1,0 0-1,1 0 1,-1 0-1,1 0 1,-1 0-1,1 0 1,-1 0-1,1 0 1,-1 0-1,1-1 1,0 1-1,0 0 1,-1 0-1,1-1 1,0 1-1,0 0 1,0-1-1,0 1 1,0-1-1,0 0 1,0 1-171,14 2 248,1-1 0,0 0-1,-1-1 1,1-1 0,0 0 0,0-1 0,4-2-248,31 0 35,-28 2-617,0-2 0,0 0 0,-1-1 0,1-1 0,-1-1-1,16-7 583,-22 6-679,0 0-1,-1 0 0,0-2 1,0 0-1,-1-1 0,-1 0 0,1-1 1,-2 0-1,3-3 680,-15 13 168,1 0 0,0 0 0,0 0-1,0 0 1,0 0 0,0 0 0,0 0 0,0 1 0,0-1-1,0 0 1,0 1 0,0-1 0,1 1 0,-1-1 0,0 1 0,0 0-1,0-1 1,1 1 0,-1 0 0,0 0 0,1 0 0,-1 0-1,0 0 1,1 0-168,-1 1 210,1-1 0,-1 1 0,1 0 0,-1 0 0,0 0 0,1 0 0,-1 0 0,0 0 0,0 0 0,1 0 0,-1 1 0,0-1 0,0 0 0,-1 1 0,1-1 0,0 1-210,4 9 533,0 0-1,-1-1 1,-1 1 0,0 1 0,0-1-533,-2-5-234,7 29 684,0 23-450,-4-26 68,2 0 1,2 5-69,-8-36 0,0 0 0,1 0-1,-1 0 1,0 1 0,1-1 0,-1 0-1,1 0 1,-1 0 0,1 0 0,0 0-1,-1 0 1,1 0 0,0 0 0,0 0 0,0 0-1,0 0 1,0-1-2,-1 1 0,0-1 0,1 0 0,-1 0 0,1 0 0,-1 0 0,1 0 0,-1 0 0,0-1 1,1 1-1,-1 0 0,1 0 0,-1 0 0,0 0 0,1 0 0,-1-1 0,1 1 0,-1 0 0,0 0 0,1 0 0,-1-1 0,0 1 0,1 0 0,-1-1 0,0 1 0,0 0 0,1-1 0,-1 1 0,0-1 2,4-5-19,0 0 0,-1-1 0,0 1 0,2-7 19,-3 7 14,13-29-184,0 0-1,17-24 171,-26 49-38,0 1 1,0 0 0,2-1-1,-1 2 1,1-1 0,0 1 0,1 1-1,-1-1 1,2 1 0,-1 1-1,5-3 38,-11 8 20,1 0-1,-1-1 1,0 1-1,0 1 1,1-1-1,-1 0 1,1 1-1,-1 0 1,0 0-1,1 0 1,-1 0-1,1 0 1,-1 1-1,0-1 1,1 1-1,-1 0 1,0 0-1,0 0 1,0 1-1,0-1 1,0 1-1,0 0 1,0 0-1,0 0 0,0 0 1,-1 0-1,1 0 1,1 3-20,5 4 42,-1 0 1,0 1-1,0 0 1,-1 1-1,-1-1 1,1 1-1,-1 3-42,5 8-509,0-1-1,1 0 1,2 0 0,9 11 509,-23-32-165,1 1 1,-1-1 0,0 0 0,0 1 0,0-1-1,1 0 1,-1 0 0,0 1 0,1-1-1,-1 0 1,0 0 0,0 0 0,1 1-1,-1-1 1,0 0 0,1 0 0,-1 0-1,0 0 1,1 0 0,-1 0 0,0 0-1,1 0 1,-1 0 0,0 0 0,1 0-1,-1 0 1,1 0 0,-1 0 0,0 0-1,1 0 1,-1 0 0,0 0 0,1 0-1,-1 0 1,0-1 0,1 1 0,-1 0-1,0 0 1,0 0 0,1-1 0,-1 1 0,0 0-1,0 0 1,1-1 0,-1 1 0,0 0-1,0-1 1,0 1 0,1 0 0,-1 0-1,0-1 1,0 1 0,0 0 0,0-1-1,0 1 1,0-1 0,0 1 0,0 0-1,0-1 165,5-11-3562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7296,'0'0'2448,"8"4"5123,-1 1-5527,8 9-1680,-2 2 0,0 0 0,0 0 0,-2 1 0,0 1 0,-1 0-364,29 42 115,153 211-14,-151-217-1153,10 6 1052,5 7-1028,-52-62 616,15 17-609,-18-21 774,0 0-1,0-1 1,0 1 0,0 0-1,0-1 1,-1 1 0,1-1-1,0 0 1,0 1 0,1-1 0,-1 0-1,0 1 1,0-1 0,0 0 247,0 0-188,-1 0 0,0-1 0,0 1 1,0 0-1,1-1 0,-1 1 0,0 0 1,0-1-1,0 1 0,0 0 1,0-1-1,0 1 0,0-1 0,0 1 1,0 0-1,0-1 0,0 1 0,0 0 1,0-1-1,0 1 0,0 0 1,0-1-1,0 1 0,0-1 0,0 1 1,-1 0-1,1-1 0,0 1 1,0 0-1,0 0 188,-7-20-2506,4 12 1358,-7-26-1107,1-7 836</inkml:trace>
  <inkml:trace contextRef="#ctx0" brushRef="#br0" timeOffset="333.417">566 0 10240,'-3'9'6806,"-6"14"-3802,-27 64-1865,24-52-1013,-3-1 0,0 0 0,-7 6-126,-221 414 118,202-388-606,29-49-1283,0 2-1,1 0 1,1 0 0,-4 14 1771,10-16-4091,6-14 438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10112,'21'30'4697,"-18"-24"-4211,0 0-1,0 0 1,-1 1 0,0-1-1,0 1 1,-1 0 0,0-1 0,1 8-486,0 0 1203,10 62-276,1 2-654,-4 0-1,0 52-272,-9-113 8,0 11-28,0-27 3,0-3-8,0-18-49,3-11 24,1 0 0,1 0 0,2 0-1,1 1 1,8-17 50,-9 24-18,2 0 0,0 1 0,2 0-1,0 1 1,1 0 0,1 1-1,5-4 19,-16 20 5,1 1 0,0 0 0,0 0 0,0 0 0,0 0-1,0 1 1,1-1 0,-1 1 0,1 0 0,0 0 0,-1 0-1,1 0 1,0 1 0,0-1 0,2 1-5,-2 0 12,-1 1-1,1 0 0,0 0 1,-1 0-1,1 0 1,0 1-1,-1-1 1,1 1-1,-1 0 1,1 0-1,-1 0 1,1 1-1,-1-1 1,3 2-12,3 3 24,-1 0 0,1 1 0,-1 0 0,0 1 0,-1-1 0,1 1 1,-2 1-1,1-1 0,-1 1 0,5 10-24,5 16-21,0 1 0,-3 0 0,-1 1 0,6 32 21,-11-43-140,-5-19-32,7 34-591,-9-39 399,1 0 0,-1 1 0,0-1 0,0 0 0,0 0 0,0 1 0,0-1 0,-1 0 0,1 0 0,-1 1 0,0-1 1,1 0-1,-1 0 0,0 0 0,-1 1 364,2-3-149,0 1 0,-1-1 0,1 1 0,0-1 1,-1 0-1,1 1 0,-1-1 0,1 1 0,0-1 1,-1 0-1,1 0 0,-1 1 0,1-1 0,-1 0 1,1 0-1,-1 0 0,1 1 0,-1-1 0,1 0 0,-1 0 1,0 0-1,1 0 0,-1 0 0,1 0 0,-1 0 1,1 0-1,-1 0 0,1 0 0,-1-1 0,1 1 1,-1 0-1,1 0 0,-1 0 0,1-1 0,-1 1 1,1 0-1,-1-1 0,1 1 149,-5-2-1076,-11-3-1537</inkml:trace>
  <inkml:trace contextRef="#ctx0" brushRef="#br0" timeOffset="532.215">171 213 9472,'-20'-10'3061,"20"10"-2965,-1-1-1,1 1 1,-1 0 0,1 0-1,-1 0 1,1 0 0,-1 0 0,1 0-1,0 0 1,-1 0 0,1 0-1,-1 0 1,1 0 0,-1 0-1,1 1 1,-1-1 0,1 0-1,-1 0 1,1 0 0,0 1 0,-1-1-1,1 0 1,0 0 0,-1 1-1,1-1 1,-1 0 0,1 1-1,0-1 1,0 1 0,-1-1 0,1 0-1,0 1 1,0-1 0,-1 1-1,1-1 1,0 0 0,0 1-1,0-1 1,0 1 0,0-1-1,0 1 1,0-1 0,0 1 0,0-1-1,0 1 1,0-1 0,0 1-1,0-1 1,0 0 0,0 1-1,0-1 1,0 1 0,1-1-96,1 3 226,1-1 0,0 1 0,0-1 0,0 0 0,0 0 0,1 0 0,-1 0 0,0-1 0,1 0 0,-1 1 0,1-1 0,0 0 0,-1-1 0,1 1-226,54 4 99,-52-4-18,41 0-872,0-2 0,-1-2 0,1-2 0,29-7 791,-47 5-597,0-1 0,0-1 1,-2-1-1,8-5 597,-12 3 490,-1 0 0,-1-1 1,5-4-491,-25 16 114,0 0 0,0 0 0,0 1 0,0-1 0,0 0 0,0 1 0,0-1 1,0 1-1,0 0 0,0-1 0,1 1 0,-1 0 0,0 0 0,0-1 0,0 1 0,1 0 0,-1 0 1,0 0-1,0 1 0,0-1 0,0 0 0,1 0 0,-1 1 0,0-1-114,1 1 119,0 0 0,-1 0-1,1 1 1,0-1 0,-1 0-1,1 1 1,-1-1 0,0 1 0,0 0-1,1-1 1,-1 1 0,0 0-1,0 1-118,4 9 422,0 0-1,-1 0 0,-1 0 0,1 9-421,-1-9 498,7 41 1409,3 40-1907,1 8 743,-6-72-1447,-8-29 679,0 1 1,0-1-1,0 1 0,0-1 0,1 1 0,-1-1 1,0 1-1,0-1 0,1 1 0,-1-1 0,0 1 0,1-1 1,-1 0-1,0 1 0,1-1 0,-1 0 0,0 1 1,1-1-1,-1 0 0,1 1 0,-1-1 0,1 0 0,-1 0 1,1 1-1,-1-1 0,1 0 0,-1 0 0,1 0 1,-1 0-1,1 0 0,-1 0 0,1 0 0,-1 0 1,1 0-1,0 0 0,-1 0 0,1 0 0,-1 0 0,1 0 1,-1 0-1,1-1 0,-1 1 0,1 0 0,-1 0 1,1-1-1,-1 1 0,0 0 0,1 0 0,-1-1 25,8-8-290,0 0-1,-1 0 1,-1-1-1,1 0 1,-2 0-1,1-1 1,-1 1-1,1-5 291,0 1-92,10-22 30,2 1-1,2 1 0,1 0 0,4-3 63,-17 26 160,0 1-1,1 0 1,0 0 0,1 1-1,0 0 1,0 1 0,1 0-1,0 1 1,0 0 0,0 1-1,1 0 1,0 0 0,1 2-1,6-3-159,-14 6 150,0 0 0,1 0-1,-1 1 1,1-1-1,-1 1 1,1 0 0,-1 1-1,1-1 1,-1 1-1,0 0 1,1 1 0,-1-1-1,0 1 1,0 0 0,2 1-150,1 1 110,-1 1 0,0 0 0,0 0 0,0 0 0,0 1 0,-1 0 0,0 0 0,-1 1 0,3 2-110,7 14-563,0 1 1,-2 0-1,-1 1 0,0 0 1,4 17 562,-12-31-1223,12 29-2163,-2-14-2725,-4-12 2698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8:5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7296,'0'0'2368,"0"0"-1238,0 0 406,0 22 1936,46 315 1232,-37-196-4603,-8-161-110,0-1 0,2 1 0,0 0 0,1 0 0,1 0 0,1 0-1,3-7 10,-3 12-7,1 0 0,0 1 0,1 0 0,1 0 0,0 0 0,1 1 0,0 1-1,1 0 1,5-5 7,-11 13 14,0-1-1,0 1 0,0 0 0,0 1 0,1-1 1,0 1-1,0 0 0,0 1 0,0 0 0,0-1 1,0 2-1,1-1 0,-1 1 0,0 0 0,1 0 0,4 1-13,-6 0 20,0 1-1,0 0 1,0 0-1,0 0 1,0 0-1,0 1 0,0 0 1,0 0-1,-1 1 1,1-1-1,-1 1 0,1 0 1,-1 0-1,0 0 1,0 0-1,-1 1 0,1 0 1,-1 0-1,1 0 1,-1 0-1,0 1-19,7 11 37,-1 0-1,0 1 1,-2 0-1,0 1 1,0-1-1,1 11-36,7 35-841,0 18 841,-6-34-1191,-8-39 864,4 22-2171,-5-29 2252,0 0-1,1 0 1,-1 0 0,0 0 0,0-1 0,0 1 0,0 0 0,0 0 0,-1 0-1,1 0 1,0 0 0,0 0 0,-1 0 0,1 0 0,0 0 0,-1 0 0,1-1-1,-1 1 1,1 0 0,-1 0 0,0-1 0,0 2 246,1-2-166,-1 0 0,0 1 0,0-1 1,1 0-1,-1 0 0,0 0 0,0 1 0,0-1 0,0 0 1,1 0-1,-1 0 0,0 0 0,0-1 0,0 1 0,1 0 1,-1 0-1,0 0 0,0-1 0,1 1 0,-1 0 0,0-1 1,0 1-1,0-1 166,-4-1-965,-15-2-789</inkml:trace>
  <inkml:trace contextRef="#ctx0" brushRef="#br0" timeOffset="562.08">143 495 10112,'-11'-2'2294,"9"6"731,2-4-2807,0 1 0,1 0 1,-1 0-1,1-1 0,0 1 0,-1 0 1,1-1-1,-1 1 0,1-1 1,0 1-1,-1-1 0,1 1 0,0-1 1,0 1-1,0-1 0,-1 0 1,1 1-1,0-1 0,1 0-218,13 5 243,0-2 0,1 0 0,0 0 0,0-2 1,0 0-1,0-1 0,4 0-243,5-2-54,-1-1 1,1-1-1,0-1 1,5-3 53,-2-1-644,0-1 0,-1-1 1,0-1-1,-1-2 0,-1-1 0,0-1 0,13-10 644,-29 17-64,0 0 0,0-1 0,-1 0-1,0 0 1,-1-1 0,1-1 64,14-20 1212,-21 31-1148,-1 0 1,0 1-1,1-1 0,-1 0 0,1 0 0,-1 1 1,1-1-1,-1 0 0,1 1 0,0-1 1,-1 1-1,1-1 0,0 1 0,-1-1 0,1 1 1,0 0-1,-1-1 0,1 1 0,0 0 0,0-1 1,0 1-1,-1 0 0,1 0 0,0 0 1,0 0-1,0 0 0,-1 0 0,1 0 0,0 0 1,0 0-1,0 0 0,0 0 0,-1 0 0,1 1 1,0-1-1,0 0 0,-1 0 0,1 1 1,0-1-1,0 1 0,-1-1 0,1 1 0,0-1 1,-1 1-1,1-1 0,-1 1 0,1 0 0,-1-1 1,1 1-1,-1 0 0,1-1 0,-1 1 1,1 0-66,3 6 126,0 0-1,-1 0 0,0 0 1,0 1-1,0 2-124,-1-6 39,12 42 1739,-3 0-1,4 33-1777,-2-12 813,-13-64-869,1-1 0,-1 1 0,1-1 0,-1 1 0,1-1-1,0 1 1,0-1 0,0 0 0,1 0 0,-1 1 0,1-1 0,-1 0 0,1 0 0,-1 0 0,3 1 56,-4-3-56,1 1 1,-1-1 0,1 0-1,-1 0 1,1 0-1,-1 0 1,1 1-1,-1-1 1,1 0 0,-1 0-1,1 0 1,-1 0-1,1 0 1,-1 0 0,1 0-1,-1 0 1,1-1-1,-1 1 1,1 0 0,-1 0-1,1 0 1,-1 0-1,1-1 1,-1 1 0,0 0-1,1-1 1,-1 1 55,2-1-129,0-1 0,-1 0 0,0 1 0,1-1 0,-1 0 0,0 0 0,0 1 0,0-1 0,0 0 0,0-2 129,34-74-1027,3-1 1027,-24 53-9,2 0 1,0 0-1,2 2 1,16-17 8,-30 36 7,0 1-1,1-1 1,-1 1 0,1 0 0,0 1-1,0-1 1,1 1 0,-1 0 0,0 0-1,6-1-6,-9 3 58,1 0-1,0 1 0,0-1 0,0 1 0,0 0 1,0 0-1,0 0 0,-1 0 0,1 0 0,0 1 0,0-1 1,0 1-1,0 0 0,-1 0 0,1 0 0,0 0 1,-1 0-1,1 1 0,-1-1 0,1 1 0,-1 0 1,0-1-1,1 1 0,-1 0-57,9 9 562,0 1 0,-1 0 0,0 1 0,-1-1 0,5 9-562,37 73-1592,-35-63-938,-12-22 1769,-2-5-82,0 0-1,0 0 0,0 0 1,1-1-1,-1 1 0,1-1 1,0 1 843,3-2-2374,-2-8-1044</inkml:trace>
  <inkml:trace contextRef="#ctx0" brushRef="#br0" timeOffset="998.031">1621 1 10112,'3'1'549,"1"1"0,-1 1 0,1-1 0,-1 0 0,0 1 0,1 0 0,-1-1 0,-1 1 1,1 1-1,0-1 0,-1 0 0,1 1 0,-1-1 0,0 1 0,0 1-549,5 10 879,-1 1 0,0 1 0,0 4-879,3 7 246,12 47 526,-3 0-1,-3 1 1,-3 3-772,-8-62 1318,-1-28-2541,0-5 413,2-1 404,12-52-1172,6-5 1578,-15 51-79,2 0 1,0 1-1,1 0 1,14-19 78,-22 36 15,1 0 0,-1 0-1,1 1 1,1-1 0,-1 1 0,1 0 0,-1 0 0,1 0 0,1 0 0,-1 1 0,0 0 0,1 0 0,4-1-15,-7 3 17,0 0 1,0 0-1,1 1 1,-1-1-1,0 1 1,0 0-1,0 0 1,0 0-1,1 0 1,-1 1-1,0-1 1,0 1-1,0 0 1,0 0-1,0 0 1,0 0-1,0 1 1,0-1-1,-1 1 1,1-1-1,0 1 1,-1 0-1,1 0 1,-1 0-1,0 1 1,0-1-1,1 1-17,1 3 80,0-1 0,0 1-1,-1 1 1,0-1 0,0 0-1,0 1 1,-1-1 0,0 1 0,0 0-1,-1 0 1,0 0 0,0 0-1,0 0 1,-1 1-80,0 6 414,0 0 0,-1-1 0,0 1 0,-1-1 0,-1 1 0,-3 9-414,2-10-1,-1 0-1,-1-1 1,0 0-1,0 0 1,-1 0-1,-1-1 0,0 0 1,-1-1-1,1 0 1,-2 0-1,0-1 1,-6 5 1,8-8-558,0 0-1,0-1 1,-1 0 0,0-1 0,0 0 0,0 0-1,0-1 1,-2 1 558,4-2-876,-1-1 0,0 0-1,1 0 1,-1 0-1,0-1 1,1 0 0,-1-1-1,0 0 1,1 0 0,-7-2 876,-26-9-3456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23:39:0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12 7296,'0'-1'137,"-1"0"-1,1 1 1,-1-1 0,0 0 0,1 0 0,-1 1-1,0-1 1,1 0 0,-1 1 0,0-1 0,0 1-1,1-1 1,-1 1 0,0-1 0,0 1 0,0 0-1,0-1 1,0 1 0,0 0 0,0 0 0,0-1-1,0 1 1,0 0 0,0 0 0,1 0 0,-1 0-1,0 1 1,0-1 0,0 0 0,0 0 0,0 0-1,0 1 1,0-1 0,0 0 0,0 1 0,0 0-137,-5 1 428,1 0 0,-1 1 0,1 0 0,0 0 0,0 0 0,-2 3-428,-45 30 1392,27-19-317,0 2-1,0 1-1074,7-4 555,0 0-1,1 1 1,0 2-1,2-1 1,-11 17-555,22-29 9,1 1-1,0-1 1,0 0-1,0 1 1,1-1-1,0 1 1,1 0-1,-1 0 1,1 0-1,0 2-8,1-3-2,0-1 1,1 0-1,-1 0 0,1 0 0,0 0 1,0 0-1,1 0 0,0 0 0,0 0 1,0 0-1,0-1 0,1 1 0,-1-1 1,1 1-1,1 0 2,0 0-18,1-1 0,-1 1 0,1-1 0,0 0-1,0 0 1,0 0 0,1-1 0,-1 1 0,1-1 0,0-1 0,0 1-1,0-1 1,0 0 0,0-1 0,1 1 0,-1-1 0,0 0 0,6 0 18,0-1-1,0 0 0,0-1 0,0 0-1,0 0 1,-1-1 0,1-1 0,0 0 0,-1-1 0,10-4 1,-17 7 0,-1-1-1,0 1 1,0-1-1,0 1 1,0-1-1,0 0 1,0 0-1,-1 0 1,1 0-1,-1-1 1,1 1-1,-1-1 1,0 0-1,0 1 1,0-1-1,0 0 1,-1 0-1,1 0 1,-1 0 0,1-1-1,-1 1 1,0 0-1,-1 0 1,1-1-1,0 1 1,-1-1-1,0 1 1,0 0-1,0-1 1,0 1-1,0-1 1,-1 1-1,0-2 1,-2-5-318,0 1 0,-1 0 0,1 0 0,-2 0 0,0 1 0,0 0 0,0-1 0,-1 2 0,0-1 0,0 1-1,-5-4 319,-19-18-4389,1 3 1323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D13-42BA-4AC4-BFA8-10D4EAE38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F9C1B-4A81-42ED-84F0-46F0C4C0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8F44-7172-433E-95F8-D8C2922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C0D7-12CE-4190-9348-DDD8BE8B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BCDC-611D-43B6-B188-4A6F1EA1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A9AE-6730-4E78-9B5B-D2F5235C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8A56C-2472-4879-8DDB-9D1558CC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1286-0FDB-4CB3-A195-518A347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C9E7-1D02-4DF8-856D-DEFAEA5D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B47-5FA0-487D-AD52-8C30569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389F1-64D7-4552-8CF8-02FEDB07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3E1AE-08FE-446E-B0FC-AB69BF94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EC6C-EAC8-4040-9BCE-5CF31D51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FB04-A5DF-4F86-AADB-EF84F397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C130-FDF4-48A1-BEBA-D8D67A2F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5A3B-2A9A-4CF0-AC6E-DE5AA8F0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DB3E-D7AD-40E8-8ECB-901BB68C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8D9F-910D-4F79-BDC7-B1CE24B1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CE7C-DCA4-458D-AD08-045DCFDE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FF16-6920-4AEB-9336-0D1C8811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4C68-D02D-4B55-9D0F-EF6AD774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284B-0073-40FD-9732-2F805396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8FF4-A8C6-4759-94F1-E74944D3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A291-F11B-4E4E-9D43-9B485AD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7679-DDDD-4432-9A4B-38C1E40B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093-97AF-4A6C-93D4-850766D1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ADEC-0129-4F06-AFD9-E36C3A1B9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9374-CA00-4F92-B1F1-FD47C617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65C1-39B6-41A3-8EF2-C817E2E7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F977-29BB-4C66-AC52-09722748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2BD8-5CAE-4192-BB1B-A41D693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F8A6-A40D-40E4-8955-A80A38CB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EC1E-E66D-41DD-B2B2-EB5E354A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296D1-1991-41E8-9FC9-80576F17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550E6-73EA-4C51-873B-60C96BF71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7BF32-0AA2-4D32-8A8E-6CEC5A5AA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CA293-4D85-4FD3-9EE9-442133C4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EC8BC-AD5E-431F-9E5A-478FDE0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3D7B5-0CE2-460F-932D-404DB86D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195B-B53F-42C6-B803-9E1A008C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CE63B-CE7A-41F6-985B-89F5057F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6526C-93A9-4C06-866A-2505CDA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C9A-D90C-4F11-940E-49FBEC04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B5BE3-7EAB-4776-90A7-00B24904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B6467-4DDF-47BF-AA0E-4A9D6EAC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0C9F8-664A-4BF1-A047-1127FDAA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0B55-26D2-4003-B52B-CD80147F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30A8-405F-4F9E-BA97-83D28034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5E44-B779-45B8-AFE5-579D4FB4C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276C-322F-4ED3-8798-DEB4FF33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2168-DC66-47ED-A82D-43AA2071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A57C-53DF-4EA4-B11C-B5928775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B0F-C812-4F4E-8FE5-4EF320E1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10802-AAEB-4EE0-BE3E-F664D21B2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786A-AFDA-4200-A03E-A45EB0F9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FE9D-96A6-4DAA-B09F-3D97D92C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97FB-B9C2-422E-99B5-2C8FE2F2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B05F-BE72-4BC6-9A6F-08CABC25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0847-F929-41D0-804D-E0924032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007A-132C-43D1-BADA-CB83BD0B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6B4C-E1F8-46B1-9BA1-07632C4D5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D92C-1DF2-4F44-BC96-D2C3ACB339E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11B8-CE3F-4B4D-B745-E6D07574A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F19D-5450-4CD6-9E3A-4AF322BD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1D06-8650-4055-A110-FCD0049E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9.xml"/><Relationship Id="rId117" Type="http://schemas.openxmlformats.org/officeDocument/2006/relationships/image" Target="../media/image365.png"/><Relationship Id="rId21" Type="http://schemas.openxmlformats.org/officeDocument/2006/relationships/image" Target="../media/image3170.png"/><Relationship Id="rId42" Type="http://schemas.openxmlformats.org/officeDocument/2006/relationships/customXml" Target="../ink/ink347.xml"/><Relationship Id="rId47" Type="http://schemas.openxmlformats.org/officeDocument/2006/relationships/image" Target="../media/image3300.png"/><Relationship Id="rId63" Type="http://schemas.openxmlformats.org/officeDocument/2006/relationships/image" Target="../media/image338.png"/><Relationship Id="rId68" Type="http://schemas.openxmlformats.org/officeDocument/2006/relationships/customXml" Target="../ink/ink360.xml"/><Relationship Id="rId84" Type="http://schemas.openxmlformats.org/officeDocument/2006/relationships/customXml" Target="../ink/ink368.xml"/><Relationship Id="rId89" Type="http://schemas.openxmlformats.org/officeDocument/2006/relationships/image" Target="../media/image351.png"/><Relationship Id="rId112" Type="http://schemas.openxmlformats.org/officeDocument/2006/relationships/customXml" Target="../ink/ink382.xml"/><Relationship Id="rId107" Type="http://schemas.openxmlformats.org/officeDocument/2006/relationships/image" Target="../media/image360.png"/><Relationship Id="rId24" Type="http://schemas.openxmlformats.org/officeDocument/2006/relationships/customXml" Target="../ink/ink338.xml"/><Relationship Id="rId32" Type="http://schemas.openxmlformats.org/officeDocument/2006/relationships/customXml" Target="../ink/ink342.xml"/><Relationship Id="rId37" Type="http://schemas.openxmlformats.org/officeDocument/2006/relationships/image" Target="../media/image3250.png"/><Relationship Id="rId40" Type="http://schemas.openxmlformats.org/officeDocument/2006/relationships/customXml" Target="../ink/ink346.xml"/><Relationship Id="rId45" Type="http://schemas.openxmlformats.org/officeDocument/2006/relationships/image" Target="../media/image3290.png"/><Relationship Id="rId53" Type="http://schemas.openxmlformats.org/officeDocument/2006/relationships/image" Target="../media/image333.png"/><Relationship Id="rId58" Type="http://schemas.openxmlformats.org/officeDocument/2006/relationships/customXml" Target="../ink/ink355.xml"/><Relationship Id="rId66" Type="http://schemas.openxmlformats.org/officeDocument/2006/relationships/customXml" Target="../ink/ink359.xml"/><Relationship Id="rId74" Type="http://schemas.openxmlformats.org/officeDocument/2006/relationships/customXml" Target="../ink/ink363.xml"/><Relationship Id="rId79" Type="http://schemas.openxmlformats.org/officeDocument/2006/relationships/image" Target="../media/image346.png"/><Relationship Id="rId87" Type="http://schemas.openxmlformats.org/officeDocument/2006/relationships/image" Target="../media/image350.png"/><Relationship Id="rId102" Type="http://schemas.openxmlformats.org/officeDocument/2006/relationships/customXml" Target="../ink/ink377.xml"/><Relationship Id="rId110" Type="http://schemas.openxmlformats.org/officeDocument/2006/relationships/customXml" Target="../ink/ink381.xml"/><Relationship Id="rId115" Type="http://schemas.openxmlformats.org/officeDocument/2006/relationships/image" Target="../media/image364.png"/><Relationship Id="rId123" Type="http://schemas.openxmlformats.org/officeDocument/2006/relationships/image" Target="../media/image368.png"/><Relationship Id="rId128" Type="http://schemas.openxmlformats.org/officeDocument/2006/relationships/customXml" Target="../ink/ink390.xml"/><Relationship Id="rId61" Type="http://schemas.openxmlformats.org/officeDocument/2006/relationships/image" Target="../media/image337.png"/><Relationship Id="rId82" Type="http://schemas.openxmlformats.org/officeDocument/2006/relationships/customXml" Target="../ink/ink367.xml"/><Relationship Id="rId90" Type="http://schemas.openxmlformats.org/officeDocument/2006/relationships/customXml" Target="../ink/ink371.xml"/><Relationship Id="rId95" Type="http://schemas.openxmlformats.org/officeDocument/2006/relationships/image" Target="../media/image354.png"/><Relationship Id="rId19" Type="http://schemas.openxmlformats.org/officeDocument/2006/relationships/image" Target="../media/image3160.png"/><Relationship Id="rId22" Type="http://schemas.openxmlformats.org/officeDocument/2006/relationships/customXml" Target="../ink/ink337.xml"/><Relationship Id="rId27" Type="http://schemas.openxmlformats.org/officeDocument/2006/relationships/image" Target="../media/image3200.png"/><Relationship Id="rId30" Type="http://schemas.openxmlformats.org/officeDocument/2006/relationships/customXml" Target="../ink/ink341.xml"/><Relationship Id="rId35" Type="http://schemas.openxmlformats.org/officeDocument/2006/relationships/image" Target="../media/image3240.png"/><Relationship Id="rId43" Type="http://schemas.openxmlformats.org/officeDocument/2006/relationships/image" Target="../media/image3280.png"/><Relationship Id="rId48" Type="http://schemas.openxmlformats.org/officeDocument/2006/relationships/customXml" Target="../ink/ink350.xml"/><Relationship Id="rId56" Type="http://schemas.openxmlformats.org/officeDocument/2006/relationships/customXml" Target="../ink/ink354.xml"/><Relationship Id="rId64" Type="http://schemas.openxmlformats.org/officeDocument/2006/relationships/customXml" Target="../ink/ink358.xml"/><Relationship Id="rId69" Type="http://schemas.openxmlformats.org/officeDocument/2006/relationships/image" Target="../media/image341.png"/><Relationship Id="rId77" Type="http://schemas.openxmlformats.org/officeDocument/2006/relationships/image" Target="../media/image345.png"/><Relationship Id="rId100" Type="http://schemas.openxmlformats.org/officeDocument/2006/relationships/customXml" Target="../ink/ink376.xml"/><Relationship Id="rId105" Type="http://schemas.openxmlformats.org/officeDocument/2006/relationships/image" Target="../media/image359.png"/><Relationship Id="rId113" Type="http://schemas.openxmlformats.org/officeDocument/2006/relationships/image" Target="../media/image363.png"/><Relationship Id="rId118" Type="http://schemas.openxmlformats.org/officeDocument/2006/relationships/customXml" Target="../ink/ink385.xml"/><Relationship Id="rId126" Type="http://schemas.openxmlformats.org/officeDocument/2006/relationships/customXml" Target="../ink/ink389.xml"/><Relationship Id="rId51" Type="http://schemas.openxmlformats.org/officeDocument/2006/relationships/image" Target="../media/image332.png"/><Relationship Id="rId72" Type="http://schemas.openxmlformats.org/officeDocument/2006/relationships/customXml" Target="../ink/ink362.xml"/><Relationship Id="rId80" Type="http://schemas.openxmlformats.org/officeDocument/2006/relationships/customXml" Target="../ink/ink366.xml"/><Relationship Id="rId85" Type="http://schemas.openxmlformats.org/officeDocument/2006/relationships/image" Target="../media/image349.png"/><Relationship Id="rId93" Type="http://schemas.openxmlformats.org/officeDocument/2006/relationships/image" Target="../media/image353.png"/><Relationship Id="rId98" Type="http://schemas.openxmlformats.org/officeDocument/2006/relationships/customXml" Target="../ink/ink375.xml"/><Relationship Id="rId121" Type="http://schemas.openxmlformats.org/officeDocument/2006/relationships/image" Target="../media/image367.png"/><Relationship Id="rId3" Type="http://schemas.openxmlformats.org/officeDocument/2006/relationships/image" Target="../media/image198.png"/><Relationship Id="rId25" Type="http://schemas.openxmlformats.org/officeDocument/2006/relationships/image" Target="../media/image3190.png"/><Relationship Id="rId33" Type="http://schemas.openxmlformats.org/officeDocument/2006/relationships/image" Target="../media/image3230.png"/><Relationship Id="rId38" Type="http://schemas.openxmlformats.org/officeDocument/2006/relationships/customXml" Target="../ink/ink345.xml"/><Relationship Id="rId46" Type="http://schemas.openxmlformats.org/officeDocument/2006/relationships/customXml" Target="../ink/ink349.xml"/><Relationship Id="rId59" Type="http://schemas.openxmlformats.org/officeDocument/2006/relationships/image" Target="../media/image336.png"/><Relationship Id="rId67" Type="http://schemas.openxmlformats.org/officeDocument/2006/relationships/image" Target="../media/image340.png"/><Relationship Id="rId103" Type="http://schemas.openxmlformats.org/officeDocument/2006/relationships/image" Target="../media/image358.png"/><Relationship Id="rId108" Type="http://schemas.openxmlformats.org/officeDocument/2006/relationships/customXml" Target="../ink/ink380.xml"/><Relationship Id="rId116" Type="http://schemas.openxmlformats.org/officeDocument/2006/relationships/customXml" Target="../ink/ink384.xml"/><Relationship Id="rId124" Type="http://schemas.openxmlformats.org/officeDocument/2006/relationships/customXml" Target="../ink/ink388.xml"/><Relationship Id="rId129" Type="http://schemas.openxmlformats.org/officeDocument/2006/relationships/image" Target="../media/image371.png"/><Relationship Id="rId20" Type="http://schemas.openxmlformats.org/officeDocument/2006/relationships/customXml" Target="../ink/ink336.xml"/><Relationship Id="rId41" Type="http://schemas.openxmlformats.org/officeDocument/2006/relationships/image" Target="../media/image3270.png"/><Relationship Id="rId54" Type="http://schemas.openxmlformats.org/officeDocument/2006/relationships/customXml" Target="../ink/ink353.xml"/><Relationship Id="rId62" Type="http://schemas.openxmlformats.org/officeDocument/2006/relationships/customXml" Target="../ink/ink357.xml"/><Relationship Id="rId70" Type="http://schemas.openxmlformats.org/officeDocument/2006/relationships/customXml" Target="../ink/ink361.xml"/><Relationship Id="rId75" Type="http://schemas.openxmlformats.org/officeDocument/2006/relationships/image" Target="../media/image344.png"/><Relationship Id="rId83" Type="http://schemas.openxmlformats.org/officeDocument/2006/relationships/image" Target="../media/image348.png"/><Relationship Id="rId88" Type="http://schemas.openxmlformats.org/officeDocument/2006/relationships/customXml" Target="../ink/ink370.xml"/><Relationship Id="rId91" Type="http://schemas.openxmlformats.org/officeDocument/2006/relationships/image" Target="../media/image352.png"/><Relationship Id="rId96" Type="http://schemas.openxmlformats.org/officeDocument/2006/relationships/customXml" Target="../ink/ink374.xml"/><Relationship Id="rId111" Type="http://schemas.openxmlformats.org/officeDocument/2006/relationships/image" Target="../media/image362.png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3180.png"/><Relationship Id="rId28" Type="http://schemas.openxmlformats.org/officeDocument/2006/relationships/customXml" Target="../ink/ink340.xml"/><Relationship Id="rId36" Type="http://schemas.openxmlformats.org/officeDocument/2006/relationships/customXml" Target="../ink/ink344.xml"/><Relationship Id="rId49" Type="http://schemas.openxmlformats.org/officeDocument/2006/relationships/image" Target="../media/image3310.png"/><Relationship Id="rId57" Type="http://schemas.openxmlformats.org/officeDocument/2006/relationships/image" Target="../media/image335.png"/><Relationship Id="rId106" Type="http://schemas.openxmlformats.org/officeDocument/2006/relationships/customXml" Target="../ink/ink379.xml"/><Relationship Id="rId114" Type="http://schemas.openxmlformats.org/officeDocument/2006/relationships/customXml" Target="../ink/ink383.xml"/><Relationship Id="rId119" Type="http://schemas.openxmlformats.org/officeDocument/2006/relationships/image" Target="../media/image366.png"/><Relationship Id="rId127" Type="http://schemas.openxmlformats.org/officeDocument/2006/relationships/image" Target="../media/image370.png"/><Relationship Id="rId31" Type="http://schemas.openxmlformats.org/officeDocument/2006/relationships/image" Target="../media/image3220.png"/><Relationship Id="rId44" Type="http://schemas.openxmlformats.org/officeDocument/2006/relationships/customXml" Target="../ink/ink348.xml"/><Relationship Id="rId52" Type="http://schemas.openxmlformats.org/officeDocument/2006/relationships/customXml" Target="../ink/ink352.xml"/><Relationship Id="rId60" Type="http://schemas.openxmlformats.org/officeDocument/2006/relationships/customXml" Target="../ink/ink356.xml"/><Relationship Id="rId65" Type="http://schemas.openxmlformats.org/officeDocument/2006/relationships/image" Target="../media/image339.png"/><Relationship Id="rId73" Type="http://schemas.openxmlformats.org/officeDocument/2006/relationships/image" Target="../media/image343.png"/><Relationship Id="rId78" Type="http://schemas.openxmlformats.org/officeDocument/2006/relationships/customXml" Target="../ink/ink365.xml"/><Relationship Id="rId81" Type="http://schemas.openxmlformats.org/officeDocument/2006/relationships/image" Target="../media/image347.png"/><Relationship Id="rId86" Type="http://schemas.openxmlformats.org/officeDocument/2006/relationships/customXml" Target="../ink/ink369.xml"/><Relationship Id="rId94" Type="http://schemas.openxmlformats.org/officeDocument/2006/relationships/customXml" Target="../ink/ink373.xml"/><Relationship Id="rId99" Type="http://schemas.openxmlformats.org/officeDocument/2006/relationships/image" Target="../media/image356.png"/><Relationship Id="rId101" Type="http://schemas.openxmlformats.org/officeDocument/2006/relationships/image" Target="../media/image357.png"/><Relationship Id="rId122" Type="http://schemas.openxmlformats.org/officeDocument/2006/relationships/customXml" Target="../ink/ink387.xml"/><Relationship Id="rId4" Type="http://schemas.openxmlformats.org/officeDocument/2006/relationships/customXml" Target="../ink/ink335.xml"/><Relationship Id="rId39" Type="http://schemas.openxmlformats.org/officeDocument/2006/relationships/image" Target="../media/image3260.png"/><Relationship Id="rId109" Type="http://schemas.openxmlformats.org/officeDocument/2006/relationships/image" Target="../media/image361.png"/><Relationship Id="rId34" Type="http://schemas.openxmlformats.org/officeDocument/2006/relationships/customXml" Target="../ink/ink343.xml"/><Relationship Id="rId50" Type="http://schemas.openxmlformats.org/officeDocument/2006/relationships/customXml" Target="../ink/ink351.xml"/><Relationship Id="rId55" Type="http://schemas.openxmlformats.org/officeDocument/2006/relationships/image" Target="../media/image334.png"/><Relationship Id="rId76" Type="http://schemas.openxmlformats.org/officeDocument/2006/relationships/customXml" Target="../ink/ink364.xml"/><Relationship Id="rId97" Type="http://schemas.openxmlformats.org/officeDocument/2006/relationships/image" Target="../media/image355.png"/><Relationship Id="rId104" Type="http://schemas.openxmlformats.org/officeDocument/2006/relationships/customXml" Target="../ink/ink378.xml"/><Relationship Id="rId120" Type="http://schemas.openxmlformats.org/officeDocument/2006/relationships/customXml" Target="../ink/ink386.xml"/><Relationship Id="rId125" Type="http://schemas.openxmlformats.org/officeDocument/2006/relationships/image" Target="../media/image369.png"/><Relationship Id="rId71" Type="http://schemas.openxmlformats.org/officeDocument/2006/relationships/image" Target="../media/image342.png"/><Relationship Id="rId92" Type="http://schemas.openxmlformats.org/officeDocument/2006/relationships/customXml" Target="../ink/ink372.xml"/><Relationship Id="rId2" Type="http://schemas.openxmlformats.org/officeDocument/2006/relationships/customXml" Target="../ink/ink334.xml"/><Relationship Id="rId29" Type="http://schemas.openxmlformats.org/officeDocument/2006/relationships/image" Target="../media/image321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6.xml"/><Relationship Id="rId117" Type="http://schemas.openxmlformats.org/officeDocument/2006/relationships/image" Target="../media/image393.png"/><Relationship Id="rId21" Type="http://schemas.openxmlformats.org/officeDocument/2006/relationships/image" Target="../media/image3470.png"/><Relationship Id="rId42" Type="http://schemas.openxmlformats.org/officeDocument/2006/relationships/customXml" Target="../ink/ink404.xml"/><Relationship Id="rId47" Type="http://schemas.openxmlformats.org/officeDocument/2006/relationships/image" Target="../media/image3590.png"/><Relationship Id="rId63" Type="http://schemas.openxmlformats.org/officeDocument/2006/relationships/image" Target="../media/image3660.png"/><Relationship Id="rId68" Type="http://schemas.openxmlformats.org/officeDocument/2006/relationships/customXml" Target="../ink/ink417.xml"/><Relationship Id="rId84" Type="http://schemas.openxmlformats.org/officeDocument/2006/relationships/customXml" Target="../ink/ink425.xml"/><Relationship Id="rId89" Type="http://schemas.openxmlformats.org/officeDocument/2006/relationships/image" Target="../media/image379.png"/><Relationship Id="rId112" Type="http://schemas.openxmlformats.org/officeDocument/2006/relationships/customXml" Target="../ink/ink439.xml"/><Relationship Id="rId133" Type="http://schemas.openxmlformats.org/officeDocument/2006/relationships/image" Target="../media/image401.png"/><Relationship Id="rId138" Type="http://schemas.openxmlformats.org/officeDocument/2006/relationships/customXml" Target="../ink/ink453.xml"/><Relationship Id="rId154" Type="http://schemas.openxmlformats.org/officeDocument/2006/relationships/customXml" Target="../ink/ink469.xml"/><Relationship Id="rId159" Type="http://schemas.openxmlformats.org/officeDocument/2006/relationships/customXml" Target="../ink/ink474.xml"/><Relationship Id="rId107" Type="http://schemas.openxmlformats.org/officeDocument/2006/relationships/image" Target="../media/image388.png"/><Relationship Id="rId32" Type="http://schemas.openxmlformats.org/officeDocument/2006/relationships/customXml" Target="../ink/ink399.xml"/><Relationship Id="rId37" Type="http://schemas.openxmlformats.org/officeDocument/2006/relationships/image" Target="../media/image3550.png"/><Relationship Id="rId53" Type="http://schemas.openxmlformats.org/officeDocument/2006/relationships/image" Target="../media/image3620.png"/><Relationship Id="rId58" Type="http://schemas.openxmlformats.org/officeDocument/2006/relationships/customXml" Target="../ink/ink412.xml"/><Relationship Id="rId74" Type="http://schemas.openxmlformats.org/officeDocument/2006/relationships/customXml" Target="../ink/ink420.xml"/><Relationship Id="rId79" Type="http://schemas.openxmlformats.org/officeDocument/2006/relationships/image" Target="../media/image374.png"/><Relationship Id="rId102" Type="http://schemas.openxmlformats.org/officeDocument/2006/relationships/customXml" Target="../ink/ink434.xml"/><Relationship Id="rId123" Type="http://schemas.openxmlformats.org/officeDocument/2006/relationships/image" Target="../media/image396.png"/><Relationship Id="rId128" Type="http://schemas.openxmlformats.org/officeDocument/2006/relationships/customXml" Target="../ink/ink447.xml"/><Relationship Id="rId144" Type="http://schemas.openxmlformats.org/officeDocument/2006/relationships/customXml" Target="../ink/ink459.xml"/><Relationship Id="rId149" Type="http://schemas.openxmlformats.org/officeDocument/2006/relationships/customXml" Target="../ink/ink464.xml"/><Relationship Id="rId90" Type="http://schemas.openxmlformats.org/officeDocument/2006/relationships/customXml" Target="../ink/ink428.xml"/><Relationship Id="rId95" Type="http://schemas.openxmlformats.org/officeDocument/2006/relationships/image" Target="../media/image382.png"/><Relationship Id="rId160" Type="http://schemas.openxmlformats.org/officeDocument/2006/relationships/customXml" Target="../ink/ink475.xml"/><Relationship Id="rId22" Type="http://schemas.openxmlformats.org/officeDocument/2006/relationships/customXml" Target="../ink/ink394.xml"/><Relationship Id="rId27" Type="http://schemas.openxmlformats.org/officeDocument/2006/relationships/image" Target="../media/image3500.png"/><Relationship Id="rId43" Type="http://schemas.openxmlformats.org/officeDocument/2006/relationships/image" Target="../media/image3580.png"/><Relationship Id="rId48" Type="http://schemas.openxmlformats.org/officeDocument/2006/relationships/customXml" Target="../ink/ink407.xml"/><Relationship Id="rId64" Type="http://schemas.openxmlformats.org/officeDocument/2006/relationships/customXml" Target="../ink/ink415.xml"/><Relationship Id="rId69" Type="http://schemas.openxmlformats.org/officeDocument/2006/relationships/image" Target="../media/image3690.png"/><Relationship Id="rId113" Type="http://schemas.openxmlformats.org/officeDocument/2006/relationships/image" Target="../media/image391.png"/><Relationship Id="rId118" Type="http://schemas.openxmlformats.org/officeDocument/2006/relationships/customXml" Target="../ink/ink442.xml"/><Relationship Id="rId134" Type="http://schemas.openxmlformats.org/officeDocument/2006/relationships/customXml" Target="../ink/ink450.xml"/><Relationship Id="rId139" Type="http://schemas.openxmlformats.org/officeDocument/2006/relationships/customXml" Target="../ink/ink454.xml"/><Relationship Id="rId80" Type="http://schemas.openxmlformats.org/officeDocument/2006/relationships/customXml" Target="../ink/ink423.xml"/><Relationship Id="rId85" Type="http://schemas.openxmlformats.org/officeDocument/2006/relationships/image" Target="../media/image377.png"/><Relationship Id="rId150" Type="http://schemas.openxmlformats.org/officeDocument/2006/relationships/customXml" Target="../ink/ink465.xml"/><Relationship Id="rId155" Type="http://schemas.openxmlformats.org/officeDocument/2006/relationships/customXml" Target="../ink/ink470.xml"/><Relationship Id="rId17" Type="http://schemas.openxmlformats.org/officeDocument/2006/relationships/image" Target="../media/image3450.png"/><Relationship Id="rId25" Type="http://schemas.openxmlformats.org/officeDocument/2006/relationships/image" Target="../media/image3490.png"/><Relationship Id="rId33" Type="http://schemas.openxmlformats.org/officeDocument/2006/relationships/image" Target="../media/image3530.png"/><Relationship Id="rId38" Type="http://schemas.openxmlformats.org/officeDocument/2006/relationships/customXml" Target="../ink/ink402.xml"/><Relationship Id="rId46" Type="http://schemas.openxmlformats.org/officeDocument/2006/relationships/customXml" Target="../ink/ink406.xml"/><Relationship Id="rId59" Type="http://schemas.openxmlformats.org/officeDocument/2006/relationships/image" Target="../media/image3640.png"/><Relationship Id="rId67" Type="http://schemas.openxmlformats.org/officeDocument/2006/relationships/image" Target="../media/image3680.png"/><Relationship Id="rId103" Type="http://schemas.openxmlformats.org/officeDocument/2006/relationships/image" Target="../media/image386.png"/><Relationship Id="rId108" Type="http://schemas.openxmlformats.org/officeDocument/2006/relationships/customXml" Target="../ink/ink437.xml"/><Relationship Id="rId116" Type="http://schemas.openxmlformats.org/officeDocument/2006/relationships/customXml" Target="../ink/ink441.xml"/><Relationship Id="rId124" Type="http://schemas.openxmlformats.org/officeDocument/2006/relationships/customXml" Target="../ink/ink445.xml"/><Relationship Id="rId129" Type="http://schemas.openxmlformats.org/officeDocument/2006/relationships/image" Target="../media/image399.png"/><Relationship Id="rId137" Type="http://schemas.openxmlformats.org/officeDocument/2006/relationships/customXml" Target="../ink/ink452.xml"/><Relationship Id="rId158" Type="http://schemas.openxmlformats.org/officeDocument/2006/relationships/customXml" Target="../ink/ink473.xml"/><Relationship Id="rId20" Type="http://schemas.openxmlformats.org/officeDocument/2006/relationships/customXml" Target="../ink/ink393.xml"/><Relationship Id="rId41" Type="http://schemas.openxmlformats.org/officeDocument/2006/relationships/image" Target="../media/image3570.png"/><Relationship Id="rId54" Type="http://schemas.openxmlformats.org/officeDocument/2006/relationships/customXml" Target="../ink/ink410.xml"/><Relationship Id="rId62" Type="http://schemas.openxmlformats.org/officeDocument/2006/relationships/customXml" Target="../ink/ink414.xml"/><Relationship Id="rId70" Type="http://schemas.openxmlformats.org/officeDocument/2006/relationships/customXml" Target="../ink/ink418.xml"/><Relationship Id="rId75" Type="http://schemas.openxmlformats.org/officeDocument/2006/relationships/image" Target="../media/image372.png"/><Relationship Id="rId83" Type="http://schemas.openxmlformats.org/officeDocument/2006/relationships/image" Target="../media/image376.png"/><Relationship Id="rId88" Type="http://schemas.openxmlformats.org/officeDocument/2006/relationships/customXml" Target="../ink/ink427.xml"/><Relationship Id="rId91" Type="http://schemas.openxmlformats.org/officeDocument/2006/relationships/image" Target="../media/image380.png"/><Relationship Id="rId96" Type="http://schemas.openxmlformats.org/officeDocument/2006/relationships/customXml" Target="../ink/ink431.xml"/><Relationship Id="rId111" Type="http://schemas.openxmlformats.org/officeDocument/2006/relationships/image" Target="../media/image390.png"/><Relationship Id="rId132" Type="http://schemas.openxmlformats.org/officeDocument/2006/relationships/customXml" Target="../ink/ink449.xml"/><Relationship Id="rId140" Type="http://schemas.openxmlformats.org/officeDocument/2006/relationships/customXml" Target="../ink/ink455.xml"/><Relationship Id="rId145" Type="http://schemas.openxmlformats.org/officeDocument/2006/relationships/customXml" Target="../ink/ink460.xml"/><Relationship Id="rId153" Type="http://schemas.openxmlformats.org/officeDocument/2006/relationships/customXml" Target="../ink/ink468.xml"/><Relationship Id="rId161" Type="http://schemas.openxmlformats.org/officeDocument/2006/relationships/customXml" Target="../ink/ink476.xml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3480.png"/><Relationship Id="rId28" Type="http://schemas.openxmlformats.org/officeDocument/2006/relationships/customXml" Target="../ink/ink397.xml"/><Relationship Id="rId36" Type="http://schemas.openxmlformats.org/officeDocument/2006/relationships/customXml" Target="../ink/ink401.xml"/><Relationship Id="rId49" Type="http://schemas.openxmlformats.org/officeDocument/2006/relationships/image" Target="../media/image3600.png"/><Relationship Id="rId57" Type="http://schemas.openxmlformats.org/officeDocument/2006/relationships/image" Target="../media/image336.png"/><Relationship Id="rId106" Type="http://schemas.openxmlformats.org/officeDocument/2006/relationships/customXml" Target="../ink/ink436.xml"/><Relationship Id="rId114" Type="http://schemas.openxmlformats.org/officeDocument/2006/relationships/customXml" Target="../ink/ink440.xml"/><Relationship Id="rId119" Type="http://schemas.openxmlformats.org/officeDocument/2006/relationships/image" Target="../media/image394.png"/><Relationship Id="rId127" Type="http://schemas.openxmlformats.org/officeDocument/2006/relationships/image" Target="../media/image398.png"/><Relationship Id="rId31" Type="http://schemas.openxmlformats.org/officeDocument/2006/relationships/image" Target="../media/image3520.png"/><Relationship Id="rId44" Type="http://schemas.openxmlformats.org/officeDocument/2006/relationships/customXml" Target="../ink/ink405.xml"/><Relationship Id="rId52" Type="http://schemas.openxmlformats.org/officeDocument/2006/relationships/customXml" Target="../ink/ink409.xml"/><Relationship Id="rId60" Type="http://schemas.openxmlformats.org/officeDocument/2006/relationships/customXml" Target="../ink/ink413.xml"/><Relationship Id="rId65" Type="http://schemas.openxmlformats.org/officeDocument/2006/relationships/image" Target="../media/image3670.png"/><Relationship Id="rId73" Type="http://schemas.openxmlformats.org/officeDocument/2006/relationships/image" Target="../media/image3710.png"/><Relationship Id="rId78" Type="http://schemas.openxmlformats.org/officeDocument/2006/relationships/customXml" Target="../ink/ink422.xml"/><Relationship Id="rId81" Type="http://schemas.openxmlformats.org/officeDocument/2006/relationships/image" Target="../media/image375.png"/><Relationship Id="rId86" Type="http://schemas.openxmlformats.org/officeDocument/2006/relationships/customXml" Target="../ink/ink426.xml"/><Relationship Id="rId94" Type="http://schemas.openxmlformats.org/officeDocument/2006/relationships/customXml" Target="../ink/ink430.xml"/><Relationship Id="rId99" Type="http://schemas.openxmlformats.org/officeDocument/2006/relationships/image" Target="../media/image384.png"/><Relationship Id="rId101" Type="http://schemas.openxmlformats.org/officeDocument/2006/relationships/image" Target="../media/image385.png"/><Relationship Id="rId122" Type="http://schemas.openxmlformats.org/officeDocument/2006/relationships/customXml" Target="../ink/ink444.xml"/><Relationship Id="rId130" Type="http://schemas.openxmlformats.org/officeDocument/2006/relationships/customXml" Target="../ink/ink448.xml"/><Relationship Id="rId135" Type="http://schemas.openxmlformats.org/officeDocument/2006/relationships/image" Target="../media/image402.png"/><Relationship Id="rId143" Type="http://schemas.openxmlformats.org/officeDocument/2006/relationships/customXml" Target="../ink/ink458.xml"/><Relationship Id="rId148" Type="http://schemas.openxmlformats.org/officeDocument/2006/relationships/customXml" Target="../ink/ink463.xml"/><Relationship Id="rId151" Type="http://schemas.openxmlformats.org/officeDocument/2006/relationships/customXml" Target="../ink/ink466.xml"/><Relationship Id="rId156" Type="http://schemas.openxmlformats.org/officeDocument/2006/relationships/customXml" Target="../ink/ink471.xml"/><Relationship Id="rId18" Type="http://schemas.openxmlformats.org/officeDocument/2006/relationships/customXml" Target="../ink/ink392.xml"/><Relationship Id="rId39" Type="http://schemas.openxmlformats.org/officeDocument/2006/relationships/image" Target="../media/image3560.png"/><Relationship Id="rId109" Type="http://schemas.openxmlformats.org/officeDocument/2006/relationships/image" Target="../media/image389.png"/><Relationship Id="rId34" Type="http://schemas.openxmlformats.org/officeDocument/2006/relationships/customXml" Target="../ink/ink400.xml"/><Relationship Id="rId50" Type="http://schemas.openxmlformats.org/officeDocument/2006/relationships/customXml" Target="../ink/ink408.xml"/><Relationship Id="rId55" Type="http://schemas.openxmlformats.org/officeDocument/2006/relationships/image" Target="../media/image3630.png"/><Relationship Id="rId76" Type="http://schemas.openxmlformats.org/officeDocument/2006/relationships/customXml" Target="../ink/ink421.xml"/><Relationship Id="rId97" Type="http://schemas.openxmlformats.org/officeDocument/2006/relationships/image" Target="../media/image383.png"/><Relationship Id="rId104" Type="http://schemas.openxmlformats.org/officeDocument/2006/relationships/customXml" Target="../ink/ink435.xml"/><Relationship Id="rId120" Type="http://schemas.openxmlformats.org/officeDocument/2006/relationships/customXml" Target="../ink/ink443.xml"/><Relationship Id="rId125" Type="http://schemas.openxmlformats.org/officeDocument/2006/relationships/image" Target="../media/image397.png"/><Relationship Id="rId141" Type="http://schemas.openxmlformats.org/officeDocument/2006/relationships/customXml" Target="../ink/ink456.xml"/><Relationship Id="rId146" Type="http://schemas.openxmlformats.org/officeDocument/2006/relationships/customXml" Target="../ink/ink461.xml"/><Relationship Id="rId71" Type="http://schemas.openxmlformats.org/officeDocument/2006/relationships/image" Target="../media/image3700.png"/><Relationship Id="rId92" Type="http://schemas.openxmlformats.org/officeDocument/2006/relationships/customXml" Target="../ink/ink429.xml"/><Relationship Id="rId162" Type="http://schemas.openxmlformats.org/officeDocument/2006/relationships/customXml" Target="../ink/ink477.xml"/><Relationship Id="rId2" Type="http://schemas.openxmlformats.org/officeDocument/2006/relationships/customXml" Target="../ink/ink391.xml"/><Relationship Id="rId29" Type="http://schemas.openxmlformats.org/officeDocument/2006/relationships/image" Target="../media/image3510.png"/><Relationship Id="rId24" Type="http://schemas.openxmlformats.org/officeDocument/2006/relationships/customXml" Target="../ink/ink395.xml"/><Relationship Id="rId40" Type="http://schemas.openxmlformats.org/officeDocument/2006/relationships/customXml" Target="../ink/ink403.xml"/><Relationship Id="rId45" Type="http://schemas.openxmlformats.org/officeDocument/2006/relationships/image" Target="../media/image3300.png"/><Relationship Id="rId66" Type="http://schemas.openxmlformats.org/officeDocument/2006/relationships/customXml" Target="../ink/ink416.xml"/><Relationship Id="rId87" Type="http://schemas.openxmlformats.org/officeDocument/2006/relationships/image" Target="../media/image378.png"/><Relationship Id="rId110" Type="http://schemas.openxmlformats.org/officeDocument/2006/relationships/customXml" Target="../ink/ink438.xml"/><Relationship Id="rId115" Type="http://schemas.openxmlformats.org/officeDocument/2006/relationships/image" Target="../media/image392.png"/><Relationship Id="rId131" Type="http://schemas.openxmlformats.org/officeDocument/2006/relationships/image" Target="../media/image400.png"/><Relationship Id="rId136" Type="http://schemas.openxmlformats.org/officeDocument/2006/relationships/customXml" Target="../ink/ink451.xml"/><Relationship Id="rId157" Type="http://schemas.openxmlformats.org/officeDocument/2006/relationships/customXml" Target="../ink/ink472.xml"/><Relationship Id="rId61" Type="http://schemas.openxmlformats.org/officeDocument/2006/relationships/image" Target="../media/image3650.png"/><Relationship Id="rId82" Type="http://schemas.openxmlformats.org/officeDocument/2006/relationships/customXml" Target="../ink/ink424.xml"/><Relationship Id="rId152" Type="http://schemas.openxmlformats.org/officeDocument/2006/relationships/customXml" Target="../ink/ink467.xml"/><Relationship Id="rId19" Type="http://schemas.openxmlformats.org/officeDocument/2006/relationships/image" Target="../media/image3460.png"/><Relationship Id="rId30" Type="http://schemas.openxmlformats.org/officeDocument/2006/relationships/customXml" Target="../ink/ink398.xml"/><Relationship Id="rId35" Type="http://schemas.openxmlformats.org/officeDocument/2006/relationships/image" Target="../media/image3540.png"/><Relationship Id="rId56" Type="http://schemas.openxmlformats.org/officeDocument/2006/relationships/customXml" Target="../ink/ink411.xml"/><Relationship Id="rId77" Type="http://schemas.openxmlformats.org/officeDocument/2006/relationships/image" Target="../media/image373.png"/><Relationship Id="rId100" Type="http://schemas.openxmlformats.org/officeDocument/2006/relationships/customXml" Target="../ink/ink433.xml"/><Relationship Id="rId105" Type="http://schemas.openxmlformats.org/officeDocument/2006/relationships/image" Target="../media/image387.png"/><Relationship Id="rId126" Type="http://schemas.openxmlformats.org/officeDocument/2006/relationships/customXml" Target="../ink/ink446.xml"/><Relationship Id="rId147" Type="http://schemas.openxmlformats.org/officeDocument/2006/relationships/customXml" Target="../ink/ink462.xml"/><Relationship Id="rId51" Type="http://schemas.openxmlformats.org/officeDocument/2006/relationships/image" Target="../media/image3610.png"/><Relationship Id="rId72" Type="http://schemas.openxmlformats.org/officeDocument/2006/relationships/customXml" Target="../ink/ink419.xml"/><Relationship Id="rId93" Type="http://schemas.openxmlformats.org/officeDocument/2006/relationships/image" Target="../media/image381.png"/><Relationship Id="rId98" Type="http://schemas.openxmlformats.org/officeDocument/2006/relationships/customXml" Target="../ink/ink432.xml"/><Relationship Id="rId121" Type="http://schemas.openxmlformats.org/officeDocument/2006/relationships/image" Target="../media/image395.png"/><Relationship Id="rId142" Type="http://schemas.openxmlformats.org/officeDocument/2006/relationships/customXml" Target="../ink/ink45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3.xml"/><Relationship Id="rId117" Type="http://schemas.openxmlformats.org/officeDocument/2006/relationships/image" Target="../media/image393.png"/><Relationship Id="rId21" Type="http://schemas.openxmlformats.org/officeDocument/2006/relationships/image" Target="../media/image3470.png"/><Relationship Id="rId42" Type="http://schemas.openxmlformats.org/officeDocument/2006/relationships/customXml" Target="../ink/ink491.xml"/><Relationship Id="rId47" Type="http://schemas.openxmlformats.org/officeDocument/2006/relationships/image" Target="../media/image3590.png"/><Relationship Id="rId63" Type="http://schemas.openxmlformats.org/officeDocument/2006/relationships/image" Target="../media/image3660.png"/><Relationship Id="rId68" Type="http://schemas.openxmlformats.org/officeDocument/2006/relationships/customXml" Target="../ink/ink504.xml"/><Relationship Id="rId84" Type="http://schemas.openxmlformats.org/officeDocument/2006/relationships/customXml" Target="../ink/ink512.xml"/><Relationship Id="rId89" Type="http://schemas.openxmlformats.org/officeDocument/2006/relationships/image" Target="../media/image379.png"/><Relationship Id="rId112" Type="http://schemas.openxmlformats.org/officeDocument/2006/relationships/customXml" Target="../ink/ink526.xml"/><Relationship Id="rId133" Type="http://schemas.openxmlformats.org/officeDocument/2006/relationships/customXml" Target="../ink/ink537.xml"/><Relationship Id="rId138" Type="http://schemas.openxmlformats.org/officeDocument/2006/relationships/customXml" Target="../ink/ink542.xml"/><Relationship Id="rId154" Type="http://schemas.openxmlformats.org/officeDocument/2006/relationships/customXml" Target="../ink/ink558.xml"/><Relationship Id="rId107" Type="http://schemas.openxmlformats.org/officeDocument/2006/relationships/image" Target="../media/image388.png"/><Relationship Id="rId32" Type="http://schemas.openxmlformats.org/officeDocument/2006/relationships/customXml" Target="../ink/ink486.xml"/><Relationship Id="rId37" Type="http://schemas.openxmlformats.org/officeDocument/2006/relationships/image" Target="../media/image3550.png"/><Relationship Id="rId53" Type="http://schemas.openxmlformats.org/officeDocument/2006/relationships/image" Target="../media/image3620.png"/><Relationship Id="rId58" Type="http://schemas.openxmlformats.org/officeDocument/2006/relationships/customXml" Target="../ink/ink499.xml"/><Relationship Id="rId74" Type="http://schemas.openxmlformats.org/officeDocument/2006/relationships/customXml" Target="../ink/ink507.xml"/><Relationship Id="rId79" Type="http://schemas.openxmlformats.org/officeDocument/2006/relationships/image" Target="../media/image374.png"/><Relationship Id="rId102" Type="http://schemas.openxmlformats.org/officeDocument/2006/relationships/customXml" Target="../ink/ink521.xml"/><Relationship Id="rId123" Type="http://schemas.openxmlformats.org/officeDocument/2006/relationships/image" Target="../media/image396.png"/><Relationship Id="rId128" Type="http://schemas.openxmlformats.org/officeDocument/2006/relationships/customXml" Target="../ink/ink534.xml"/><Relationship Id="rId144" Type="http://schemas.openxmlformats.org/officeDocument/2006/relationships/customXml" Target="../ink/ink548.xml"/><Relationship Id="rId149" Type="http://schemas.openxmlformats.org/officeDocument/2006/relationships/customXml" Target="../ink/ink553.xml"/><Relationship Id="rId90" Type="http://schemas.openxmlformats.org/officeDocument/2006/relationships/customXml" Target="../ink/ink515.xml"/><Relationship Id="rId95" Type="http://schemas.openxmlformats.org/officeDocument/2006/relationships/image" Target="../media/image382.png"/><Relationship Id="rId22" Type="http://schemas.openxmlformats.org/officeDocument/2006/relationships/customXml" Target="../ink/ink481.xml"/><Relationship Id="rId27" Type="http://schemas.openxmlformats.org/officeDocument/2006/relationships/image" Target="../media/image3500.png"/><Relationship Id="rId43" Type="http://schemas.openxmlformats.org/officeDocument/2006/relationships/image" Target="../media/image3580.png"/><Relationship Id="rId48" Type="http://schemas.openxmlformats.org/officeDocument/2006/relationships/customXml" Target="../ink/ink494.xml"/><Relationship Id="rId64" Type="http://schemas.openxmlformats.org/officeDocument/2006/relationships/customXml" Target="../ink/ink502.xml"/><Relationship Id="rId69" Type="http://schemas.openxmlformats.org/officeDocument/2006/relationships/image" Target="../media/image3690.png"/><Relationship Id="rId113" Type="http://schemas.openxmlformats.org/officeDocument/2006/relationships/image" Target="../media/image391.png"/><Relationship Id="rId118" Type="http://schemas.openxmlformats.org/officeDocument/2006/relationships/customXml" Target="../ink/ink529.xml"/><Relationship Id="rId134" Type="http://schemas.openxmlformats.org/officeDocument/2006/relationships/customXml" Target="../ink/ink538.xml"/><Relationship Id="rId139" Type="http://schemas.openxmlformats.org/officeDocument/2006/relationships/customXml" Target="../ink/ink543.xml"/><Relationship Id="rId51" Type="http://schemas.openxmlformats.org/officeDocument/2006/relationships/image" Target="../media/image3610.png"/><Relationship Id="rId72" Type="http://schemas.openxmlformats.org/officeDocument/2006/relationships/customXml" Target="../ink/ink506.xml"/><Relationship Id="rId80" Type="http://schemas.openxmlformats.org/officeDocument/2006/relationships/customXml" Target="../ink/ink510.xml"/><Relationship Id="rId85" Type="http://schemas.openxmlformats.org/officeDocument/2006/relationships/image" Target="../media/image377.png"/><Relationship Id="rId93" Type="http://schemas.openxmlformats.org/officeDocument/2006/relationships/image" Target="../media/image381.png"/><Relationship Id="rId98" Type="http://schemas.openxmlformats.org/officeDocument/2006/relationships/customXml" Target="../ink/ink519.xml"/><Relationship Id="rId121" Type="http://schemas.openxmlformats.org/officeDocument/2006/relationships/image" Target="../media/image395.png"/><Relationship Id="rId142" Type="http://schemas.openxmlformats.org/officeDocument/2006/relationships/customXml" Target="../ink/ink546.xml"/><Relationship Id="rId150" Type="http://schemas.openxmlformats.org/officeDocument/2006/relationships/customXml" Target="../ink/ink554.xml"/><Relationship Id="rId155" Type="http://schemas.openxmlformats.org/officeDocument/2006/relationships/customXml" Target="../ink/ink559.xml"/><Relationship Id="rId17" Type="http://schemas.openxmlformats.org/officeDocument/2006/relationships/image" Target="../media/image3450.png"/><Relationship Id="rId25" Type="http://schemas.openxmlformats.org/officeDocument/2006/relationships/image" Target="../media/image3490.png"/><Relationship Id="rId33" Type="http://schemas.openxmlformats.org/officeDocument/2006/relationships/image" Target="../media/image3530.png"/><Relationship Id="rId38" Type="http://schemas.openxmlformats.org/officeDocument/2006/relationships/customXml" Target="../ink/ink489.xml"/><Relationship Id="rId46" Type="http://schemas.openxmlformats.org/officeDocument/2006/relationships/customXml" Target="../ink/ink493.xml"/><Relationship Id="rId59" Type="http://schemas.openxmlformats.org/officeDocument/2006/relationships/image" Target="../media/image3640.png"/><Relationship Id="rId67" Type="http://schemas.openxmlformats.org/officeDocument/2006/relationships/image" Target="../media/image3680.png"/><Relationship Id="rId103" Type="http://schemas.openxmlformats.org/officeDocument/2006/relationships/image" Target="../media/image386.png"/><Relationship Id="rId108" Type="http://schemas.openxmlformats.org/officeDocument/2006/relationships/customXml" Target="../ink/ink524.xml"/><Relationship Id="rId116" Type="http://schemas.openxmlformats.org/officeDocument/2006/relationships/customXml" Target="../ink/ink528.xml"/><Relationship Id="rId124" Type="http://schemas.openxmlformats.org/officeDocument/2006/relationships/customXml" Target="../ink/ink532.xml"/><Relationship Id="rId129" Type="http://schemas.openxmlformats.org/officeDocument/2006/relationships/image" Target="../media/image405.png"/><Relationship Id="rId137" Type="http://schemas.openxmlformats.org/officeDocument/2006/relationships/customXml" Target="../ink/ink541.xml"/><Relationship Id="rId158" Type="http://schemas.openxmlformats.org/officeDocument/2006/relationships/customXml" Target="../ink/ink562.xml"/><Relationship Id="rId20" Type="http://schemas.openxmlformats.org/officeDocument/2006/relationships/customXml" Target="../ink/ink480.xml"/><Relationship Id="rId41" Type="http://schemas.openxmlformats.org/officeDocument/2006/relationships/image" Target="../media/image3570.png"/><Relationship Id="rId54" Type="http://schemas.openxmlformats.org/officeDocument/2006/relationships/customXml" Target="../ink/ink497.xml"/><Relationship Id="rId62" Type="http://schemas.openxmlformats.org/officeDocument/2006/relationships/customXml" Target="../ink/ink501.xml"/><Relationship Id="rId70" Type="http://schemas.openxmlformats.org/officeDocument/2006/relationships/customXml" Target="../ink/ink505.xml"/><Relationship Id="rId75" Type="http://schemas.openxmlformats.org/officeDocument/2006/relationships/image" Target="../media/image372.png"/><Relationship Id="rId83" Type="http://schemas.openxmlformats.org/officeDocument/2006/relationships/image" Target="../media/image376.png"/><Relationship Id="rId88" Type="http://schemas.openxmlformats.org/officeDocument/2006/relationships/customXml" Target="../ink/ink514.xml"/><Relationship Id="rId91" Type="http://schemas.openxmlformats.org/officeDocument/2006/relationships/image" Target="../media/image380.png"/><Relationship Id="rId96" Type="http://schemas.openxmlformats.org/officeDocument/2006/relationships/customXml" Target="../ink/ink518.xml"/><Relationship Id="rId111" Type="http://schemas.openxmlformats.org/officeDocument/2006/relationships/image" Target="../media/image390.png"/><Relationship Id="rId132" Type="http://schemas.openxmlformats.org/officeDocument/2006/relationships/customXml" Target="../ink/ink536.xml"/><Relationship Id="rId140" Type="http://schemas.openxmlformats.org/officeDocument/2006/relationships/customXml" Target="../ink/ink544.xml"/><Relationship Id="rId145" Type="http://schemas.openxmlformats.org/officeDocument/2006/relationships/customXml" Target="../ink/ink549.xml"/><Relationship Id="rId153" Type="http://schemas.openxmlformats.org/officeDocument/2006/relationships/customXml" Target="../ink/ink557.xml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3480.png"/><Relationship Id="rId28" Type="http://schemas.openxmlformats.org/officeDocument/2006/relationships/customXml" Target="../ink/ink484.xml"/><Relationship Id="rId36" Type="http://schemas.openxmlformats.org/officeDocument/2006/relationships/customXml" Target="../ink/ink488.xml"/><Relationship Id="rId49" Type="http://schemas.openxmlformats.org/officeDocument/2006/relationships/image" Target="../media/image3600.png"/><Relationship Id="rId57" Type="http://schemas.openxmlformats.org/officeDocument/2006/relationships/image" Target="../media/image336.png"/><Relationship Id="rId106" Type="http://schemas.openxmlformats.org/officeDocument/2006/relationships/customXml" Target="../ink/ink523.xml"/><Relationship Id="rId114" Type="http://schemas.openxmlformats.org/officeDocument/2006/relationships/customXml" Target="../ink/ink527.xml"/><Relationship Id="rId119" Type="http://schemas.openxmlformats.org/officeDocument/2006/relationships/image" Target="../media/image394.png"/><Relationship Id="rId127" Type="http://schemas.openxmlformats.org/officeDocument/2006/relationships/image" Target="../media/image404.png"/><Relationship Id="rId31" Type="http://schemas.openxmlformats.org/officeDocument/2006/relationships/image" Target="../media/image3520.png"/><Relationship Id="rId44" Type="http://schemas.openxmlformats.org/officeDocument/2006/relationships/customXml" Target="../ink/ink492.xml"/><Relationship Id="rId52" Type="http://schemas.openxmlformats.org/officeDocument/2006/relationships/customXml" Target="../ink/ink496.xml"/><Relationship Id="rId60" Type="http://schemas.openxmlformats.org/officeDocument/2006/relationships/customXml" Target="../ink/ink500.xml"/><Relationship Id="rId65" Type="http://schemas.openxmlformats.org/officeDocument/2006/relationships/image" Target="../media/image3670.png"/><Relationship Id="rId73" Type="http://schemas.openxmlformats.org/officeDocument/2006/relationships/image" Target="../media/image3710.png"/><Relationship Id="rId78" Type="http://schemas.openxmlformats.org/officeDocument/2006/relationships/customXml" Target="../ink/ink509.xml"/><Relationship Id="rId81" Type="http://schemas.openxmlformats.org/officeDocument/2006/relationships/image" Target="../media/image375.png"/><Relationship Id="rId86" Type="http://schemas.openxmlformats.org/officeDocument/2006/relationships/customXml" Target="../ink/ink513.xml"/><Relationship Id="rId94" Type="http://schemas.openxmlformats.org/officeDocument/2006/relationships/customXml" Target="../ink/ink517.xml"/><Relationship Id="rId99" Type="http://schemas.openxmlformats.org/officeDocument/2006/relationships/image" Target="../media/image384.png"/><Relationship Id="rId101" Type="http://schemas.openxmlformats.org/officeDocument/2006/relationships/image" Target="../media/image385.png"/><Relationship Id="rId122" Type="http://schemas.openxmlformats.org/officeDocument/2006/relationships/customXml" Target="../ink/ink531.xml"/><Relationship Id="rId130" Type="http://schemas.openxmlformats.org/officeDocument/2006/relationships/customXml" Target="../ink/ink535.xml"/><Relationship Id="rId135" Type="http://schemas.openxmlformats.org/officeDocument/2006/relationships/customXml" Target="../ink/ink539.xml"/><Relationship Id="rId143" Type="http://schemas.openxmlformats.org/officeDocument/2006/relationships/customXml" Target="../ink/ink547.xml"/><Relationship Id="rId148" Type="http://schemas.openxmlformats.org/officeDocument/2006/relationships/customXml" Target="../ink/ink552.xml"/><Relationship Id="rId151" Type="http://schemas.openxmlformats.org/officeDocument/2006/relationships/customXml" Target="../ink/ink555.xml"/><Relationship Id="rId156" Type="http://schemas.openxmlformats.org/officeDocument/2006/relationships/customXml" Target="../ink/ink560.xml"/><Relationship Id="rId18" Type="http://schemas.openxmlformats.org/officeDocument/2006/relationships/customXml" Target="../ink/ink479.xml"/><Relationship Id="rId39" Type="http://schemas.openxmlformats.org/officeDocument/2006/relationships/image" Target="../media/image3560.png"/><Relationship Id="rId109" Type="http://schemas.openxmlformats.org/officeDocument/2006/relationships/image" Target="../media/image389.png"/><Relationship Id="rId34" Type="http://schemas.openxmlformats.org/officeDocument/2006/relationships/customXml" Target="../ink/ink487.xml"/><Relationship Id="rId50" Type="http://schemas.openxmlformats.org/officeDocument/2006/relationships/customXml" Target="../ink/ink495.xml"/><Relationship Id="rId55" Type="http://schemas.openxmlformats.org/officeDocument/2006/relationships/image" Target="../media/image3630.png"/><Relationship Id="rId76" Type="http://schemas.openxmlformats.org/officeDocument/2006/relationships/customXml" Target="../ink/ink508.xml"/><Relationship Id="rId97" Type="http://schemas.openxmlformats.org/officeDocument/2006/relationships/image" Target="../media/image383.png"/><Relationship Id="rId104" Type="http://schemas.openxmlformats.org/officeDocument/2006/relationships/customXml" Target="../ink/ink522.xml"/><Relationship Id="rId120" Type="http://schemas.openxmlformats.org/officeDocument/2006/relationships/customXml" Target="../ink/ink530.xml"/><Relationship Id="rId125" Type="http://schemas.openxmlformats.org/officeDocument/2006/relationships/image" Target="../media/image403.png"/><Relationship Id="rId141" Type="http://schemas.openxmlformats.org/officeDocument/2006/relationships/customXml" Target="../ink/ink545.xml"/><Relationship Id="rId146" Type="http://schemas.openxmlformats.org/officeDocument/2006/relationships/customXml" Target="../ink/ink550.xml"/><Relationship Id="rId71" Type="http://schemas.openxmlformats.org/officeDocument/2006/relationships/image" Target="../media/image3700.png"/><Relationship Id="rId92" Type="http://schemas.openxmlformats.org/officeDocument/2006/relationships/customXml" Target="../ink/ink516.xml"/><Relationship Id="rId2" Type="http://schemas.openxmlformats.org/officeDocument/2006/relationships/customXml" Target="../ink/ink478.xml"/><Relationship Id="rId29" Type="http://schemas.openxmlformats.org/officeDocument/2006/relationships/image" Target="../media/image3510.png"/><Relationship Id="rId24" Type="http://schemas.openxmlformats.org/officeDocument/2006/relationships/customXml" Target="../ink/ink482.xml"/><Relationship Id="rId40" Type="http://schemas.openxmlformats.org/officeDocument/2006/relationships/customXml" Target="../ink/ink490.xml"/><Relationship Id="rId45" Type="http://schemas.openxmlformats.org/officeDocument/2006/relationships/image" Target="../media/image3300.png"/><Relationship Id="rId66" Type="http://schemas.openxmlformats.org/officeDocument/2006/relationships/customXml" Target="../ink/ink503.xml"/><Relationship Id="rId87" Type="http://schemas.openxmlformats.org/officeDocument/2006/relationships/image" Target="../media/image378.png"/><Relationship Id="rId110" Type="http://schemas.openxmlformats.org/officeDocument/2006/relationships/customXml" Target="../ink/ink525.xml"/><Relationship Id="rId115" Type="http://schemas.openxmlformats.org/officeDocument/2006/relationships/image" Target="../media/image392.png"/><Relationship Id="rId131" Type="http://schemas.openxmlformats.org/officeDocument/2006/relationships/image" Target="../media/image406.png"/><Relationship Id="rId136" Type="http://schemas.openxmlformats.org/officeDocument/2006/relationships/customXml" Target="../ink/ink540.xml"/><Relationship Id="rId157" Type="http://schemas.openxmlformats.org/officeDocument/2006/relationships/customXml" Target="../ink/ink561.xml"/><Relationship Id="rId61" Type="http://schemas.openxmlformats.org/officeDocument/2006/relationships/image" Target="../media/image3650.png"/><Relationship Id="rId82" Type="http://schemas.openxmlformats.org/officeDocument/2006/relationships/customXml" Target="../ink/ink511.xml"/><Relationship Id="rId152" Type="http://schemas.openxmlformats.org/officeDocument/2006/relationships/customXml" Target="../ink/ink556.xml"/><Relationship Id="rId19" Type="http://schemas.openxmlformats.org/officeDocument/2006/relationships/image" Target="../media/image3460.png"/><Relationship Id="rId30" Type="http://schemas.openxmlformats.org/officeDocument/2006/relationships/customXml" Target="../ink/ink485.xml"/><Relationship Id="rId35" Type="http://schemas.openxmlformats.org/officeDocument/2006/relationships/image" Target="../media/image3540.png"/><Relationship Id="rId56" Type="http://schemas.openxmlformats.org/officeDocument/2006/relationships/customXml" Target="../ink/ink498.xml"/><Relationship Id="rId77" Type="http://schemas.openxmlformats.org/officeDocument/2006/relationships/image" Target="../media/image373.png"/><Relationship Id="rId100" Type="http://schemas.openxmlformats.org/officeDocument/2006/relationships/customXml" Target="../ink/ink520.xml"/><Relationship Id="rId105" Type="http://schemas.openxmlformats.org/officeDocument/2006/relationships/image" Target="../media/image387.png"/><Relationship Id="rId126" Type="http://schemas.openxmlformats.org/officeDocument/2006/relationships/customXml" Target="../ink/ink533.xml"/><Relationship Id="rId147" Type="http://schemas.openxmlformats.org/officeDocument/2006/relationships/customXml" Target="../ink/ink55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6.xml"/><Relationship Id="rId13" Type="http://schemas.openxmlformats.org/officeDocument/2006/relationships/image" Target="../media/image412.png"/><Relationship Id="rId18" Type="http://schemas.openxmlformats.org/officeDocument/2006/relationships/customXml" Target="../ink/ink571.xml"/><Relationship Id="rId3" Type="http://schemas.openxmlformats.org/officeDocument/2006/relationships/image" Target="../media/image407.png"/><Relationship Id="rId21" Type="http://schemas.openxmlformats.org/officeDocument/2006/relationships/image" Target="../media/image416.png"/><Relationship Id="rId7" Type="http://schemas.openxmlformats.org/officeDocument/2006/relationships/image" Target="../media/image409.png"/><Relationship Id="rId12" Type="http://schemas.openxmlformats.org/officeDocument/2006/relationships/customXml" Target="../ink/ink568.xml"/><Relationship Id="rId17" Type="http://schemas.openxmlformats.org/officeDocument/2006/relationships/image" Target="../media/image414.png"/><Relationship Id="rId25" Type="http://schemas.openxmlformats.org/officeDocument/2006/relationships/image" Target="../media/image418.png"/><Relationship Id="rId2" Type="http://schemas.openxmlformats.org/officeDocument/2006/relationships/customXml" Target="../ink/ink563.xml"/><Relationship Id="rId16" Type="http://schemas.openxmlformats.org/officeDocument/2006/relationships/customXml" Target="../ink/ink570.xml"/><Relationship Id="rId20" Type="http://schemas.openxmlformats.org/officeDocument/2006/relationships/customXml" Target="../ink/ink57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5.xml"/><Relationship Id="rId11" Type="http://schemas.openxmlformats.org/officeDocument/2006/relationships/image" Target="../media/image411.png"/><Relationship Id="rId24" Type="http://schemas.openxmlformats.org/officeDocument/2006/relationships/customXml" Target="../ink/ink574.xml"/><Relationship Id="rId5" Type="http://schemas.openxmlformats.org/officeDocument/2006/relationships/image" Target="../media/image408.png"/><Relationship Id="rId15" Type="http://schemas.openxmlformats.org/officeDocument/2006/relationships/image" Target="../media/image413.png"/><Relationship Id="rId23" Type="http://schemas.openxmlformats.org/officeDocument/2006/relationships/image" Target="../media/image417.png"/><Relationship Id="rId10" Type="http://schemas.openxmlformats.org/officeDocument/2006/relationships/customXml" Target="../ink/ink567.xml"/><Relationship Id="rId19" Type="http://schemas.openxmlformats.org/officeDocument/2006/relationships/image" Target="../media/image415.png"/><Relationship Id="rId4" Type="http://schemas.openxmlformats.org/officeDocument/2006/relationships/customXml" Target="../ink/ink564.xml"/><Relationship Id="rId9" Type="http://schemas.openxmlformats.org/officeDocument/2006/relationships/image" Target="../media/image410.png"/><Relationship Id="rId14" Type="http://schemas.openxmlformats.org/officeDocument/2006/relationships/customXml" Target="../ink/ink569.xml"/><Relationship Id="rId22" Type="http://schemas.openxmlformats.org/officeDocument/2006/relationships/customXml" Target="../ink/ink57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7.xml"/><Relationship Id="rId117" Type="http://schemas.openxmlformats.org/officeDocument/2006/relationships/image" Target="../media/image476.png"/><Relationship Id="rId21" Type="http://schemas.openxmlformats.org/officeDocument/2006/relationships/image" Target="../media/image428.png"/><Relationship Id="rId42" Type="http://schemas.openxmlformats.org/officeDocument/2006/relationships/customXml" Target="../ink/ink595.xml"/><Relationship Id="rId47" Type="http://schemas.openxmlformats.org/officeDocument/2006/relationships/image" Target="../media/image441.png"/><Relationship Id="rId63" Type="http://schemas.openxmlformats.org/officeDocument/2006/relationships/image" Target="../media/image449.png"/><Relationship Id="rId68" Type="http://schemas.openxmlformats.org/officeDocument/2006/relationships/customXml" Target="../ink/ink608.xml"/><Relationship Id="rId84" Type="http://schemas.openxmlformats.org/officeDocument/2006/relationships/customXml" Target="../ink/ink616.xml"/><Relationship Id="rId89" Type="http://schemas.openxmlformats.org/officeDocument/2006/relationships/image" Target="../media/image462.png"/><Relationship Id="rId112" Type="http://schemas.openxmlformats.org/officeDocument/2006/relationships/customXml" Target="../ink/ink630.xml"/><Relationship Id="rId133" Type="http://schemas.openxmlformats.org/officeDocument/2006/relationships/image" Target="../media/image484.png"/><Relationship Id="rId138" Type="http://schemas.openxmlformats.org/officeDocument/2006/relationships/customXml" Target="../ink/ink643.xml"/><Relationship Id="rId16" Type="http://schemas.openxmlformats.org/officeDocument/2006/relationships/customXml" Target="../ink/ink582.xml"/><Relationship Id="rId107" Type="http://schemas.openxmlformats.org/officeDocument/2006/relationships/image" Target="../media/image471.png"/><Relationship Id="rId11" Type="http://schemas.openxmlformats.org/officeDocument/2006/relationships/image" Target="../media/image423.png"/><Relationship Id="rId32" Type="http://schemas.openxmlformats.org/officeDocument/2006/relationships/customXml" Target="../ink/ink590.xml"/><Relationship Id="rId37" Type="http://schemas.openxmlformats.org/officeDocument/2006/relationships/image" Target="../media/image436.png"/><Relationship Id="rId53" Type="http://schemas.openxmlformats.org/officeDocument/2006/relationships/image" Target="../media/image444.png"/><Relationship Id="rId58" Type="http://schemas.openxmlformats.org/officeDocument/2006/relationships/customXml" Target="../ink/ink603.xml"/><Relationship Id="rId74" Type="http://schemas.openxmlformats.org/officeDocument/2006/relationships/customXml" Target="../ink/ink611.xml"/><Relationship Id="rId79" Type="http://schemas.openxmlformats.org/officeDocument/2006/relationships/image" Target="../media/image457.png"/><Relationship Id="rId102" Type="http://schemas.openxmlformats.org/officeDocument/2006/relationships/customXml" Target="../ink/ink625.xml"/><Relationship Id="rId123" Type="http://schemas.openxmlformats.org/officeDocument/2006/relationships/image" Target="../media/image479.png"/><Relationship Id="rId128" Type="http://schemas.openxmlformats.org/officeDocument/2006/relationships/customXml" Target="../ink/ink638.xml"/><Relationship Id="rId144" Type="http://schemas.openxmlformats.org/officeDocument/2006/relationships/customXml" Target="../ink/ink646.xml"/><Relationship Id="rId5" Type="http://schemas.openxmlformats.org/officeDocument/2006/relationships/image" Target="../media/image420.png"/><Relationship Id="rId90" Type="http://schemas.openxmlformats.org/officeDocument/2006/relationships/customXml" Target="../ink/ink619.xml"/><Relationship Id="rId95" Type="http://schemas.openxmlformats.org/officeDocument/2006/relationships/image" Target="../media/image465.png"/><Relationship Id="rId22" Type="http://schemas.openxmlformats.org/officeDocument/2006/relationships/customXml" Target="../ink/ink585.xml"/><Relationship Id="rId27" Type="http://schemas.openxmlformats.org/officeDocument/2006/relationships/image" Target="../media/image431.png"/><Relationship Id="rId43" Type="http://schemas.openxmlformats.org/officeDocument/2006/relationships/image" Target="../media/image439.png"/><Relationship Id="rId48" Type="http://schemas.openxmlformats.org/officeDocument/2006/relationships/customXml" Target="../ink/ink598.xml"/><Relationship Id="rId64" Type="http://schemas.openxmlformats.org/officeDocument/2006/relationships/customXml" Target="../ink/ink606.xml"/><Relationship Id="rId69" Type="http://schemas.openxmlformats.org/officeDocument/2006/relationships/image" Target="../media/image452.png"/><Relationship Id="rId113" Type="http://schemas.openxmlformats.org/officeDocument/2006/relationships/image" Target="../media/image474.png"/><Relationship Id="rId118" Type="http://schemas.openxmlformats.org/officeDocument/2006/relationships/customXml" Target="../ink/ink633.xml"/><Relationship Id="rId134" Type="http://schemas.openxmlformats.org/officeDocument/2006/relationships/customXml" Target="../ink/ink641.xml"/><Relationship Id="rId139" Type="http://schemas.openxmlformats.org/officeDocument/2006/relationships/image" Target="../media/image487.png"/><Relationship Id="rId80" Type="http://schemas.openxmlformats.org/officeDocument/2006/relationships/customXml" Target="../ink/ink614.xml"/><Relationship Id="rId85" Type="http://schemas.openxmlformats.org/officeDocument/2006/relationships/image" Target="../media/image460.png"/><Relationship Id="rId3" Type="http://schemas.openxmlformats.org/officeDocument/2006/relationships/image" Target="../media/image419.png"/><Relationship Id="rId12" Type="http://schemas.openxmlformats.org/officeDocument/2006/relationships/customXml" Target="../ink/ink580.xml"/><Relationship Id="rId17" Type="http://schemas.openxmlformats.org/officeDocument/2006/relationships/image" Target="../media/image426.png"/><Relationship Id="rId25" Type="http://schemas.openxmlformats.org/officeDocument/2006/relationships/image" Target="../media/image430.png"/><Relationship Id="rId33" Type="http://schemas.openxmlformats.org/officeDocument/2006/relationships/image" Target="../media/image434.png"/><Relationship Id="rId38" Type="http://schemas.openxmlformats.org/officeDocument/2006/relationships/customXml" Target="../ink/ink593.xml"/><Relationship Id="rId46" Type="http://schemas.openxmlformats.org/officeDocument/2006/relationships/customXml" Target="../ink/ink597.xml"/><Relationship Id="rId59" Type="http://schemas.openxmlformats.org/officeDocument/2006/relationships/image" Target="../media/image447.png"/><Relationship Id="rId67" Type="http://schemas.openxmlformats.org/officeDocument/2006/relationships/image" Target="../media/image451.png"/><Relationship Id="rId103" Type="http://schemas.openxmlformats.org/officeDocument/2006/relationships/image" Target="../media/image469.png"/><Relationship Id="rId108" Type="http://schemas.openxmlformats.org/officeDocument/2006/relationships/customXml" Target="../ink/ink628.xml"/><Relationship Id="rId116" Type="http://schemas.openxmlformats.org/officeDocument/2006/relationships/customXml" Target="../ink/ink632.xml"/><Relationship Id="rId124" Type="http://schemas.openxmlformats.org/officeDocument/2006/relationships/customXml" Target="../ink/ink636.xml"/><Relationship Id="rId129" Type="http://schemas.openxmlformats.org/officeDocument/2006/relationships/image" Target="../media/image482.png"/><Relationship Id="rId137" Type="http://schemas.openxmlformats.org/officeDocument/2006/relationships/image" Target="../media/image486.png"/><Relationship Id="rId20" Type="http://schemas.openxmlformats.org/officeDocument/2006/relationships/customXml" Target="../ink/ink584.xml"/><Relationship Id="rId41" Type="http://schemas.openxmlformats.org/officeDocument/2006/relationships/image" Target="../media/image438.png"/><Relationship Id="rId54" Type="http://schemas.openxmlformats.org/officeDocument/2006/relationships/customXml" Target="../ink/ink601.xml"/><Relationship Id="rId62" Type="http://schemas.openxmlformats.org/officeDocument/2006/relationships/customXml" Target="../ink/ink605.xml"/><Relationship Id="rId70" Type="http://schemas.openxmlformats.org/officeDocument/2006/relationships/customXml" Target="../ink/ink609.xml"/><Relationship Id="rId75" Type="http://schemas.openxmlformats.org/officeDocument/2006/relationships/image" Target="../media/image455.png"/><Relationship Id="rId83" Type="http://schemas.openxmlformats.org/officeDocument/2006/relationships/image" Target="../media/image459.png"/><Relationship Id="rId88" Type="http://schemas.openxmlformats.org/officeDocument/2006/relationships/customXml" Target="../ink/ink618.xml"/><Relationship Id="rId91" Type="http://schemas.openxmlformats.org/officeDocument/2006/relationships/image" Target="../media/image463.png"/><Relationship Id="rId96" Type="http://schemas.openxmlformats.org/officeDocument/2006/relationships/customXml" Target="../ink/ink622.xml"/><Relationship Id="rId111" Type="http://schemas.openxmlformats.org/officeDocument/2006/relationships/image" Target="../media/image473.png"/><Relationship Id="rId132" Type="http://schemas.openxmlformats.org/officeDocument/2006/relationships/customXml" Target="../ink/ink640.xml"/><Relationship Id="rId140" Type="http://schemas.openxmlformats.org/officeDocument/2006/relationships/customXml" Target="../ink/ink644.xml"/><Relationship Id="rId145" Type="http://schemas.openxmlformats.org/officeDocument/2006/relationships/image" Target="../media/image49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7.xml"/><Relationship Id="rId15" Type="http://schemas.openxmlformats.org/officeDocument/2006/relationships/image" Target="../media/image425.png"/><Relationship Id="rId23" Type="http://schemas.openxmlformats.org/officeDocument/2006/relationships/image" Target="../media/image429.png"/><Relationship Id="rId28" Type="http://schemas.openxmlformats.org/officeDocument/2006/relationships/customXml" Target="../ink/ink588.xml"/><Relationship Id="rId36" Type="http://schemas.openxmlformats.org/officeDocument/2006/relationships/customXml" Target="../ink/ink592.xml"/><Relationship Id="rId49" Type="http://schemas.openxmlformats.org/officeDocument/2006/relationships/image" Target="../media/image442.png"/><Relationship Id="rId57" Type="http://schemas.openxmlformats.org/officeDocument/2006/relationships/image" Target="../media/image446.png"/><Relationship Id="rId106" Type="http://schemas.openxmlformats.org/officeDocument/2006/relationships/customXml" Target="../ink/ink627.xml"/><Relationship Id="rId114" Type="http://schemas.openxmlformats.org/officeDocument/2006/relationships/customXml" Target="../ink/ink631.xml"/><Relationship Id="rId119" Type="http://schemas.openxmlformats.org/officeDocument/2006/relationships/image" Target="../media/image477.png"/><Relationship Id="rId127" Type="http://schemas.openxmlformats.org/officeDocument/2006/relationships/image" Target="../media/image481.png"/><Relationship Id="rId10" Type="http://schemas.openxmlformats.org/officeDocument/2006/relationships/customXml" Target="../ink/ink579.xml"/><Relationship Id="rId31" Type="http://schemas.openxmlformats.org/officeDocument/2006/relationships/image" Target="../media/image433.png"/><Relationship Id="rId44" Type="http://schemas.openxmlformats.org/officeDocument/2006/relationships/customXml" Target="../ink/ink596.xml"/><Relationship Id="rId52" Type="http://schemas.openxmlformats.org/officeDocument/2006/relationships/customXml" Target="../ink/ink600.xml"/><Relationship Id="rId60" Type="http://schemas.openxmlformats.org/officeDocument/2006/relationships/customXml" Target="../ink/ink604.xml"/><Relationship Id="rId65" Type="http://schemas.openxmlformats.org/officeDocument/2006/relationships/image" Target="../media/image450.png"/><Relationship Id="rId73" Type="http://schemas.openxmlformats.org/officeDocument/2006/relationships/image" Target="../media/image454.png"/><Relationship Id="rId78" Type="http://schemas.openxmlformats.org/officeDocument/2006/relationships/customXml" Target="../ink/ink613.xml"/><Relationship Id="rId81" Type="http://schemas.openxmlformats.org/officeDocument/2006/relationships/image" Target="../media/image458.png"/><Relationship Id="rId86" Type="http://schemas.openxmlformats.org/officeDocument/2006/relationships/customXml" Target="../ink/ink617.xml"/><Relationship Id="rId94" Type="http://schemas.openxmlformats.org/officeDocument/2006/relationships/customXml" Target="../ink/ink621.xml"/><Relationship Id="rId99" Type="http://schemas.openxmlformats.org/officeDocument/2006/relationships/image" Target="../media/image467.png"/><Relationship Id="rId101" Type="http://schemas.openxmlformats.org/officeDocument/2006/relationships/image" Target="../media/image468.png"/><Relationship Id="rId122" Type="http://schemas.openxmlformats.org/officeDocument/2006/relationships/customXml" Target="../ink/ink635.xml"/><Relationship Id="rId130" Type="http://schemas.openxmlformats.org/officeDocument/2006/relationships/customXml" Target="../ink/ink639.xml"/><Relationship Id="rId135" Type="http://schemas.openxmlformats.org/officeDocument/2006/relationships/image" Target="../media/image485.png"/><Relationship Id="rId143" Type="http://schemas.openxmlformats.org/officeDocument/2006/relationships/image" Target="../media/image489.png"/><Relationship Id="rId4" Type="http://schemas.openxmlformats.org/officeDocument/2006/relationships/customXml" Target="../ink/ink576.xml"/><Relationship Id="rId9" Type="http://schemas.openxmlformats.org/officeDocument/2006/relationships/image" Target="../media/image422.png"/><Relationship Id="rId13" Type="http://schemas.openxmlformats.org/officeDocument/2006/relationships/image" Target="../media/image424.png"/><Relationship Id="rId18" Type="http://schemas.openxmlformats.org/officeDocument/2006/relationships/customXml" Target="../ink/ink583.xml"/><Relationship Id="rId39" Type="http://schemas.openxmlformats.org/officeDocument/2006/relationships/image" Target="../media/image437.png"/><Relationship Id="rId109" Type="http://schemas.openxmlformats.org/officeDocument/2006/relationships/image" Target="../media/image472.png"/><Relationship Id="rId34" Type="http://schemas.openxmlformats.org/officeDocument/2006/relationships/customXml" Target="../ink/ink591.xml"/><Relationship Id="rId50" Type="http://schemas.openxmlformats.org/officeDocument/2006/relationships/customXml" Target="../ink/ink599.xml"/><Relationship Id="rId55" Type="http://schemas.openxmlformats.org/officeDocument/2006/relationships/image" Target="../media/image445.png"/><Relationship Id="rId76" Type="http://schemas.openxmlformats.org/officeDocument/2006/relationships/customXml" Target="../ink/ink612.xml"/><Relationship Id="rId97" Type="http://schemas.openxmlformats.org/officeDocument/2006/relationships/image" Target="../media/image466.png"/><Relationship Id="rId104" Type="http://schemas.openxmlformats.org/officeDocument/2006/relationships/customXml" Target="../ink/ink626.xml"/><Relationship Id="rId120" Type="http://schemas.openxmlformats.org/officeDocument/2006/relationships/customXml" Target="../ink/ink634.xml"/><Relationship Id="rId125" Type="http://schemas.openxmlformats.org/officeDocument/2006/relationships/image" Target="../media/image480.png"/><Relationship Id="rId141" Type="http://schemas.openxmlformats.org/officeDocument/2006/relationships/image" Target="../media/image488.png"/><Relationship Id="rId7" Type="http://schemas.openxmlformats.org/officeDocument/2006/relationships/image" Target="../media/image421.png"/><Relationship Id="rId71" Type="http://schemas.openxmlformats.org/officeDocument/2006/relationships/image" Target="../media/image453.png"/><Relationship Id="rId92" Type="http://schemas.openxmlformats.org/officeDocument/2006/relationships/customXml" Target="../ink/ink620.xml"/><Relationship Id="rId2" Type="http://schemas.openxmlformats.org/officeDocument/2006/relationships/customXml" Target="../ink/ink575.xml"/><Relationship Id="rId29" Type="http://schemas.openxmlformats.org/officeDocument/2006/relationships/image" Target="../media/image432.png"/><Relationship Id="rId24" Type="http://schemas.openxmlformats.org/officeDocument/2006/relationships/customXml" Target="../ink/ink586.xml"/><Relationship Id="rId40" Type="http://schemas.openxmlformats.org/officeDocument/2006/relationships/customXml" Target="../ink/ink594.xml"/><Relationship Id="rId45" Type="http://schemas.openxmlformats.org/officeDocument/2006/relationships/image" Target="../media/image440.png"/><Relationship Id="rId66" Type="http://schemas.openxmlformats.org/officeDocument/2006/relationships/customXml" Target="../ink/ink607.xml"/><Relationship Id="rId87" Type="http://schemas.openxmlformats.org/officeDocument/2006/relationships/image" Target="../media/image461.png"/><Relationship Id="rId110" Type="http://schemas.openxmlformats.org/officeDocument/2006/relationships/customXml" Target="../ink/ink629.xml"/><Relationship Id="rId115" Type="http://schemas.openxmlformats.org/officeDocument/2006/relationships/image" Target="../media/image475.png"/><Relationship Id="rId131" Type="http://schemas.openxmlformats.org/officeDocument/2006/relationships/image" Target="../media/image483.png"/><Relationship Id="rId136" Type="http://schemas.openxmlformats.org/officeDocument/2006/relationships/customXml" Target="../ink/ink642.xml"/><Relationship Id="rId61" Type="http://schemas.openxmlformats.org/officeDocument/2006/relationships/image" Target="../media/image448.png"/><Relationship Id="rId82" Type="http://schemas.openxmlformats.org/officeDocument/2006/relationships/customXml" Target="../ink/ink615.xml"/><Relationship Id="rId19" Type="http://schemas.openxmlformats.org/officeDocument/2006/relationships/image" Target="../media/image427.png"/><Relationship Id="rId14" Type="http://schemas.openxmlformats.org/officeDocument/2006/relationships/customXml" Target="../ink/ink581.xml"/><Relationship Id="rId30" Type="http://schemas.openxmlformats.org/officeDocument/2006/relationships/customXml" Target="../ink/ink589.xml"/><Relationship Id="rId35" Type="http://schemas.openxmlformats.org/officeDocument/2006/relationships/image" Target="../media/image435.png"/><Relationship Id="rId56" Type="http://schemas.openxmlformats.org/officeDocument/2006/relationships/customXml" Target="../ink/ink602.xml"/><Relationship Id="rId77" Type="http://schemas.openxmlformats.org/officeDocument/2006/relationships/image" Target="../media/image456.png"/><Relationship Id="rId100" Type="http://schemas.openxmlformats.org/officeDocument/2006/relationships/customXml" Target="../ink/ink624.xml"/><Relationship Id="rId105" Type="http://schemas.openxmlformats.org/officeDocument/2006/relationships/image" Target="../media/image470.png"/><Relationship Id="rId126" Type="http://schemas.openxmlformats.org/officeDocument/2006/relationships/customXml" Target="../ink/ink637.xml"/><Relationship Id="rId8" Type="http://schemas.openxmlformats.org/officeDocument/2006/relationships/customXml" Target="../ink/ink578.xml"/><Relationship Id="rId51" Type="http://schemas.openxmlformats.org/officeDocument/2006/relationships/image" Target="../media/image443.png"/><Relationship Id="rId72" Type="http://schemas.openxmlformats.org/officeDocument/2006/relationships/customXml" Target="../ink/ink610.xml"/><Relationship Id="rId93" Type="http://schemas.openxmlformats.org/officeDocument/2006/relationships/image" Target="../media/image464.png"/><Relationship Id="rId98" Type="http://schemas.openxmlformats.org/officeDocument/2006/relationships/customXml" Target="../ink/ink623.xml"/><Relationship Id="rId121" Type="http://schemas.openxmlformats.org/officeDocument/2006/relationships/image" Target="../media/image478.png"/><Relationship Id="rId142" Type="http://schemas.openxmlformats.org/officeDocument/2006/relationships/customXml" Target="../ink/ink64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1" Type="http://schemas.openxmlformats.org/officeDocument/2006/relationships/image" Target="../media/image500.png"/><Relationship Id="rId42" Type="http://schemas.openxmlformats.org/officeDocument/2006/relationships/customXml" Target="../ink/ink667.xml"/><Relationship Id="rId63" Type="http://schemas.openxmlformats.org/officeDocument/2006/relationships/image" Target="../media/image521.png"/><Relationship Id="rId138" Type="http://schemas.openxmlformats.org/officeDocument/2006/relationships/customXml" Target="../ink/ink704.xml"/><Relationship Id="rId159" Type="http://schemas.openxmlformats.org/officeDocument/2006/relationships/image" Target="../media/image569.png"/><Relationship Id="rId170" Type="http://schemas.openxmlformats.org/officeDocument/2006/relationships/customXml" Target="../ink/ink720.xml"/><Relationship Id="rId191" Type="http://schemas.openxmlformats.org/officeDocument/2006/relationships/image" Target="../media/image585.png"/><Relationship Id="rId205" Type="http://schemas.openxmlformats.org/officeDocument/2006/relationships/image" Target="../media/image592.png"/><Relationship Id="rId226" Type="http://schemas.openxmlformats.org/officeDocument/2006/relationships/customXml" Target="../ink/ink748.xml"/><Relationship Id="rId247" Type="http://schemas.openxmlformats.org/officeDocument/2006/relationships/image" Target="../media/image613.png"/><Relationship Id="rId107" Type="http://schemas.openxmlformats.org/officeDocument/2006/relationships/image" Target="../media/image543.png"/><Relationship Id="rId268" Type="http://schemas.openxmlformats.org/officeDocument/2006/relationships/customXml" Target="../ink/ink769.xml"/><Relationship Id="rId289" Type="http://schemas.openxmlformats.org/officeDocument/2006/relationships/image" Target="../media/image623.png"/><Relationship Id="rId11" Type="http://schemas.openxmlformats.org/officeDocument/2006/relationships/image" Target="../media/image495.png"/><Relationship Id="rId32" Type="http://schemas.openxmlformats.org/officeDocument/2006/relationships/customXml" Target="../ink/ink662.xml"/><Relationship Id="rId53" Type="http://schemas.openxmlformats.org/officeDocument/2006/relationships/image" Target="../media/image516.png"/><Relationship Id="rId74" Type="http://schemas.openxmlformats.org/officeDocument/2006/relationships/customXml" Target="../ink/ink683.xml"/><Relationship Id="rId128" Type="http://schemas.openxmlformats.org/officeDocument/2006/relationships/customXml" Target="../ink/ink699.xml"/><Relationship Id="rId149" Type="http://schemas.openxmlformats.org/officeDocument/2006/relationships/image" Target="../media/image564.png"/><Relationship Id="rId5" Type="http://schemas.openxmlformats.org/officeDocument/2006/relationships/image" Target="../media/image492.png"/><Relationship Id="rId160" Type="http://schemas.openxmlformats.org/officeDocument/2006/relationships/customXml" Target="../ink/ink715.xml"/><Relationship Id="rId181" Type="http://schemas.openxmlformats.org/officeDocument/2006/relationships/image" Target="../media/image580.png"/><Relationship Id="rId216" Type="http://schemas.openxmlformats.org/officeDocument/2006/relationships/customXml" Target="../ink/ink743.xml"/><Relationship Id="rId237" Type="http://schemas.openxmlformats.org/officeDocument/2006/relationships/image" Target="../media/image608.png"/><Relationship Id="rId258" Type="http://schemas.openxmlformats.org/officeDocument/2006/relationships/customXml" Target="../ink/ink764.xml"/><Relationship Id="rId279" Type="http://schemas.openxmlformats.org/officeDocument/2006/relationships/image" Target="../media/image618.png"/><Relationship Id="rId22" Type="http://schemas.openxmlformats.org/officeDocument/2006/relationships/customXml" Target="../ink/ink657.xml"/><Relationship Id="rId43" Type="http://schemas.openxmlformats.org/officeDocument/2006/relationships/image" Target="../media/image511.png"/><Relationship Id="rId64" Type="http://schemas.openxmlformats.org/officeDocument/2006/relationships/customXml" Target="../ink/ink678.xml"/><Relationship Id="rId118" Type="http://schemas.openxmlformats.org/officeDocument/2006/relationships/customXml" Target="../ink/ink694.xml"/><Relationship Id="rId139" Type="http://schemas.openxmlformats.org/officeDocument/2006/relationships/image" Target="../media/image559.png"/><Relationship Id="rId290" Type="http://schemas.openxmlformats.org/officeDocument/2006/relationships/customXml" Target="../ink/ink780.xml"/><Relationship Id="rId150" Type="http://schemas.openxmlformats.org/officeDocument/2006/relationships/customXml" Target="../ink/ink710.xml"/><Relationship Id="rId171" Type="http://schemas.openxmlformats.org/officeDocument/2006/relationships/image" Target="../media/image575.png"/><Relationship Id="rId192" Type="http://schemas.openxmlformats.org/officeDocument/2006/relationships/customXml" Target="../ink/ink731.xml"/><Relationship Id="rId206" Type="http://schemas.openxmlformats.org/officeDocument/2006/relationships/customXml" Target="../ink/ink738.xml"/><Relationship Id="rId227" Type="http://schemas.openxmlformats.org/officeDocument/2006/relationships/image" Target="../media/image603.png"/><Relationship Id="rId248" Type="http://schemas.openxmlformats.org/officeDocument/2006/relationships/customXml" Target="../ink/ink759.xml"/><Relationship Id="rId269" Type="http://schemas.openxmlformats.org/officeDocument/2006/relationships/image" Target="../media/image538.png"/><Relationship Id="rId12" Type="http://schemas.openxmlformats.org/officeDocument/2006/relationships/customXml" Target="../ink/ink652.xml"/><Relationship Id="rId33" Type="http://schemas.openxmlformats.org/officeDocument/2006/relationships/image" Target="../media/image506.png"/><Relationship Id="rId108" Type="http://schemas.openxmlformats.org/officeDocument/2006/relationships/customXml" Target="../ink/ink689.xml"/><Relationship Id="rId129" Type="http://schemas.openxmlformats.org/officeDocument/2006/relationships/image" Target="../media/image554.png"/><Relationship Id="rId280" Type="http://schemas.openxmlformats.org/officeDocument/2006/relationships/customXml" Target="../ink/ink775.xml"/><Relationship Id="rId54" Type="http://schemas.openxmlformats.org/officeDocument/2006/relationships/customXml" Target="../ink/ink673.xml"/><Relationship Id="rId75" Type="http://schemas.openxmlformats.org/officeDocument/2006/relationships/image" Target="../media/image527.png"/><Relationship Id="rId140" Type="http://schemas.openxmlformats.org/officeDocument/2006/relationships/customXml" Target="../ink/ink705.xml"/><Relationship Id="rId161" Type="http://schemas.openxmlformats.org/officeDocument/2006/relationships/image" Target="../media/image570.png"/><Relationship Id="rId182" Type="http://schemas.openxmlformats.org/officeDocument/2006/relationships/customXml" Target="../ink/ink726.xml"/><Relationship Id="rId217" Type="http://schemas.openxmlformats.org/officeDocument/2006/relationships/image" Target="../media/image598.png"/><Relationship Id="rId6" Type="http://schemas.openxmlformats.org/officeDocument/2006/relationships/customXml" Target="../ink/ink649.xml"/><Relationship Id="rId238" Type="http://schemas.openxmlformats.org/officeDocument/2006/relationships/customXml" Target="../ink/ink754.xml"/><Relationship Id="rId259" Type="http://schemas.openxmlformats.org/officeDocument/2006/relationships/image" Target="../media/image533.png"/><Relationship Id="rId23" Type="http://schemas.openxmlformats.org/officeDocument/2006/relationships/image" Target="../media/image501.png"/><Relationship Id="rId28" Type="http://schemas.openxmlformats.org/officeDocument/2006/relationships/customXml" Target="../ink/ink660.xml"/><Relationship Id="rId49" Type="http://schemas.openxmlformats.org/officeDocument/2006/relationships/image" Target="../media/image514.png"/><Relationship Id="rId114" Type="http://schemas.openxmlformats.org/officeDocument/2006/relationships/customXml" Target="../ink/ink692.xml"/><Relationship Id="rId119" Type="http://schemas.openxmlformats.org/officeDocument/2006/relationships/image" Target="../media/image549.png"/><Relationship Id="rId270" Type="http://schemas.openxmlformats.org/officeDocument/2006/relationships/customXml" Target="../ink/ink770.xml"/><Relationship Id="rId275" Type="http://schemas.openxmlformats.org/officeDocument/2006/relationships/image" Target="../media/image541.png"/><Relationship Id="rId291" Type="http://schemas.openxmlformats.org/officeDocument/2006/relationships/image" Target="../media/image624.png"/><Relationship Id="rId44" Type="http://schemas.openxmlformats.org/officeDocument/2006/relationships/customXml" Target="../ink/ink668.xml"/><Relationship Id="rId60" Type="http://schemas.openxmlformats.org/officeDocument/2006/relationships/customXml" Target="../ink/ink676.xml"/><Relationship Id="rId65" Type="http://schemas.openxmlformats.org/officeDocument/2006/relationships/image" Target="../media/image522.png"/><Relationship Id="rId81" Type="http://schemas.openxmlformats.org/officeDocument/2006/relationships/image" Target="../media/image530.png"/><Relationship Id="rId130" Type="http://schemas.openxmlformats.org/officeDocument/2006/relationships/customXml" Target="../ink/ink700.xml"/><Relationship Id="rId135" Type="http://schemas.openxmlformats.org/officeDocument/2006/relationships/image" Target="../media/image557.png"/><Relationship Id="rId151" Type="http://schemas.openxmlformats.org/officeDocument/2006/relationships/image" Target="../media/image565.png"/><Relationship Id="rId156" Type="http://schemas.openxmlformats.org/officeDocument/2006/relationships/customXml" Target="../ink/ink713.xml"/><Relationship Id="rId177" Type="http://schemas.openxmlformats.org/officeDocument/2006/relationships/image" Target="../media/image578.png"/><Relationship Id="rId198" Type="http://schemas.openxmlformats.org/officeDocument/2006/relationships/customXml" Target="../ink/ink734.xml"/><Relationship Id="rId172" Type="http://schemas.openxmlformats.org/officeDocument/2006/relationships/customXml" Target="../ink/ink721.xml"/><Relationship Id="rId193" Type="http://schemas.openxmlformats.org/officeDocument/2006/relationships/image" Target="../media/image586.png"/><Relationship Id="rId202" Type="http://schemas.openxmlformats.org/officeDocument/2006/relationships/customXml" Target="../ink/ink736.xml"/><Relationship Id="rId207" Type="http://schemas.openxmlformats.org/officeDocument/2006/relationships/image" Target="../media/image593.png"/><Relationship Id="rId223" Type="http://schemas.openxmlformats.org/officeDocument/2006/relationships/image" Target="../media/image601.png"/><Relationship Id="rId228" Type="http://schemas.openxmlformats.org/officeDocument/2006/relationships/customXml" Target="../ink/ink749.xml"/><Relationship Id="rId244" Type="http://schemas.openxmlformats.org/officeDocument/2006/relationships/customXml" Target="../ink/ink757.xml"/><Relationship Id="rId249" Type="http://schemas.openxmlformats.org/officeDocument/2006/relationships/image" Target="../media/image614.png"/><Relationship Id="rId13" Type="http://schemas.openxmlformats.org/officeDocument/2006/relationships/image" Target="../media/image496.png"/><Relationship Id="rId18" Type="http://schemas.openxmlformats.org/officeDocument/2006/relationships/customXml" Target="../ink/ink655.xml"/><Relationship Id="rId39" Type="http://schemas.openxmlformats.org/officeDocument/2006/relationships/image" Target="../media/image509.png"/><Relationship Id="rId109" Type="http://schemas.openxmlformats.org/officeDocument/2006/relationships/image" Target="../media/image544.png"/><Relationship Id="rId260" Type="http://schemas.openxmlformats.org/officeDocument/2006/relationships/customXml" Target="../ink/ink765.xml"/><Relationship Id="rId265" Type="http://schemas.openxmlformats.org/officeDocument/2006/relationships/image" Target="../media/image536.png"/><Relationship Id="rId281" Type="http://schemas.openxmlformats.org/officeDocument/2006/relationships/image" Target="../media/image619.png"/><Relationship Id="rId286" Type="http://schemas.openxmlformats.org/officeDocument/2006/relationships/customXml" Target="../ink/ink778.xml"/><Relationship Id="rId34" Type="http://schemas.openxmlformats.org/officeDocument/2006/relationships/customXml" Target="../ink/ink663.xml"/><Relationship Id="rId50" Type="http://schemas.openxmlformats.org/officeDocument/2006/relationships/customXml" Target="../ink/ink671.xml"/><Relationship Id="rId55" Type="http://schemas.openxmlformats.org/officeDocument/2006/relationships/image" Target="../media/image517.png"/><Relationship Id="rId76" Type="http://schemas.openxmlformats.org/officeDocument/2006/relationships/customXml" Target="../ink/ink684.xml"/><Relationship Id="rId120" Type="http://schemas.openxmlformats.org/officeDocument/2006/relationships/customXml" Target="../ink/ink695.xml"/><Relationship Id="rId125" Type="http://schemas.openxmlformats.org/officeDocument/2006/relationships/image" Target="../media/image552.png"/><Relationship Id="rId141" Type="http://schemas.openxmlformats.org/officeDocument/2006/relationships/image" Target="../media/image560.png"/><Relationship Id="rId146" Type="http://schemas.openxmlformats.org/officeDocument/2006/relationships/customXml" Target="../ink/ink708.xml"/><Relationship Id="rId167" Type="http://schemas.openxmlformats.org/officeDocument/2006/relationships/image" Target="../media/image573.png"/><Relationship Id="rId188" Type="http://schemas.openxmlformats.org/officeDocument/2006/relationships/customXml" Target="../ink/ink729.xml"/><Relationship Id="rId7" Type="http://schemas.openxmlformats.org/officeDocument/2006/relationships/image" Target="../media/image493.png"/><Relationship Id="rId71" Type="http://schemas.openxmlformats.org/officeDocument/2006/relationships/image" Target="../media/image525.png"/><Relationship Id="rId162" Type="http://schemas.openxmlformats.org/officeDocument/2006/relationships/customXml" Target="../ink/ink716.xml"/><Relationship Id="rId183" Type="http://schemas.openxmlformats.org/officeDocument/2006/relationships/image" Target="../media/image581.png"/><Relationship Id="rId213" Type="http://schemas.openxmlformats.org/officeDocument/2006/relationships/image" Target="../media/image596.png"/><Relationship Id="rId218" Type="http://schemas.openxmlformats.org/officeDocument/2006/relationships/customXml" Target="../ink/ink744.xml"/><Relationship Id="rId234" Type="http://schemas.openxmlformats.org/officeDocument/2006/relationships/customXml" Target="../ink/ink752.xml"/><Relationship Id="rId239" Type="http://schemas.openxmlformats.org/officeDocument/2006/relationships/image" Target="../media/image609.png"/><Relationship Id="rId2" Type="http://schemas.openxmlformats.org/officeDocument/2006/relationships/customXml" Target="../ink/ink647.xml"/><Relationship Id="rId29" Type="http://schemas.openxmlformats.org/officeDocument/2006/relationships/image" Target="../media/image504.png"/><Relationship Id="rId250" Type="http://schemas.openxmlformats.org/officeDocument/2006/relationships/customXml" Target="../ink/ink760.xml"/><Relationship Id="rId255" Type="http://schemas.openxmlformats.org/officeDocument/2006/relationships/image" Target="../media/image531.png"/><Relationship Id="rId271" Type="http://schemas.openxmlformats.org/officeDocument/2006/relationships/image" Target="../media/image539.png"/><Relationship Id="rId276" Type="http://schemas.openxmlformats.org/officeDocument/2006/relationships/customXml" Target="../ink/ink773.xml"/><Relationship Id="rId24" Type="http://schemas.openxmlformats.org/officeDocument/2006/relationships/customXml" Target="../ink/ink658.xml"/><Relationship Id="rId40" Type="http://schemas.openxmlformats.org/officeDocument/2006/relationships/customXml" Target="../ink/ink666.xml"/><Relationship Id="rId45" Type="http://schemas.openxmlformats.org/officeDocument/2006/relationships/image" Target="../media/image512.png"/><Relationship Id="rId66" Type="http://schemas.openxmlformats.org/officeDocument/2006/relationships/customXml" Target="../ink/ink679.xml"/><Relationship Id="rId110" Type="http://schemas.openxmlformats.org/officeDocument/2006/relationships/customXml" Target="../ink/ink690.xml"/><Relationship Id="rId115" Type="http://schemas.openxmlformats.org/officeDocument/2006/relationships/image" Target="../media/image547.png"/><Relationship Id="rId131" Type="http://schemas.openxmlformats.org/officeDocument/2006/relationships/image" Target="../media/image555.png"/><Relationship Id="rId136" Type="http://schemas.openxmlformats.org/officeDocument/2006/relationships/customXml" Target="../ink/ink703.xml"/><Relationship Id="rId157" Type="http://schemas.openxmlformats.org/officeDocument/2006/relationships/image" Target="../media/image568.png"/><Relationship Id="rId178" Type="http://schemas.openxmlformats.org/officeDocument/2006/relationships/customXml" Target="../ink/ink724.xml"/><Relationship Id="rId61" Type="http://schemas.openxmlformats.org/officeDocument/2006/relationships/image" Target="../media/image520.png"/><Relationship Id="rId82" Type="http://schemas.openxmlformats.org/officeDocument/2006/relationships/customXml" Target="../ink/ink687.xml"/><Relationship Id="rId152" Type="http://schemas.openxmlformats.org/officeDocument/2006/relationships/customXml" Target="../ink/ink711.xml"/><Relationship Id="rId173" Type="http://schemas.openxmlformats.org/officeDocument/2006/relationships/image" Target="../media/image576.png"/><Relationship Id="rId194" Type="http://schemas.openxmlformats.org/officeDocument/2006/relationships/customXml" Target="../ink/ink732.xml"/><Relationship Id="rId199" Type="http://schemas.openxmlformats.org/officeDocument/2006/relationships/image" Target="../media/image589.png"/><Relationship Id="rId203" Type="http://schemas.openxmlformats.org/officeDocument/2006/relationships/image" Target="../media/image591.png"/><Relationship Id="rId208" Type="http://schemas.openxmlformats.org/officeDocument/2006/relationships/customXml" Target="../ink/ink739.xml"/><Relationship Id="rId229" Type="http://schemas.openxmlformats.org/officeDocument/2006/relationships/image" Target="../media/image604.png"/><Relationship Id="rId19" Type="http://schemas.openxmlformats.org/officeDocument/2006/relationships/image" Target="../media/image499.png"/><Relationship Id="rId224" Type="http://schemas.openxmlformats.org/officeDocument/2006/relationships/customXml" Target="../ink/ink747.xml"/><Relationship Id="rId240" Type="http://schemas.openxmlformats.org/officeDocument/2006/relationships/customXml" Target="../ink/ink755.xml"/><Relationship Id="rId245" Type="http://schemas.openxmlformats.org/officeDocument/2006/relationships/image" Target="../media/image612.png"/><Relationship Id="rId261" Type="http://schemas.openxmlformats.org/officeDocument/2006/relationships/image" Target="../media/image534.png"/><Relationship Id="rId266" Type="http://schemas.openxmlformats.org/officeDocument/2006/relationships/customXml" Target="../ink/ink768.xml"/><Relationship Id="rId287" Type="http://schemas.openxmlformats.org/officeDocument/2006/relationships/image" Target="../media/image622.png"/><Relationship Id="rId14" Type="http://schemas.openxmlformats.org/officeDocument/2006/relationships/customXml" Target="../ink/ink653.xml"/><Relationship Id="rId30" Type="http://schemas.openxmlformats.org/officeDocument/2006/relationships/customXml" Target="../ink/ink661.xml"/><Relationship Id="rId35" Type="http://schemas.openxmlformats.org/officeDocument/2006/relationships/image" Target="../media/image507.png"/><Relationship Id="rId56" Type="http://schemas.openxmlformats.org/officeDocument/2006/relationships/customXml" Target="../ink/ink674.xml"/><Relationship Id="rId77" Type="http://schemas.openxmlformats.org/officeDocument/2006/relationships/image" Target="../media/image528.png"/><Relationship Id="rId105" Type="http://schemas.openxmlformats.org/officeDocument/2006/relationships/image" Target="../media/image542.png"/><Relationship Id="rId126" Type="http://schemas.openxmlformats.org/officeDocument/2006/relationships/customXml" Target="../ink/ink698.xml"/><Relationship Id="rId147" Type="http://schemas.openxmlformats.org/officeDocument/2006/relationships/image" Target="../media/image563.png"/><Relationship Id="rId168" Type="http://schemas.openxmlformats.org/officeDocument/2006/relationships/customXml" Target="../ink/ink719.xml"/><Relationship Id="rId282" Type="http://schemas.openxmlformats.org/officeDocument/2006/relationships/customXml" Target="../ink/ink776.xml"/><Relationship Id="rId8" Type="http://schemas.openxmlformats.org/officeDocument/2006/relationships/customXml" Target="../ink/ink650.xml"/><Relationship Id="rId51" Type="http://schemas.openxmlformats.org/officeDocument/2006/relationships/image" Target="../media/image515.png"/><Relationship Id="rId72" Type="http://schemas.openxmlformats.org/officeDocument/2006/relationships/customXml" Target="../ink/ink682.xml"/><Relationship Id="rId121" Type="http://schemas.openxmlformats.org/officeDocument/2006/relationships/image" Target="../media/image550.png"/><Relationship Id="rId142" Type="http://schemas.openxmlformats.org/officeDocument/2006/relationships/customXml" Target="../ink/ink706.xml"/><Relationship Id="rId163" Type="http://schemas.openxmlformats.org/officeDocument/2006/relationships/image" Target="../media/image571.png"/><Relationship Id="rId184" Type="http://schemas.openxmlformats.org/officeDocument/2006/relationships/customXml" Target="../ink/ink727.xml"/><Relationship Id="rId189" Type="http://schemas.openxmlformats.org/officeDocument/2006/relationships/image" Target="../media/image584.png"/><Relationship Id="rId219" Type="http://schemas.openxmlformats.org/officeDocument/2006/relationships/image" Target="../media/image599.png"/><Relationship Id="rId3" Type="http://schemas.openxmlformats.org/officeDocument/2006/relationships/image" Target="../media/image491.png"/><Relationship Id="rId214" Type="http://schemas.openxmlformats.org/officeDocument/2006/relationships/customXml" Target="../ink/ink742.xml"/><Relationship Id="rId230" Type="http://schemas.openxmlformats.org/officeDocument/2006/relationships/customXml" Target="../ink/ink750.xml"/><Relationship Id="rId235" Type="http://schemas.openxmlformats.org/officeDocument/2006/relationships/image" Target="../media/image607.png"/><Relationship Id="rId251" Type="http://schemas.openxmlformats.org/officeDocument/2006/relationships/image" Target="../media/image615.png"/><Relationship Id="rId256" Type="http://schemas.openxmlformats.org/officeDocument/2006/relationships/customXml" Target="../ink/ink763.xml"/><Relationship Id="rId277" Type="http://schemas.openxmlformats.org/officeDocument/2006/relationships/image" Target="../media/image617.png"/><Relationship Id="rId25" Type="http://schemas.openxmlformats.org/officeDocument/2006/relationships/image" Target="../media/image502.png"/><Relationship Id="rId46" Type="http://schemas.openxmlformats.org/officeDocument/2006/relationships/customXml" Target="../ink/ink669.xml"/><Relationship Id="rId67" Type="http://schemas.openxmlformats.org/officeDocument/2006/relationships/image" Target="../media/image523.png"/><Relationship Id="rId116" Type="http://schemas.openxmlformats.org/officeDocument/2006/relationships/customXml" Target="../ink/ink693.xml"/><Relationship Id="rId137" Type="http://schemas.openxmlformats.org/officeDocument/2006/relationships/image" Target="../media/image558.png"/><Relationship Id="rId158" Type="http://schemas.openxmlformats.org/officeDocument/2006/relationships/customXml" Target="../ink/ink714.xml"/><Relationship Id="rId272" Type="http://schemas.openxmlformats.org/officeDocument/2006/relationships/customXml" Target="../ink/ink771.xml"/><Relationship Id="rId20" Type="http://schemas.openxmlformats.org/officeDocument/2006/relationships/customXml" Target="../ink/ink656.xml"/><Relationship Id="rId41" Type="http://schemas.openxmlformats.org/officeDocument/2006/relationships/image" Target="../media/image510.png"/><Relationship Id="rId62" Type="http://schemas.openxmlformats.org/officeDocument/2006/relationships/customXml" Target="../ink/ink677.xml"/><Relationship Id="rId111" Type="http://schemas.openxmlformats.org/officeDocument/2006/relationships/image" Target="../media/image545.png"/><Relationship Id="rId132" Type="http://schemas.openxmlformats.org/officeDocument/2006/relationships/customXml" Target="../ink/ink701.xml"/><Relationship Id="rId153" Type="http://schemas.openxmlformats.org/officeDocument/2006/relationships/image" Target="../media/image566.png"/><Relationship Id="rId174" Type="http://schemas.openxmlformats.org/officeDocument/2006/relationships/customXml" Target="../ink/ink722.xml"/><Relationship Id="rId179" Type="http://schemas.openxmlformats.org/officeDocument/2006/relationships/image" Target="../media/image579.png"/><Relationship Id="rId195" Type="http://schemas.openxmlformats.org/officeDocument/2006/relationships/image" Target="../media/image587.png"/><Relationship Id="rId209" Type="http://schemas.openxmlformats.org/officeDocument/2006/relationships/image" Target="../media/image594.png"/><Relationship Id="rId190" Type="http://schemas.openxmlformats.org/officeDocument/2006/relationships/customXml" Target="../ink/ink730.xml"/><Relationship Id="rId204" Type="http://schemas.openxmlformats.org/officeDocument/2006/relationships/customXml" Target="../ink/ink737.xml"/><Relationship Id="rId220" Type="http://schemas.openxmlformats.org/officeDocument/2006/relationships/customXml" Target="../ink/ink745.xml"/><Relationship Id="rId225" Type="http://schemas.openxmlformats.org/officeDocument/2006/relationships/image" Target="../media/image602.png"/><Relationship Id="rId241" Type="http://schemas.openxmlformats.org/officeDocument/2006/relationships/image" Target="../media/image610.png"/><Relationship Id="rId246" Type="http://schemas.openxmlformats.org/officeDocument/2006/relationships/customXml" Target="../ink/ink758.xml"/><Relationship Id="rId267" Type="http://schemas.openxmlformats.org/officeDocument/2006/relationships/image" Target="../media/image537.png"/><Relationship Id="rId288" Type="http://schemas.openxmlformats.org/officeDocument/2006/relationships/customXml" Target="../ink/ink779.xml"/><Relationship Id="rId15" Type="http://schemas.openxmlformats.org/officeDocument/2006/relationships/image" Target="../media/image497.png"/><Relationship Id="rId36" Type="http://schemas.openxmlformats.org/officeDocument/2006/relationships/customXml" Target="../ink/ink664.xml"/><Relationship Id="rId57" Type="http://schemas.openxmlformats.org/officeDocument/2006/relationships/image" Target="../media/image518.png"/><Relationship Id="rId106" Type="http://schemas.openxmlformats.org/officeDocument/2006/relationships/customXml" Target="../ink/ink688.xml"/><Relationship Id="rId127" Type="http://schemas.openxmlformats.org/officeDocument/2006/relationships/image" Target="../media/image553.png"/><Relationship Id="rId262" Type="http://schemas.openxmlformats.org/officeDocument/2006/relationships/customXml" Target="../ink/ink766.xml"/><Relationship Id="rId283" Type="http://schemas.openxmlformats.org/officeDocument/2006/relationships/image" Target="../media/image620.png"/><Relationship Id="rId10" Type="http://schemas.openxmlformats.org/officeDocument/2006/relationships/customXml" Target="../ink/ink651.xml"/><Relationship Id="rId31" Type="http://schemas.openxmlformats.org/officeDocument/2006/relationships/image" Target="../media/image505.png"/><Relationship Id="rId52" Type="http://schemas.openxmlformats.org/officeDocument/2006/relationships/customXml" Target="../ink/ink672.xml"/><Relationship Id="rId73" Type="http://schemas.openxmlformats.org/officeDocument/2006/relationships/image" Target="../media/image526.png"/><Relationship Id="rId78" Type="http://schemas.openxmlformats.org/officeDocument/2006/relationships/customXml" Target="../ink/ink685.xml"/><Relationship Id="rId122" Type="http://schemas.openxmlformats.org/officeDocument/2006/relationships/customXml" Target="../ink/ink696.xml"/><Relationship Id="rId143" Type="http://schemas.openxmlformats.org/officeDocument/2006/relationships/image" Target="../media/image561.png"/><Relationship Id="rId148" Type="http://schemas.openxmlformats.org/officeDocument/2006/relationships/customXml" Target="../ink/ink709.xml"/><Relationship Id="rId164" Type="http://schemas.openxmlformats.org/officeDocument/2006/relationships/customXml" Target="../ink/ink717.xml"/><Relationship Id="rId169" Type="http://schemas.openxmlformats.org/officeDocument/2006/relationships/image" Target="../media/image574.png"/><Relationship Id="rId185" Type="http://schemas.openxmlformats.org/officeDocument/2006/relationships/image" Target="../media/image582.png"/><Relationship Id="rId4" Type="http://schemas.openxmlformats.org/officeDocument/2006/relationships/customXml" Target="../ink/ink648.xml"/><Relationship Id="rId9" Type="http://schemas.openxmlformats.org/officeDocument/2006/relationships/image" Target="../media/image494.png"/><Relationship Id="rId180" Type="http://schemas.openxmlformats.org/officeDocument/2006/relationships/customXml" Target="../ink/ink725.xml"/><Relationship Id="rId210" Type="http://schemas.openxmlformats.org/officeDocument/2006/relationships/customXml" Target="../ink/ink740.xml"/><Relationship Id="rId215" Type="http://schemas.openxmlformats.org/officeDocument/2006/relationships/image" Target="../media/image597.png"/><Relationship Id="rId236" Type="http://schemas.openxmlformats.org/officeDocument/2006/relationships/customXml" Target="../ink/ink753.xml"/><Relationship Id="rId257" Type="http://schemas.openxmlformats.org/officeDocument/2006/relationships/image" Target="../media/image532.png"/><Relationship Id="rId278" Type="http://schemas.openxmlformats.org/officeDocument/2006/relationships/customXml" Target="../ink/ink774.xml"/><Relationship Id="rId26" Type="http://schemas.openxmlformats.org/officeDocument/2006/relationships/customXml" Target="../ink/ink659.xml"/><Relationship Id="rId231" Type="http://schemas.openxmlformats.org/officeDocument/2006/relationships/image" Target="../media/image605.png"/><Relationship Id="rId252" Type="http://schemas.openxmlformats.org/officeDocument/2006/relationships/customXml" Target="../ink/ink761.xml"/><Relationship Id="rId273" Type="http://schemas.openxmlformats.org/officeDocument/2006/relationships/image" Target="../media/image540.png"/><Relationship Id="rId47" Type="http://schemas.openxmlformats.org/officeDocument/2006/relationships/image" Target="../media/image513.png"/><Relationship Id="rId68" Type="http://schemas.openxmlformats.org/officeDocument/2006/relationships/customXml" Target="../ink/ink680.xml"/><Relationship Id="rId112" Type="http://schemas.openxmlformats.org/officeDocument/2006/relationships/customXml" Target="../ink/ink691.xml"/><Relationship Id="rId133" Type="http://schemas.openxmlformats.org/officeDocument/2006/relationships/image" Target="../media/image556.png"/><Relationship Id="rId154" Type="http://schemas.openxmlformats.org/officeDocument/2006/relationships/customXml" Target="../ink/ink712.xml"/><Relationship Id="rId175" Type="http://schemas.openxmlformats.org/officeDocument/2006/relationships/image" Target="../media/image577.png"/><Relationship Id="rId196" Type="http://schemas.openxmlformats.org/officeDocument/2006/relationships/customXml" Target="../ink/ink733.xml"/><Relationship Id="rId200" Type="http://schemas.openxmlformats.org/officeDocument/2006/relationships/customXml" Target="../ink/ink735.xml"/><Relationship Id="rId16" Type="http://schemas.openxmlformats.org/officeDocument/2006/relationships/customXml" Target="../ink/ink654.xml"/><Relationship Id="rId221" Type="http://schemas.openxmlformats.org/officeDocument/2006/relationships/image" Target="../media/image600.png"/><Relationship Id="rId242" Type="http://schemas.openxmlformats.org/officeDocument/2006/relationships/customXml" Target="../ink/ink756.xml"/><Relationship Id="rId263" Type="http://schemas.openxmlformats.org/officeDocument/2006/relationships/image" Target="../media/image535.png"/><Relationship Id="rId284" Type="http://schemas.openxmlformats.org/officeDocument/2006/relationships/customXml" Target="../ink/ink777.xml"/><Relationship Id="rId37" Type="http://schemas.openxmlformats.org/officeDocument/2006/relationships/image" Target="../media/image508.png"/><Relationship Id="rId58" Type="http://schemas.openxmlformats.org/officeDocument/2006/relationships/customXml" Target="../ink/ink675.xml"/><Relationship Id="rId79" Type="http://schemas.openxmlformats.org/officeDocument/2006/relationships/image" Target="../media/image529.png"/><Relationship Id="rId123" Type="http://schemas.openxmlformats.org/officeDocument/2006/relationships/image" Target="../media/image551.png"/><Relationship Id="rId144" Type="http://schemas.openxmlformats.org/officeDocument/2006/relationships/customXml" Target="../ink/ink707.xml"/><Relationship Id="rId165" Type="http://schemas.openxmlformats.org/officeDocument/2006/relationships/image" Target="../media/image572.png"/><Relationship Id="rId186" Type="http://schemas.openxmlformats.org/officeDocument/2006/relationships/customXml" Target="../ink/ink728.xml"/><Relationship Id="rId211" Type="http://schemas.openxmlformats.org/officeDocument/2006/relationships/image" Target="../media/image595.png"/><Relationship Id="rId232" Type="http://schemas.openxmlformats.org/officeDocument/2006/relationships/customXml" Target="../ink/ink751.xml"/><Relationship Id="rId253" Type="http://schemas.openxmlformats.org/officeDocument/2006/relationships/image" Target="../media/image616.png"/><Relationship Id="rId274" Type="http://schemas.openxmlformats.org/officeDocument/2006/relationships/customXml" Target="../ink/ink772.xml"/><Relationship Id="rId27" Type="http://schemas.openxmlformats.org/officeDocument/2006/relationships/image" Target="../media/image503.png"/><Relationship Id="rId48" Type="http://schemas.openxmlformats.org/officeDocument/2006/relationships/customXml" Target="../ink/ink670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34" Type="http://schemas.openxmlformats.org/officeDocument/2006/relationships/customXml" Target="../ink/ink702.xml"/><Relationship Id="rId80" Type="http://schemas.openxmlformats.org/officeDocument/2006/relationships/customXml" Target="../ink/ink686.xml"/><Relationship Id="rId155" Type="http://schemas.openxmlformats.org/officeDocument/2006/relationships/image" Target="../media/image567.png"/><Relationship Id="rId176" Type="http://schemas.openxmlformats.org/officeDocument/2006/relationships/customXml" Target="../ink/ink723.xml"/><Relationship Id="rId197" Type="http://schemas.openxmlformats.org/officeDocument/2006/relationships/image" Target="../media/image588.png"/><Relationship Id="rId201" Type="http://schemas.openxmlformats.org/officeDocument/2006/relationships/image" Target="../media/image590.png"/><Relationship Id="rId222" Type="http://schemas.openxmlformats.org/officeDocument/2006/relationships/customXml" Target="../ink/ink746.xml"/><Relationship Id="rId243" Type="http://schemas.openxmlformats.org/officeDocument/2006/relationships/image" Target="../media/image611.png"/><Relationship Id="rId264" Type="http://schemas.openxmlformats.org/officeDocument/2006/relationships/customXml" Target="../ink/ink767.xml"/><Relationship Id="rId285" Type="http://schemas.openxmlformats.org/officeDocument/2006/relationships/image" Target="../media/image621.png"/><Relationship Id="rId17" Type="http://schemas.openxmlformats.org/officeDocument/2006/relationships/image" Target="../media/image498.png"/><Relationship Id="rId38" Type="http://schemas.openxmlformats.org/officeDocument/2006/relationships/customXml" Target="../ink/ink665.xml"/><Relationship Id="rId59" Type="http://schemas.openxmlformats.org/officeDocument/2006/relationships/image" Target="../media/image519.png"/><Relationship Id="rId124" Type="http://schemas.openxmlformats.org/officeDocument/2006/relationships/customXml" Target="../ink/ink697.xml"/><Relationship Id="rId70" Type="http://schemas.openxmlformats.org/officeDocument/2006/relationships/customXml" Target="../ink/ink681.xml"/><Relationship Id="rId145" Type="http://schemas.openxmlformats.org/officeDocument/2006/relationships/image" Target="../media/image562.png"/><Relationship Id="rId166" Type="http://schemas.openxmlformats.org/officeDocument/2006/relationships/customXml" Target="../ink/ink718.xml"/><Relationship Id="rId187" Type="http://schemas.openxmlformats.org/officeDocument/2006/relationships/image" Target="../media/image58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741.xml"/><Relationship Id="rId233" Type="http://schemas.openxmlformats.org/officeDocument/2006/relationships/image" Target="../media/image606.png"/><Relationship Id="rId254" Type="http://schemas.openxmlformats.org/officeDocument/2006/relationships/customXml" Target="../ink/ink76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7.png"/><Relationship Id="rId299" Type="http://schemas.openxmlformats.org/officeDocument/2006/relationships/image" Target="../media/image676.png"/><Relationship Id="rId303" Type="http://schemas.openxmlformats.org/officeDocument/2006/relationships/image" Target="../media/image678.png"/><Relationship Id="rId21" Type="http://schemas.openxmlformats.org/officeDocument/2006/relationships/image" Target="../media/image500.png"/><Relationship Id="rId42" Type="http://schemas.openxmlformats.org/officeDocument/2006/relationships/customXml" Target="../ink/ink801.xml"/><Relationship Id="rId63" Type="http://schemas.openxmlformats.org/officeDocument/2006/relationships/image" Target="../media/image521.png"/><Relationship Id="rId138" Type="http://schemas.openxmlformats.org/officeDocument/2006/relationships/customXml" Target="../ink/ink841.xml"/><Relationship Id="rId159" Type="http://schemas.openxmlformats.org/officeDocument/2006/relationships/image" Target="../media/image598.png"/><Relationship Id="rId324" Type="http://schemas.openxmlformats.org/officeDocument/2006/relationships/customXml" Target="../ink/ink926.xml"/><Relationship Id="rId345" Type="http://schemas.openxmlformats.org/officeDocument/2006/relationships/image" Target="../media/image535.png"/><Relationship Id="rId366" Type="http://schemas.openxmlformats.org/officeDocument/2006/relationships/image" Target="../media/image621.png"/><Relationship Id="rId170" Type="http://schemas.openxmlformats.org/officeDocument/2006/relationships/customXml" Target="../ink/ink857.xml"/><Relationship Id="rId205" Type="http://schemas.openxmlformats.org/officeDocument/2006/relationships/image" Target="../media/image629.png"/><Relationship Id="rId226" Type="http://schemas.openxmlformats.org/officeDocument/2006/relationships/customXml" Target="../ink/ink877.xml"/><Relationship Id="rId247" Type="http://schemas.openxmlformats.org/officeDocument/2006/relationships/image" Target="../media/image650.png"/><Relationship Id="rId107" Type="http://schemas.openxmlformats.org/officeDocument/2006/relationships/image" Target="../media/image572.png"/><Relationship Id="rId268" Type="http://schemas.openxmlformats.org/officeDocument/2006/relationships/customXml" Target="../ink/ink898.xml"/><Relationship Id="rId289" Type="http://schemas.openxmlformats.org/officeDocument/2006/relationships/image" Target="../media/image671.png"/><Relationship Id="rId11" Type="http://schemas.openxmlformats.org/officeDocument/2006/relationships/image" Target="../media/image495.png"/><Relationship Id="rId32" Type="http://schemas.openxmlformats.org/officeDocument/2006/relationships/customXml" Target="../ink/ink796.xml"/><Relationship Id="rId53" Type="http://schemas.openxmlformats.org/officeDocument/2006/relationships/image" Target="../media/image516.png"/><Relationship Id="rId74" Type="http://schemas.openxmlformats.org/officeDocument/2006/relationships/customXml" Target="../ink/ink817.xml"/><Relationship Id="rId128" Type="http://schemas.openxmlformats.org/officeDocument/2006/relationships/customXml" Target="../ink/ink836.xml"/><Relationship Id="rId149" Type="http://schemas.openxmlformats.org/officeDocument/2006/relationships/image" Target="../media/image593.png"/><Relationship Id="rId314" Type="http://schemas.openxmlformats.org/officeDocument/2006/relationships/customXml" Target="../ink/ink921.xml"/><Relationship Id="rId335" Type="http://schemas.openxmlformats.org/officeDocument/2006/relationships/image" Target="../media/image694.png"/><Relationship Id="rId356" Type="http://schemas.openxmlformats.org/officeDocument/2006/relationships/customXml" Target="../ink/ink942.xml"/><Relationship Id="rId5" Type="http://schemas.openxmlformats.org/officeDocument/2006/relationships/image" Target="../media/image492.png"/><Relationship Id="rId160" Type="http://schemas.openxmlformats.org/officeDocument/2006/relationships/customXml" Target="../ink/ink852.xml"/><Relationship Id="rId181" Type="http://schemas.openxmlformats.org/officeDocument/2006/relationships/image" Target="../media/image608.png"/><Relationship Id="rId216" Type="http://schemas.openxmlformats.org/officeDocument/2006/relationships/customXml" Target="../ink/ink872.xml"/><Relationship Id="rId237" Type="http://schemas.openxmlformats.org/officeDocument/2006/relationships/image" Target="../media/image645.png"/><Relationship Id="rId258" Type="http://schemas.openxmlformats.org/officeDocument/2006/relationships/customXml" Target="../ink/ink893.xml"/><Relationship Id="rId279" Type="http://schemas.openxmlformats.org/officeDocument/2006/relationships/image" Target="../media/image666.png"/><Relationship Id="rId22" Type="http://schemas.openxmlformats.org/officeDocument/2006/relationships/customXml" Target="../ink/ink791.xml"/><Relationship Id="rId43" Type="http://schemas.openxmlformats.org/officeDocument/2006/relationships/image" Target="../media/image511.png"/><Relationship Id="rId64" Type="http://schemas.openxmlformats.org/officeDocument/2006/relationships/customXml" Target="../ink/ink812.xml"/><Relationship Id="rId118" Type="http://schemas.openxmlformats.org/officeDocument/2006/relationships/customXml" Target="../ink/ink831.xml"/><Relationship Id="rId139" Type="http://schemas.openxmlformats.org/officeDocument/2006/relationships/image" Target="../media/image588.png"/><Relationship Id="rId290" Type="http://schemas.openxmlformats.org/officeDocument/2006/relationships/customXml" Target="../ink/ink909.xml"/><Relationship Id="rId304" Type="http://schemas.openxmlformats.org/officeDocument/2006/relationships/customXml" Target="../ink/ink916.xml"/><Relationship Id="rId325" Type="http://schemas.openxmlformats.org/officeDocument/2006/relationships/image" Target="../media/image689.png"/><Relationship Id="rId346" Type="http://schemas.openxmlformats.org/officeDocument/2006/relationships/customXml" Target="../ink/ink937.xml"/><Relationship Id="rId367" Type="http://schemas.openxmlformats.org/officeDocument/2006/relationships/customXml" Target="../ink/ink948.xml"/><Relationship Id="rId150" Type="http://schemas.openxmlformats.org/officeDocument/2006/relationships/customXml" Target="../ink/ink847.xml"/><Relationship Id="rId171" Type="http://schemas.openxmlformats.org/officeDocument/2006/relationships/image" Target="../media/image604.png"/><Relationship Id="rId206" Type="http://schemas.openxmlformats.org/officeDocument/2006/relationships/customXml" Target="../ink/ink867.xml"/><Relationship Id="rId227" Type="http://schemas.openxmlformats.org/officeDocument/2006/relationships/image" Target="../media/image640.png"/><Relationship Id="rId248" Type="http://schemas.openxmlformats.org/officeDocument/2006/relationships/customXml" Target="../ink/ink888.xml"/><Relationship Id="rId269" Type="http://schemas.openxmlformats.org/officeDocument/2006/relationships/image" Target="../media/image661.png"/><Relationship Id="rId12" Type="http://schemas.openxmlformats.org/officeDocument/2006/relationships/customXml" Target="../ink/ink786.xml"/><Relationship Id="rId33" Type="http://schemas.openxmlformats.org/officeDocument/2006/relationships/image" Target="../media/image506.png"/><Relationship Id="rId108" Type="http://schemas.openxmlformats.org/officeDocument/2006/relationships/customXml" Target="../ink/ink826.xml"/><Relationship Id="rId129" Type="http://schemas.openxmlformats.org/officeDocument/2006/relationships/image" Target="../media/image583.png"/><Relationship Id="rId280" Type="http://schemas.openxmlformats.org/officeDocument/2006/relationships/customXml" Target="../ink/ink904.xml"/><Relationship Id="rId315" Type="http://schemas.openxmlformats.org/officeDocument/2006/relationships/image" Target="../media/image684.png"/><Relationship Id="rId336" Type="http://schemas.openxmlformats.org/officeDocument/2006/relationships/customXml" Target="../ink/ink932.xml"/><Relationship Id="rId357" Type="http://schemas.openxmlformats.org/officeDocument/2006/relationships/image" Target="../media/image541.png"/><Relationship Id="rId54" Type="http://schemas.openxmlformats.org/officeDocument/2006/relationships/customXml" Target="../ink/ink807.xml"/><Relationship Id="rId75" Type="http://schemas.openxmlformats.org/officeDocument/2006/relationships/image" Target="../media/image527.png"/><Relationship Id="rId140" Type="http://schemas.openxmlformats.org/officeDocument/2006/relationships/customXml" Target="../ink/ink842.xml"/><Relationship Id="rId161" Type="http://schemas.openxmlformats.org/officeDocument/2006/relationships/image" Target="../media/image599.png"/><Relationship Id="rId182" Type="http://schemas.openxmlformats.org/officeDocument/2006/relationships/customXml" Target="../ink/ink863.xml"/><Relationship Id="rId217" Type="http://schemas.openxmlformats.org/officeDocument/2006/relationships/image" Target="../media/image635.png"/><Relationship Id="rId6" Type="http://schemas.openxmlformats.org/officeDocument/2006/relationships/customXml" Target="../ink/ink783.xml"/><Relationship Id="rId238" Type="http://schemas.openxmlformats.org/officeDocument/2006/relationships/customXml" Target="../ink/ink883.xml"/><Relationship Id="rId259" Type="http://schemas.openxmlformats.org/officeDocument/2006/relationships/image" Target="../media/image656.png"/><Relationship Id="rId23" Type="http://schemas.openxmlformats.org/officeDocument/2006/relationships/image" Target="../media/image501.png"/><Relationship Id="rId119" Type="http://schemas.openxmlformats.org/officeDocument/2006/relationships/image" Target="../media/image578.png"/><Relationship Id="rId270" Type="http://schemas.openxmlformats.org/officeDocument/2006/relationships/customXml" Target="../ink/ink899.xml"/><Relationship Id="rId291" Type="http://schemas.openxmlformats.org/officeDocument/2006/relationships/image" Target="../media/image672.png"/><Relationship Id="rId305" Type="http://schemas.openxmlformats.org/officeDocument/2006/relationships/image" Target="../media/image679.png"/><Relationship Id="rId326" Type="http://schemas.openxmlformats.org/officeDocument/2006/relationships/customXml" Target="../ink/ink927.xml"/><Relationship Id="rId347" Type="http://schemas.openxmlformats.org/officeDocument/2006/relationships/image" Target="../media/image536.png"/><Relationship Id="rId44" Type="http://schemas.openxmlformats.org/officeDocument/2006/relationships/customXml" Target="../ink/ink802.xml"/><Relationship Id="rId65" Type="http://schemas.openxmlformats.org/officeDocument/2006/relationships/image" Target="../media/image522.png"/><Relationship Id="rId130" Type="http://schemas.openxmlformats.org/officeDocument/2006/relationships/customXml" Target="../ink/ink837.xml"/><Relationship Id="rId151" Type="http://schemas.openxmlformats.org/officeDocument/2006/relationships/image" Target="../media/image594.png"/><Relationship Id="rId368" Type="http://schemas.openxmlformats.org/officeDocument/2006/relationships/image" Target="../media/image622.png"/><Relationship Id="rId172" Type="http://schemas.openxmlformats.org/officeDocument/2006/relationships/customXml" Target="../ink/ink858.xml"/><Relationship Id="rId207" Type="http://schemas.openxmlformats.org/officeDocument/2006/relationships/image" Target="../media/image630.png"/><Relationship Id="rId228" Type="http://schemas.openxmlformats.org/officeDocument/2006/relationships/customXml" Target="../ink/ink878.xml"/><Relationship Id="rId249" Type="http://schemas.openxmlformats.org/officeDocument/2006/relationships/image" Target="../media/image651.png"/><Relationship Id="rId13" Type="http://schemas.openxmlformats.org/officeDocument/2006/relationships/image" Target="../media/image496.png"/><Relationship Id="rId109" Type="http://schemas.openxmlformats.org/officeDocument/2006/relationships/image" Target="../media/image573.png"/><Relationship Id="rId260" Type="http://schemas.openxmlformats.org/officeDocument/2006/relationships/customXml" Target="../ink/ink894.xml"/><Relationship Id="rId281" Type="http://schemas.openxmlformats.org/officeDocument/2006/relationships/image" Target="../media/image667.png"/><Relationship Id="rId316" Type="http://schemas.openxmlformats.org/officeDocument/2006/relationships/customXml" Target="../ink/ink922.xml"/><Relationship Id="rId337" Type="http://schemas.openxmlformats.org/officeDocument/2006/relationships/image" Target="../media/image531.png"/><Relationship Id="rId34" Type="http://schemas.openxmlformats.org/officeDocument/2006/relationships/customXml" Target="../ink/ink797.xml"/><Relationship Id="rId55" Type="http://schemas.openxmlformats.org/officeDocument/2006/relationships/image" Target="../media/image517.png"/><Relationship Id="rId76" Type="http://schemas.openxmlformats.org/officeDocument/2006/relationships/customXml" Target="../ink/ink818.xml"/><Relationship Id="rId120" Type="http://schemas.openxmlformats.org/officeDocument/2006/relationships/customXml" Target="../ink/ink832.xml"/><Relationship Id="rId141" Type="http://schemas.openxmlformats.org/officeDocument/2006/relationships/image" Target="../media/image589.png"/><Relationship Id="rId358" Type="http://schemas.openxmlformats.org/officeDocument/2006/relationships/customXml" Target="../ink/ink943.xml"/><Relationship Id="rId7" Type="http://schemas.openxmlformats.org/officeDocument/2006/relationships/image" Target="../media/image493.png"/><Relationship Id="rId162" Type="http://schemas.openxmlformats.org/officeDocument/2006/relationships/customXml" Target="../ink/ink853.xml"/><Relationship Id="rId218" Type="http://schemas.openxmlformats.org/officeDocument/2006/relationships/customXml" Target="../ink/ink873.xml"/><Relationship Id="rId239" Type="http://schemas.openxmlformats.org/officeDocument/2006/relationships/image" Target="../media/image646.png"/><Relationship Id="rId250" Type="http://schemas.openxmlformats.org/officeDocument/2006/relationships/customXml" Target="../ink/ink889.xml"/><Relationship Id="rId271" Type="http://schemas.openxmlformats.org/officeDocument/2006/relationships/image" Target="../media/image662.png"/><Relationship Id="rId292" Type="http://schemas.openxmlformats.org/officeDocument/2006/relationships/customXml" Target="../ink/ink910.xml"/><Relationship Id="rId306" Type="http://schemas.openxmlformats.org/officeDocument/2006/relationships/customXml" Target="../ink/ink917.xml"/><Relationship Id="rId24" Type="http://schemas.openxmlformats.org/officeDocument/2006/relationships/customXml" Target="../ink/ink792.xml"/><Relationship Id="rId45" Type="http://schemas.openxmlformats.org/officeDocument/2006/relationships/image" Target="../media/image512.png"/><Relationship Id="rId66" Type="http://schemas.openxmlformats.org/officeDocument/2006/relationships/customXml" Target="../ink/ink813.xml"/><Relationship Id="rId110" Type="http://schemas.openxmlformats.org/officeDocument/2006/relationships/customXml" Target="../ink/ink827.xml"/><Relationship Id="rId131" Type="http://schemas.openxmlformats.org/officeDocument/2006/relationships/image" Target="../media/image584.png"/><Relationship Id="rId327" Type="http://schemas.openxmlformats.org/officeDocument/2006/relationships/image" Target="../media/image690.png"/><Relationship Id="rId348" Type="http://schemas.openxmlformats.org/officeDocument/2006/relationships/customXml" Target="../ink/ink938.xml"/><Relationship Id="rId369" Type="http://schemas.openxmlformats.org/officeDocument/2006/relationships/customXml" Target="../ink/ink949.xml"/><Relationship Id="rId152" Type="http://schemas.openxmlformats.org/officeDocument/2006/relationships/customXml" Target="../ink/ink848.xml"/><Relationship Id="rId173" Type="http://schemas.openxmlformats.org/officeDocument/2006/relationships/image" Target="../media/image6171.png"/><Relationship Id="rId208" Type="http://schemas.openxmlformats.org/officeDocument/2006/relationships/customXml" Target="../ink/ink868.xml"/><Relationship Id="rId229" Type="http://schemas.openxmlformats.org/officeDocument/2006/relationships/image" Target="../media/image641.png"/><Relationship Id="rId240" Type="http://schemas.openxmlformats.org/officeDocument/2006/relationships/customXml" Target="../ink/ink884.xml"/><Relationship Id="rId261" Type="http://schemas.openxmlformats.org/officeDocument/2006/relationships/image" Target="../media/image657.png"/><Relationship Id="rId14" Type="http://schemas.openxmlformats.org/officeDocument/2006/relationships/customXml" Target="../ink/ink787.xml"/><Relationship Id="rId35" Type="http://schemas.openxmlformats.org/officeDocument/2006/relationships/image" Target="../media/image507.png"/><Relationship Id="rId56" Type="http://schemas.openxmlformats.org/officeDocument/2006/relationships/customXml" Target="../ink/ink808.xml"/><Relationship Id="rId77" Type="http://schemas.openxmlformats.org/officeDocument/2006/relationships/image" Target="../media/image528.png"/><Relationship Id="rId100" Type="http://schemas.openxmlformats.org/officeDocument/2006/relationships/customXml" Target="../ink/ink822.xml"/><Relationship Id="rId282" Type="http://schemas.openxmlformats.org/officeDocument/2006/relationships/customXml" Target="../ink/ink905.xml"/><Relationship Id="rId317" Type="http://schemas.openxmlformats.org/officeDocument/2006/relationships/image" Target="../media/image685.png"/><Relationship Id="rId338" Type="http://schemas.openxmlformats.org/officeDocument/2006/relationships/customXml" Target="../ink/ink933.xml"/><Relationship Id="rId359" Type="http://schemas.openxmlformats.org/officeDocument/2006/relationships/customXml" Target="../ink/ink944.xml"/><Relationship Id="rId8" Type="http://schemas.openxmlformats.org/officeDocument/2006/relationships/customXml" Target="../ink/ink784.xml"/><Relationship Id="rId121" Type="http://schemas.openxmlformats.org/officeDocument/2006/relationships/image" Target="../media/image579.png"/><Relationship Id="rId142" Type="http://schemas.openxmlformats.org/officeDocument/2006/relationships/customXml" Target="../ink/ink843.xml"/><Relationship Id="rId163" Type="http://schemas.openxmlformats.org/officeDocument/2006/relationships/image" Target="../media/image600.png"/><Relationship Id="rId219" Type="http://schemas.openxmlformats.org/officeDocument/2006/relationships/image" Target="../media/image636.png"/><Relationship Id="rId370" Type="http://schemas.openxmlformats.org/officeDocument/2006/relationships/image" Target="../media/image623.png"/><Relationship Id="rId3" Type="http://schemas.openxmlformats.org/officeDocument/2006/relationships/image" Target="../media/image491.png"/><Relationship Id="rId214" Type="http://schemas.openxmlformats.org/officeDocument/2006/relationships/customXml" Target="../ink/ink871.xml"/><Relationship Id="rId230" Type="http://schemas.openxmlformats.org/officeDocument/2006/relationships/customXml" Target="../ink/ink879.xml"/><Relationship Id="rId235" Type="http://schemas.openxmlformats.org/officeDocument/2006/relationships/image" Target="../media/image644.png"/><Relationship Id="rId251" Type="http://schemas.openxmlformats.org/officeDocument/2006/relationships/image" Target="../media/image652.png"/><Relationship Id="rId256" Type="http://schemas.openxmlformats.org/officeDocument/2006/relationships/customXml" Target="../ink/ink892.xml"/><Relationship Id="rId277" Type="http://schemas.openxmlformats.org/officeDocument/2006/relationships/image" Target="../media/image665.png"/><Relationship Id="rId298" Type="http://schemas.openxmlformats.org/officeDocument/2006/relationships/customXml" Target="../ink/ink913.xml"/><Relationship Id="rId25" Type="http://schemas.openxmlformats.org/officeDocument/2006/relationships/image" Target="../media/image502.png"/><Relationship Id="rId46" Type="http://schemas.openxmlformats.org/officeDocument/2006/relationships/customXml" Target="../ink/ink803.xml"/><Relationship Id="rId67" Type="http://schemas.openxmlformats.org/officeDocument/2006/relationships/image" Target="../media/image523.png"/><Relationship Id="rId116" Type="http://schemas.openxmlformats.org/officeDocument/2006/relationships/customXml" Target="../ink/ink830.xml"/><Relationship Id="rId137" Type="http://schemas.openxmlformats.org/officeDocument/2006/relationships/image" Target="../media/image587.png"/><Relationship Id="rId158" Type="http://schemas.openxmlformats.org/officeDocument/2006/relationships/customXml" Target="../ink/ink851.xml"/><Relationship Id="rId272" Type="http://schemas.openxmlformats.org/officeDocument/2006/relationships/customXml" Target="../ink/ink900.xml"/><Relationship Id="rId293" Type="http://schemas.openxmlformats.org/officeDocument/2006/relationships/image" Target="../media/image673.png"/><Relationship Id="rId302" Type="http://schemas.openxmlformats.org/officeDocument/2006/relationships/customXml" Target="../ink/ink915.xml"/><Relationship Id="rId307" Type="http://schemas.openxmlformats.org/officeDocument/2006/relationships/image" Target="../media/image680.png"/><Relationship Id="rId323" Type="http://schemas.openxmlformats.org/officeDocument/2006/relationships/image" Target="../media/image688.png"/><Relationship Id="rId328" Type="http://schemas.openxmlformats.org/officeDocument/2006/relationships/customXml" Target="../ink/ink928.xml"/><Relationship Id="rId344" Type="http://schemas.openxmlformats.org/officeDocument/2006/relationships/customXml" Target="../ink/ink936.xml"/><Relationship Id="rId349" Type="http://schemas.openxmlformats.org/officeDocument/2006/relationships/image" Target="../media/image537.png"/><Relationship Id="rId20" Type="http://schemas.openxmlformats.org/officeDocument/2006/relationships/customXml" Target="../ink/ink790.xml"/><Relationship Id="rId41" Type="http://schemas.openxmlformats.org/officeDocument/2006/relationships/image" Target="../media/image510.png"/><Relationship Id="rId62" Type="http://schemas.openxmlformats.org/officeDocument/2006/relationships/customXml" Target="../ink/ink811.xml"/><Relationship Id="rId111" Type="http://schemas.openxmlformats.org/officeDocument/2006/relationships/image" Target="../media/image574.png"/><Relationship Id="rId132" Type="http://schemas.openxmlformats.org/officeDocument/2006/relationships/customXml" Target="../ink/ink838.xml"/><Relationship Id="rId153" Type="http://schemas.openxmlformats.org/officeDocument/2006/relationships/image" Target="../media/image595.png"/><Relationship Id="rId174" Type="http://schemas.openxmlformats.org/officeDocument/2006/relationships/customXml" Target="../ink/ink859.xml"/><Relationship Id="rId179" Type="http://schemas.openxmlformats.org/officeDocument/2006/relationships/image" Target="../media/image607.png"/><Relationship Id="rId209" Type="http://schemas.openxmlformats.org/officeDocument/2006/relationships/image" Target="../media/image631.png"/><Relationship Id="rId360" Type="http://schemas.openxmlformats.org/officeDocument/2006/relationships/image" Target="../media/image618.png"/><Relationship Id="rId365" Type="http://schemas.openxmlformats.org/officeDocument/2006/relationships/customXml" Target="../ink/ink947.xml"/><Relationship Id="rId204" Type="http://schemas.openxmlformats.org/officeDocument/2006/relationships/customXml" Target="../ink/ink866.xml"/><Relationship Id="rId220" Type="http://schemas.openxmlformats.org/officeDocument/2006/relationships/customXml" Target="../ink/ink874.xml"/><Relationship Id="rId225" Type="http://schemas.openxmlformats.org/officeDocument/2006/relationships/image" Target="../media/image639.png"/><Relationship Id="rId241" Type="http://schemas.openxmlformats.org/officeDocument/2006/relationships/image" Target="../media/image647.png"/><Relationship Id="rId246" Type="http://schemas.openxmlformats.org/officeDocument/2006/relationships/customXml" Target="../ink/ink887.xml"/><Relationship Id="rId267" Type="http://schemas.openxmlformats.org/officeDocument/2006/relationships/image" Target="../media/image660.png"/><Relationship Id="rId288" Type="http://schemas.openxmlformats.org/officeDocument/2006/relationships/customXml" Target="../ink/ink908.xml"/><Relationship Id="rId15" Type="http://schemas.openxmlformats.org/officeDocument/2006/relationships/image" Target="../media/image497.png"/><Relationship Id="rId36" Type="http://schemas.openxmlformats.org/officeDocument/2006/relationships/customXml" Target="../ink/ink798.xml"/><Relationship Id="rId57" Type="http://schemas.openxmlformats.org/officeDocument/2006/relationships/image" Target="../media/image518.png"/><Relationship Id="rId106" Type="http://schemas.openxmlformats.org/officeDocument/2006/relationships/customXml" Target="../ink/ink825.xml"/><Relationship Id="rId127" Type="http://schemas.openxmlformats.org/officeDocument/2006/relationships/image" Target="../media/image582.png"/><Relationship Id="rId262" Type="http://schemas.openxmlformats.org/officeDocument/2006/relationships/customXml" Target="../ink/ink895.xml"/><Relationship Id="rId283" Type="http://schemas.openxmlformats.org/officeDocument/2006/relationships/image" Target="../media/image668.png"/><Relationship Id="rId313" Type="http://schemas.openxmlformats.org/officeDocument/2006/relationships/image" Target="../media/image683.png"/><Relationship Id="rId318" Type="http://schemas.openxmlformats.org/officeDocument/2006/relationships/customXml" Target="../ink/ink923.xml"/><Relationship Id="rId339" Type="http://schemas.openxmlformats.org/officeDocument/2006/relationships/image" Target="../media/image532.png"/><Relationship Id="rId10" Type="http://schemas.openxmlformats.org/officeDocument/2006/relationships/customXml" Target="../ink/ink785.xml"/><Relationship Id="rId31" Type="http://schemas.openxmlformats.org/officeDocument/2006/relationships/image" Target="../media/image505.png"/><Relationship Id="rId52" Type="http://schemas.openxmlformats.org/officeDocument/2006/relationships/customXml" Target="../ink/ink806.xml"/><Relationship Id="rId73" Type="http://schemas.openxmlformats.org/officeDocument/2006/relationships/image" Target="../media/image526.png"/><Relationship Id="rId78" Type="http://schemas.openxmlformats.org/officeDocument/2006/relationships/customXml" Target="../ink/ink819.xml"/><Relationship Id="rId99" Type="http://schemas.openxmlformats.org/officeDocument/2006/relationships/image" Target="../media/image542.png"/><Relationship Id="rId101" Type="http://schemas.openxmlformats.org/officeDocument/2006/relationships/image" Target="../media/image569.png"/><Relationship Id="rId122" Type="http://schemas.openxmlformats.org/officeDocument/2006/relationships/customXml" Target="../ink/ink833.xml"/><Relationship Id="rId143" Type="http://schemas.openxmlformats.org/officeDocument/2006/relationships/image" Target="../media/image590.png"/><Relationship Id="rId148" Type="http://schemas.openxmlformats.org/officeDocument/2006/relationships/customXml" Target="../ink/ink846.xml"/><Relationship Id="rId164" Type="http://schemas.openxmlformats.org/officeDocument/2006/relationships/customXml" Target="../ink/ink854.xml"/><Relationship Id="rId169" Type="http://schemas.openxmlformats.org/officeDocument/2006/relationships/image" Target="../media/image603.png"/><Relationship Id="rId334" Type="http://schemas.openxmlformats.org/officeDocument/2006/relationships/customXml" Target="../ink/ink931.xml"/><Relationship Id="rId350" Type="http://schemas.openxmlformats.org/officeDocument/2006/relationships/customXml" Target="../ink/ink939.xml"/><Relationship Id="rId355" Type="http://schemas.openxmlformats.org/officeDocument/2006/relationships/image" Target="../media/image540.png"/><Relationship Id="rId371" Type="http://schemas.openxmlformats.org/officeDocument/2006/relationships/customXml" Target="../ink/ink950.xml"/><Relationship Id="rId4" Type="http://schemas.openxmlformats.org/officeDocument/2006/relationships/customXml" Target="../ink/ink782.xml"/><Relationship Id="rId9" Type="http://schemas.openxmlformats.org/officeDocument/2006/relationships/image" Target="../media/image494.png"/><Relationship Id="rId180" Type="http://schemas.openxmlformats.org/officeDocument/2006/relationships/customXml" Target="../ink/ink862.xml"/><Relationship Id="rId210" Type="http://schemas.openxmlformats.org/officeDocument/2006/relationships/customXml" Target="../ink/ink869.xml"/><Relationship Id="rId215" Type="http://schemas.openxmlformats.org/officeDocument/2006/relationships/image" Target="../media/image634.png"/><Relationship Id="rId236" Type="http://schemas.openxmlformats.org/officeDocument/2006/relationships/customXml" Target="../ink/ink882.xml"/><Relationship Id="rId257" Type="http://schemas.openxmlformats.org/officeDocument/2006/relationships/image" Target="../media/image655.png"/><Relationship Id="rId278" Type="http://schemas.openxmlformats.org/officeDocument/2006/relationships/customXml" Target="../ink/ink903.xml"/><Relationship Id="rId26" Type="http://schemas.openxmlformats.org/officeDocument/2006/relationships/customXml" Target="../ink/ink793.xml"/><Relationship Id="rId231" Type="http://schemas.openxmlformats.org/officeDocument/2006/relationships/image" Target="../media/image642.png"/><Relationship Id="rId252" Type="http://schemas.openxmlformats.org/officeDocument/2006/relationships/customXml" Target="../ink/ink890.xml"/><Relationship Id="rId273" Type="http://schemas.openxmlformats.org/officeDocument/2006/relationships/image" Target="../media/image663.png"/><Relationship Id="rId294" Type="http://schemas.openxmlformats.org/officeDocument/2006/relationships/customXml" Target="../ink/ink911.xml"/><Relationship Id="rId308" Type="http://schemas.openxmlformats.org/officeDocument/2006/relationships/customXml" Target="../ink/ink918.xml"/><Relationship Id="rId329" Type="http://schemas.openxmlformats.org/officeDocument/2006/relationships/image" Target="../media/image691.png"/><Relationship Id="rId47" Type="http://schemas.openxmlformats.org/officeDocument/2006/relationships/image" Target="../media/image513.png"/><Relationship Id="rId68" Type="http://schemas.openxmlformats.org/officeDocument/2006/relationships/customXml" Target="../ink/ink814.xml"/><Relationship Id="rId112" Type="http://schemas.openxmlformats.org/officeDocument/2006/relationships/customXml" Target="../ink/ink828.xml"/><Relationship Id="rId133" Type="http://schemas.openxmlformats.org/officeDocument/2006/relationships/image" Target="../media/image585.png"/><Relationship Id="rId154" Type="http://schemas.openxmlformats.org/officeDocument/2006/relationships/customXml" Target="../ink/ink849.xml"/><Relationship Id="rId175" Type="http://schemas.openxmlformats.org/officeDocument/2006/relationships/image" Target="../media/image605.png"/><Relationship Id="rId340" Type="http://schemas.openxmlformats.org/officeDocument/2006/relationships/customXml" Target="../ink/ink934.xml"/><Relationship Id="rId361" Type="http://schemas.openxmlformats.org/officeDocument/2006/relationships/customXml" Target="../ink/ink945.xml"/><Relationship Id="rId200" Type="http://schemas.openxmlformats.org/officeDocument/2006/relationships/customXml" Target="../ink/ink864.xml"/><Relationship Id="rId16" Type="http://schemas.openxmlformats.org/officeDocument/2006/relationships/customXml" Target="../ink/ink788.xml"/><Relationship Id="rId221" Type="http://schemas.openxmlformats.org/officeDocument/2006/relationships/image" Target="../media/image637.png"/><Relationship Id="rId242" Type="http://schemas.openxmlformats.org/officeDocument/2006/relationships/customXml" Target="../ink/ink885.xml"/><Relationship Id="rId263" Type="http://schemas.openxmlformats.org/officeDocument/2006/relationships/image" Target="../media/image658.png"/><Relationship Id="rId284" Type="http://schemas.openxmlformats.org/officeDocument/2006/relationships/customXml" Target="../ink/ink906.xml"/><Relationship Id="rId319" Type="http://schemas.openxmlformats.org/officeDocument/2006/relationships/image" Target="../media/image686.png"/><Relationship Id="rId37" Type="http://schemas.openxmlformats.org/officeDocument/2006/relationships/image" Target="../media/image508.png"/><Relationship Id="rId58" Type="http://schemas.openxmlformats.org/officeDocument/2006/relationships/customXml" Target="../ink/ink809.xml"/><Relationship Id="rId79" Type="http://schemas.openxmlformats.org/officeDocument/2006/relationships/image" Target="../media/image529.png"/><Relationship Id="rId102" Type="http://schemas.openxmlformats.org/officeDocument/2006/relationships/customXml" Target="../ink/ink823.xml"/><Relationship Id="rId123" Type="http://schemas.openxmlformats.org/officeDocument/2006/relationships/image" Target="../media/image580.png"/><Relationship Id="rId144" Type="http://schemas.openxmlformats.org/officeDocument/2006/relationships/customXml" Target="../ink/ink844.xml"/><Relationship Id="rId330" Type="http://schemas.openxmlformats.org/officeDocument/2006/relationships/customXml" Target="../ink/ink929.xml"/><Relationship Id="rId165" Type="http://schemas.openxmlformats.org/officeDocument/2006/relationships/image" Target="../media/image601.png"/><Relationship Id="rId351" Type="http://schemas.openxmlformats.org/officeDocument/2006/relationships/image" Target="../media/image538.png"/><Relationship Id="rId372" Type="http://schemas.openxmlformats.org/officeDocument/2006/relationships/image" Target="../media/image624.png"/><Relationship Id="rId211" Type="http://schemas.openxmlformats.org/officeDocument/2006/relationships/image" Target="../media/image632.png"/><Relationship Id="rId232" Type="http://schemas.openxmlformats.org/officeDocument/2006/relationships/customXml" Target="../ink/ink880.xml"/><Relationship Id="rId253" Type="http://schemas.openxmlformats.org/officeDocument/2006/relationships/image" Target="../media/image653.png"/><Relationship Id="rId274" Type="http://schemas.openxmlformats.org/officeDocument/2006/relationships/customXml" Target="../ink/ink901.xml"/><Relationship Id="rId295" Type="http://schemas.openxmlformats.org/officeDocument/2006/relationships/image" Target="../media/image674.png"/><Relationship Id="rId309" Type="http://schemas.openxmlformats.org/officeDocument/2006/relationships/image" Target="../media/image681.png"/><Relationship Id="rId27" Type="http://schemas.openxmlformats.org/officeDocument/2006/relationships/image" Target="../media/image503.png"/><Relationship Id="rId48" Type="http://schemas.openxmlformats.org/officeDocument/2006/relationships/customXml" Target="../ink/ink804.xml"/><Relationship Id="rId69" Type="http://schemas.openxmlformats.org/officeDocument/2006/relationships/image" Target="../media/image524.png"/><Relationship Id="rId113" Type="http://schemas.openxmlformats.org/officeDocument/2006/relationships/image" Target="../media/image575.png"/><Relationship Id="rId134" Type="http://schemas.openxmlformats.org/officeDocument/2006/relationships/customXml" Target="../ink/ink839.xml"/><Relationship Id="rId320" Type="http://schemas.openxmlformats.org/officeDocument/2006/relationships/customXml" Target="../ink/ink924.xml"/><Relationship Id="rId80" Type="http://schemas.openxmlformats.org/officeDocument/2006/relationships/customXml" Target="../ink/ink820.xml"/><Relationship Id="rId155" Type="http://schemas.openxmlformats.org/officeDocument/2006/relationships/image" Target="../media/image596.png"/><Relationship Id="rId176" Type="http://schemas.openxmlformats.org/officeDocument/2006/relationships/customXml" Target="../ink/ink860.xml"/><Relationship Id="rId341" Type="http://schemas.openxmlformats.org/officeDocument/2006/relationships/image" Target="../media/image533.png"/><Relationship Id="rId362" Type="http://schemas.openxmlformats.org/officeDocument/2006/relationships/image" Target="../media/image619.png"/><Relationship Id="rId201" Type="http://schemas.openxmlformats.org/officeDocument/2006/relationships/image" Target="../media/image627.png"/><Relationship Id="rId222" Type="http://schemas.openxmlformats.org/officeDocument/2006/relationships/customXml" Target="../ink/ink875.xml"/><Relationship Id="rId243" Type="http://schemas.openxmlformats.org/officeDocument/2006/relationships/image" Target="../media/image648.png"/><Relationship Id="rId264" Type="http://schemas.openxmlformats.org/officeDocument/2006/relationships/customXml" Target="../ink/ink896.xml"/><Relationship Id="rId285" Type="http://schemas.openxmlformats.org/officeDocument/2006/relationships/image" Target="../media/image669.png"/><Relationship Id="rId17" Type="http://schemas.openxmlformats.org/officeDocument/2006/relationships/image" Target="../media/image498.png"/><Relationship Id="rId38" Type="http://schemas.openxmlformats.org/officeDocument/2006/relationships/customXml" Target="../ink/ink799.xml"/><Relationship Id="rId59" Type="http://schemas.openxmlformats.org/officeDocument/2006/relationships/image" Target="../media/image519.png"/><Relationship Id="rId103" Type="http://schemas.openxmlformats.org/officeDocument/2006/relationships/image" Target="../media/image570.png"/><Relationship Id="rId124" Type="http://schemas.openxmlformats.org/officeDocument/2006/relationships/customXml" Target="../ink/ink834.xml"/><Relationship Id="rId310" Type="http://schemas.openxmlformats.org/officeDocument/2006/relationships/customXml" Target="../ink/ink919.xml"/><Relationship Id="rId70" Type="http://schemas.openxmlformats.org/officeDocument/2006/relationships/customXml" Target="../ink/ink815.xml"/><Relationship Id="rId145" Type="http://schemas.openxmlformats.org/officeDocument/2006/relationships/image" Target="../media/image591.png"/><Relationship Id="rId166" Type="http://schemas.openxmlformats.org/officeDocument/2006/relationships/customXml" Target="../ink/ink855.xml"/><Relationship Id="rId331" Type="http://schemas.openxmlformats.org/officeDocument/2006/relationships/image" Target="../media/image692.png"/><Relationship Id="rId352" Type="http://schemas.openxmlformats.org/officeDocument/2006/relationships/customXml" Target="../ink/ink940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70.xml"/><Relationship Id="rId233" Type="http://schemas.openxmlformats.org/officeDocument/2006/relationships/image" Target="../media/image643.png"/><Relationship Id="rId254" Type="http://schemas.openxmlformats.org/officeDocument/2006/relationships/customXml" Target="../ink/ink891.xml"/><Relationship Id="rId28" Type="http://schemas.openxmlformats.org/officeDocument/2006/relationships/customXml" Target="../ink/ink794.xml"/><Relationship Id="rId49" Type="http://schemas.openxmlformats.org/officeDocument/2006/relationships/image" Target="../media/image514.png"/><Relationship Id="rId114" Type="http://schemas.openxmlformats.org/officeDocument/2006/relationships/customXml" Target="../ink/ink829.xml"/><Relationship Id="rId275" Type="http://schemas.openxmlformats.org/officeDocument/2006/relationships/image" Target="../media/image664.png"/><Relationship Id="rId296" Type="http://schemas.openxmlformats.org/officeDocument/2006/relationships/customXml" Target="../ink/ink912.xml"/><Relationship Id="rId300" Type="http://schemas.openxmlformats.org/officeDocument/2006/relationships/customXml" Target="../ink/ink914.xml"/><Relationship Id="rId60" Type="http://schemas.openxmlformats.org/officeDocument/2006/relationships/customXml" Target="../ink/ink810.xml"/><Relationship Id="rId81" Type="http://schemas.openxmlformats.org/officeDocument/2006/relationships/image" Target="../media/image530.png"/><Relationship Id="rId135" Type="http://schemas.openxmlformats.org/officeDocument/2006/relationships/image" Target="../media/image586.png"/><Relationship Id="rId156" Type="http://schemas.openxmlformats.org/officeDocument/2006/relationships/customXml" Target="../ink/ink850.xml"/><Relationship Id="rId177" Type="http://schemas.openxmlformats.org/officeDocument/2006/relationships/image" Target="../media/image606.png"/><Relationship Id="rId321" Type="http://schemas.openxmlformats.org/officeDocument/2006/relationships/image" Target="../media/image687.png"/><Relationship Id="rId342" Type="http://schemas.openxmlformats.org/officeDocument/2006/relationships/customXml" Target="../ink/ink935.xml"/><Relationship Id="rId363" Type="http://schemas.openxmlformats.org/officeDocument/2006/relationships/customXml" Target="../ink/ink946.xml"/><Relationship Id="rId202" Type="http://schemas.openxmlformats.org/officeDocument/2006/relationships/customXml" Target="../ink/ink865.xml"/><Relationship Id="rId223" Type="http://schemas.openxmlformats.org/officeDocument/2006/relationships/image" Target="../media/image638.png"/><Relationship Id="rId244" Type="http://schemas.openxmlformats.org/officeDocument/2006/relationships/customXml" Target="../ink/ink886.xml"/><Relationship Id="rId18" Type="http://schemas.openxmlformats.org/officeDocument/2006/relationships/customXml" Target="../ink/ink789.xml"/><Relationship Id="rId39" Type="http://schemas.openxmlformats.org/officeDocument/2006/relationships/image" Target="../media/image509.png"/><Relationship Id="rId265" Type="http://schemas.openxmlformats.org/officeDocument/2006/relationships/image" Target="../media/image659.png"/><Relationship Id="rId286" Type="http://schemas.openxmlformats.org/officeDocument/2006/relationships/customXml" Target="../ink/ink907.xml"/><Relationship Id="rId50" Type="http://schemas.openxmlformats.org/officeDocument/2006/relationships/customXml" Target="../ink/ink805.xml"/><Relationship Id="rId104" Type="http://schemas.openxmlformats.org/officeDocument/2006/relationships/customXml" Target="../ink/ink824.xml"/><Relationship Id="rId125" Type="http://schemas.openxmlformats.org/officeDocument/2006/relationships/image" Target="../media/image581.png"/><Relationship Id="rId146" Type="http://schemas.openxmlformats.org/officeDocument/2006/relationships/customXml" Target="../ink/ink845.xml"/><Relationship Id="rId167" Type="http://schemas.openxmlformats.org/officeDocument/2006/relationships/image" Target="../media/image602.png"/><Relationship Id="rId311" Type="http://schemas.openxmlformats.org/officeDocument/2006/relationships/image" Target="../media/image682.png"/><Relationship Id="rId332" Type="http://schemas.openxmlformats.org/officeDocument/2006/relationships/customXml" Target="../ink/ink930.xml"/><Relationship Id="rId353" Type="http://schemas.openxmlformats.org/officeDocument/2006/relationships/image" Target="../media/image539.png"/><Relationship Id="rId71" Type="http://schemas.openxmlformats.org/officeDocument/2006/relationships/image" Target="../media/image525.png"/><Relationship Id="rId213" Type="http://schemas.openxmlformats.org/officeDocument/2006/relationships/image" Target="../media/image633.png"/><Relationship Id="rId234" Type="http://schemas.openxmlformats.org/officeDocument/2006/relationships/customXml" Target="../ink/ink881.xml"/><Relationship Id="rId2" Type="http://schemas.openxmlformats.org/officeDocument/2006/relationships/customXml" Target="../ink/ink781.xml"/><Relationship Id="rId29" Type="http://schemas.openxmlformats.org/officeDocument/2006/relationships/image" Target="../media/image504.png"/><Relationship Id="rId255" Type="http://schemas.openxmlformats.org/officeDocument/2006/relationships/image" Target="../media/image654.png"/><Relationship Id="rId276" Type="http://schemas.openxmlformats.org/officeDocument/2006/relationships/customXml" Target="../ink/ink902.xml"/><Relationship Id="rId297" Type="http://schemas.openxmlformats.org/officeDocument/2006/relationships/image" Target="../media/image675.png"/><Relationship Id="rId40" Type="http://schemas.openxmlformats.org/officeDocument/2006/relationships/customXml" Target="../ink/ink800.xml"/><Relationship Id="rId115" Type="http://schemas.openxmlformats.org/officeDocument/2006/relationships/image" Target="../media/image576.png"/><Relationship Id="rId136" Type="http://schemas.openxmlformats.org/officeDocument/2006/relationships/customXml" Target="../ink/ink840.xml"/><Relationship Id="rId157" Type="http://schemas.openxmlformats.org/officeDocument/2006/relationships/image" Target="../media/image597.png"/><Relationship Id="rId178" Type="http://schemas.openxmlformats.org/officeDocument/2006/relationships/customXml" Target="../ink/ink861.xml"/><Relationship Id="rId301" Type="http://schemas.openxmlformats.org/officeDocument/2006/relationships/image" Target="../media/image677.png"/><Relationship Id="rId322" Type="http://schemas.openxmlformats.org/officeDocument/2006/relationships/customXml" Target="../ink/ink925.xml"/><Relationship Id="rId343" Type="http://schemas.openxmlformats.org/officeDocument/2006/relationships/image" Target="../media/image534.png"/><Relationship Id="rId364" Type="http://schemas.openxmlformats.org/officeDocument/2006/relationships/image" Target="../media/image620.png"/><Relationship Id="rId61" Type="http://schemas.openxmlformats.org/officeDocument/2006/relationships/image" Target="../media/image520.png"/><Relationship Id="rId82" Type="http://schemas.openxmlformats.org/officeDocument/2006/relationships/customXml" Target="../ink/ink821.xml"/><Relationship Id="rId199" Type="http://schemas.openxmlformats.org/officeDocument/2006/relationships/image" Target="../media/image626.png"/><Relationship Id="rId203" Type="http://schemas.openxmlformats.org/officeDocument/2006/relationships/image" Target="../media/image628.png"/><Relationship Id="rId19" Type="http://schemas.openxmlformats.org/officeDocument/2006/relationships/image" Target="../media/image499.png"/><Relationship Id="rId224" Type="http://schemas.openxmlformats.org/officeDocument/2006/relationships/customXml" Target="../ink/ink876.xml"/><Relationship Id="rId245" Type="http://schemas.openxmlformats.org/officeDocument/2006/relationships/image" Target="../media/image649.png"/><Relationship Id="rId266" Type="http://schemas.openxmlformats.org/officeDocument/2006/relationships/customXml" Target="../ink/ink897.xml"/><Relationship Id="rId287" Type="http://schemas.openxmlformats.org/officeDocument/2006/relationships/image" Target="../media/image670.png"/><Relationship Id="rId30" Type="http://schemas.openxmlformats.org/officeDocument/2006/relationships/customXml" Target="../ink/ink795.xml"/><Relationship Id="rId105" Type="http://schemas.openxmlformats.org/officeDocument/2006/relationships/image" Target="../media/image571.png"/><Relationship Id="rId126" Type="http://schemas.openxmlformats.org/officeDocument/2006/relationships/customXml" Target="../ink/ink835.xml"/><Relationship Id="rId147" Type="http://schemas.openxmlformats.org/officeDocument/2006/relationships/image" Target="../media/image592.png"/><Relationship Id="rId168" Type="http://schemas.openxmlformats.org/officeDocument/2006/relationships/customXml" Target="../ink/ink856.xml"/><Relationship Id="rId312" Type="http://schemas.openxmlformats.org/officeDocument/2006/relationships/customXml" Target="../ink/ink920.xml"/><Relationship Id="rId333" Type="http://schemas.openxmlformats.org/officeDocument/2006/relationships/image" Target="../media/image693.png"/><Relationship Id="rId354" Type="http://schemas.openxmlformats.org/officeDocument/2006/relationships/customXml" Target="../ink/ink941.xml"/><Relationship Id="rId51" Type="http://schemas.openxmlformats.org/officeDocument/2006/relationships/image" Target="../media/image515.png"/><Relationship Id="rId72" Type="http://schemas.openxmlformats.org/officeDocument/2006/relationships/customXml" Target="../ink/ink8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4.xml"/><Relationship Id="rId13" Type="http://schemas.openxmlformats.org/officeDocument/2006/relationships/image" Target="../media/image5700.png"/><Relationship Id="rId3" Type="http://schemas.openxmlformats.org/officeDocument/2006/relationships/image" Target="../media/image5650.png"/><Relationship Id="rId7" Type="http://schemas.openxmlformats.org/officeDocument/2006/relationships/image" Target="../media/image5670.png"/><Relationship Id="rId12" Type="http://schemas.openxmlformats.org/officeDocument/2006/relationships/customXml" Target="../ink/ink956.xml"/><Relationship Id="rId2" Type="http://schemas.openxmlformats.org/officeDocument/2006/relationships/customXml" Target="../ink/ink9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53.xml"/><Relationship Id="rId11" Type="http://schemas.openxmlformats.org/officeDocument/2006/relationships/image" Target="../media/image5690.png"/><Relationship Id="rId5" Type="http://schemas.openxmlformats.org/officeDocument/2006/relationships/image" Target="../media/image5660.png"/><Relationship Id="rId15" Type="http://schemas.openxmlformats.org/officeDocument/2006/relationships/image" Target="../media/image5710.png"/><Relationship Id="rId10" Type="http://schemas.openxmlformats.org/officeDocument/2006/relationships/customXml" Target="../ink/ink955.xml"/><Relationship Id="rId4" Type="http://schemas.openxmlformats.org/officeDocument/2006/relationships/customXml" Target="../ink/ink952.xml"/><Relationship Id="rId9" Type="http://schemas.openxmlformats.org/officeDocument/2006/relationships/image" Target="../media/image5680.png"/><Relationship Id="rId14" Type="http://schemas.openxmlformats.org/officeDocument/2006/relationships/customXml" Target="../ink/ink9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1.xml"/><Relationship Id="rId13" Type="http://schemas.openxmlformats.org/officeDocument/2006/relationships/image" Target="../media/image700.png"/><Relationship Id="rId3" Type="http://schemas.openxmlformats.org/officeDocument/2006/relationships/image" Target="../media/image695.png"/><Relationship Id="rId7" Type="http://schemas.openxmlformats.org/officeDocument/2006/relationships/image" Target="../media/image697.png"/><Relationship Id="rId12" Type="http://schemas.openxmlformats.org/officeDocument/2006/relationships/customXml" Target="../ink/ink963.xml"/><Relationship Id="rId2" Type="http://schemas.openxmlformats.org/officeDocument/2006/relationships/customXml" Target="../ink/ink95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60.xml"/><Relationship Id="rId11" Type="http://schemas.openxmlformats.org/officeDocument/2006/relationships/image" Target="../media/image699.png"/><Relationship Id="rId5" Type="http://schemas.openxmlformats.org/officeDocument/2006/relationships/image" Target="../media/image696.png"/><Relationship Id="rId10" Type="http://schemas.openxmlformats.org/officeDocument/2006/relationships/customXml" Target="../ink/ink962.xml"/><Relationship Id="rId4" Type="http://schemas.openxmlformats.org/officeDocument/2006/relationships/customXml" Target="../ink/ink959.xml"/><Relationship Id="rId9" Type="http://schemas.openxmlformats.org/officeDocument/2006/relationships/image" Target="../media/image698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6.xml"/><Relationship Id="rId117" Type="http://schemas.openxmlformats.org/officeDocument/2006/relationships/image" Target="../media/image6290.png"/><Relationship Id="rId21" Type="http://schemas.openxmlformats.org/officeDocument/2006/relationships/image" Target="../media/image5810.png"/><Relationship Id="rId42" Type="http://schemas.openxmlformats.org/officeDocument/2006/relationships/customXml" Target="../ink/ink984.xml"/><Relationship Id="rId47" Type="http://schemas.openxmlformats.org/officeDocument/2006/relationships/image" Target="../media/image5940.png"/><Relationship Id="rId63" Type="http://schemas.openxmlformats.org/officeDocument/2006/relationships/image" Target="../media/image6020.png"/><Relationship Id="rId68" Type="http://schemas.openxmlformats.org/officeDocument/2006/relationships/customXml" Target="../ink/ink997.xml"/><Relationship Id="rId84" Type="http://schemas.openxmlformats.org/officeDocument/2006/relationships/customXml" Target="../ink/ink1005.xml"/><Relationship Id="rId89" Type="http://schemas.openxmlformats.org/officeDocument/2006/relationships/image" Target="../media/image6150.png"/><Relationship Id="rId112" Type="http://schemas.openxmlformats.org/officeDocument/2006/relationships/customXml" Target="../ink/ink1019.xml"/><Relationship Id="rId133" Type="http://schemas.openxmlformats.org/officeDocument/2006/relationships/image" Target="../media/image706.png"/><Relationship Id="rId138" Type="http://schemas.openxmlformats.org/officeDocument/2006/relationships/customXml" Target="../ink/ink1032.xml"/><Relationship Id="rId154" Type="http://schemas.openxmlformats.org/officeDocument/2006/relationships/customXml" Target="../ink/ink1040.xml"/><Relationship Id="rId159" Type="http://schemas.openxmlformats.org/officeDocument/2006/relationships/image" Target="../media/image719.png"/><Relationship Id="rId175" Type="http://schemas.openxmlformats.org/officeDocument/2006/relationships/image" Target="../media/image727.png"/><Relationship Id="rId170" Type="http://schemas.openxmlformats.org/officeDocument/2006/relationships/customXml" Target="../ink/ink1048.xml"/><Relationship Id="rId16" Type="http://schemas.openxmlformats.org/officeDocument/2006/relationships/customXml" Target="../ink/ink971.xml"/><Relationship Id="rId107" Type="http://schemas.openxmlformats.org/officeDocument/2006/relationships/image" Target="../media/image6240.png"/><Relationship Id="rId11" Type="http://schemas.openxmlformats.org/officeDocument/2006/relationships/image" Target="../media/image5760.png"/><Relationship Id="rId32" Type="http://schemas.openxmlformats.org/officeDocument/2006/relationships/customXml" Target="../ink/ink979.xml"/><Relationship Id="rId37" Type="http://schemas.openxmlformats.org/officeDocument/2006/relationships/image" Target="../media/image5890.png"/><Relationship Id="rId53" Type="http://schemas.openxmlformats.org/officeDocument/2006/relationships/image" Target="../media/image5970.png"/><Relationship Id="rId58" Type="http://schemas.openxmlformats.org/officeDocument/2006/relationships/customXml" Target="../ink/ink992.xml"/><Relationship Id="rId74" Type="http://schemas.openxmlformats.org/officeDocument/2006/relationships/customXml" Target="../ink/ink1000.xml"/><Relationship Id="rId79" Type="http://schemas.openxmlformats.org/officeDocument/2006/relationships/image" Target="../media/image6100.png"/><Relationship Id="rId102" Type="http://schemas.openxmlformats.org/officeDocument/2006/relationships/customXml" Target="../ink/ink1014.xml"/><Relationship Id="rId123" Type="http://schemas.openxmlformats.org/officeDocument/2006/relationships/image" Target="../media/image701.png"/><Relationship Id="rId128" Type="http://schemas.openxmlformats.org/officeDocument/2006/relationships/customXml" Target="../ink/ink1027.xml"/><Relationship Id="rId144" Type="http://schemas.openxmlformats.org/officeDocument/2006/relationships/customXml" Target="../ink/ink1035.xml"/><Relationship Id="rId149" Type="http://schemas.openxmlformats.org/officeDocument/2006/relationships/image" Target="../media/image714.png"/><Relationship Id="rId5" Type="http://schemas.openxmlformats.org/officeDocument/2006/relationships/image" Target="../media/image5730.png"/><Relationship Id="rId90" Type="http://schemas.openxmlformats.org/officeDocument/2006/relationships/customXml" Target="../ink/ink1008.xml"/><Relationship Id="rId95" Type="http://schemas.openxmlformats.org/officeDocument/2006/relationships/image" Target="../media/image6180.png"/><Relationship Id="rId160" Type="http://schemas.openxmlformats.org/officeDocument/2006/relationships/customXml" Target="../ink/ink1043.xml"/><Relationship Id="rId165" Type="http://schemas.openxmlformats.org/officeDocument/2006/relationships/image" Target="../media/image722.png"/><Relationship Id="rId22" Type="http://schemas.openxmlformats.org/officeDocument/2006/relationships/customXml" Target="../ink/ink974.xml"/><Relationship Id="rId27" Type="http://schemas.openxmlformats.org/officeDocument/2006/relationships/image" Target="../media/image5840.png"/><Relationship Id="rId43" Type="http://schemas.openxmlformats.org/officeDocument/2006/relationships/image" Target="../media/image5920.png"/><Relationship Id="rId48" Type="http://schemas.openxmlformats.org/officeDocument/2006/relationships/customXml" Target="../ink/ink987.xml"/><Relationship Id="rId64" Type="http://schemas.openxmlformats.org/officeDocument/2006/relationships/customXml" Target="../ink/ink995.xml"/><Relationship Id="rId69" Type="http://schemas.openxmlformats.org/officeDocument/2006/relationships/image" Target="../media/image6050.png"/><Relationship Id="rId113" Type="http://schemas.openxmlformats.org/officeDocument/2006/relationships/image" Target="../media/image6270.png"/><Relationship Id="rId118" Type="http://schemas.openxmlformats.org/officeDocument/2006/relationships/customXml" Target="../ink/ink1022.xml"/><Relationship Id="rId134" Type="http://schemas.openxmlformats.org/officeDocument/2006/relationships/customXml" Target="../ink/ink1030.xml"/><Relationship Id="rId139" Type="http://schemas.openxmlformats.org/officeDocument/2006/relationships/image" Target="../media/image709.png"/><Relationship Id="rId80" Type="http://schemas.openxmlformats.org/officeDocument/2006/relationships/customXml" Target="../ink/ink1003.xml"/><Relationship Id="rId85" Type="http://schemas.openxmlformats.org/officeDocument/2006/relationships/image" Target="../media/image6130.png"/><Relationship Id="rId150" Type="http://schemas.openxmlformats.org/officeDocument/2006/relationships/customXml" Target="../ink/ink1038.xml"/><Relationship Id="rId155" Type="http://schemas.openxmlformats.org/officeDocument/2006/relationships/image" Target="../media/image717.png"/><Relationship Id="rId171" Type="http://schemas.openxmlformats.org/officeDocument/2006/relationships/image" Target="../media/image725.png"/><Relationship Id="rId12" Type="http://schemas.openxmlformats.org/officeDocument/2006/relationships/customXml" Target="../ink/ink969.xml"/><Relationship Id="rId17" Type="http://schemas.openxmlformats.org/officeDocument/2006/relationships/image" Target="../media/image5790.png"/><Relationship Id="rId33" Type="http://schemas.openxmlformats.org/officeDocument/2006/relationships/image" Target="../media/image5870.png"/><Relationship Id="rId38" Type="http://schemas.openxmlformats.org/officeDocument/2006/relationships/customXml" Target="../ink/ink982.xml"/><Relationship Id="rId59" Type="http://schemas.openxmlformats.org/officeDocument/2006/relationships/image" Target="../media/image6000.png"/><Relationship Id="rId103" Type="http://schemas.openxmlformats.org/officeDocument/2006/relationships/image" Target="../media/image6220.png"/><Relationship Id="rId108" Type="http://schemas.openxmlformats.org/officeDocument/2006/relationships/customXml" Target="../ink/ink1017.xml"/><Relationship Id="rId124" Type="http://schemas.openxmlformats.org/officeDocument/2006/relationships/customXml" Target="../ink/ink1025.xml"/><Relationship Id="rId129" Type="http://schemas.openxmlformats.org/officeDocument/2006/relationships/image" Target="../media/image704.png"/><Relationship Id="rId54" Type="http://schemas.openxmlformats.org/officeDocument/2006/relationships/customXml" Target="../ink/ink990.xml"/><Relationship Id="rId70" Type="http://schemas.openxmlformats.org/officeDocument/2006/relationships/customXml" Target="../ink/ink998.xml"/><Relationship Id="rId75" Type="http://schemas.openxmlformats.org/officeDocument/2006/relationships/image" Target="../media/image6080.png"/><Relationship Id="rId91" Type="http://schemas.openxmlformats.org/officeDocument/2006/relationships/image" Target="../media/image6160.png"/><Relationship Id="rId96" Type="http://schemas.openxmlformats.org/officeDocument/2006/relationships/customXml" Target="../ink/ink1011.xml"/><Relationship Id="rId140" Type="http://schemas.openxmlformats.org/officeDocument/2006/relationships/customXml" Target="../ink/ink1033.xml"/><Relationship Id="rId145" Type="http://schemas.openxmlformats.org/officeDocument/2006/relationships/image" Target="../media/image712.png"/><Relationship Id="rId161" Type="http://schemas.openxmlformats.org/officeDocument/2006/relationships/image" Target="../media/image720.png"/><Relationship Id="rId166" Type="http://schemas.openxmlformats.org/officeDocument/2006/relationships/customXml" Target="../ink/ink104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66.xml"/><Relationship Id="rId23" Type="http://schemas.openxmlformats.org/officeDocument/2006/relationships/image" Target="../media/image5820.png"/><Relationship Id="rId28" Type="http://schemas.openxmlformats.org/officeDocument/2006/relationships/customXml" Target="../ink/ink977.xml"/><Relationship Id="rId49" Type="http://schemas.openxmlformats.org/officeDocument/2006/relationships/image" Target="../media/image5950.png"/><Relationship Id="rId114" Type="http://schemas.openxmlformats.org/officeDocument/2006/relationships/customXml" Target="../ink/ink1020.xml"/><Relationship Id="rId119" Type="http://schemas.openxmlformats.org/officeDocument/2006/relationships/image" Target="../media/image6300.png"/><Relationship Id="rId10" Type="http://schemas.openxmlformats.org/officeDocument/2006/relationships/customXml" Target="../ink/ink968.xml"/><Relationship Id="rId31" Type="http://schemas.openxmlformats.org/officeDocument/2006/relationships/image" Target="../media/image5860.png"/><Relationship Id="rId44" Type="http://schemas.openxmlformats.org/officeDocument/2006/relationships/customXml" Target="../ink/ink985.xml"/><Relationship Id="rId52" Type="http://schemas.openxmlformats.org/officeDocument/2006/relationships/customXml" Target="../ink/ink989.xml"/><Relationship Id="rId60" Type="http://schemas.openxmlformats.org/officeDocument/2006/relationships/customXml" Target="../ink/ink993.xml"/><Relationship Id="rId65" Type="http://schemas.openxmlformats.org/officeDocument/2006/relationships/image" Target="../media/image6030.png"/><Relationship Id="rId73" Type="http://schemas.openxmlformats.org/officeDocument/2006/relationships/image" Target="../media/image6070.png"/><Relationship Id="rId78" Type="http://schemas.openxmlformats.org/officeDocument/2006/relationships/customXml" Target="../ink/ink1002.xml"/><Relationship Id="rId81" Type="http://schemas.openxmlformats.org/officeDocument/2006/relationships/image" Target="../media/image6110.png"/><Relationship Id="rId86" Type="http://schemas.openxmlformats.org/officeDocument/2006/relationships/customXml" Target="../ink/ink1006.xml"/><Relationship Id="rId94" Type="http://schemas.openxmlformats.org/officeDocument/2006/relationships/customXml" Target="../ink/ink1010.xml"/><Relationship Id="rId99" Type="http://schemas.openxmlformats.org/officeDocument/2006/relationships/image" Target="../media/image6200.png"/><Relationship Id="rId101" Type="http://schemas.openxmlformats.org/officeDocument/2006/relationships/image" Target="../media/image6210.png"/><Relationship Id="rId122" Type="http://schemas.openxmlformats.org/officeDocument/2006/relationships/customXml" Target="../ink/ink1024.xml"/><Relationship Id="rId130" Type="http://schemas.openxmlformats.org/officeDocument/2006/relationships/customXml" Target="../ink/ink1028.xml"/><Relationship Id="rId135" Type="http://schemas.openxmlformats.org/officeDocument/2006/relationships/image" Target="../media/image707.png"/><Relationship Id="rId143" Type="http://schemas.openxmlformats.org/officeDocument/2006/relationships/image" Target="../media/image711.png"/><Relationship Id="rId148" Type="http://schemas.openxmlformats.org/officeDocument/2006/relationships/customXml" Target="../ink/ink1037.xml"/><Relationship Id="rId151" Type="http://schemas.openxmlformats.org/officeDocument/2006/relationships/image" Target="../media/image715.png"/><Relationship Id="rId156" Type="http://schemas.openxmlformats.org/officeDocument/2006/relationships/customXml" Target="../ink/ink1041.xml"/><Relationship Id="rId164" Type="http://schemas.openxmlformats.org/officeDocument/2006/relationships/customXml" Target="../ink/ink1045.xml"/><Relationship Id="rId169" Type="http://schemas.openxmlformats.org/officeDocument/2006/relationships/image" Target="../media/image724.png"/><Relationship Id="rId4" Type="http://schemas.openxmlformats.org/officeDocument/2006/relationships/customXml" Target="../ink/ink965.xml"/><Relationship Id="rId9" Type="http://schemas.openxmlformats.org/officeDocument/2006/relationships/image" Target="../media/image5750.png"/><Relationship Id="rId172" Type="http://schemas.openxmlformats.org/officeDocument/2006/relationships/customXml" Target="../ink/ink1049.xml"/><Relationship Id="rId13" Type="http://schemas.openxmlformats.org/officeDocument/2006/relationships/image" Target="../media/image5770.png"/><Relationship Id="rId18" Type="http://schemas.openxmlformats.org/officeDocument/2006/relationships/customXml" Target="../ink/ink972.xml"/><Relationship Id="rId39" Type="http://schemas.openxmlformats.org/officeDocument/2006/relationships/image" Target="../media/image5900.png"/><Relationship Id="rId109" Type="http://schemas.openxmlformats.org/officeDocument/2006/relationships/image" Target="../media/image6250.png"/><Relationship Id="rId34" Type="http://schemas.openxmlformats.org/officeDocument/2006/relationships/customXml" Target="../ink/ink980.xml"/><Relationship Id="rId50" Type="http://schemas.openxmlformats.org/officeDocument/2006/relationships/customXml" Target="../ink/ink988.xml"/><Relationship Id="rId55" Type="http://schemas.openxmlformats.org/officeDocument/2006/relationships/image" Target="../media/image5980.png"/><Relationship Id="rId76" Type="http://schemas.openxmlformats.org/officeDocument/2006/relationships/customXml" Target="../ink/ink1001.xml"/><Relationship Id="rId97" Type="http://schemas.openxmlformats.org/officeDocument/2006/relationships/image" Target="../media/image6190.png"/><Relationship Id="rId104" Type="http://schemas.openxmlformats.org/officeDocument/2006/relationships/customXml" Target="../ink/ink1015.xml"/><Relationship Id="rId120" Type="http://schemas.openxmlformats.org/officeDocument/2006/relationships/customXml" Target="../ink/ink1023.xml"/><Relationship Id="rId125" Type="http://schemas.openxmlformats.org/officeDocument/2006/relationships/image" Target="../media/image702.png"/><Relationship Id="rId141" Type="http://schemas.openxmlformats.org/officeDocument/2006/relationships/image" Target="../media/image710.png"/><Relationship Id="rId146" Type="http://schemas.openxmlformats.org/officeDocument/2006/relationships/customXml" Target="../ink/ink1036.xml"/><Relationship Id="rId167" Type="http://schemas.openxmlformats.org/officeDocument/2006/relationships/image" Target="../media/image723.png"/><Relationship Id="rId7" Type="http://schemas.openxmlformats.org/officeDocument/2006/relationships/image" Target="../media/image5740.png"/><Relationship Id="rId71" Type="http://schemas.openxmlformats.org/officeDocument/2006/relationships/image" Target="../media/image6060.png"/><Relationship Id="rId92" Type="http://schemas.openxmlformats.org/officeDocument/2006/relationships/customXml" Target="../ink/ink1009.xml"/><Relationship Id="rId162" Type="http://schemas.openxmlformats.org/officeDocument/2006/relationships/customXml" Target="../ink/ink1044.xml"/><Relationship Id="rId2" Type="http://schemas.openxmlformats.org/officeDocument/2006/relationships/customXml" Target="../ink/ink964.xml"/><Relationship Id="rId29" Type="http://schemas.openxmlformats.org/officeDocument/2006/relationships/image" Target="../media/image5850.png"/><Relationship Id="rId24" Type="http://schemas.openxmlformats.org/officeDocument/2006/relationships/customXml" Target="../ink/ink975.xml"/><Relationship Id="rId40" Type="http://schemas.openxmlformats.org/officeDocument/2006/relationships/customXml" Target="../ink/ink983.xml"/><Relationship Id="rId45" Type="http://schemas.openxmlformats.org/officeDocument/2006/relationships/image" Target="../media/image5930.png"/><Relationship Id="rId66" Type="http://schemas.openxmlformats.org/officeDocument/2006/relationships/customXml" Target="../ink/ink996.xml"/><Relationship Id="rId87" Type="http://schemas.openxmlformats.org/officeDocument/2006/relationships/image" Target="../media/image6140.png"/><Relationship Id="rId110" Type="http://schemas.openxmlformats.org/officeDocument/2006/relationships/customXml" Target="../ink/ink1018.xml"/><Relationship Id="rId115" Type="http://schemas.openxmlformats.org/officeDocument/2006/relationships/image" Target="../media/image6280.png"/><Relationship Id="rId131" Type="http://schemas.openxmlformats.org/officeDocument/2006/relationships/image" Target="../media/image705.png"/><Relationship Id="rId136" Type="http://schemas.openxmlformats.org/officeDocument/2006/relationships/customXml" Target="../ink/ink1031.xml"/><Relationship Id="rId157" Type="http://schemas.openxmlformats.org/officeDocument/2006/relationships/image" Target="../media/image718.png"/><Relationship Id="rId61" Type="http://schemas.openxmlformats.org/officeDocument/2006/relationships/image" Target="../media/image6010.png"/><Relationship Id="rId82" Type="http://schemas.openxmlformats.org/officeDocument/2006/relationships/customXml" Target="../ink/ink1004.xml"/><Relationship Id="rId152" Type="http://schemas.openxmlformats.org/officeDocument/2006/relationships/customXml" Target="../ink/ink1039.xml"/><Relationship Id="rId173" Type="http://schemas.openxmlformats.org/officeDocument/2006/relationships/image" Target="../media/image726.png"/><Relationship Id="rId19" Type="http://schemas.openxmlformats.org/officeDocument/2006/relationships/image" Target="../media/image5800.png"/><Relationship Id="rId14" Type="http://schemas.openxmlformats.org/officeDocument/2006/relationships/customXml" Target="../ink/ink970.xml"/><Relationship Id="rId30" Type="http://schemas.openxmlformats.org/officeDocument/2006/relationships/customXml" Target="../ink/ink978.xml"/><Relationship Id="rId35" Type="http://schemas.openxmlformats.org/officeDocument/2006/relationships/image" Target="../media/image5880.png"/><Relationship Id="rId56" Type="http://schemas.openxmlformats.org/officeDocument/2006/relationships/customXml" Target="../ink/ink991.xml"/><Relationship Id="rId77" Type="http://schemas.openxmlformats.org/officeDocument/2006/relationships/image" Target="../media/image6090.png"/><Relationship Id="rId100" Type="http://schemas.openxmlformats.org/officeDocument/2006/relationships/customXml" Target="../ink/ink1013.xml"/><Relationship Id="rId105" Type="http://schemas.openxmlformats.org/officeDocument/2006/relationships/image" Target="../media/image6230.png"/><Relationship Id="rId126" Type="http://schemas.openxmlformats.org/officeDocument/2006/relationships/customXml" Target="../ink/ink1026.xml"/><Relationship Id="rId147" Type="http://schemas.openxmlformats.org/officeDocument/2006/relationships/image" Target="../media/image713.png"/><Relationship Id="rId168" Type="http://schemas.openxmlformats.org/officeDocument/2006/relationships/customXml" Target="../ink/ink1047.xml"/><Relationship Id="rId8" Type="http://schemas.openxmlformats.org/officeDocument/2006/relationships/customXml" Target="../ink/ink967.xml"/><Relationship Id="rId51" Type="http://schemas.openxmlformats.org/officeDocument/2006/relationships/image" Target="../media/image5960.png"/><Relationship Id="rId72" Type="http://schemas.openxmlformats.org/officeDocument/2006/relationships/customXml" Target="../ink/ink999.xml"/><Relationship Id="rId93" Type="http://schemas.openxmlformats.org/officeDocument/2006/relationships/image" Target="../media/image6170.png"/><Relationship Id="rId98" Type="http://schemas.openxmlformats.org/officeDocument/2006/relationships/customXml" Target="../ink/ink1012.xml"/><Relationship Id="rId121" Type="http://schemas.openxmlformats.org/officeDocument/2006/relationships/image" Target="../media/image625.png"/><Relationship Id="rId142" Type="http://schemas.openxmlformats.org/officeDocument/2006/relationships/customXml" Target="../ink/ink1034.xml"/><Relationship Id="rId163" Type="http://schemas.openxmlformats.org/officeDocument/2006/relationships/image" Target="../media/image721.png"/><Relationship Id="rId3" Type="http://schemas.openxmlformats.org/officeDocument/2006/relationships/image" Target="../media/image5720.png"/><Relationship Id="rId25" Type="http://schemas.openxmlformats.org/officeDocument/2006/relationships/image" Target="../media/image5830.png"/><Relationship Id="rId46" Type="http://schemas.openxmlformats.org/officeDocument/2006/relationships/customXml" Target="../ink/ink986.xml"/><Relationship Id="rId67" Type="http://schemas.openxmlformats.org/officeDocument/2006/relationships/image" Target="../media/image6040.png"/><Relationship Id="rId116" Type="http://schemas.openxmlformats.org/officeDocument/2006/relationships/customXml" Target="../ink/ink1021.xml"/><Relationship Id="rId137" Type="http://schemas.openxmlformats.org/officeDocument/2006/relationships/image" Target="../media/image708.png"/><Relationship Id="rId158" Type="http://schemas.openxmlformats.org/officeDocument/2006/relationships/customXml" Target="../ink/ink1042.xml"/><Relationship Id="rId20" Type="http://schemas.openxmlformats.org/officeDocument/2006/relationships/customXml" Target="../ink/ink973.xml"/><Relationship Id="rId41" Type="http://schemas.openxmlformats.org/officeDocument/2006/relationships/image" Target="../media/image5910.png"/><Relationship Id="rId62" Type="http://schemas.openxmlformats.org/officeDocument/2006/relationships/customXml" Target="../ink/ink994.xml"/><Relationship Id="rId83" Type="http://schemas.openxmlformats.org/officeDocument/2006/relationships/image" Target="../media/image6120.png"/><Relationship Id="rId88" Type="http://schemas.openxmlformats.org/officeDocument/2006/relationships/customXml" Target="../ink/ink1007.xml"/><Relationship Id="rId111" Type="http://schemas.openxmlformats.org/officeDocument/2006/relationships/image" Target="../media/image6260.png"/><Relationship Id="rId132" Type="http://schemas.openxmlformats.org/officeDocument/2006/relationships/customXml" Target="../ink/ink1029.xml"/><Relationship Id="rId153" Type="http://schemas.openxmlformats.org/officeDocument/2006/relationships/image" Target="../media/image716.png"/><Relationship Id="rId174" Type="http://schemas.openxmlformats.org/officeDocument/2006/relationships/customXml" Target="../ink/ink1050.xml"/><Relationship Id="rId15" Type="http://schemas.openxmlformats.org/officeDocument/2006/relationships/image" Target="../media/image5780.png"/><Relationship Id="rId36" Type="http://schemas.openxmlformats.org/officeDocument/2006/relationships/customXml" Target="../ink/ink981.xml"/><Relationship Id="rId57" Type="http://schemas.openxmlformats.org/officeDocument/2006/relationships/image" Target="../media/image5990.png"/><Relationship Id="rId106" Type="http://schemas.openxmlformats.org/officeDocument/2006/relationships/customXml" Target="../ink/ink1016.xml"/><Relationship Id="rId127" Type="http://schemas.openxmlformats.org/officeDocument/2006/relationships/image" Target="../media/image70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35.png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9.png"/><Relationship Id="rId50" Type="http://schemas.openxmlformats.org/officeDocument/2006/relationships/customXml" Target="../ink/ink41.xml"/><Relationship Id="rId7" Type="http://schemas.openxmlformats.org/officeDocument/2006/relationships/image" Target="../media/image19.png"/><Relationship Id="rId12" Type="http://schemas.openxmlformats.org/officeDocument/2006/relationships/customXml" Target="../ink/ink22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0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1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4.png"/><Relationship Id="rId40" Type="http://schemas.openxmlformats.org/officeDocument/2006/relationships/customXml" Target="../ink/ink36.xml"/><Relationship Id="rId45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0.png"/><Relationship Id="rId10" Type="http://schemas.openxmlformats.org/officeDocument/2006/relationships/customXml" Target="../ink/ink21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4" Type="http://schemas.openxmlformats.org/officeDocument/2006/relationships/customXml" Target="../ink/ink38.xml"/><Relationship Id="rId4" Type="http://schemas.openxmlformats.org/officeDocument/2006/relationships/customXml" Target="../ink/ink18.xml"/><Relationship Id="rId9" Type="http://schemas.openxmlformats.org/officeDocument/2006/relationships/image" Target="../media/image2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png"/><Relationship Id="rId30" Type="http://schemas.openxmlformats.org/officeDocument/2006/relationships/customXml" Target="../ink/ink31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40.xml"/><Relationship Id="rId8" Type="http://schemas.openxmlformats.org/officeDocument/2006/relationships/customXml" Target="../ink/ink20.xml"/><Relationship Id="rId51" Type="http://schemas.openxmlformats.org/officeDocument/2006/relationships/image" Target="../media/image41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30.png"/><Relationship Id="rId299" Type="http://schemas.openxmlformats.org/officeDocument/2006/relationships/image" Target="../media/image774.png"/><Relationship Id="rId21" Type="http://schemas.openxmlformats.org/officeDocument/2006/relationships/image" Target="../media/image6350.png"/><Relationship Id="rId63" Type="http://schemas.openxmlformats.org/officeDocument/2006/relationships/image" Target="../media/image6560.png"/><Relationship Id="rId159" Type="http://schemas.openxmlformats.org/officeDocument/2006/relationships/image" Target="../media/image7040.png"/><Relationship Id="rId324" Type="http://schemas.openxmlformats.org/officeDocument/2006/relationships/customXml" Target="../ink/ink1212.xml"/><Relationship Id="rId366" Type="http://schemas.openxmlformats.org/officeDocument/2006/relationships/customXml" Target="../ink/ink1233.xml"/><Relationship Id="rId170" Type="http://schemas.openxmlformats.org/officeDocument/2006/relationships/customXml" Target="../ink/ink1135.xml"/><Relationship Id="rId226" Type="http://schemas.openxmlformats.org/officeDocument/2006/relationships/customXml" Target="../ink/ink1163.xml"/><Relationship Id="rId433" Type="http://schemas.openxmlformats.org/officeDocument/2006/relationships/image" Target="../media/image841.png"/><Relationship Id="rId268" Type="http://schemas.openxmlformats.org/officeDocument/2006/relationships/customXml" Target="../ink/ink1184.xml"/><Relationship Id="rId32" Type="http://schemas.openxmlformats.org/officeDocument/2006/relationships/customXml" Target="../ink/ink1066.xml"/><Relationship Id="rId74" Type="http://schemas.openxmlformats.org/officeDocument/2006/relationships/customXml" Target="../ink/ink1087.xml"/><Relationship Id="rId128" Type="http://schemas.openxmlformats.org/officeDocument/2006/relationships/customXml" Target="../ink/ink1114.xml"/><Relationship Id="rId335" Type="http://schemas.openxmlformats.org/officeDocument/2006/relationships/image" Target="../media/image792.png"/><Relationship Id="rId377" Type="http://schemas.openxmlformats.org/officeDocument/2006/relationships/image" Target="../media/image813.png"/><Relationship Id="rId5" Type="http://schemas.openxmlformats.org/officeDocument/2006/relationships/image" Target="../media/image5730.png"/><Relationship Id="rId181" Type="http://schemas.openxmlformats.org/officeDocument/2006/relationships/image" Target="../media/image7150.png"/><Relationship Id="rId237" Type="http://schemas.openxmlformats.org/officeDocument/2006/relationships/image" Target="../media/image743.png"/><Relationship Id="rId402" Type="http://schemas.openxmlformats.org/officeDocument/2006/relationships/customXml" Target="../ink/ink1251.xml"/><Relationship Id="rId279" Type="http://schemas.openxmlformats.org/officeDocument/2006/relationships/image" Target="../media/image764.png"/><Relationship Id="rId43" Type="http://schemas.openxmlformats.org/officeDocument/2006/relationships/image" Target="../media/image6460.png"/><Relationship Id="rId139" Type="http://schemas.openxmlformats.org/officeDocument/2006/relationships/image" Target="../media/image6940.png"/><Relationship Id="rId290" Type="http://schemas.openxmlformats.org/officeDocument/2006/relationships/customXml" Target="../ink/ink1195.xml"/><Relationship Id="rId304" Type="http://schemas.openxmlformats.org/officeDocument/2006/relationships/customXml" Target="../ink/ink1202.xml"/><Relationship Id="rId346" Type="http://schemas.openxmlformats.org/officeDocument/2006/relationships/customXml" Target="../ink/ink1223.xml"/><Relationship Id="rId388" Type="http://schemas.openxmlformats.org/officeDocument/2006/relationships/customXml" Target="../ink/ink1244.xml"/><Relationship Id="rId85" Type="http://schemas.openxmlformats.org/officeDocument/2006/relationships/image" Target="../media/image6670.png"/><Relationship Id="rId150" Type="http://schemas.openxmlformats.org/officeDocument/2006/relationships/customXml" Target="../ink/ink1125.xml"/><Relationship Id="rId192" Type="http://schemas.openxmlformats.org/officeDocument/2006/relationships/customXml" Target="../ink/ink1146.xml"/><Relationship Id="rId206" Type="http://schemas.openxmlformats.org/officeDocument/2006/relationships/customXml" Target="../ink/ink1153.xml"/><Relationship Id="rId413" Type="http://schemas.openxmlformats.org/officeDocument/2006/relationships/image" Target="../media/image831.png"/><Relationship Id="rId248" Type="http://schemas.openxmlformats.org/officeDocument/2006/relationships/customXml" Target="../ink/ink1174.xml"/><Relationship Id="rId12" Type="http://schemas.openxmlformats.org/officeDocument/2006/relationships/customXml" Target="../ink/ink1056.xml"/><Relationship Id="rId33" Type="http://schemas.openxmlformats.org/officeDocument/2006/relationships/image" Target="../media/image6410.png"/><Relationship Id="rId108" Type="http://schemas.openxmlformats.org/officeDocument/2006/relationships/customXml" Target="../ink/ink1104.xml"/><Relationship Id="rId129" Type="http://schemas.openxmlformats.org/officeDocument/2006/relationships/image" Target="../media/image6890.png"/><Relationship Id="rId280" Type="http://schemas.openxmlformats.org/officeDocument/2006/relationships/customXml" Target="../ink/ink1190.xml"/><Relationship Id="rId315" Type="http://schemas.openxmlformats.org/officeDocument/2006/relationships/image" Target="../media/image782.png"/><Relationship Id="rId336" Type="http://schemas.openxmlformats.org/officeDocument/2006/relationships/customXml" Target="../ink/ink1218.xml"/><Relationship Id="rId357" Type="http://schemas.openxmlformats.org/officeDocument/2006/relationships/image" Target="../media/image803.png"/><Relationship Id="rId54" Type="http://schemas.openxmlformats.org/officeDocument/2006/relationships/customXml" Target="../ink/ink1077.xml"/><Relationship Id="rId75" Type="http://schemas.openxmlformats.org/officeDocument/2006/relationships/image" Target="../media/image6620.png"/><Relationship Id="rId96" Type="http://schemas.openxmlformats.org/officeDocument/2006/relationships/customXml" Target="../ink/ink1098.xml"/><Relationship Id="rId140" Type="http://schemas.openxmlformats.org/officeDocument/2006/relationships/customXml" Target="../ink/ink1120.xml"/><Relationship Id="rId161" Type="http://schemas.openxmlformats.org/officeDocument/2006/relationships/image" Target="../media/image7050.png"/><Relationship Id="rId182" Type="http://schemas.openxmlformats.org/officeDocument/2006/relationships/customXml" Target="../ink/ink1141.xml"/><Relationship Id="rId217" Type="http://schemas.openxmlformats.org/officeDocument/2006/relationships/image" Target="../media/image733.png"/><Relationship Id="rId378" Type="http://schemas.openxmlformats.org/officeDocument/2006/relationships/customXml" Target="../ink/ink1239.xml"/><Relationship Id="rId399" Type="http://schemas.openxmlformats.org/officeDocument/2006/relationships/image" Target="../media/image824.png"/><Relationship Id="rId403" Type="http://schemas.openxmlformats.org/officeDocument/2006/relationships/image" Target="../media/image826.png"/><Relationship Id="rId6" Type="http://schemas.openxmlformats.org/officeDocument/2006/relationships/customXml" Target="../ink/ink1053.xml"/><Relationship Id="rId238" Type="http://schemas.openxmlformats.org/officeDocument/2006/relationships/customXml" Target="../ink/ink1169.xml"/><Relationship Id="rId259" Type="http://schemas.openxmlformats.org/officeDocument/2006/relationships/image" Target="../media/image754.png"/><Relationship Id="rId424" Type="http://schemas.openxmlformats.org/officeDocument/2006/relationships/customXml" Target="../ink/ink1262.xml"/><Relationship Id="rId23" Type="http://schemas.openxmlformats.org/officeDocument/2006/relationships/image" Target="../media/image6360.png"/><Relationship Id="rId119" Type="http://schemas.openxmlformats.org/officeDocument/2006/relationships/image" Target="../media/image6840.png"/><Relationship Id="rId270" Type="http://schemas.openxmlformats.org/officeDocument/2006/relationships/customXml" Target="../ink/ink1185.xml"/><Relationship Id="rId291" Type="http://schemas.openxmlformats.org/officeDocument/2006/relationships/image" Target="../media/image770.png"/><Relationship Id="rId305" Type="http://schemas.openxmlformats.org/officeDocument/2006/relationships/image" Target="../media/image777.png"/><Relationship Id="rId326" Type="http://schemas.openxmlformats.org/officeDocument/2006/relationships/customXml" Target="../ink/ink1213.xml"/><Relationship Id="rId347" Type="http://schemas.openxmlformats.org/officeDocument/2006/relationships/image" Target="../media/image798.png"/><Relationship Id="rId44" Type="http://schemas.openxmlformats.org/officeDocument/2006/relationships/customXml" Target="../ink/ink1072.xml"/><Relationship Id="rId65" Type="http://schemas.openxmlformats.org/officeDocument/2006/relationships/image" Target="../media/image6570.png"/><Relationship Id="rId86" Type="http://schemas.openxmlformats.org/officeDocument/2006/relationships/customXml" Target="../ink/ink1093.xml"/><Relationship Id="rId130" Type="http://schemas.openxmlformats.org/officeDocument/2006/relationships/customXml" Target="../ink/ink1115.xml"/><Relationship Id="rId151" Type="http://schemas.openxmlformats.org/officeDocument/2006/relationships/image" Target="../media/image7000.png"/><Relationship Id="rId368" Type="http://schemas.openxmlformats.org/officeDocument/2006/relationships/customXml" Target="../ink/ink1234.xml"/><Relationship Id="rId389" Type="http://schemas.openxmlformats.org/officeDocument/2006/relationships/image" Target="../media/image819.png"/><Relationship Id="rId172" Type="http://schemas.openxmlformats.org/officeDocument/2006/relationships/customXml" Target="../ink/ink1136.xml"/><Relationship Id="rId193" Type="http://schemas.openxmlformats.org/officeDocument/2006/relationships/image" Target="../media/image7210.png"/><Relationship Id="rId207" Type="http://schemas.openxmlformats.org/officeDocument/2006/relationships/image" Target="../media/image728.png"/><Relationship Id="rId228" Type="http://schemas.openxmlformats.org/officeDocument/2006/relationships/customXml" Target="../ink/ink1164.xml"/><Relationship Id="rId249" Type="http://schemas.openxmlformats.org/officeDocument/2006/relationships/image" Target="../media/image749.png"/><Relationship Id="rId414" Type="http://schemas.openxmlformats.org/officeDocument/2006/relationships/customXml" Target="../ink/ink1257.xml"/><Relationship Id="rId435" Type="http://schemas.openxmlformats.org/officeDocument/2006/relationships/image" Target="../media/image842.png"/><Relationship Id="rId13" Type="http://schemas.openxmlformats.org/officeDocument/2006/relationships/image" Target="../media/image6310.png"/><Relationship Id="rId109" Type="http://schemas.openxmlformats.org/officeDocument/2006/relationships/image" Target="../media/image6790.png"/><Relationship Id="rId260" Type="http://schemas.openxmlformats.org/officeDocument/2006/relationships/customXml" Target="../ink/ink1180.xml"/><Relationship Id="rId281" Type="http://schemas.openxmlformats.org/officeDocument/2006/relationships/image" Target="../media/image765.png"/><Relationship Id="rId316" Type="http://schemas.openxmlformats.org/officeDocument/2006/relationships/customXml" Target="../ink/ink1208.xml"/><Relationship Id="rId337" Type="http://schemas.openxmlformats.org/officeDocument/2006/relationships/image" Target="../media/image793.png"/><Relationship Id="rId34" Type="http://schemas.openxmlformats.org/officeDocument/2006/relationships/customXml" Target="../ink/ink1067.xml"/><Relationship Id="rId55" Type="http://schemas.openxmlformats.org/officeDocument/2006/relationships/image" Target="../media/image6520.png"/><Relationship Id="rId76" Type="http://schemas.openxmlformats.org/officeDocument/2006/relationships/customXml" Target="../ink/ink1088.xml"/><Relationship Id="rId97" Type="http://schemas.openxmlformats.org/officeDocument/2006/relationships/image" Target="../media/image6730.png"/><Relationship Id="rId120" Type="http://schemas.openxmlformats.org/officeDocument/2006/relationships/customXml" Target="../ink/ink1110.xml"/><Relationship Id="rId141" Type="http://schemas.openxmlformats.org/officeDocument/2006/relationships/image" Target="../media/image6950.png"/><Relationship Id="rId358" Type="http://schemas.openxmlformats.org/officeDocument/2006/relationships/customXml" Target="../ink/ink1229.xml"/><Relationship Id="rId379" Type="http://schemas.openxmlformats.org/officeDocument/2006/relationships/image" Target="../media/image814.png"/><Relationship Id="rId7" Type="http://schemas.openxmlformats.org/officeDocument/2006/relationships/image" Target="../media/image5740.png"/><Relationship Id="rId162" Type="http://schemas.openxmlformats.org/officeDocument/2006/relationships/customXml" Target="../ink/ink1131.xml"/><Relationship Id="rId183" Type="http://schemas.openxmlformats.org/officeDocument/2006/relationships/image" Target="../media/image7160.png"/><Relationship Id="rId218" Type="http://schemas.openxmlformats.org/officeDocument/2006/relationships/customXml" Target="../ink/ink1159.xml"/><Relationship Id="rId239" Type="http://schemas.openxmlformats.org/officeDocument/2006/relationships/image" Target="../media/image744.png"/><Relationship Id="rId390" Type="http://schemas.openxmlformats.org/officeDocument/2006/relationships/customXml" Target="../ink/ink1245.xml"/><Relationship Id="rId404" Type="http://schemas.openxmlformats.org/officeDocument/2006/relationships/customXml" Target="../ink/ink1252.xml"/><Relationship Id="rId425" Type="http://schemas.openxmlformats.org/officeDocument/2006/relationships/image" Target="../media/image837.png"/><Relationship Id="rId250" Type="http://schemas.openxmlformats.org/officeDocument/2006/relationships/customXml" Target="../ink/ink1175.xml"/><Relationship Id="rId271" Type="http://schemas.openxmlformats.org/officeDocument/2006/relationships/image" Target="../media/image760.png"/><Relationship Id="rId292" Type="http://schemas.openxmlformats.org/officeDocument/2006/relationships/customXml" Target="../ink/ink1196.xml"/><Relationship Id="rId306" Type="http://schemas.openxmlformats.org/officeDocument/2006/relationships/customXml" Target="../ink/ink1203.xml"/><Relationship Id="rId24" Type="http://schemas.openxmlformats.org/officeDocument/2006/relationships/customXml" Target="../ink/ink1062.xml"/><Relationship Id="rId45" Type="http://schemas.openxmlformats.org/officeDocument/2006/relationships/image" Target="../media/image6470.png"/><Relationship Id="rId66" Type="http://schemas.openxmlformats.org/officeDocument/2006/relationships/customXml" Target="../ink/ink1083.xml"/><Relationship Id="rId87" Type="http://schemas.openxmlformats.org/officeDocument/2006/relationships/image" Target="../media/image6680.png"/><Relationship Id="rId110" Type="http://schemas.openxmlformats.org/officeDocument/2006/relationships/customXml" Target="../ink/ink1105.xml"/><Relationship Id="rId131" Type="http://schemas.openxmlformats.org/officeDocument/2006/relationships/image" Target="../media/image6900.png"/><Relationship Id="rId327" Type="http://schemas.openxmlformats.org/officeDocument/2006/relationships/image" Target="../media/image788.png"/><Relationship Id="rId348" Type="http://schemas.openxmlformats.org/officeDocument/2006/relationships/customXml" Target="../ink/ink1224.xml"/><Relationship Id="rId369" Type="http://schemas.openxmlformats.org/officeDocument/2006/relationships/image" Target="../media/image809.png"/><Relationship Id="rId152" Type="http://schemas.openxmlformats.org/officeDocument/2006/relationships/customXml" Target="../ink/ink1126.xml"/><Relationship Id="rId173" Type="http://schemas.openxmlformats.org/officeDocument/2006/relationships/image" Target="../media/image7110.png"/><Relationship Id="rId194" Type="http://schemas.openxmlformats.org/officeDocument/2006/relationships/customXml" Target="../ink/ink1147.xml"/><Relationship Id="rId208" Type="http://schemas.openxmlformats.org/officeDocument/2006/relationships/customXml" Target="../ink/ink1154.xml"/><Relationship Id="rId229" Type="http://schemas.openxmlformats.org/officeDocument/2006/relationships/image" Target="../media/image739.png"/><Relationship Id="rId380" Type="http://schemas.openxmlformats.org/officeDocument/2006/relationships/customXml" Target="../ink/ink1240.xml"/><Relationship Id="rId415" Type="http://schemas.openxmlformats.org/officeDocument/2006/relationships/image" Target="../media/image832.png"/><Relationship Id="rId436" Type="http://schemas.openxmlformats.org/officeDocument/2006/relationships/customXml" Target="../ink/ink1268.xml"/><Relationship Id="rId240" Type="http://schemas.openxmlformats.org/officeDocument/2006/relationships/customXml" Target="../ink/ink1170.xml"/><Relationship Id="rId261" Type="http://schemas.openxmlformats.org/officeDocument/2006/relationships/image" Target="../media/image755.png"/><Relationship Id="rId14" Type="http://schemas.openxmlformats.org/officeDocument/2006/relationships/customXml" Target="../ink/ink1057.xml"/><Relationship Id="rId35" Type="http://schemas.openxmlformats.org/officeDocument/2006/relationships/image" Target="../media/image6420.png"/><Relationship Id="rId56" Type="http://schemas.openxmlformats.org/officeDocument/2006/relationships/customXml" Target="../ink/ink1078.xml"/><Relationship Id="rId77" Type="http://schemas.openxmlformats.org/officeDocument/2006/relationships/image" Target="../media/image6630.png"/><Relationship Id="rId100" Type="http://schemas.openxmlformats.org/officeDocument/2006/relationships/customXml" Target="../ink/ink1100.xml"/><Relationship Id="rId282" Type="http://schemas.openxmlformats.org/officeDocument/2006/relationships/customXml" Target="../ink/ink1191.xml"/><Relationship Id="rId317" Type="http://schemas.openxmlformats.org/officeDocument/2006/relationships/image" Target="../media/image783.png"/><Relationship Id="rId338" Type="http://schemas.openxmlformats.org/officeDocument/2006/relationships/customXml" Target="../ink/ink1219.xml"/><Relationship Id="rId359" Type="http://schemas.openxmlformats.org/officeDocument/2006/relationships/image" Target="../media/image804.png"/><Relationship Id="rId8" Type="http://schemas.openxmlformats.org/officeDocument/2006/relationships/customXml" Target="../ink/ink1054.xml"/><Relationship Id="rId98" Type="http://schemas.openxmlformats.org/officeDocument/2006/relationships/customXml" Target="../ink/ink1099.xml"/><Relationship Id="rId121" Type="http://schemas.openxmlformats.org/officeDocument/2006/relationships/image" Target="../media/image6850.png"/><Relationship Id="rId142" Type="http://schemas.openxmlformats.org/officeDocument/2006/relationships/customXml" Target="../ink/ink1121.xml"/><Relationship Id="rId163" Type="http://schemas.openxmlformats.org/officeDocument/2006/relationships/image" Target="../media/image7060.png"/><Relationship Id="rId184" Type="http://schemas.openxmlformats.org/officeDocument/2006/relationships/customXml" Target="../ink/ink1142.xml"/><Relationship Id="rId219" Type="http://schemas.openxmlformats.org/officeDocument/2006/relationships/image" Target="../media/image734.png"/><Relationship Id="rId370" Type="http://schemas.openxmlformats.org/officeDocument/2006/relationships/customXml" Target="../ink/ink1235.xml"/><Relationship Id="rId391" Type="http://schemas.openxmlformats.org/officeDocument/2006/relationships/image" Target="../media/image820.png"/><Relationship Id="rId405" Type="http://schemas.openxmlformats.org/officeDocument/2006/relationships/image" Target="../media/image827.png"/><Relationship Id="rId426" Type="http://schemas.openxmlformats.org/officeDocument/2006/relationships/customXml" Target="../ink/ink1263.xml"/><Relationship Id="rId230" Type="http://schemas.openxmlformats.org/officeDocument/2006/relationships/customXml" Target="../ink/ink1165.xml"/><Relationship Id="rId251" Type="http://schemas.openxmlformats.org/officeDocument/2006/relationships/image" Target="../media/image750.png"/><Relationship Id="rId25" Type="http://schemas.openxmlformats.org/officeDocument/2006/relationships/image" Target="../media/image6370.png"/><Relationship Id="rId46" Type="http://schemas.openxmlformats.org/officeDocument/2006/relationships/customXml" Target="../ink/ink1073.xml"/><Relationship Id="rId67" Type="http://schemas.openxmlformats.org/officeDocument/2006/relationships/image" Target="../media/image6580.png"/><Relationship Id="rId272" Type="http://schemas.openxmlformats.org/officeDocument/2006/relationships/customXml" Target="../ink/ink1186.xml"/><Relationship Id="rId293" Type="http://schemas.openxmlformats.org/officeDocument/2006/relationships/image" Target="../media/image771.png"/><Relationship Id="rId307" Type="http://schemas.openxmlformats.org/officeDocument/2006/relationships/image" Target="../media/image778.png"/><Relationship Id="rId328" Type="http://schemas.openxmlformats.org/officeDocument/2006/relationships/customXml" Target="../ink/ink1214.xml"/><Relationship Id="rId349" Type="http://schemas.openxmlformats.org/officeDocument/2006/relationships/image" Target="../media/image799.png"/><Relationship Id="rId88" Type="http://schemas.openxmlformats.org/officeDocument/2006/relationships/customXml" Target="../ink/ink1094.xml"/><Relationship Id="rId111" Type="http://schemas.openxmlformats.org/officeDocument/2006/relationships/image" Target="../media/image6800.png"/><Relationship Id="rId132" Type="http://schemas.openxmlformats.org/officeDocument/2006/relationships/customXml" Target="../ink/ink1116.xml"/><Relationship Id="rId153" Type="http://schemas.openxmlformats.org/officeDocument/2006/relationships/image" Target="../media/image7010.png"/><Relationship Id="rId174" Type="http://schemas.openxmlformats.org/officeDocument/2006/relationships/customXml" Target="../ink/ink1137.xml"/><Relationship Id="rId195" Type="http://schemas.openxmlformats.org/officeDocument/2006/relationships/image" Target="../media/image7220.png"/><Relationship Id="rId209" Type="http://schemas.openxmlformats.org/officeDocument/2006/relationships/image" Target="../media/image729.png"/><Relationship Id="rId360" Type="http://schemas.openxmlformats.org/officeDocument/2006/relationships/customXml" Target="../ink/ink1230.xml"/><Relationship Id="rId381" Type="http://schemas.openxmlformats.org/officeDocument/2006/relationships/image" Target="../media/image815.png"/><Relationship Id="rId416" Type="http://schemas.openxmlformats.org/officeDocument/2006/relationships/customXml" Target="../ink/ink1258.xml"/><Relationship Id="rId220" Type="http://schemas.openxmlformats.org/officeDocument/2006/relationships/customXml" Target="../ink/ink1160.xml"/><Relationship Id="rId241" Type="http://schemas.openxmlformats.org/officeDocument/2006/relationships/image" Target="../media/image745.png"/><Relationship Id="rId437" Type="http://schemas.openxmlformats.org/officeDocument/2006/relationships/image" Target="../media/image843.png"/><Relationship Id="rId15" Type="http://schemas.openxmlformats.org/officeDocument/2006/relationships/image" Target="../media/image6320.png"/><Relationship Id="rId36" Type="http://schemas.openxmlformats.org/officeDocument/2006/relationships/customXml" Target="../ink/ink1068.xml"/><Relationship Id="rId57" Type="http://schemas.openxmlformats.org/officeDocument/2006/relationships/image" Target="../media/image6530.png"/><Relationship Id="rId262" Type="http://schemas.openxmlformats.org/officeDocument/2006/relationships/customXml" Target="../ink/ink1181.xml"/><Relationship Id="rId283" Type="http://schemas.openxmlformats.org/officeDocument/2006/relationships/image" Target="../media/image766.png"/><Relationship Id="rId318" Type="http://schemas.openxmlformats.org/officeDocument/2006/relationships/customXml" Target="../ink/ink1209.xml"/><Relationship Id="rId339" Type="http://schemas.openxmlformats.org/officeDocument/2006/relationships/image" Target="../media/image794.png"/><Relationship Id="rId78" Type="http://schemas.openxmlformats.org/officeDocument/2006/relationships/customXml" Target="../ink/ink1089.xml"/><Relationship Id="rId99" Type="http://schemas.openxmlformats.org/officeDocument/2006/relationships/image" Target="../media/image6740.png"/><Relationship Id="rId101" Type="http://schemas.openxmlformats.org/officeDocument/2006/relationships/image" Target="../media/image6750.png"/><Relationship Id="rId122" Type="http://schemas.openxmlformats.org/officeDocument/2006/relationships/customXml" Target="../ink/ink1111.xml"/><Relationship Id="rId143" Type="http://schemas.openxmlformats.org/officeDocument/2006/relationships/image" Target="../media/image6960.png"/><Relationship Id="rId164" Type="http://schemas.openxmlformats.org/officeDocument/2006/relationships/customXml" Target="../ink/ink1132.xml"/><Relationship Id="rId185" Type="http://schemas.openxmlformats.org/officeDocument/2006/relationships/image" Target="../media/image7170.png"/><Relationship Id="rId350" Type="http://schemas.openxmlformats.org/officeDocument/2006/relationships/customXml" Target="../ink/ink1225.xml"/><Relationship Id="rId371" Type="http://schemas.openxmlformats.org/officeDocument/2006/relationships/image" Target="../media/image810.png"/><Relationship Id="rId406" Type="http://schemas.openxmlformats.org/officeDocument/2006/relationships/customXml" Target="../ink/ink1253.xml"/><Relationship Id="rId9" Type="http://schemas.openxmlformats.org/officeDocument/2006/relationships/image" Target="../media/image5750.png"/><Relationship Id="rId210" Type="http://schemas.openxmlformats.org/officeDocument/2006/relationships/customXml" Target="../ink/ink1155.xml"/><Relationship Id="rId392" Type="http://schemas.openxmlformats.org/officeDocument/2006/relationships/customXml" Target="../ink/ink1246.xml"/><Relationship Id="rId427" Type="http://schemas.openxmlformats.org/officeDocument/2006/relationships/image" Target="../media/image838.png"/><Relationship Id="rId26" Type="http://schemas.openxmlformats.org/officeDocument/2006/relationships/customXml" Target="../ink/ink1063.xml"/><Relationship Id="rId231" Type="http://schemas.openxmlformats.org/officeDocument/2006/relationships/image" Target="../media/image740.png"/><Relationship Id="rId252" Type="http://schemas.openxmlformats.org/officeDocument/2006/relationships/customXml" Target="../ink/ink1176.xml"/><Relationship Id="rId273" Type="http://schemas.openxmlformats.org/officeDocument/2006/relationships/image" Target="../media/image761.png"/><Relationship Id="rId294" Type="http://schemas.openxmlformats.org/officeDocument/2006/relationships/customXml" Target="../ink/ink1197.xml"/><Relationship Id="rId308" Type="http://schemas.openxmlformats.org/officeDocument/2006/relationships/customXml" Target="../ink/ink1204.xml"/><Relationship Id="rId329" Type="http://schemas.openxmlformats.org/officeDocument/2006/relationships/image" Target="../media/image789.png"/><Relationship Id="rId47" Type="http://schemas.openxmlformats.org/officeDocument/2006/relationships/image" Target="../media/image6480.png"/><Relationship Id="rId68" Type="http://schemas.openxmlformats.org/officeDocument/2006/relationships/customXml" Target="../ink/ink1084.xml"/><Relationship Id="rId89" Type="http://schemas.openxmlformats.org/officeDocument/2006/relationships/image" Target="../media/image6690.png"/><Relationship Id="rId112" Type="http://schemas.openxmlformats.org/officeDocument/2006/relationships/customXml" Target="../ink/ink1106.xml"/><Relationship Id="rId133" Type="http://schemas.openxmlformats.org/officeDocument/2006/relationships/image" Target="../media/image6910.png"/><Relationship Id="rId154" Type="http://schemas.openxmlformats.org/officeDocument/2006/relationships/customXml" Target="../ink/ink1127.xml"/><Relationship Id="rId175" Type="http://schemas.openxmlformats.org/officeDocument/2006/relationships/image" Target="../media/image7120.png"/><Relationship Id="rId340" Type="http://schemas.openxmlformats.org/officeDocument/2006/relationships/customXml" Target="../ink/ink1220.xml"/><Relationship Id="rId361" Type="http://schemas.openxmlformats.org/officeDocument/2006/relationships/image" Target="../media/image805.png"/><Relationship Id="rId196" Type="http://schemas.openxmlformats.org/officeDocument/2006/relationships/customXml" Target="../ink/ink1148.xml"/><Relationship Id="rId200" Type="http://schemas.openxmlformats.org/officeDocument/2006/relationships/customXml" Target="../ink/ink1150.xml"/><Relationship Id="rId382" Type="http://schemas.openxmlformats.org/officeDocument/2006/relationships/customXml" Target="../ink/ink1241.xml"/><Relationship Id="rId417" Type="http://schemas.openxmlformats.org/officeDocument/2006/relationships/image" Target="../media/image833.png"/><Relationship Id="rId438" Type="http://schemas.openxmlformats.org/officeDocument/2006/relationships/customXml" Target="../ink/ink1269.xml"/><Relationship Id="rId16" Type="http://schemas.openxmlformats.org/officeDocument/2006/relationships/customXml" Target="../ink/ink1058.xml"/><Relationship Id="rId221" Type="http://schemas.openxmlformats.org/officeDocument/2006/relationships/image" Target="../media/image735.png"/><Relationship Id="rId242" Type="http://schemas.openxmlformats.org/officeDocument/2006/relationships/customXml" Target="../ink/ink1171.xml"/><Relationship Id="rId263" Type="http://schemas.openxmlformats.org/officeDocument/2006/relationships/image" Target="../media/image756.png"/><Relationship Id="rId284" Type="http://schemas.openxmlformats.org/officeDocument/2006/relationships/customXml" Target="../ink/ink1192.xml"/><Relationship Id="rId319" Type="http://schemas.openxmlformats.org/officeDocument/2006/relationships/image" Target="../media/image784.png"/><Relationship Id="rId37" Type="http://schemas.openxmlformats.org/officeDocument/2006/relationships/image" Target="../media/image6430.png"/><Relationship Id="rId58" Type="http://schemas.openxmlformats.org/officeDocument/2006/relationships/customXml" Target="../ink/ink1079.xml"/><Relationship Id="rId79" Type="http://schemas.openxmlformats.org/officeDocument/2006/relationships/image" Target="../media/image6640.png"/><Relationship Id="rId102" Type="http://schemas.openxmlformats.org/officeDocument/2006/relationships/customXml" Target="../ink/ink1101.xml"/><Relationship Id="rId123" Type="http://schemas.openxmlformats.org/officeDocument/2006/relationships/image" Target="../media/image6860.png"/><Relationship Id="rId144" Type="http://schemas.openxmlformats.org/officeDocument/2006/relationships/customXml" Target="../ink/ink1122.xml"/><Relationship Id="rId330" Type="http://schemas.openxmlformats.org/officeDocument/2006/relationships/customXml" Target="../ink/ink1215.xml"/><Relationship Id="rId90" Type="http://schemas.openxmlformats.org/officeDocument/2006/relationships/customXml" Target="../ink/ink1095.xml"/><Relationship Id="rId165" Type="http://schemas.openxmlformats.org/officeDocument/2006/relationships/image" Target="../media/image7070.png"/><Relationship Id="rId186" Type="http://schemas.openxmlformats.org/officeDocument/2006/relationships/customXml" Target="../ink/ink1143.xml"/><Relationship Id="rId351" Type="http://schemas.openxmlformats.org/officeDocument/2006/relationships/image" Target="../media/image800.png"/><Relationship Id="rId372" Type="http://schemas.openxmlformats.org/officeDocument/2006/relationships/customXml" Target="../ink/ink1236.xml"/><Relationship Id="rId393" Type="http://schemas.openxmlformats.org/officeDocument/2006/relationships/image" Target="../media/image821.png"/><Relationship Id="rId407" Type="http://schemas.openxmlformats.org/officeDocument/2006/relationships/image" Target="../media/image828.png"/><Relationship Id="rId428" Type="http://schemas.openxmlformats.org/officeDocument/2006/relationships/customXml" Target="../ink/ink1264.xml"/><Relationship Id="rId211" Type="http://schemas.openxmlformats.org/officeDocument/2006/relationships/image" Target="../media/image730.png"/><Relationship Id="rId232" Type="http://schemas.openxmlformats.org/officeDocument/2006/relationships/customXml" Target="../ink/ink1166.xml"/><Relationship Id="rId253" Type="http://schemas.openxmlformats.org/officeDocument/2006/relationships/image" Target="../media/image751.png"/><Relationship Id="rId274" Type="http://schemas.openxmlformats.org/officeDocument/2006/relationships/customXml" Target="../ink/ink1187.xml"/><Relationship Id="rId295" Type="http://schemas.openxmlformats.org/officeDocument/2006/relationships/image" Target="../media/image772.png"/><Relationship Id="rId309" Type="http://schemas.openxmlformats.org/officeDocument/2006/relationships/image" Target="../media/image779.png"/><Relationship Id="rId27" Type="http://schemas.openxmlformats.org/officeDocument/2006/relationships/image" Target="../media/image6380.png"/><Relationship Id="rId48" Type="http://schemas.openxmlformats.org/officeDocument/2006/relationships/customXml" Target="../ink/ink1074.xml"/><Relationship Id="rId69" Type="http://schemas.openxmlformats.org/officeDocument/2006/relationships/image" Target="../media/image6590.png"/><Relationship Id="rId113" Type="http://schemas.openxmlformats.org/officeDocument/2006/relationships/image" Target="../media/image6810.png"/><Relationship Id="rId134" Type="http://schemas.openxmlformats.org/officeDocument/2006/relationships/customXml" Target="../ink/ink1117.xml"/><Relationship Id="rId320" Type="http://schemas.openxmlformats.org/officeDocument/2006/relationships/customXml" Target="../ink/ink1210.xml"/><Relationship Id="rId80" Type="http://schemas.openxmlformats.org/officeDocument/2006/relationships/customXml" Target="../ink/ink1090.xml"/><Relationship Id="rId155" Type="http://schemas.openxmlformats.org/officeDocument/2006/relationships/image" Target="../media/image7020.png"/><Relationship Id="rId176" Type="http://schemas.openxmlformats.org/officeDocument/2006/relationships/customXml" Target="../ink/ink1138.xml"/><Relationship Id="rId197" Type="http://schemas.openxmlformats.org/officeDocument/2006/relationships/image" Target="../media/image7230.png"/><Relationship Id="rId341" Type="http://schemas.openxmlformats.org/officeDocument/2006/relationships/image" Target="../media/image795.png"/><Relationship Id="rId362" Type="http://schemas.openxmlformats.org/officeDocument/2006/relationships/customXml" Target="../ink/ink1231.xml"/><Relationship Id="rId383" Type="http://schemas.openxmlformats.org/officeDocument/2006/relationships/image" Target="../media/image816.png"/><Relationship Id="rId418" Type="http://schemas.openxmlformats.org/officeDocument/2006/relationships/customXml" Target="../ink/ink1259.xml"/><Relationship Id="rId439" Type="http://schemas.openxmlformats.org/officeDocument/2006/relationships/image" Target="../media/image844.png"/><Relationship Id="rId201" Type="http://schemas.openxmlformats.org/officeDocument/2006/relationships/image" Target="../media/image7250.png"/><Relationship Id="rId222" Type="http://schemas.openxmlformats.org/officeDocument/2006/relationships/customXml" Target="../ink/ink1161.xml"/><Relationship Id="rId243" Type="http://schemas.openxmlformats.org/officeDocument/2006/relationships/image" Target="../media/image746.png"/><Relationship Id="rId264" Type="http://schemas.openxmlformats.org/officeDocument/2006/relationships/customXml" Target="../ink/ink1182.xml"/><Relationship Id="rId285" Type="http://schemas.openxmlformats.org/officeDocument/2006/relationships/image" Target="../media/image767.png"/><Relationship Id="rId17" Type="http://schemas.openxmlformats.org/officeDocument/2006/relationships/image" Target="../media/image6330.png"/><Relationship Id="rId38" Type="http://schemas.openxmlformats.org/officeDocument/2006/relationships/customXml" Target="../ink/ink1069.xml"/><Relationship Id="rId59" Type="http://schemas.openxmlformats.org/officeDocument/2006/relationships/image" Target="../media/image6540.png"/><Relationship Id="rId103" Type="http://schemas.openxmlformats.org/officeDocument/2006/relationships/image" Target="../media/image6760.png"/><Relationship Id="rId124" Type="http://schemas.openxmlformats.org/officeDocument/2006/relationships/customXml" Target="../ink/ink1112.xml"/><Relationship Id="rId310" Type="http://schemas.openxmlformats.org/officeDocument/2006/relationships/customXml" Target="../ink/ink1205.xml"/><Relationship Id="rId70" Type="http://schemas.openxmlformats.org/officeDocument/2006/relationships/customXml" Target="../ink/ink1085.xml"/><Relationship Id="rId91" Type="http://schemas.openxmlformats.org/officeDocument/2006/relationships/image" Target="../media/image6700.png"/><Relationship Id="rId145" Type="http://schemas.openxmlformats.org/officeDocument/2006/relationships/image" Target="../media/image6970.png"/><Relationship Id="rId166" Type="http://schemas.openxmlformats.org/officeDocument/2006/relationships/customXml" Target="../ink/ink1133.xml"/><Relationship Id="rId187" Type="http://schemas.openxmlformats.org/officeDocument/2006/relationships/image" Target="../media/image7180.png"/><Relationship Id="rId331" Type="http://schemas.openxmlformats.org/officeDocument/2006/relationships/image" Target="../media/image790.png"/><Relationship Id="rId352" Type="http://schemas.openxmlformats.org/officeDocument/2006/relationships/customXml" Target="../ink/ink1226.xml"/><Relationship Id="rId373" Type="http://schemas.openxmlformats.org/officeDocument/2006/relationships/image" Target="../media/image811.png"/><Relationship Id="rId394" Type="http://schemas.openxmlformats.org/officeDocument/2006/relationships/customXml" Target="../ink/ink1247.xml"/><Relationship Id="rId408" Type="http://schemas.openxmlformats.org/officeDocument/2006/relationships/customXml" Target="../ink/ink1254.xml"/><Relationship Id="rId429" Type="http://schemas.openxmlformats.org/officeDocument/2006/relationships/image" Target="../media/image83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56.xml"/><Relationship Id="rId233" Type="http://schemas.openxmlformats.org/officeDocument/2006/relationships/image" Target="../media/image741.png"/><Relationship Id="rId254" Type="http://schemas.openxmlformats.org/officeDocument/2006/relationships/customXml" Target="../ink/ink1177.xml"/><Relationship Id="rId28" Type="http://schemas.openxmlformats.org/officeDocument/2006/relationships/customXml" Target="../ink/ink1064.xml"/><Relationship Id="rId49" Type="http://schemas.openxmlformats.org/officeDocument/2006/relationships/image" Target="../media/image6490.png"/><Relationship Id="rId114" Type="http://schemas.openxmlformats.org/officeDocument/2006/relationships/customXml" Target="../ink/ink1107.xml"/><Relationship Id="rId275" Type="http://schemas.openxmlformats.org/officeDocument/2006/relationships/image" Target="../media/image762.png"/><Relationship Id="rId296" Type="http://schemas.openxmlformats.org/officeDocument/2006/relationships/customXml" Target="../ink/ink1198.xml"/><Relationship Id="rId300" Type="http://schemas.openxmlformats.org/officeDocument/2006/relationships/customXml" Target="../ink/ink1200.xml"/><Relationship Id="rId60" Type="http://schemas.openxmlformats.org/officeDocument/2006/relationships/customXml" Target="../ink/ink1080.xml"/><Relationship Id="rId81" Type="http://schemas.openxmlformats.org/officeDocument/2006/relationships/image" Target="../media/image6650.png"/><Relationship Id="rId135" Type="http://schemas.openxmlformats.org/officeDocument/2006/relationships/image" Target="../media/image6920.png"/><Relationship Id="rId156" Type="http://schemas.openxmlformats.org/officeDocument/2006/relationships/customXml" Target="../ink/ink1128.xml"/><Relationship Id="rId177" Type="http://schemas.openxmlformats.org/officeDocument/2006/relationships/image" Target="../media/image7130.png"/><Relationship Id="rId198" Type="http://schemas.openxmlformats.org/officeDocument/2006/relationships/customXml" Target="../ink/ink1149.xml"/><Relationship Id="rId321" Type="http://schemas.openxmlformats.org/officeDocument/2006/relationships/image" Target="../media/image785.png"/><Relationship Id="rId342" Type="http://schemas.openxmlformats.org/officeDocument/2006/relationships/customXml" Target="../ink/ink1221.xml"/><Relationship Id="rId363" Type="http://schemas.openxmlformats.org/officeDocument/2006/relationships/image" Target="../media/image806.png"/><Relationship Id="rId384" Type="http://schemas.openxmlformats.org/officeDocument/2006/relationships/customXml" Target="../ink/ink1242.xml"/><Relationship Id="rId419" Type="http://schemas.openxmlformats.org/officeDocument/2006/relationships/image" Target="../media/image834.png"/><Relationship Id="rId202" Type="http://schemas.openxmlformats.org/officeDocument/2006/relationships/customXml" Target="../ink/ink1151.xml"/><Relationship Id="rId223" Type="http://schemas.openxmlformats.org/officeDocument/2006/relationships/image" Target="../media/image736.png"/><Relationship Id="rId244" Type="http://schemas.openxmlformats.org/officeDocument/2006/relationships/customXml" Target="../ink/ink1172.xml"/><Relationship Id="rId430" Type="http://schemas.openxmlformats.org/officeDocument/2006/relationships/customXml" Target="../ink/ink1265.xml"/><Relationship Id="rId18" Type="http://schemas.openxmlformats.org/officeDocument/2006/relationships/customXml" Target="../ink/ink1059.xml"/><Relationship Id="rId39" Type="http://schemas.openxmlformats.org/officeDocument/2006/relationships/image" Target="../media/image6440.png"/><Relationship Id="rId265" Type="http://schemas.openxmlformats.org/officeDocument/2006/relationships/image" Target="../media/image757.png"/><Relationship Id="rId286" Type="http://schemas.openxmlformats.org/officeDocument/2006/relationships/customXml" Target="../ink/ink1193.xml"/><Relationship Id="rId50" Type="http://schemas.openxmlformats.org/officeDocument/2006/relationships/customXml" Target="../ink/ink1075.xml"/><Relationship Id="rId104" Type="http://schemas.openxmlformats.org/officeDocument/2006/relationships/customXml" Target="../ink/ink1102.xml"/><Relationship Id="rId125" Type="http://schemas.openxmlformats.org/officeDocument/2006/relationships/image" Target="../media/image6870.png"/><Relationship Id="rId146" Type="http://schemas.openxmlformats.org/officeDocument/2006/relationships/customXml" Target="../ink/ink1123.xml"/><Relationship Id="rId167" Type="http://schemas.openxmlformats.org/officeDocument/2006/relationships/image" Target="../media/image7080.png"/><Relationship Id="rId188" Type="http://schemas.openxmlformats.org/officeDocument/2006/relationships/customXml" Target="../ink/ink1144.xml"/><Relationship Id="rId311" Type="http://schemas.openxmlformats.org/officeDocument/2006/relationships/image" Target="../media/image780.png"/><Relationship Id="rId332" Type="http://schemas.openxmlformats.org/officeDocument/2006/relationships/customXml" Target="../ink/ink1216.xml"/><Relationship Id="rId353" Type="http://schemas.openxmlformats.org/officeDocument/2006/relationships/image" Target="../media/image801.png"/><Relationship Id="rId374" Type="http://schemas.openxmlformats.org/officeDocument/2006/relationships/customXml" Target="../ink/ink1237.xml"/><Relationship Id="rId395" Type="http://schemas.openxmlformats.org/officeDocument/2006/relationships/image" Target="../media/image822.png"/><Relationship Id="rId409" Type="http://schemas.openxmlformats.org/officeDocument/2006/relationships/image" Target="../media/image829.png"/><Relationship Id="rId71" Type="http://schemas.openxmlformats.org/officeDocument/2006/relationships/image" Target="../media/image6600.png"/><Relationship Id="rId92" Type="http://schemas.openxmlformats.org/officeDocument/2006/relationships/customXml" Target="../ink/ink1096.xml"/><Relationship Id="rId213" Type="http://schemas.openxmlformats.org/officeDocument/2006/relationships/image" Target="../media/image731.png"/><Relationship Id="rId234" Type="http://schemas.openxmlformats.org/officeDocument/2006/relationships/customXml" Target="../ink/ink1167.xml"/><Relationship Id="rId420" Type="http://schemas.openxmlformats.org/officeDocument/2006/relationships/customXml" Target="../ink/ink1260.xml"/><Relationship Id="rId2" Type="http://schemas.openxmlformats.org/officeDocument/2006/relationships/customXml" Target="../ink/ink1051.xml"/><Relationship Id="rId29" Type="http://schemas.openxmlformats.org/officeDocument/2006/relationships/image" Target="../media/image6390.png"/><Relationship Id="rId255" Type="http://schemas.openxmlformats.org/officeDocument/2006/relationships/image" Target="../media/image752.png"/><Relationship Id="rId276" Type="http://schemas.openxmlformats.org/officeDocument/2006/relationships/customXml" Target="../ink/ink1188.xml"/><Relationship Id="rId297" Type="http://schemas.openxmlformats.org/officeDocument/2006/relationships/image" Target="../media/image773.png"/><Relationship Id="rId40" Type="http://schemas.openxmlformats.org/officeDocument/2006/relationships/customXml" Target="../ink/ink1070.xml"/><Relationship Id="rId115" Type="http://schemas.openxmlformats.org/officeDocument/2006/relationships/image" Target="../media/image6820.png"/><Relationship Id="rId136" Type="http://schemas.openxmlformats.org/officeDocument/2006/relationships/customXml" Target="../ink/ink1118.xml"/><Relationship Id="rId157" Type="http://schemas.openxmlformats.org/officeDocument/2006/relationships/image" Target="../media/image7030.png"/><Relationship Id="rId178" Type="http://schemas.openxmlformats.org/officeDocument/2006/relationships/customXml" Target="../ink/ink1139.xml"/><Relationship Id="rId301" Type="http://schemas.openxmlformats.org/officeDocument/2006/relationships/image" Target="../media/image775.png"/><Relationship Id="rId322" Type="http://schemas.openxmlformats.org/officeDocument/2006/relationships/customXml" Target="../ink/ink1211.xml"/><Relationship Id="rId343" Type="http://schemas.openxmlformats.org/officeDocument/2006/relationships/image" Target="../media/image796.png"/><Relationship Id="rId364" Type="http://schemas.openxmlformats.org/officeDocument/2006/relationships/customXml" Target="../ink/ink1232.xml"/><Relationship Id="rId61" Type="http://schemas.openxmlformats.org/officeDocument/2006/relationships/image" Target="../media/image6550.png"/><Relationship Id="rId82" Type="http://schemas.openxmlformats.org/officeDocument/2006/relationships/customXml" Target="../ink/ink1091.xml"/><Relationship Id="rId199" Type="http://schemas.openxmlformats.org/officeDocument/2006/relationships/image" Target="../media/image7240.png"/><Relationship Id="rId203" Type="http://schemas.openxmlformats.org/officeDocument/2006/relationships/image" Target="../media/image7260.png"/><Relationship Id="rId385" Type="http://schemas.openxmlformats.org/officeDocument/2006/relationships/image" Target="../media/image817.png"/><Relationship Id="rId19" Type="http://schemas.openxmlformats.org/officeDocument/2006/relationships/image" Target="../media/image6340.png"/><Relationship Id="rId224" Type="http://schemas.openxmlformats.org/officeDocument/2006/relationships/customXml" Target="../ink/ink1162.xml"/><Relationship Id="rId245" Type="http://schemas.openxmlformats.org/officeDocument/2006/relationships/image" Target="../media/image747.png"/><Relationship Id="rId266" Type="http://schemas.openxmlformats.org/officeDocument/2006/relationships/customXml" Target="../ink/ink1183.xml"/><Relationship Id="rId287" Type="http://schemas.openxmlformats.org/officeDocument/2006/relationships/image" Target="../media/image768.png"/><Relationship Id="rId410" Type="http://schemas.openxmlformats.org/officeDocument/2006/relationships/customXml" Target="../ink/ink1255.xml"/><Relationship Id="rId431" Type="http://schemas.openxmlformats.org/officeDocument/2006/relationships/image" Target="../media/image840.png"/><Relationship Id="rId30" Type="http://schemas.openxmlformats.org/officeDocument/2006/relationships/customXml" Target="../ink/ink1065.xml"/><Relationship Id="rId105" Type="http://schemas.openxmlformats.org/officeDocument/2006/relationships/image" Target="../media/image6770.png"/><Relationship Id="rId126" Type="http://schemas.openxmlformats.org/officeDocument/2006/relationships/customXml" Target="../ink/ink1113.xml"/><Relationship Id="rId147" Type="http://schemas.openxmlformats.org/officeDocument/2006/relationships/image" Target="../media/image6980.png"/><Relationship Id="rId168" Type="http://schemas.openxmlformats.org/officeDocument/2006/relationships/customXml" Target="../ink/ink1134.xml"/><Relationship Id="rId312" Type="http://schemas.openxmlformats.org/officeDocument/2006/relationships/customXml" Target="../ink/ink1206.xml"/><Relationship Id="rId333" Type="http://schemas.openxmlformats.org/officeDocument/2006/relationships/image" Target="../media/image791.png"/><Relationship Id="rId354" Type="http://schemas.openxmlformats.org/officeDocument/2006/relationships/customXml" Target="../ink/ink1227.xml"/><Relationship Id="rId51" Type="http://schemas.openxmlformats.org/officeDocument/2006/relationships/image" Target="../media/image6500.png"/><Relationship Id="rId72" Type="http://schemas.openxmlformats.org/officeDocument/2006/relationships/customXml" Target="../ink/ink1086.xml"/><Relationship Id="rId93" Type="http://schemas.openxmlformats.org/officeDocument/2006/relationships/image" Target="../media/image6710.png"/><Relationship Id="rId189" Type="http://schemas.openxmlformats.org/officeDocument/2006/relationships/image" Target="../media/image7190.png"/><Relationship Id="rId375" Type="http://schemas.openxmlformats.org/officeDocument/2006/relationships/image" Target="../media/image812.png"/><Relationship Id="rId396" Type="http://schemas.openxmlformats.org/officeDocument/2006/relationships/customXml" Target="../ink/ink1248.xml"/><Relationship Id="rId3" Type="http://schemas.openxmlformats.org/officeDocument/2006/relationships/image" Target="../media/image5720.png"/><Relationship Id="rId214" Type="http://schemas.openxmlformats.org/officeDocument/2006/relationships/customXml" Target="../ink/ink1157.xml"/><Relationship Id="rId235" Type="http://schemas.openxmlformats.org/officeDocument/2006/relationships/image" Target="../media/image742.png"/><Relationship Id="rId256" Type="http://schemas.openxmlformats.org/officeDocument/2006/relationships/customXml" Target="../ink/ink1178.xml"/><Relationship Id="rId277" Type="http://schemas.openxmlformats.org/officeDocument/2006/relationships/image" Target="../media/image763.png"/><Relationship Id="rId298" Type="http://schemas.openxmlformats.org/officeDocument/2006/relationships/customXml" Target="../ink/ink1199.xml"/><Relationship Id="rId400" Type="http://schemas.openxmlformats.org/officeDocument/2006/relationships/customXml" Target="../ink/ink1250.xml"/><Relationship Id="rId421" Type="http://schemas.openxmlformats.org/officeDocument/2006/relationships/image" Target="../media/image835.png"/><Relationship Id="rId116" Type="http://schemas.openxmlformats.org/officeDocument/2006/relationships/customXml" Target="../ink/ink1108.xml"/><Relationship Id="rId137" Type="http://schemas.openxmlformats.org/officeDocument/2006/relationships/image" Target="../media/image6930.png"/><Relationship Id="rId158" Type="http://schemas.openxmlformats.org/officeDocument/2006/relationships/customXml" Target="../ink/ink1129.xml"/><Relationship Id="rId302" Type="http://schemas.openxmlformats.org/officeDocument/2006/relationships/customXml" Target="../ink/ink1201.xml"/><Relationship Id="rId323" Type="http://schemas.openxmlformats.org/officeDocument/2006/relationships/image" Target="../media/image786.png"/><Relationship Id="rId344" Type="http://schemas.openxmlformats.org/officeDocument/2006/relationships/customXml" Target="../ink/ink1222.xml"/><Relationship Id="rId20" Type="http://schemas.openxmlformats.org/officeDocument/2006/relationships/customXml" Target="../ink/ink1060.xml"/><Relationship Id="rId41" Type="http://schemas.openxmlformats.org/officeDocument/2006/relationships/image" Target="../media/image6450.png"/><Relationship Id="rId62" Type="http://schemas.openxmlformats.org/officeDocument/2006/relationships/customXml" Target="../ink/ink1081.xml"/><Relationship Id="rId83" Type="http://schemas.openxmlformats.org/officeDocument/2006/relationships/image" Target="../media/image6660.png"/><Relationship Id="rId179" Type="http://schemas.openxmlformats.org/officeDocument/2006/relationships/image" Target="../media/image7140.png"/><Relationship Id="rId365" Type="http://schemas.openxmlformats.org/officeDocument/2006/relationships/image" Target="../media/image807.png"/><Relationship Id="rId386" Type="http://schemas.openxmlformats.org/officeDocument/2006/relationships/customXml" Target="../ink/ink1243.xml"/><Relationship Id="rId190" Type="http://schemas.openxmlformats.org/officeDocument/2006/relationships/customXml" Target="../ink/ink1145.xml"/><Relationship Id="rId204" Type="http://schemas.openxmlformats.org/officeDocument/2006/relationships/customXml" Target="../ink/ink1152.xml"/><Relationship Id="rId225" Type="http://schemas.openxmlformats.org/officeDocument/2006/relationships/image" Target="../media/image737.png"/><Relationship Id="rId246" Type="http://schemas.openxmlformats.org/officeDocument/2006/relationships/customXml" Target="../ink/ink1173.xml"/><Relationship Id="rId267" Type="http://schemas.openxmlformats.org/officeDocument/2006/relationships/image" Target="../media/image758.png"/><Relationship Id="rId288" Type="http://schemas.openxmlformats.org/officeDocument/2006/relationships/customXml" Target="../ink/ink1194.xml"/><Relationship Id="rId411" Type="http://schemas.openxmlformats.org/officeDocument/2006/relationships/image" Target="../media/image830.png"/><Relationship Id="rId432" Type="http://schemas.openxmlformats.org/officeDocument/2006/relationships/customXml" Target="../ink/ink1266.xml"/><Relationship Id="rId106" Type="http://schemas.openxmlformats.org/officeDocument/2006/relationships/customXml" Target="../ink/ink1103.xml"/><Relationship Id="rId127" Type="http://schemas.openxmlformats.org/officeDocument/2006/relationships/image" Target="../media/image6880.png"/><Relationship Id="rId313" Type="http://schemas.openxmlformats.org/officeDocument/2006/relationships/image" Target="../media/image781.png"/><Relationship Id="rId10" Type="http://schemas.openxmlformats.org/officeDocument/2006/relationships/customXml" Target="../ink/ink1055.xml"/><Relationship Id="rId31" Type="http://schemas.openxmlformats.org/officeDocument/2006/relationships/image" Target="../media/image6400.png"/><Relationship Id="rId52" Type="http://schemas.openxmlformats.org/officeDocument/2006/relationships/customXml" Target="../ink/ink1076.xml"/><Relationship Id="rId73" Type="http://schemas.openxmlformats.org/officeDocument/2006/relationships/image" Target="../media/image6610.png"/><Relationship Id="rId94" Type="http://schemas.openxmlformats.org/officeDocument/2006/relationships/customXml" Target="../ink/ink1097.xml"/><Relationship Id="rId148" Type="http://schemas.openxmlformats.org/officeDocument/2006/relationships/customXml" Target="../ink/ink1124.xml"/><Relationship Id="rId169" Type="http://schemas.openxmlformats.org/officeDocument/2006/relationships/image" Target="../media/image7090.png"/><Relationship Id="rId334" Type="http://schemas.openxmlformats.org/officeDocument/2006/relationships/customXml" Target="../ink/ink1217.xml"/><Relationship Id="rId355" Type="http://schemas.openxmlformats.org/officeDocument/2006/relationships/image" Target="../media/image802.png"/><Relationship Id="rId376" Type="http://schemas.openxmlformats.org/officeDocument/2006/relationships/customXml" Target="../ink/ink1238.xml"/><Relationship Id="rId397" Type="http://schemas.openxmlformats.org/officeDocument/2006/relationships/image" Target="../media/image823.png"/><Relationship Id="rId4" Type="http://schemas.openxmlformats.org/officeDocument/2006/relationships/customXml" Target="../ink/ink1052.xml"/><Relationship Id="rId180" Type="http://schemas.openxmlformats.org/officeDocument/2006/relationships/customXml" Target="../ink/ink1140.xml"/><Relationship Id="rId215" Type="http://schemas.openxmlformats.org/officeDocument/2006/relationships/image" Target="../media/image732.png"/><Relationship Id="rId236" Type="http://schemas.openxmlformats.org/officeDocument/2006/relationships/customXml" Target="../ink/ink1168.xml"/><Relationship Id="rId257" Type="http://schemas.openxmlformats.org/officeDocument/2006/relationships/image" Target="../media/image753.png"/><Relationship Id="rId278" Type="http://schemas.openxmlformats.org/officeDocument/2006/relationships/customXml" Target="../ink/ink1189.xml"/><Relationship Id="rId401" Type="http://schemas.openxmlformats.org/officeDocument/2006/relationships/image" Target="../media/image825.png"/><Relationship Id="rId422" Type="http://schemas.openxmlformats.org/officeDocument/2006/relationships/customXml" Target="../ink/ink1261.xml"/><Relationship Id="rId303" Type="http://schemas.openxmlformats.org/officeDocument/2006/relationships/image" Target="../media/image776.png"/><Relationship Id="rId42" Type="http://schemas.openxmlformats.org/officeDocument/2006/relationships/customXml" Target="../ink/ink1071.xml"/><Relationship Id="rId84" Type="http://schemas.openxmlformats.org/officeDocument/2006/relationships/customXml" Target="../ink/ink1092.xml"/><Relationship Id="rId138" Type="http://schemas.openxmlformats.org/officeDocument/2006/relationships/customXml" Target="../ink/ink1119.xml"/><Relationship Id="rId345" Type="http://schemas.openxmlformats.org/officeDocument/2006/relationships/image" Target="../media/image797.png"/><Relationship Id="rId387" Type="http://schemas.openxmlformats.org/officeDocument/2006/relationships/image" Target="../media/image818.png"/><Relationship Id="rId191" Type="http://schemas.openxmlformats.org/officeDocument/2006/relationships/image" Target="../media/image7200.png"/><Relationship Id="rId205" Type="http://schemas.openxmlformats.org/officeDocument/2006/relationships/image" Target="../media/image7270.png"/><Relationship Id="rId247" Type="http://schemas.openxmlformats.org/officeDocument/2006/relationships/image" Target="../media/image748.png"/><Relationship Id="rId412" Type="http://schemas.openxmlformats.org/officeDocument/2006/relationships/customXml" Target="../ink/ink1256.xml"/><Relationship Id="rId107" Type="http://schemas.openxmlformats.org/officeDocument/2006/relationships/image" Target="../media/image6780.png"/><Relationship Id="rId289" Type="http://schemas.openxmlformats.org/officeDocument/2006/relationships/image" Target="../media/image769.png"/><Relationship Id="rId11" Type="http://schemas.openxmlformats.org/officeDocument/2006/relationships/image" Target="../media/image5940.png"/><Relationship Id="rId53" Type="http://schemas.openxmlformats.org/officeDocument/2006/relationships/image" Target="../media/image6510.png"/><Relationship Id="rId149" Type="http://schemas.openxmlformats.org/officeDocument/2006/relationships/image" Target="../media/image6990.png"/><Relationship Id="rId314" Type="http://schemas.openxmlformats.org/officeDocument/2006/relationships/customXml" Target="../ink/ink1207.xml"/><Relationship Id="rId356" Type="http://schemas.openxmlformats.org/officeDocument/2006/relationships/customXml" Target="../ink/ink1228.xml"/><Relationship Id="rId398" Type="http://schemas.openxmlformats.org/officeDocument/2006/relationships/customXml" Target="../ink/ink1249.xml"/><Relationship Id="rId95" Type="http://schemas.openxmlformats.org/officeDocument/2006/relationships/image" Target="../media/image6720.png"/><Relationship Id="rId160" Type="http://schemas.openxmlformats.org/officeDocument/2006/relationships/customXml" Target="../ink/ink1130.xml"/><Relationship Id="rId216" Type="http://schemas.openxmlformats.org/officeDocument/2006/relationships/customXml" Target="../ink/ink1158.xml"/><Relationship Id="rId423" Type="http://schemas.openxmlformats.org/officeDocument/2006/relationships/image" Target="../media/image836.png"/><Relationship Id="rId258" Type="http://schemas.openxmlformats.org/officeDocument/2006/relationships/customXml" Target="../ink/ink1179.xml"/><Relationship Id="rId22" Type="http://schemas.openxmlformats.org/officeDocument/2006/relationships/customXml" Target="../ink/ink1061.xml"/><Relationship Id="rId64" Type="http://schemas.openxmlformats.org/officeDocument/2006/relationships/customXml" Target="../ink/ink1082.xml"/><Relationship Id="rId118" Type="http://schemas.openxmlformats.org/officeDocument/2006/relationships/customXml" Target="../ink/ink1109.xml"/><Relationship Id="rId325" Type="http://schemas.openxmlformats.org/officeDocument/2006/relationships/image" Target="../media/image787.png"/><Relationship Id="rId367" Type="http://schemas.openxmlformats.org/officeDocument/2006/relationships/image" Target="../media/image808.png"/><Relationship Id="rId171" Type="http://schemas.openxmlformats.org/officeDocument/2006/relationships/image" Target="../media/image7100.png"/><Relationship Id="rId227" Type="http://schemas.openxmlformats.org/officeDocument/2006/relationships/image" Target="../media/image738.png"/><Relationship Id="rId269" Type="http://schemas.openxmlformats.org/officeDocument/2006/relationships/image" Target="../media/image759.png"/><Relationship Id="rId434" Type="http://schemas.openxmlformats.org/officeDocument/2006/relationships/customXml" Target="../ink/ink126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8.png"/><Relationship Id="rId299" Type="http://schemas.openxmlformats.org/officeDocument/2006/relationships/image" Target="../media/image979.png"/><Relationship Id="rId303" Type="http://schemas.openxmlformats.org/officeDocument/2006/relationships/image" Target="../media/image981.png"/><Relationship Id="rId21" Type="http://schemas.openxmlformats.org/officeDocument/2006/relationships/image" Target="../media/image6370.png"/><Relationship Id="rId42" Type="http://schemas.openxmlformats.org/officeDocument/2006/relationships/customXml" Target="../ink/ink1290.xml"/><Relationship Id="rId63" Type="http://schemas.openxmlformats.org/officeDocument/2006/relationships/image" Target="../media/image861.png"/><Relationship Id="rId84" Type="http://schemas.openxmlformats.org/officeDocument/2006/relationships/customXml" Target="../ink/ink1311.xml"/><Relationship Id="rId138" Type="http://schemas.openxmlformats.org/officeDocument/2006/relationships/customXml" Target="../ink/ink1338.xml"/><Relationship Id="rId159" Type="http://schemas.openxmlformats.org/officeDocument/2006/relationships/image" Target="../media/image909.png"/><Relationship Id="rId324" Type="http://schemas.openxmlformats.org/officeDocument/2006/relationships/customXml" Target="../ink/ink1431.xml"/><Relationship Id="rId170" Type="http://schemas.openxmlformats.org/officeDocument/2006/relationships/customXml" Target="../ink/ink1354.xml"/><Relationship Id="rId191" Type="http://schemas.openxmlformats.org/officeDocument/2006/relationships/image" Target="../media/image925.png"/><Relationship Id="rId205" Type="http://schemas.openxmlformats.org/officeDocument/2006/relationships/image" Target="../media/image932.png"/><Relationship Id="rId226" Type="http://schemas.openxmlformats.org/officeDocument/2006/relationships/customXml" Target="../ink/ink1382.xml"/><Relationship Id="rId247" Type="http://schemas.openxmlformats.org/officeDocument/2006/relationships/image" Target="../media/image953.png"/><Relationship Id="rId107" Type="http://schemas.openxmlformats.org/officeDocument/2006/relationships/image" Target="../media/image883.png"/><Relationship Id="rId268" Type="http://schemas.openxmlformats.org/officeDocument/2006/relationships/customXml" Target="../ink/ink1403.xml"/><Relationship Id="rId289" Type="http://schemas.openxmlformats.org/officeDocument/2006/relationships/image" Target="../media/image974.png"/><Relationship Id="rId11" Type="http://schemas.openxmlformats.org/officeDocument/2006/relationships/image" Target="../media/image6320.png"/><Relationship Id="rId32" Type="http://schemas.openxmlformats.org/officeDocument/2006/relationships/customXml" Target="../ink/ink1285.xml"/><Relationship Id="rId53" Type="http://schemas.openxmlformats.org/officeDocument/2006/relationships/image" Target="../media/image856.png"/><Relationship Id="rId74" Type="http://schemas.openxmlformats.org/officeDocument/2006/relationships/customXml" Target="../ink/ink1306.xml"/><Relationship Id="rId128" Type="http://schemas.openxmlformats.org/officeDocument/2006/relationships/customXml" Target="../ink/ink1333.xml"/><Relationship Id="rId149" Type="http://schemas.openxmlformats.org/officeDocument/2006/relationships/image" Target="../media/image904.png"/><Relationship Id="rId314" Type="http://schemas.openxmlformats.org/officeDocument/2006/relationships/customXml" Target="../ink/ink1426.xml"/><Relationship Id="rId5" Type="http://schemas.openxmlformats.org/officeDocument/2006/relationships/image" Target="../media/image5730.png"/><Relationship Id="rId95" Type="http://schemas.openxmlformats.org/officeDocument/2006/relationships/image" Target="../media/image877.png"/><Relationship Id="rId160" Type="http://schemas.openxmlformats.org/officeDocument/2006/relationships/customXml" Target="../ink/ink1349.xml"/><Relationship Id="rId181" Type="http://schemas.openxmlformats.org/officeDocument/2006/relationships/image" Target="../media/image920.png"/><Relationship Id="rId216" Type="http://schemas.openxmlformats.org/officeDocument/2006/relationships/customXml" Target="../ink/ink1377.xml"/><Relationship Id="rId237" Type="http://schemas.openxmlformats.org/officeDocument/2006/relationships/image" Target="../media/image948.png"/><Relationship Id="rId258" Type="http://schemas.openxmlformats.org/officeDocument/2006/relationships/customXml" Target="../ink/ink1398.xml"/><Relationship Id="rId279" Type="http://schemas.openxmlformats.org/officeDocument/2006/relationships/image" Target="../media/image969.png"/><Relationship Id="rId22" Type="http://schemas.openxmlformats.org/officeDocument/2006/relationships/customXml" Target="../ink/ink1280.xml"/><Relationship Id="rId43" Type="http://schemas.openxmlformats.org/officeDocument/2006/relationships/image" Target="../media/image851.png"/><Relationship Id="rId64" Type="http://schemas.openxmlformats.org/officeDocument/2006/relationships/customXml" Target="../ink/ink1301.xml"/><Relationship Id="rId118" Type="http://schemas.openxmlformats.org/officeDocument/2006/relationships/customXml" Target="../ink/ink1328.xml"/><Relationship Id="rId139" Type="http://schemas.openxmlformats.org/officeDocument/2006/relationships/image" Target="../media/image899.png"/><Relationship Id="rId290" Type="http://schemas.openxmlformats.org/officeDocument/2006/relationships/customXml" Target="../ink/ink1414.xml"/><Relationship Id="rId304" Type="http://schemas.openxmlformats.org/officeDocument/2006/relationships/customXml" Target="../ink/ink1421.xml"/><Relationship Id="rId325" Type="http://schemas.openxmlformats.org/officeDocument/2006/relationships/image" Target="../media/image992.png"/><Relationship Id="rId85" Type="http://schemas.openxmlformats.org/officeDocument/2006/relationships/image" Target="../media/image872.png"/><Relationship Id="rId150" Type="http://schemas.openxmlformats.org/officeDocument/2006/relationships/customXml" Target="../ink/ink1344.xml"/><Relationship Id="rId171" Type="http://schemas.openxmlformats.org/officeDocument/2006/relationships/image" Target="../media/image915.png"/><Relationship Id="rId192" Type="http://schemas.openxmlformats.org/officeDocument/2006/relationships/customXml" Target="../ink/ink1365.xml"/><Relationship Id="rId206" Type="http://schemas.openxmlformats.org/officeDocument/2006/relationships/customXml" Target="../ink/ink1372.xml"/><Relationship Id="rId227" Type="http://schemas.openxmlformats.org/officeDocument/2006/relationships/image" Target="../media/image943.png"/><Relationship Id="rId248" Type="http://schemas.openxmlformats.org/officeDocument/2006/relationships/customXml" Target="../ink/ink1393.xml"/><Relationship Id="rId269" Type="http://schemas.openxmlformats.org/officeDocument/2006/relationships/image" Target="../media/image964.png"/><Relationship Id="rId12" Type="http://schemas.openxmlformats.org/officeDocument/2006/relationships/customXml" Target="../ink/ink1275.xml"/><Relationship Id="rId33" Type="http://schemas.openxmlformats.org/officeDocument/2006/relationships/image" Target="../media/image846.png"/><Relationship Id="rId108" Type="http://schemas.openxmlformats.org/officeDocument/2006/relationships/customXml" Target="../ink/ink1323.xml"/><Relationship Id="rId129" Type="http://schemas.openxmlformats.org/officeDocument/2006/relationships/image" Target="../media/image894.png"/><Relationship Id="rId280" Type="http://schemas.openxmlformats.org/officeDocument/2006/relationships/customXml" Target="../ink/ink1409.xml"/><Relationship Id="rId315" Type="http://schemas.openxmlformats.org/officeDocument/2006/relationships/image" Target="../media/image987.png"/><Relationship Id="rId54" Type="http://schemas.openxmlformats.org/officeDocument/2006/relationships/customXml" Target="../ink/ink1296.xml"/><Relationship Id="rId75" Type="http://schemas.openxmlformats.org/officeDocument/2006/relationships/image" Target="../media/image867.png"/><Relationship Id="rId96" Type="http://schemas.openxmlformats.org/officeDocument/2006/relationships/customXml" Target="../ink/ink1317.xml"/><Relationship Id="rId140" Type="http://schemas.openxmlformats.org/officeDocument/2006/relationships/customXml" Target="../ink/ink1339.xml"/><Relationship Id="rId161" Type="http://schemas.openxmlformats.org/officeDocument/2006/relationships/image" Target="../media/image910.png"/><Relationship Id="rId182" Type="http://schemas.openxmlformats.org/officeDocument/2006/relationships/customXml" Target="../ink/ink1360.xml"/><Relationship Id="rId217" Type="http://schemas.openxmlformats.org/officeDocument/2006/relationships/image" Target="../media/image938.png"/><Relationship Id="rId6" Type="http://schemas.openxmlformats.org/officeDocument/2006/relationships/customXml" Target="../ink/ink1272.xml"/><Relationship Id="rId238" Type="http://schemas.openxmlformats.org/officeDocument/2006/relationships/customXml" Target="../ink/ink1388.xml"/><Relationship Id="rId259" Type="http://schemas.openxmlformats.org/officeDocument/2006/relationships/image" Target="../media/image959.png"/><Relationship Id="rId23" Type="http://schemas.openxmlformats.org/officeDocument/2006/relationships/image" Target="../media/image6380.png"/><Relationship Id="rId119" Type="http://schemas.openxmlformats.org/officeDocument/2006/relationships/image" Target="../media/image889.png"/><Relationship Id="rId270" Type="http://schemas.openxmlformats.org/officeDocument/2006/relationships/customXml" Target="../ink/ink1404.xml"/><Relationship Id="rId291" Type="http://schemas.openxmlformats.org/officeDocument/2006/relationships/image" Target="../media/image975.png"/><Relationship Id="rId305" Type="http://schemas.openxmlformats.org/officeDocument/2006/relationships/image" Target="../media/image982.png"/><Relationship Id="rId44" Type="http://schemas.openxmlformats.org/officeDocument/2006/relationships/customXml" Target="../ink/ink1291.xml"/><Relationship Id="rId65" Type="http://schemas.openxmlformats.org/officeDocument/2006/relationships/image" Target="../media/image862.png"/><Relationship Id="rId86" Type="http://schemas.openxmlformats.org/officeDocument/2006/relationships/customXml" Target="../ink/ink1312.xml"/><Relationship Id="rId130" Type="http://schemas.openxmlformats.org/officeDocument/2006/relationships/customXml" Target="../ink/ink1334.xml"/><Relationship Id="rId151" Type="http://schemas.openxmlformats.org/officeDocument/2006/relationships/image" Target="../media/image905.png"/><Relationship Id="rId172" Type="http://schemas.openxmlformats.org/officeDocument/2006/relationships/customXml" Target="../ink/ink1355.xml"/><Relationship Id="rId193" Type="http://schemas.openxmlformats.org/officeDocument/2006/relationships/image" Target="../media/image926.png"/><Relationship Id="rId207" Type="http://schemas.openxmlformats.org/officeDocument/2006/relationships/image" Target="../media/image933.png"/><Relationship Id="rId228" Type="http://schemas.openxmlformats.org/officeDocument/2006/relationships/customXml" Target="../ink/ink1383.xml"/><Relationship Id="rId249" Type="http://schemas.openxmlformats.org/officeDocument/2006/relationships/image" Target="../media/image954.png"/><Relationship Id="rId13" Type="http://schemas.openxmlformats.org/officeDocument/2006/relationships/image" Target="../media/image6330.png"/><Relationship Id="rId109" Type="http://schemas.openxmlformats.org/officeDocument/2006/relationships/image" Target="../media/image884.png"/><Relationship Id="rId260" Type="http://schemas.openxmlformats.org/officeDocument/2006/relationships/customXml" Target="../ink/ink1399.xml"/><Relationship Id="rId281" Type="http://schemas.openxmlformats.org/officeDocument/2006/relationships/image" Target="../media/image970.png"/><Relationship Id="rId316" Type="http://schemas.openxmlformats.org/officeDocument/2006/relationships/customXml" Target="../ink/ink1427.xml"/><Relationship Id="rId34" Type="http://schemas.openxmlformats.org/officeDocument/2006/relationships/customXml" Target="../ink/ink1286.xml"/><Relationship Id="rId55" Type="http://schemas.openxmlformats.org/officeDocument/2006/relationships/image" Target="../media/image857.png"/><Relationship Id="rId76" Type="http://schemas.openxmlformats.org/officeDocument/2006/relationships/customXml" Target="../ink/ink1307.xml"/><Relationship Id="rId97" Type="http://schemas.openxmlformats.org/officeDocument/2006/relationships/image" Target="../media/image878.png"/><Relationship Id="rId120" Type="http://schemas.openxmlformats.org/officeDocument/2006/relationships/customXml" Target="../ink/ink1329.xml"/><Relationship Id="rId141" Type="http://schemas.openxmlformats.org/officeDocument/2006/relationships/image" Target="../media/image900.png"/><Relationship Id="rId7" Type="http://schemas.openxmlformats.org/officeDocument/2006/relationships/image" Target="../media/image5740.png"/><Relationship Id="rId162" Type="http://schemas.openxmlformats.org/officeDocument/2006/relationships/customXml" Target="../ink/ink1350.xml"/><Relationship Id="rId183" Type="http://schemas.openxmlformats.org/officeDocument/2006/relationships/image" Target="../media/image921.png"/><Relationship Id="rId218" Type="http://schemas.openxmlformats.org/officeDocument/2006/relationships/customXml" Target="../ink/ink1378.xml"/><Relationship Id="rId239" Type="http://schemas.openxmlformats.org/officeDocument/2006/relationships/image" Target="../media/image949.png"/><Relationship Id="rId250" Type="http://schemas.openxmlformats.org/officeDocument/2006/relationships/customXml" Target="../ink/ink1394.xml"/><Relationship Id="rId271" Type="http://schemas.openxmlformats.org/officeDocument/2006/relationships/image" Target="../media/image965.png"/><Relationship Id="rId292" Type="http://schemas.openxmlformats.org/officeDocument/2006/relationships/customXml" Target="../ink/ink1415.xml"/><Relationship Id="rId306" Type="http://schemas.openxmlformats.org/officeDocument/2006/relationships/customXml" Target="../ink/ink1422.xml"/><Relationship Id="rId24" Type="http://schemas.openxmlformats.org/officeDocument/2006/relationships/customXml" Target="../ink/ink1281.xml"/><Relationship Id="rId45" Type="http://schemas.openxmlformats.org/officeDocument/2006/relationships/image" Target="../media/image852.png"/><Relationship Id="rId66" Type="http://schemas.openxmlformats.org/officeDocument/2006/relationships/customXml" Target="../ink/ink1302.xml"/><Relationship Id="rId87" Type="http://schemas.openxmlformats.org/officeDocument/2006/relationships/image" Target="../media/image873.png"/><Relationship Id="rId110" Type="http://schemas.openxmlformats.org/officeDocument/2006/relationships/customXml" Target="../ink/ink1324.xml"/><Relationship Id="rId131" Type="http://schemas.openxmlformats.org/officeDocument/2006/relationships/image" Target="../media/image895.png"/><Relationship Id="rId152" Type="http://schemas.openxmlformats.org/officeDocument/2006/relationships/customXml" Target="../ink/ink1345.xml"/><Relationship Id="rId173" Type="http://schemas.openxmlformats.org/officeDocument/2006/relationships/image" Target="../media/image916.png"/><Relationship Id="rId194" Type="http://schemas.openxmlformats.org/officeDocument/2006/relationships/customXml" Target="../ink/ink1366.xml"/><Relationship Id="rId208" Type="http://schemas.openxmlformats.org/officeDocument/2006/relationships/customXml" Target="../ink/ink1373.xml"/><Relationship Id="rId229" Type="http://schemas.openxmlformats.org/officeDocument/2006/relationships/image" Target="../media/image944.png"/><Relationship Id="rId240" Type="http://schemas.openxmlformats.org/officeDocument/2006/relationships/customXml" Target="../ink/ink1389.xml"/><Relationship Id="rId261" Type="http://schemas.openxmlformats.org/officeDocument/2006/relationships/image" Target="../media/image960.png"/><Relationship Id="rId14" Type="http://schemas.openxmlformats.org/officeDocument/2006/relationships/customXml" Target="../ink/ink1276.xml"/><Relationship Id="rId30" Type="http://schemas.openxmlformats.org/officeDocument/2006/relationships/customXml" Target="../ink/ink1284.xml"/><Relationship Id="rId35" Type="http://schemas.openxmlformats.org/officeDocument/2006/relationships/image" Target="../media/image847.png"/><Relationship Id="rId56" Type="http://schemas.openxmlformats.org/officeDocument/2006/relationships/customXml" Target="../ink/ink1297.xml"/><Relationship Id="rId77" Type="http://schemas.openxmlformats.org/officeDocument/2006/relationships/image" Target="../media/image868.png"/><Relationship Id="rId100" Type="http://schemas.openxmlformats.org/officeDocument/2006/relationships/customXml" Target="../ink/ink1319.xml"/><Relationship Id="rId105" Type="http://schemas.openxmlformats.org/officeDocument/2006/relationships/image" Target="../media/image882.png"/><Relationship Id="rId126" Type="http://schemas.openxmlformats.org/officeDocument/2006/relationships/customXml" Target="../ink/ink1332.xml"/><Relationship Id="rId147" Type="http://schemas.openxmlformats.org/officeDocument/2006/relationships/image" Target="../media/image903.png"/><Relationship Id="rId168" Type="http://schemas.openxmlformats.org/officeDocument/2006/relationships/customXml" Target="../ink/ink1353.xml"/><Relationship Id="rId282" Type="http://schemas.openxmlformats.org/officeDocument/2006/relationships/customXml" Target="../ink/ink1410.xml"/><Relationship Id="rId312" Type="http://schemas.openxmlformats.org/officeDocument/2006/relationships/customXml" Target="../ink/ink1425.xml"/><Relationship Id="rId317" Type="http://schemas.openxmlformats.org/officeDocument/2006/relationships/image" Target="../media/image988.png"/><Relationship Id="rId8" Type="http://schemas.openxmlformats.org/officeDocument/2006/relationships/customXml" Target="../ink/ink1273.xml"/><Relationship Id="rId51" Type="http://schemas.openxmlformats.org/officeDocument/2006/relationships/image" Target="../media/image855.png"/><Relationship Id="rId72" Type="http://schemas.openxmlformats.org/officeDocument/2006/relationships/customXml" Target="../ink/ink1305.xml"/><Relationship Id="rId93" Type="http://schemas.openxmlformats.org/officeDocument/2006/relationships/image" Target="../media/image876.png"/><Relationship Id="rId98" Type="http://schemas.openxmlformats.org/officeDocument/2006/relationships/customXml" Target="../ink/ink1318.xml"/><Relationship Id="rId121" Type="http://schemas.openxmlformats.org/officeDocument/2006/relationships/image" Target="../media/image890.png"/><Relationship Id="rId142" Type="http://schemas.openxmlformats.org/officeDocument/2006/relationships/customXml" Target="../ink/ink1340.xml"/><Relationship Id="rId163" Type="http://schemas.openxmlformats.org/officeDocument/2006/relationships/image" Target="../media/image911.png"/><Relationship Id="rId184" Type="http://schemas.openxmlformats.org/officeDocument/2006/relationships/customXml" Target="../ink/ink1361.xml"/><Relationship Id="rId189" Type="http://schemas.openxmlformats.org/officeDocument/2006/relationships/image" Target="../media/image924.png"/><Relationship Id="rId219" Type="http://schemas.openxmlformats.org/officeDocument/2006/relationships/image" Target="../media/image939.png"/><Relationship Id="rId3" Type="http://schemas.openxmlformats.org/officeDocument/2006/relationships/image" Target="../media/image5720.png"/><Relationship Id="rId214" Type="http://schemas.openxmlformats.org/officeDocument/2006/relationships/customXml" Target="../ink/ink1376.xml"/><Relationship Id="rId230" Type="http://schemas.openxmlformats.org/officeDocument/2006/relationships/customXml" Target="../ink/ink1384.xml"/><Relationship Id="rId235" Type="http://schemas.openxmlformats.org/officeDocument/2006/relationships/image" Target="../media/image947.png"/><Relationship Id="rId251" Type="http://schemas.openxmlformats.org/officeDocument/2006/relationships/image" Target="../media/image955.png"/><Relationship Id="rId256" Type="http://schemas.openxmlformats.org/officeDocument/2006/relationships/customXml" Target="../ink/ink1397.xml"/><Relationship Id="rId277" Type="http://schemas.openxmlformats.org/officeDocument/2006/relationships/image" Target="../media/image968.png"/><Relationship Id="rId298" Type="http://schemas.openxmlformats.org/officeDocument/2006/relationships/customXml" Target="../ink/ink1418.xml"/><Relationship Id="rId25" Type="http://schemas.openxmlformats.org/officeDocument/2006/relationships/image" Target="../media/image6390.png"/><Relationship Id="rId46" Type="http://schemas.openxmlformats.org/officeDocument/2006/relationships/customXml" Target="../ink/ink1292.xml"/><Relationship Id="rId67" Type="http://schemas.openxmlformats.org/officeDocument/2006/relationships/image" Target="../media/image863.png"/><Relationship Id="rId116" Type="http://schemas.openxmlformats.org/officeDocument/2006/relationships/customXml" Target="../ink/ink1327.xml"/><Relationship Id="rId137" Type="http://schemas.openxmlformats.org/officeDocument/2006/relationships/image" Target="../media/image898.png"/><Relationship Id="rId158" Type="http://schemas.openxmlformats.org/officeDocument/2006/relationships/customXml" Target="../ink/ink1348.xml"/><Relationship Id="rId272" Type="http://schemas.openxmlformats.org/officeDocument/2006/relationships/customXml" Target="../ink/ink1405.xml"/><Relationship Id="rId293" Type="http://schemas.openxmlformats.org/officeDocument/2006/relationships/image" Target="../media/image976.png"/><Relationship Id="rId302" Type="http://schemas.openxmlformats.org/officeDocument/2006/relationships/customXml" Target="../ink/ink1420.xml"/><Relationship Id="rId307" Type="http://schemas.openxmlformats.org/officeDocument/2006/relationships/image" Target="../media/image983.png"/><Relationship Id="rId323" Type="http://schemas.openxmlformats.org/officeDocument/2006/relationships/image" Target="../media/image991.png"/><Relationship Id="rId20" Type="http://schemas.openxmlformats.org/officeDocument/2006/relationships/customXml" Target="../ink/ink1279.xml"/><Relationship Id="rId41" Type="http://schemas.openxmlformats.org/officeDocument/2006/relationships/image" Target="../media/image850.png"/><Relationship Id="rId62" Type="http://schemas.openxmlformats.org/officeDocument/2006/relationships/customXml" Target="../ink/ink1300.xml"/><Relationship Id="rId83" Type="http://schemas.openxmlformats.org/officeDocument/2006/relationships/image" Target="../media/image871.png"/><Relationship Id="rId88" Type="http://schemas.openxmlformats.org/officeDocument/2006/relationships/customXml" Target="../ink/ink1313.xml"/><Relationship Id="rId111" Type="http://schemas.openxmlformats.org/officeDocument/2006/relationships/image" Target="../media/image885.png"/><Relationship Id="rId132" Type="http://schemas.openxmlformats.org/officeDocument/2006/relationships/customXml" Target="../ink/ink1335.xml"/><Relationship Id="rId153" Type="http://schemas.openxmlformats.org/officeDocument/2006/relationships/image" Target="../media/image906.png"/><Relationship Id="rId174" Type="http://schemas.openxmlformats.org/officeDocument/2006/relationships/customXml" Target="../ink/ink1356.xml"/><Relationship Id="rId179" Type="http://schemas.openxmlformats.org/officeDocument/2006/relationships/image" Target="../media/image919.png"/><Relationship Id="rId195" Type="http://schemas.openxmlformats.org/officeDocument/2006/relationships/image" Target="../media/image927.png"/><Relationship Id="rId209" Type="http://schemas.openxmlformats.org/officeDocument/2006/relationships/image" Target="../media/image934.png"/><Relationship Id="rId190" Type="http://schemas.openxmlformats.org/officeDocument/2006/relationships/customXml" Target="../ink/ink1364.xml"/><Relationship Id="rId204" Type="http://schemas.openxmlformats.org/officeDocument/2006/relationships/customXml" Target="../ink/ink1371.xml"/><Relationship Id="rId220" Type="http://schemas.openxmlformats.org/officeDocument/2006/relationships/customXml" Target="../ink/ink1379.xml"/><Relationship Id="rId225" Type="http://schemas.openxmlformats.org/officeDocument/2006/relationships/image" Target="../media/image942.png"/><Relationship Id="rId241" Type="http://schemas.openxmlformats.org/officeDocument/2006/relationships/image" Target="../media/image950.png"/><Relationship Id="rId246" Type="http://schemas.openxmlformats.org/officeDocument/2006/relationships/customXml" Target="../ink/ink1392.xml"/><Relationship Id="rId267" Type="http://schemas.openxmlformats.org/officeDocument/2006/relationships/image" Target="../media/image963.png"/><Relationship Id="rId288" Type="http://schemas.openxmlformats.org/officeDocument/2006/relationships/customXml" Target="../ink/ink1413.xml"/><Relationship Id="rId15" Type="http://schemas.openxmlformats.org/officeDocument/2006/relationships/image" Target="../media/image6340.png"/><Relationship Id="rId36" Type="http://schemas.openxmlformats.org/officeDocument/2006/relationships/customXml" Target="../ink/ink1287.xml"/><Relationship Id="rId57" Type="http://schemas.openxmlformats.org/officeDocument/2006/relationships/image" Target="../media/image858.png"/><Relationship Id="rId106" Type="http://schemas.openxmlformats.org/officeDocument/2006/relationships/customXml" Target="../ink/ink1322.xml"/><Relationship Id="rId127" Type="http://schemas.openxmlformats.org/officeDocument/2006/relationships/image" Target="../media/image893.png"/><Relationship Id="rId262" Type="http://schemas.openxmlformats.org/officeDocument/2006/relationships/customXml" Target="../ink/ink1400.xml"/><Relationship Id="rId283" Type="http://schemas.openxmlformats.org/officeDocument/2006/relationships/image" Target="../media/image971.png"/><Relationship Id="rId313" Type="http://schemas.openxmlformats.org/officeDocument/2006/relationships/image" Target="../media/image986.png"/><Relationship Id="rId318" Type="http://schemas.openxmlformats.org/officeDocument/2006/relationships/customXml" Target="../ink/ink1428.xml"/><Relationship Id="rId10" Type="http://schemas.openxmlformats.org/officeDocument/2006/relationships/customXml" Target="../ink/ink1274.xml"/><Relationship Id="rId31" Type="http://schemas.openxmlformats.org/officeDocument/2006/relationships/image" Target="../media/image845.png"/><Relationship Id="rId52" Type="http://schemas.openxmlformats.org/officeDocument/2006/relationships/customXml" Target="../ink/ink1295.xml"/><Relationship Id="rId73" Type="http://schemas.openxmlformats.org/officeDocument/2006/relationships/image" Target="../media/image866.png"/><Relationship Id="rId78" Type="http://schemas.openxmlformats.org/officeDocument/2006/relationships/customXml" Target="../ink/ink1308.xml"/><Relationship Id="rId94" Type="http://schemas.openxmlformats.org/officeDocument/2006/relationships/customXml" Target="../ink/ink1316.xml"/><Relationship Id="rId99" Type="http://schemas.openxmlformats.org/officeDocument/2006/relationships/image" Target="../media/image879.png"/><Relationship Id="rId101" Type="http://schemas.openxmlformats.org/officeDocument/2006/relationships/image" Target="../media/image880.png"/><Relationship Id="rId122" Type="http://schemas.openxmlformats.org/officeDocument/2006/relationships/customXml" Target="../ink/ink1330.xml"/><Relationship Id="rId143" Type="http://schemas.openxmlformats.org/officeDocument/2006/relationships/image" Target="../media/image901.png"/><Relationship Id="rId148" Type="http://schemas.openxmlformats.org/officeDocument/2006/relationships/customXml" Target="../ink/ink1343.xml"/><Relationship Id="rId164" Type="http://schemas.openxmlformats.org/officeDocument/2006/relationships/customXml" Target="../ink/ink1351.xml"/><Relationship Id="rId169" Type="http://schemas.openxmlformats.org/officeDocument/2006/relationships/image" Target="../media/image914.png"/><Relationship Id="rId185" Type="http://schemas.openxmlformats.org/officeDocument/2006/relationships/image" Target="../media/image922.png"/><Relationship Id="rId4" Type="http://schemas.openxmlformats.org/officeDocument/2006/relationships/customXml" Target="../ink/ink1271.xml"/><Relationship Id="rId9" Type="http://schemas.openxmlformats.org/officeDocument/2006/relationships/image" Target="../media/image6310.png"/><Relationship Id="rId180" Type="http://schemas.openxmlformats.org/officeDocument/2006/relationships/customXml" Target="../ink/ink1359.xml"/><Relationship Id="rId210" Type="http://schemas.openxmlformats.org/officeDocument/2006/relationships/customXml" Target="../ink/ink1374.xml"/><Relationship Id="rId215" Type="http://schemas.openxmlformats.org/officeDocument/2006/relationships/image" Target="../media/image937.png"/><Relationship Id="rId236" Type="http://schemas.openxmlformats.org/officeDocument/2006/relationships/customXml" Target="../ink/ink1387.xml"/><Relationship Id="rId257" Type="http://schemas.openxmlformats.org/officeDocument/2006/relationships/image" Target="../media/image958.png"/><Relationship Id="rId278" Type="http://schemas.openxmlformats.org/officeDocument/2006/relationships/customXml" Target="../ink/ink1408.xml"/><Relationship Id="rId26" Type="http://schemas.openxmlformats.org/officeDocument/2006/relationships/customXml" Target="../ink/ink1282.xml"/><Relationship Id="rId231" Type="http://schemas.openxmlformats.org/officeDocument/2006/relationships/image" Target="../media/image945.png"/><Relationship Id="rId252" Type="http://schemas.openxmlformats.org/officeDocument/2006/relationships/customXml" Target="../ink/ink1395.xml"/><Relationship Id="rId273" Type="http://schemas.openxmlformats.org/officeDocument/2006/relationships/image" Target="../media/image966.png"/><Relationship Id="rId294" Type="http://schemas.openxmlformats.org/officeDocument/2006/relationships/customXml" Target="../ink/ink1416.xml"/><Relationship Id="rId308" Type="http://schemas.openxmlformats.org/officeDocument/2006/relationships/customXml" Target="../ink/ink1423.xml"/><Relationship Id="rId47" Type="http://schemas.openxmlformats.org/officeDocument/2006/relationships/image" Target="../media/image853.png"/><Relationship Id="rId68" Type="http://schemas.openxmlformats.org/officeDocument/2006/relationships/customXml" Target="../ink/ink1303.xml"/><Relationship Id="rId89" Type="http://schemas.openxmlformats.org/officeDocument/2006/relationships/image" Target="../media/image874.png"/><Relationship Id="rId112" Type="http://schemas.openxmlformats.org/officeDocument/2006/relationships/customXml" Target="../ink/ink1325.xml"/><Relationship Id="rId133" Type="http://schemas.openxmlformats.org/officeDocument/2006/relationships/image" Target="../media/image896.png"/><Relationship Id="rId154" Type="http://schemas.openxmlformats.org/officeDocument/2006/relationships/customXml" Target="../ink/ink1346.xml"/><Relationship Id="rId175" Type="http://schemas.openxmlformats.org/officeDocument/2006/relationships/image" Target="../media/image917.png"/><Relationship Id="rId196" Type="http://schemas.openxmlformats.org/officeDocument/2006/relationships/customXml" Target="../ink/ink1367.xml"/><Relationship Id="rId200" Type="http://schemas.openxmlformats.org/officeDocument/2006/relationships/customXml" Target="../ink/ink1369.xml"/><Relationship Id="rId16" Type="http://schemas.openxmlformats.org/officeDocument/2006/relationships/customXml" Target="../ink/ink1277.xml"/><Relationship Id="rId221" Type="http://schemas.openxmlformats.org/officeDocument/2006/relationships/image" Target="../media/image940.png"/><Relationship Id="rId242" Type="http://schemas.openxmlformats.org/officeDocument/2006/relationships/customXml" Target="../ink/ink1390.xml"/><Relationship Id="rId263" Type="http://schemas.openxmlformats.org/officeDocument/2006/relationships/image" Target="../media/image961.png"/><Relationship Id="rId284" Type="http://schemas.openxmlformats.org/officeDocument/2006/relationships/customXml" Target="../ink/ink1411.xml"/><Relationship Id="rId319" Type="http://schemas.openxmlformats.org/officeDocument/2006/relationships/image" Target="../media/image989.png"/><Relationship Id="rId37" Type="http://schemas.openxmlformats.org/officeDocument/2006/relationships/image" Target="../media/image848.png"/><Relationship Id="rId58" Type="http://schemas.openxmlformats.org/officeDocument/2006/relationships/customXml" Target="../ink/ink1298.xml"/><Relationship Id="rId79" Type="http://schemas.openxmlformats.org/officeDocument/2006/relationships/image" Target="../media/image869.png"/><Relationship Id="rId102" Type="http://schemas.openxmlformats.org/officeDocument/2006/relationships/customXml" Target="../ink/ink1320.xml"/><Relationship Id="rId123" Type="http://schemas.openxmlformats.org/officeDocument/2006/relationships/image" Target="../media/image891.png"/><Relationship Id="rId144" Type="http://schemas.openxmlformats.org/officeDocument/2006/relationships/customXml" Target="../ink/ink1341.xml"/><Relationship Id="rId90" Type="http://schemas.openxmlformats.org/officeDocument/2006/relationships/customXml" Target="../ink/ink1314.xml"/><Relationship Id="rId165" Type="http://schemas.openxmlformats.org/officeDocument/2006/relationships/image" Target="../media/image912.png"/><Relationship Id="rId186" Type="http://schemas.openxmlformats.org/officeDocument/2006/relationships/customXml" Target="../ink/ink1362.xml"/><Relationship Id="rId211" Type="http://schemas.openxmlformats.org/officeDocument/2006/relationships/image" Target="../media/image935.png"/><Relationship Id="rId232" Type="http://schemas.openxmlformats.org/officeDocument/2006/relationships/customXml" Target="../ink/ink1385.xml"/><Relationship Id="rId253" Type="http://schemas.openxmlformats.org/officeDocument/2006/relationships/image" Target="../media/image956.png"/><Relationship Id="rId274" Type="http://schemas.openxmlformats.org/officeDocument/2006/relationships/customXml" Target="../ink/ink1406.xml"/><Relationship Id="rId295" Type="http://schemas.openxmlformats.org/officeDocument/2006/relationships/image" Target="../media/image977.png"/><Relationship Id="rId309" Type="http://schemas.openxmlformats.org/officeDocument/2006/relationships/image" Target="../media/image984.png"/><Relationship Id="rId27" Type="http://schemas.openxmlformats.org/officeDocument/2006/relationships/image" Target="../media/image6400.png"/><Relationship Id="rId48" Type="http://schemas.openxmlformats.org/officeDocument/2006/relationships/customXml" Target="../ink/ink1293.xml"/><Relationship Id="rId69" Type="http://schemas.openxmlformats.org/officeDocument/2006/relationships/image" Target="../media/image864.png"/><Relationship Id="rId113" Type="http://schemas.openxmlformats.org/officeDocument/2006/relationships/image" Target="../media/image886.png"/><Relationship Id="rId134" Type="http://schemas.openxmlformats.org/officeDocument/2006/relationships/customXml" Target="../ink/ink1336.xml"/><Relationship Id="rId320" Type="http://schemas.openxmlformats.org/officeDocument/2006/relationships/customXml" Target="../ink/ink1429.xml"/><Relationship Id="rId80" Type="http://schemas.openxmlformats.org/officeDocument/2006/relationships/customXml" Target="../ink/ink1309.xml"/><Relationship Id="rId155" Type="http://schemas.openxmlformats.org/officeDocument/2006/relationships/image" Target="../media/image907.png"/><Relationship Id="rId176" Type="http://schemas.openxmlformats.org/officeDocument/2006/relationships/customXml" Target="../ink/ink1357.xml"/><Relationship Id="rId197" Type="http://schemas.openxmlformats.org/officeDocument/2006/relationships/image" Target="../media/image928.png"/><Relationship Id="rId201" Type="http://schemas.openxmlformats.org/officeDocument/2006/relationships/image" Target="../media/image930.png"/><Relationship Id="rId222" Type="http://schemas.openxmlformats.org/officeDocument/2006/relationships/customXml" Target="../ink/ink1380.xml"/><Relationship Id="rId243" Type="http://schemas.openxmlformats.org/officeDocument/2006/relationships/image" Target="../media/image951.png"/><Relationship Id="rId264" Type="http://schemas.openxmlformats.org/officeDocument/2006/relationships/customXml" Target="../ink/ink1401.xml"/><Relationship Id="rId285" Type="http://schemas.openxmlformats.org/officeDocument/2006/relationships/image" Target="../media/image972.png"/><Relationship Id="rId17" Type="http://schemas.openxmlformats.org/officeDocument/2006/relationships/image" Target="../media/image6350.png"/><Relationship Id="rId38" Type="http://schemas.openxmlformats.org/officeDocument/2006/relationships/customXml" Target="../ink/ink1288.xml"/><Relationship Id="rId59" Type="http://schemas.openxmlformats.org/officeDocument/2006/relationships/image" Target="../media/image859.png"/><Relationship Id="rId103" Type="http://schemas.openxmlformats.org/officeDocument/2006/relationships/image" Target="../media/image881.png"/><Relationship Id="rId124" Type="http://schemas.openxmlformats.org/officeDocument/2006/relationships/customXml" Target="../ink/ink1331.xml"/><Relationship Id="rId310" Type="http://schemas.openxmlformats.org/officeDocument/2006/relationships/customXml" Target="../ink/ink1424.xml"/><Relationship Id="rId70" Type="http://schemas.openxmlformats.org/officeDocument/2006/relationships/customXml" Target="../ink/ink1304.xml"/><Relationship Id="rId91" Type="http://schemas.openxmlformats.org/officeDocument/2006/relationships/image" Target="../media/image875.png"/><Relationship Id="rId145" Type="http://schemas.openxmlformats.org/officeDocument/2006/relationships/image" Target="../media/image902.png"/><Relationship Id="rId166" Type="http://schemas.openxmlformats.org/officeDocument/2006/relationships/customXml" Target="../ink/ink1352.xml"/><Relationship Id="rId187" Type="http://schemas.openxmlformats.org/officeDocument/2006/relationships/image" Target="../media/image92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375.xml"/><Relationship Id="rId233" Type="http://schemas.openxmlformats.org/officeDocument/2006/relationships/image" Target="../media/image946.png"/><Relationship Id="rId254" Type="http://schemas.openxmlformats.org/officeDocument/2006/relationships/customXml" Target="../ink/ink1396.xml"/><Relationship Id="rId28" Type="http://schemas.openxmlformats.org/officeDocument/2006/relationships/customXml" Target="../ink/ink1283.xml"/><Relationship Id="rId49" Type="http://schemas.openxmlformats.org/officeDocument/2006/relationships/image" Target="../media/image854.png"/><Relationship Id="rId114" Type="http://schemas.openxmlformats.org/officeDocument/2006/relationships/customXml" Target="../ink/ink1326.xml"/><Relationship Id="rId275" Type="http://schemas.openxmlformats.org/officeDocument/2006/relationships/image" Target="../media/image967.png"/><Relationship Id="rId296" Type="http://schemas.openxmlformats.org/officeDocument/2006/relationships/customXml" Target="../ink/ink1417.xml"/><Relationship Id="rId300" Type="http://schemas.openxmlformats.org/officeDocument/2006/relationships/customXml" Target="../ink/ink1419.xml"/><Relationship Id="rId60" Type="http://schemas.openxmlformats.org/officeDocument/2006/relationships/customXml" Target="../ink/ink1299.xml"/><Relationship Id="rId81" Type="http://schemas.openxmlformats.org/officeDocument/2006/relationships/image" Target="../media/image870.png"/><Relationship Id="rId135" Type="http://schemas.openxmlformats.org/officeDocument/2006/relationships/image" Target="../media/image897.png"/><Relationship Id="rId156" Type="http://schemas.openxmlformats.org/officeDocument/2006/relationships/customXml" Target="../ink/ink1347.xml"/><Relationship Id="rId177" Type="http://schemas.openxmlformats.org/officeDocument/2006/relationships/image" Target="../media/image918.png"/><Relationship Id="rId198" Type="http://schemas.openxmlformats.org/officeDocument/2006/relationships/customXml" Target="../ink/ink1368.xml"/><Relationship Id="rId321" Type="http://schemas.openxmlformats.org/officeDocument/2006/relationships/image" Target="../media/image990.png"/><Relationship Id="rId202" Type="http://schemas.openxmlformats.org/officeDocument/2006/relationships/customXml" Target="../ink/ink1370.xml"/><Relationship Id="rId223" Type="http://schemas.openxmlformats.org/officeDocument/2006/relationships/image" Target="../media/image941.png"/><Relationship Id="rId244" Type="http://schemas.openxmlformats.org/officeDocument/2006/relationships/customXml" Target="../ink/ink1391.xml"/><Relationship Id="rId18" Type="http://schemas.openxmlformats.org/officeDocument/2006/relationships/customXml" Target="../ink/ink1278.xml"/><Relationship Id="rId39" Type="http://schemas.openxmlformats.org/officeDocument/2006/relationships/image" Target="../media/image849.png"/><Relationship Id="rId265" Type="http://schemas.openxmlformats.org/officeDocument/2006/relationships/image" Target="../media/image962.png"/><Relationship Id="rId286" Type="http://schemas.openxmlformats.org/officeDocument/2006/relationships/customXml" Target="../ink/ink1412.xml"/><Relationship Id="rId50" Type="http://schemas.openxmlformats.org/officeDocument/2006/relationships/customXml" Target="../ink/ink1294.xml"/><Relationship Id="rId104" Type="http://schemas.openxmlformats.org/officeDocument/2006/relationships/customXml" Target="../ink/ink1321.xml"/><Relationship Id="rId125" Type="http://schemas.openxmlformats.org/officeDocument/2006/relationships/image" Target="../media/image892.png"/><Relationship Id="rId146" Type="http://schemas.openxmlformats.org/officeDocument/2006/relationships/customXml" Target="../ink/ink1342.xml"/><Relationship Id="rId167" Type="http://schemas.openxmlformats.org/officeDocument/2006/relationships/image" Target="../media/image913.png"/><Relationship Id="rId188" Type="http://schemas.openxmlformats.org/officeDocument/2006/relationships/customXml" Target="../ink/ink1363.xml"/><Relationship Id="rId311" Type="http://schemas.openxmlformats.org/officeDocument/2006/relationships/image" Target="../media/image985.png"/><Relationship Id="rId71" Type="http://schemas.openxmlformats.org/officeDocument/2006/relationships/image" Target="../media/image865.png"/><Relationship Id="rId92" Type="http://schemas.openxmlformats.org/officeDocument/2006/relationships/customXml" Target="../ink/ink1315.xml"/><Relationship Id="rId213" Type="http://schemas.openxmlformats.org/officeDocument/2006/relationships/image" Target="../media/image936.png"/><Relationship Id="rId234" Type="http://schemas.openxmlformats.org/officeDocument/2006/relationships/customXml" Target="../ink/ink1386.xml"/><Relationship Id="rId2" Type="http://schemas.openxmlformats.org/officeDocument/2006/relationships/customXml" Target="../ink/ink1270.xml"/><Relationship Id="rId29" Type="http://schemas.openxmlformats.org/officeDocument/2006/relationships/image" Target="../media/image6410.png"/><Relationship Id="rId255" Type="http://schemas.openxmlformats.org/officeDocument/2006/relationships/image" Target="../media/image957.png"/><Relationship Id="rId276" Type="http://schemas.openxmlformats.org/officeDocument/2006/relationships/customXml" Target="../ink/ink1407.xml"/><Relationship Id="rId297" Type="http://schemas.openxmlformats.org/officeDocument/2006/relationships/image" Target="../media/image978.png"/><Relationship Id="rId40" Type="http://schemas.openxmlformats.org/officeDocument/2006/relationships/customXml" Target="../ink/ink1289.xml"/><Relationship Id="rId115" Type="http://schemas.openxmlformats.org/officeDocument/2006/relationships/image" Target="../media/image887.png"/><Relationship Id="rId136" Type="http://schemas.openxmlformats.org/officeDocument/2006/relationships/customXml" Target="../ink/ink1337.xml"/><Relationship Id="rId157" Type="http://schemas.openxmlformats.org/officeDocument/2006/relationships/image" Target="../media/image908.png"/><Relationship Id="rId178" Type="http://schemas.openxmlformats.org/officeDocument/2006/relationships/customXml" Target="../ink/ink1358.xml"/><Relationship Id="rId301" Type="http://schemas.openxmlformats.org/officeDocument/2006/relationships/image" Target="../media/image980.png"/><Relationship Id="rId322" Type="http://schemas.openxmlformats.org/officeDocument/2006/relationships/customXml" Target="../ink/ink1430.xml"/><Relationship Id="rId61" Type="http://schemas.openxmlformats.org/officeDocument/2006/relationships/image" Target="../media/image860.png"/><Relationship Id="rId82" Type="http://schemas.openxmlformats.org/officeDocument/2006/relationships/customXml" Target="../ink/ink1310.xml"/><Relationship Id="rId199" Type="http://schemas.openxmlformats.org/officeDocument/2006/relationships/image" Target="../media/image929.png"/><Relationship Id="rId203" Type="http://schemas.openxmlformats.org/officeDocument/2006/relationships/image" Target="../media/image931.png"/><Relationship Id="rId19" Type="http://schemas.openxmlformats.org/officeDocument/2006/relationships/image" Target="../media/image6360.png"/><Relationship Id="rId224" Type="http://schemas.openxmlformats.org/officeDocument/2006/relationships/customXml" Target="../ink/ink1381.xml"/><Relationship Id="rId245" Type="http://schemas.openxmlformats.org/officeDocument/2006/relationships/image" Target="../media/image952.png"/><Relationship Id="rId266" Type="http://schemas.openxmlformats.org/officeDocument/2006/relationships/customXml" Target="../ink/ink1402.xml"/><Relationship Id="rId287" Type="http://schemas.openxmlformats.org/officeDocument/2006/relationships/image" Target="../media/image97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30.png"/><Relationship Id="rId18" Type="http://schemas.openxmlformats.org/officeDocument/2006/relationships/customXml" Target="../ink/ink1440.xml"/><Relationship Id="rId26" Type="http://schemas.openxmlformats.org/officeDocument/2006/relationships/customXml" Target="../ink/ink1444.xml"/><Relationship Id="rId39" Type="http://schemas.openxmlformats.org/officeDocument/2006/relationships/image" Target="../media/image997.png"/><Relationship Id="rId21" Type="http://schemas.openxmlformats.org/officeDocument/2006/relationships/image" Target="../media/image6370.png"/><Relationship Id="rId34" Type="http://schemas.openxmlformats.org/officeDocument/2006/relationships/customXml" Target="../ink/ink1448.xml"/><Relationship Id="rId42" Type="http://schemas.openxmlformats.org/officeDocument/2006/relationships/customXml" Target="../ink/ink1452.xml"/><Relationship Id="rId47" Type="http://schemas.openxmlformats.org/officeDocument/2006/relationships/image" Target="../media/image1001.png"/><Relationship Id="rId50" Type="http://schemas.openxmlformats.org/officeDocument/2006/relationships/customXml" Target="../ink/ink1456.xml"/><Relationship Id="rId55" Type="http://schemas.openxmlformats.org/officeDocument/2006/relationships/image" Target="../media/image1005.png"/><Relationship Id="rId7" Type="http://schemas.openxmlformats.org/officeDocument/2006/relationships/image" Target="../media/image5740.png"/><Relationship Id="rId12" Type="http://schemas.openxmlformats.org/officeDocument/2006/relationships/customXml" Target="../ink/ink1437.xml"/><Relationship Id="rId17" Type="http://schemas.openxmlformats.org/officeDocument/2006/relationships/image" Target="../media/image6350.png"/><Relationship Id="rId25" Type="http://schemas.openxmlformats.org/officeDocument/2006/relationships/image" Target="../media/image6390.png"/><Relationship Id="rId33" Type="http://schemas.openxmlformats.org/officeDocument/2006/relationships/image" Target="../media/image994.png"/><Relationship Id="rId38" Type="http://schemas.openxmlformats.org/officeDocument/2006/relationships/customXml" Target="../ink/ink1450.xml"/><Relationship Id="rId46" Type="http://schemas.openxmlformats.org/officeDocument/2006/relationships/customXml" Target="../ink/ink1454.xml"/><Relationship Id="rId59" Type="http://schemas.openxmlformats.org/officeDocument/2006/relationships/image" Target="../media/image1007.png"/><Relationship Id="rId2" Type="http://schemas.openxmlformats.org/officeDocument/2006/relationships/customXml" Target="../ink/ink1432.xml"/><Relationship Id="rId16" Type="http://schemas.openxmlformats.org/officeDocument/2006/relationships/customXml" Target="../ink/ink1439.xml"/><Relationship Id="rId20" Type="http://schemas.openxmlformats.org/officeDocument/2006/relationships/customXml" Target="../ink/ink1441.xml"/><Relationship Id="rId29" Type="http://schemas.openxmlformats.org/officeDocument/2006/relationships/image" Target="../media/image6410.png"/><Relationship Id="rId41" Type="http://schemas.openxmlformats.org/officeDocument/2006/relationships/image" Target="../media/image998.png"/><Relationship Id="rId54" Type="http://schemas.openxmlformats.org/officeDocument/2006/relationships/customXml" Target="../ink/ink145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34.xml"/><Relationship Id="rId11" Type="http://schemas.openxmlformats.org/officeDocument/2006/relationships/image" Target="../media/image6320.png"/><Relationship Id="rId24" Type="http://schemas.openxmlformats.org/officeDocument/2006/relationships/customXml" Target="../ink/ink1443.xml"/><Relationship Id="rId32" Type="http://schemas.openxmlformats.org/officeDocument/2006/relationships/customXml" Target="../ink/ink1447.xml"/><Relationship Id="rId37" Type="http://schemas.openxmlformats.org/officeDocument/2006/relationships/image" Target="../media/image996.png"/><Relationship Id="rId40" Type="http://schemas.openxmlformats.org/officeDocument/2006/relationships/customXml" Target="../ink/ink1451.xml"/><Relationship Id="rId45" Type="http://schemas.openxmlformats.org/officeDocument/2006/relationships/image" Target="../media/image1000.png"/><Relationship Id="rId53" Type="http://schemas.openxmlformats.org/officeDocument/2006/relationships/image" Target="../media/image1004.png"/><Relationship Id="rId58" Type="http://schemas.openxmlformats.org/officeDocument/2006/relationships/customXml" Target="../ink/ink1460.xml"/><Relationship Id="rId5" Type="http://schemas.openxmlformats.org/officeDocument/2006/relationships/image" Target="../media/image5730.png"/><Relationship Id="rId15" Type="http://schemas.openxmlformats.org/officeDocument/2006/relationships/image" Target="../media/image6340.png"/><Relationship Id="rId23" Type="http://schemas.openxmlformats.org/officeDocument/2006/relationships/image" Target="../media/image6380.png"/><Relationship Id="rId28" Type="http://schemas.openxmlformats.org/officeDocument/2006/relationships/customXml" Target="../ink/ink1445.xml"/><Relationship Id="rId36" Type="http://schemas.openxmlformats.org/officeDocument/2006/relationships/customXml" Target="../ink/ink1449.xml"/><Relationship Id="rId49" Type="http://schemas.openxmlformats.org/officeDocument/2006/relationships/image" Target="../media/image1002.png"/><Relationship Id="rId57" Type="http://schemas.openxmlformats.org/officeDocument/2006/relationships/image" Target="../media/image1006.png"/><Relationship Id="rId10" Type="http://schemas.openxmlformats.org/officeDocument/2006/relationships/customXml" Target="../ink/ink1436.xml"/><Relationship Id="rId19" Type="http://schemas.openxmlformats.org/officeDocument/2006/relationships/image" Target="../media/image6360.png"/><Relationship Id="rId31" Type="http://schemas.openxmlformats.org/officeDocument/2006/relationships/image" Target="../media/image993.png"/><Relationship Id="rId44" Type="http://schemas.openxmlformats.org/officeDocument/2006/relationships/customXml" Target="../ink/ink1453.xml"/><Relationship Id="rId52" Type="http://schemas.openxmlformats.org/officeDocument/2006/relationships/customXml" Target="../ink/ink1457.xml"/><Relationship Id="rId4" Type="http://schemas.openxmlformats.org/officeDocument/2006/relationships/customXml" Target="../ink/ink1433.xml"/><Relationship Id="rId9" Type="http://schemas.openxmlformats.org/officeDocument/2006/relationships/image" Target="../media/image6310.png"/><Relationship Id="rId14" Type="http://schemas.openxmlformats.org/officeDocument/2006/relationships/customXml" Target="../ink/ink1438.xml"/><Relationship Id="rId22" Type="http://schemas.openxmlformats.org/officeDocument/2006/relationships/customXml" Target="../ink/ink1442.xml"/><Relationship Id="rId27" Type="http://schemas.openxmlformats.org/officeDocument/2006/relationships/image" Target="../media/image6400.png"/><Relationship Id="rId30" Type="http://schemas.openxmlformats.org/officeDocument/2006/relationships/customXml" Target="../ink/ink1446.xml"/><Relationship Id="rId35" Type="http://schemas.openxmlformats.org/officeDocument/2006/relationships/image" Target="../media/image995.png"/><Relationship Id="rId43" Type="http://schemas.openxmlformats.org/officeDocument/2006/relationships/image" Target="../media/image999.png"/><Relationship Id="rId48" Type="http://schemas.openxmlformats.org/officeDocument/2006/relationships/customXml" Target="../ink/ink1455.xml"/><Relationship Id="rId56" Type="http://schemas.openxmlformats.org/officeDocument/2006/relationships/customXml" Target="../ink/ink1459.xml"/><Relationship Id="rId8" Type="http://schemas.openxmlformats.org/officeDocument/2006/relationships/customXml" Target="../ink/ink1435.xml"/><Relationship Id="rId51" Type="http://schemas.openxmlformats.org/officeDocument/2006/relationships/image" Target="../media/image1003.png"/><Relationship Id="rId3" Type="http://schemas.openxmlformats.org/officeDocument/2006/relationships/image" Target="../media/image572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3.png"/><Relationship Id="rId18" Type="http://schemas.openxmlformats.org/officeDocument/2006/relationships/customXml" Target="../ink/ink1469.xml"/><Relationship Id="rId26" Type="http://schemas.openxmlformats.org/officeDocument/2006/relationships/customXml" Target="../ink/ink1473.xml"/><Relationship Id="rId39" Type="http://schemas.openxmlformats.org/officeDocument/2006/relationships/image" Target="../media/image1026.png"/><Relationship Id="rId21" Type="http://schemas.openxmlformats.org/officeDocument/2006/relationships/image" Target="../media/image1017.png"/><Relationship Id="rId34" Type="http://schemas.openxmlformats.org/officeDocument/2006/relationships/customXml" Target="../ink/ink1477.xml"/><Relationship Id="rId42" Type="http://schemas.openxmlformats.org/officeDocument/2006/relationships/customXml" Target="../ink/ink1481.xml"/><Relationship Id="rId47" Type="http://schemas.openxmlformats.org/officeDocument/2006/relationships/image" Target="../media/image1030.png"/><Relationship Id="rId50" Type="http://schemas.openxmlformats.org/officeDocument/2006/relationships/customXml" Target="../ink/ink1485.xml"/><Relationship Id="rId55" Type="http://schemas.openxmlformats.org/officeDocument/2006/relationships/image" Target="../media/image1034.png"/><Relationship Id="rId63" Type="http://schemas.openxmlformats.org/officeDocument/2006/relationships/image" Target="../media/image1038.png"/><Relationship Id="rId68" Type="http://schemas.openxmlformats.org/officeDocument/2006/relationships/customXml" Target="../ink/ink1494.xml"/><Relationship Id="rId76" Type="http://schemas.openxmlformats.org/officeDocument/2006/relationships/customXml" Target="../ink/ink1498.xml"/><Relationship Id="rId84" Type="http://schemas.openxmlformats.org/officeDocument/2006/relationships/customXml" Target="../ink/ink1502.xml"/><Relationship Id="rId7" Type="http://schemas.openxmlformats.org/officeDocument/2006/relationships/image" Target="../media/image1010.png"/><Relationship Id="rId71" Type="http://schemas.openxmlformats.org/officeDocument/2006/relationships/image" Target="../media/image1042.png"/><Relationship Id="rId2" Type="http://schemas.openxmlformats.org/officeDocument/2006/relationships/customXml" Target="../ink/ink1461.xml"/><Relationship Id="rId16" Type="http://schemas.openxmlformats.org/officeDocument/2006/relationships/customXml" Target="../ink/ink1468.xml"/><Relationship Id="rId29" Type="http://schemas.openxmlformats.org/officeDocument/2006/relationships/image" Target="../media/image1021.png"/><Relationship Id="rId11" Type="http://schemas.openxmlformats.org/officeDocument/2006/relationships/image" Target="../media/image1012.png"/><Relationship Id="rId24" Type="http://schemas.openxmlformats.org/officeDocument/2006/relationships/customXml" Target="../ink/ink1472.xml"/><Relationship Id="rId32" Type="http://schemas.openxmlformats.org/officeDocument/2006/relationships/customXml" Target="../ink/ink1476.xml"/><Relationship Id="rId37" Type="http://schemas.openxmlformats.org/officeDocument/2006/relationships/image" Target="../media/image1025.png"/><Relationship Id="rId40" Type="http://schemas.openxmlformats.org/officeDocument/2006/relationships/customXml" Target="../ink/ink1480.xml"/><Relationship Id="rId45" Type="http://schemas.openxmlformats.org/officeDocument/2006/relationships/image" Target="../media/image1029.png"/><Relationship Id="rId53" Type="http://schemas.openxmlformats.org/officeDocument/2006/relationships/image" Target="../media/image1033.png"/><Relationship Id="rId58" Type="http://schemas.openxmlformats.org/officeDocument/2006/relationships/customXml" Target="../ink/ink1489.xml"/><Relationship Id="rId66" Type="http://schemas.openxmlformats.org/officeDocument/2006/relationships/customXml" Target="../ink/ink1493.xml"/><Relationship Id="rId74" Type="http://schemas.openxmlformats.org/officeDocument/2006/relationships/customXml" Target="../ink/ink1497.xml"/><Relationship Id="rId79" Type="http://schemas.openxmlformats.org/officeDocument/2006/relationships/image" Target="../media/image1046.png"/><Relationship Id="rId87" Type="http://schemas.openxmlformats.org/officeDocument/2006/relationships/image" Target="../media/image1050.png"/><Relationship Id="rId5" Type="http://schemas.openxmlformats.org/officeDocument/2006/relationships/image" Target="../media/image1009.png"/><Relationship Id="rId61" Type="http://schemas.openxmlformats.org/officeDocument/2006/relationships/image" Target="../media/image1037.png"/><Relationship Id="rId82" Type="http://schemas.openxmlformats.org/officeDocument/2006/relationships/customXml" Target="../ink/ink1501.xml"/><Relationship Id="rId19" Type="http://schemas.openxmlformats.org/officeDocument/2006/relationships/image" Target="../media/image1016.png"/><Relationship Id="rId4" Type="http://schemas.openxmlformats.org/officeDocument/2006/relationships/customXml" Target="../ink/ink1462.xml"/><Relationship Id="rId9" Type="http://schemas.openxmlformats.org/officeDocument/2006/relationships/image" Target="../media/image1011.png"/><Relationship Id="rId14" Type="http://schemas.openxmlformats.org/officeDocument/2006/relationships/customXml" Target="../ink/ink1467.xml"/><Relationship Id="rId22" Type="http://schemas.openxmlformats.org/officeDocument/2006/relationships/customXml" Target="../ink/ink1471.xml"/><Relationship Id="rId27" Type="http://schemas.openxmlformats.org/officeDocument/2006/relationships/image" Target="../media/image1020.png"/><Relationship Id="rId30" Type="http://schemas.openxmlformats.org/officeDocument/2006/relationships/customXml" Target="../ink/ink1475.xml"/><Relationship Id="rId35" Type="http://schemas.openxmlformats.org/officeDocument/2006/relationships/image" Target="../media/image1024.png"/><Relationship Id="rId43" Type="http://schemas.openxmlformats.org/officeDocument/2006/relationships/image" Target="../media/image1028.png"/><Relationship Id="rId48" Type="http://schemas.openxmlformats.org/officeDocument/2006/relationships/customXml" Target="../ink/ink1484.xml"/><Relationship Id="rId56" Type="http://schemas.openxmlformats.org/officeDocument/2006/relationships/customXml" Target="../ink/ink1488.xml"/><Relationship Id="rId64" Type="http://schemas.openxmlformats.org/officeDocument/2006/relationships/customXml" Target="../ink/ink1492.xml"/><Relationship Id="rId69" Type="http://schemas.openxmlformats.org/officeDocument/2006/relationships/image" Target="../media/image1041.png"/><Relationship Id="rId77" Type="http://schemas.openxmlformats.org/officeDocument/2006/relationships/image" Target="../media/image1045.png"/><Relationship Id="rId8" Type="http://schemas.openxmlformats.org/officeDocument/2006/relationships/customXml" Target="../ink/ink1464.xml"/><Relationship Id="rId51" Type="http://schemas.openxmlformats.org/officeDocument/2006/relationships/image" Target="../media/image1032.png"/><Relationship Id="rId72" Type="http://schemas.openxmlformats.org/officeDocument/2006/relationships/customXml" Target="../ink/ink1496.xml"/><Relationship Id="rId80" Type="http://schemas.openxmlformats.org/officeDocument/2006/relationships/customXml" Target="../ink/ink1500.xml"/><Relationship Id="rId85" Type="http://schemas.openxmlformats.org/officeDocument/2006/relationships/image" Target="../media/image1049.png"/><Relationship Id="rId3" Type="http://schemas.openxmlformats.org/officeDocument/2006/relationships/image" Target="../media/image1008.png"/><Relationship Id="rId12" Type="http://schemas.openxmlformats.org/officeDocument/2006/relationships/customXml" Target="../ink/ink1466.xml"/><Relationship Id="rId17" Type="http://schemas.openxmlformats.org/officeDocument/2006/relationships/image" Target="../media/image1015.png"/><Relationship Id="rId25" Type="http://schemas.openxmlformats.org/officeDocument/2006/relationships/image" Target="../media/image1019.png"/><Relationship Id="rId33" Type="http://schemas.openxmlformats.org/officeDocument/2006/relationships/image" Target="../media/image1023.png"/><Relationship Id="rId38" Type="http://schemas.openxmlformats.org/officeDocument/2006/relationships/customXml" Target="../ink/ink1479.xml"/><Relationship Id="rId46" Type="http://schemas.openxmlformats.org/officeDocument/2006/relationships/customXml" Target="../ink/ink1483.xml"/><Relationship Id="rId59" Type="http://schemas.openxmlformats.org/officeDocument/2006/relationships/image" Target="../media/image1036.png"/><Relationship Id="rId67" Type="http://schemas.openxmlformats.org/officeDocument/2006/relationships/image" Target="../media/image1040.png"/><Relationship Id="rId20" Type="http://schemas.openxmlformats.org/officeDocument/2006/relationships/customXml" Target="../ink/ink1470.xml"/><Relationship Id="rId41" Type="http://schemas.openxmlformats.org/officeDocument/2006/relationships/image" Target="../media/image1027.png"/><Relationship Id="rId54" Type="http://schemas.openxmlformats.org/officeDocument/2006/relationships/customXml" Target="../ink/ink1487.xml"/><Relationship Id="rId62" Type="http://schemas.openxmlformats.org/officeDocument/2006/relationships/customXml" Target="../ink/ink1491.xml"/><Relationship Id="rId70" Type="http://schemas.openxmlformats.org/officeDocument/2006/relationships/customXml" Target="../ink/ink1495.xml"/><Relationship Id="rId75" Type="http://schemas.openxmlformats.org/officeDocument/2006/relationships/image" Target="../media/image1044.png"/><Relationship Id="rId83" Type="http://schemas.openxmlformats.org/officeDocument/2006/relationships/image" Target="../media/image10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63.xml"/><Relationship Id="rId15" Type="http://schemas.openxmlformats.org/officeDocument/2006/relationships/image" Target="../media/image1014.png"/><Relationship Id="rId23" Type="http://schemas.openxmlformats.org/officeDocument/2006/relationships/image" Target="../media/image1018.png"/><Relationship Id="rId28" Type="http://schemas.openxmlformats.org/officeDocument/2006/relationships/customXml" Target="../ink/ink1474.xml"/><Relationship Id="rId36" Type="http://schemas.openxmlformats.org/officeDocument/2006/relationships/customXml" Target="../ink/ink1478.xml"/><Relationship Id="rId49" Type="http://schemas.openxmlformats.org/officeDocument/2006/relationships/image" Target="../media/image1031.png"/><Relationship Id="rId57" Type="http://schemas.openxmlformats.org/officeDocument/2006/relationships/image" Target="../media/image1035.png"/><Relationship Id="rId10" Type="http://schemas.openxmlformats.org/officeDocument/2006/relationships/customXml" Target="../ink/ink1465.xml"/><Relationship Id="rId31" Type="http://schemas.openxmlformats.org/officeDocument/2006/relationships/image" Target="../media/image1022.png"/><Relationship Id="rId44" Type="http://schemas.openxmlformats.org/officeDocument/2006/relationships/customXml" Target="../ink/ink1482.xml"/><Relationship Id="rId52" Type="http://schemas.openxmlformats.org/officeDocument/2006/relationships/customXml" Target="../ink/ink1486.xml"/><Relationship Id="rId60" Type="http://schemas.openxmlformats.org/officeDocument/2006/relationships/customXml" Target="../ink/ink1490.xml"/><Relationship Id="rId65" Type="http://schemas.openxmlformats.org/officeDocument/2006/relationships/image" Target="../media/image1039.png"/><Relationship Id="rId73" Type="http://schemas.openxmlformats.org/officeDocument/2006/relationships/image" Target="../media/image1043.png"/><Relationship Id="rId78" Type="http://schemas.openxmlformats.org/officeDocument/2006/relationships/customXml" Target="../ink/ink1499.xml"/><Relationship Id="rId81" Type="http://schemas.openxmlformats.org/officeDocument/2006/relationships/image" Target="../media/image1047.png"/><Relationship Id="rId86" Type="http://schemas.openxmlformats.org/officeDocument/2006/relationships/customXml" Target="../ink/ink1503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8.png"/><Relationship Id="rId21" Type="http://schemas.openxmlformats.org/officeDocument/2006/relationships/image" Target="../media/image1060.png"/><Relationship Id="rId42" Type="http://schemas.openxmlformats.org/officeDocument/2006/relationships/customXml" Target="../ink/ink1524.xml"/><Relationship Id="rId47" Type="http://schemas.openxmlformats.org/officeDocument/2006/relationships/image" Target="../media/image1073.png"/><Relationship Id="rId63" Type="http://schemas.openxmlformats.org/officeDocument/2006/relationships/image" Target="../media/image1081.png"/><Relationship Id="rId68" Type="http://schemas.openxmlformats.org/officeDocument/2006/relationships/customXml" Target="../ink/ink1537.xml"/><Relationship Id="rId84" Type="http://schemas.openxmlformats.org/officeDocument/2006/relationships/customXml" Target="../ink/ink1545.xml"/><Relationship Id="rId89" Type="http://schemas.openxmlformats.org/officeDocument/2006/relationships/image" Target="../media/image1094.png"/><Relationship Id="rId112" Type="http://schemas.openxmlformats.org/officeDocument/2006/relationships/customXml" Target="../ink/ink1559.xml"/><Relationship Id="rId133" Type="http://schemas.openxmlformats.org/officeDocument/2006/relationships/image" Target="../media/image1116.png"/><Relationship Id="rId138" Type="http://schemas.openxmlformats.org/officeDocument/2006/relationships/customXml" Target="../ink/ink1572.xml"/><Relationship Id="rId154" Type="http://schemas.openxmlformats.org/officeDocument/2006/relationships/customXml" Target="../ink/ink1580.xml"/><Relationship Id="rId159" Type="http://schemas.openxmlformats.org/officeDocument/2006/relationships/image" Target="../media/image1129.png"/><Relationship Id="rId175" Type="http://schemas.openxmlformats.org/officeDocument/2006/relationships/image" Target="../media/image1137.png"/><Relationship Id="rId170" Type="http://schemas.openxmlformats.org/officeDocument/2006/relationships/customXml" Target="../ink/ink1588.xml"/><Relationship Id="rId191" Type="http://schemas.openxmlformats.org/officeDocument/2006/relationships/image" Target="../media/image1145.png"/><Relationship Id="rId196" Type="http://schemas.openxmlformats.org/officeDocument/2006/relationships/customXml" Target="../ink/ink1601.xml"/><Relationship Id="rId16" Type="http://schemas.openxmlformats.org/officeDocument/2006/relationships/customXml" Target="../ink/ink1511.xml"/><Relationship Id="rId107" Type="http://schemas.openxmlformats.org/officeDocument/2006/relationships/image" Target="../media/image1103.png"/><Relationship Id="rId11" Type="http://schemas.openxmlformats.org/officeDocument/2006/relationships/image" Target="../media/image1055.png"/><Relationship Id="rId32" Type="http://schemas.openxmlformats.org/officeDocument/2006/relationships/customXml" Target="../ink/ink1519.xml"/><Relationship Id="rId37" Type="http://schemas.openxmlformats.org/officeDocument/2006/relationships/image" Target="../media/image1068.png"/><Relationship Id="rId53" Type="http://schemas.openxmlformats.org/officeDocument/2006/relationships/image" Target="../media/image1076.png"/><Relationship Id="rId58" Type="http://schemas.openxmlformats.org/officeDocument/2006/relationships/customXml" Target="../ink/ink1532.xml"/><Relationship Id="rId74" Type="http://schemas.openxmlformats.org/officeDocument/2006/relationships/customXml" Target="../ink/ink1540.xml"/><Relationship Id="rId79" Type="http://schemas.openxmlformats.org/officeDocument/2006/relationships/image" Target="../media/image1089.png"/><Relationship Id="rId102" Type="http://schemas.openxmlformats.org/officeDocument/2006/relationships/customXml" Target="../ink/ink1554.xml"/><Relationship Id="rId123" Type="http://schemas.openxmlformats.org/officeDocument/2006/relationships/image" Target="../media/image1111.png"/><Relationship Id="rId128" Type="http://schemas.openxmlformats.org/officeDocument/2006/relationships/customXml" Target="../ink/ink1567.xml"/><Relationship Id="rId144" Type="http://schemas.openxmlformats.org/officeDocument/2006/relationships/customXml" Target="../ink/ink1575.xml"/><Relationship Id="rId149" Type="http://schemas.openxmlformats.org/officeDocument/2006/relationships/image" Target="../media/image1124.png"/><Relationship Id="rId5" Type="http://schemas.openxmlformats.org/officeDocument/2006/relationships/image" Target="../media/image1052.png"/><Relationship Id="rId90" Type="http://schemas.openxmlformats.org/officeDocument/2006/relationships/customXml" Target="../ink/ink1548.xml"/><Relationship Id="rId95" Type="http://schemas.openxmlformats.org/officeDocument/2006/relationships/image" Target="../media/image1097.png"/><Relationship Id="rId160" Type="http://schemas.openxmlformats.org/officeDocument/2006/relationships/customXml" Target="../ink/ink1583.xml"/><Relationship Id="rId165" Type="http://schemas.openxmlformats.org/officeDocument/2006/relationships/image" Target="../media/image1132.png"/><Relationship Id="rId181" Type="http://schemas.openxmlformats.org/officeDocument/2006/relationships/image" Target="../media/image1140.png"/><Relationship Id="rId186" Type="http://schemas.openxmlformats.org/officeDocument/2006/relationships/customXml" Target="../ink/ink1596.xml"/><Relationship Id="rId22" Type="http://schemas.openxmlformats.org/officeDocument/2006/relationships/customXml" Target="../ink/ink1514.xml"/><Relationship Id="rId27" Type="http://schemas.openxmlformats.org/officeDocument/2006/relationships/image" Target="../media/image1063.png"/><Relationship Id="rId43" Type="http://schemas.openxmlformats.org/officeDocument/2006/relationships/image" Target="../media/image1071.png"/><Relationship Id="rId48" Type="http://schemas.openxmlformats.org/officeDocument/2006/relationships/customXml" Target="../ink/ink1527.xml"/><Relationship Id="rId64" Type="http://schemas.openxmlformats.org/officeDocument/2006/relationships/customXml" Target="../ink/ink1535.xml"/><Relationship Id="rId69" Type="http://schemas.openxmlformats.org/officeDocument/2006/relationships/image" Target="../media/image1084.png"/><Relationship Id="rId113" Type="http://schemas.openxmlformats.org/officeDocument/2006/relationships/image" Target="../media/image1106.png"/><Relationship Id="rId118" Type="http://schemas.openxmlformats.org/officeDocument/2006/relationships/customXml" Target="../ink/ink1562.xml"/><Relationship Id="rId134" Type="http://schemas.openxmlformats.org/officeDocument/2006/relationships/customXml" Target="../ink/ink1570.xml"/><Relationship Id="rId139" Type="http://schemas.openxmlformats.org/officeDocument/2006/relationships/image" Target="../media/image1119.png"/><Relationship Id="rId80" Type="http://schemas.openxmlformats.org/officeDocument/2006/relationships/customXml" Target="../ink/ink1543.xml"/><Relationship Id="rId85" Type="http://schemas.openxmlformats.org/officeDocument/2006/relationships/image" Target="../media/image1092.png"/><Relationship Id="rId150" Type="http://schemas.openxmlformats.org/officeDocument/2006/relationships/customXml" Target="../ink/ink1578.xml"/><Relationship Id="rId155" Type="http://schemas.openxmlformats.org/officeDocument/2006/relationships/image" Target="../media/image1127.png"/><Relationship Id="rId171" Type="http://schemas.openxmlformats.org/officeDocument/2006/relationships/image" Target="../media/image1135.png"/><Relationship Id="rId176" Type="http://schemas.openxmlformats.org/officeDocument/2006/relationships/customXml" Target="../ink/ink1591.xml"/><Relationship Id="rId192" Type="http://schemas.openxmlformats.org/officeDocument/2006/relationships/customXml" Target="../ink/ink1599.xml"/><Relationship Id="rId197" Type="http://schemas.openxmlformats.org/officeDocument/2006/relationships/image" Target="../media/image1148.png"/><Relationship Id="rId12" Type="http://schemas.openxmlformats.org/officeDocument/2006/relationships/customXml" Target="../ink/ink1509.xml"/><Relationship Id="rId17" Type="http://schemas.openxmlformats.org/officeDocument/2006/relationships/image" Target="../media/image1058.png"/><Relationship Id="rId33" Type="http://schemas.openxmlformats.org/officeDocument/2006/relationships/image" Target="../media/image1066.png"/><Relationship Id="rId38" Type="http://schemas.openxmlformats.org/officeDocument/2006/relationships/customXml" Target="../ink/ink1522.xml"/><Relationship Id="rId59" Type="http://schemas.openxmlformats.org/officeDocument/2006/relationships/image" Target="../media/image1079.png"/><Relationship Id="rId103" Type="http://schemas.openxmlformats.org/officeDocument/2006/relationships/image" Target="../media/image1101.png"/><Relationship Id="rId108" Type="http://schemas.openxmlformats.org/officeDocument/2006/relationships/customXml" Target="../ink/ink1557.xml"/><Relationship Id="rId124" Type="http://schemas.openxmlformats.org/officeDocument/2006/relationships/customXml" Target="../ink/ink1565.xml"/><Relationship Id="rId129" Type="http://schemas.openxmlformats.org/officeDocument/2006/relationships/image" Target="../media/image1114.png"/><Relationship Id="rId54" Type="http://schemas.openxmlformats.org/officeDocument/2006/relationships/customXml" Target="../ink/ink1530.xml"/><Relationship Id="rId70" Type="http://schemas.openxmlformats.org/officeDocument/2006/relationships/customXml" Target="../ink/ink1538.xml"/><Relationship Id="rId75" Type="http://schemas.openxmlformats.org/officeDocument/2006/relationships/image" Target="../media/image1087.png"/><Relationship Id="rId91" Type="http://schemas.openxmlformats.org/officeDocument/2006/relationships/image" Target="../media/image1095.png"/><Relationship Id="rId96" Type="http://schemas.openxmlformats.org/officeDocument/2006/relationships/customXml" Target="../ink/ink1551.xml"/><Relationship Id="rId140" Type="http://schemas.openxmlformats.org/officeDocument/2006/relationships/customXml" Target="../ink/ink1573.xml"/><Relationship Id="rId145" Type="http://schemas.openxmlformats.org/officeDocument/2006/relationships/image" Target="../media/image1122.png"/><Relationship Id="rId161" Type="http://schemas.openxmlformats.org/officeDocument/2006/relationships/image" Target="../media/image1130.png"/><Relationship Id="rId166" Type="http://schemas.openxmlformats.org/officeDocument/2006/relationships/customXml" Target="../ink/ink1586.xml"/><Relationship Id="rId182" Type="http://schemas.openxmlformats.org/officeDocument/2006/relationships/customXml" Target="../ink/ink1594.xml"/><Relationship Id="rId187" Type="http://schemas.openxmlformats.org/officeDocument/2006/relationships/image" Target="../media/image114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06.xml"/><Relationship Id="rId23" Type="http://schemas.openxmlformats.org/officeDocument/2006/relationships/image" Target="../media/image1061.png"/><Relationship Id="rId28" Type="http://schemas.openxmlformats.org/officeDocument/2006/relationships/customXml" Target="../ink/ink1517.xml"/><Relationship Id="rId49" Type="http://schemas.openxmlformats.org/officeDocument/2006/relationships/image" Target="../media/image1074.png"/><Relationship Id="rId114" Type="http://schemas.openxmlformats.org/officeDocument/2006/relationships/customXml" Target="../ink/ink1560.xml"/><Relationship Id="rId119" Type="http://schemas.openxmlformats.org/officeDocument/2006/relationships/image" Target="../media/image1109.png"/><Relationship Id="rId44" Type="http://schemas.openxmlformats.org/officeDocument/2006/relationships/customXml" Target="../ink/ink1525.xml"/><Relationship Id="rId60" Type="http://schemas.openxmlformats.org/officeDocument/2006/relationships/customXml" Target="../ink/ink1533.xml"/><Relationship Id="rId65" Type="http://schemas.openxmlformats.org/officeDocument/2006/relationships/image" Target="../media/image1082.png"/><Relationship Id="rId81" Type="http://schemas.openxmlformats.org/officeDocument/2006/relationships/image" Target="../media/image1090.png"/><Relationship Id="rId86" Type="http://schemas.openxmlformats.org/officeDocument/2006/relationships/customXml" Target="../ink/ink1546.xml"/><Relationship Id="rId130" Type="http://schemas.openxmlformats.org/officeDocument/2006/relationships/customXml" Target="../ink/ink1568.xml"/><Relationship Id="rId135" Type="http://schemas.openxmlformats.org/officeDocument/2006/relationships/image" Target="../media/image1117.png"/><Relationship Id="rId151" Type="http://schemas.openxmlformats.org/officeDocument/2006/relationships/image" Target="../media/image1125.png"/><Relationship Id="rId156" Type="http://schemas.openxmlformats.org/officeDocument/2006/relationships/customXml" Target="../ink/ink1581.xml"/><Relationship Id="rId177" Type="http://schemas.openxmlformats.org/officeDocument/2006/relationships/image" Target="../media/image1138.png"/><Relationship Id="rId172" Type="http://schemas.openxmlformats.org/officeDocument/2006/relationships/customXml" Target="../ink/ink1589.xml"/><Relationship Id="rId193" Type="http://schemas.openxmlformats.org/officeDocument/2006/relationships/image" Target="../media/image1146.png"/><Relationship Id="rId13" Type="http://schemas.openxmlformats.org/officeDocument/2006/relationships/image" Target="../media/image1056.png"/><Relationship Id="rId18" Type="http://schemas.openxmlformats.org/officeDocument/2006/relationships/customXml" Target="../ink/ink1512.xml"/><Relationship Id="rId39" Type="http://schemas.openxmlformats.org/officeDocument/2006/relationships/image" Target="../media/image1069.png"/><Relationship Id="rId109" Type="http://schemas.openxmlformats.org/officeDocument/2006/relationships/image" Target="../media/image1104.png"/><Relationship Id="rId34" Type="http://schemas.openxmlformats.org/officeDocument/2006/relationships/customXml" Target="../ink/ink1520.xml"/><Relationship Id="rId50" Type="http://schemas.openxmlformats.org/officeDocument/2006/relationships/customXml" Target="../ink/ink1528.xml"/><Relationship Id="rId55" Type="http://schemas.openxmlformats.org/officeDocument/2006/relationships/image" Target="../media/image1077.png"/><Relationship Id="rId76" Type="http://schemas.openxmlformats.org/officeDocument/2006/relationships/customXml" Target="../ink/ink1541.xml"/><Relationship Id="rId97" Type="http://schemas.openxmlformats.org/officeDocument/2006/relationships/image" Target="../media/image1098.png"/><Relationship Id="rId104" Type="http://schemas.openxmlformats.org/officeDocument/2006/relationships/customXml" Target="../ink/ink1555.xml"/><Relationship Id="rId120" Type="http://schemas.openxmlformats.org/officeDocument/2006/relationships/customXml" Target="../ink/ink1563.xml"/><Relationship Id="rId125" Type="http://schemas.openxmlformats.org/officeDocument/2006/relationships/image" Target="../media/image1112.png"/><Relationship Id="rId141" Type="http://schemas.openxmlformats.org/officeDocument/2006/relationships/image" Target="../media/image1120.png"/><Relationship Id="rId146" Type="http://schemas.openxmlformats.org/officeDocument/2006/relationships/customXml" Target="../ink/ink1576.xml"/><Relationship Id="rId167" Type="http://schemas.openxmlformats.org/officeDocument/2006/relationships/image" Target="../media/image1133.png"/><Relationship Id="rId188" Type="http://schemas.openxmlformats.org/officeDocument/2006/relationships/customXml" Target="../ink/ink1597.xml"/><Relationship Id="rId7" Type="http://schemas.openxmlformats.org/officeDocument/2006/relationships/image" Target="../media/image1053.png"/><Relationship Id="rId71" Type="http://schemas.openxmlformats.org/officeDocument/2006/relationships/image" Target="../media/image1085.png"/><Relationship Id="rId92" Type="http://schemas.openxmlformats.org/officeDocument/2006/relationships/customXml" Target="../ink/ink1549.xml"/><Relationship Id="rId162" Type="http://schemas.openxmlformats.org/officeDocument/2006/relationships/customXml" Target="../ink/ink1584.xml"/><Relationship Id="rId183" Type="http://schemas.openxmlformats.org/officeDocument/2006/relationships/image" Target="../media/image1141.png"/><Relationship Id="rId2" Type="http://schemas.openxmlformats.org/officeDocument/2006/relationships/customXml" Target="../ink/ink1504.xml"/><Relationship Id="rId29" Type="http://schemas.openxmlformats.org/officeDocument/2006/relationships/image" Target="../media/image1064.png"/><Relationship Id="rId24" Type="http://schemas.openxmlformats.org/officeDocument/2006/relationships/customXml" Target="../ink/ink1515.xml"/><Relationship Id="rId40" Type="http://schemas.openxmlformats.org/officeDocument/2006/relationships/customXml" Target="../ink/ink1523.xml"/><Relationship Id="rId45" Type="http://schemas.openxmlformats.org/officeDocument/2006/relationships/image" Target="../media/image1072.png"/><Relationship Id="rId66" Type="http://schemas.openxmlformats.org/officeDocument/2006/relationships/customXml" Target="../ink/ink1536.xml"/><Relationship Id="rId87" Type="http://schemas.openxmlformats.org/officeDocument/2006/relationships/image" Target="../media/image1093.png"/><Relationship Id="rId110" Type="http://schemas.openxmlformats.org/officeDocument/2006/relationships/customXml" Target="../ink/ink1558.xml"/><Relationship Id="rId115" Type="http://schemas.openxmlformats.org/officeDocument/2006/relationships/image" Target="../media/image1107.png"/><Relationship Id="rId131" Type="http://schemas.openxmlformats.org/officeDocument/2006/relationships/image" Target="../media/image1115.png"/><Relationship Id="rId136" Type="http://schemas.openxmlformats.org/officeDocument/2006/relationships/customXml" Target="../ink/ink1571.xml"/><Relationship Id="rId157" Type="http://schemas.openxmlformats.org/officeDocument/2006/relationships/image" Target="../media/image1128.png"/><Relationship Id="rId178" Type="http://schemas.openxmlformats.org/officeDocument/2006/relationships/customXml" Target="../ink/ink1592.xml"/><Relationship Id="rId61" Type="http://schemas.openxmlformats.org/officeDocument/2006/relationships/image" Target="../media/image1080.png"/><Relationship Id="rId82" Type="http://schemas.openxmlformats.org/officeDocument/2006/relationships/customXml" Target="../ink/ink1544.xml"/><Relationship Id="rId152" Type="http://schemas.openxmlformats.org/officeDocument/2006/relationships/customXml" Target="../ink/ink1579.xml"/><Relationship Id="rId173" Type="http://schemas.openxmlformats.org/officeDocument/2006/relationships/image" Target="../media/image1136.png"/><Relationship Id="rId194" Type="http://schemas.openxmlformats.org/officeDocument/2006/relationships/customXml" Target="../ink/ink1600.xml"/><Relationship Id="rId19" Type="http://schemas.openxmlformats.org/officeDocument/2006/relationships/image" Target="../media/image1059.png"/><Relationship Id="rId14" Type="http://schemas.openxmlformats.org/officeDocument/2006/relationships/customXml" Target="../ink/ink1510.xml"/><Relationship Id="rId30" Type="http://schemas.openxmlformats.org/officeDocument/2006/relationships/customXml" Target="../ink/ink1518.xml"/><Relationship Id="rId35" Type="http://schemas.openxmlformats.org/officeDocument/2006/relationships/image" Target="../media/image1067.png"/><Relationship Id="rId56" Type="http://schemas.openxmlformats.org/officeDocument/2006/relationships/customXml" Target="../ink/ink1531.xml"/><Relationship Id="rId77" Type="http://schemas.openxmlformats.org/officeDocument/2006/relationships/image" Target="../media/image1088.png"/><Relationship Id="rId100" Type="http://schemas.openxmlformats.org/officeDocument/2006/relationships/customXml" Target="../ink/ink1553.xml"/><Relationship Id="rId105" Type="http://schemas.openxmlformats.org/officeDocument/2006/relationships/image" Target="../media/image1102.png"/><Relationship Id="rId126" Type="http://schemas.openxmlformats.org/officeDocument/2006/relationships/customXml" Target="../ink/ink1566.xml"/><Relationship Id="rId147" Type="http://schemas.openxmlformats.org/officeDocument/2006/relationships/image" Target="../media/image1123.png"/><Relationship Id="rId168" Type="http://schemas.openxmlformats.org/officeDocument/2006/relationships/customXml" Target="../ink/ink1587.xml"/><Relationship Id="rId8" Type="http://schemas.openxmlformats.org/officeDocument/2006/relationships/customXml" Target="../ink/ink1507.xml"/><Relationship Id="rId51" Type="http://schemas.openxmlformats.org/officeDocument/2006/relationships/image" Target="../media/image1075.png"/><Relationship Id="rId72" Type="http://schemas.openxmlformats.org/officeDocument/2006/relationships/customXml" Target="../ink/ink1539.xml"/><Relationship Id="rId93" Type="http://schemas.openxmlformats.org/officeDocument/2006/relationships/image" Target="../media/image1096.png"/><Relationship Id="rId98" Type="http://schemas.openxmlformats.org/officeDocument/2006/relationships/customXml" Target="../ink/ink1552.xml"/><Relationship Id="rId121" Type="http://schemas.openxmlformats.org/officeDocument/2006/relationships/image" Target="../media/image1110.png"/><Relationship Id="rId142" Type="http://schemas.openxmlformats.org/officeDocument/2006/relationships/customXml" Target="../ink/ink1574.xml"/><Relationship Id="rId163" Type="http://schemas.openxmlformats.org/officeDocument/2006/relationships/image" Target="../media/image1131.png"/><Relationship Id="rId184" Type="http://schemas.openxmlformats.org/officeDocument/2006/relationships/customXml" Target="../ink/ink1595.xml"/><Relationship Id="rId189" Type="http://schemas.openxmlformats.org/officeDocument/2006/relationships/image" Target="../media/image1144.png"/><Relationship Id="rId3" Type="http://schemas.openxmlformats.org/officeDocument/2006/relationships/image" Target="../media/image1051.png"/><Relationship Id="rId25" Type="http://schemas.openxmlformats.org/officeDocument/2006/relationships/image" Target="../media/image1062.png"/><Relationship Id="rId46" Type="http://schemas.openxmlformats.org/officeDocument/2006/relationships/customXml" Target="../ink/ink1526.xml"/><Relationship Id="rId67" Type="http://schemas.openxmlformats.org/officeDocument/2006/relationships/image" Target="../media/image1083.png"/><Relationship Id="rId116" Type="http://schemas.openxmlformats.org/officeDocument/2006/relationships/customXml" Target="../ink/ink1561.xml"/><Relationship Id="rId137" Type="http://schemas.openxmlformats.org/officeDocument/2006/relationships/image" Target="../media/image1118.png"/><Relationship Id="rId158" Type="http://schemas.openxmlformats.org/officeDocument/2006/relationships/customXml" Target="../ink/ink1582.xml"/><Relationship Id="rId20" Type="http://schemas.openxmlformats.org/officeDocument/2006/relationships/customXml" Target="../ink/ink1513.xml"/><Relationship Id="rId41" Type="http://schemas.openxmlformats.org/officeDocument/2006/relationships/image" Target="../media/image1070.png"/><Relationship Id="rId62" Type="http://schemas.openxmlformats.org/officeDocument/2006/relationships/customXml" Target="../ink/ink1534.xml"/><Relationship Id="rId83" Type="http://schemas.openxmlformats.org/officeDocument/2006/relationships/image" Target="../media/image1091.png"/><Relationship Id="rId88" Type="http://schemas.openxmlformats.org/officeDocument/2006/relationships/customXml" Target="../ink/ink1547.xml"/><Relationship Id="rId111" Type="http://schemas.openxmlformats.org/officeDocument/2006/relationships/image" Target="../media/image1105.png"/><Relationship Id="rId132" Type="http://schemas.openxmlformats.org/officeDocument/2006/relationships/customXml" Target="../ink/ink1569.xml"/><Relationship Id="rId153" Type="http://schemas.openxmlformats.org/officeDocument/2006/relationships/image" Target="../media/image1126.png"/><Relationship Id="rId174" Type="http://schemas.openxmlformats.org/officeDocument/2006/relationships/customXml" Target="../ink/ink1590.xml"/><Relationship Id="rId179" Type="http://schemas.openxmlformats.org/officeDocument/2006/relationships/image" Target="../media/image1139.png"/><Relationship Id="rId195" Type="http://schemas.openxmlformats.org/officeDocument/2006/relationships/image" Target="../media/image1147.png"/><Relationship Id="rId190" Type="http://schemas.openxmlformats.org/officeDocument/2006/relationships/customXml" Target="../ink/ink1598.xml"/><Relationship Id="rId15" Type="http://schemas.openxmlformats.org/officeDocument/2006/relationships/image" Target="../media/image1057.png"/><Relationship Id="rId36" Type="http://schemas.openxmlformats.org/officeDocument/2006/relationships/customXml" Target="../ink/ink1521.xml"/><Relationship Id="rId57" Type="http://schemas.openxmlformats.org/officeDocument/2006/relationships/image" Target="../media/image1078.png"/><Relationship Id="rId106" Type="http://schemas.openxmlformats.org/officeDocument/2006/relationships/customXml" Target="../ink/ink1556.xml"/><Relationship Id="rId127" Type="http://schemas.openxmlformats.org/officeDocument/2006/relationships/image" Target="../media/image1113.png"/><Relationship Id="rId10" Type="http://schemas.openxmlformats.org/officeDocument/2006/relationships/customXml" Target="../ink/ink1508.xml"/><Relationship Id="rId31" Type="http://schemas.openxmlformats.org/officeDocument/2006/relationships/image" Target="../media/image1065.png"/><Relationship Id="rId52" Type="http://schemas.openxmlformats.org/officeDocument/2006/relationships/customXml" Target="../ink/ink1529.xml"/><Relationship Id="rId73" Type="http://schemas.openxmlformats.org/officeDocument/2006/relationships/image" Target="../media/image1086.png"/><Relationship Id="rId78" Type="http://schemas.openxmlformats.org/officeDocument/2006/relationships/customXml" Target="../ink/ink1542.xml"/><Relationship Id="rId94" Type="http://schemas.openxmlformats.org/officeDocument/2006/relationships/customXml" Target="../ink/ink1550.xml"/><Relationship Id="rId99" Type="http://schemas.openxmlformats.org/officeDocument/2006/relationships/image" Target="../media/image1099.png"/><Relationship Id="rId101" Type="http://schemas.openxmlformats.org/officeDocument/2006/relationships/image" Target="../media/image1100.png"/><Relationship Id="rId122" Type="http://schemas.openxmlformats.org/officeDocument/2006/relationships/customXml" Target="../ink/ink1564.xml"/><Relationship Id="rId143" Type="http://schemas.openxmlformats.org/officeDocument/2006/relationships/image" Target="../media/image1121.png"/><Relationship Id="rId148" Type="http://schemas.openxmlformats.org/officeDocument/2006/relationships/customXml" Target="../ink/ink1577.xml"/><Relationship Id="rId164" Type="http://schemas.openxmlformats.org/officeDocument/2006/relationships/customXml" Target="../ink/ink1585.xml"/><Relationship Id="rId169" Type="http://schemas.openxmlformats.org/officeDocument/2006/relationships/image" Target="../media/image1134.png"/><Relationship Id="rId185" Type="http://schemas.openxmlformats.org/officeDocument/2006/relationships/image" Target="../media/image1142.png"/><Relationship Id="rId4" Type="http://schemas.openxmlformats.org/officeDocument/2006/relationships/customXml" Target="../ink/ink1505.xml"/><Relationship Id="rId9" Type="http://schemas.openxmlformats.org/officeDocument/2006/relationships/image" Target="../media/image1054.png"/><Relationship Id="rId180" Type="http://schemas.openxmlformats.org/officeDocument/2006/relationships/customXml" Target="../ink/ink1593.xml"/><Relationship Id="rId26" Type="http://schemas.openxmlformats.org/officeDocument/2006/relationships/customXml" Target="../ink/ink15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47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9" Type="http://schemas.openxmlformats.org/officeDocument/2006/relationships/image" Target="../media/image60.png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34" Type="http://schemas.openxmlformats.org/officeDocument/2006/relationships/customXml" Target="../ink/ink58.xml"/><Relationship Id="rId7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60.xml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46.png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59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10" Type="http://schemas.openxmlformats.org/officeDocument/2006/relationships/customXml" Target="../ink/ink46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43.xml"/><Relationship Id="rId9" Type="http://schemas.openxmlformats.org/officeDocument/2006/relationships/image" Target="../media/image45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4.png"/><Relationship Id="rId30" Type="http://schemas.openxmlformats.org/officeDocument/2006/relationships/customXml" Target="../ink/ink56.xml"/><Relationship Id="rId35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9" Type="http://schemas.openxmlformats.org/officeDocument/2006/relationships/image" Target="../media/image79.png"/><Relationship Id="rId21" Type="http://schemas.openxmlformats.org/officeDocument/2006/relationships/image" Target="../media/image70.png"/><Relationship Id="rId34" Type="http://schemas.openxmlformats.org/officeDocument/2006/relationships/customXml" Target="../ink/ink77.xml"/><Relationship Id="rId42" Type="http://schemas.openxmlformats.org/officeDocument/2006/relationships/customXml" Target="../ink/ink81.xml"/><Relationship Id="rId47" Type="http://schemas.openxmlformats.org/officeDocument/2006/relationships/image" Target="../media/image83.png"/><Relationship Id="rId50" Type="http://schemas.openxmlformats.org/officeDocument/2006/relationships/customXml" Target="../ink/ink85.xml"/><Relationship Id="rId55" Type="http://schemas.openxmlformats.org/officeDocument/2006/relationships/image" Target="../media/image87.png"/><Relationship Id="rId63" Type="http://schemas.openxmlformats.org/officeDocument/2006/relationships/image" Target="../media/image91.png"/><Relationship Id="rId68" Type="http://schemas.openxmlformats.org/officeDocument/2006/relationships/customXml" Target="../ink/ink94.xml"/><Relationship Id="rId7" Type="http://schemas.openxmlformats.org/officeDocument/2006/relationships/image" Target="../media/image63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65.png"/><Relationship Id="rId24" Type="http://schemas.openxmlformats.org/officeDocument/2006/relationships/customXml" Target="../ink/ink72.xml"/><Relationship Id="rId32" Type="http://schemas.openxmlformats.org/officeDocument/2006/relationships/customXml" Target="../ink/ink76.xml"/><Relationship Id="rId37" Type="http://schemas.openxmlformats.org/officeDocument/2006/relationships/image" Target="../media/image78.png"/><Relationship Id="rId40" Type="http://schemas.openxmlformats.org/officeDocument/2006/relationships/customXml" Target="../ink/ink80.xml"/><Relationship Id="rId45" Type="http://schemas.openxmlformats.org/officeDocument/2006/relationships/image" Target="../media/image82.png"/><Relationship Id="rId53" Type="http://schemas.openxmlformats.org/officeDocument/2006/relationships/image" Target="../media/image86.png"/><Relationship Id="rId58" Type="http://schemas.openxmlformats.org/officeDocument/2006/relationships/customXml" Target="../ink/ink89.xml"/><Relationship Id="rId66" Type="http://schemas.openxmlformats.org/officeDocument/2006/relationships/customXml" Target="../ink/ink93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49" Type="http://schemas.openxmlformats.org/officeDocument/2006/relationships/image" Target="../media/image84.png"/><Relationship Id="rId57" Type="http://schemas.openxmlformats.org/officeDocument/2006/relationships/image" Target="../media/image88.png"/><Relationship Id="rId61" Type="http://schemas.openxmlformats.org/officeDocument/2006/relationships/image" Target="../media/image90.png"/><Relationship Id="rId10" Type="http://schemas.openxmlformats.org/officeDocument/2006/relationships/customXml" Target="../ink/ink65.xml"/><Relationship Id="rId19" Type="http://schemas.openxmlformats.org/officeDocument/2006/relationships/image" Target="../media/image69.png"/><Relationship Id="rId31" Type="http://schemas.openxmlformats.org/officeDocument/2006/relationships/image" Target="../media/image75.png"/><Relationship Id="rId44" Type="http://schemas.openxmlformats.org/officeDocument/2006/relationships/customXml" Target="../ink/ink82.xml"/><Relationship Id="rId52" Type="http://schemas.openxmlformats.org/officeDocument/2006/relationships/customXml" Target="../ink/ink86.xml"/><Relationship Id="rId60" Type="http://schemas.openxmlformats.org/officeDocument/2006/relationships/customXml" Target="../ink/ink90.xml"/><Relationship Id="rId65" Type="http://schemas.openxmlformats.org/officeDocument/2006/relationships/image" Target="../media/image92.png"/><Relationship Id="rId4" Type="http://schemas.openxmlformats.org/officeDocument/2006/relationships/customXml" Target="../ink/ink62.xml"/><Relationship Id="rId9" Type="http://schemas.openxmlformats.org/officeDocument/2006/relationships/image" Target="../media/image64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3.png"/><Relationship Id="rId30" Type="http://schemas.openxmlformats.org/officeDocument/2006/relationships/customXml" Target="../ink/ink75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84.xml"/><Relationship Id="rId56" Type="http://schemas.openxmlformats.org/officeDocument/2006/relationships/customXml" Target="../ink/ink88.xml"/><Relationship Id="rId64" Type="http://schemas.openxmlformats.org/officeDocument/2006/relationships/customXml" Target="../ink/ink92.xml"/><Relationship Id="rId69" Type="http://schemas.openxmlformats.org/officeDocument/2006/relationships/image" Target="../media/image94.png"/><Relationship Id="rId8" Type="http://schemas.openxmlformats.org/officeDocument/2006/relationships/customXml" Target="../ink/ink64.xml"/><Relationship Id="rId51" Type="http://schemas.openxmlformats.org/officeDocument/2006/relationships/image" Target="../media/image85.png"/><Relationship Id="rId3" Type="http://schemas.openxmlformats.org/officeDocument/2006/relationships/image" Target="../media/image61.png"/><Relationship Id="rId12" Type="http://schemas.openxmlformats.org/officeDocument/2006/relationships/customXml" Target="../ink/ink66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33" Type="http://schemas.openxmlformats.org/officeDocument/2006/relationships/image" Target="../media/image76.png"/><Relationship Id="rId38" Type="http://schemas.openxmlformats.org/officeDocument/2006/relationships/customXml" Target="../ink/ink79.xml"/><Relationship Id="rId46" Type="http://schemas.openxmlformats.org/officeDocument/2006/relationships/customXml" Target="../ink/ink83.xml"/><Relationship Id="rId59" Type="http://schemas.openxmlformats.org/officeDocument/2006/relationships/image" Target="../media/image89.png"/><Relationship Id="rId67" Type="http://schemas.openxmlformats.org/officeDocument/2006/relationships/image" Target="../media/image93.png"/><Relationship Id="rId20" Type="http://schemas.openxmlformats.org/officeDocument/2006/relationships/customXml" Target="../ink/ink70.xml"/><Relationship Id="rId41" Type="http://schemas.openxmlformats.org/officeDocument/2006/relationships/image" Target="../media/image80.png"/><Relationship Id="rId54" Type="http://schemas.openxmlformats.org/officeDocument/2006/relationships/customXml" Target="../ink/ink87.xml"/><Relationship Id="rId62" Type="http://schemas.openxmlformats.org/officeDocument/2006/relationships/customXml" Target="../ink/ink9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113.png"/><Relationship Id="rId21" Type="http://schemas.openxmlformats.org/officeDocument/2006/relationships/image" Target="../media/image104.png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47" Type="http://schemas.openxmlformats.org/officeDocument/2006/relationships/image" Target="../media/image117.png"/><Relationship Id="rId50" Type="http://schemas.openxmlformats.org/officeDocument/2006/relationships/customXml" Target="../ink/ink119.xml"/><Relationship Id="rId55" Type="http://schemas.openxmlformats.org/officeDocument/2006/relationships/image" Target="../media/image121.png"/><Relationship Id="rId7" Type="http://schemas.openxmlformats.org/officeDocument/2006/relationships/image" Target="../media/image97.png"/><Relationship Id="rId12" Type="http://schemas.openxmlformats.org/officeDocument/2006/relationships/customXml" Target="../ink/ink100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0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8.png"/><Relationship Id="rId41" Type="http://schemas.openxmlformats.org/officeDocument/2006/relationships/image" Target="../media/image114.png"/><Relationship Id="rId54" Type="http://schemas.openxmlformats.org/officeDocument/2006/relationships/customXml" Target="../ink/ink1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7.xml"/><Relationship Id="rId11" Type="http://schemas.openxmlformats.org/officeDocument/2006/relationships/image" Target="../media/image99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112.png"/><Relationship Id="rId40" Type="http://schemas.openxmlformats.org/officeDocument/2006/relationships/customXml" Target="../ink/ink114.xml"/><Relationship Id="rId45" Type="http://schemas.openxmlformats.org/officeDocument/2006/relationships/image" Target="../media/image116.png"/><Relationship Id="rId53" Type="http://schemas.openxmlformats.org/officeDocument/2006/relationships/image" Target="../media/image120.png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118.png"/><Relationship Id="rId57" Type="http://schemas.openxmlformats.org/officeDocument/2006/relationships/image" Target="../media/image122.png"/><Relationship Id="rId10" Type="http://schemas.openxmlformats.org/officeDocument/2006/relationships/customXml" Target="../ink/ink99.xml"/><Relationship Id="rId19" Type="http://schemas.openxmlformats.org/officeDocument/2006/relationships/image" Target="../media/image103.png"/><Relationship Id="rId31" Type="http://schemas.openxmlformats.org/officeDocument/2006/relationships/image" Target="../media/image109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4" Type="http://schemas.openxmlformats.org/officeDocument/2006/relationships/customXml" Target="../ink/ink96.xml"/><Relationship Id="rId9" Type="http://schemas.openxmlformats.org/officeDocument/2006/relationships/image" Target="../media/image98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7.png"/><Relationship Id="rId30" Type="http://schemas.openxmlformats.org/officeDocument/2006/relationships/customXml" Target="../ink/ink109.xml"/><Relationship Id="rId35" Type="http://schemas.openxmlformats.org/officeDocument/2006/relationships/image" Target="../media/image111.png"/><Relationship Id="rId43" Type="http://schemas.openxmlformats.org/officeDocument/2006/relationships/image" Target="../media/image115.png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8" Type="http://schemas.openxmlformats.org/officeDocument/2006/relationships/customXml" Target="../ink/ink98.xml"/><Relationship Id="rId51" Type="http://schemas.openxmlformats.org/officeDocument/2006/relationships/image" Target="../media/image119.png"/><Relationship Id="rId3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.xml"/><Relationship Id="rId21" Type="http://schemas.openxmlformats.org/officeDocument/2006/relationships/image" Target="../media/image132.png"/><Relationship Id="rId34" Type="http://schemas.openxmlformats.org/officeDocument/2006/relationships/customXml" Target="../ink/ink139.xml"/><Relationship Id="rId42" Type="http://schemas.openxmlformats.org/officeDocument/2006/relationships/customXml" Target="../ink/ink143.xml"/><Relationship Id="rId47" Type="http://schemas.openxmlformats.org/officeDocument/2006/relationships/image" Target="../media/image145.png"/><Relationship Id="rId50" Type="http://schemas.openxmlformats.org/officeDocument/2006/relationships/customXml" Target="../ink/ink147.xml"/><Relationship Id="rId55" Type="http://schemas.openxmlformats.org/officeDocument/2006/relationships/image" Target="../media/image149.png"/><Relationship Id="rId63" Type="http://schemas.openxmlformats.org/officeDocument/2006/relationships/image" Target="../media/image153.png"/><Relationship Id="rId68" Type="http://schemas.openxmlformats.org/officeDocument/2006/relationships/customXml" Target="../ink/ink156.xml"/><Relationship Id="rId76" Type="http://schemas.openxmlformats.org/officeDocument/2006/relationships/customXml" Target="../ink/ink160.xml"/><Relationship Id="rId84" Type="http://schemas.openxmlformats.org/officeDocument/2006/relationships/customXml" Target="../ink/ink164.xml"/><Relationship Id="rId89" Type="http://schemas.openxmlformats.org/officeDocument/2006/relationships/image" Target="../media/image166.png"/><Relationship Id="rId97" Type="http://schemas.openxmlformats.org/officeDocument/2006/relationships/image" Target="../media/image170.png"/><Relationship Id="rId7" Type="http://schemas.openxmlformats.org/officeDocument/2006/relationships/image" Target="../media/image125.png"/><Relationship Id="rId71" Type="http://schemas.openxmlformats.org/officeDocument/2006/relationships/image" Target="../media/image157.png"/><Relationship Id="rId92" Type="http://schemas.openxmlformats.org/officeDocument/2006/relationships/customXml" Target="../ink/ink168.xml"/><Relationship Id="rId2" Type="http://schemas.openxmlformats.org/officeDocument/2006/relationships/customXml" Target="../ink/ink123.xml"/><Relationship Id="rId16" Type="http://schemas.openxmlformats.org/officeDocument/2006/relationships/customXml" Target="../ink/ink130.xml"/><Relationship Id="rId29" Type="http://schemas.openxmlformats.org/officeDocument/2006/relationships/image" Target="../media/image136.png"/><Relationship Id="rId11" Type="http://schemas.openxmlformats.org/officeDocument/2006/relationships/image" Target="../media/image127.png"/><Relationship Id="rId24" Type="http://schemas.openxmlformats.org/officeDocument/2006/relationships/customXml" Target="../ink/ink134.xml"/><Relationship Id="rId32" Type="http://schemas.openxmlformats.org/officeDocument/2006/relationships/customXml" Target="../ink/ink138.xml"/><Relationship Id="rId37" Type="http://schemas.openxmlformats.org/officeDocument/2006/relationships/image" Target="../media/image140.png"/><Relationship Id="rId40" Type="http://schemas.openxmlformats.org/officeDocument/2006/relationships/customXml" Target="../ink/ink142.xml"/><Relationship Id="rId45" Type="http://schemas.openxmlformats.org/officeDocument/2006/relationships/image" Target="../media/image144.png"/><Relationship Id="rId53" Type="http://schemas.openxmlformats.org/officeDocument/2006/relationships/image" Target="../media/image148.png"/><Relationship Id="rId58" Type="http://schemas.openxmlformats.org/officeDocument/2006/relationships/customXml" Target="../ink/ink151.xml"/><Relationship Id="rId66" Type="http://schemas.openxmlformats.org/officeDocument/2006/relationships/customXml" Target="../ink/ink155.xml"/><Relationship Id="rId74" Type="http://schemas.openxmlformats.org/officeDocument/2006/relationships/customXml" Target="../ink/ink159.xml"/><Relationship Id="rId79" Type="http://schemas.openxmlformats.org/officeDocument/2006/relationships/image" Target="../media/image161.png"/><Relationship Id="rId87" Type="http://schemas.openxmlformats.org/officeDocument/2006/relationships/image" Target="../media/image165.png"/><Relationship Id="rId5" Type="http://schemas.openxmlformats.org/officeDocument/2006/relationships/image" Target="../media/image124.png"/><Relationship Id="rId61" Type="http://schemas.openxmlformats.org/officeDocument/2006/relationships/image" Target="../media/image152.png"/><Relationship Id="rId82" Type="http://schemas.openxmlformats.org/officeDocument/2006/relationships/customXml" Target="../ink/ink163.xml"/><Relationship Id="rId90" Type="http://schemas.openxmlformats.org/officeDocument/2006/relationships/customXml" Target="../ink/ink167.xml"/><Relationship Id="rId95" Type="http://schemas.openxmlformats.org/officeDocument/2006/relationships/image" Target="../media/image169.png"/><Relationship Id="rId19" Type="http://schemas.openxmlformats.org/officeDocument/2006/relationships/image" Target="../media/image131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35.png"/><Relationship Id="rId30" Type="http://schemas.openxmlformats.org/officeDocument/2006/relationships/customXml" Target="../ink/ink137.xml"/><Relationship Id="rId35" Type="http://schemas.openxmlformats.org/officeDocument/2006/relationships/image" Target="../media/image139.png"/><Relationship Id="rId43" Type="http://schemas.openxmlformats.org/officeDocument/2006/relationships/image" Target="../media/image143.png"/><Relationship Id="rId48" Type="http://schemas.openxmlformats.org/officeDocument/2006/relationships/customXml" Target="../ink/ink146.xml"/><Relationship Id="rId56" Type="http://schemas.openxmlformats.org/officeDocument/2006/relationships/customXml" Target="../ink/ink150.xml"/><Relationship Id="rId64" Type="http://schemas.openxmlformats.org/officeDocument/2006/relationships/customXml" Target="../ink/ink154.xml"/><Relationship Id="rId69" Type="http://schemas.openxmlformats.org/officeDocument/2006/relationships/image" Target="../media/image156.png"/><Relationship Id="rId77" Type="http://schemas.openxmlformats.org/officeDocument/2006/relationships/image" Target="../media/image160.png"/><Relationship Id="rId8" Type="http://schemas.openxmlformats.org/officeDocument/2006/relationships/customXml" Target="../ink/ink126.xml"/><Relationship Id="rId51" Type="http://schemas.openxmlformats.org/officeDocument/2006/relationships/image" Target="../media/image147.png"/><Relationship Id="rId72" Type="http://schemas.openxmlformats.org/officeDocument/2006/relationships/customXml" Target="../ink/ink158.xml"/><Relationship Id="rId80" Type="http://schemas.openxmlformats.org/officeDocument/2006/relationships/customXml" Target="../ink/ink162.xml"/><Relationship Id="rId85" Type="http://schemas.openxmlformats.org/officeDocument/2006/relationships/image" Target="../media/image164.png"/><Relationship Id="rId93" Type="http://schemas.openxmlformats.org/officeDocument/2006/relationships/image" Target="../media/image168.png"/><Relationship Id="rId3" Type="http://schemas.openxmlformats.org/officeDocument/2006/relationships/image" Target="../media/image123.png"/><Relationship Id="rId12" Type="http://schemas.openxmlformats.org/officeDocument/2006/relationships/customXml" Target="../ink/ink128.xml"/><Relationship Id="rId17" Type="http://schemas.openxmlformats.org/officeDocument/2006/relationships/image" Target="../media/image130.png"/><Relationship Id="rId25" Type="http://schemas.openxmlformats.org/officeDocument/2006/relationships/image" Target="../media/image134.png"/><Relationship Id="rId33" Type="http://schemas.openxmlformats.org/officeDocument/2006/relationships/image" Target="../media/image138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51.png"/><Relationship Id="rId67" Type="http://schemas.openxmlformats.org/officeDocument/2006/relationships/image" Target="../media/image155.png"/><Relationship Id="rId20" Type="http://schemas.openxmlformats.org/officeDocument/2006/relationships/customXml" Target="../ink/ink132.xml"/><Relationship Id="rId41" Type="http://schemas.openxmlformats.org/officeDocument/2006/relationships/image" Target="../media/image142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Relationship Id="rId70" Type="http://schemas.openxmlformats.org/officeDocument/2006/relationships/customXml" Target="../ink/ink157.xml"/><Relationship Id="rId75" Type="http://schemas.openxmlformats.org/officeDocument/2006/relationships/image" Target="../media/image159.png"/><Relationship Id="rId83" Type="http://schemas.openxmlformats.org/officeDocument/2006/relationships/image" Target="../media/image163.png"/><Relationship Id="rId88" Type="http://schemas.openxmlformats.org/officeDocument/2006/relationships/customXml" Target="../ink/ink166.xml"/><Relationship Id="rId91" Type="http://schemas.openxmlformats.org/officeDocument/2006/relationships/image" Target="../media/image167.png"/><Relationship Id="rId96" Type="http://schemas.openxmlformats.org/officeDocument/2006/relationships/customXml" Target="../ink/ink17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5.xml"/><Relationship Id="rId15" Type="http://schemas.openxmlformats.org/officeDocument/2006/relationships/image" Target="../media/image129.png"/><Relationship Id="rId23" Type="http://schemas.openxmlformats.org/officeDocument/2006/relationships/image" Target="../media/image133.png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46.png"/><Relationship Id="rId57" Type="http://schemas.openxmlformats.org/officeDocument/2006/relationships/image" Target="../media/image150.png"/><Relationship Id="rId10" Type="http://schemas.openxmlformats.org/officeDocument/2006/relationships/customXml" Target="../ink/ink127.xml"/><Relationship Id="rId31" Type="http://schemas.openxmlformats.org/officeDocument/2006/relationships/image" Target="../media/image137.png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65" Type="http://schemas.openxmlformats.org/officeDocument/2006/relationships/image" Target="../media/image154.png"/><Relationship Id="rId73" Type="http://schemas.openxmlformats.org/officeDocument/2006/relationships/image" Target="../media/image158.png"/><Relationship Id="rId78" Type="http://schemas.openxmlformats.org/officeDocument/2006/relationships/customXml" Target="../ink/ink161.xml"/><Relationship Id="rId81" Type="http://schemas.openxmlformats.org/officeDocument/2006/relationships/image" Target="../media/image162.png"/><Relationship Id="rId86" Type="http://schemas.openxmlformats.org/officeDocument/2006/relationships/customXml" Target="../ink/ink165.xml"/><Relationship Id="rId94" Type="http://schemas.openxmlformats.org/officeDocument/2006/relationships/customXml" Target="../ink/ink169.xml"/><Relationship Id="rId4" Type="http://schemas.openxmlformats.org/officeDocument/2006/relationships/customXml" Target="../ink/ink124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131.xml"/><Relationship Id="rId3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179.xml"/><Relationship Id="rId26" Type="http://schemas.openxmlformats.org/officeDocument/2006/relationships/customXml" Target="../ink/ink183.xml"/><Relationship Id="rId39" Type="http://schemas.openxmlformats.org/officeDocument/2006/relationships/image" Target="../media/image189.png"/><Relationship Id="rId21" Type="http://schemas.openxmlformats.org/officeDocument/2006/relationships/image" Target="../media/image180.png"/><Relationship Id="rId34" Type="http://schemas.openxmlformats.org/officeDocument/2006/relationships/customXml" Target="../ink/ink187.xml"/><Relationship Id="rId42" Type="http://schemas.openxmlformats.org/officeDocument/2006/relationships/customXml" Target="../ink/ink191.xml"/><Relationship Id="rId47" Type="http://schemas.openxmlformats.org/officeDocument/2006/relationships/image" Target="../media/image193.png"/><Relationship Id="rId50" Type="http://schemas.openxmlformats.org/officeDocument/2006/relationships/customXml" Target="../ink/ink195.xml"/><Relationship Id="rId55" Type="http://schemas.openxmlformats.org/officeDocument/2006/relationships/image" Target="../media/image197.png"/><Relationship Id="rId7" Type="http://schemas.openxmlformats.org/officeDocument/2006/relationships/image" Target="../media/image173.png"/><Relationship Id="rId12" Type="http://schemas.openxmlformats.org/officeDocument/2006/relationships/customXml" Target="../ink/ink176.xm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customXml" Target="../ink/ink189.xml"/><Relationship Id="rId46" Type="http://schemas.openxmlformats.org/officeDocument/2006/relationships/customXml" Target="../ink/ink193.xml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0" Type="http://schemas.openxmlformats.org/officeDocument/2006/relationships/customXml" Target="../ink/ink180.xml"/><Relationship Id="rId29" Type="http://schemas.openxmlformats.org/officeDocument/2006/relationships/image" Target="../media/image184.png"/><Relationship Id="rId41" Type="http://schemas.openxmlformats.org/officeDocument/2006/relationships/image" Target="../media/image190.png"/><Relationship Id="rId54" Type="http://schemas.openxmlformats.org/officeDocument/2006/relationships/customXml" Target="../ink/ink19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3.xml"/><Relationship Id="rId11" Type="http://schemas.openxmlformats.org/officeDocument/2006/relationships/image" Target="../media/image175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188.png"/><Relationship Id="rId40" Type="http://schemas.openxmlformats.org/officeDocument/2006/relationships/customXml" Target="../ink/ink190.xml"/><Relationship Id="rId45" Type="http://schemas.openxmlformats.org/officeDocument/2006/relationships/image" Target="../media/image192.png"/><Relationship Id="rId53" Type="http://schemas.openxmlformats.org/officeDocument/2006/relationships/image" Target="../media/image196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49" Type="http://schemas.openxmlformats.org/officeDocument/2006/relationships/image" Target="../media/image194.png"/><Relationship Id="rId57" Type="http://schemas.openxmlformats.org/officeDocument/2006/relationships/image" Target="../media/image198.png"/><Relationship Id="rId10" Type="http://schemas.openxmlformats.org/officeDocument/2006/relationships/customXml" Target="../ink/ink175.xml"/><Relationship Id="rId19" Type="http://schemas.openxmlformats.org/officeDocument/2006/relationships/image" Target="../media/image179.png"/><Relationship Id="rId31" Type="http://schemas.openxmlformats.org/officeDocument/2006/relationships/image" Target="../media/image185.png"/><Relationship Id="rId44" Type="http://schemas.openxmlformats.org/officeDocument/2006/relationships/customXml" Target="../ink/ink192.xml"/><Relationship Id="rId52" Type="http://schemas.openxmlformats.org/officeDocument/2006/relationships/customXml" Target="../ink/ink196.xml"/><Relationship Id="rId4" Type="http://schemas.openxmlformats.org/officeDocument/2006/relationships/customXml" Target="../ink/ink172.xml"/><Relationship Id="rId9" Type="http://schemas.openxmlformats.org/officeDocument/2006/relationships/image" Target="../media/image174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83.png"/><Relationship Id="rId30" Type="http://schemas.openxmlformats.org/officeDocument/2006/relationships/customXml" Target="../ink/ink185.xml"/><Relationship Id="rId35" Type="http://schemas.openxmlformats.org/officeDocument/2006/relationships/image" Target="../media/image187.png"/><Relationship Id="rId43" Type="http://schemas.openxmlformats.org/officeDocument/2006/relationships/image" Target="../media/image191.png"/><Relationship Id="rId48" Type="http://schemas.openxmlformats.org/officeDocument/2006/relationships/customXml" Target="../ink/ink194.xml"/><Relationship Id="rId56" Type="http://schemas.openxmlformats.org/officeDocument/2006/relationships/customXml" Target="../ink/ink198.xml"/><Relationship Id="rId8" Type="http://schemas.openxmlformats.org/officeDocument/2006/relationships/customXml" Target="../ink/ink174.xml"/><Relationship Id="rId51" Type="http://schemas.openxmlformats.org/officeDocument/2006/relationships/image" Target="../media/image195.png"/><Relationship Id="rId3" Type="http://schemas.openxmlformats.org/officeDocument/2006/relationships/image" Target="../media/image17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1.xml"/><Relationship Id="rId117" Type="http://schemas.openxmlformats.org/officeDocument/2006/relationships/image" Target="../media/image255.png"/><Relationship Id="rId21" Type="http://schemas.openxmlformats.org/officeDocument/2006/relationships/image" Target="../media/image207.png"/><Relationship Id="rId42" Type="http://schemas.openxmlformats.org/officeDocument/2006/relationships/customXml" Target="../ink/ink219.xml"/><Relationship Id="rId47" Type="http://schemas.openxmlformats.org/officeDocument/2006/relationships/image" Target="../media/image220.png"/><Relationship Id="rId63" Type="http://schemas.openxmlformats.org/officeDocument/2006/relationships/image" Target="../media/image228.png"/><Relationship Id="rId68" Type="http://schemas.openxmlformats.org/officeDocument/2006/relationships/customXml" Target="../ink/ink232.xml"/><Relationship Id="rId84" Type="http://schemas.openxmlformats.org/officeDocument/2006/relationships/customXml" Target="../ink/ink240.xml"/><Relationship Id="rId89" Type="http://schemas.openxmlformats.org/officeDocument/2006/relationships/image" Target="../media/image241.png"/><Relationship Id="rId112" Type="http://schemas.openxmlformats.org/officeDocument/2006/relationships/customXml" Target="../ink/ink254.xml"/><Relationship Id="rId16" Type="http://schemas.openxmlformats.org/officeDocument/2006/relationships/customXml" Target="../ink/ink206.xml"/><Relationship Id="rId107" Type="http://schemas.openxmlformats.org/officeDocument/2006/relationships/image" Target="../media/image250.png"/><Relationship Id="rId11" Type="http://schemas.openxmlformats.org/officeDocument/2006/relationships/image" Target="../media/image202.png"/><Relationship Id="rId32" Type="http://schemas.openxmlformats.org/officeDocument/2006/relationships/customXml" Target="../ink/ink214.xml"/><Relationship Id="rId37" Type="http://schemas.openxmlformats.org/officeDocument/2006/relationships/image" Target="../media/image215.png"/><Relationship Id="rId53" Type="http://schemas.openxmlformats.org/officeDocument/2006/relationships/image" Target="../media/image223.png"/><Relationship Id="rId58" Type="http://schemas.openxmlformats.org/officeDocument/2006/relationships/customXml" Target="../ink/ink227.xml"/><Relationship Id="rId74" Type="http://schemas.openxmlformats.org/officeDocument/2006/relationships/customXml" Target="../ink/ink235.xml"/><Relationship Id="rId79" Type="http://schemas.openxmlformats.org/officeDocument/2006/relationships/image" Target="../media/image236.png"/><Relationship Id="rId102" Type="http://schemas.openxmlformats.org/officeDocument/2006/relationships/customXml" Target="../ink/ink249.xml"/><Relationship Id="rId123" Type="http://schemas.openxmlformats.org/officeDocument/2006/relationships/image" Target="../media/image258.png"/><Relationship Id="rId5" Type="http://schemas.openxmlformats.org/officeDocument/2006/relationships/image" Target="../media/image199.png"/><Relationship Id="rId61" Type="http://schemas.openxmlformats.org/officeDocument/2006/relationships/image" Target="../media/image227.png"/><Relationship Id="rId82" Type="http://schemas.openxmlformats.org/officeDocument/2006/relationships/customXml" Target="../ink/ink239.xml"/><Relationship Id="rId90" Type="http://schemas.openxmlformats.org/officeDocument/2006/relationships/customXml" Target="../ink/ink243.xml"/><Relationship Id="rId95" Type="http://schemas.openxmlformats.org/officeDocument/2006/relationships/image" Target="../media/image244.png"/><Relationship Id="rId19" Type="http://schemas.openxmlformats.org/officeDocument/2006/relationships/image" Target="../media/image206.png"/><Relationship Id="rId14" Type="http://schemas.openxmlformats.org/officeDocument/2006/relationships/customXml" Target="../ink/ink205.xml"/><Relationship Id="rId22" Type="http://schemas.openxmlformats.org/officeDocument/2006/relationships/customXml" Target="../ink/ink209.xml"/><Relationship Id="rId27" Type="http://schemas.openxmlformats.org/officeDocument/2006/relationships/image" Target="../media/image210.png"/><Relationship Id="rId30" Type="http://schemas.openxmlformats.org/officeDocument/2006/relationships/customXml" Target="../ink/ink213.xml"/><Relationship Id="rId35" Type="http://schemas.openxmlformats.org/officeDocument/2006/relationships/image" Target="../media/image214.png"/><Relationship Id="rId43" Type="http://schemas.openxmlformats.org/officeDocument/2006/relationships/image" Target="../media/image218.png"/><Relationship Id="rId48" Type="http://schemas.openxmlformats.org/officeDocument/2006/relationships/customXml" Target="../ink/ink222.xml"/><Relationship Id="rId56" Type="http://schemas.openxmlformats.org/officeDocument/2006/relationships/customXml" Target="../ink/ink226.xml"/><Relationship Id="rId64" Type="http://schemas.openxmlformats.org/officeDocument/2006/relationships/customXml" Target="../ink/ink230.xml"/><Relationship Id="rId69" Type="http://schemas.openxmlformats.org/officeDocument/2006/relationships/image" Target="../media/image231.png"/><Relationship Id="rId77" Type="http://schemas.openxmlformats.org/officeDocument/2006/relationships/image" Target="../media/image235.png"/><Relationship Id="rId100" Type="http://schemas.openxmlformats.org/officeDocument/2006/relationships/customXml" Target="../ink/ink248.xml"/><Relationship Id="rId105" Type="http://schemas.openxmlformats.org/officeDocument/2006/relationships/image" Target="../media/image249.png"/><Relationship Id="rId113" Type="http://schemas.openxmlformats.org/officeDocument/2006/relationships/image" Target="../media/image253.png"/><Relationship Id="rId118" Type="http://schemas.openxmlformats.org/officeDocument/2006/relationships/customXml" Target="../ink/ink257.xml"/><Relationship Id="rId8" Type="http://schemas.openxmlformats.org/officeDocument/2006/relationships/customXml" Target="../ink/ink202.xml"/><Relationship Id="rId51" Type="http://schemas.openxmlformats.org/officeDocument/2006/relationships/image" Target="../media/image222.png"/><Relationship Id="rId72" Type="http://schemas.openxmlformats.org/officeDocument/2006/relationships/customXml" Target="../ink/ink234.xml"/><Relationship Id="rId80" Type="http://schemas.openxmlformats.org/officeDocument/2006/relationships/customXml" Target="../ink/ink238.xml"/><Relationship Id="rId85" Type="http://schemas.openxmlformats.org/officeDocument/2006/relationships/image" Target="../media/image239.png"/><Relationship Id="rId93" Type="http://schemas.openxmlformats.org/officeDocument/2006/relationships/image" Target="../media/image243.png"/><Relationship Id="rId98" Type="http://schemas.openxmlformats.org/officeDocument/2006/relationships/customXml" Target="../ink/ink247.xml"/><Relationship Id="rId121" Type="http://schemas.openxmlformats.org/officeDocument/2006/relationships/image" Target="../media/image257.png"/><Relationship Id="rId3" Type="http://schemas.openxmlformats.org/officeDocument/2006/relationships/image" Target="../media/image198.png"/><Relationship Id="rId12" Type="http://schemas.openxmlformats.org/officeDocument/2006/relationships/customXml" Target="../ink/ink204.xml"/><Relationship Id="rId17" Type="http://schemas.openxmlformats.org/officeDocument/2006/relationships/image" Target="../media/image205.png"/><Relationship Id="rId25" Type="http://schemas.openxmlformats.org/officeDocument/2006/relationships/image" Target="../media/image209.png"/><Relationship Id="rId33" Type="http://schemas.openxmlformats.org/officeDocument/2006/relationships/image" Target="../media/image213.png"/><Relationship Id="rId38" Type="http://schemas.openxmlformats.org/officeDocument/2006/relationships/customXml" Target="../ink/ink217.xml"/><Relationship Id="rId46" Type="http://schemas.openxmlformats.org/officeDocument/2006/relationships/customXml" Target="../ink/ink221.xml"/><Relationship Id="rId59" Type="http://schemas.openxmlformats.org/officeDocument/2006/relationships/image" Target="../media/image226.png"/><Relationship Id="rId67" Type="http://schemas.openxmlformats.org/officeDocument/2006/relationships/image" Target="../media/image230.png"/><Relationship Id="rId103" Type="http://schemas.openxmlformats.org/officeDocument/2006/relationships/image" Target="../media/image248.png"/><Relationship Id="rId108" Type="http://schemas.openxmlformats.org/officeDocument/2006/relationships/customXml" Target="../ink/ink252.xml"/><Relationship Id="rId116" Type="http://schemas.openxmlformats.org/officeDocument/2006/relationships/customXml" Target="../ink/ink256.xml"/><Relationship Id="rId20" Type="http://schemas.openxmlformats.org/officeDocument/2006/relationships/customXml" Target="../ink/ink208.xml"/><Relationship Id="rId41" Type="http://schemas.openxmlformats.org/officeDocument/2006/relationships/image" Target="../media/image217.png"/><Relationship Id="rId54" Type="http://schemas.openxmlformats.org/officeDocument/2006/relationships/customXml" Target="../ink/ink225.xml"/><Relationship Id="rId62" Type="http://schemas.openxmlformats.org/officeDocument/2006/relationships/customXml" Target="../ink/ink229.xml"/><Relationship Id="rId70" Type="http://schemas.openxmlformats.org/officeDocument/2006/relationships/customXml" Target="../ink/ink233.xml"/><Relationship Id="rId75" Type="http://schemas.openxmlformats.org/officeDocument/2006/relationships/image" Target="../media/image234.png"/><Relationship Id="rId83" Type="http://schemas.openxmlformats.org/officeDocument/2006/relationships/image" Target="../media/image238.png"/><Relationship Id="rId88" Type="http://schemas.openxmlformats.org/officeDocument/2006/relationships/customXml" Target="../ink/ink242.xml"/><Relationship Id="rId91" Type="http://schemas.openxmlformats.org/officeDocument/2006/relationships/image" Target="../media/image242.png"/><Relationship Id="rId96" Type="http://schemas.openxmlformats.org/officeDocument/2006/relationships/customXml" Target="../ink/ink246.xml"/><Relationship Id="rId111" Type="http://schemas.openxmlformats.org/officeDocument/2006/relationships/image" Target="../media/image25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1.xml"/><Relationship Id="rId15" Type="http://schemas.openxmlformats.org/officeDocument/2006/relationships/image" Target="../media/image204.png"/><Relationship Id="rId23" Type="http://schemas.openxmlformats.org/officeDocument/2006/relationships/image" Target="../media/image208.png"/><Relationship Id="rId28" Type="http://schemas.openxmlformats.org/officeDocument/2006/relationships/customXml" Target="../ink/ink212.xml"/><Relationship Id="rId36" Type="http://schemas.openxmlformats.org/officeDocument/2006/relationships/customXml" Target="../ink/ink216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106" Type="http://schemas.openxmlformats.org/officeDocument/2006/relationships/customXml" Target="../ink/ink251.xml"/><Relationship Id="rId114" Type="http://schemas.openxmlformats.org/officeDocument/2006/relationships/customXml" Target="../ink/ink255.xml"/><Relationship Id="rId119" Type="http://schemas.openxmlformats.org/officeDocument/2006/relationships/image" Target="../media/image256.png"/><Relationship Id="rId10" Type="http://schemas.openxmlformats.org/officeDocument/2006/relationships/customXml" Target="../ink/ink203.xml"/><Relationship Id="rId31" Type="http://schemas.openxmlformats.org/officeDocument/2006/relationships/image" Target="../media/image212.png"/><Relationship Id="rId44" Type="http://schemas.openxmlformats.org/officeDocument/2006/relationships/customXml" Target="../ink/ink220.xml"/><Relationship Id="rId52" Type="http://schemas.openxmlformats.org/officeDocument/2006/relationships/customXml" Target="../ink/ink224.xml"/><Relationship Id="rId60" Type="http://schemas.openxmlformats.org/officeDocument/2006/relationships/customXml" Target="../ink/ink228.xml"/><Relationship Id="rId65" Type="http://schemas.openxmlformats.org/officeDocument/2006/relationships/image" Target="../media/image229.png"/><Relationship Id="rId73" Type="http://schemas.openxmlformats.org/officeDocument/2006/relationships/image" Target="../media/image233.png"/><Relationship Id="rId78" Type="http://schemas.openxmlformats.org/officeDocument/2006/relationships/customXml" Target="../ink/ink237.xml"/><Relationship Id="rId81" Type="http://schemas.openxmlformats.org/officeDocument/2006/relationships/image" Target="../media/image237.png"/><Relationship Id="rId86" Type="http://schemas.openxmlformats.org/officeDocument/2006/relationships/customXml" Target="../ink/ink241.xml"/><Relationship Id="rId94" Type="http://schemas.openxmlformats.org/officeDocument/2006/relationships/customXml" Target="../ink/ink245.xml"/><Relationship Id="rId99" Type="http://schemas.openxmlformats.org/officeDocument/2006/relationships/image" Target="../media/image246.png"/><Relationship Id="rId101" Type="http://schemas.openxmlformats.org/officeDocument/2006/relationships/image" Target="../media/image247.png"/><Relationship Id="rId122" Type="http://schemas.openxmlformats.org/officeDocument/2006/relationships/customXml" Target="../ink/ink259.xml"/><Relationship Id="rId4" Type="http://schemas.openxmlformats.org/officeDocument/2006/relationships/customXml" Target="../ink/ink200.xml"/><Relationship Id="rId9" Type="http://schemas.openxmlformats.org/officeDocument/2006/relationships/image" Target="../media/image201.png"/><Relationship Id="rId13" Type="http://schemas.openxmlformats.org/officeDocument/2006/relationships/image" Target="../media/image203.png"/><Relationship Id="rId18" Type="http://schemas.openxmlformats.org/officeDocument/2006/relationships/customXml" Target="../ink/ink207.xml"/><Relationship Id="rId39" Type="http://schemas.openxmlformats.org/officeDocument/2006/relationships/image" Target="../media/image216.png"/><Relationship Id="rId109" Type="http://schemas.openxmlformats.org/officeDocument/2006/relationships/image" Target="../media/image251.png"/><Relationship Id="rId34" Type="http://schemas.openxmlformats.org/officeDocument/2006/relationships/customXml" Target="../ink/ink215.xml"/><Relationship Id="rId50" Type="http://schemas.openxmlformats.org/officeDocument/2006/relationships/customXml" Target="../ink/ink223.xml"/><Relationship Id="rId55" Type="http://schemas.openxmlformats.org/officeDocument/2006/relationships/image" Target="../media/image224.png"/><Relationship Id="rId76" Type="http://schemas.openxmlformats.org/officeDocument/2006/relationships/customXml" Target="../ink/ink236.xml"/><Relationship Id="rId97" Type="http://schemas.openxmlformats.org/officeDocument/2006/relationships/image" Target="../media/image245.png"/><Relationship Id="rId104" Type="http://schemas.openxmlformats.org/officeDocument/2006/relationships/customXml" Target="../ink/ink250.xml"/><Relationship Id="rId120" Type="http://schemas.openxmlformats.org/officeDocument/2006/relationships/customXml" Target="../ink/ink258.xml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44.xml"/><Relationship Id="rId2" Type="http://schemas.openxmlformats.org/officeDocument/2006/relationships/customXml" Target="../ink/ink199.xml"/><Relationship Id="rId29" Type="http://schemas.openxmlformats.org/officeDocument/2006/relationships/image" Target="../media/image211.png"/><Relationship Id="rId24" Type="http://schemas.openxmlformats.org/officeDocument/2006/relationships/customXml" Target="../ink/ink210.xml"/><Relationship Id="rId40" Type="http://schemas.openxmlformats.org/officeDocument/2006/relationships/customXml" Target="../ink/ink218.xml"/><Relationship Id="rId45" Type="http://schemas.openxmlformats.org/officeDocument/2006/relationships/image" Target="../media/image219.png"/><Relationship Id="rId66" Type="http://schemas.openxmlformats.org/officeDocument/2006/relationships/customXml" Target="../ink/ink231.xml"/><Relationship Id="rId87" Type="http://schemas.openxmlformats.org/officeDocument/2006/relationships/image" Target="../media/image240.png"/><Relationship Id="rId110" Type="http://schemas.openxmlformats.org/officeDocument/2006/relationships/customXml" Target="../ink/ink253.xml"/><Relationship Id="rId115" Type="http://schemas.openxmlformats.org/officeDocument/2006/relationships/image" Target="../media/image25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2.xml"/><Relationship Id="rId117" Type="http://schemas.openxmlformats.org/officeDocument/2006/relationships/image" Target="../media/image311.png"/><Relationship Id="rId21" Type="http://schemas.openxmlformats.org/officeDocument/2006/relationships/image" Target="../media/image267.png"/><Relationship Id="rId42" Type="http://schemas.openxmlformats.org/officeDocument/2006/relationships/customXml" Target="../ink/ink280.xml"/><Relationship Id="rId47" Type="http://schemas.openxmlformats.org/officeDocument/2006/relationships/image" Target="../media/image280.png"/><Relationship Id="rId63" Type="http://schemas.openxmlformats.org/officeDocument/2006/relationships/image" Target="../media/image288.png"/><Relationship Id="rId68" Type="http://schemas.openxmlformats.org/officeDocument/2006/relationships/customXml" Target="../ink/ink291.xml"/><Relationship Id="rId84" Type="http://schemas.openxmlformats.org/officeDocument/2006/relationships/customXml" Target="../ink/ink297.xml"/><Relationship Id="rId89" Type="http://schemas.openxmlformats.org/officeDocument/2006/relationships/image" Target="../media/image301.png"/><Relationship Id="rId112" Type="http://schemas.openxmlformats.org/officeDocument/2006/relationships/customXml" Target="../ink/ink311.xml"/><Relationship Id="rId133" Type="http://schemas.openxmlformats.org/officeDocument/2006/relationships/image" Target="../media/image319.png"/><Relationship Id="rId138" Type="http://schemas.openxmlformats.org/officeDocument/2006/relationships/customXml" Target="../ink/ink324.xml"/><Relationship Id="rId154" Type="http://schemas.openxmlformats.org/officeDocument/2006/relationships/customXml" Target="../ink/ink332.xml"/><Relationship Id="rId16" Type="http://schemas.openxmlformats.org/officeDocument/2006/relationships/customXml" Target="../ink/ink267.xml"/><Relationship Id="rId107" Type="http://schemas.openxmlformats.org/officeDocument/2006/relationships/image" Target="../media/image287.png"/><Relationship Id="rId11" Type="http://schemas.openxmlformats.org/officeDocument/2006/relationships/image" Target="../media/image262.png"/><Relationship Id="rId32" Type="http://schemas.openxmlformats.org/officeDocument/2006/relationships/customXml" Target="../ink/ink275.xml"/><Relationship Id="rId37" Type="http://schemas.openxmlformats.org/officeDocument/2006/relationships/image" Target="../media/image275.png"/><Relationship Id="rId53" Type="http://schemas.openxmlformats.org/officeDocument/2006/relationships/image" Target="../media/image283.png"/><Relationship Id="rId58" Type="http://schemas.openxmlformats.org/officeDocument/2006/relationships/customXml" Target="../ink/ink288.xml"/><Relationship Id="rId74" Type="http://schemas.openxmlformats.org/officeDocument/2006/relationships/customXml" Target="../ink/ink294.xml"/><Relationship Id="rId102" Type="http://schemas.openxmlformats.org/officeDocument/2006/relationships/customXml" Target="../ink/ink306.xml"/><Relationship Id="rId123" Type="http://schemas.openxmlformats.org/officeDocument/2006/relationships/image" Target="../media/image314.png"/><Relationship Id="rId128" Type="http://schemas.openxmlformats.org/officeDocument/2006/relationships/customXml" Target="../ink/ink319.xml"/><Relationship Id="rId144" Type="http://schemas.openxmlformats.org/officeDocument/2006/relationships/customXml" Target="../ink/ink327.xml"/><Relationship Id="rId149" Type="http://schemas.openxmlformats.org/officeDocument/2006/relationships/image" Target="../media/image327.png"/><Relationship Id="rId5" Type="http://schemas.openxmlformats.org/officeDocument/2006/relationships/image" Target="../media/image259.png"/><Relationship Id="rId90" Type="http://schemas.openxmlformats.org/officeDocument/2006/relationships/customXml" Target="../ink/ink300.xml"/><Relationship Id="rId95" Type="http://schemas.openxmlformats.org/officeDocument/2006/relationships/image" Target="../media/image304.png"/><Relationship Id="rId22" Type="http://schemas.openxmlformats.org/officeDocument/2006/relationships/customXml" Target="../ink/ink270.xml"/><Relationship Id="rId27" Type="http://schemas.openxmlformats.org/officeDocument/2006/relationships/image" Target="../media/image270.png"/><Relationship Id="rId43" Type="http://schemas.openxmlformats.org/officeDocument/2006/relationships/image" Target="../media/image278.png"/><Relationship Id="rId48" Type="http://schemas.openxmlformats.org/officeDocument/2006/relationships/customXml" Target="../ink/ink283.xml"/><Relationship Id="rId64" Type="http://schemas.openxmlformats.org/officeDocument/2006/relationships/customXml" Target="../ink/ink289.xml"/><Relationship Id="rId69" Type="http://schemas.openxmlformats.org/officeDocument/2006/relationships/image" Target="../media/image291.png"/><Relationship Id="rId113" Type="http://schemas.openxmlformats.org/officeDocument/2006/relationships/image" Target="../media/image309.png"/><Relationship Id="rId118" Type="http://schemas.openxmlformats.org/officeDocument/2006/relationships/customXml" Target="../ink/ink314.xml"/><Relationship Id="rId134" Type="http://schemas.openxmlformats.org/officeDocument/2006/relationships/customXml" Target="../ink/ink322.xml"/><Relationship Id="rId139" Type="http://schemas.openxmlformats.org/officeDocument/2006/relationships/image" Target="../media/image322.png"/><Relationship Id="rId85" Type="http://schemas.openxmlformats.org/officeDocument/2006/relationships/image" Target="../media/image299.png"/><Relationship Id="rId150" Type="http://schemas.openxmlformats.org/officeDocument/2006/relationships/customXml" Target="../ink/ink330.xml"/><Relationship Id="rId155" Type="http://schemas.openxmlformats.org/officeDocument/2006/relationships/image" Target="../media/image330.png"/><Relationship Id="rId3" Type="http://schemas.openxmlformats.org/officeDocument/2006/relationships/image" Target="../media/image198.png"/><Relationship Id="rId12" Type="http://schemas.openxmlformats.org/officeDocument/2006/relationships/customXml" Target="../ink/ink265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38" Type="http://schemas.openxmlformats.org/officeDocument/2006/relationships/customXml" Target="../ink/ink278.xml"/><Relationship Id="rId46" Type="http://schemas.openxmlformats.org/officeDocument/2006/relationships/customXml" Target="../ink/ink282.xml"/><Relationship Id="rId67" Type="http://schemas.openxmlformats.org/officeDocument/2006/relationships/image" Target="../media/image290.png"/><Relationship Id="rId103" Type="http://schemas.openxmlformats.org/officeDocument/2006/relationships/image" Target="../media/image308.png"/><Relationship Id="rId108" Type="http://schemas.openxmlformats.org/officeDocument/2006/relationships/customXml" Target="../ink/ink309.xml"/><Relationship Id="rId116" Type="http://schemas.openxmlformats.org/officeDocument/2006/relationships/customXml" Target="../ink/ink313.xml"/><Relationship Id="rId124" Type="http://schemas.openxmlformats.org/officeDocument/2006/relationships/customXml" Target="../ink/ink317.xml"/><Relationship Id="rId129" Type="http://schemas.openxmlformats.org/officeDocument/2006/relationships/image" Target="../media/image317.png"/><Relationship Id="rId137" Type="http://schemas.openxmlformats.org/officeDocument/2006/relationships/image" Target="../media/image321.png"/><Relationship Id="rId20" Type="http://schemas.openxmlformats.org/officeDocument/2006/relationships/customXml" Target="../ink/ink269.xml"/><Relationship Id="rId41" Type="http://schemas.openxmlformats.org/officeDocument/2006/relationships/image" Target="../media/image277.png"/><Relationship Id="rId54" Type="http://schemas.openxmlformats.org/officeDocument/2006/relationships/customXml" Target="../ink/ink286.xml"/><Relationship Id="rId70" Type="http://schemas.openxmlformats.org/officeDocument/2006/relationships/customXml" Target="../ink/ink292.xml"/><Relationship Id="rId83" Type="http://schemas.openxmlformats.org/officeDocument/2006/relationships/image" Target="../media/image298.png"/><Relationship Id="rId88" Type="http://schemas.openxmlformats.org/officeDocument/2006/relationships/customXml" Target="../ink/ink299.xml"/><Relationship Id="rId91" Type="http://schemas.openxmlformats.org/officeDocument/2006/relationships/image" Target="../media/image302.png"/><Relationship Id="rId96" Type="http://schemas.openxmlformats.org/officeDocument/2006/relationships/customXml" Target="../ink/ink303.xml"/><Relationship Id="rId111" Type="http://schemas.openxmlformats.org/officeDocument/2006/relationships/image" Target="../media/image296.png"/><Relationship Id="rId132" Type="http://schemas.openxmlformats.org/officeDocument/2006/relationships/customXml" Target="../ink/ink321.xml"/><Relationship Id="rId140" Type="http://schemas.openxmlformats.org/officeDocument/2006/relationships/customXml" Target="../ink/ink325.xml"/><Relationship Id="rId145" Type="http://schemas.openxmlformats.org/officeDocument/2006/relationships/image" Target="../media/image325.png"/><Relationship Id="rId153" Type="http://schemas.openxmlformats.org/officeDocument/2006/relationships/image" Target="../media/image3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2.xml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273.xml"/><Relationship Id="rId36" Type="http://schemas.openxmlformats.org/officeDocument/2006/relationships/customXml" Target="../ink/ink277.xml"/><Relationship Id="rId49" Type="http://schemas.openxmlformats.org/officeDocument/2006/relationships/image" Target="../media/image281.png"/><Relationship Id="rId57" Type="http://schemas.openxmlformats.org/officeDocument/2006/relationships/image" Target="../media/image285.png"/><Relationship Id="rId106" Type="http://schemas.openxmlformats.org/officeDocument/2006/relationships/customXml" Target="../ink/ink308.xml"/><Relationship Id="rId114" Type="http://schemas.openxmlformats.org/officeDocument/2006/relationships/customXml" Target="../ink/ink312.xml"/><Relationship Id="rId119" Type="http://schemas.openxmlformats.org/officeDocument/2006/relationships/image" Target="../media/image312.png"/><Relationship Id="rId127" Type="http://schemas.openxmlformats.org/officeDocument/2006/relationships/image" Target="../media/image316.png"/><Relationship Id="rId10" Type="http://schemas.openxmlformats.org/officeDocument/2006/relationships/customXml" Target="../ink/ink264.xml"/><Relationship Id="rId31" Type="http://schemas.openxmlformats.org/officeDocument/2006/relationships/image" Target="../media/image272.png"/><Relationship Id="rId44" Type="http://schemas.openxmlformats.org/officeDocument/2006/relationships/customXml" Target="../ink/ink281.xml"/><Relationship Id="rId52" Type="http://schemas.openxmlformats.org/officeDocument/2006/relationships/customXml" Target="../ink/ink285.xml"/><Relationship Id="rId65" Type="http://schemas.openxmlformats.org/officeDocument/2006/relationships/image" Target="../media/image289.png"/><Relationship Id="rId73" Type="http://schemas.openxmlformats.org/officeDocument/2006/relationships/image" Target="../media/image293.png"/><Relationship Id="rId78" Type="http://schemas.openxmlformats.org/officeDocument/2006/relationships/customXml" Target="../ink/ink295.xml"/><Relationship Id="rId81" Type="http://schemas.openxmlformats.org/officeDocument/2006/relationships/image" Target="../media/image297.png"/><Relationship Id="rId86" Type="http://schemas.openxmlformats.org/officeDocument/2006/relationships/customXml" Target="../ink/ink298.xml"/><Relationship Id="rId94" Type="http://schemas.openxmlformats.org/officeDocument/2006/relationships/customXml" Target="../ink/ink302.xml"/><Relationship Id="rId99" Type="http://schemas.openxmlformats.org/officeDocument/2006/relationships/image" Target="../media/image306.png"/><Relationship Id="rId101" Type="http://schemas.openxmlformats.org/officeDocument/2006/relationships/image" Target="../media/image307.png"/><Relationship Id="rId122" Type="http://schemas.openxmlformats.org/officeDocument/2006/relationships/customXml" Target="../ink/ink316.xml"/><Relationship Id="rId130" Type="http://schemas.openxmlformats.org/officeDocument/2006/relationships/customXml" Target="../ink/ink320.xml"/><Relationship Id="rId135" Type="http://schemas.openxmlformats.org/officeDocument/2006/relationships/image" Target="../media/image320.png"/><Relationship Id="rId143" Type="http://schemas.openxmlformats.org/officeDocument/2006/relationships/image" Target="../media/image324.png"/><Relationship Id="rId148" Type="http://schemas.openxmlformats.org/officeDocument/2006/relationships/customXml" Target="../ink/ink329.xml"/><Relationship Id="rId151" Type="http://schemas.openxmlformats.org/officeDocument/2006/relationships/image" Target="../media/image328.png"/><Relationship Id="rId156" Type="http://schemas.openxmlformats.org/officeDocument/2006/relationships/customXml" Target="../ink/ink333.xml"/><Relationship Id="rId4" Type="http://schemas.openxmlformats.org/officeDocument/2006/relationships/customXml" Target="../ink/ink261.xml"/><Relationship Id="rId9" Type="http://schemas.openxmlformats.org/officeDocument/2006/relationships/image" Target="../media/image261.png"/><Relationship Id="rId13" Type="http://schemas.openxmlformats.org/officeDocument/2006/relationships/image" Target="../media/image263.png"/><Relationship Id="rId18" Type="http://schemas.openxmlformats.org/officeDocument/2006/relationships/customXml" Target="../ink/ink268.xml"/><Relationship Id="rId39" Type="http://schemas.openxmlformats.org/officeDocument/2006/relationships/image" Target="../media/image276.png"/><Relationship Id="rId109" Type="http://schemas.openxmlformats.org/officeDocument/2006/relationships/image" Target="../media/image294.png"/><Relationship Id="rId34" Type="http://schemas.openxmlformats.org/officeDocument/2006/relationships/customXml" Target="../ink/ink276.xml"/><Relationship Id="rId50" Type="http://schemas.openxmlformats.org/officeDocument/2006/relationships/customXml" Target="../ink/ink284.xml"/><Relationship Id="rId55" Type="http://schemas.openxmlformats.org/officeDocument/2006/relationships/image" Target="../media/image284.png"/><Relationship Id="rId97" Type="http://schemas.openxmlformats.org/officeDocument/2006/relationships/image" Target="../media/image305.png"/><Relationship Id="rId104" Type="http://schemas.openxmlformats.org/officeDocument/2006/relationships/customXml" Target="../ink/ink307.xml"/><Relationship Id="rId120" Type="http://schemas.openxmlformats.org/officeDocument/2006/relationships/customXml" Target="../ink/ink315.xml"/><Relationship Id="rId125" Type="http://schemas.openxmlformats.org/officeDocument/2006/relationships/image" Target="../media/image315.png"/><Relationship Id="rId141" Type="http://schemas.openxmlformats.org/officeDocument/2006/relationships/image" Target="../media/image323.png"/><Relationship Id="rId146" Type="http://schemas.openxmlformats.org/officeDocument/2006/relationships/customXml" Target="../ink/ink328.xml"/><Relationship Id="rId7" Type="http://schemas.openxmlformats.org/officeDocument/2006/relationships/image" Target="../media/image260.png"/><Relationship Id="rId71" Type="http://schemas.openxmlformats.org/officeDocument/2006/relationships/image" Target="../media/image292.png"/><Relationship Id="rId92" Type="http://schemas.openxmlformats.org/officeDocument/2006/relationships/customXml" Target="../ink/ink301.xml"/><Relationship Id="rId2" Type="http://schemas.openxmlformats.org/officeDocument/2006/relationships/customXml" Target="../ink/ink260.xml"/><Relationship Id="rId29" Type="http://schemas.openxmlformats.org/officeDocument/2006/relationships/image" Target="../media/image271.png"/><Relationship Id="rId24" Type="http://schemas.openxmlformats.org/officeDocument/2006/relationships/customXml" Target="../ink/ink271.xml"/><Relationship Id="rId40" Type="http://schemas.openxmlformats.org/officeDocument/2006/relationships/customXml" Target="../ink/ink279.xml"/><Relationship Id="rId45" Type="http://schemas.openxmlformats.org/officeDocument/2006/relationships/image" Target="../media/image279.png"/><Relationship Id="rId66" Type="http://schemas.openxmlformats.org/officeDocument/2006/relationships/customXml" Target="../ink/ink290.xml"/><Relationship Id="rId87" Type="http://schemas.openxmlformats.org/officeDocument/2006/relationships/image" Target="../media/image300.png"/><Relationship Id="rId110" Type="http://schemas.openxmlformats.org/officeDocument/2006/relationships/customXml" Target="../ink/ink310.xml"/><Relationship Id="rId115" Type="http://schemas.openxmlformats.org/officeDocument/2006/relationships/image" Target="../media/image310.png"/><Relationship Id="rId131" Type="http://schemas.openxmlformats.org/officeDocument/2006/relationships/image" Target="../media/image318.png"/><Relationship Id="rId136" Type="http://schemas.openxmlformats.org/officeDocument/2006/relationships/customXml" Target="../ink/ink323.xml"/><Relationship Id="rId157" Type="http://schemas.openxmlformats.org/officeDocument/2006/relationships/image" Target="../media/image331.png"/><Relationship Id="rId82" Type="http://schemas.openxmlformats.org/officeDocument/2006/relationships/customXml" Target="../ink/ink296.xml"/><Relationship Id="rId152" Type="http://schemas.openxmlformats.org/officeDocument/2006/relationships/customXml" Target="../ink/ink331.xml"/><Relationship Id="rId19" Type="http://schemas.openxmlformats.org/officeDocument/2006/relationships/image" Target="../media/image266.png"/><Relationship Id="rId14" Type="http://schemas.openxmlformats.org/officeDocument/2006/relationships/customXml" Target="../ink/ink266.xml"/><Relationship Id="rId30" Type="http://schemas.openxmlformats.org/officeDocument/2006/relationships/customXml" Target="../ink/ink274.xml"/><Relationship Id="rId35" Type="http://schemas.openxmlformats.org/officeDocument/2006/relationships/image" Target="../media/image274.png"/><Relationship Id="rId56" Type="http://schemas.openxmlformats.org/officeDocument/2006/relationships/customXml" Target="../ink/ink287.xml"/><Relationship Id="rId77" Type="http://schemas.openxmlformats.org/officeDocument/2006/relationships/image" Target="../media/image295.png"/><Relationship Id="rId100" Type="http://schemas.openxmlformats.org/officeDocument/2006/relationships/customXml" Target="../ink/ink305.xml"/><Relationship Id="rId105" Type="http://schemas.openxmlformats.org/officeDocument/2006/relationships/image" Target="../media/image286.png"/><Relationship Id="rId126" Type="http://schemas.openxmlformats.org/officeDocument/2006/relationships/customXml" Target="../ink/ink318.xml"/><Relationship Id="rId147" Type="http://schemas.openxmlformats.org/officeDocument/2006/relationships/image" Target="../media/image326.png"/><Relationship Id="rId8" Type="http://schemas.openxmlformats.org/officeDocument/2006/relationships/customXml" Target="../ink/ink263.xml"/><Relationship Id="rId51" Type="http://schemas.openxmlformats.org/officeDocument/2006/relationships/image" Target="../media/image282.png"/><Relationship Id="rId72" Type="http://schemas.openxmlformats.org/officeDocument/2006/relationships/customXml" Target="../ink/ink293.xml"/><Relationship Id="rId93" Type="http://schemas.openxmlformats.org/officeDocument/2006/relationships/image" Target="../media/image303.png"/><Relationship Id="rId98" Type="http://schemas.openxmlformats.org/officeDocument/2006/relationships/customXml" Target="../ink/ink304.xml"/><Relationship Id="rId121" Type="http://schemas.openxmlformats.org/officeDocument/2006/relationships/image" Target="../media/image313.png"/><Relationship Id="rId142" Type="http://schemas.openxmlformats.org/officeDocument/2006/relationships/customXml" Target="../ink/ink3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EAF4AF-FA9C-4223-A961-5E1CCADBEC02}"/>
                  </a:ext>
                </a:extLst>
              </p14:cNvPr>
              <p14:cNvContentPartPr/>
              <p14:nvPr/>
            </p14:nvContentPartPr>
            <p14:xfrm>
              <a:off x="716038" y="1435503"/>
              <a:ext cx="147600" cy="666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EAF4AF-FA9C-4223-A961-5E1CCADBE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398" y="1426863"/>
                <a:ext cx="1652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8636B5-6C60-485C-9A59-8ED6C3C4C871}"/>
                  </a:ext>
                </a:extLst>
              </p14:cNvPr>
              <p14:cNvContentPartPr/>
              <p14:nvPr/>
            </p14:nvContentPartPr>
            <p14:xfrm>
              <a:off x="5322598" y="1346223"/>
              <a:ext cx="1355400" cy="513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8636B5-6C60-485C-9A59-8ED6C3C4C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3598" y="1337583"/>
                <a:ext cx="13730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3545C6-D895-455E-8EA2-4AFC5A6A655C}"/>
                  </a:ext>
                </a:extLst>
              </p14:cNvPr>
              <p14:cNvContentPartPr/>
              <p14:nvPr/>
            </p14:nvContentPartPr>
            <p14:xfrm>
              <a:off x="3718078" y="1478343"/>
              <a:ext cx="729360" cy="354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3545C6-D895-455E-8EA2-4AFC5A6A65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438" y="1469343"/>
                <a:ext cx="747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C424EA-5335-4E6F-946B-324DFEEEC185}"/>
                  </a:ext>
                </a:extLst>
              </p14:cNvPr>
              <p14:cNvContentPartPr/>
              <p14:nvPr/>
            </p14:nvContentPartPr>
            <p14:xfrm>
              <a:off x="1164958" y="1613343"/>
              <a:ext cx="1995120" cy="424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C424EA-5335-4E6F-946B-324DFEEEC1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5958" y="1604703"/>
                <a:ext cx="20127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A02DB7-1E11-4FF4-B0D8-22905257A3E0}"/>
                  </a:ext>
                </a:extLst>
              </p14:cNvPr>
              <p14:cNvContentPartPr/>
              <p14:nvPr/>
            </p14:nvContentPartPr>
            <p14:xfrm>
              <a:off x="10253878" y="1300863"/>
              <a:ext cx="440280" cy="509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A02DB7-1E11-4FF4-B0D8-22905257A3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44878" y="1291863"/>
                <a:ext cx="4579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9AB5018-7224-44D7-94E2-1A6969842E43}"/>
                  </a:ext>
                </a:extLst>
              </p14:cNvPr>
              <p14:cNvContentPartPr/>
              <p14:nvPr/>
            </p14:nvContentPartPr>
            <p14:xfrm>
              <a:off x="10880278" y="1221303"/>
              <a:ext cx="448200" cy="674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9AB5018-7224-44D7-94E2-1A6969842E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71278" y="1212663"/>
                <a:ext cx="4658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46F80A8-6720-40DE-ADFB-3209F073EECA}"/>
                  </a:ext>
                </a:extLst>
              </p14:cNvPr>
              <p14:cNvContentPartPr/>
              <p14:nvPr/>
            </p14:nvContentPartPr>
            <p14:xfrm>
              <a:off x="8110798" y="1386543"/>
              <a:ext cx="1841040" cy="46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46F80A8-6720-40DE-ADFB-3209F073EE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02158" y="1377903"/>
                <a:ext cx="18586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92BD5FF-19BF-4E8E-A285-EEBD5889F265}"/>
                  </a:ext>
                </a:extLst>
              </p14:cNvPr>
              <p14:cNvContentPartPr/>
              <p14:nvPr/>
            </p14:nvContentPartPr>
            <p14:xfrm>
              <a:off x="6887878" y="1483743"/>
              <a:ext cx="991080" cy="386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2BD5FF-19BF-4E8E-A285-EEBD5889F2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8878" y="1475103"/>
                <a:ext cx="10087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04450BF-FB0F-4C82-B764-B7F6AB63401F}"/>
                  </a:ext>
                </a:extLst>
              </p14:cNvPr>
              <p14:cNvContentPartPr/>
              <p14:nvPr/>
            </p14:nvContentPartPr>
            <p14:xfrm>
              <a:off x="1605598" y="3456183"/>
              <a:ext cx="528480" cy="76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04450BF-FB0F-4C82-B764-B7F6AB6340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6958" y="3447183"/>
                <a:ext cx="54612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9574A4C-AD5C-46C9-B807-E7D571BCACB4}"/>
                  </a:ext>
                </a:extLst>
              </p14:cNvPr>
              <p14:cNvContentPartPr/>
              <p14:nvPr/>
            </p14:nvContentPartPr>
            <p14:xfrm>
              <a:off x="2388238" y="3762543"/>
              <a:ext cx="317160" cy="325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9574A4C-AD5C-46C9-B807-E7D571BCAC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9238" y="3753903"/>
                <a:ext cx="3348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65ADDE9-45BE-4D81-9B0F-EADFFBEBE256}"/>
                  </a:ext>
                </a:extLst>
              </p14:cNvPr>
              <p14:cNvContentPartPr/>
              <p14:nvPr/>
            </p14:nvContentPartPr>
            <p14:xfrm>
              <a:off x="5556598" y="3364023"/>
              <a:ext cx="542520" cy="709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65ADDE9-45BE-4D81-9B0F-EADFFBEBE2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7598" y="3355023"/>
                <a:ext cx="56016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D515227-594B-4F9B-8775-15BA00181ED5}"/>
                  </a:ext>
                </a:extLst>
              </p14:cNvPr>
              <p14:cNvContentPartPr/>
              <p14:nvPr/>
            </p14:nvContentPartPr>
            <p14:xfrm>
              <a:off x="10490398" y="3553383"/>
              <a:ext cx="477360" cy="473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D515227-594B-4F9B-8775-15BA00181E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81758" y="3544743"/>
                <a:ext cx="495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79581A-1654-411B-9B3F-8F534D03A851}"/>
                  </a:ext>
                </a:extLst>
              </p14:cNvPr>
              <p14:cNvContentPartPr/>
              <p14:nvPr/>
            </p14:nvContentPartPr>
            <p14:xfrm>
              <a:off x="8107918" y="3551943"/>
              <a:ext cx="2137680" cy="401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79581A-1654-411B-9B3F-8F534D03A8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98918" y="3542943"/>
                <a:ext cx="21553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825A537-95F7-4C8A-A6A7-37C795F3D7DE}"/>
                  </a:ext>
                </a:extLst>
              </p14:cNvPr>
              <p14:cNvContentPartPr/>
              <p14:nvPr/>
            </p14:nvContentPartPr>
            <p14:xfrm>
              <a:off x="6391438" y="3643743"/>
              <a:ext cx="1526400" cy="376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825A537-95F7-4C8A-A6A7-37C795F3D7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82798" y="3634752"/>
                <a:ext cx="1544040" cy="394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BC25246-5D0E-4E61-9CFD-09E22C1883AB}"/>
                  </a:ext>
                </a:extLst>
              </p14:cNvPr>
              <p14:cNvContentPartPr/>
              <p14:nvPr/>
            </p14:nvContentPartPr>
            <p14:xfrm>
              <a:off x="4002478" y="3715383"/>
              <a:ext cx="941760" cy="375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BC25246-5D0E-4E61-9CFD-09E22C1883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3838" y="3706743"/>
                <a:ext cx="9594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DF49355-A9AE-4AF1-80C6-4FDF1410A75F}"/>
                  </a:ext>
                </a:extLst>
              </p14:cNvPr>
              <p14:cNvContentPartPr/>
              <p14:nvPr/>
            </p14:nvContentPartPr>
            <p14:xfrm>
              <a:off x="2982958" y="3735183"/>
              <a:ext cx="653760" cy="369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DF49355-A9AE-4AF1-80C6-4FDF1410A7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3963" y="3726183"/>
                <a:ext cx="671390" cy="3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23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14:cNvPr>
              <p14:cNvContentPartPr/>
              <p14:nvPr/>
            </p14:nvContentPartPr>
            <p14:xfrm>
              <a:off x="8917911" y="3074197"/>
              <a:ext cx="412920" cy="45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911" y="3065557"/>
                <a:ext cx="430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5234A5D-4A5A-41C6-88A9-96F775BD32CD}"/>
                  </a:ext>
                </a:extLst>
              </p14:cNvPr>
              <p14:cNvContentPartPr/>
              <p14:nvPr/>
            </p14:nvContentPartPr>
            <p14:xfrm>
              <a:off x="3388671" y="2511157"/>
              <a:ext cx="78840" cy="272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5234A5D-4A5A-41C6-88A9-96F775BD32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9671" y="2502517"/>
                <a:ext cx="96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D88C1BF-96C5-4AB2-A3CD-4379488C6BB9}"/>
                  </a:ext>
                </a:extLst>
              </p14:cNvPr>
              <p14:cNvContentPartPr/>
              <p14:nvPr/>
            </p14:nvContentPartPr>
            <p14:xfrm>
              <a:off x="3609351" y="2516917"/>
              <a:ext cx="176400" cy="298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D88C1BF-96C5-4AB2-A3CD-4379488C6B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00711" y="2508277"/>
                <a:ext cx="194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CDE560E-4310-4224-BA99-15F1F62085A6}"/>
                  </a:ext>
                </a:extLst>
              </p14:cNvPr>
              <p14:cNvContentPartPr/>
              <p14:nvPr/>
            </p14:nvContentPartPr>
            <p14:xfrm>
              <a:off x="2581191" y="3187957"/>
              <a:ext cx="393120" cy="221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CDE560E-4310-4224-BA99-15F1F62085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2551" y="3178957"/>
                <a:ext cx="4107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6297D6-B28B-42C7-8EEC-CF6FDE58CF0C}"/>
                  </a:ext>
                </a:extLst>
              </p14:cNvPr>
              <p14:cNvContentPartPr/>
              <p14:nvPr/>
            </p14:nvContentPartPr>
            <p14:xfrm>
              <a:off x="3980511" y="3140437"/>
              <a:ext cx="210600" cy="231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6297D6-B28B-42C7-8EEC-CF6FDE58CF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71871" y="3131784"/>
                <a:ext cx="228240" cy="24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634B0E-9EE8-497D-B877-D002C4892002}"/>
                  </a:ext>
                </a:extLst>
              </p14:cNvPr>
              <p14:cNvContentPartPr/>
              <p14:nvPr/>
            </p14:nvContentPartPr>
            <p14:xfrm>
              <a:off x="3554631" y="3211717"/>
              <a:ext cx="289440" cy="270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634B0E-9EE8-497D-B877-D002C48920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5631" y="3203077"/>
                <a:ext cx="307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A9BC65-5E32-47D3-A6B9-0BCC412F1A10}"/>
                  </a:ext>
                </a:extLst>
              </p14:cNvPr>
              <p14:cNvContentPartPr/>
              <p14:nvPr/>
            </p14:nvContentPartPr>
            <p14:xfrm>
              <a:off x="2213991" y="3261037"/>
              <a:ext cx="244080" cy="23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A9BC65-5E32-47D3-A6B9-0BCC412F1A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05351" y="3252037"/>
                <a:ext cx="261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AF3348-9929-407A-A1E6-A5E261424D09}"/>
                  </a:ext>
                </a:extLst>
              </p14:cNvPr>
              <p14:cNvContentPartPr/>
              <p14:nvPr/>
            </p14:nvContentPartPr>
            <p14:xfrm>
              <a:off x="1797111" y="3175717"/>
              <a:ext cx="265320" cy="38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AF3348-9929-407A-A1E6-A5E261424D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88471" y="3166717"/>
                <a:ext cx="282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741D67-D511-473D-8A76-E67FA47DCF4E}"/>
                  </a:ext>
                </a:extLst>
              </p14:cNvPr>
              <p14:cNvContentPartPr/>
              <p14:nvPr/>
            </p14:nvContentPartPr>
            <p14:xfrm>
              <a:off x="4141071" y="2440957"/>
              <a:ext cx="856080" cy="389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741D67-D511-473D-8A76-E67FA47DCF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32431" y="2432317"/>
                <a:ext cx="8737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4ABD70-0EFC-4D3A-AA0D-3316E54E79D9}"/>
                  </a:ext>
                </a:extLst>
              </p14:cNvPr>
              <p14:cNvContentPartPr/>
              <p14:nvPr/>
            </p14:nvContentPartPr>
            <p14:xfrm>
              <a:off x="2794311" y="2526277"/>
              <a:ext cx="189000" cy="235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4ABD70-0EFC-4D3A-AA0D-3316E54E79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5655" y="2517277"/>
                <a:ext cx="206674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EA28C73-3873-4418-82B7-7002DA30B1B5}"/>
                  </a:ext>
                </a:extLst>
              </p14:cNvPr>
              <p14:cNvContentPartPr/>
              <p14:nvPr/>
            </p14:nvContentPartPr>
            <p14:xfrm>
              <a:off x="2076111" y="2566237"/>
              <a:ext cx="584280" cy="28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EA28C73-3873-4418-82B7-7002DA30B1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67111" y="2557249"/>
                <a:ext cx="601920" cy="297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0A5DA8-04EB-4297-B485-8DDBBA41C071}"/>
                  </a:ext>
                </a:extLst>
              </p14:cNvPr>
              <p14:cNvContentPartPr/>
              <p14:nvPr/>
            </p14:nvContentPartPr>
            <p14:xfrm>
              <a:off x="1655271" y="2416837"/>
              <a:ext cx="334080" cy="538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0A5DA8-04EB-4297-B485-8DDBBA41C0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46271" y="2408191"/>
                <a:ext cx="351720" cy="556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FB4BE1-F591-4A8E-A1C8-17DC27CA3811}"/>
                  </a:ext>
                </a:extLst>
              </p14:cNvPr>
              <p14:cNvContentPartPr/>
              <p14:nvPr/>
            </p14:nvContentPartPr>
            <p14:xfrm>
              <a:off x="946791" y="4153477"/>
              <a:ext cx="26280" cy="191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FB4BE1-F591-4A8E-A1C8-17DC27CA38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8151" y="4144477"/>
                <a:ext cx="439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22BFFE-3606-460F-A88A-1B0270C5DBE9}"/>
                  </a:ext>
                </a:extLst>
              </p14:cNvPr>
              <p14:cNvContentPartPr/>
              <p14:nvPr/>
            </p14:nvContentPartPr>
            <p14:xfrm>
              <a:off x="1132911" y="4136197"/>
              <a:ext cx="425160" cy="198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22BFFE-3606-460F-A88A-1B0270C5DB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3911" y="4127197"/>
                <a:ext cx="442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6BF6A46-8274-481B-AE68-8C935B473CBC}"/>
                  </a:ext>
                </a:extLst>
              </p14:cNvPr>
              <p14:cNvContentPartPr/>
              <p14:nvPr/>
            </p14:nvContentPartPr>
            <p14:xfrm>
              <a:off x="2248551" y="4124677"/>
              <a:ext cx="12528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6BF6A46-8274-481B-AE68-8C935B473C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39911" y="4115677"/>
                <a:ext cx="142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01F40FE-1ED6-433D-BFFE-55E8FE59988A}"/>
                  </a:ext>
                </a:extLst>
              </p14:cNvPr>
              <p14:cNvContentPartPr/>
              <p14:nvPr/>
            </p14:nvContentPartPr>
            <p14:xfrm>
              <a:off x="2317311" y="4199557"/>
              <a:ext cx="4860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01F40FE-1ED6-433D-BFFE-55E8FE5998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08311" y="4190557"/>
                <a:ext cx="66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A09823-CF58-4056-AEE1-BB94B5CA8181}"/>
                  </a:ext>
                </a:extLst>
              </p14:cNvPr>
              <p14:cNvContentPartPr/>
              <p14:nvPr/>
            </p14:nvContentPartPr>
            <p14:xfrm>
              <a:off x="2765511" y="4039357"/>
              <a:ext cx="179280" cy="273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A09823-CF58-4056-AEE1-BB94B5CA81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56511" y="4030357"/>
                <a:ext cx="196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D3B8E04-CAB4-4C97-9625-5780B14CAEB1}"/>
                  </a:ext>
                </a:extLst>
              </p14:cNvPr>
              <p14:cNvContentPartPr/>
              <p14:nvPr/>
            </p14:nvContentPartPr>
            <p14:xfrm>
              <a:off x="3111471" y="4029997"/>
              <a:ext cx="192240" cy="23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D3B8E04-CAB4-4C97-9625-5780B14CAE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02831" y="4020997"/>
                <a:ext cx="209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6A6A34E-EA75-40E9-BAA4-3385E4FBE715}"/>
                  </a:ext>
                </a:extLst>
              </p14:cNvPr>
              <p14:cNvContentPartPr/>
              <p14:nvPr/>
            </p14:nvContentPartPr>
            <p14:xfrm>
              <a:off x="3401991" y="4074637"/>
              <a:ext cx="56880" cy="117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6A6A34E-EA75-40E9-BAA4-3385E4FBE7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92991" y="4065637"/>
                <a:ext cx="745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376057-A53E-4B3F-A562-3BC92C52E639}"/>
                  </a:ext>
                </a:extLst>
              </p14:cNvPr>
              <p14:cNvContentPartPr/>
              <p14:nvPr/>
            </p14:nvContentPartPr>
            <p14:xfrm>
              <a:off x="3583071" y="4014877"/>
              <a:ext cx="219600" cy="244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376057-A53E-4B3F-A562-3BC92C52E63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74431" y="4005877"/>
                <a:ext cx="237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16A8CB3-55BE-428E-B5DA-346AAB296CA3}"/>
                  </a:ext>
                </a:extLst>
              </p14:cNvPr>
              <p14:cNvContentPartPr/>
              <p14:nvPr/>
            </p14:nvContentPartPr>
            <p14:xfrm>
              <a:off x="3931191" y="3989317"/>
              <a:ext cx="207720" cy="25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16A8CB3-55BE-428E-B5DA-346AAB296CA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22191" y="3980317"/>
                <a:ext cx="225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5E0FCC-6853-49E3-9E47-0C86B5DEFD19}"/>
                  </a:ext>
                </a:extLst>
              </p14:cNvPr>
              <p14:cNvContentPartPr/>
              <p14:nvPr/>
            </p14:nvContentPartPr>
            <p14:xfrm>
              <a:off x="4281831" y="4029997"/>
              <a:ext cx="55080" cy="91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5E0FCC-6853-49E3-9E47-0C86B5DEFD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2831" y="4021357"/>
                <a:ext cx="72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2649EF-C626-4136-8E14-7C65D8F56C49}"/>
                  </a:ext>
                </a:extLst>
              </p14:cNvPr>
              <p14:cNvContentPartPr/>
              <p14:nvPr/>
            </p14:nvContentPartPr>
            <p14:xfrm>
              <a:off x="4497111" y="4005877"/>
              <a:ext cx="200880" cy="264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2649EF-C626-4136-8E14-7C65D8F56C4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88111" y="3997237"/>
                <a:ext cx="218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128D3FB-9D2D-4605-91CF-7AF140BA4317}"/>
                  </a:ext>
                </a:extLst>
              </p14:cNvPr>
              <p14:cNvContentPartPr/>
              <p14:nvPr/>
            </p14:nvContentPartPr>
            <p14:xfrm>
              <a:off x="4823631" y="3990397"/>
              <a:ext cx="197640" cy="269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128D3FB-9D2D-4605-91CF-7AF140BA43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14631" y="3981397"/>
                <a:ext cx="215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03382BC-A7DA-4DC7-9FF0-A5B69EB5C64B}"/>
                  </a:ext>
                </a:extLst>
              </p14:cNvPr>
              <p14:cNvContentPartPr/>
              <p14:nvPr/>
            </p14:nvContentPartPr>
            <p14:xfrm>
              <a:off x="1711791" y="4038277"/>
              <a:ext cx="178200" cy="26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03382BC-A7DA-4DC7-9FF0-A5B69EB5C64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02791" y="4029277"/>
                <a:ext cx="195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2C6E16-CB4D-4DEC-9B76-443FD69E8174}"/>
                  </a:ext>
                </a:extLst>
              </p14:cNvPr>
              <p14:cNvContentPartPr/>
              <p14:nvPr/>
            </p14:nvContentPartPr>
            <p14:xfrm>
              <a:off x="611631" y="4138357"/>
              <a:ext cx="250200" cy="28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2C6E16-CB4D-4DEC-9B76-443FD69E817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2991" y="4129717"/>
                <a:ext cx="2678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9B6902A-D5B1-4265-AD6B-098B2C41E940}"/>
                  </a:ext>
                </a:extLst>
              </p14:cNvPr>
              <p14:cNvContentPartPr/>
              <p14:nvPr/>
            </p14:nvContentPartPr>
            <p14:xfrm>
              <a:off x="9349911" y="2740837"/>
              <a:ext cx="75240" cy="234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9B6902A-D5B1-4265-AD6B-098B2C41E9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40911" y="2731837"/>
                <a:ext cx="92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30BD039-383C-489A-98C5-FA432D7A5067}"/>
                  </a:ext>
                </a:extLst>
              </p14:cNvPr>
              <p14:cNvContentPartPr/>
              <p14:nvPr/>
            </p14:nvContentPartPr>
            <p14:xfrm>
              <a:off x="9483111" y="2827237"/>
              <a:ext cx="82800" cy="124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30BD039-383C-489A-98C5-FA432D7A50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74111" y="2818597"/>
                <a:ext cx="1004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32DC64C-30B7-4E4D-8C41-FEC3A959BD24}"/>
                  </a:ext>
                </a:extLst>
              </p14:cNvPr>
              <p14:cNvContentPartPr/>
              <p14:nvPr/>
            </p14:nvContentPartPr>
            <p14:xfrm>
              <a:off x="9636831" y="2885557"/>
              <a:ext cx="118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32DC64C-30B7-4E4D-8C41-FEC3A959BD2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27831" y="2876557"/>
                <a:ext cx="29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D6B24BC-3BDA-4B8D-AB2F-AD8C166149BA}"/>
                  </a:ext>
                </a:extLst>
              </p14:cNvPr>
              <p14:cNvContentPartPr/>
              <p14:nvPr/>
            </p14:nvContentPartPr>
            <p14:xfrm>
              <a:off x="9765351" y="2699437"/>
              <a:ext cx="277920" cy="308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D6B24BC-3BDA-4B8D-AB2F-AD8C166149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56700" y="2690797"/>
                <a:ext cx="295583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041569-2DBE-45CD-9DA1-51F937403259}"/>
                  </a:ext>
                </a:extLst>
              </p14:cNvPr>
              <p14:cNvContentPartPr/>
              <p14:nvPr/>
            </p14:nvContentPartPr>
            <p14:xfrm>
              <a:off x="375838" y="284223"/>
              <a:ext cx="108000" cy="15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041569-2DBE-45CD-9DA1-51F93740325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6838" y="275583"/>
                <a:ext cx="125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9FEE60-DDBA-41EF-9EDD-5529313BD742}"/>
                  </a:ext>
                </a:extLst>
              </p14:cNvPr>
              <p14:cNvContentPartPr/>
              <p14:nvPr/>
            </p14:nvContentPartPr>
            <p14:xfrm>
              <a:off x="574198" y="283143"/>
              <a:ext cx="107280" cy="12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9FEE60-DDBA-41EF-9EDD-5529313BD74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5198" y="274503"/>
                <a:ext cx="124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902CFD-23A6-46B6-992B-C998782D3782}"/>
                  </a:ext>
                </a:extLst>
              </p14:cNvPr>
              <p14:cNvContentPartPr/>
              <p14:nvPr/>
            </p14:nvContentPartPr>
            <p14:xfrm>
              <a:off x="1713598" y="191343"/>
              <a:ext cx="93240" cy="146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902CFD-23A6-46B6-992B-C998782D37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04598" y="182703"/>
                <a:ext cx="110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21468D-F2F8-4357-8E4C-87D9D3E720EE}"/>
                  </a:ext>
                </a:extLst>
              </p14:cNvPr>
              <p14:cNvContentPartPr/>
              <p14:nvPr/>
            </p14:nvContentPartPr>
            <p14:xfrm>
              <a:off x="1915198" y="230223"/>
              <a:ext cx="86040" cy="145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21468D-F2F8-4357-8E4C-87D9D3E720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06558" y="221223"/>
                <a:ext cx="103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F384C5-1D5B-4FC7-9DC4-7E943D51251D}"/>
                  </a:ext>
                </a:extLst>
              </p14:cNvPr>
              <p14:cNvContentPartPr/>
              <p14:nvPr/>
            </p14:nvContentPartPr>
            <p14:xfrm>
              <a:off x="2522878" y="212583"/>
              <a:ext cx="109800" cy="135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F384C5-1D5B-4FC7-9DC4-7E943D5125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14238" y="203583"/>
                <a:ext cx="127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72EBB1-EB36-4AAF-A982-36C2FACA44D8}"/>
                  </a:ext>
                </a:extLst>
              </p14:cNvPr>
              <p14:cNvContentPartPr/>
              <p14:nvPr/>
            </p14:nvContentPartPr>
            <p14:xfrm>
              <a:off x="3068278" y="204663"/>
              <a:ext cx="68400" cy="99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72EBB1-EB36-4AAF-A982-36C2FACA44D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59278" y="195663"/>
                <a:ext cx="860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124C7A-B249-42DA-A315-DB6DB38CACF0}"/>
                  </a:ext>
                </a:extLst>
              </p14:cNvPr>
              <p14:cNvContentPartPr/>
              <p14:nvPr/>
            </p14:nvContentPartPr>
            <p14:xfrm>
              <a:off x="748798" y="601383"/>
              <a:ext cx="137160" cy="121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124C7A-B249-42DA-A315-DB6DB38CACF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9798" y="592743"/>
                <a:ext cx="15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826A391-7F67-4C7A-A8BC-A43317C67B03}"/>
                  </a:ext>
                </a:extLst>
              </p14:cNvPr>
              <p14:cNvContentPartPr/>
              <p14:nvPr/>
            </p14:nvContentPartPr>
            <p14:xfrm>
              <a:off x="988558" y="581583"/>
              <a:ext cx="124920" cy="1332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826A391-7F67-4C7A-A8BC-A43317C67B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9918" y="572943"/>
                <a:ext cx="142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DFBD2EC-B8AE-4C18-9EC3-75BD71086A0D}"/>
                  </a:ext>
                </a:extLst>
              </p14:cNvPr>
              <p14:cNvContentPartPr/>
              <p14:nvPr/>
            </p14:nvContentPartPr>
            <p14:xfrm>
              <a:off x="1375198" y="574383"/>
              <a:ext cx="153720" cy="1227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DFBD2EC-B8AE-4C18-9EC3-75BD71086A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66198" y="565743"/>
                <a:ext cx="1713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171D80E-D88E-45D9-88F7-67F6074C2556}"/>
                  </a:ext>
                </a:extLst>
              </p14:cNvPr>
              <p14:cNvContentPartPr/>
              <p14:nvPr/>
            </p14:nvContentPartPr>
            <p14:xfrm>
              <a:off x="1602718" y="534063"/>
              <a:ext cx="75960" cy="1468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171D80E-D88E-45D9-88F7-67F6074C25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93718" y="525423"/>
                <a:ext cx="93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2794087-8BC5-4D50-8606-C0001B68F9E4}"/>
                  </a:ext>
                </a:extLst>
              </p14:cNvPr>
              <p14:cNvContentPartPr/>
              <p14:nvPr/>
            </p14:nvContentPartPr>
            <p14:xfrm>
              <a:off x="1834198" y="551703"/>
              <a:ext cx="188280" cy="145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2794087-8BC5-4D50-8606-C0001B68F9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25558" y="542703"/>
                <a:ext cx="205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AC0F3B3-2F39-46A9-A78D-D525904A5911}"/>
                  </a:ext>
                </a:extLst>
              </p14:cNvPr>
              <p14:cNvContentPartPr/>
              <p14:nvPr/>
            </p14:nvContentPartPr>
            <p14:xfrm>
              <a:off x="2114998" y="541263"/>
              <a:ext cx="73080" cy="1418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AC0F3B3-2F39-46A9-A78D-D525904A591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06358" y="532623"/>
                <a:ext cx="90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84A68A2-7979-4111-B7E9-482E1C671297}"/>
                  </a:ext>
                </a:extLst>
              </p14:cNvPr>
              <p14:cNvContentPartPr/>
              <p14:nvPr/>
            </p14:nvContentPartPr>
            <p14:xfrm>
              <a:off x="2636998" y="530103"/>
              <a:ext cx="134280" cy="1328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84A68A2-7979-4111-B7E9-482E1C67129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27998" y="521103"/>
                <a:ext cx="1519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97C6CC4-9621-41C9-8A39-6EB0E62A37F7}"/>
                  </a:ext>
                </a:extLst>
              </p14:cNvPr>
              <p14:cNvContentPartPr/>
              <p14:nvPr/>
            </p14:nvContentPartPr>
            <p14:xfrm>
              <a:off x="2869198" y="484023"/>
              <a:ext cx="123120" cy="2059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97C6CC4-9621-41C9-8A39-6EB0E62A37F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60198" y="475023"/>
                <a:ext cx="140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AB4503F-8451-4FE7-AD9E-091250A176C5}"/>
                  </a:ext>
                </a:extLst>
              </p14:cNvPr>
              <p14:cNvContentPartPr/>
              <p14:nvPr/>
            </p14:nvContentPartPr>
            <p14:xfrm>
              <a:off x="3140998" y="524343"/>
              <a:ext cx="122760" cy="334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AB4503F-8451-4FE7-AD9E-091250A176C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32358" y="515703"/>
                <a:ext cx="140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B26A5FC-D3D2-470E-8CD0-4B82F1E31B16}"/>
                  </a:ext>
                </a:extLst>
              </p14:cNvPr>
              <p14:cNvContentPartPr/>
              <p14:nvPr/>
            </p14:nvContentPartPr>
            <p14:xfrm>
              <a:off x="3174838" y="616143"/>
              <a:ext cx="123120" cy="14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B26A5FC-D3D2-470E-8CD0-4B82F1E31B1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65838" y="607503"/>
                <a:ext cx="140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EC3207D-4DDE-4852-A485-D030DCFCC834}"/>
                  </a:ext>
                </a:extLst>
              </p14:cNvPr>
              <p14:cNvContentPartPr/>
              <p14:nvPr/>
            </p14:nvContentPartPr>
            <p14:xfrm>
              <a:off x="3510358" y="469263"/>
              <a:ext cx="292680" cy="2145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EC3207D-4DDE-4852-A485-D030DCFCC83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01718" y="460623"/>
                <a:ext cx="310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DF9CF07-026F-4B2D-A380-C9FD540359EC}"/>
                  </a:ext>
                </a:extLst>
              </p14:cNvPr>
              <p14:cNvContentPartPr/>
              <p14:nvPr/>
            </p14:nvContentPartPr>
            <p14:xfrm>
              <a:off x="2472478" y="527223"/>
              <a:ext cx="100800" cy="1432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DF9CF07-026F-4B2D-A380-C9FD540359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63478" y="518583"/>
                <a:ext cx="118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27C5616-0DD8-49DE-86CA-775547EB0D49}"/>
                  </a:ext>
                </a:extLst>
              </p14:cNvPr>
              <p14:cNvContentPartPr/>
              <p14:nvPr/>
            </p14:nvContentPartPr>
            <p14:xfrm>
              <a:off x="2282398" y="544503"/>
              <a:ext cx="121320" cy="1396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27C5616-0DD8-49DE-86CA-775547EB0D4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73398" y="535841"/>
                <a:ext cx="13896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1C8CBD4-9732-4A57-AB34-EEFFBD7EE336}"/>
                  </a:ext>
                </a:extLst>
              </p14:cNvPr>
              <p14:cNvContentPartPr/>
              <p14:nvPr/>
            </p14:nvContentPartPr>
            <p14:xfrm>
              <a:off x="1207078" y="568983"/>
              <a:ext cx="102240" cy="1368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1C8CBD4-9732-4A57-AB34-EEFFBD7EE3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98407" y="560343"/>
                <a:ext cx="119942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227DC95-D922-46B3-BFDD-5FCDAD9A86BB}"/>
                  </a:ext>
                </a:extLst>
              </p14:cNvPr>
              <p14:cNvContentPartPr/>
              <p14:nvPr/>
            </p14:nvContentPartPr>
            <p14:xfrm>
              <a:off x="359638" y="576543"/>
              <a:ext cx="279360" cy="1486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227DC95-D922-46B3-BFDD-5FCDAD9A86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0998" y="567543"/>
                <a:ext cx="297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6910445-B657-4974-8351-6BA0BE670C22}"/>
                  </a:ext>
                </a:extLst>
              </p14:cNvPr>
              <p14:cNvContentPartPr/>
              <p14:nvPr/>
            </p14:nvContentPartPr>
            <p14:xfrm>
              <a:off x="3449158" y="163623"/>
              <a:ext cx="403920" cy="193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6910445-B657-4974-8351-6BA0BE670C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40158" y="154983"/>
                <a:ext cx="421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82A9CE9-9F35-4FFF-8C60-5269023C1EA3}"/>
                  </a:ext>
                </a:extLst>
              </p14:cNvPr>
              <p14:cNvContentPartPr/>
              <p14:nvPr/>
            </p14:nvContentPartPr>
            <p14:xfrm>
              <a:off x="2772718" y="102423"/>
              <a:ext cx="165240" cy="2232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82A9CE9-9F35-4FFF-8C60-5269023C1EA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64059" y="93783"/>
                <a:ext cx="182919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A68063B-B2AB-49D5-8E2C-9CD4E961B055}"/>
                  </a:ext>
                </a:extLst>
              </p14:cNvPr>
              <p14:cNvContentPartPr/>
              <p14:nvPr/>
            </p14:nvContentPartPr>
            <p14:xfrm>
              <a:off x="2325598" y="211503"/>
              <a:ext cx="98640" cy="135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A68063B-B2AB-49D5-8E2C-9CD4E961B0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16958" y="202863"/>
                <a:ext cx="116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DA2B6C3-2C7F-4F4C-9C7B-FDD047251CFB}"/>
                  </a:ext>
                </a:extLst>
              </p14:cNvPr>
              <p14:cNvContentPartPr/>
              <p14:nvPr/>
            </p14:nvContentPartPr>
            <p14:xfrm>
              <a:off x="2126518" y="224823"/>
              <a:ext cx="137880" cy="1245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DA2B6C3-2C7F-4F4C-9C7B-FDD047251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17541" y="215849"/>
                <a:ext cx="155474" cy="14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F05586B-E694-4A4E-8AD4-EB03AEA53E79}"/>
                  </a:ext>
                </a:extLst>
              </p14:cNvPr>
              <p14:cNvContentPartPr/>
              <p14:nvPr/>
            </p14:nvContentPartPr>
            <p14:xfrm>
              <a:off x="1172878" y="254703"/>
              <a:ext cx="396000" cy="143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F05586B-E694-4A4E-8AD4-EB03AEA53E7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64238" y="245703"/>
                <a:ext cx="413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3B4AD8F-EDA8-45DD-9050-61E959ABB523}"/>
                  </a:ext>
                </a:extLst>
              </p14:cNvPr>
              <p14:cNvContentPartPr/>
              <p14:nvPr/>
            </p14:nvContentPartPr>
            <p14:xfrm>
              <a:off x="772558" y="257583"/>
              <a:ext cx="300960" cy="1605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3B4AD8F-EDA8-45DD-9050-61E959ABB52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3908" y="248583"/>
                <a:ext cx="318621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55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5234A5D-4A5A-41C6-88A9-96F775BD32CD}"/>
                  </a:ext>
                </a:extLst>
              </p14:cNvPr>
              <p14:cNvContentPartPr/>
              <p14:nvPr/>
            </p14:nvContentPartPr>
            <p14:xfrm>
              <a:off x="3169916" y="4312580"/>
              <a:ext cx="78840" cy="272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5234A5D-4A5A-41C6-88A9-96F775BD32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0916" y="4303580"/>
                <a:ext cx="96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D88C1BF-96C5-4AB2-A3CD-4379488C6BB9}"/>
                  </a:ext>
                </a:extLst>
              </p14:cNvPr>
              <p14:cNvContentPartPr/>
              <p14:nvPr/>
            </p14:nvContentPartPr>
            <p14:xfrm>
              <a:off x="3390596" y="4318340"/>
              <a:ext cx="176400" cy="298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D88C1BF-96C5-4AB2-A3CD-4379488C6B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1956" y="4309340"/>
                <a:ext cx="194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CDE560E-4310-4224-BA99-15F1F62085A6}"/>
                  </a:ext>
                </a:extLst>
              </p14:cNvPr>
              <p14:cNvContentPartPr/>
              <p14:nvPr/>
            </p14:nvContentPartPr>
            <p14:xfrm>
              <a:off x="2362436" y="4989380"/>
              <a:ext cx="393120" cy="221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CDE560E-4310-4224-BA99-15F1F62085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3436" y="4980740"/>
                <a:ext cx="4107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6297D6-B28B-42C7-8EEC-CF6FDE58CF0C}"/>
                  </a:ext>
                </a:extLst>
              </p14:cNvPr>
              <p14:cNvContentPartPr/>
              <p14:nvPr/>
            </p14:nvContentPartPr>
            <p14:xfrm>
              <a:off x="3761756" y="4941860"/>
              <a:ext cx="210600" cy="231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6297D6-B28B-42C7-8EEC-CF6FDE58CF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2756" y="4933207"/>
                <a:ext cx="228240" cy="24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634B0E-9EE8-497D-B877-D002C4892002}"/>
                  </a:ext>
                </a:extLst>
              </p14:cNvPr>
              <p14:cNvContentPartPr/>
              <p14:nvPr/>
            </p14:nvContentPartPr>
            <p14:xfrm>
              <a:off x="3335876" y="5013140"/>
              <a:ext cx="289440" cy="270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634B0E-9EE8-497D-B877-D002C48920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7236" y="5004140"/>
                <a:ext cx="307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A9BC65-5E32-47D3-A6B9-0BCC412F1A10}"/>
                  </a:ext>
                </a:extLst>
              </p14:cNvPr>
              <p14:cNvContentPartPr/>
              <p14:nvPr/>
            </p14:nvContentPartPr>
            <p14:xfrm>
              <a:off x="1995236" y="5062460"/>
              <a:ext cx="244080" cy="23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A9BC65-5E32-47D3-A6B9-0BCC412F1A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6236" y="5053460"/>
                <a:ext cx="261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AF3348-9929-407A-A1E6-A5E261424D09}"/>
                  </a:ext>
                </a:extLst>
              </p14:cNvPr>
              <p14:cNvContentPartPr/>
              <p14:nvPr/>
            </p14:nvContentPartPr>
            <p14:xfrm>
              <a:off x="1578356" y="4977140"/>
              <a:ext cx="265320" cy="38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AF3348-9929-407A-A1E6-A5E261424D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9356" y="4968140"/>
                <a:ext cx="282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741D67-D511-473D-8A76-E67FA47DCF4E}"/>
                  </a:ext>
                </a:extLst>
              </p14:cNvPr>
              <p14:cNvContentPartPr/>
              <p14:nvPr/>
            </p14:nvContentPartPr>
            <p14:xfrm>
              <a:off x="3922316" y="4242380"/>
              <a:ext cx="856080" cy="389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741D67-D511-473D-8A76-E67FA47DCF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13316" y="4233380"/>
                <a:ext cx="8737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4ABD70-0EFC-4D3A-AA0D-3316E54E79D9}"/>
                  </a:ext>
                </a:extLst>
              </p14:cNvPr>
              <p14:cNvContentPartPr/>
              <p14:nvPr/>
            </p14:nvContentPartPr>
            <p14:xfrm>
              <a:off x="2575556" y="4327700"/>
              <a:ext cx="189000" cy="235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4ABD70-0EFC-4D3A-AA0D-3316E54E79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6539" y="4318700"/>
                <a:ext cx="206674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EA28C73-3873-4418-82B7-7002DA30B1B5}"/>
                  </a:ext>
                </a:extLst>
              </p14:cNvPr>
              <p14:cNvContentPartPr/>
              <p14:nvPr/>
            </p14:nvContentPartPr>
            <p14:xfrm>
              <a:off x="1857356" y="4367660"/>
              <a:ext cx="584280" cy="28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EA28C73-3873-4418-82B7-7002DA30B1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356" y="4358672"/>
                <a:ext cx="601920" cy="297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0A5DA8-04EB-4297-B485-8DDBBA41C071}"/>
                  </a:ext>
                </a:extLst>
              </p14:cNvPr>
              <p14:cNvContentPartPr/>
              <p14:nvPr/>
            </p14:nvContentPartPr>
            <p14:xfrm>
              <a:off x="1436516" y="4218260"/>
              <a:ext cx="334080" cy="538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0A5DA8-04EB-4297-B485-8DDBBA41C0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7516" y="4209254"/>
                <a:ext cx="351720" cy="556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FB4BE1-F591-4A8E-A1C8-17DC27CA3811}"/>
                  </a:ext>
                </a:extLst>
              </p14:cNvPr>
              <p14:cNvContentPartPr/>
              <p14:nvPr/>
            </p14:nvContentPartPr>
            <p14:xfrm>
              <a:off x="728036" y="5954900"/>
              <a:ext cx="26280" cy="191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FB4BE1-F591-4A8E-A1C8-17DC27CA38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9036" y="5945900"/>
                <a:ext cx="439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22BFFE-3606-460F-A88A-1B0270C5DBE9}"/>
                  </a:ext>
                </a:extLst>
              </p14:cNvPr>
              <p14:cNvContentPartPr/>
              <p14:nvPr/>
            </p14:nvContentPartPr>
            <p14:xfrm>
              <a:off x="914156" y="5937620"/>
              <a:ext cx="425160" cy="198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22BFFE-3606-460F-A88A-1B0270C5DB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5156" y="5928980"/>
                <a:ext cx="442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6BF6A46-8274-481B-AE68-8C935B473CBC}"/>
                  </a:ext>
                </a:extLst>
              </p14:cNvPr>
              <p14:cNvContentPartPr/>
              <p14:nvPr/>
            </p14:nvContentPartPr>
            <p14:xfrm>
              <a:off x="2029796" y="5926100"/>
              <a:ext cx="12528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6BF6A46-8274-481B-AE68-8C935B473C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20796" y="5917100"/>
                <a:ext cx="142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01F40FE-1ED6-433D-BFFE-55E8FE59988A}"/>
                  </a:ext>
                </a:extLst>
              </p14:cNvPr>
              <p14:cNvContentPartPr/>
              <p14:nvPr/>
            </p14:nvContentPartPr>
            <p14:xfrm>
              <a:off x="2098556" y="6000980"/>
              <a:ext cx="4860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01F40FE-1ED6-433D-BFFE-55E8FE5998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9556" y="5991980"/>
                <a:ext cx="66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A09823-CF58-4056-AEE1-BB94B5CA8181}"/>
                  </a:ext>
                </a:extLst>
              </p14:cNvPr>
              <p14:cNvContentPartPr/>
              <p14:nvPr/>
            </p14:nvContentPartPr>
            <p14:xfrm>
              <a:off x="2546756" y="5840780"/>
              <a:ext cx="179280" cy="273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A09823-CF58-4056-AEE1-BB94B5CA81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37756" y="5831780"/>
                <a:ext cx="196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D3B8E04-CAB4-4C97-9625-5780B14CAEB1}"/>
                  </a:ext>
                </a:extLst>
              </p14:cNvPr>
              <p14:cNvContentPartPr/>
              <p14:nvPr/>
            </p14:nvContentPartPr>
            <p14:xfrm>
              <a:off x="2892716" y="5831420"/>
              <a:ext cx="192240" cy="23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D3B8E04-CAB4-4C97-9625-5780B14CAE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83716" y="5822420"/>
                <a:ext cx="209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6A6A34E-EA75-40E9-BAA4-3385E4FBE715}"/>
                  </a:ext>
                </a:extLst>
              </p14:cNvPr>
              <p14:cNvContentPartPr/>
              <p14:nvPr/>
            </p14:nvContentPartPr>
            <p14:xfrm>
              <a:off x="3183236" y="5876060"/>
              <a:ext cx="56880" cy="117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6A6A34E-EA75-40E9-BAA4-3385E4FBE7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74236" y="5867060"/>
                <a:ext cx="745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376057-A53E-4B3F-A562-3BC92C52E639}"/>
                  </a:ext>
                </a:extLst>
              </p14:cNvPr>
              <p14:cNvContentPartPr/>
              <p14:nvPr/>
            </p14:nvContentPartPr>
            <p14:xfrm>
              <a:off x="3364316" y="5816300"/>
              <a:ext cx="219600" cy="244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376057-A53E-4B3F-A562-3BC92C52E6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5316" y="5807300"/>
                <a:ext cx="237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16A8CB3-55BE-428E-B5DA-346AAB296CA3}"/>
                  </a:ext>
                </a:extLst>
              </p14:cNvPr>
              <p14:cNvContentPartPr/>
              <p14:nvPr/>
            </p14:nvContentPartPr>
            <p14:xfrm>
              <a:off x="3712436" y="5790740"/>
              <a:ext cx="207720" cy="25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16A8CB3-55BE-428E-B5DA-346AAB296CA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03436" y="5781740"/>
                <a:ext cx="225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5E0FCC-6853-49E3-9E47-0C86B5DEFD19}"/>
                  </a:ext>
                </a:extLst>
              </p14:cNvPr>
              <p14:cNvContentPartPr/>
              <p14:nvPr/>
            </p14:nvContentPartPr>
            <p14:xfrm>
              <a:off x="4063076" y="5831420"/>
              <a:ext cx="55080" cy="91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5E0FCC-6853-49E3-9E47-0C86B5DEFD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54436" y="5822420"/>
                <a:ext cx="72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2649EF-C626-4136-8E14-7C65D8F56C49}"/>
                  </a:ext>
                </a:extLst>
              </p14:cNvPr>
              <p14:cNvContentPartPr/>
              <p14:nvPr/>
            </p14:nvContentPartPr>
            <p14:xfrm>
              <a:off x="4278356" y="5807300"/>
              <a:ext cx="200880" cy="264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2649EF-C626-4136-8E14-7C65D8F56C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69356" y="5798300"/>
                <a:ext cx="218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03382BC-A7DA-4DC7-9FF0-A5B69EB5C64B}"/>
                  </a:ext>
                </a:extLst>
              </p14:cNvPr>
              <p14:cNvContentPartPr/>
              <p14:nvPr/>
            </p14:nvContentPartPr>
            <p14:xfrm>
              <a:off x="1493036" y="5839700"/>
              <a:ext cx="178200" cy="26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03382BC-A7DA-4DC7-9FF0-A5B69EB5C64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84036" y="5830700"/>
                <a:ext cx="195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2C6E16-CB4D-4DEC-9B76-443FD69E8174}"/>
                  </a:ext>
                </a:extLst>
              </p14:cNvPr>
              <p14:cNvContentPartPr/>
              <p14:nvPr/>
            </p14:nvContentPartPr>
            <p14:xfrm>
              <a:off x="392876" y="5939780"/>
              <a:ext cx="250200" cy="28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2C6E16-CB4D-4DEC-9B76-443FD69E81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4236" y="5931140"/>
                <a:ext cx="2678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D7E1565-415F-42FB-A3A4-B606C6A5AE58}"/>
                  </a:ext>
                </a:extLst>
              </p14:cNvPr>
              <p14:cNvContentPartPr/>
              <p14:nvPr/>
            </p14:nvContentPartPr>
            <p14:xfrm>
              <a:off x="1276911" y="1797637"/>
              <a:ext cx="193680" cy="3049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D7E1565-415F-42FB-A3A4-B606C6A5AE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67911" y="1788997"/>
                <a:ext cx="2113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ECDAA2-9F55-4293-B6C7-569532C26C07}"/>
                  </a:ext>
                </a:extLst>
              </p14:cNvPr>
              <p14:cNvContentPartPr/>
              <p14:nvPr/>
            </p14:nvContentPartPr>
            <p14:xfrm>
              <a:off x="3120111" y="1766317"/>
              <a:ext cx="140400" cy="213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ECDAA2-9F55-4293-B6C7-569532C26C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11471" y="1757317"/>
                <a:ext cx="158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EB7200-DA32-4CC9-8F79-B2E5D2FC3155}"/>
                  </a:ext>
                </a:extLst>
              </p14:cNvPr>
              <p14:cNvContentPartPr/>
              <p14:nvPr/>
            </p14:nvContentPartPr>
            <p14:xfrm>
              <a:off x="3956391" y="1615477"/>
              <a:ext cx="1002600" cy="333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EB7200-DA32-4CC9-8F79-B2E5D2FC31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47391" y="1606467"/>
                <a:ext cx="1020240" cy="35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5B5D5F-B8FA-4E2F-8874-FD3FBA8CBB97}"/>
                  </a:ext>
                </a:extLst>
              </p14:cNvPr>
              <p14:cNvContentPartPr/>
              <p14:nvPr/>
            </p14:nvContentPartPr>
            <p14:xfrm>
              <a:off x="3386871" y="1732117"/>
              <a:ext cx="275400" cy="219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5B5D5F-B8FA-4E2F-8874-FD3FBA8CBB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7883" y="1723477"/>
                <a:ext cx="293017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6E4006-A178-444F-9CB5-A27EBF253E96}"/>
                  </a:ext>
                </a:extLst>
              </p14:cNvPr>
              <p14:cNvContentPartPr/>
              <p14:nvPr/>
            </p14:nvContentPartPr>
            <p14:xfrm>
              <a:off x="2551311" y="1750837"/>
              <a:ext cx="406440" cy="22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6E4006-A178-444F-9CB5-A27EBF253E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42319" y="1741837"/>
                <a:ext cx="424064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65E42FA-C67F-488C-8900-D9D5087CB8E0}"/>
                  </a:ext>
                </a:extLst>
              </p14:cNvPr>
              <p14:cNvContentPartPr/>
              <p14:nvPr/>
            </p14:nvContentPartPr>
            <p14:xfrm>
              <a:off x="1574991" y="1710877"/>
              <a:ext cx="6300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65E42FA-C67F-488C-8900-D9D5087CB8E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66351" y="1702237"/>
                <a:ext cx="6476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D22060-6EDE-4540-B87D-B7D05799A356}"/>
                  </a:ext>
                </a:extLst>
              </p14:cNvPr>
              <p14:cNvContentPartPr/>
              <p14:nvPr/>
            </p14:nvContentPartPr>
            <p14:xfrm>
              <a:off x="469431" y="2342677"/>
              <a:ext cx="154440" cy="21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D22060-6EDE-4540-B87D-B7D05799A3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0431" y="2333677"/>
                <a:ext cx="172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D23024-AAE4-410E-B44F-2EA4126124D2}"/>
                  </a:ext>
                </a:extLst>
              </p14:cNvPr>
              <p14:cNvContentPartPr/>
              <p14:nvPr/>
            </p14:nvContentPartPr>
            <p14:xfrm>
              <a:off x="763911" y="2331517"/>
              <a:ext cx="93240" cy="18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D23024-AAE4-410E-B44F-2EA4126124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4911" y="2322877"/>
                <a:ext cx="110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DC0479-9B91-4E99-BB2D-598739D45508}"/>
                  </a:ext>
                </a:extLst>
              </p14:cNvPr>
              <p14:cNvContentPartPr/>
              <p14:nvPr/>
            </p14:nvContentPartPr>
            <p14:xfrm>
              <a:off x="980271" y="2359237"/>
              <a:ext cx="110520" cy="178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DC0479-9B91-4E99-BB2D-598739D455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1631" y="2350597"/>
                <a:ext cx="128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8B9539C-8D94-4585-AB85-C2F75E88DF50}"/>
                  </a:ext>
                </a:extLst>
              </p14:cNvPr>
              <p14:cNvContentPartPr/>
              <p14:nvPr/>
            </p14:nvContentPartPr>
            <p14:xfrm>
              <a:off x="1230471" y="2339797"/>
              <a:ext cx="142920" cy="167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8B9539C-8D94-4585-AB85-C2F75E88DF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21471" y="2331157"/>
                <a:ext cx="160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B97725-AF1F-4704-9898-BC7E88E58E97}"/>
                  </a:ext>
                </a:extLst>
              </p14:cNvPr>
              <p14:cNvContentPartPr/>
              <p14:nvPr/>
            </p14:nvContentPartPr>
            <p14:xfrm>
              <a:off x="2734911" y="2211277"/>
              <a:ext cx="150120" cy="19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B97725-AF1F-4704-9898-BC7E88E58E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26271" y="2202637"/>
                <a:ext cx="167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5ADD69-3211-4505-B984-00EE2E46ED40}"/>
                  </a:ext>
                </a:extLst>
              </p14:cNvPr>
              <p14:cNvContentPartPr/>
              <p14:nvPr/>
            </p14:nvContentPartPr>
            <p14:xfrm>
              <a:off x="4305231" y="2178517"/>
              <a:ext cx="380520" cy="207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5ADD69-3211-4505-B984-00EE2E46ED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96591" y="2169877"/>
                <a:ext cx="398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FD7906-7DDF-4EC3-A449-362CDDF3F838}"/>
                  </a:ext>
                </a:extLst>
              </p14:cNvPr>
              <p14:cNvContentPartPr/>
              <p14:nvPr/>
            </p14:nvContentPartPr>
            <p14:xfrm>
              <a:off x="4791231" y="2109037"/>
              <a:ext cx="326520" cy="249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FD7906-7DDF-4EC3-A449-362CDDF3F8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82591" y="2100037"/>
                <a:ext cx="344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822159B-7582-4F6B-BC23-2BDCB5804DC9}"/>
                  </a:ext>
                </a:extLst>
              </p14:cNvPr>
              <p14:cNvContentPartPr/>
              <p14:nvPr/>
            </p14:nvContentPartPr>
            <p14:xfrm>
              <a:off x="3826071" y="2186797"/>
              <a:ext cx="313920" cy="208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822159B-7582-4F6B-BC23-2BDCB5804D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17421" y="2178157"/>
                <a:ext cx="3315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D58F7E-D133-4CCE-8D03-F877807F4BBF}"/>
                  </a:ext>
                </a:extLst>
              </p14:cNvPr>
              <p14:cNvContentPartPr/>
              <p14:nvPr/>
            </p14:nvContentPartPr>
            <p14:xfrm>
              <a:off x="2982591" y="2211277"/>
              <a:ext cx="698400" cy="220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D58F7E-D133-4CCE-8D03-F877807F4B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73947" y="2202623"/>
                <a:ext cx="716049" cy="23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3CF2B5-3B41-4A61-860D-3F98D2664A13}"/>
                  </a:ext>
                </a:extLst>
              </p14:cNvPr>
              <p14:cNvContentPartPr/>
              <p14:nvPr/>
            </p14:nvContentPartPr>
            <p14:xfrm>
              <a:off x="2353311" y="2258437"/>
              <a:ext cx="263520" cy="219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3CF2B5-3B41-4A61-860D-3F98D2664A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44671" y="2249783"/>
                <a:ext cx="281160" cy="237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266218-85CC-4680-BBD5-C8662DDDD667}"/>
                  </a:ext>
                </a:extLst>
              </p14:cNvPr>
              <p14:cNvContentPartPr/>
              <p14:nvPr/>
            </p14:nvContentPartPr>
            <p14:xfrm>
              <a:off x="1478871" y="2307397"/>
              <a:ext cx="298080" cy="220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266218-85CC-4680-BBD5-C8662DDDD6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70231" y="2298757"/>
                <a:ext cx="315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9FF2CF4-3298-4C4C-8901-2AC91CDF53C1}"/>
                  </a:ext>
                </a:extLst>
              </p14:cNvPr>
              <p14:cNvContentPartPr/>
              <p14:nvPr/>
            </p14:nvContentPartPr>
            <p14:xfrm>
              <a:off x="1097631" y="2795557"/>
              <a:ext cx="59040" cy="264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9FF2CF4-3298-4C4C-8901-2AC91CDF53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8991" y="2786917"/>
                <a:ext cx="76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7A30657-948D-47B4-9461-7BA726FC7D59}"/>
                  </a:ext>
                </a:extLst>
              </p14:cNvPr>
              <p14:cNvContentPartPr/>
              <p14:nvPr/>
            </p14:nvContentPartPr>
            <p14:xfrm>
              <a:off x="1042911" y="2744797"/>
              <a:ext cx="323640" cy="365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7A30657-948D-47B4-9461-7BA726FC7D5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4271" y="2736157"/>
                <a:ext cx="3412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CE17E0A-0157-451E-9AAA-8A759C8C741C}"/>
                  </a:ext>
                </a:extLst>
              </p14:cNvPr>
              <p14:cNvContentPartPr/>
              <p14:nvPr/>
            </p14:nvContentPartPr>
            <p14:xfrm>
              <a:off x="1457631" y="2764957"/>
              <a:ext cx="213480" cy="394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CE17E0A-0157-451E-9AAA-8A759C8C741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48631" y="2756317"/>
                <a:ext cx="231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B2A968E-8A84-469E-BB59-C65EF862ABDD}"/>
                  </a:ext>
                </a:extLst>
              </p14:cNvPr>
              <p14:cNvContentPartPr/>
              <p14:nvPr/>
            </p14:nvContentPartPr>
            <p14:xfrm>
              <a:off x="2554911" y="2678917"/>
              <a:ext cx="291960" cy="385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B2A968E-8A84-469E-BB59-C65EF862AB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46271" y="2670277"/>
                <a:ext cx="3096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506F89-5C82-4D0D-B13A-F5FFC97471B6}"/>
                  </a:ext>
                </a:extLst>
              </p14:cNvPr>
              <p14:cNvContentPartPr/>
              <p14:nvPr/>
            </p14:nvContentPartPr>
            <p14:xfrm>
              <a:off x="2611071" y="3054037"/>
              <a:ext cx="423360" cy="53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506F89-5C82-4D0D-B13A-F5FFC97471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02071" y="3045397"/>
                <a:ext cx="441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1846DE9-230F-4483-8537-0D259A4E252B}"/>
                  </a:ext>
                </a:extLst>
              </p14:cNvPr>
              <p14:cNvContentPartPr/>
              <p14:nvPr/>
            </p14:nvContentPartPr>
            <p14:xfrm>
              <a:off x="3547431" y="2757037"/>
              <a:ext cx="223200" cy="271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1846DE9-230F-4483-8537-0D259A4E25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38431" y="2748397"/>
                <a:ext cx="240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7308BAD-D3DC-469D-B684-663C3D7FFC91}"/>
                  </a:ext>
                </a:extLst>
              </p14:cNvPr>
              <p14:cNvContentPartPr/>
              <p14:nvPr/>
            </p14:nvContentPartPr>
            <p14:xfrm>
              <a:off x="3932631" y="2786557"/>
              <a:ext cx="144000" cy="211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7308BAD-D3DC-469D-B684-663C3D7FFC9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23631" y="2777557"/>
                <a:ext cx="161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536F92E-A669-4E7B-8F6D-68DFF37BA244}"/>
                  </a:ext>
                </a:extLst>
              </p14:cNvPr>
              <p14:cNvContentPartPr/>
              <p14:nvPr/>
            </p14:nvContentPartPr>
            <p14:xfrm>
              <a:off x="3894831" y="2751277"/>
              <a:ext cx="183600" cy="137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536F92E-A669-4E7B-8F6D-68DFF37BA2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85831" y="2742637"/>
                <a:ext cx="201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074AD09-B211-4F9F-9B88-59CED178C492}"/>
                  </a:ext>
                </a:extLst>
              </p14:cNvPr>
              <p14:cNvContentPartPr/>
              <p14:nvPr/>
            </p14:nvContentPartPr>
            <p14:xfrm>
              <a:off x="4220271" y="2736157"/>
              <a:ext cx="143640" cy="240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074AD09-B211-4F9F-9B88-59CED178C49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11271" y="2727157"/>
                <a:ext cx="1612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48EA27-04FD-4856-8339-D0E923467F29}"/>
                  </a:ext>
                </a:extLst>
              </p14:cNvPr>
              <p14:cNvContentPartPr/>
              <p14:nvPr/>
            </p14:nvContentPartPr>
            <p14:xfrm>
              <a:off x="4443471" y="2746597"/>
              <a:ext cx="190440" cy="218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48EA27-04FD-4856-8339-D0E923467F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34471" y="2737957"/>
                <a:ext cx="208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0ABFDC2-8013-4C40-86B6-EDCB4A4368EF}"/>
                  </a:ext>
                </a:extLst>
              </p14:cNvPr>
              <p14:cNvContentPartPr/>
              <p14:nvPr/>
            </p14:nvContentPartPr>
            <p14:xfrm>
              <a:off x="4724271" y="2745517"/>
              <a:ext cx="344520" cy="207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0ABFDC2-8013-4C40-86B6-EDCB4A4368E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15631" y="2736877"/>
                <a:ext cx="362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DF9D589-F9C2-4166-99E1-41A162EE3F8D}"/>
                  </a:ext>
                </a:extLst>
              </p14:cNvPr>
              <p14:cNvContentPartPr/>
              <p14:nvPr/>
            </p14:nvContentPartPr>
            <p14:xfrm>
              <a:off x="5193711" y="2692237"/>
              <a:ext cx="395280" cy="234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DF9D589-F9C2-4166-99E1-41A162EE3F8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84711" y="2683237"/>
                <a:ext cx="412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519CC4-D918-4FF2-A6E5-DF88FF04169B}"/>
                  </a:ext>
                </a:extLst>
              </p14:cNvPr>
              <p14:cNvContentPartPr/>
              <p14:nvPr/>
            </p14:nvContentPartPr>
            <p14:xfrm>
              <a:off x="2488311" y="3167077"/>
              <a:ext cx="3312720" cy="291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519CC4-D918-4FF2-A6E5-DF88FF0416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79311" y="3158437"/>
                <a:ext cx="33303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83483DF-1FE9-4436-9BBE-D1206B9C0FDF}"/>
                  </a:ext>
                </a:extLst>
              </p14:cNvPr>
              <p14:cNvContentPartPr/>
              <p14:nvPr/>
            </p14:nvContentPartPr>
            <p14:xfrm>
              <a:off x="4596111" y="5802277"/>
              <a:ext cx="68760" cy="276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83483DF-1FE9-4436-9BBE-D1206B9C0F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87111" y="5793637"/>
                <a:ext cx="864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7B66FF8-C98A-471D-8546-3C7131340F39}"/>
                  </a:ext>
                </a:extLst>
              </p14:cNvPr>
              <p14:cNvContentPartPr/>
              <p14:nvPr/>
            </p14:nvContentPartPr>
            <p14:xfrm>
              <a:off x="8568711" y="2987797"/>
              <a:ext cx="237240" cy="228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7B66FF8-C98A-471D-8546-3C7131340F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59711" y="2979157"/>
                <a:ext cx="254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B4E2A16-B91B-45BF-B9A5-C206880C0D10}"/>
                  </a:ext>
                </a:extLst>
              </p14:cNvPr>
              <p14:cNvContentPartPr/>
              <p14:nvPr/>
            </p14:nvContentPartPr>
            <p14:xfrm>
              <a:off x="9145791" y="3003637"/>
              <a:ext cx="116640" cy="140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B4E2A16-B91B-45BF-B9A5-C206880C0D1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36791" y="2994637"/>
                <a:ext cx="1342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A7EEB95-3C14-4EEF-8992-C2F65C7F0C32}"/>
                  </a:ext>
                </a:extLst>
              </p14:cNvPr>
              <p14:cNvContentPartPr/>
              <p14:nvPr/>
            </p14:nvContentPartPr>
            <p14:xfrm>
              <a:off x="9334071" y="3075637"/>
              <a:ext cx="16920" cy="90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A7EEB95-3C14-4EEF-8992-C2F65C7F0C3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25071" y="3066637"/>
                <a:ext cx="34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F65095E-83A9-4D90-ACFE-2C6256198FA3}"/>
                  </a:ext>
                </a:extLst>
              </p14:cNvPr>
              <p14:cNvContentPartPr/>
              <p14:nvPr/>
            </p14:nvContentPartPr>
            <p14:xfrm>
              <a:off x="9436311" y="2904637"/>
              <a:ext cx="190440" cy="251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F65095E-83A9-4D90-ACFE-2C6256198FA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27671" y="2895997"/>
                <a:ext cx="208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565928D-DFCE-44E0-B3A8-25CACB71552B}"/>
                  </a:ext>
                </a:extLst>
              </p14:cNvPr>
              <p14:cNvContentPartPr/>
              <p14:nvPr/>
            </p14:nvContentPartPr>
            <p14:xfrm>
              <a:off x="8897751" y="2980957"/>
              <a:ext cx="181440" cy="199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565928D-DFCE-44E0-B3A8-25CACB71552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89111" y="2972317"/>
                <a:ext cx="1990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ECC9E35-F702-482C-98F5-7D4AE111ECA2}"/>
                  </a:ext>
                </a:extLst>
              </p14:cNvPr>
              <p14:cNvContentPartPr/>
              <p14:nvPr/>
            </p14:nvContentPartPr>
            <p14:xfrm>
              <a:off x="375838" y="284223"/>
              <a:ext cx="108000" cy="152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ECC9E35-F702-482C-98F5-7D4AE111EC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838" y="275583"/>
                <a:ext cx="125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863A30C-2E65-4DD9-BC59-A36723BB3107}"/>
                  </a:ext>
                </a:extLst>
              </p14:cNvPr>
              <p14:cNvContentPartPr/>
              <p14:nvPr/>
            </p14:nvContentPartPr>
            <p14:xfrm>
              <a:off x="574198" y="283143"/>
              <a:ext cx="107280" cy="123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863A30C-2E65-4DD9-BC59-A36723BB31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198" y="274503"/>
                <a:ext cx="124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4799D50-C5A7-4F9A-9186-D9E53BA84DC6}"/>
                  </a:ext>
                </a:extLst>
              </p14:cNvPr>
              <p14:cNvContentPartPr/>
              <p14:nvPr/>
            </p14:nvContentPartPr>
            <p14:xfrm>
              <a:off x="1713598" y="191343"/>
              <a:ext cx="93240" cy="146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4799D50-C5A7-4F9A-9186-D9E53BA84D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4598" y="182703"/>
                <a:ext cx="110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9DE0CC-2548-4A30-9023-22DD759EDFA9}"/>
                  </a:ext>
                </a:extLst>
              </p14:cNvPr>
              <p14:cNvContentPartPr/>
              <p14:nvPr/>
            </p14:nvContentPartPr>
            <p14:xfrm>
              <a:off x="1915198" y="230223"/>
              <a:ext cx="86040" cy="145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9DE0CC-2548-4A30-9023-22DD759EDF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6558" y="221223"/>
                <a:ext cx="103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C4A5AA3-6AC3-4C73-B829-5F63EC0A0DE0}"/>
                  </a:ext>
                </a:extLst>
              </p14:cNvPr>
              <p14:cNvContentPartPr/>
              <p14:nvPr/>
            </p14:nvContentPartPr>
            <p14:xfrm>
              <a:off x="2522878" y="212583"/>
              <a:ext cx="109800" cy="135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C4A5AA3-6AC3-4C73-B829-5F63EC0A0D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14238" y="203583"/>
                <a:ext cx="127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55A28B8-90A5-415B-860A-D822BE5B1BBB}"/>
                  </a:ext>
                </a:extLst>
              </p14:cNvPr>
              <p14:cNvContentPartPr/>
              <p14:nvPr/>
            </p14:nvContentPartPr>
            <p14:xfrm>
              <a:off x="3068278" y="204663"/>
              <a:ext cx="68400" cy="99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55A28B8-90A5-415B-860A-D822BE5B1B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9278" y="195663"/>
                <a:ext cx="860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756EA78-F67A-4BFF-8BF1-840D2FB973BF}"/>
                  </a:ext>
                </a:extLst>
              </p14:cNvPr>
              <p14:cNvContentPartPr/>
              <p14:nvPr/>
            </p14:nvContentPartPr>
            <p14:xfrm>
              <a:off x="748798" y="601383"/>
              <a:ext cx="137160" cy="121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756EA78-F67A-4BFF-8BF1-840D2FB973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9798" y="592743"/>
                <a:ext cx="15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1629716-C027-457D-9DF5-2844783F6E53}"/>
                  </a:ext>
                </a:extLst>
              </p14:cNvPr>
              <p14:cNvContentPartPr/>
              <p14:nvPr/>
            </p14:nvContentPartPr>
            <p14:xfrm>
              <a:off x="988558" y="581583"/>
              <a:ext cx="124920" cy="133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1629716-C027-457D-9DF5-2844783F6E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9918" y="572943"/>
                <a:ext cx="142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4BB2D9D-7045-4532-BC35-FCDFB856C6DD}"/>
                  </a:ext>
                </a:extLst>
              </p14:cNvPr>
              <p14:cNvContentPartPr/>
              <p14:nvPr/>
            </p14:nvContentPartPr>
            <p14:xfrm>
              <a:off x="1375198" y="574383"/>
              <a:ext cx="153720" cy="122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4BB2D9D-7045-4532-BC35-FCDFB856C6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66198" y="565743"/>
                <a:ext cx="1713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7907277-0521-4338-881C-3EFC26B914BA}"/>
                  </a:ext>
                </a:extLst>
              </p14:cNvPr>
              <p14:cNvContentPartPr/>
              <p14:nvPr/>
            </p14:nvContentPartPr>
            <p14:xfrm>
              <a:off x="1602718" y="534063"/>
              <a:ext cx="75960" cy="146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7907277-0521-4338-881C-3EFC26B914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3718" y="525423"/>
                <a:ext cx="93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BC8B2BD-1445-4AEB-9583-7CD73293FFA8}"/>
                  </a:ext>
                </a:extLst>
              </p14:cNvPr>
              <p14:cNvContentPartPr/>
              <p14:nvPr/>
            </p14:nvContentPartPr>
            <p14:xfrm>
              <a:off x="1834198" y="551703"/>
              <a:ext cx="188280" cy="145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BC8B2BD-1445-4AEB-9583-7CD73293FF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5558" y="542703"/>
                <a:ext cx="205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11BD40B-647F-43C7-8743-B0F7208337BE}"/>
                  </a:ext>
                </a:extLst>
              </p14:cNvPr>
              <p14:cNvContentPartPr/>
              <p14:nvPr/>
            </p14:nvContentPartPr>
            <p14:xfrm>
              <a:off x="2114998" y="541263"/>
              <a:ext cx="73080" cy="141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11BD40B-647F-43C7-8743-B0F7208337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06358" y="532623"/>
                <a:ext cx="90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795CAF7-DA67-4CDF-B30B-158249D7F079}"/>
                  </a:ext>
                </a:extLst>
              </p14:cNvPr>
              <p14:cNvContentPartPr/>
              <p14:nvPr/>
            </p14:nvContentPartPr>
            <p14:xfrm>
              <a:off x="2636998" y="530103"/>
              <a:ext cx="134280" cy="132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795CAF7-DA67-4CDF-B30B-158249D7F0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27998" y="521103"/>
                <a:ext cx="1519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2FA673B-E517-4452-8A12-A4DB0B8B7581}"/>
                  </a:ext>
                </a:extLst>
              </p14:cNvPr>
              <p14:cNvContentPartPr/>
              <p14:nvPr/>
            </p14:nvContentPartPr>
            <p14:xfrm>
              <a:off x="2869198" y="484023"/>
              <a:ext cx="123120" cy="205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2FA673B-E517-4452-8A12-A4DB0B8B758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60198" y="475023"/>
                <a:ext cx="140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445AA15-7F98-4363-8E54-F43E043414E4}"/>
                  </a:ext>
                </a:extLst>
              </p14:cNvPr>
              <p14:cNvContentPartPr/>
              <p14:nvPr/>
            </p14:nvContentPartPr>
            <p14:xfrm>
              <a:off x="3140998" y="524343"/>
              <a:ext cx="122760" cy="33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445AA15-7F98-4363-8E54-F43E043414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2358" y="515703"/>
                <a:ext cx="140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2A88E20-3116-4E01-91FA-5533CC2106D8}"/>
                  </a:ext>
                </a:extLst>
              </p14:cNvPr>
              <p14:cNvContentPartPr/>
              <p14:nvPr/>
            </p14:nvContentPartPr>
            <p14:xfrm>
              <a:off x="3174838" y="616143"/>
              <a:ext cx="123120" cy="14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2A88E20-3116-4E01-91FA-5533CC2106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65838" y="607503"/>
                <a:ext cx="140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38E22F3-91E7-4C5E-A6E1-51B361EAFB67}"/>
                  </a:ext>
                </a:extLst>
              </p14:cNvPr>
              <p14:cNvContentPartPr/>
              <p14:nvPr/>
            </p14:nvContentPartPr>
            <p14:xfrm>
              <a:off x="3510358" y="469263"/>
              <a:ext cx="292680" cy="214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38E22F3-91E7-4C5E-A6E1-51B361EAFB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01718" y="460623"/>
                <a:ext cx="310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93370BD-9B92-4D97-8A2C-3BC30B3341B0}"/>
                  </a:ext>
                </a:extLst>
              </p14:cNvPr>
              <p14:cNvContentPartPr/>
              <p14:nvPr/>
            </p14:nvContentPartPr>
            <p14:xfrm>
              <a:off x="2472478" y="527223"/>
              <a:ext cx="100800" cy="143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93370BD-9B92-4D97-8A2C-3BC30B3341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63478" y="518583"/>
                <a:ext cx="118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E4423D9-676C-4972-A071-354D729F5784}"/>
                  </a:ext>
                </a:extLst>
              </p14:cNvPr>
              <p14:cNvContentPartPr/>
              <p14:nvPr/>
            </p14:nvContentPartPr>
            <p14:xfrm>
              <a:off x="2282398" y="544503"/>
              <a:ext cx="121320" cy="139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E4423D9-676C-4972-A071-354D729F57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73398" y="535841"/>
                <a:ext cx="13896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A37F49F-1165-4AA3-BC7C-9E4984FF416B}"/>
                  </a:ext>
                </a:extLst>
              </p14:cNvPr>
              <p14:cNvContentPartPr/>
              <p14:nvPr/>
            </p14:nvContentPartPr>
            <p14:xfrm>
              <a:off x="1207078" y="568983"/>
              <a:ext cx="102240" cy="136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A37F49F-1165-4AA3-BC7C-9E4984FF41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98407" y="560343"/>
                <a:ext cx="119942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04377A4-BB97-4C8D-A277-E4E275CA7DA7}"/>
                  </a:ext>
                </a:extLst>
              </p14:cNvPr>
              <p14:cNvContentPartPr/>
              <p14:nvPr/>
            </p14:nvContentPartPr>
            <p14:xfrm>
              <a:off x="359638" y="576543"/>
              <a:ext cx="279360" cy="148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04377A4-BB97-4C8D-A277-E4E275CA7D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0998" y="567543"/>
                <a:ext cx="297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FD77F74-1372-4C88-9212-F06A743A6BC4}"/>
                  </a:ext>
                </a:extLst>
              </p14:cNvPr>
              <p14:cNvContentPartPr/>
              <p14:nvPr/>
            </p14:nvContentPartPr>
            <p14:xfrm>
              <a:off x="3449158" y="163623"/>
              <a:ext cx="403920" cy="193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FD77F74-1372-4C88-9212-F06A743A6B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40158" y="154983"/>
                <a:ext cx="421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8D0001A-12AB-460B-B631-FE0AA7470D8D}"/>
                  </a:ext>
                </a:extLst>
              </p14:cNvPr>
              <p14:cNvContentPartPr/>
              <p14:nvPr/>
            </p14:nvContentPartPr>
            <p14:xfrm>
              <a:off x="2772718" y="102423"/>
              <a:ext cx="165240" cy="223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8D0001A-12AB-460B-B631-FE0AA7470D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64059" y="93783"/>
                <a:ext cx="182919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1DCC89-F926-4990-B69A-DBD37273C414}"/>
                  </a:ext>
                </a:extLst>
              </p14:cNvPr>
              <p14:cNvContentPartPr/>
              <p14:nvPr/>
            </p14:nvContentPartPr>
            <p14:xfrm>
              <a:off x="2325598" y="211503"/>
              <a:ext cx="98640" cy="13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1DCC89-F926-4990-B69A-DBD37273C4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16958" y="202863"/>
                <a:ext cx="116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B0DAEDB-9C3A-49F1-9B34-B67F202317B0}"/>
                  </a:ext>
                </a:extLst>
              </p14:cNvPr>
              <p14:cNvContentPartPr/>
              <p14:nvPr/>
            </p14:nvContentPartPr>
            <p14:xfrm>
              <a:off x="2126518" y="224823"/>
              <a:ext cx="137880" cy="124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B0DAEDB-9C3A-49F1-9B34-B67F202317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17541" y="215849"/>
                <a:ext cx="155474" cy="14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9A68D3D-56A6-4D87-A0C4-BD1512AD6AC5}"/>
                  </a:ext>
                </a:extLst>
              </p14:cNvPr>
              <p14:cNvContentPartPr/>
              <p14:nvPr/>
            </p14:nvContentPartPr>
            <p14:xfrm>
              <a:off x="1172878" y="254703"/>
              <a:ext cx="396000" cy="143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9A68D3D-56A6-4D87-A0C4-BD1512AD6AC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64238" y="245703"/>
                <a:ext cx="413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7C7C515-58F2-41C1-B013-4E8025B930A6}"/>
                  </a:ext>
                </a:extLst>
              </p14:cNvPr>
              <p14:cNvContentPartPr/>
              <p14:nvPr/>
            </p14:nvContentPartPr>
            <p14:xfrm>
              <a:off x="772558" y="257583"/>
              <a:ext cx="300960" cy="160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7C7C515-58F2-41C1-B013-4E8025B930A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3908" y="248583"/>
                <a:ext cx="318621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95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5234A5D-4A5A-41C6-88A9-96F775BD32CD}"/>
                  </a:ext>
                </a:extLst>
              </p14:cNvPr>
              <p14:cNvContentPartPr/>
              <p14:nvPr/>
            </p14:nvContentPartPr>
            <p14:xfrm>
              <a:off x="3169916" y="4312580"/>
              <a:ext cx="78840" cy="272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5234A5D-4A5A-41C6-88A9-96F775BD32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0916" y="4303580"/>
                <a:ext cx="96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D88C1BF-96C5-4AB2-A3CD-4379488C6BB9}"/>
                  </a:ext>
                </a:extLst>
              </p14:cNvPr>
              <p14:cNvContentPartPr/>
              <p14:nvPr/>
            </p14:nvContentPartPr>
            <p14:xfrm>
              <a:off x="3390596" y="4318340"/>
              <a:ext cx="176400" cy="298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D88C1BF-96C5-4AB2-A3CD-4379488C6B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1956" y="4309340"/>
                <a:ext cx="194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CDE560E-4310-4224-BA99-15F1F62085A6}"/>
                  </a:ext>
                </a:extLst>
              </p14:cNvPr>
              <p14:cNvContentPartPr/>
              <p14:nvPr/>
            </p14:nvContentPartPr>
            <p14:xfrm>
              <a:off x="2362436" y="4989380"/>
              <a:ext cx="393120" cy="221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CDE560E-4310-4224-BA99-15F1F62085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3436" y="4980740"/>
                <a:ext cx="4107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6297D6-B28B-42C7-8EEC-CF6FDE58CF0C}"/>
                  </a:ext>
                </a:extLst>
              </p14:cNvPr>
              <p14:cNvContentPartPr/>
              <p14:nvPr/>
            </p14:nvContentPartPr>
            <p14:xfrm>
              <a:off x="3761756" y="4941860"/>
              <a:ext cx="210600" cy="231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6297D6-B28B-42C7-8EEC-CF6FDE58CF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2756" y="4933207"/>
                <a:ext cx="228240" cy="24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634B0E-9EE8-497D-B877-D002C4892002}"/>
                  </a:ext>
                </a:extLst>
              </p14:cNvPr>
              <p14:cNvContentPartPr/>
              <p14:nvPr/>
            </p14:nvContentPartPr>
            <p14:xfrm>
              <a:off x="3335876" y="5013140"/>
              <a:ext cx="289440" cy="270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634B0E-9EE8-497D-B877-D002C48920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7236" y="5004140"/>
                <a:ext cx="307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A9BC65-5E32-47D3-A6B9-0BCC412F1A10}"/>
                  </a:ext>
                </a:extLst>
              </p14:cNvPr>
              <p14:cNvContentPartPr/>
              <p14:nvPr/>
            </p14:nvContentPartPr>
            <p14:xfrm>
              <a:off x="1995236" y="5062460"/>
              <a:ext cx="244080" cy="23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A9BC65-5E32-47D3-A6B9-0BCC412F1A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6236" y="5053460"/>
                <a:ext cx="261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AF3348-9929-407A-A1E6-A5E261424D09}"/>
                  </a:ext>
                </a:extLst>
              </p14:cNvPr>
              <p14:cNvContentPartPr/>
              <p14:nvPr/>
            </p14:nvContentPartPr>
            <p14:xfrm>
              <a:off x="1578356" y="4977140"/>
              <a:ext cx="265320" cy="38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AF3348-9929-407A-A1E6-A5E261424D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9356" y="4968140"/>
                <a:ext cx="282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741D67-D511-473D-8A76-E67FA47DCF4E}"/>
                  </a:ext>
                </a:extLst>
              </p14:cNvPr>
              <p14:cNvContentPartPr/>
              <p14:nvPr/>
            </p14:nvContentPartPr>
            <p14:xfrm>
              <a:off x="3922316" y="4242380"/>
              <a:ext cx="856080" cy="389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741D67-D511-473D-8A76-E67FA47DCF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13316" y="4233380"/>
                <a:ext cx="8737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4ABD70-0EFC-4D3A-AA0D-3316E54E79D9}"/>
                  </a:ext>
                </a:extLst>
              </p14:cNvPr>
              <p14:cNvContentPartPr/>
              <p14:nvPr/>
            </p14:nvContentPartPr>
            <p14:xfrm>
              <a:off x="2575556" y="4327700"/>
              <a:ext cx="189000" cy="235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4ABD70-0EFC-4D3A-AA0D-3316E54E79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6539" y="4318700"/>
                <a:ext cx="206674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EA28C73-3873-4418-82B7-7002DA30B1B5}"/>
                  </a:ext>
                </a:extLst>
              </p14:cNvPr>
              <p14:cNvContentPartPr/>
              <p14:nvPr/>
            </p14:nvContentPartPr>
            <p14:xfrm>
              <a:off x="1857356" y="4367660"/>
              <a:ext cx="584280" cy="28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EA28C73-3873-4418-82B7-7002DA30B1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356" y="4358672"/>
                <a:ext cx="601920" cy="297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0A5DA8-04EB-4297-B485-8DDBBA41C071}"/>
                  </a:ext>
                </a:extLst>
              </p14:cNvPr>
              <p14:cNvContentPartPr/>
              <p14:nvPr/>
            </p14:nvContentPartPr>
            <p14:xfrm>
              <a:off x="1436516" y="4218260"/>
              <a:ext cx="334080" cy="538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0A5DA8-04EB-4297-B485-8DDBBA41C0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7516" y="4209254"/>
                <a:ext cx="351720" cy="556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FB4BE1-F591-4A8E-A1C8-17DC27CA3811}"/>
                  </a:ext>
                </a:extLst>
              </p14:cNvPr>
              <p14:cNvContentPartPr/>
              <p14:nvPr/>
            </p14:nvContentPartPr>
            <p14:xfrm>
              <a:off x="728036" y="5954900"/>
              <a:ext cx="26280" cy="191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FB4BE1-F591-4A8E-A1C8-17DC27CA38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9036" y="5945900"/>
                <a:ext cx="439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22BFFE-3606-460F-A88A-1B0270C5DBE9}"/>
                  </a:ext>
                </a:extLst>
              </p14:cNvPr>
              <p14:cNvContentPartPr/>
              <p14:nvPr/>
            </p14:nvContentPartPr>
            <p14:xfrm>
              <a:off x="914156" y="5937620"/>
              <a:ext cx="425160" cy="198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22BFFE-3606-460F-A88A-1B0270C5DB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5156" y="5928980"/>
                <a:ext cx="442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6BF6A46-8274-481B-AE68-8C935B473CBC}"/>
                  </a:ext>
                </a:extLst>
              </p14:cNvPr>
              <p14:cNvContentPartPr/>
              <p14:nvPr/>
            </p14:nvContentPartPr>
            <p14:xfrm>
              <a:off x="2029796" y="5926100"/>
              <a:ext cx="12528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6BF6A46-8274-481B-AE68-8C935B473C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20796" y="5917100"/>
                <a:ext cx="142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01F40FE-1ED6-433D-BFFE-55E8FE59988A}"/>
                  </a:ext>
                </a:extLst>
              </p14:cNvPr>
              <p14:cNvContentPartPr/>
              <p14:nvPr/>
            </p14:nvContentPartPr>
            <p14:xfrm>
              <a:off x="2098556" y="6000980"/>
              <a:ext cx="4860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01F40FE-1ED6-433D-BFFE-55E8FE5998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9556" y="5991980"/>
                <a:ext cx="66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A09823-CF58-4056-AEE1-BB94B5CA8181}"/>
                  </a:ext>
                </a:extLst>
              </p14:cNvPr>
              <p14:cNvContentPartPr/>
              <p14:nvPr/>
            </p14:nvContentPartPr>
            <p14:xfrm>
              <a:off x="2546756" y="5840780"/>
              <a:ext cx="179280" cy="273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A09823-CF58-4056-AEE1-BB94B5CA81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37756" y="5831780"/>
                <a:ext cx="196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D3B8E04-CAB4-4C97-9625-5780B14CAEB1}"/>
                  </a:ext>
                </a:extLst>
              </p14:cNvPr>
              <p14:cNvContentPartPr/>
              <p14:nvPr/>
            </p14:nvContentPartPr>
            <p14:xfrm>
              <a:off x="2892716" y="5831420"/>
              <a:ext cx="192240" cy="23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D3B8E04-CAB4-4C97-9625-5780B14CAE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83716" y="5822420"/>
                <a:ext cx="209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6A6A34E-EA75-40E9-BAA4-3385E4FBE715}"/>
                  </a:ext>
                </a:extLst>
              </p14:cNvPr>
              <p14:cNvContentPartPr/>
              <p14:nvPr/>
            </p14:nvContentPartPr>
            <p14:xfrm>
              <a:off x="3183236" y="5876060"/>
              <a:ext cx="56880" cy="117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6A6A34E-EA75-40E9-BAA4-3385E4FBE7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74236" y="5867060"/>
                <a:ext cx="745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376057-A53E-4B3F-A562-3BC92C52E639}"/>
                  </a:ext>
                </a:extLst>
              </p14:cNvPr>
              <p14:cNvContentPartPr/>
              <p14:nvPr/>
            </p14:nvContentPartPr>
            <p14:xfrm>
              <a:off x="3364316" y="5816300"/>
              <a:ext cx="219600" cy="244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376057-A53E-4B3F-A562-3BC92C52E6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5316" y="5807300"/>
                <a:ext cx="237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16A8CB3-55BE-428E-B5DA-346AAB296CA3}"/>
                  </a:ext>
                </a:extLst>
              </p14:cNvPr>
              <p14:cNvContentPartPr/>
              <p14:nvPr/>
            </p14:nvContentPartPr>
            <p14:xfrm>
              <a:off x="3712436" y="5790740"/>
              <a:ext cx="207720" cy="25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16A8CB3-55BE-428E-B5DA-346AAB296CA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03436" y="5781740"/>
                <a:ext cx="225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5E0FCC-6853-49E3-9E47-0C86B5DEFD19}"/>
                  </a:ext>
                </a:extLst>
              </p14:cNvPr>
              <p14:cNvContentPartPr/>
              <p14:nvPr/>
            </p14:nvContentPartPr>
            <p14:xfrm>
              <a:off x="4063076" y="5831420"/>
              <a:ext cx="55080" cy="91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5E0FCC-6853-49E3-9E47-0C86B5DEFD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54436" y="5822420"/>
                <a:ext cx="72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2649EF-C626-4136-8E14-7C65D8F56C49}"/>
                  </a:ext>
                </a:extLst>
              </p14:cNvPr>
              <p14:cNvContentPartPr/>
              <p14:nvPr/>
            </p14:nvContentPartPr>
            <p14:xfrm>
              <a:off x="4278356" y="5807300"/>
              <a:ext cx="200880" cy="264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2649EF-C626-4136-8E14-7C65D8F56C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69356" y="5798300"/>
                <a:ext cx="218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03382BC-A7DA-4DC7-9FF0-A5B69EB5C64B}"/>
                  </a:ext>
                </a:extLst>
              </p14:cNvPr>
              <p14:cNvContentPartPr/>
              <p14:nvPr/>
            </p14:nvContentPartPr>
            <p14:xfrm>
              <a:off x="1493036" y="5839700"/>
              <a:ext cx="178200" cy="26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03382BC-A7DA-4DC7-9FF0-A5B69EB5C64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84036" y="5830700"/>
                <a:ext cx="195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2C6E16-CB4D-4DEC-9B76-443FD69E8174}"/>
                  </a:ext>
                </a:extLst>
              </p14:cNvPr>
              <p14:cNvContentPartPr/>
              <p14:nvPr/>
            </p14:nvContentPartPr>
            <p14:xfrm>
              <a:off x="392876" y="5939780"/>
              <a:ext cx="250200" cy="28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2C6E16-CB4D-4DEC-9B76-443FD69E81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4236" y="5931140"/>
                <a:ext cx="2678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D7E1565-415F-42FB-A3A4-B606C6A5AE58}"/>
                  </a:ext>
                </a:extLst>
              </p14:cNvPr>
              <p14:cNvContentPartPr/>
              <p14:nvPr/>
            </p14:nvContentPartPr>
            <p14:xfrm>
              <a:off x="1276911" y="1797637"/>
              <a:ext cx="193680" cy="3049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D7E1565-415F-42FB-A3A4-B606C6A5AE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67911" y="1788997"/>
                <a:ext cx="2113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ECDAA2-9F55-4293-B6C7-569532C26C07}"/>
                  </a:ext>
                </a:extLst>
              </p14:cNvPr>
              <p14:cNvContentPartPr/>
              <p14:nvPr/>
            </p14:nvContentPartPr>
            <p14:xfrm>
              <a:off x="3120111" y="1766317"/>
              <a:ext cx="140400" cy="213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ECDAA2-9F55-4293-B6C7-569532C26C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11471" y="1757317"/>
                <a:ext cx="158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EB7200-DA32-4CC9-8F79-B2E5D2FC3155}"/>
                  </a:ext>
                </a:extLst>
              </p14:cNvPr>
              <p14:cNvContentPartPr/>
              <p14:nvPr/>
            </p14:nvContentPartPr>
            <p14:xfrm>
              <a:off x="3956391" y="1615477"/>
              <a:ext cx="1002600" cy="333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EB7200-DA32-4CC9-8F79-B2E5D2FC31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47391" y="1606467"/>
                <a:ext cx="1020240" cy="35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5B5D5F-B8FA-4E2F-8874-FD3FBA8CBB97}"/>
                  </a:ext>
                </a:extLst>
              </p14:cNvPr>
              <p14:cNvContentPartPr/>
              <p14:nvPr/>
            </p14:nvContentPartPr>
            <p14:xfrm>
              <a:off x="3386871" y="1732117"/>
              <a:ext cx="275400" cy="219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5B5D5F-B8FA-4E2F-8874-FD3FBA8CBB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7883" y="1723477"/>
                <a:ext cx="293017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6E4006-A178-444F-9CB5-A27EBF253E96}"/>
                  </a:ext>
                </a:extLst>
              </p14:cNvPr>
              <p14:cNvContentPartPr/>
              <p14:nvPr/>
            </p14:nvContentPartPr>
            <p14:xfrm>
              <a:off x="2551311" y="1750837"/>
              <a:ext cx="406440" cy="22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6E4006-A178-444F-9CB5-A27EBF253E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42319" y="1741837"/>
                <a:ext cx="424064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65E42FA-C67F-488C-8900-D9D5087CB8E0}"/>
                  </a:ext>
                </a:extLst>
              </p14:cNvPr>
              <p14:cNvContentPartPr/>
              <p14:nvPr/>
            </p14:nvContentPartPr>
            <p14:xfrm>
              <a:off x="1574991" y="1710877"/>
              <a:ext cx="6300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65E42FA-C67F-488C-8900-D9D5087CB8E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66351" y="1702237"/>
                <a:ext cx="6476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D22060-6EDE-4540-B87D-B7D05799A356}"/>
                  </a:ext>
                </a:extLst>
              </p14:cNvPr>
              <p14:cNvContentPartPr/>
              <p14:nvPr/>
            </p14:nvContentPartPr>
            <p14:xfrm>
              <a:off x="469431" y="2342677"/>
              <a:ext cx="154440" cy="21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D22060-6EDE-4540-B87D-B7D05799A3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0431" y="2333677"/>
                <a:ext cx="172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D23024-AAE4-410E-B44F-2EA4126124D2}"/>
                  </a:ext>
                </a:extLst>
              </p14:cNvPr>
              <p14:cNvContentPartPr/>
              <p14:nvPr/>
            </p14:nvContentPartPr>
            <p14:xfrm>
              <a:off x="763911" y="2331517"/>
              <a:ext cx="93240" cy="18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D23024-AAE4-410E-B44F-2EA4126124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4911" y="2322877"/>
                <a:ext cx="110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DC0479-9B91-4E99-BB2D-598739D45508}"/>
                  </a:ext>
                </a:extLst>
              </p14:cNvPr>
              <p14:cNvContentPartPr/>
              <p14:nvPr/>
            </p14:nvContentPartPr>
            <p14:xfrm>
              <a:off x="980271" y="2359237"/>
              <a:ext cx="110520" cy="178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DC0479-9B91-4E99-BB2D-598739D455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1631" y="2350597"/>
                <a:ext cx="128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8B9539C-8D94-4585-AB85-C2F75E88DF50}"/>
                  </a:ext>
                </a:extLst>
              </p14:cNvPr>
              <p14:cNvContentPartPr/>
              <p14:nvPr/>
            </p14:nvContentPartPr>
            <p14:xfrm>
              <a:off x="1230471" y="2339797"/>
              <a:ext cx="142920" cy="167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8B9539C-8D94-4585-AB85-C2F75E88DF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21471" y="2331157"/>
                <a:ext cx="160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B97725-AF1F-4704-9898-BC7E88E58E97}"/>
                  </a:ext>
                </a:extLst>
              </p14:cNvPr>
              <p14:cNvContentPartPr/>
              <p14:nvPr/>
            </p14:nvContentPartPr>
            <p14:xfrm>
              <a:off x="2734911" y="2211277"/>
              <a:ext cx="150120" cy="19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B97725-AF1F-4704-9898-BC7E88E58E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26271" y="2202637"/>
                <a:ext cx="167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5ADD69-3211-4505-B984-00EE2E46ED40}"/>
                  </a:ext>
                </a:extLst>
              </p14:cNvPr>
              <p14:cNvContentPartPr/>
              <p14:nvPr/>
            </p14:nvContentPartPr>
            <p14:xfrm>
              <a:off x="4305231" y="2178517"/>
              <a:ext cx="380520" cy="207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5ADD69-3211-4505-B984-00EE2E46ED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96591" y="2169877"/>
                <a:ext cx="398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FD7906-7DDF-4EC3-A449-362CDDF3F838}"/>
                  </a:ext>
                </a:extLst>
              </p14:cNvPr>
              <p14:cNvContentPartPr/>
              <p14:nvPr/>
            </p14:nvContentPartPr>
            <p14:xfrm>
              <a:off x="4791231" y="2109037"/>
              <a:ext cx="326520" cy="249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FD7906-7DDF-4EC3-A449-362CDDF3F8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82591" y="2100037"/>
                <a:ext cx="344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822159B-7582-4F6B-BC23-2BDCB5804DC9}"/>
                  </a:ext>
                </a:extLst>
              </p14:cNvPr>
              <p14:cNvContentPartPr/>
              <p14:nvPr/>
            </p14:nvContentPartPr>
            <p14:xfrm>
              <a:off x="3826071" y="2186797"/>
              <a:ext cx="313920" cy="208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822159B-7582-4F6B-BC23-2BDCB5804D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17421" y="2178157"/>
                <a:ext cx="3315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D58F7E-D133-4CCE-8D03-F877807F4BBF}"/>
                  </a:ext>
                </a:extLst>
              </p14:cNvPr>
              <p14:cNvContentPartPr/>
              <p14:nvPr/>
            </p14:nvContentPartPr>
            <p14:xfrm>
              <a:off x="2982591" y="2211277"/>
              <a:ext cx="698400" cy="220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D58F7E-D133-4CCE-8D03-F877807F4B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73947" y="2202623"/>
                <a:ext cx="716049" cy="23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3CF2B5-3B41-4A61-860D-3F98D2664A13}"/>
                  </a:ext>
                </a:extLst>
              </p14:cNvPr>
              <p14:cNvContentPartPr/>
              <p14:nvPr/>
            </p14:nvContentPartPr>
            <p14:xfrm>
              <a:off x="2353311" y="2258437"/>
              <a:ext cx="263520" cy="219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3CF2B5-3B41-4A61-860D-3F98D2664A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44671" y="2249783"/>
                <a:ext cx="281160" cy="237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266218-85CC-4680-BBD5-C8662DDDD667}"/>
                  </a:ext>
                </a:extLst>
              </p14:cNvPr>
              <p14:cNvContentPartPr/>
              <p14:nvPr/>
            </p14:nvContentPartPr>
            <p14:xfrm>
              <a:off x="1478871" y="2307397"/>
              <a:ext cx="298080" cy="220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266218-85CC-4680-BBD5-C8662DDDD6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70231" y="2298757"/>
                <a:ext cx="315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9FF2CF4-3298-4C4C-8901-2AC91CDF53C1}"/>
                  </a:ext>
                </a:extLst>
              </p14:cNvPr>
              <p14:cNvContentPartPr/>
              <p14:nvPr/>
            </p14:nvContentPartPr>
            <p14:xfrm>
              <a:off x="1097631" y="2795557"/>
              <a:ext cx="59040" cy="264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9FF2CF4-3298-4C4C-8901-2AC91CDF53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8991" y="2786917"/>
                <a:ext cx="76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7A30657-948D-47B4-9461-7BA726FC7D59}"/>
                  </a:ext>
                </a:extLst>
              </p14:cNvPr>
              <p14:cNvContentPartPr/>
              <p14:nvPr/>
            </p14:nvContentPartPr>
            <p14:xfrm>
              <a:off x="1042911" y="2744797"/>
              <a:ext cx="323640" cy="365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7A30657-948D-47B4-9461-7BA726FC7D5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4271" y="2736157"/>
                <a:ext cx="3412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CE17E0A-0157-451E-9AAA-8A759C8C741C}"/>
                  </a:ext>
                </a:extLst>
              </p14:cNvPr>
              <p14:cNvContentPartPr/>
              <p14:nvPr/>
            </p14:nvContentPartPr>
            <p14:xfrm>
              <a:off x="1457631" y="2764957"/>
              <a:ext cx="213480" cy="394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CE17E0A-0157-451E-9AAA-8A759C8C741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48631" y="2756317"/>
                <a:ext cx="231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B2A968E-8A84-469E-BB59-C65EF862ABDD}"/>
                  </a:ext>
                </a:extLst>
              </p14:cNvPr>
              <p14:cNvContentPartPr/>
              <p14:nvPr/>
            </p14:nvContentPartPr>
            <p14:xfrm>
              <a:off x="2554911" y="2678917"/>
              <a:ext cx="291960" cy="385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B2A968E-8A84-469E-BB59-C65EF862AB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46271" y="2670277"/>
                <a:ext cx="3096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506F89-5C82-4D0D-B13A-F5FFC97471B6}"/>
                  </a:ext>
                </a:extLst>
              </p14:cNvPr>
              <p14:cNvContentPartPr/>
              <p14:nvPr/>
            </p14:nvContentPartPr>
            <p14:xfrm>
              <a:off x="2611071" y="3054037"/>
              <a:ext cx="423360" cy="53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506F89-5C82-4D0D-B13A-F5FFC97471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02071" y="3045397"/>
                <a:ext cx="441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1846DE9-230F-4483-8537-0D259A4E252B}"/>
                  </a:ext>
                </a:extLst>
              </p14:cNvPr>
              <p14:cNvContentPartPr/>
              <p14:nvPr/>
            </p14:nvContentPartPr>
            <p14:xfrm>
              <a:off x="3547431" y="2757037"/>
              <a:ext cx="223200" cy="271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1846DE9-230F-4483-8537-0D259A4E25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38431" y="2748397"/>
                <a:ext cx="240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7308BAD-D3DC-469D-B684-663C3D7FFC91}"/>
                  </a:ext>
                </a:extLst>
              </p14:cNvPr>
              <p14:cNvContentPartPr/>
              <p14:nvPr/>
            </p14:nvContentPartPr>
            <p14:xfrm>
              <a:off x="3932631" y="2786557"/>
              <a:ext cx="144000" cy="211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7308BAD-D3DC-469D-B684-663C3D7FFC9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23631" y="2777557"/>
                <a:ext cx="161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536F92E-A669-4E7B-8F6D-68DFF37BA244}"/>
                  </a:ext>
                </a:extLst>
              </p14:cNvPr>
              <p14:cNvContentPartPr/>
              <p14:nvPr/>
            </p14:nvContentPartPr>
            <p14:xfrm>
              <a:off x="3894831" y="2751277"/>
              <a:ext cx="183600" cy="137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536F92E-A669-4E7B-8F6D-68DFF37BA2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85831" y="2742637"/>
                <a:ext cx="201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074AD09-B211-4F9F-9B88-59CED178C492}"/>
                  </a:ext>
                </a:extLst>
              </p14:cNvPr>
              <p14:cNvContentPartPr/>
              <p14:nvPr/>
            </p14:nvContentPartPr>
            <p14:xfrm>
              <a:off x="4220271" y="2736157"/>
              <a:ext cx="143640" cy="240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074AD09-B211-4F9F-9B88-59CED178C49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11271" y="2727157"/>
                <a:ext cx="1612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48EA27-04FD-4856-8339-D0E923467F29}"/>
                  </a:ext>
                </a:extLst>
              </p14:cNvPr>
              <p14:cNvContentPartPr/>
              <p14:nvPr/>
            </p14:nvContentPartPr>
            <p14:xfrm>
              <a:off x="4443471" y="2746597"/>
              <a:ext cx="190440" cy="218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48EA27-04FD-4856-8339-D0E923467F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34471" y="2737957"/>
                <a:ext cx="208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0ABFDC2-8013-4C40-86B6-EDCB4A4368EF}"/>
                  </a:ext>
                </a:extLst>
              </p14:cNvPr>
              <p14:cNvContentPartPr/>
              <p14:nvPr/>
            </p14:nvContentPartPr>
            <p14:xfrm>
              <a:off x="4724271" y="2745517"/>
              <a:ext cx="344520" cy="207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0ABFDC2-8013-4C40-86B6-EDCB4A4368E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15631" y="2736877"/>
                <a:ext cx="362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DF9D589-F9C2-4166-99E1-41A162EE3F8D}"/>
                  </a:ext>
                </a:extLst>
              </p14:cNvPr>
              <p14:cNvContentPartPr/>
              <p14:nvPr/>
            </p14:nvContentPartPr>
            <p14:xfrm>
              <a:off x="5193711" y="2692237"/>
              <a:ext cx="395280" cy="234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DF9D589-F9C2-4166-99E1-41A162EE3F8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84711" y="2683237"/>
                <a:ext cx="412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519CC4-D918-4FF2-A6E5-DF88FF04169B}"/>
                  </a:ext>
                </a:extLst>
              </p14:cNvPr>
              <p14:cNvContentPartPr/>
              <p14:nvPr/>
            </p14:nvContentPartPr>
            <p14:xfrm>
              <a:off x="2488311" y="3167077"/>
              <a:ext cx="3312720" cy="291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519CC4-D918-4FF2-A6E5-DF88FF0416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79311" y="3158437"/>
                <a:ext cx="33303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BCDF7A-7699-4A30-BC06-8917E4756992}"/>
                  </a:ext>
                </a:extLst>
              </p14:cNvPr>
              <p14:cNvContentPartPr/>
              <p14:nvPr/>
            </p14:nvContentPartPr>
            <p14:xfrm>
              <a:off x="4585311" y="5777437"/>
              <a:ext cx="213120" cy="34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BCDF7A-7699-4A30-BC06-8917E475699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76311" y="5768797"/>
                <a:ext cx="2307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343E42-64A9-483C-B21A-3D4A9FC4CFFC}"/>
                  </a:ext>
                </a:extLst>
              </p14:cNvPr>
              <p14:cNvContentPartPr/>
              <p14:nvPr/>
            </p14:nvContentPartPr>
            <p14:xfrm>
              <a:off x="8417871" y="2687197"/>
              <a:ext cx="257760" cy="29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343E42-64A9-483C-B21A-3D4A9FC4CFF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09231" y="2678557"/>
                <a:ext cx="275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FFB67B9-7503-4E1F-A3AB-1C55F15A738D}"/>
                  </a:ext>
                </a:extLst>
              </p14:cNvPr>
              <p14:cNvContentPartPr/>
              <p14:nvPr/>
            </p14:nvContentPartPr>
            <p14:xfrm>
              <a:off x="8710911" y="2257357"/>
              <a:ext cx="351720" cy="243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FFB67B9-7503-4E1F-A3AB-1C55F15A73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02262" y="2248717"/>
                <a:ext cx="369378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B3E4881-B1DE-4685-A98E-8883A7DC9E9C}"/>
                  </a:ext>
                </a:extLst>
              </p14:cNvPr>
              <p14:cNvContentPartPr/>
              <p14:nvPr/>
            </p14:nvContentPartPr>
            <p14:xfrm>
              <a:off x="8264151" y="2312077"/>
              <a:ext cx="373680" cy="1933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B3E4881-B1DE-4685-A98E-8883A7DC9E9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5503" y="2303437"/>
                <a:ext cx="391337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3279D3-5FDA-4949-BA9F-9358B2360861}"/>
                  </a:ext>
                </a:extLst>
              </p14:cNvPr>
              <p14:cNvContentPartPr/>
              <p14:nvPr/>
            </p14:nvContentPartPr>
            <p14:xfrm>
              <a:off x="375838" y="284223"/>
              <a:ext cx="108000" cy="152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3279D3-5FDA-4949-BA9F-9358B23608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838" y="275583"/>
                <a:ext cx="125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0F81EB1-211A-4CB6-BDD6-67D4238024D4}"/>
                  </a:ext>
                </a:extLst>
              </p14:cNvPr>
              <p14:cNvContentPartPr/>
              <p14:nvPr/>
            </p14:nvContentPartPr>
            <p14:xfrm>
              <a:off x="574198" y="283143"/>
              <a:ext cx="107280" cy="123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0F81EB1-211A-4CB6-BDD6-67D4238024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198" y="274503"/>
                <a:ext cx="124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83C7317-65FE-4F67-9C12-9D2DA048EF1B}"/>
                  </a:ext>
                </a:extLst>
              </p14:cNvPr>
              <p14:cNvContentPartPr/>
              <p14:nvPr/>
            </p14:nvContentPartPr>
            <p14:xfrm>
              <a:off x="1713598" y="191343"/>
              <a:ext cx="93240" cy="146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83C7317-65FE-4F67-9C12-9D2DA048EF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4598" y="182703"/>
                <a:ext cx="110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665D30E-7C10-4418-9916-85A1B47287BB}"/>
                  </a:ext>
                </a:extLst>
              </p14:cNvPr>
              <p14:cNvContentPartPr/>
              <p14:nvPr/>
            </p14:nvContentPartPr>
            <p14:xfrm>
              <a:off x="1915198" y="230223"/>
              <a:ext cx="86040" cy="145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665D30E-7C10-4418-9916-85A1B47287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6558" y="221223"/>
                <a:ext cx="103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6970A1-7556-4DF5-8CA6-C7A7ADF5E4E0}"/>
                  </a:ext>
                </a:extLst>
              </p14:cNvPr>
              <p14:cNvContentPartPr/>
              <p14:nvPr/>
            </p14:nvContentPartPr>
            <p14:xfrm>
              <a:off x="2522878" y="212583"/>
              <a:ext cx="109800" cy="135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6970A1-7556-4DF5-8CA6-C7A7ADF5E4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14238" y="203583"/>
                <a:ext cx="127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4A98E49-24D7-4C9C-B4AA-0A5962DDA7AC}"/>
                  </a:ext>
                </a:extLst>
              </p14:cNvPr>
              <p14:cNvContentPartPr/>
              <p14:nvPr/>
            </p14:nvContentPartPr>
            <p14:xfrm>
              <a:off x="3068278" y="204663"/>
              <a:ext cx="68400" cy="99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4A98E49-24D7-4C9C-B4AA-0A5962DDA7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9278" y="195663"/>
                <a:ext cx="860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68E2CC4-F3A5-4417-898D-56EFCE54B76A}"/>
                  </a:ext>
                </a:extLst>
              </p14:cNvPr>
              <p14:cNvContentPartPr/>
              <p14:nvPr/>
            </p14:nvContentPartPr>
            <p14:xfrm>
              <a:off x="748798" y="601383"/>
              <a:ext cx="137160" cy="121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68E2CC4-F3A5-4417-898D-56EFCE54B7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9798" y="592743"/>
                <a:ext cx="15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F05666-7F37-40E4-BEAF-EBD98D2FDF0E}"/>
                  </a:ext>
                </a:extLst>
              </p14:cNvPr>
              <p14:cNvContentPartPr/>
              <p14:nvPr/>
            </p14:nvContentPartPr>
            <p14:xfrm>
              <a:off x="988558" y="581583"/>
              <a:ext cx="124920" cy="133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F05666-7F37-40E4-BEAF-EBD98D2FDF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9918" y="572943"/>
                <a:ext cx="142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8D818AF-0DA1-443B-B71D-81A6CCE6756D}"/>
                  </a:ext>
                </a:extLst>
              </p14:cNvPr>
              <p14:cNvContentPartPr/>
              <p14:nvPr/>
            </p14:nvContentPartPr>
            <p14:xfrm>
              <a:off x="1375198" y="574383"/>
              <a:ext cx="153720" cy="122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8D818AF-0DA1-443B-B71D-81A6CCE675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66198" y="565743"/>
                <a:ext cx="1713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9630CBE-0561-4081-8964-FA56EE88463F}"/>
                  </a:ext>
                </a:extLst>
              </p14:cNvPr>
              <p14:cNvContentPartPr/>
              <p14:nvPr/>
            </p14:nvContentPartPr>
            <p14:xfrm>
              <a:off x="1602718" y="534063"/>
              <a:ext cx="75960" cy="146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9630CBE-0561-4081-8964-FA56EE8846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3718" y="525423"/>
                <a:ext cx="93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10BDEB3-81E0-4686-8E80-6C8E03C5370A}"/>
                  </a:ext>
                </a:extLst>
              </p14:cNvPr>
              <p14:cNvContentPartPr/>
              <p14:nvPr/>
            </p14:nvContentPartPr>
            <p14:xfrm>
              <a:off x="1834198" y="551703"/>
              <a:ext cx="188280" cy="145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10BDEB3-81E0-4686-8E80-6C8E03C537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5558" y="542703"/>
                <a:ext cx="205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6151B06-5E2F-4B30-B2AC-30EAEC3C68F1}"/>
                  </a:ext>
                </a:extLst>
              </p14:cNvPr>
              <p14:cNvContentPartPr/>
              <p14:nvPr/>
            </p14:nvContentPartPr>
            <p14:xfrm>
              <a:off x="2114998" y="541263"/>
              <a:ext cx="73080" cy="141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6151B06-5E2F-4B30-B2AC-30EAEC3C68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06358" y="532623"/>
                <a:ext cx="90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C4EABD-C882-4BFE-AFDD-BA76D5AA8061}"/>
                  </a:ext>
                </a:extLst>
              </p14:cNvPr>
              <p14:cNvContentPartPr/>
              <p14:nvPr/>
            </p14:nvContentPartPr>
            <p14:xfrm>
              <a:off x="2636998" y="530103"/>
              <a:ext cx="134280" cy="132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C4EABD-C882-4BFE-AFDD-BA76D5AA80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27998" y="521103"/>
                <a:ext cx="1519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0437750-9786-4D69-BB16-3AD57BA9470B}"/>
                  </a:ext>
                </a:extLst>
              </p14:cNvPr>
              <p14:cNvContentPartPr/>
              <p14:nvPr/>
            </p14:nvContentPartPr>
            <p14:xfrm>
              <a:off x="2869198" y="484023"/>
              <a:ext cx="123120" cy="205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0437750-9786-4D69-BB16-3AD57BA947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60198" y="475023"/>
                <a:ext cx="140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4BB48BE-A67F-4A24-8F09-E8291E97A016}"/>
                  </a:ext>
                </a:extLst>
              </p14:cNvPr>
              <p14:cNvContentPartPr/>
              <p14:nvPr/>
            </p14:nvContentPartPr>
            <p14:xfrm>
              <a:off x="3140998" y="524343"/>
              <a:ext cx="122760" cy="33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4BB48BE-A67F-4A24-8F09-E8291E97A0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2358" y="515703"/>
                <a:ext cx="140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AF4822-F512-40F2-A964-FD5EAB5413E9}"/>
                  </a:ext>
                </a:extLst>
              </p14:cNvPr>
              <p14:cNvContentPartPr/>
              <p14:nvPr/>
            </p14:nvContentPartPr>
            <p14:xfrm>
              <a:off x="3174838" y="616143"/>
              <a:ext cx="123120" cy="14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AF4822-F512-40F2-A964-FD5EAB5413E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65838" y="607503"/>
                <a:ext cx="140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F46A45A-1ECA-475E-9629-AF6B03BFC961}"/>
                  </a:ext>
                </a:extLst>
              </p14:cNvPr>
              <p14:cNvContentPartPr/>
              <p14:nvPr/>
            </p14:nvContentPartPr>
            <p14:xfrm>
              <a:off x="3510358" y="469263"/>
              <a:ext cx="292680" cy="214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F46A45A-1ECA-475E-9629-AF6B03BFC9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01718" y="460623"/>
                <a:ext cx="310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5ACE730-EB95-49B5-85F2-2BB4D2D8C482}"/>
                  </a:ext>
                </a:extLst>
              </p14:cNvPr>
              <p14:cNvContentPartPr/>
              <p14:nvPr/>
            </p14:nvContentPartPr>
            <p14:xfrm>
              <a:off x="2472478" y="527223"/>
              <a:ext cx="100800" cy="143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5ACE730-EB95-49B5-85F2-2BB4D2D8C4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63478" y="518583"/>
                <a:ext cx="118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5002A2C-E88F-493D-9A75-91BBF1A774C0}"/>
                  </a:ext>
                </a:extLst>
              </p14:cNvPr>
              <p14:cNvContentPartPr/>
              <p14:nvPr/>
            </p14:nvContentPartPr>
            <p14:xfrm>
              <a:off x="2282398" y="544503"/>
              <a:ext cx="121320" cy="139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5002A2C-E88F-493D-9A75-91BBF1A774C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73398" y="535841"/>
                <a:ext cx="13896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1ABECAF-6699-4EE7-B334-AA4454238CA3}"/>
                  </a:ext>
                </a:extLst>
              </p14:cNvPr>
              <p14:cNvContentPartPr/>
              <p14:nvPr/>
            </p14:nvContentPartPr>
            <p14:xfrm>
              <a:off x="1207078" y="568983"/>
              <a:ext cx="102240" cy="136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1ABECAF-6699-4EE7-B334-AA4454238C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98407" y="560343"/>
                <a:ext cx="119942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6EC19-0DE4-4C80-BB77-2E35A073E526}"/>
                  </a:ext>
                </a:extLst>
              </p14:cNvPr>
              <p14:cNvContentPartPr/>
              <p14:nvPr/>
            </p14:nvContentPartPr>
            <p14:xfrm>
              <a:off x="359638" y="576543"/>
              <a:ext cx="279360" cy="148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6EC19-0DE4-4C80-BB77-2E35A073E5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0998" y="567543"/>
                <a:ext cx="297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FE35F5D-56EC-4EFE-890C-4DDF9DDA004B}"/>
                  </a:ext>
                </a:extLst>
              </p14:cNvPr>
              <p14:cNvContentPartPr/>
              <p14:nvPr/>
            </p14:nvContentPartPr>
            <p14:xfrm>
              <a:off x="3449158" y="163623"/>
              <a:ext cx="403920" cy="193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FE35F5D-56EC-4EFE-890C-4DDF9DDA00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40158" y="154983"/>
                <a:ext cx="421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2499FF9-1D20-4331-98AB-6F6780BEC7B6}"/>
                  </a:ext>
                </a:extLst>
              </p14:cNvPr>
              <p14:cNvContentPartPr/>
              <p14:nvPr/>
            </p14:nvContentPartPr>
            <p14:xfrm>
              <a:off x="2772718" y="102423"/>
              <a:ext cx="165240" cy="223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2499FF9-1D20-4331-98AB-6F6780BEC7B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64059" y="93783"/>
                <a:ext cx="182919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267114B-7776-477A-AC6E-607755DD459E}"/>
                  </a:ext>
                </a:extLst>
              </p14:cNvPr>
              <p14:cNvContentPartPr/>
              <p14:nvPr/>
            </p14:nvContentPartPr>
            <p14:xfrm>
              <a:off x="2325598" y="211503"/>
              <a:ext cx="98640" cy="135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267114B-7776-477A-AC6E-607755DD45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16958" y="202863"/>
                <a:ext cx="116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09FEE04-4D02-4D9D-B1E8-D82AAFD6AE69}"/>
                  </a:ext>
                </a:extLst>
              </p14:cNvPr>
              <p14:cNvContentPartPr/>
              <p14:nvPr/>
            </p14:nvContentPartPr>
            <p14:xfrm>
              <a:off x="2126518" y="224823"/>
              <a:ext cx="137880" cy="124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09FEE04-4D02-4D9D-B1E8-D82AAFD6AE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17541" y="215849"/>
                <a:ext cx="155474" cy="14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E268F8-80A7-471F-AD52-B7674B4F2EE7}"/>
                  </a:ext>
                </a:extLst>
              </p14:cNvPr>
              <p14:cNvContentPartPr/>
              <p14:nvPr/>
            </p14:nvContentPartPr>
            <p14:xfrm>
              <a:off x="1172878" y="254703"/>
              <a:ext cx="396000" cy="143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E268F8-80A7-471F-AD52-B7674B4F2EE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64238" y="245703"/>
                <a:ext cx="413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1FB7474-FB5A-4C06-A877-B992DC2B387E}"/>
                  </a:ext>
                </a:extLst>
              </p14:cNvPr>
              <p14:cNvContentPartPr/>
              <p14:nvPr/>
            </p14:nvContentPartPr>
            <p14:xfrm>
              <a:off x="772558" y="257583"/>
              <a:ext cx="300960" cy="160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1FB7474-FB5A-4C06-A877-B992DC2B38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3908" y="248583"/>
                <a:ext cx="318621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45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D11ECCA7-E903-4949-8DF3-DD49E97A17AE}"/>
                  </a:ext>
                </a:extLst>
              </p14:cNvPr>
              <p14:cNvContentPartPr/>
              <p14:nvPr/>
            </p14:nvContentPartPr>
            <p14:xfrm>
              <a:off x="4233591" y="3435997"/>
              <a:ext cx="393840" cy="1850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D11ECCA7-E903-4949-8DF3-DD49E97A1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951" y="3426997"/>
                <a:ext cx="411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F361356-10A3-4AA8-9401-50913DFE0DEE}"/>
                  </a:ext>
                </a:extLst>
              </p14:cNvPr>
              <p14:cNvContentPartPr/>
              <p14:nvPr/>
            </p14:nvContentPartPr>
            <p14:xfrm>
              <a:off x="3197151" y="3440317"/>
              <a:ext cx="716760" cy="1872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F361356-10A3-4AA8-9401-50913DFE0D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8515" y="3431677"/>
                <a:ext cx="734391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C6399CC-43D1-4C3E-9FF4-207B36534E55}"/>
                  </a:ext>
                </a:extLst>
              </p14:cNvPr>
              <p14:cNvContentPartPr/>
              <p14:nvPr/>
            </p14:nvContentPartPr>
            <p14:xfrm>
              <a:off x="2581191" y="3426637"/>
              <a:ext cx="289080" cy="2048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C6399CC-43D1-4C3E-9FF4-207B36534E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2191" y="3417997"/>
                <a:ext cx="306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0EBAEF0-AF2B-4C76-B83F-E55D1C0ED637}"/>
                  </a:ext>
                </a:extLst>
              </p14:cNvPr>
              <p14:cNvContentPartPr/>
              <p14:nvPr/>
            </p14:nvContentPartPr>
            <p14:xfrm>
              <a:off x="1576791" y="3471277"/>
              <a:ext cx="678960" cy="1879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0EBAEF0-AF2B-4C76-B83F-E55D1C0ED6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8151" y="3462637"/>
                <a:ext cx="696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A9EBAB2-A761-4ED9-8368-E078F88A0E7B}"/>
                  </a:ext>
                </a:extLst>
              </p14:cNvPr>
              <p14:cNvContentPartPr/>
              <p14:nvPr/>
            </p14:nvContentPartPr>
            <p14:xfrm>
              <a:off x="1224351" y="3460837"/>
              <a:ext cx="261720" cy="2581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A9EBAB2-A761-4ED9-8368-E078F88A0E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5711" y="3451850"/>
                <a:ext cx="279360" cy="275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2AAFC12-6192-4EC4-91AF-049AC632477F}"/>
                  </a:ext>
                </a:extLst>
              </p14:cNvPr>
              <p14:cNvContentPartPr/>
              <p14:nvPr/>
            </p14:nvContentPartPr>
            <p14:xfrm>
              <a:off x="164871" y="3460477"/>
              <a:ext cx="736560" cy="2430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2AAFC12-6192-4EC4-91AF-049AC63247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227" y="3451477"/>
                <a:ext cx="754209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D1E4A73-F6B8-40CC-90E4-D24E4B744485}"/>
                  </a:ext>
                </a:extLst>
              </p14:cNvPr>
              <p14:cNvContentPartPr/>
              <p14:nvPr/>
            </p14:nvContentPartPr>
            <p14:xfrm>
              <a:off x="5347071" y="3388837"/>
              <a:ext cx="126720" cy="1677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D1E4A73-F6B8-40CC-90E4-D24E4B7444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8431" y="3379837"/>
                <a:ext cx="144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223B11F-D3A8-4499-9FB2-720748E50858}"/>
                  </a:ext>
                </a:extLst>
              </p14:cNvPr>
              <p14:cNvContentPartPr/>
              <p14:nvPr/>
            </p14:nvContentPartPr>
            <p14:xfrm>
              <a:off x="5574951" y="3309277"/>
              <a:ext cx="605520" cy="2440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223B11F-D3A8-4499-9FB2-720748E508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5951" y="3300277"/>
                <a:ext cx="623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7DFD2173-257F-46D9-B04A-A429EA3D52FE}"/>
                  </a:ext>
                </a:extLst>
              </p14:cNvPr>
              <p14:cNvContentPartPr/>
              <p14:nvPr/>
            </p14:nvContentPartPr>
            <p14:xfrm>
              <a:off x="4896711" y="3364357"/>
              <a:ext cx="352800" cy="2336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7DFD2173-257F-46D9-B04A-A429EA3D52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8071" y="3355717"/>
                <a:ext cx="370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686647C3-BF6E-4DC5-8714-5EA8399BE99B}"/>
                  </a:ext>
                </a:extLst>
              </p14:cNvPr>
              <p14:cNvContentPartPr/>
              <p14:nvPr/>
            </p14:nvContentPartPr>
            <p14:xfrm>
              <a:off x="7858791" y="2618437"/>
              <a:ext cx="366120" cy="3009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686647C3-BF6E-4DC5-8714-5EA8399BE9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0151" y="2609787"/>
                <a:ext cx="383760" cy="318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11E4770-192A-4256-9E84-18326095C8D3}"/>
                  </a:ext>
                </a:extLst>
              </p14:cNvPr>
              <p14:cNvContentPartPr/>
              <p14:nvPr/>
            </p14:nvContentPartPr>
            <p14:xfrm>
              <a:off x="7247511" y="2705917"/>
              <a:ext cx="491400" cy="243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11E4770-192A-4256-9E84-18326095C8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8871" y="2697277"/>
                <a:ext cx="5090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5FE7749-9D4F-4C1D-9BD5-23177CA0C3BF}"/>
                  </a:ext>
                </a:extLst>
              </p14:cNvPr>
              <p14:cNvContentPartPr/>
              <p14:nvPr/>
            </p14:nvContentPartPr>
            <p14:xfrm>
              <a:off x="180711" y="152797"/>
              <a:ext cx="6897600" cy="30880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5FE7749-9D4F-4C1D-9BD5-23177CA0C3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711" y="143798"/>
                <a:ext cx="6915240" cy="3105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5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445031-AD7B-428D-A32B-829CC32453B6}"/>
                  </a:ext>
                </a:extLst>
              </p14:cNvPr>
              <p14:cNvContentPartPr/>
              <p14:nvPr/>
            </p14:nvContentPartPr>
            <p14:xfrm>
              <a:off x="3796551" y="731677"/>
              <a:ext cx="1091160" cy="47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445031-AD7B-428D-A32B-829CC3245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551" y="722677"/>
                <a:ext cx="11088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1F0175-91D9-44CC-BBC8-3059EB2D86DD}"/>
                  </a:ext>
                </a:extLst>
              </p14:cNvPr>
              <p14:cNvContentPartPr/>
              <p14:nvPr/>
            </p14:nvContentPartPr>
            <p14:xfrm>
              <a:off x="293391" y="185917"/>
              <a:ext cx="3224160" cy="124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1F0175-91D9-44CC-BBC8-3059EB2D8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751" y="176917"/>
                <a:ext cx="324180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A6DE2B-B21B-42D9-913E-F410AD56CAFB}"/>
                  </a:ext>
                </a:extLst>
              </p14:cNvPr>
              <p14:cNvContentPartPr/>
              <p14:nvPr/>
            </p14:nvContentPartPr>
            <p14:xfrm>
              <a:off x="469431" y="1987357"/>
              <a:ext cx="1473840" cy="40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A6DE2B-B21B-42D9-913E-F410AD56CA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791" y="1978717"/>
                <a:ext cx="14914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D4C7BF-B489-46FE-AC16-A760F3A7AC81}"/>
                  </a:ext>
                </a:extLst>
              </p14:cNvPr>
              <p14:cNvContentPartPr/>
              <p14:nvPr/>
            </p14:nvContentPartPr>
            <p14:xfrm>
              <a:off x="2982591" y="1957477"/>
              <a:ext cx="3960" cy="17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D4C7BF-B489-46FE-AC16-A760F3A7AC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3951" y="1948477"/>
                <a:ext cx="216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EDE118A-0909-46C0-ADC3-98AA2AD86DD8}"/>
                  </a:ext>
                </a:extLst>
              </p14:cNvPr>
              <p14:cNvContentPartPr/>
              <p14:nvPr/>
            </p14:nvContentPartPr>
            <p14:xfrm>
              <a:off x="392751" y="2683237"/>
              <a:ext cx="229680" cy="2484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EDE118A-0909-46C0-ADC3-98AA2AD86D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111" y="2674237"/>
                <a:ext cx="247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6C20063-D242-4EDC-AFE1-45AA9A023C81}"/>
                  </a:ext>
                </a:extLst>
              </p14:cNvPr>
              <p14:cNvContentPartPr/>
              <p14:nvPr/>
            </p14:nvContentPartPr>
            <p14:xfrm>
              <a:off x="868671" y="2540677"/>
              <a:ext cx="1156680" cy="325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6C20063-D242-4EDC-AFE1-45AA9A023C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671" y="2532037"/>
                <a:ext cx="11743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49C3CFC-6225-4C8C-91BE-DAD1DB638973}"/>
                  </a:ext>
                </a:extLst>
              </p14:cNvPr>
              <p14:cNvContentPartPr/>
              <p14:nvPr/>
            </p14:nvContentPartPr>
            <p14:xfrm>
              <a:off x="4425471" y="1745077"/>
              <a:ext cx="920880" cy="4071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49C3CFC-6225-4C8C-91BE-DAD1DB6389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6467" y="1736085"/>
                <a:ext cx="938527" cy="424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517A90B-F2BE-40F1-BA2B-DAC4255E23B1}"/>
                  </a:ext>
                </a:extLst>
              </p14:cNvPr>
              <p14:cNvContentPartPr/>
              <p14:nvPr/>
            </p14:nvContentPartPr>
            <p14:xfrm>
              <a:off x="3142071" y="1917157"/>
              <a:ext cx="694800" cy="32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517A90B-F2BE-40F1-BA2B-DAC4255E23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3431" y="1908157"/>
                <a:ext cx="712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8CD000-7A39-4D97-A254-0BE56386F6AD}"/>
                  </a:ext>
                </a:extLst>
              </p14:cNvPr>
              <p14:cNvContentPartPr/>
              <p14:nvPr/>
            </p14:nvContentPartPr>
            <p14:xfrm>
              <a:off x="2096991" y="1864237"/>
              <a:ext cx="715320" cy="39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8CD000-7A39-4D97-A254-0BE56386F6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7991" y="1855597"/>
                <a:ext cx="7329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3DE5991-FB9A-4598-B269-B4724F7E739B}"/>
                  </a:ext>
                </a:extLst>
              </p14:cNvPr>
              <p14:cNvContentPartPr/>
              <p14:nvPr/>
            </p14:nvContentPartPr>
            <p14:xfrm>
              <a:off x="3749751" y="2774317"/>
              <a:ext cx="56880" cy="738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3DE5991-FB9A-4598-B269-B4724F7E73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0751" y="2765677"/>
                <a:ext cx="74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11F914E-F4A9-452F-94F8-F726B6D9A937}"/>
                  </a:ext>
                </a:extLst>
              </p14:cNvPr>
              <p14:cNvContentPartPr/>
              <p14:nvPr/>
            </p14:nvContentPartPr>
            <p14:xfrm>
              <a:off x="3973671" y="2463997"/>
              <a:ext cx="190440" cy="429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11F914E-F4A9-452F-94F8-F726B6D9A9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4671" y="2455357"/>
                <a:ext cx="2080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453058C-A3A0-484F-95B2-D30BE26DEBA8}"/>
                  </a:ext>
                </a:extLst>
              </p14:cNvPr>
              <p14:cNvContentPartPr/>
              <p14:nvPr/>
            </p14:nvContentPartPr>
            <p14:xfrm>
              <a:off x="4322511" y="2473717"/>
              <a:ext cx="316800" cy="436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453058C-A3A0-484F-95B2-D30BE26DEB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3871" y="2465077"/>
                <a:ext cx="3344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D2719CF-49A3-4861-9D39-D5B726EE563D}"/>
                  </a:ext>
                </a:extLst>
              </p14:cNvPr>
              <p14:cNvContentPartPr/>
              <p14:nvPr/>
            </p14:nvContentPartPr>
            <p14:xfrm>
              <a:off x="2527911" y="2501077"/>
              <a:ext cx="652320" cy="449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D2719CF-49A3-4861-9D39-D5B726EE56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18906" y="2492437"/>
                <a:ext cx="66997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364005B-E5AE-46FC-9D93-3622CA424F85}"/>
                  </a:ext>
                </a:extLst>
              </p14:cNvPr>
              <p14:cNvContentPartPr/>
              <p14:nvPr/>
            </p14:nvContentPartPr>
            <p14:xfrm>
              <a:off x="3796911" y="3142237"/>
              <a:ext cx="333000" cy="197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364005B-E5AE-46FC-9D93-3622CA424F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87911" y="3133597"/>
                <a:ext cx="350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8F7211D-2D16-4E84-93FF-1C11E5E1BA19}"/>
                  </a:ext>
                </a:extLst>
              </p14:cNvPr>
              <p14:cNvContentPartPr/>
              <p14:nvPr/>
            </p14:nvContentPartPr>
            <p14:xfrm>
              <a:off x="4247271" y="3175717"/>
              <a:ext cx="58680" cy="1522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8F7211D-2D16-4E84-93FF-1C11E5E1BA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38271" y="3166717"/>
                <a:ext cx="7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19B0F10-8960-4583-8977-DFF162F36B95}"/>
                  </a:ext>
                </a:extLst>
              </p14:cNvPr>
              <p14:cNvContentPartPr/>
              <p14:nvPr/>
            </p14:nvContentPartPr>
            <p14:xfrm>
              <a:off x="4438791" y="3169237"/>
              <a:ext cx="138960" cy="1494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19B0F10-8960-4583-8977-DFF162F36B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0151" y="3160597"/>
                <a:ext cx="156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92A9359-9965-40DA-BD09-A18D67731759}"/>
                  </a:ext>
                </a:extLst>
              </p14:cNvPr>
              <p14:cNvContentPartPr/>
              <p14:nvPr/>
            </p14:nvContentPartPr>
            <p14:xfrm>
              <a:off x="4691871" y="3131437"/>
              <a:ext cx="163080" cy="1609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92A9359-9965-40DA-BD09-A18D677317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83231" y="3122437"/>
                <a:ext cx="180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C9A98860-9140-423D-8D68-51C20F427C2B}"/>
                  </a:ext>
                </a:extLst>
              </p14:cNvPr>
              <p14:cNvContentPartPr/>
              <p14:nvPr/>
            </p14:nvContentPartPr>
            <p14:xfrm>
              <a:off x="2669031" y="3183277"/>
              <a:ext cx="750960" cy="2048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C9A98860-9140-423D-8D68-51C20F427C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60391" y="3174293"/>
                <a:ext cx="768600" cy="22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4F2F045-13CC-4BCC-A22A-753759C2D5AC}"/>
                  </a:ext>
                </a:extLst>
              </p14:cNvPr>
              <p14:cNvContentPartPr/>
              <p14:nvPr/>
            </p14:nvContentPartPr>
            <p14:xfrm>
              <a:off x="1922751" y="3157357"/>
              <a:ext cx="625680" cy="2336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4F2F045-13CC-4BCC-A22A-753759C2D5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4111" y="3148357"/>
                <a:ext cx="643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2B19DCB-46A3-4E16-97D4-D955DD5B9A38}"/>
                  </a:ext>
                </a:extLst>
              </p14:cNvPr>
              <p14:cNvContentPartPr/>
              <p14:nvPr/>
            </p14:nvContentPartPr>
            <p14:xfrm>
              <a:off x="755991" y="3166357"/>
              <a:ext cx="764640" cy="2448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2B19DCB-46A3-4E16-97D4-D955DD5B9A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995" y="3157704"/>
                <a:ext cx="782272" cy="262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E494A03-D5EC-49C3-B98E-CF1A744C0CF4}"/>
                  </a:ext>
                </a:extLst>
              </p14:cNvPr>
              <p14:cNvContentPartPr/>
              <p14:nvPr/>
            </p14:nvContentPartPr>
            <p14:xfrm>
              <a:off x="478071" y="3195157"/>
              <a:ext cx="134280" cy="2228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E494A03-D5EC-49C3-B98E-CF1A744C0C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9408" y="3186517"/>
                <a:ext cx="151967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AAE846E-1C2E-4942-B15F-D8D65D18E868}"/>
                  </a:ext>
                </a:extLst>
              </p14:cNvPr>
              <p14:cNvContentPartPr/>
              <p14:nvPr/>
            </p14:nvContentPartPr>
            <p14:xfrm>
              <a:off x="2703951" y="3638677"/>
              <a:ext cx="192240" cy="1926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AAE846E-1C2E-4942-B15F-D8D65D18E8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95311" y="3630037"/>
                <a:ext cx="2098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BD34277-3651-4856-AC9A-D907C26625F3}"/>
                  </a:ext>
                </a:extLst>
              </p14:cNvPr>
              <p14:cNvContentPartPr/>
              <p14:nvPr/>
            </p14:nvContentPartPr>
            <p14:xfrm>
              <a:off x="452151" y="3659197"/>
              <a:ext cx="1834920" cy="263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BD34277-3651-4856-AC9A-D907C26625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3511" y="3650557"/>
                <a:ext cx="1852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8D256C1-636B-4E1D-81FE-8A77B35D1CA0}"/>
                  </a:ext>
                </a:extLst>
              </p14:cNvPr>
              <p14:cNvContentPartPr/>
              <p14:nvPr/>
            </p14:nvContentPartPr>
            <p14:xfrm>
              <a:off x="3015351" y="3603037"/>
              <a:ext cx="1504080" cy="227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8D256C1-636B-4E1D-81FE-8A77B35D1C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06351" y="3594037"/>
                <a:ext cx="152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5631953-CDB4-4544-A24B-21AA3559B088}"/>
                  </a:ext>
                </a:extLst>
              </p14:cNvPr>
              <p14:cNvContentPartPr/>
              <p14:nvPr/>
            </p14:nvContentPartPr>
            <p14:xfrm>
              <a:off x="5066991" y="3942157"/>
              <a:ext cx="506520" cy="244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5631953-CDB4-4544-A24B-21AA3559B0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58351" y="3933517"/>
                <a:ext cx="524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1F0D31-7C84-4F9A-951E-27FBE5662AD0}"/>
                  </a:ext>
                </a:extLst>
              </p14:cNvPr>
              <p14:cNvContentPartPr/>
              <p14:nvPr/>
            </p14:nvContentPartPr>
            <p14:xfrm>
              <a:off x="4050711" y="4016677"/>
              <a:ext cx="911880" cy="234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1F0D31-7C84-4F9A-951E-27FBE5662A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42071" y="4007677"/>
                <a:ext cx="929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217D1F-DDBF-4FA6-8A94-D42A524FB8F8}"/>
                  </a:ext>
                </a:extLst>
              </p14:cNvPr>
              <p14:cNvContentPartPr/>
              <p14:nvPr/>
            </p14:nvContentPartPr>
            <p14:xfrm>
              <a:off x="3008151" y="4110637"/>
              <a:ext cx="666360" cy="207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217D1F-DDBF-4FA6-8A94-D42A524FB8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99511" y="4101982"/>
                <a:ext cx="684000" cy="224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F22357C-11FB-47A7-9D31-984F9F94208B}"/>
                  </a:ext>
                </a:extLst>
              </p14:cNvPr>
              <p14:cNvContentPartPr/>
              <p14:nvPr/>
            </p14:nvContentPartPr>
            <p14:xfrm>
              <a:off x="1318311" y="4186597"/>
              <a:ext cx="1384200" cy="242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F22357C-11FB-47A7-9D31-984F9F9420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9313" y="4177957"/>
                <a:ext cx="1401835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00C48F0-9916-4DA5-A60F-6C42FB8F4438}"/>
                  </a:ext>
                </a:extLst>
              </p14:cNvPr>
              <p14:cNvContentPartPr/>
              <p14:nvPr/>
            </p14:nvContentPartPr>
            <p14:xfrm>
              <a:off x="322191" y="4309357"/>
              <a:ext cx="676440" cy="211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00C48F0-9916-4DA5-A60F-6C42FB8F44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3191" y="4300702"/>
                <a:ext cx="694080" cy="228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8B4C445-BB46-46D7-8FBC-2482944BE527}"/>
                  </a:ext>
                </a:extLst>
              </p14:cNvPr>
              <p14:cNvContentPartPr/>
              <p14:nvPr/>
            </p14:nvContentPartPr>
            <p14:xfrm>
              <a:off x="5684031" y="4160317"/>
              <a:ext cx="26280" cy="147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8B4C445-BB46-46D7-8FBC-2482944BE52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75391" y="4151317"/>
                <a:ext cx="43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6846F7B-5665-46F9-8E10-7AAA8E2A5BEE}"/>
                  </a:ext>
                </a:extLst>
              </p14:cNvPr>
              <p14:cNvContentPartPr/>
              <p14:nvPr/>
            </p14:nvContentPartPr>
            <p14:xfrm>
              <a:off x="1825911" y="4717957"/>
              <a:ext cx="147600" cy="128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6846F7B-5665-46F9-8E10-7AAA8E2A5BE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17271" y="4709317"/>
                <a:ext cx="165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BD386CA-701C-437A-89DD-EF0F371F6715}"/>
                  </a:ext>
                </a:extLst>
              </p14:cNvPr>
              <p14:cNvContentPartPr/>
              <p14:nvPr/>
            </p14:nvContentPartPr>
            <p14:xfrm>
              <a:off x="3075471" y="4602757"/>
              <a:ext cx="304920" cy="1825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BD386CA-701C-437A-89DD-EF0F371F67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66471" y="4594117"/>
                <a:ext cx="322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9AA19AE-56AD-4E06-83B6-F00B106DFA20}"/>
                  </a:ext>
                </a:extLst>
              </p14:cNvPr>
              <p14:cNvContentPartPr/>
              <p14:nvPr/>
            </p14:nvContentPartPr>
            <p14:xfrm>
              <a:off x="3664431" y="4522837"/>
              <a:ext cx="720000" cy="202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9AA19AE-56AD-4E06-83B6-F00B106DFA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55435" y="4514197"/>
                <a:ext cx="737631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695A19A-82C1-428B-951E-BE821113CD62}"/>
                  </a:ext>
                </a:extLst>
              </p14:cNvPr>
              <p14:cNvContentPartPr/>
              <p14:nvPr/>
            </p14:nvContentPartPr>
            <p14:xfrm>
              <a:off x="2631591" y="4631197"/>
              <a:ext cx="337680" cy="1515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695A19A-82C1-428B-951E-BE821113CD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22951" y="4622577"/>
                <a:ext cx="355320" cy="16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9BFA7B9-2E8C-4EA3-8DB9-43A9775E7BEB}"/>
                  </a:ext>
                </a:extLst>
              </p14:cNvPr>
              <p14:cNvContentPartPr/>
              <p14:nvPr/>
            </p14:nvContentPartPr>
            <p14:xfrm>
              <a:off x="2320551" y="4676917"/>
              <a:ext cx="200880" cy="1285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9BFA7B9-2E8C-4EA3-8DB9-43A9775E7B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11911" y="4667917"/>
                <a:ext cx="218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DB2EBEB-0E8B-497A-8F31-A896699E143E}"/>
                  </a:ext>
                </a:extLst>
              </p14:cNvPr>
              <p14:cNvContentPartPr/>
              <p14:nvPr/>
            </p14:nvContentPartPr>
            <p14:xfrm>
              <a:off x="2068551" y="4704277"/>
              <a:ext cx="124200" cy="1317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DB2EBEB-0E8B-497A-8F31-A896699E143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59911" y="4695277"/>
                <a:ext cx="141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9DBA3440-F7D5-4072-8497-4DC44110D847}"/>
                  </a:ext>
                </a:extLst>
              </p14:cNvPr>
              <p14:cNvContentPartPr/>
              <p14:nvPr/>
            </p14:nvContentPartPr>
            <p14:xfrm>
              <a:off x="1474551" y="4669357"/>
              <a:ext cx="249480" cy="2152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9DBA3440-F7D5-4072-8497-4DC44110D8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65899" y="4660357"/>
                <a:ext cx="267145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CBDC51C-B58E-4447-8DF3-5640FFE3D8E8}"/>
                  </a:ext>
                </a:extLst>
              </p14:cNvPr>
              <p14:cNvContentPartPr/>
              <p14:nvPr/>
            </p14:nvContentPartPr>
            <p14:xfrm>
              <a:off x="844551" y="4769437"/>
              <a:ext cx="154080" cy="1702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CBDC51C-B58E-4447-8DF3-5640FFE3D8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5551" y="4760437"/>
                <a:ext cx="171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CEC9F83-334F-43CE-B609-5ADD9FCCE017}"/>
                  </a:ext>
                </a:extLst>
              </p14:cNvPr>
              <p14:cNvContentPartPr/>
              <p14:nvPr/>
            </p14:nvContentPartPr>
            <p14:xfrm>
              <a:off x="301671" y="4804357"/>
              <a:ext cx="421560" cy="1663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CEC9F83-334F-43CE-B609-5ADD9FCCE0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031" y="4795717"/>
                <a:ext cx="439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7B72807F-5642-44A7-BC75-E6A92EF50E61}"/>
                  </a:ext>
                </a:extLst>
              </p14:cNvPr>
              <p14:cNvContentPartPr/>
              <p14:nvPr/>
            </p14:nvContentPartPr>
            <p14:xfrm>
              <a:off x="917991" y="5108557"/>
              <a:ext cx="123840" cy="1400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7B72807F-5642-44A7-BC75-E6A92EF50E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9351" y="5099917"/>
                <a:ext cx="141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FA8EAFC-33C1-4169-8549-5F0E9973ABED}"/>
                  </a:ext>
                </a:extLst>
              </p14:cNvPr>
              <p14:cNvContentPartPr/>
              <p14:nvPr/>
            </p14:nvContentPartPr>
            <p14:xfrm>
              <a:off x="2262591" y="5044477"/>
              <a:ext cx="31320" cy="1447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FA8EAFC-33C1-4169-8549-5F0E9973AB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53591" y="5035837"/>
                <a:ext cx="48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A9F7C034-1949-4863-AF8F-373B783F3C45}"/>
                  </a:ext>
                </a:extLst>
              </p14:cNvPr>
              <p14:cNvContentPartPr/>
              <p14:nvPr/>
            </p14:nvContentPartPr>
            <p14:xfrm>
              <a:off x="2448351" y="5046997"/>
              <a:ext cx="208440" cy="1429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A9F7C034-1949-4863-AF8F-373B783F3C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39711" y="5037997"/>
                <a:ext cx="226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B6EBAAB-A994-4B48-8B09-9EB215142C5F}"/>
                  </a:ext>
                </a:extLst>
              </p14:cNvPr>
              <p14:cNvContentPartPr/>
              <p14:nvPr/>
            </p14:nvContentPartPr>
            <p14:xfrm>
              <a:off x="1179711" y="5068957"/>
              <a:ext cx="786960" cy="1951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B6EBAAB-A994-4B48-8B09-9EB215142C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71075" y="5059957"/>
                <a:ext cx="804592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DC1B2B7-3F51-4667-BB12-112C525D452E}"/>
                  </a:ext>
                </a:extLst>
              </p14:cNvPr>
              <p14:cNvContentPartPr/>
              <p14:nvPr/>
            </p14:nvContentPartPr>
            <p14:xfrm>
              <a:off x="325431" y="5151037"/>
              <a:ext cx="476280" cy="1782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DC1B2B7-3F51-4667-BB12-112C525D452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6431" y="5142380"/>
                <a:ext cx="493920" cy="195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F6BD80C-3D5C-4DD5-BEEA-E46271E644EF}"/>
                  </a:ext>
                </a:extLst>
              </p14:cNvPr>
              <p14:cNvContentPartPr/>
              <p14:nvPr/>
            </p14:nvContentPartPr>
            <p14:xfrm>
              <a:off x="1025991" y="1388677"/>
              <a:ext cx="3781080" cy="12924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F6BD80C-3D5C-4DD5-BEEA-E46271E644E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7351" y="1380037"/>
                <a:ext cx="3798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BBF0EF2C-D8DE-4A71-96F7-2C9C2F2C0D95}"/>
                  </a:ext>
                </a:extLst>
              </p14:cNvPr>
              <p14:cNvContentPartPr/>
              <p14:nvPr/>
            </p14:nvContentPartPr>
            <p14:xfrm>
              <a:off x="2913831" y="5020717"/>
              <a:ext cx="148320" cy="1735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BBF0EF2C-D8DE-4A71-96F7-2C9C2F2C0D9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04831" y="5012077"/>
                <a:ext cx="165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AC799A8-4073-4FE7-AD86-859194074C57}"/>
                  </a:ext>
                </a:extLst>
              </p14:cNvPr>
              <p14:cNvContentPartPr/>
              <p14:nvPr/>
            </p14:nvContentPartPr>
            <p14:xfrm>
              <a:off x="3188151" y="4974997"/>
              <a:ext cx="768240" cy="2203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AC799A8-4073-4FE7-AD86-859194074C5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79507" y="4966357"/>
                <a:ext cx="785888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2E71D4BB-667D-45C9-B5FC-93D2EB608192}"/>
                  </a:ext>
                </a:extLst>
              </p14:cNvPr>
              <p14:cNvContentPartPr/>
              <p14:nvPr/>
            </p14:nvContentPartPr>
            <p14:xfrm>
              <a:off x="4055391" y="5151037"/>
              <a:ext cx="21240" cy="4140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2E71D4BB-667D-45C9-B5FC-93D2EB6081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46391" y="5142397"/>
                <a:ext cx="38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3B029CF3-8D58-40E6-81BA-C2DCD5DEAC26}"/>
                  </a:ext>
                </a:extLst>
              </p14:cNvPr>
              <p14:cNvContentPartPr/>
              <p14:nvPr/>
            </p14:nvContentPartPr>
            <p14:xfrm>
              <a:off x="315711" y="5693557"/>
              <a:ext cx="125280" cy="1958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3B029CF3-8D58-40E6-81BA-C2DCD5DEAC2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7071" y="5684557"/>
                <a:ext cx="142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C930749C-959D-47C6-BF56-4FCE5DFEF89D}"/>
                  </a:ext>
                </a:extLst>
              </p14:cNvPr>
              <p14:cNvContentPartPr/>
              <p14:nvPr/>
            </p14:nvContentPartPr>
            <p14:xfrm>
              <a:off x="943551" y="5622637"/>
              <a:ext cx="214200" cy="2224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C930749C-959D-47C6-BF56-4FCE5DFEF89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4551" y="5613997"/>
                <a:ext cx="231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4660549-7DC5-488B-9B4F-9E26BC818322}"/>
                  </a:ext>
                </a:extLst>
              </p14:cNvPr>
              <p14:cNvContentPartPr/>
              <p14:nvPr/>
            </p14:nvContentPartPr>
            <p14:xfrm>
              <a:off x="537831" y="5670877"/>
              <a:ext cx="312120" cy="1969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4660549-7DC5-488B-9B4F-9E26BC8183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8831" y="5661877"/>
                <a:ext cx="329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DEC5CA81-5AA2-432B-A92F-9D06C6310D91}"/>
                  </a:ext>
                </a:extLst>
              </p14:cNvPr>
              <p14:cNvContentPartPr/>
              <p14:nvPr/>
            </p14:nvContentPartPr>
            <p14:xfrm>
              <a:off x="1506591" y="5646037"/>
              <a:ext cx="144000" cy="1983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DEC5CA81-5AA2-432B-A92F-9D06C6310D9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97951" y="5637397"/>
                <a:ext cx="161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F6AE0AC-C990-40BA-91E9-38BAB40DD587}"/>
                  </a:ext>
                </a:extLst>
              </p14:cNvPr>
              <p14:cNvContentPartPr/>
              <p14:nvPr/>
            </p14:nvContentPartPr>
            <p14:xfrm>
              <a:off x="5523831" y="5428957"/>
              <a:ext cx="367920" cy="1422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F6AE0AC-C990-40BA-91E9-38BAB40DD58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15191" y="5419957"/>
                <a:ext cx="385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15BF80EA-55B3-49DF-9517-3A10B309B050}"/>
                  </a:ext>
                </a:extLst>
              </p14:cNvPr>
              <p14:cNvContentPartPr/>
              <p14:nvPr/>
            </p14:nvContentPartPr>
            <p14:xfrm>
              <a:off x="4905351" y="5401957"/>
              <a:ext cx="521280" cy="22104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15BF80EA-55B3-49DF-9517-3A10B309B05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96711" y="5393317"/>
                <a:ext cx="538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C018C8DC-323D-4123-AF0D-6482D6ED0822}"/>
                  </a:ext>
                </a:extLst>
              </p14:cNvPr>
              <p14:cNvContentPartPr/>
              <p14:nvPr/>
            </p14:nvContentPartPr>
            <p14:xfrm>
              <a:off x="4428351" y="5466037"/>
              <a:ext cx="135720" cy="16740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C018C8DC-323D-4123-AF0D-6482D6ED082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19711" y="5457397"/>
                <a:ext cx="153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AAB3B76-4F53-4AFE-A2E0-FC52B61C31DA}"/>
                  </a:ext>
                </a:extLst>
              </p14:cNvPr>
              <p14:cNvContentPartPr/>
              <p14:nvPr/>
            </p14:nvContentPartPr>
            <p14:xfrm>
              <a:off x="3408111" y="5528317"/>
              <a:ext cx="887040" cy="17964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AAB3B76-4F53-4AFE-A2E0-FC52B61C31D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99471" y="5519335"/>
                <a:ext cx="904680" cy="197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8A6DEE5E-5AB6-448A-86C4-7FB868995424}"/>
                  </a:ext>
                </a:extLst>
              </p14:cNvPr>
              <p14:cNvContentPartPr/>
              <p14:nvPr/>
            </p14:nvContentPartPr>
            <p14:xfrm>
              <a:off x="2346471" y="5532997"/>
              <a:ext cx="736200" cy="2232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8A6DEE5E-5AB6-448A-86C4-7FB8689954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37831" y="5523997"/>
                <a:ext cx="753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93B96691-6CF5-4F4F-9C9B-7347039D3217}"/>
                  </a:ext>
                </a:extLst>
              </p14:cNvPr>
              <p14:cNvContentPartPr/>
              <p14:nvPr/>
            </p14:nvContentPartPr>
            <p14:xfrm>
              <a:off x="1754631" y="5624437"/>
              <a:ext cx="319680" cy="1922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93B96691-6CF5-4F4F-9C9B-7347039D321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46001" y="5615437"/>
                <a:ext cx="3373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08FC923B-1EFC-41F4-A416-BBCB4936D3C6}"/>
                  </a:ext>
                </a:extLst>
              </p14:cNvPr>
              <p14:cNvContentPartPr/>
              <p14:nvPr/>
            </p14:nvContentPartPr>
            <p14:xfrm>
              <a:off x="302031" y="6160837"/>
              <a:ext cx="280800" cy="17568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08FC923B-1EFC-41F4-A416-BBCB4936D3C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3031" y="6152197"/>
                <a:ext cx="298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F9CF7721-B67F-4193-9501-0D2DC954DB77}"/>
                  </a:ext>
                </a:extLst>
              </p14:cNvPr>
              <p14:cNvContentPartPr/>
              <p14:nvPr/>
            </p14:nvContentPartPr>
            <p14:xfrm>
              <a:off x="1681551" y="6044197"/>
              <a:ext cx="257760" cy="1695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F9CF7721-B67F-4193-9501-0D2DC954DB7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72911" y="6035197"/>
                <a:ext cx="275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8A21A675-E356-4712-87DB-0F2D8AA5B5A7}"/>
                  </a:ext>
                </a:extLst>
              </p14:cNvPr>
              <p14:cNvContentPartPr/>
              <p14:nvPr/>
            </p14:nvContentPartPr>
            <p14:xfrm>
              <a:off x="2879631" y="5953117"/>
              <a:ext cx="173520" cy="17964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8A21A675-E356-4712-87DB-0F2D8AA5B5A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70991" y="5944460"/>
                <a:ext cx="1911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2258F5ED-C87C-428E-81C9-EBEC18B79417}"/>
                  </a:ext>
                </a:extLst>
              </p14:cNvPr>
              <p14:cNvContentPartPr/>
              <p14:nvPr/>
            </p14:nvContentPartPr>
            <p14:xfrm>
              <a:off x="2060991" y="5981197"/>
              <a:ext cx="475560" cy="21996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2258F5ED-C87C-428E-81C9-EBEC18B7941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51991" y="5972543"/>
                <a:ext cx="493200" cy="237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C27192FF-06E9-4412-B3D9-C22FF556E222}"/>
                  </a:ext>
                </a:extLst>
              </p14:cNvPr>
              <p14:cNvContentPartPr/>
              <p14:nvPr/>
            </p14:nvContentPartPr>
            <p14:xfrm>
              <a:off x="662391" y="6120157"/>
              <a:ext cx="578880" cy="1738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C27192FF-06E9-4412-B3D9-C22FF556E2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53751" y="6111176"/>
                <a:ext cx="596520" cy="191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C304A3AC-C79B-4125-BEE4-41CB4B689717}"/>
                  </a:ext>
                </a:extLst>
              </p14:cNvPr>
              <p14:cNvContentPartPr/>
              <p14:nvPr/>
            </p14:nvContentPartPr>
            <p14:xfrm>
              <a:off x="1648071" y="6548557"/>
              <a:ext cx="429840" cy="2224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C304A3AC-C79B-4125-BEE4-41CB4B6897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639431" y="6539557"/>
                <a:ext cx="4474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6DB1FDBD-6B51-4EC7-9002-D940B74F6AD5}"/>
                  </a:ext>
                </a:extLst>
              </p14:cNvPr>
              <p14:cNvContentPartPr/>
              <p14:nvPr/>
            </p14:nvContentPartPr>
            <p14:xfrm>
              <a:off x="1212831" y="6562237"/>
              <a:ext cx="295920" cy="21060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6DB1FDBD-6B51-4EC7-9002-D940B74F6AD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04180" y="6553237"/>
                <a:ext cx="313581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6746C03C-900A-45C9-A381-C722F70480EF}"/>
                  </a:ext>
                </a:extLst>
              </p14:cNvPr>
              <p14:cNvContentPartPr/>
              <p14:nvPr/>
            </p14:nvContentPartPr>
            <p14:xfrm>
              <a:off x="777951" y="6583477"/>
              <a:ext cx="347400" cy="2275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6746C03C-900A-45C9-A381-C722F70480E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8951" y="6574837"/>
                <a:ext cx="365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4CC36776-852A-466C-8198-8BFBA9957AED}"/>
                  </a:ext>
                </a:extLst>
              </p14:cNvPr>
              <p14:cNvContentPartPr/>
              <p14:nvPr/>
            </p14:nvContentPartPr>
            <p14:xfrm>
              <a:off x="452511" y="6586357"/>
              <a:ext cx="218880" cy="2289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4CC36776-852A-466C-8198-8BFBA9957AE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3511" y="6577717"/>
                <a:ext cx="236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06957FE5-A6C1-4CF3-B221-90AAC4F91A40}"/>
                  </a:ext>
                </a:extLst>
              </p14:cNvPr>
              <p14:cNvContentPartPr/>
              <p14:nvPr/>
            </p14:nvContentPartPr>
            <p14:xfrm>
              <a:off x="3165831" y="5942317"/>
              <a:ext cx="2155320" cy="7182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06957FE5-A6C1-4CF3-B221-90AAC4F91A4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57191" y="5933317"/>
                <a:ext cx="217296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D72BCC27-5D99-4E4F-9D5C-57688021EB89}"/>
                  </a:ext>
                </a:extLst>
              </p14:cNvPr>
              <p14:cNvContentPartPr/>
              <p14:nvPr/>
            </p14:nvContentPartPr>
            <p14:xfrm>
              <a:off x="8877591" y="3062317"/>
              <a:ext cx="328320" cy="40464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D72BCC27-5D99-4E4F-9D5C-57688021EB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68591" y="3053677"/>
                <a:ext cx="3459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051473F5-F451-4850-8EA0-B815A4B9BA88}"/>
                  </a:ext>
                </a:extLst>
              </p14:cNvPr>
              <p14:cNvContentPartPr/>
              <p14:nvPr/>
            </p14:nvContentPartPr>
            <p14:xfrm>
              <a:off x="9797391" y="3055477"/>
              <a:ext cx="22680" cy="9936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051473F5-F451-4850-8EA0-B815A4B9BA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88751" y="3046477"/>
                <a:ext cx="40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002CEE0F-3665-4806-AE31-C02A1049E389}"/>
                  </a:ext>
                </a:extLst>
              </p14:cNvPr>
              <p14:cNvContentPartPr/>
              <p14:nvPr/>
            </p14:nvContentPartPr>
            <p14:xfrm>
              <a:off x="9929151" y="2808877"/>
              <a:ext cx="304560" cy="31716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002CEE0F-3665-4806-AE31-C02A1049E38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20511" y="2800237"/>
                <a:ext cx="3222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8F8CFE04-A7B9-42E2-803D-D5DFC59B5B9E}"/>
                  </a:ext>
                </a:extLst>
              </p14:cNvPr>
              <p14:cNvContentPartPr/>
              <p14:nvPr/>
            </p14:nvContentPartPr>
            <p14:xfrm>
              <a:off x="9402471" y="2881237"/>
              <a:ext cx="301680" cy="26604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8F8CFE04-A7B9-42E2-803D-D5DFC59B5B9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393460" y="2872597"/>
                <a:ext cx="319341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14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2BAA7-65EB-414D-B372-3CD531BFD9D3}"/>
                  </a:ext>
                </a:extLst>
              </p14:cNvPr>
              <p14:cNvContentPartPr/>
              <p14:nvPr/>
            </p14:nvContentPartPr>
            <p14:xfrm>
              <a:off x="289438" y="1047063"/>
              <a:ext cx="162360" cy="23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2BAA7-65EB-414D-B372-3CD531BFD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798" y="1038423"/>
                <a:ext cx="180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1A13D1-1692-48B3-8B6A-B1CC70A673E0}"/>
                  </a:ext>
                </a:extLst>
              </p14:cNvPr>
              <p14:cNvContentPartPr/>
              <p14:nvPr/>
            </p14:nvContentPartPr>
            <p14:xfrm>
              <a:off x="2291398" y="876063"/>
              <a:ext cx="408600" cy="320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1A13D1-1692-48B3-8B6A-B1CC70A67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758" y="867073"/>
                <a:ext cx="426240" cy="33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53D1D7-F4A8-41CD-8FF4-123E3BE2171B}"/>
                  </a:ext>
                </a:extLst>
              </p14:cNvPr>
              <p14:cNvContentPartPr/>
              <p14:nvPr/>
            </p14:nvContentPartPr>
            <p14:xfrm>
              <a:off x="1976758" y="1026543"/>
              <a:ext cx="244440" cy="153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53D1D7-F4A8-41CD-8FF4-123E3BE217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118" y="1017564"/>
                <a:ext cx="262080" cy="171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15D75F-DFD2-41BA-9545-D068B0C450DB}"/>
                  </a:ext>
                </a:extLst>
              </p14:cNvPr>
              <p14:cNvContentPartPr/>
              <p14:nvPr/>
            </p14:nvContentPartPr>
            <p14:xfrm>
              <a:off x="1608478" y="975423"/>
              <a:ext cx="276120" cy="277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15D75F-DFD2-41BA-9545-D068B0C450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838" y="966423"/>
                <a:ext cx="293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BD794C-EA4A-4483-945E-182D7AF19CEA}"/>
                  </a:ext>
                </a:extLst>
              </p14:cNvPr>
              <p14:cNvContentPartPr/>
              <p14:nvPr/>
            </p14:nvContentPartPr>
            <p14:xfrm>
              <a:off x="523798" y="1030863"/>
              <a:ext cx="959760" cy="24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BD794C-EA4A-4483-945E-182D7AF19C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798" y="1021876"/>
                <a:ext cx="977400" cy="25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1CD091-BA03-4C00-B8E2-C46821C6D88E}"/>
                  </a:ext>
                </a:extLst>
              </p14:cNvPr>
              <p14:cNvContentPartPr/>
              <p14:nvPr/>
            </p14:nvContentPartPr>
            <p14:xfrm>
              <a:off x="2908438" y="880743"/>
              <a:ext cx="110520" cy="95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1CD091-BA03-4C00-B8E2-C46821C6D8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9438" y="871743"/>
                <a:ext cx="128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4E8369-66DC-4FAF-8A75-B3D62E34270E}"/>
                  </a:ext>
                </a:extLst>
              </p14:cNvPr>
              <p14:cNvContentPartPr/>
              <p14:nvPr/>
            </p14:nvContentPartPr>
            <p14:xfrm>
              <a:off x="3070078" y="1015743"/>
              <a:ext cx="106560" cy="16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4E8369-66DC-4FAF-8A75-B3D62E3427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1078" y="1007103"/>
                <a:ext cx="124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8AC5F0-4FC1-4BE0-844F-2BE13C3445CB}"/>
                  </a:ext>
                </a:extLst>
              </p14:cNvPr>
              <p14:cNvContentPartPr/>
              <p14:nvPr/>
            </p14:nvContentPartPr>
            <p14:xfrm>
              <a:off x="3094558" y="1092783"/>
              <a:ext cx="153360" cy="1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8AC5F0-4FC1-4BE0-844F-2BE13C3445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5918" y="1083783"/>
                <a:ext cx="171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4FAE99F2-AA8E-48BF-A39A-46395328CFD6}"/>
                  </a:ext>
                </a:extLst>
              </p14:cNvPr>
              <p14:cNvContentPartPr/>
              <p14:nvPr/>
            </p14:nvContentPartPr>
            <p14:xfrm>
              <a:off x="4477318" y="1000983"/>
              <a:ext cx="342720" cy="14292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4FAE99F2-AA8E-48BF-A39A-46395328CF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8318" y="992343"/>
                <a:ext cx="360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70EE2ADB-AF77-4EEC-ADEC-B09FDBF44519}"/>
                  </a:ext>
                </a:extLst>
              </p14:cNvPr>
              <p14:cNvContentPartPr/>
              <p14:nvPr/>
            </p14:nvContentPartPr>
            <p14:xfrm>
              <a:off x="3395158" y="936183"/>
              <a:ext cx="1016280" cy="2552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70EE2ADB-AF77-4EEC-ADEC-B09FDBF445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86521" y="927543"/>
                <a:ext cx="1033914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BD4ADE79-EEDF-4608-B505-A5D669B672EA}"/>
                  </a:ext>
                </a:extLst>
              </p14:cNvPr>
              <p14:cNvContentPartPr/>
              <p14:nvPr/>
            </p14:nvContentPartPr>
            <p14:xfrm>
              <a:off x="5199478" y="939423"/>
              <a:ext cx="87120" cy="21060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BD4ADE79-EEDF-4608-B505-A5D669B67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90478" y="930423"/>
                <a:ext cx="1047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C284D8BE-3730-4365-A14C-25C3B9584DE2}"/>
                  </a:ext>
                </a:extLst>
              </p14:cNvPr>
              <p14:cNvContentPartPr/>
              <p14:nvPr/>
            </p14:nvContentPartPr>
            <p14:xfrm>
              <a:off x="5366158" y="941583"/>
              <a:ext cx="78120" cy="2217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C284D8BE-3730-4365-A14C-25C3B9584D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7518" y="932583"/>
                <a:ext cx="957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59F3DE3-24F7-4A81-90CD-5BC774244FA2}"/>
                  </a:ext>
                </a:extLst>
              </p14:cNvPr>
              <p14:cNvContentPartPr/>
              <p14:nvPr/>
            </p14:nvContentPartPr>
            <p14:xfrm>
              <a:off x="5539318" y="1129503"/>
              <a:ext cx="2160" cy="7524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59F3DE3-24F7-4A81-90CD-5BC774244F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0678" y="1120863"/>
                <a:ext cx="19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1FBFA08E-CE56-440E-ABAA-36E5F1BD44A9}"/>
                  </a:ext>
                </a:extLst>
              </p14:cNvPr>
              <p14:cNvContentPartPr/>
              <p14:nvPr/>
            </p14:nvContentPartPr>
            <p14:xfrm>
              <a:off x="5901118" y="1017903"/>
              <a:ext cx="131400" cy="910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1FBFA08E-CE56-440E-ABAA-36E5F1BD44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2478" y="1008903"/>
                <a:ext cx="149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A77506-9D04-4BF8-9020-C5CAADC3EAA3}"/>
                  </a:ext>
                </a:extLst>
              </p14:cNvPr>
              <p14:cNvContentPartPr/>
              <p14:nvPr/>
            </p14:nvContentPartPr>
            <p14:xfrm>
              <a:off x="6429238" y="993423"/>
              <a:ext cx="24120" cy="11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A77506-9D04-4BF8-9020-C5CAADC3EA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0238" y="984423"/>
                <a:ext cx="41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1BC050-3F30-448D-B43E-03C1E33FD562}"/>
                  </a:ext>
                </a:extLst>
              </p14:cNvPr>
              <p14:cNvContentPartPr/>
              <p14:nvPr/>
            </p14:nvContentPartPr>
            <p14:xfrm>
              <a:off x="6517438" y="1009983"/>
              <a:ext cx="45720" cy="99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1BC050-3F30-448D-B43E-03C1E33FD5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08798" y="1001343"/>
                <a:ext cx="63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360F3D-3186-4DDC-AC4D-7AF3EAF9D3CB}"/>
                  </a:ext>
                </a:extLst>
              </p14:cNvPr>
              <p14:cNvContentPartPr/>
              <p14:nvPr/>
            </p14:nvContentPartPr>
            <p14:xfrm>
              <a:off x="6620758" y="742503"/>
              <a:ext cx="240480" cy="426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360F3D-3186-4DDC-AC4D-7AF3EAF9D3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1771" y="733503"/>
                <a:ext cx="258094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3BA10DF-75A2-4ECB-9506-50F05597EA67}"/>
                  </a:ext>
                </a:extLst>
              </p14:cNvPr>
              <p14:cNvContentPartPr/>
              <p14:nvPr/>
            </p14:nvContentPartPr>
            <p14:xfrm>
              <a:off x="6105958" y="988023"/>
              <a:ext cx="270360" cy="124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3BA10DF-75A2-4ECB-9506-50F05597EA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97318" y="979049"/>
                <a:ext cx="288000" cy="141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776203-E2B9-4405-A0CE-93BFF6DF601E}"/>
                  </a:ext>
                </a:extLst>
              </p14:cNvPr>
              <p14:cNvContentPartPr/>
              <p14:nvPr/>
            </p14:nvContentPartPr>
            <p14:xfrm>
              <a:off x="5680078" y="936183"/>
              <a:ext cx="150120" cy="182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776203-E2B9-4405-A0CE-93BFF6DF60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1438" y="927543"/>
                <a:ext cx="167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912262-C203-489A-8263-AC3C5784340C}"/>
                  </a:ext>
                </a:extLst>
              </p14:cNvPr>
              <p14:cNvContentPartPr/>
              <p14:nvPr/>
            </p14:nvContentPartPr>
            <p14:xfrm>
              <a:off x="4962958" y="733143"/>
              <a:ext cx="160560" cy="54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912262-C203-489A-8263-AC3C578434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4318" y="724503"/>
                <a:ext cx="1782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1D6C09-19D8-44C5-8540-24E13286E3EA}"/>
                  </a:ext>
                </a:extLst>
              </p14:cNvPr>
              <p14:cNvContentPartPr/>
              <p14:nvPr/>
            </p14:nvContentPartPr>
            <p14:xfrm>
              <a:off x="275758" y="1659423"/>
              <a:ext cx="308160" cy="186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1D6C09-19D8-44C5-8540-24E13286E3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118" y="1650783"/>
                <a:ext cx="325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698AB10-3DC5-488C-B030-554103648B38}"/>
                  </a:ext>
                </a:extLst>
              </p14:cNvPr>
              <p14:cNvContentPartPr/>
              <p14:nvPr/>
            </p14:nvContentPartPr>
            <p14:xfrm>
              <a:off x="1631518" y="1680303"/>
              <a:ext cx="119520" cy="125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698AB10-3DC5-488C-B030-554103648B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2878" y="1671663"/>
                <a:ext cx="137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E0867B-AA16-4FD7-8F46-D019CF6892C0}"/>
                  </a:ext>
                </a:extLst>
              </p14:cNvPr>
              <p14:cNvContentPartPr/>
              <p14:nvPr/>
            </p14:nvContentPartPr>
            <p14:xfrm>
              <a:off x="2315878" y="1648983"/>
              <a:ext cx="122400" cy="160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E0867B-AA16-4FD7-8F46-D019CF6892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06878" y="1639983"/>
                <a:ext cx="140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C29B8A-AD23-4317-8B9F-C6D3890B73E5}"/>
                  </a:ext>
                </a:extLst>
              </p14:cNvPr>
              <p14:cNvContentPartPr/>
              <p14:nvPr/>
            </p14:nvContentPartPr>
            <p14:xfrm>
              <a:off x="2548438" y="1501023"/>
              <a:ext cx="110520" cy="378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C29B8A-AD23-4317-8B9F-C6D3890B73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39438" y="1492023"/>
                <a:ext cx="1281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222D22-0C33-4262-973D-C9BE0F633204}"/>
                  </a:ext>
                </a:extLst>
              </p14:cNvPr>
              <p14:cNvContentPartPr/>
              <p14:nvPr/>
            </p14:nvContentPartPr>
            <p14:xfrm>
              <a:off x="2852278" y="1489143"/>
              <a:ext cx="141480" cy="132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222D22-0C33-4262-973D-C9BE0F6332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43638" y="1480143"/>
                <a:ext cx="159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86B7F46C-B734-41AD-8855-9731BC2BF952}"/>
                  </a:ext>
                </a:extLst>
              </p14:cNvPr>
              <p14:cNvContentPartPr/>
              <p14:nvPr/>
            </p14:nvContentPartPr>
            <p14:xfrm>
              <a:off x="3073318" y="1673463"/>
              <a:ext cx="98640" cy="108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86B7F46C-B734-41AD-8855-9731BC2BF9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64318" y="1664463"/>
                <a:ext cx="116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6252C35F-5D78-491D-B679-14AEAAB4EBA5}"/>
                  </a:ext>
                </a:extLst>
              </p14:cNvPr>
              <p14:cNvContentPartPr/>
              <p14:nvPr/>
            </p14:nvContentPartPr>
            <p14:xfrm>
              <a:off x="3102118" y="1742583"/>
              <a:ext cx="108360" cy="133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6252C35F-5D78-491D-B679-14AEAAB4EB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3118" y="1733583"/>
                <a:ext cx="1260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55956D-540E-4B69-8049-C1EF63EA2809}"/>
                  </a:ext>
                </a:extLst>
              </p14:cNvPr>
              <p14:cNvContentPartPr/>
              <p14:nvPr/>
            </p14:nvContentPartPr>
            <p14:xfrm>
              <a:off x="5738398" y="1841223"/>
              <a:ext cx="11880" cy="72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55956D-540E-4B69-8049-C1EF63EA28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29398" y="1832583"/>
                <a:ext cx="295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7A335BA-C5E2-4D00-ABD7-DA9F8F0F07BB}"/>
                  </a:ext>
                </a:extLst>
              </p14:cNvPr>
              <p14:cNvContentPartPr/>
              <p14:nvPr/>
            </p14:nvContentPartPr>
            <p14:xfrm>
              <a:off x="5363278" y="1638543"/>
              <a:ext cx="273600" cy="232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7A335BA-C5E2-4D00-ABD7-DA9F8F0F07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54290" y="1629903"/>
                <a:ext cx="291217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F59D341-4A91-4003-9F84-A69A57D799FD}"/>
                  </a:ext>
                </a:extLst>
              </p14:cNvPr>
              <p14:cNvContentPartPr/>
              <p14:nvPr/>
            </p14:nvContentPartPr>
            <p14:xfrm>
              <a:off x="5025958" y="1492023"/>
              <a:ext cx="227880" cy="442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F59D341-4A91-4003-9F84-A69A57D799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7318" y="1483023"/>
                <a:ext cx="2455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51F59EE-EE2B-488B-BC32-A40D9EF5172A}"/>
                  </a:ext>
                </a:extLst>
              </p14:cNvPr>
              <p14:cNvContentPartPr/>
              <p14:nvPr/>
            </p14:nvContentPartPr>
            <p14:xfrm>
              <a:off x="4541038" y="1718103"/>
              <a:ext cx="347400" cy="130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51F59EE-EE2B-488B-BC32-A40D9EF517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32038" y="1709128"/>
                <a:ext cx="365040" cy="148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D733558-ECCC-44B7-ABB2-1FEEE8473F32}"/>
                  </a:ext>
                </a:extLst>
              </p14:cNvPr>
              <p14:cNvContentPartPr/>
              <p14:nvPr/>
            </p14:nvContentPartPr>
            <p14:xfrm>
              <a:off x="4301638" y="1693263"/>
              <a:ext cx="163440" cy="189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D733558-ECCC-44B7-ABB2-1FEEE8473F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92979" y="1684263"/>
                <a:ext cx="181119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206D97-E1ED-431A-B61A-760F685DF406}"/>
                  </a:ext>
                </a:extLst>
              </p14:cNvPr>
              <p14:cNvContentPartPr/>
              <p14:nvPr/>
            </p14:nvContentPartPr>
            <p14:xfrm>
              <a:off x="4078798" y="1681023"/>
              <a:ext cx="134280" cy="180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206D97-E1ED-431A-B61A-760F685DF40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69822" y="1672383"/>
                <a:ext cx="151873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F482C7E-10A8-40F4-8FE0-3BE6C8072E3F}"/>
                  </a:ext>
                </a:extLst>
              </p14:cNvPr>
              <p14:cNvContentPartPr/>
              <p14:nvPr/>
            </p14:nvContentPartPr>
            <p14:xfrm>
              <a:off x="3345838" y="1589583"/>
              <a:ext cx="673560" cy="257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F482C7E-10A8-40F4-8FE0-3BE6C8072E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37198" y="1580943"/>
                <a:ext cx="6912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C32C72-DE01-4C0E-80D5-E445BB45018D}"/>
                  </a:ext>
                </a:extLst>
              </p14:cNvPr>
              <p14:cNvContentPartPr/>
              <p14:nvPr/>
            </p14:nvContentPartPr>
            <p14:xfrm>
              <a:off x="1860838" y="1652223"/>
              <a:ext cx="379440" cy="163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C32C72-DE01-4C0E-80D5-E445BB4501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52198" y="1643564"/>
                <a:ext cx="397080" cy="181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73973F-024F-4EED-B952-1D17D8A7FBE7}"/>
                  </a:ext>
                </a:extLst>
              </p14:cNvPr>
              <p14:cNvContentPartPr/>
              <p14:nvPr/>
            </p14:nvContentPartPr>
            <p14:xfrm>
              <a:off x="1074238" y="1666263"/>
              <a:ext cx="439920" cy="174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73973F-024F-4EED-B952-1D17D8A7FBE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5231" y="1657605"/>
                <a:ext cx="457574" cy="19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CEAE6D-5CA8-4348-991E-90EC14EBFE61}"/>
                  </a:ext>
                </a:extLst>
              </p14:cNvPr>
              <p14:cNvContentPartPr/>
              <p14:nvPr/>
            </p14:nvContentPartPr>
            <p14:xfrm>
              <a:off x="654118" y="1686783"/>
              <a:ext cx="352800" cy="178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CEAE6D-5CA8-4348-991E-90EC14EBFE6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5127" y="1677783"/>
                <a:ext cx="370422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A607DA0-5207-4587-95F2-D94215DF7BC0}"/>
                  </a:ext>
                </a:extLst>
              </p14:cNvPr>
              <p14:cNvContentPartPr/>
              <p14:nvPr/>
            </p14:nvContentPartPr>
            <p14:xfrm>
              <a:off x="6539038" y="1507503"/>
              <a:ext cx="461880" cy="407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607DA0-5207-4587-95F2-D94215DF7B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30038" y="1498863"/>
                <a:ext cx="479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4705C1D-B134-4726-8D14-BFEC50A7D136}"/>
                  </a:ext>
                </a:extLst>
              </p14:cNvPr>
              <p14:cNvContentPartPr/>
              <p14:nvPr/>
            </p14:nvContentPartPr>
            <p14:xfrm>
              <a:off x="6290278" y="1689303"/>
              <a:ext cx="194040" cy="151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4705C1D-B134-4726-8D14-BFEC50A7D1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1295" y="1680282"/>
                <a:ext cx="211647" cy="169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0F79C1-0EC0-4368-A51D-2B8C6F5627D4}"/>
                  </a:ext>
                </a:extLst>
              </p14:cNvPr>
              <p14:cNvContentPartPr/>
              <p14:nvPr/>
            </p14:nvContentPartPr>
            <p14:xfrm>
              <a:off x="5825158" y="1708383"/>
              <a:ext cx="410400" cy="147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0F79C1-0EC0-4368-A51D-2B8C6F5627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16158" y="1699383"/>
                <a:ext cx="428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412E47CB-5805-4815-AE08-A4372BD19141}"/>
                  </a:ext>
                </a:extLst>
              </p14:cNvPr>
              <p14:cNvContentPartPr/>
              <p14:nvPr/>
            </p14:nvContentPartPr>
            <p14:xfrm>
              <a:off x="2167558" y="116103"/>
              <a:ext cx="121320" cy="3920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412E47CB-5805-4815-AE08-A4372BD1914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58918" y="107463"/>
                <a:ext cx="1389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0F1E6025-2497-4DC9-89B8-45C276E61034}"/>
                  </a:ext>
                </a:extLst>
              </p14:cNvPr>
              <p14:cNvContentPartPr/>
              <p14:nvPr/>
            </p14:nvContentPartPr>
            <p14:xfrm>
              <a:off x="2460598" y="271983"/>
              <a:ext cx="88200" cy="9072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0F1E6025-2497-4DC9-89B8-45C276E610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51958" y="262983"/>
                <a:ext cx="1058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7C4DEA85-4D7C-400F-908B-CF0DDF768A10}"/>
                  </a:ext>
                </a:extLst>
              </p14:cNvPr>
              <p14:cNvContentPartPr/>
              <p14:nvPr/>
            </p14:nvContentPartPr>
            <p14:xfrm>
              <a:off x="2612878" y="250383"/>
              <a:ext cx="108360" cy="10476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7C4DEA85-4D7C-400F-908B-CF0DDF768A1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04238" y="241383"/>
                <a:ext cx="126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54D1A08-764C-4EBC-89FF-820A19EFD6A0}"/>
                  </a:ext>
                </a:extLst>
              </p14:cNvPr>
              <p14:cNvContentPartPr/>
              <p14:nvPr/>
            </p14:nvContentPartPr>
            <p14:xfrm>
              <a:off x="2795398" y="234543"/>
              <a:ext cx="51840" cy="106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54D1A08-764C-4EBC-89FF-820A19EFD6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86758" y="225543"/>
                <a:ext cx="69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9A7E48-C5C2-431B-BF65-C4C60CCBCC6F}"/>
                  </a:ext>
                </a:extLst>
              </p14:cNvPr>
              <p14:cNvContentPartPr/>
              <p14:nvPr/>
            </p14:nvContentPartPr>
            <p14:xfrm>
              <a:off x="3231358" y="211503"/>
              <a:ext cx="113400" cy="102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9A7E48-C5C2-431B-BF65-C4C60CCBCC6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22358" y="202863"/>
                <a:ext cx="1310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D5D8C71-4123-4DA4-BD67-45E46AF62BD6}"/>
                  </a:ext>
                </a:extLst>
              </p14:cNvPr>
              <p14:cNvContentPartPr/>
              <p14:nvPr/>
            </p14:nvContentPartPr>
            <p14:xfrm>
              <a:off x="3731038" y="207183"/>
              <a:ext cx="99000" cy="98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5D8C71-4123-4DA4-BD67-45E46AF62BD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22398" y="198543"/>
                <a:ext cx="116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C32AFD-4D17-4538-A388-0D310C928C7F}"/>
                  </a:ext>
                </a:extLst>
              </p14:cNvPr>
              <p14:cNvContentPartPr/>
              <p14:nvPr/>
            </p14:nvContentPartPr>
            <p14:xfrm>
              <a:off x="4021198" y="216543"/>
              <a:ext cx="86400" cy="133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C32AFD-4D17-4538-A388-0D310C928C7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12558" y="207903"/>
                <a:ext cx="104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D6AAF14-020A-4A04-B9E4-8D917CDB3E05}"/>
                  </a:ext>
                </a:extLst>
              </p14:cNvPr>
              <p14:cNvContentPartPr/>
              <p14:nvPr/>
            </p14:nvContentPartPr>
            <p14:xfrm>
              <a:off x="4198318" y="215103"/>
              <a:ext cx="73080" cy="115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D6AAF14-020A-4A04-B9E4-8D917CDB3E0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89318" y="206103"/>
                <a:ext cx="90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EC495A-ED95-48B5-AEB6-8E3E298C05C9}"/>
                  </a:ext>
                </a:extLst>
              </p14:cNvPr>
              <p14:cNvContentPartPr/>
              <p14:nvPr/>
            </p14:nvContentPartPr>
            <p14:xfrm>
              <a:off x="4635358" y="187743"/>
              <a:ext cx="135360" cy="123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EC495A-ED95-48B5-AEB6-8E3E298C05C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26718" y="179103"/>
                <a:ext cx="153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F0741BC-0275-44B1-9E4B-F466C84C9571}"/>
                  </a:ext>
                </a:extLst>
              </p14:cNvPr>
              <p14:cNvContentPartPr/>
              <p14:nvPr/>
            </p14:nvContentPartPr>
            <p14:xfrm>
              <a:off x="4480558" y="181263"/>
              <a:ext cx="79560" cy="129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F0741BC-0275-44B1-9E4B-F466C84C957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71918" y="172263"/>
                <a:ext cx="97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F93D57-291B-41C3-A049-1FBE6487968C}"/>
                  </a:ext>
                </a:extLst>
              </p14:cNvPr>
              <p14:cNvContentPartPr/>
              <p14:nvPr/>
            </p14:nvContentPartPr>
            <p14:xfrm>
              <a:off x="4350238" y="208983"/>
              <a:ext cx="59760" cy="109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F93D57-291B-41C3-A049-1FBE648796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41546" y="199983"/>
                <a:ext cx="77507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B785D93-2843-400D-8312-D113AE9CC213}"/>
                  </a:ext>
                </a:extLst>
              </p14:cNvPr>
              <p14:cNvContentPartPr/>
              <p14:nvPr/>
            </p14:nvContentPartPr>
            <p14:xfrm>
              <a:off x="3434398" y="200343"/>
              <a:ext cx="139320" cy="104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B785D93-2843-400D-8312-D113AE9CC21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425758" y="191343"/>
                <a:ext cx="156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61E930A-F708-45CC-BA72-B6ED06788917}"/>
                  </a:ext>
                </a:extLst>
              </p14:cNvPr>
              <p14:cNvContentPartPr/>
              <p14:nvPr/>
            </p14:nvContentPartPr>
            <p14:xfrm>
              <a:off x="2909518" y="221223"/>
              <a:ext cx="262440" cy="115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61E930A-F708-45CC-BA72-B6ED067889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00878" y="212583"/>
                <a:ext cx="2800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1201FC6-F191-4BDE-A339-DB29E2A875B7}"/>
                  </a:ext>
                </a:extLst>
              </p14:cNvPr>
              <p14:cNvContentPartPr/>
              <p14:nvPr/>
            </p14:nvContentPartPr>
            <p14:xfrm>
              <a:off x="5635798" y="205743"/>
              <a:ext cx="176760" cy="126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1201FC6-F191-4BDE-A339-DB29E2A875B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26798" y="19674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C9D1C6D-B0E4-4397-A57A-7B4792B12381}"/>
                  </a:ext>
                </a:extLst>
              </p14:cNvPr>
              <p14:cNvContentPartPr/>
              <p14:nvPr/>
            </p14:nvContentPartPr>
            <p14:xfrm>
              <a:off x="5884918" y="208983"/>
              <a:ext cx="242640" cy="108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C9D1C6D-B0E4-4397-A57A-7B4792B123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75918" y="199983"/>
                <a:ext cx="2602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7F82C88-B7E2-4305-B77B-D3EE0C5634DB}"/>
                  </a:ext>
                </a:extLst>
              </p14:cNvPr>
              <p14:cNvContentPartPr/>
              <p14:nvPr/>
            </p14:nvContentPartPr>
            <p14:xfrm>
              <a:off x="6201718" y="182703"/>
              <a:ext cx="127440" cy="140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7F82C88-B7E2-4305-B77B-D3EE0C5634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192718" y="174063"/>
                <a:ext cx="145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02D2F84-67BC-46EB-8FD2-D11D890401AD}"/>
                  </a:ext>
                </a:extLst>
              </p14:cNvPr>
              <p14:cNvContentPartPr/>
              <p14:nvPr/>
            </p14:nvContentPartPr>
            <p14:xfrm>
              <a:off x="5047198" y="193143"/>
              <a:ext cx="281520" cy="120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02D2F84-67BC-46EB-8FD2-D11D890401A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38547" y="184503"/>
                <a:ext cx="299183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FE8E807-96CF-48B4-A300-BE835FA5657A}"/>
                  </a:ext>
                </a:extLst>
              </p14:cNvPr>
              <p14:cNvContentPartPr/>
              <p14:nvPr/>
            </p14:nvContentPartPr>
            <p14:xfrm>
              <a:off x="6663598" y="169743"/>
              <a:ext cx="127800" cy="152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FE8E807-96CF-48B4-A300-BE835FA565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54958" y="160743"/>
                <a:ext cx="1454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43ECC08-7E35-4709-B196-3C0962E2BE0E}"/>
                  </a:ext>
                </a:extLst>
              </p14:cNvPr>
              <p14:cNvContentPartPr/>
              <p14:nvPr/>
            </p14:nvContentPartPr>
            <p14:xfrm>
              <a:off x="6851878" y="167943"/>
              <a:ext cx="111960" cy="137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43ECC08-7E35-4709-B196-3C0962E2BE0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42878" y="159303"/>
                <a:ext cx="129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A597CC0A-A2EF-475A-AC58-F52A867F9DB5}"/>
                  </a:ext>
                </a:extLst>
              </p14:cNvPr>
              <p14:cNvContentPartPr/>
              <p14:nvPr/>
            </p14:nvContentPartPr>
            <p14:xfrm>
              <a:off x="7079398" y="188823"/>
              <a:ext cx="6840" cy="162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A597CC0A-A2EF-475A-AC58-F52A867F9DB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70758" y="179823"/>
                <a:ext cx="24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7DD8806C-DCAE-4C07-88B9-C83DC89B7A38}"/>
                  </a:ext>
                </a:extLst>
              </p14:cNvPr>
              <p14:cNvContentPartPr/>
              <p14:nvPr/>
            </p14:nvContentPartPr>
            <p14:xfrm>
              <a:off x="7081198" y="256143"/>
              <a:ext cx="13320" cy="57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7DD8806C-DCAE-4C07-88B9-C83DC89B7A3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72198" y="247503"/>
                <a:ext cx="30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C7B69C4-AA3E-4FF7-9BB5-58DE05F4AC01}"/>
                  </a:ext>
                </a:extLst>
              </p14:cNvPr>
              <p14:cNvContentPartPr/>
              <p14:nvPr/>
            </p14:nvContentPartPr>
            <p14:xfrm>
              <a:off x="7179118" y="158223"/>
              <a:ext cx="99000" cy="1526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C7B69C4-AA3E-4FF7-9BB5-58DE05F4AC0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70478" y="149583"/>
                <a:ext cx="116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A16ECC5-E32A-4E47-813A-01C015971F82}"/>
                  </a:ext>
                </a:extLst>
              </p14:cNvPr>
              <p14:cNvContentPartPr/>
              <p14:nvPr/>
            </p14:nvContentPartPr>
            <p14:xfrm>
              <a:off x="7359478" y="157503"/>
              <a:ext cx="93600" cy="1418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A16ECC5-E32A-4E47-813A-01C015971F8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50838" y="148863"/>
                <a:ext cx="1112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D83FD300-ACA0-4B0E-B8CF-B34A270104C7}"/>
                  </a:ext>
                </a:extLst>
              </p14:cNvPr>
              <p14:cNvContentPartPr/>
              <p14:nvPr/>
            </p14:nvContentPartPr>
            <p14:xfrm>
              <a:off x="7687798" y="131583"/>
              <a:ext cx="105840" cy="1656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D83FD300-ACA0-4B0E-B8CF-B34A270104C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78798" y="122583"/>
                <a:ext cx="1234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6B77ECD-FF8D-4DF4-BF16-C28CA0E57595}"/>
                  </a:ext>
                </a:extLst>
              </p14:cNvPr>
              <p14:cNvContentPartPr/>
              <p14:nvPr/>
            </p14:nvContentPartPr>
            <p14:xfrm>
              <a:off x="7922158" y="150663"/>
              <a:ext cx="119880" cy="1702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6B77ECD-FF8D-4DF4-BF16-C28CA0E575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13158" y="141663"/>
                <a:ext cx="1375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C12B175-469B-4253-9C4E-584734DA5D1C}"/>
                  </a:ext>
                </a:extLst>
              </p14:cNvPr>
              <p14:cNvContentPartPr/>
              <p14:nvPr/>
            </p14:nvContentPartPr>
            <p14:xfrm>
              <a:off x="7583038" y="182703"/>
              <a:ext cx="24840" cy="518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C12B175-469B-4253-9C4E-584734DA5D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574398" y="174063"/>
                <a:ext cx="424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0F96D7CE-DE66-4CEF-BC0B-2BDDE27213F4}"/>
                  </a:ext>
                </a:extLst>
              </p14:cNvPr>
              <p14:cNvContentPartPr/>
              <p14:nvPr/>
            </p14:nvContentPartPr>
            <p14:xfrm>
              <a:off x="6446518" y="205743"/>
              <a:ext cx="111960" cy="406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0F96D7CE-DE66-4CEF-BC0B-2BDDE27213F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437850" y="196743"/>
                <a:ext cx="129657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E3A9F1C-2B3A-442D-ABB6-F0CBC3CB563C}"/>
                  </a:ext>
                </a:extLst>
              </p14:cNvPr>
              <p14:cNvContentPartPr/>
              <p14:nvPr/>
            </p14:nvContentPartPr>
            <p14:xfrm>
              <a:off x="2098078" y="2537463"/>
              <a:ext cx="76320" cy="1911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E3A9F1C-2B3A-442D-ABB6-F0CBC3CB563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089078" y="2528823"/>
                <a:ext cx="93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8724E2D-472C-4229-8B2C-334577CE28C0}"/>
                  </a:ext>
                </a:extLst>
              </p14:cNvPr>
              <p14:cNvContentPartPr/>
              <p14:nvPr/>
            </p14:nvContentPartPr>
            <p14:xfrm>
              <a:off x="2780638" y="2524863"/>
              <a:ext cx="68400" cy="1371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8724E2D-472C-4229-8B2C-334577CE28C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71638" y="2516223"/>
                <a:ext cx="86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CA5AB400-A66E-411A-8376-676D3E494234}"/>
                  </a:ext>
                </a:extLst>
              </p14:cNvPr>
              <p14:cNvContentPartPr/>
              <p14:nvPr/>
            </p14:nvContentPartPr>
            <p14:xfrm>
              <a:off x="3307318" y="2477343"/>
              <a:ext cx="626760" cy="1911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CA5AB400-A66E-411A-8376-676D3E49423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298318" y="2468703"/>
                <a:ext cx="644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5330069E-CDFD-4062-8037-6FEE153740DD}"/>
                  </a:ext>
                </a:extLst>
              </p14:cNvPr>
              <p14:cNvContentPartPr/>
              <p14:nvPr/>
            </p14:nvContentPartPr>
            <p14:xfrm>
              <a:off x="2927878" y="2514423"/>
              <a:ext cx="147240" cy="1432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5330069E-CDFD-4062-8037-6FEE153740D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918878" y="2505423"/>
                <a:ext cx="164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119A121-0A59-446B-AF5E-16462F3A0D81}"/>
                  </a:ext>
                </a:extLst>
              </p14:cNvPr>
              <p14:cNvContentPartPr/>
              <p14:nvPr/>
            </p14:nvContentPartPr>
            <p14:xfrm>
              <a:off x="2441158" y="2536383"/>
              <a:ext cx="235440" cy="1465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119A121-0A59-446B-AF5E-16462F3A0D8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432158" y="2527743"/>
                <a:ext cx="2530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FF4AAD28-7237-49F4-8DB4-B9F69DFE4B39}"/>
                  </a:ext>
                </a:extLst>
              </p14:cNvPr>
              <p14:cNvContentPartPr/>
              <p14:nvPr/>
            </p14:nvContentPartPr>
            <p14:xfrm>
              <a:off x="1516678" y="2514423"/>
              <a:ext cx="510840" cy="249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FF4AAD28-7237-49F4-8DB4-B9F69DFE4B3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508032" y="2505423"/>
                <a:ext cx="528492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77B2263A-D1FE-412C-9E52-13E302041DCE}"/>
                  </a:ext>
                </a:extLst>
              </p14:cNvPr>
              <p14:cNvContentPartPr/>
              <p14:nvPr/>
            </p14:nvContentPartPr>
            <p14:xfrm>
              <a:off x="4295518" y="2465463"/>
              <a:ext cx="107640" cy="1231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77B2263A-D1FE-412C-9E52-13E302041DC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86878" y="2456823"/>
                <a:ext cx="125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5C6B6788-6F8C-42F9-87BC-0BC7F9898658}"/>
                  </a:ext>
                </a:extLst>
              </p14:cNvPr>
              <p14:cNvContentPartPr/>
              <p14:nvPr/>
            </p14:nvContentPartPr>
            <p14:xfrm>
              <a:off x="4522678" y="2449623"/>
              <a:ext cx="81000" cy="1479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5C6B6788-6F8C-42F9-87BC-0BC7F989865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514038" y="2440983"/>
                <a:ext cx="98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35AA296E-C2B1-4B49-9E0A-8D68F4E22C03}"/>
                  </a:ext>
                </a:extLst>
              </p14:cNvPr>
              <p14:cNvContentPartPr/>
              <p14:nvPr/>
            </p14:nvContentPartPr>
            <p14:xfrm>
              <a:off x="4717078" y="2456823"/>
              <a:ext cx="109800" cy="1188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35AA296E-C2B1-4B49-9E0A-8D68F4E22C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708078" y="2448183"/>
                <a:ext cx="127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9250A9F5-1AD2-42B1-8AAF-7634887F1246}"/>
                  </a:ext>
                </a:extLst>
              </p14:cNvPr>
              <p14:cNvContentPartPr/>
              <p14:nvPr/>
            </p14:nvContentPartPr>
            <p14:xfrm>
              <a:off x="4937398" y="2443863"/>
              <a:ext cx="100440" cy="1238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9250A9F5-1AD2-42B1-8AAF-7634887F12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28398" y="2434863"/>
                <a:ext cx="118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D4FD9782-5DC1-4A3F-9B60-A25F077AD316}"/>
                  </a:ext>
                </a:extLst>
              </p14:cNvPr>
              <p14:cNvContentPartPr/>
              <p14:nvPr/>
            </p14:nvContentPartPr>
            <p14:xfrm>
              <a:off x="1260358" y="3005463"/>
              <a:ext cx="192240" cy="1389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D4FD9782-5DC1-4A3F-9B60-A25F077AD31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51718" y="2996463"/>
                <a:ext cx="2098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1D857C5-6881-44FF-B7ED-88A50BC589FA}"/>
                  </a:ext>
                </a:extLst>
              </p14:cNvPr>
              <p14:cNvContentPartPr/>
              <p14:nvPr/>
            </p14:nvContentPartPr>
            <p14:xfrm>
              <a:off x="1518118" y="2973423"/>
              <a:ext cx="247680" cy="1479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1D857C5-6881-44FF-B7ED-88A50BC589F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509478" y="2964423"/>
                <a:ext cx="265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9A26074B-44FF-4220-9954-906C6D657F2C}"/>
                  </a:ext>
                </a:extLst>
              </p14:cNvPr>
              <p14:cNvContentPartPr/>
              <p14:nvPr/>
            </p14:nvContentPartPr>
            <p14:xfrm>
              <a:off x="2121838" y="2924103"/>
              <a:ext cx="195840" cy="1299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9A26074B-44FF-4220-9954-906C6D657F2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13198" y="2915463"/>
                <a:ext cx="2134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F1E303A-488D-4758-88F3-5ED66E89DF5F}"/>
                  </a:ext>
                </a:extLst>
              </p14:cNvPr>
              <p14:cNvContentPartPr/>
              <p14:nvPr/>
            </p14:nvContentPartPr>
            <p14:xfrm>
              <a:off x="2412718" y="2925183"/>
              <a:ext cx="153360" cy="1411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F1E303A-488D-4758-88F3-5ED66E89DF5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403718" y="2916183"/>
                <a:ext cx="171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84D9BA4E-99E5-432D-B51A-8FC4197EBC2F}"/>
                  </a:ext>
                </a:extLst>
              </p14:cNvPr>
              <p14:cNvContentPartPr/>
              <p14:nvPr/>
            </p14:nvContentPartPr>
            <p14:xfrm>
              <a:off x="2926078" y="2890623"/>
              <a:ext cx="157320" cy="18792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84D9BA4E-99E5-432D-B51A-8FC4197EBC2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17438" y="2881623"/>
                <a:ext cx="174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9E6BF9DC-1BE9-447E-BC80-6A7783899F3F}"/>
                  </a:ext>
                </a:extLst>
              </p14:cNvPr>
              <p14:cNvContentPartPr/>
              <p14:nvPr/>
            </p14:nvContentPartPr>
            <p14:xfrm>
              <a:off x="3205078" y="2884863"/>
              <a:ext cx="133200" cy="207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9E6BF9DC-1BE9-447E-BC80-6A7783899F3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196078" y="2875863"/>
                <a:ext cx="150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8F8ED631-0908-4E4B-9DD8-D92B6A084D8E}"/>
                  </a:ext>
                </a:extLst>
              </p14:cNvPr>
              <p14:cNvContentPartPr/>
              <p14:nvPr/>
            </p14:nvContentPartPr>
            <p14:xfrm>
              <a:off x="3815638" y="2842743"/>
              <a:ext cx="1690200" cy="40968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8F8ED631-0908-4E4B-9DD8-D92B6A084D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806998" y="2833743"/>
                <a:ext cx="1707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70828A00-2F11-48E2-89FD-3EDCAEBC3224}"/>
                  </a:ext>
                </a:extLst>
              </p14:cNvPr>
              <p14:cNvContentPartPr/>
              <p14:nvPr/>
            </p14:nvContentPartPr>
            <p14:xfrm>
              <a:off x="1846078" y="2923383"/>
              <a:ext cx="160560" cy="1634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70828A00-2F11-48E2-89FD-3EDCAEBC322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837078" y="2914743"/>
                <a:ext cx="178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78F39332-BF5C-47D8-A0AC-3C8CB95014BE}"/>
                  </a:ext>
                </a:extLst>
              </p14:cNvPr>
              <p14:cNvContentPartPr/>
              <p14:nvPr/>
            </p14:nvContentPartPr>
            <p14:xfrm>
              <a:off x="825838" y="2973423"/>
              <a:ext cx="356400" cy="17856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78F39332-BF5C-47D8-A0AC-3C8CB95014B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6838" y="2964423"/>
                <a:ext cx="374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03B2F2E8-A366-4BBB-918D-25332F4B917B}"/>
                  </a:ext>
                </a:extLst>
              </p14:cNvPr>
              <p14:cNvContentPartPr/>
              <p14:nvPr/>
            </p14:nvContentPartPr>
            <p14:xfrm>
              <a:off x="5118478" y="2425143"/>
              <a:ext cx="208080" cy="13824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03B2F2E8-A366-4BBB-918D-25332F4B917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109494" y="2416503"/>
                <a:ext cx="22569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AD22494-C22B-4B44-86E8-36B4F096A948}"/>
                  </a:ext>
                </a:extLst>
              </p14:cNvPr>
              <p14:cNvContentPartPr/>
              <p14:nvPr/>
            </p14:nvContentPartPr>
            <p14:xfrm>
              <a:off x="1918438" y="4435743"/>
              <a:ext cx="540360" cy="1828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AD22494-C22B-4B44-86E8-36B4F096A94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909792" y="4427103"/>
                <a:ext cx="558012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09384C9F-853B-4099-A629-A771999B09F0}"/>
                  </a:ext>
                </a:extLst>
              </p14:cNvPr>
              <p14:cNvContentPartPr/>
              <p14:nvPr/>
            </p14:nvContentPartPr>
            <p14:xfrm>
              <a:off x="1436398" y="4489023"/>
              <a:ext cx="212400" cy="15948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09384C9F-853B-4099-A629-A771999B09F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427758" y="4480023"/>
                <a:ext cx="230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4509341F-DC9F-45D7-8145-82E47477427D}"/>
                  </a:ext>
                </a:extLst>
              </p14:cNvPr>
              <p14:cNvContentPartPr/>
              <p14:nvPr/>
            </p14:nvContentPartPr>
            <p14:xfrm>
              <a:off x="1010158" y="4497663"/>
              <a:ext cx="98640" cy="13320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4509341F-DC9F-45D7-8145-82E4747742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01158" y="4489023"/>
                <a:ext cx="116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86543840-1E42-4452-91E8-2505AFC0E1EC}"/>
                  </a:ext>
                </a:extLst>
              </p14:cNvPr>
              <p14:cNvContentPartPr/>
              <p14:nvPr/>
            </p14:nvContentPartPr>
            <p14:xfrm>
              <a:off x="362518" y="4496943"/>
              <a:ext cx="546120" cy="19008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86543840-1E42-4452-91E8-2505AFC0E1E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3524" y="4488303"/>
                <a:ext cx="563748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F04E2E23-8CF0-47A6-B410-B685D52FF5B6}"/>
                  </a:ext>
                </a:extLst>
              </p14:cNvPr>
              <p14:cNvContentPartPr/>
              <p14:nvPr/>
            </p14:nvContentPartPr>
            <p14:xfrm>
              <a:off x="2781358" y="4444743"/>
              <a:ext cx="135000" cy="1566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F04E2E23-8CF0-47A6-B410-B685D52FF5B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772718" y="4435743"/>
                <a:ext cx="152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F17FC2E5-4313-4A8F-B2EE-60EEA13FDFC4}"/>
                  </a:ext>
                </a:extLst>
              </p14:cNvPr>
              <p14:cNvContentPartPr/>
              <p14:nvPr/>
            </p14:nvContentPartPr>
            <p14:xfrm>
              <a:off x="3269878" y="4428543"/>
              <a:ext cx="213480" cy="1148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F17FC2E5-4313-4A8F-B2EE-60EEA13FDFC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260878" y="4419903"/>
                <a:ext cx="231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EC781D5-E6C7-4693-9F66-875205F0DB82}"/>
                  </a:ext>
                </a:extLst>
              </p14:cNvPr>
              <p14:cNvContentPartPr/>
              <p14:nvPr/>
            </p14:nvContentPartPr>
            <p14:xfrm>
              <a:off x="3050278" y="4417383"/>
              <a:ext cx="126360" cy="15696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EC781D5-E6C7-4693-9F66-875205F0DB8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041638" y="4408383"/>
                <a:ext cx="144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D5827282-76E1-40A9-B98B-99B993B623CC}"/>
                  </a:ext>
                </a:extLst>
              </p14:cNvPr>
              <p14:cNvContentPartPr/>
              <p14:nvPr/>
            </p14:nvContentPartPr>
            <p14:xfrm>
              <a:off x="1247398" y="4910583"/>
              <a:ext cx="315000" cy="1263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D5827282-76E1-40A9-B98B-99B993B623C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238398" y="4901583"/>
                <a:ext cx="332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444DD6C1-3A7A-4833-9FF7-8EC3B314CD94}"/>
                  </a:ext>
                </a:extLst>
              </p14:cNvPr>
              <p14:cNvContentPartPr/>
              <p14:nvPr/>
            </p14:nvContentPartPr>
            <p14:xfrm>
              <a:off x="1994758" y="4900863"/>
              <a:ext cx="95400" cy="144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444DD6C1-3A7A-4833-9FF7-8EC3B314CD9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86118" y="4891863"/>
                <a:ext cx="113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C249FB6B-D5C4-4344-9927-C3F67D7C0EE5}"/>
                  </a:ext>
                </a:extLst>
              </p14:cNvPr>
              <p14:cNvContentPartPr/>
              <p14:nvPr/>
            </p14:nvContentPartPr>
            <p14:xfrm>
              <a:off x="2015638" y="4973583"/>
              <a:ext cx="102600" cy="1080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C249FB6B-D5C4-4344-9927-C3F67D7C0EE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06638" y="4964583"/>
                <a:ext cx="120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95817937-1CB2-49B7-87FC-F9E09F44B70C}"/>
                  </a:ext>
                </a:extLst>
              </p14:cNvPr>
              <p14:cNvContentPartPr/>
              <p14:nvPr/>
            </p14:nvContentPartPr>
            <p14:xfrm>
              <a:off x="2481118" y="4846503"/>
              <a:ext cx="145440" cy="182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95817937-1CB2-49B7-87FC-F9E09F44B70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472478" y="4837863"/>
                <a:ext cx="163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3A424C41-ACF3-4AB0-AAE7-1FF3C366BE26}"/>
                  </a:ext>
                </a:extLst>
              </p14:cNvPr>
              <p14:cNvContentPartPr/>
              <p14:nvPr/>
            </p14:nvContentPartPr>
            <p14:xfrm>
              <a:off x="2732758" y="4872423"/>
              <a:ext cx="123840" cy="12600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3A424C41-ACF3-4AB0-AAE7-1FF3C366BE2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724118" y="4863423"/>
                <a:ext cx="1414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066891C0-11F7-45A6-B1A9-F5F0C3BF1B45}"/>
                  </a:ext>
                </a:extLst>
              </p14:cNvPr>
              <p14:cNvContentPartPr/>
              <p14:nvPr/>
            </p14:nvContentPartPr>
            <p14:xfrm>
              <a:off x="3392998" y="4840743"/>
              <a:ext cx="121320" cy="19044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066891C0-11F7-45A6-B1A9-F5F0C3BF1B4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383998" y="4831743"/>
                <a:ext cx="1389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C2061303-1D36-49AE-8F39-5539C8D9B700}"/>
                  </a:ext>
                </a:extLst>
              </p14:cNvPr>
              <p14:cNvContentPartPr/>
              <p14:nvPr/>
            </p14:nvContentPartPr>
            <p14:xfrm>
              <a:off x="3694678" y="4887903"/>
              <a:ext cx="3600" cy="1764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C2061303-1D36-49AE-8F39-5539C8D9B70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685678" y="4878903"/>
                <a:ext cx="212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0DDC51B5-9136-4986-9B7E-DF9AA639A983}"/>
                  </a:ext>
                </a:extLst>
              </p14:cNvPr>
              <p14:cNvContentPartPr/>
              <p14:nvPr/>
            </p14:nvContentPartPr>
            <p14:xfrm>
              <a:off x="3692878" y="4973583"/>
              <a:ext cx="8640" cy="2052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0DDC51B5-9136-4986-9B7E-DF9AA639A98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684238" y="4964583"/>
                <a:ext cx="26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5865B3C5-D0F4-48F3-ACB4-65FA423C02D8}"/>
                  </a:ext>
                </a:extLst>
              </p14:cNvPr>
              <p14:cNvContentPartPr/>
              <p14:nvPr/>
            </p14:nvContentPartPr>
            <p14:xfrm>
              <a:off x="3852358" y="4808343"/>
              <a:ext cx="141120" cy="16488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5865B3C5-D0F4-48F3-ACB4-65FA423C02D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843718" y="4799703"/>
                <a:ext cx="158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CF14783E-FD16-48FB-99AC-B03DBAE25137}"/>
                  </a:ext>
                </a:extLst>
              </p14:cNvPr>
              <p14:cNvContentPartPr/>
              <p14:nvPr/>
            </p14:nvContentPartPr>
            <p14:xfrm>
              <a:off x="2971438" y="4849023"/>
              <a:ext cx="316800" cy="16092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CF14783E-FD16-48FB-99AC-B03DBAE2513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62798" y="4840023"/>
                <a:ext cx="334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44557BDC-3F8A-45AE-AE59-ED8042C05FA7}"/>
                  </a:ext>
                </a:extLst>
              </p14:cNvPr>
              <p14:cNvContentPartPr/>
              <p14:nvPr/>
            </p14:nvContentPartPr>
            <p14:xfrm>
              <a:off x="1662478" y="4850103"/>
              <a:ext cx="140400" cy="16488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44557BDC-3F8A-45AE-AE59-ED8042C05FA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653478" y="4841444"/>
                <a:ext cx="158040" cy="182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660E3BBA-0CDA-4613-8EB1-C1ED8194FCEF}"/>
                  </a:ext>
                </a:extLst>
              </p14:cNvPr>
              <p14:cNvContentPartPr/>
              <p14:nvPr/>
            </p14:nvContentPartPr>
            <p14:xfrm>
              <a:off x="903598" y="4907703"/>
              <a:ext cx="236160" cy="12528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660E3BBA-0CDA-4613-8EB1-C1ED8194FCE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4598" y="4899063"/>
                <a:ext cx="2538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81DDC82D-E14B-404A-9084-68123F49FA34}"/>
                  </a:ext>
                </a:extLst>
              </p14:cNvPr>
              <p14:cNvContentPartPr/>
              <p14:nvPr/>
            </p14:nvContentPartPr>
            <p14:xfrm>
              <a:off x="3817438" y="4409823"/>
              <a:ext cx="321120" cy="14220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81DDC82D-E14B-404A-9084-68123F49FA3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808448" y="4400823"/>
                <a:ext cx="3387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5F3E51BC-E54B-4809-B9EC-54EE97036519}"/>
                  </a:ext>
                </a:extLst>
              </p14:cNvPr>
              <p14:cNvContentPartPr/>
              <p14:nvPr/>
            </p14:nvContentPartPr>
            <p14:xfrm>
              <a:off x="8481598" y="2899263"/>
              <a:ext cx="176400" cy="2548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5F3E51BC-E54B-4809-B9EC-54EE9703651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72598" y="2890263"/>
                <a:ext cx="1940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2AF70BFD-BA70-487E-A18B-B3B7F1C298E6}"/>
                  </a:ext>
                </a:extLst>
              </p14:cNvPr>
              <p14:cNvContentPartPr/>
              <p14:nvPr/>
            </p14:nvContentPartPr>
            <p14:xfrm>
              <a:off x="8792278" y="2676783"/>
              <a:ext cx="2160" cy="6624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2AF70BFD-BA70-487E-A18B-B3B7F1C298E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783278" y="2668143"/>
                <a:ext cx="19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9CCFA387-C5C0-4CFB-BD8D-EB5EE99DC4BC}"/>
                  </a:ext>
                </a:extLst>
              </p14:cNvPr>
              <p14:cNvContentPartPr/>
              <p14:nvPr/>
            </p14:nvContentPartPr>
            <p14:xfrm>
              <a:off x="8456398" y="2593983"/>
              <a:ext cx="249480" cy="18288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9CCFA387-C5C0-4CFB-BD8D-EB5EE99DC4B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47746" y="2585326"/>
                <a:ext cx="267145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3B9B3783-D2D9-4F9A-AB52-FA3B92277C4F}"/>
                  </a:ext>
                </a:extLst>
              </p14:cNvPr>
              <p14:cNvContentPartPr/>
              <p14:nvPr/>
            </p14:nvContentPartPr>
            <p14:xfrm>
              <a:off x="8218078" y="2610183"/>
              <a:ext cx="178920" cy="22896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3B9B3783-D2D9-4F9A-AB52-FA3B92277C4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209438" y="2601183"/>
                <a:ext cx="196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F1660BB7-11A3-42A0-AC83-292CCCFEBC0B}"/>
                  </a:ext>
                </a:extLst>
              </p14:cNvPr>
              <p14:cNvContentPartPr/>
              <p14:nvPr/>
            </p14:nvContentPartPr>
            <p14:xfrm>
              <a:off x="8942038" y="2604423"/>
              <a:ext cx="33120" cy="367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F1660BB7-11A3-42A0-AC83-292CCCFEBC0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933398" y="2595783"/>
                <a:ext cx="50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6083EC3A-6069-4616-9E59-38FE124D3203}"/>
                  </a:ext>
                </a:extLst>
              </p14:cNvPr>
              <p14:cNvContentPartPr/>
              <p14:nvPr/>
            </p14:nvContentPartPr>
            <p14:xfrm>
              <a:off x="9046798" y="2442423"/>
              <a:ext cx="101160" cy="13968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6083EC3A-6069-4616-9E59-38FE124D320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038158" y="2433783"/>
                <a:ext cx="118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9776A432-F65D-4F91-BE22-A6D2CED48D74}"/>
                  </a:ext>
                </a:extLst>
              </p14:cNvPr>
              <p14:cNvContentPartPr/>
              <p14:nvPr/>
            </p14:nvContentPartPr>
            <p14:xfrm>
              <a:off x="9216718" y="2273583"/>
              <a:ext cx="255960" cy="25128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9776A432-F65D-4F91-BE22-A6D2CED48D7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207731" y="2264943"/>
                <a:ext cx="273575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EC941BC4-9C67-4F15-B8F8-95B0AF2C90B3}"/>
                  </a:ext>
                </a:extLst>
              </p14:cNvPr>
              <p14:cNvContentPartPr/>
              <p14:nvPr/>
            </p14:nvContentPartPr>
            <p14:xfrm>
              <a:off x="4123438" y="4788543"/>
              <a:ext cx="41040" cy="21744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EC941BC4-9C67-4F15-B8F8-95B0AF2C90B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114438" y="4779543"/>
                <a:ext cx="58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5C4792-10AD-400B-9CD6-07051C121860}"/>
                  </a:ext>
                </a:extLst>
              </p14:cNvPr>
              <p14:cNvContentPartPr/>
              <p14:nvPr/>
            </p14:nvContentPartPr>
            <p14:xfrm>
              <a:off x="348478" y="153903"/>
              <a:ext cx="82440" cy="9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5C4792-10AD-400B-9CD6-07051C12186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39478" y="144903"/>
                <a:ext cx="1000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20CADB-0134-42CE-8407-37183F62874D}"/>
                  </a:ext>
                </a:extLst>
              </p14:cNvPr>
              <p14:cNvContentPartPr/>
              <p14:nvPr/>
            </p14:nvContentPartPr>
            <p14:xfrm>
              <a:off x="480238" y="142743"/>
              <a:ext cx="9108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20CADB-0134-42CE-8407-37183F62874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71598" y="133743"/>
                <a:ext cx="10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5B9B30-7384-448C-B1D8-8C01F1CF5E13}"/>
                  </a:ext>
                </a:extLst>
              </p14:cNvPr>
              <p14:cNvContentPartPr/>
              <p14:nvPr/>
            </p14:nvContentPartPr>
            <p14:xfrm>
              <a:off x="997558" y="161463"/>
              <a:ext cx="67320" cy="133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5B9B30-7384-448C-B1D8-8C01F1CF5E1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88558" y="152823"/>
                <a:ext cx="84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B86612-DB4E-4913-802C-51A092AD7EDD}"/>
                  </a:ext>
                </a:extLst>
              </p14:cNvPr>
              <p14:cNvContentPartPr/>
              <p14:nvPr/>
            </p14:nvContentPartPr>
            <p14:xfrm>
              <a:off x="1130038" y="145623"/>
              <a:ext cx="69480" cy="11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B86612-DB4E-4913-802C-51A092AD7ED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21398" y="136623"/>
                <a:ext cx="87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7B90EBF5-B624-4BAE-9E86-E1A35CFE1CFE}"/>
                  </a:ext>
                </a:extLst>
              </p14:cNvPr>
              <p14:cNvContentPartPr/>
              <p14:nvPr/>
            </p14:nvContentPartPr>
            <p14:xfrm>
              <a:off x="1427398" y="462423"/>
              <a:ext cx="77400" cy="846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7B90EBF5-B624-4BAE-9E86-E1A35CFE1CF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418758" y="453783"/>
                <a:ext cx="95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766ED08A-54F8-4AA4-8A62-5E2E9FFD095D}"/>
                  </a:ext>
                </a:extLst>
              </p14:cNvPr>
              <p14:cNvContentPartPr/>
              <p14:nvPr/>
            </p14:nvContentPartPr>
            <p14:xfrm>
              <a:off x="1586518" y="394023"/>
              <a:ext cx="88560" cy="17784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766ED08A-54F8-4AA4-8A62-5E2E9FFD095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577518" y="385023"/>
                <a:ext cx="106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1FB9D8A4-A32E-40E1-A451-AFFE6E745ED0}"/>
                  </a:ext>
                </a:extLst>
              </p14:cNvPr>
              <p14:cNvContentPartPr/>
              <p14:nvPr/>
            </p14:nvContentPartPr>
            <p14:xfrm>
              <a:off x="1724758" y="446943"/>
              <a:ext cx="58320" cy="2304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1FB9D8A4-A32E-40E1-A451-AFFE6E745ED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716118" y="437943"/>
                <a:ext cx="75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E3C46D87-BE9B-4F6F-AA1A-5325B2B937A1}"/>
                  </a:ext>
                </a:extLst>
              </p14:cNvPr>
              <p14:cNvContentPartPr/>
              <p14:nvPr/>
            </p14:nvContentPartPr>
            <p14:xfrm>
              <a:off x="1749238" y="502743"/>
              <a:ext cx="34200" cy="1332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E3C46D87-BE9B-4F6F-AA1A-5325B2B937A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740598" y="494103"/>
                <a:ext cx="51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C01BFDEC-4EA8-4AA0-82FF-8D75FCFAC3CD}"/>
                  </a:ext>
                </a:extLst>
              </p14:cNvPr>
              <p14:cNvContentPartPr/>
              <p14:nvPr/>
            </p14:nvContentPartPr>
            <p14:xfrm>
              <a:off x="1921678" y="367023"/>
              <a:ext cx="201600" cy="19188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C01BFDEC-4EA8-4AA0-82FF-8D75FCFAC3C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913023" y="358383"/>
                <a:ext cx="219272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1FFE704-428D-4550-93DC-71707EAA7323}"/>
                  </a:ext>
                </a:extLst>
              </p14:cNvPr>
              <p14:cNvContentPartPr/>
              <p14:nvPr/>
            </p14:nvContentPartPr>
            <p14:xfrm>
              <a:off x="1118158" y="438303"/>
              <a:ext cx="257040" cy="122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1FFE704-428D-4550-93DC-71707EAA732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9171" y="429303"/>
                <a:ext cx="274655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133A30-763B-47E5-B357-E092776FA820}"/>
                  </a:ext>
                </a:extLst>
              </p14:cNvPr>
              <p14:cNvContentPartPr/>
              <p14:nvPr/>
            </p14:nvContentPartPr>
            <p14:xfrm>
              <a:off x="964798" y="428223"/>
              <a:ext cx="108720" cy="120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133A30-763B-47E5-B357-E092776FA82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56129" y="419223"/>
                <a:ext cx="126419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EEC61F2-ED88-4904-BC6C-E21E9BF40696}"/>
                  </a:ext>
                </a:extLst>
              </p14:cNvPr>
              <p14:cNvContentPartPr/>
              <p14:nvPr/>
            </p14:nvContentPartPr>
            <p14:xfrm>
              <a:off x="627478" y="437223"/>
              <a:ext cx="268200" cy="10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EEC61F2-ED88-4904-BC6C-E21E9BF4069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18838" y="428223"/>
                <a:ext cx="285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664C050-7BD1-42C1-A723-6ACA78E83393}"/>
                  </a:ext>
                </a:extLst>
              </p14:cNvPr>
              <p14:cNvContentPartPr/>
              <p14:nvPr/>
            </p14:nvContentPartPr>
            <p14:xfrm>
              <a:off x="349918" y="456303"/>
              <a:ext cx="200520" cy="88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664C050-7BD1-42C1-A723-6ACA78E8339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41262" y="447628"/>
                <a:ext cx="218192" cy="10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3D84952-A920-4FF5-8D4E-7FE61BE2C335}"/>
                  </a:ext>
                </a:extLst>
              </p14:cNvPr>
              <p14:cNvContentPartPr/>
              <p14:nvPr/>
            </p14:nvContentPartPr>
            <p14:xfrm>
              <a:off x="99718" y="422103"/>
              <a:ext cx="202320" cy="108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3D84952-A920-4FF5-8D4E-7FE61BE2C33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1078" y="413133"/>
                <a:ext cx="219960" cy="12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29AC1CB-D807-491D-9492-EF42E4015FD1}"/>
                  </a:ext>
                </a:extLst>
              </p14:cNvPr>
              <p14:cNvContentPartPr/>
              <p14:nvPr/>
            </p14:nvContentPartPr>
            <p14:xfrm>
              <a:off x="1868758" y="107103"/>
              <a:ext cx="287640" cy="14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29AC1CB-D807-491D-9492-EF42E4015FD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60118" y="98103"/>
                <a:ext cx="305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6A48A6-DA5A-4697-9618-4FBEB38C95BF}"/>
                  </a:ext>
                </a:extLst>
              </p14:cNvPr>
              <p14:cNvContentPartPr/>
              <p14:nvPr/>
            </p14:nvContentPartPr>
            <p14:xfrm>
              <a:off x="1443238" y="88383"/>
              <a:ext cx="338400" cy="18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6A48A6-DA5A-4697-9618-4FBEB38C95B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434598" y="79383"/>
                <a:ext cx="356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F52BA9-DC04-4B85-8384-0013C0DB10BC}"/>
                  </a:ext>
                </a:extLst>
              </p14:cNvPr>
              <p14:cNvContentPartPr/>
              <p14:nvPr/>
            </p14:nvContentPartPr>
            <p14:xfrm>
              <a:off x="1241638" y="162903"/>
              <a:ext cx="149760" cy="111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F52BA9-DC04-4B85-8384-0013C0DB10B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232638" y="153903"/>
                <a:ext cx="1674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9051D0-0ED9-4725-8E08-C15CAB1D1734}"/>
                  </a:ext>
                </a:extLst>
              </p14:cNvPr>
              <p14:cNvContentPartPr/>
              <p14:nvPr/>
            </p14:nvContentPartPr>
            <p14:xfrm>
              <a:off x="626758" y="141663"/>
              <a:ext cx="268920" cy="116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9051D0-0ED9-4725-8E08-C15CAB1D173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18118" y="132691"/>
                <a:ext cx="286560" cy="13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8E52A88-3A75-460F-99AE-449235305328}"/>
                  </a:ext>
                </a:extLst>
              </p14:cNvPr>
              <p14:cNvContentPartPr/>
              <p14:nvPr/>
            </p14:nvContentPartPr>
            <p14:xfrm>
              <a:off x="93598" y="134463"/>
              <a:ext cx="207000" cy="123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8E52A88-3A75-460F-99AE-44923530532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4598" y="125463"/>
                <a:ext cx="22464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52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2BAA7-65EB-414D-B372-3CD531BFD9D3}"/>
                  </a:ext>
                </a:extLst>
              </p14:cNvPr>
              <p14:cNvContentPartPr/>
              <p14:nvPr/>
            </p14:nvContentPartPr>
            <p14:xfrm>
              <a:off x="289438" y="1047063"/>
              <a:ext cx="162360" cy="23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2BAA7-65EB-414D-B372-3CD531BFD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798" y="1038423"/>
                <a:ext cx="180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1A13D1-1692-48B3-8B6A-B1CC70A673E0}"/>
                  </a:ext>
                </a:extLst>
              </p14:cNvPr>
              <p14:cNvContentPartPr/>
              <p14:nvPr/>
            </p14:nvContentPartPr>
            <p14:xfrm>
              <a:off x="2291398" y="876063"/>
              <a:ext cx="408600" cy="320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1A13D1-1692-48B3-8B6A-B1CC70A67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758" y="867073"/>
                <a:ext cx="426240" cy="33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53D1D7-F4A8-41CD-8FF4-123E3BE2171B}"/>
                  </a:ext>
                </a:extLst>
              </p14:cNvPr>
              <p14:cNvContentPartPr/>
              <p14:nvPr/>
            </p14:nvContentPartPr>
            <p14:xfrm>
              <a:off x="1976758" y="1026543"/>
              <a:ext cx="244440" cy="153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53D1D7-F4A8-41CD-8FF4-123E3BE217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118" y="1017564"/>
                <a:ext cx="262080" cy="171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15D75F-DFD2-41BA-9545-D068B0C450DB}"/>
                  </a:ext>
                </a:extLst>
              </p14:cNvPr>
              <p14:cNvContentPartPr/>
              <p14:nvPr/>
            </p14:nvContentPartPr>
            <p14:xfrm>
              <a:off x="1608478" y="975423"/>
              <a:ext cx="276120" cy="277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15D75F-DFD2-41BA-9545-D068B0C450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838" y="966423"/>
                <a:ext cx="293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BD794C-EA4A-4483-945E-182D7AF19CEA}"/>
                  </a:ext>
                </a:extLst>
              </p14:cNvPr>
              <p14:cNvContentPartPr/>
              <p14:nvPr/>
            </p14:nvContentPartPr>
            <p14:xfrm>
              <a:off x="523798" y="1030863"/>
              <a:ext cx="959760" cy="24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BD794C-EA4A-4483-945E-182D7AF19C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798" y="1021876"/>
                <a:ext cx="977400" cy="25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1CD091-BA03-4C00-B8E2-C46821C6D88E}"/>
                  </a:ext>
                </a:extLst>
              </p14:cNvPr>
              <p14:cNvContentPartPr/>
              <p14:nvPr/>
            </p14:nvContentPartPr>
            <p14:xfrm>
              <a:off x="2908438" y="880743"/>
              <a:ext cx="110520" cy="95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1CD091-BA03-4C00-B8E2-C46821C6D8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9438" y="871743"/>
                <a:ext cx="128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4E8369-66DC-4FAF-8A75-B3D62E34270E}"/>
                  </a:ext>
                </a:extLst>
              </p14:cNvPr>
              <p14:cNvContentPartPr/>
              <p14:nvPr/>
            </p14:nvContentPartPr>
            <p14:xfrm>
              <a:off x="3070078" y="1015743"/>
              <a:ext cx="106560" cy="16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4E8369-66DC-4FAF-8A75-B3D62E3427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1078" y="1007103"/>
                <a:ext cx="124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8AC5F0-4FC1-4BE0-844F-2BE13C3445CB}"/>
                  </a:ext>
                </a:extLst>
              </p14:cNvPr>
              <p14:cNvContentPartPr/>
              <p14:nvPr/>
            </p14:nvContentPartPr>
            <p14:xfrm>
              <a:off x="3094558" y="1092783"/>
              <a:ext cx="153360" cy="1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8AC5F0-4FC1-4BE0-844F-2BE13C3445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5918" y="1083783"/>
                <a:ext cx="171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4FAE99F2-AA8E-48BF-A39A-46395328CFD6}"/>
                  </a:ext>
                </a:extLst>
              </p14:cNvPr>
              <p14:cNvContentPartPr/>
              <p14:nvPr/>
            </p14:nvContentPartPr>
            <p14:xfrm>
              <a:off x="4477318" y="1000983"/>
              <a:ext cx="342720" cy="14292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4FAE99F2-AA8E-48BF-A39A-46395328CF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8318" y="992343"/>
                <a:ext cx="360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70EE2ADB-AF77-4EEC-ADEC-B09FDBF44519}"/>
                  </a:ext>
                </a:extLst>
              </p14:cNvPr>
              <p14:cNvContentPartPr/>
              <p14:nvPr/>
            </p14:nvContentPartPr>
            <p14:xfrm>
              <a:off x="3395158" y="936183"/>
              <a:ext cx="1016280" cy="2552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70EE2ADB-AF77-4EEC-ADEC-B09FDBF445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86521" y="927543"/>
                <a:ext cx="1033914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BD4ADE79-EEDF-4608-B505-A5D669B672EA}"/>
                  </a:ext>
                </a:extLst>
              </p14:cNvPr>
              <p14:cNvContentPartPr/>
              <p14:nvPr/>
            </p14:nvContentPartPr>
            <p14:xfrm>
              <a:off x="5199478" y="939423"/>
              <a:ext cx="87120" cy="21060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BD4ADE79-EEDF-4608-B505-A5D669B67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90478" y="930423"/>
                <a:ext cx="1047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C284D8BE-3730-4365-A14C-25C3B9584DE2}"/>
                  </a:ext>
                </a:extLst>
              </p14:cNvPr>
              <p14:cNvContentPartPr/>
              <p14:nvPr/>
            </p14:nvContentPartPr>
            <p14:xfrm>
              <a:off x="5366158" y="941583"/>
              <a:ext cx="78120" cy="2217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C284D8BE-3730-4365-A14C-25C3B9584D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7518" y="932583"/>
                <a:ext cx="957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59F3DE3-24F7-4A81-90CD-5BC774244FA2}"/>
                  </a:ext>
                </a:extLst>
              </p14:cNvPr>
              <p14:cNvContentPartPr/>
              <p14:nvPr/>
            </p14:nvContentPartPr>
            <p14:xfrm>
              <a:off x="5539318" y="1129503"/>
              <a:ext cx="2160" cy="7524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59F3DE3-24F7-4A81-90CD-5BC774244F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0678" y="1120863"/>
                <a:ext cx="19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1FBFA08E-CE56-440E-ABAA-36E5F1BD44A9}"/>
                  </a:ext>
                </a:extLst>
              </p14:cNvPr>
              <p14:cNvContentPartPr/>
              <p14:nvPr/>
            </p14:nvContentPartPr>
            <p14:xfrm>
              <a:off x="5901118" y="1017903"/>
              <a:ext cx="131400" cy="910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1FBFA08E-CE56-440E-ABAA-36E5F1BD44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2478" y="1008903"/>
                <a:ext cx="149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A77506-9D04-4BF8-9020-C5CAADC3EAA3}"/>
                  </a:ext>
                </a:extLst>
              </p14:cNvPr>
              <p14:cNvContentPartPr/>
              <p14:nvPr/>
            </p14:nvContentPartPr>
            <p14:xfrm>
              <a:off x="6429238" y="993423"/>
              <a:ext cx="24120" cy="11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A77506-9D04-4BF8-9020-C5CAADC3EA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0238" y="984423"/>
                <a:ext cx="41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1BC050-3F30-448D-B43E-03C1E33FD562}"/>
                  </a:ext>
                </a:extLst>
              </p14:cNvPr>
              <p14:cNvContentPartPr/>
              <p14:nvPr/>
            </p14:nvContentPartPr>
            <p14:xfrm>
              <a:off x="6517438" y="1009983"/>
              <a:ext cx="45720" cy="99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1BC050-3F30-448D-B43E-03C1E33FD5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08798" y="1001343"/>
                <a:ext cx="63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360F3D-3186-4DDC-AC4D-7AF3EAF9D3CB}"/>
                  </a:ext>
                </a:extLst>
              </p14:cNvPr>
              <p14:cNvContentPartPr/>
              <p14:nvPr/>
            </p14:nvContentPartPr>
            <p14:xfrm>
              <a:off x="6620758" y="742503"/>
              <a:ext cx="240480" cy="426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360F3D-3186-4DDC-AC4D-7AF3EAF9D3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1771" y="733503"/>
                <a:ext cx="258094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3BA10DF-75A2-4ECB-9506-50F05597EA67}"/>
                  </a:ext>
                </a:extLst>
              </p14:cNvPr>
              <p14:cNvContentPartPr/>
              <p14:nvPr/>
            </p14:nvContentPartPr>
            <p14:xfrm>
              <a:off x="6105958" y="988023"/>
              <a:ext cx="270360" cy="124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3BA10DF-75A2-4ECB-9506-50F05597EA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97318" y="979049"/>
                <a:ext cx="288000" cy="141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776203-E2B9-4405-A0CE-93BFF6DF601E}"/>
                  </a:ext>
                </a:extLst>
              </p14:cNvPr>
              <p14:cNvContentPartPr/>
              <p14:nvPr/>
            </p14:nvContentPartPr>
            <p14:xfrm>
              <a:off x="5680078" y="936183"/>
              <a:ext cx="150120" cy="182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776203-E2B9-4405-A0CE-93BFF6DF60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1438" y="927543"/>
                <a:ext cx="167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912262-C203-489A-8263-AC3C5784340C}"/>
                  </a:ext>
                </a:extLst>
              </p14:cNvPr>
              <p14:cNvContentPartPr/>
              <p14:nvPr/>
            </p14:nvContentPartPr>
            <p14:xfrm>
              <a:off x="4962958" y="733143"/>
              <a:ext cx="160560" cy="54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912262-C203-489A-8263-AC3C578434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4318" y="724503"/>
                <a:ext cx="1782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1D6C09-19D8-44C5-8540-24E13286E3EA}"/>
                  </a:ext>
                </a:extLst>
              </p14:cNvPr>
              <p14:cNvContentPartPr/>
              <p14:nvPr/>
            </p14:nvContentPartPr>
            <p14:xfrm>
              <a:off x="275758" y="1659423"/>
              <a:ext cx="308160" cy="186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1D6C09-19D8-44C5-8540-24E13286E3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118" y="1650783"/>
                <a:ext cx="325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698AB10-3DC5-488C-B030-554103648B38}"/>
                  </a:ext>
                </a:extLst>
              </p14:cNvPr>
              <p14:cNvContentPartPr/>
              <p14:nvPr/>
            </p14:nvContentPartPr>
            <p14:xfrm>
              <a:off x="1631518" y="1680303"/>
              <a:ext cx="119520" cy="125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698AB10-3DC5-488C-B030-554103648B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2878" y="1671663"/>
                <a:ext cx="137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E0867B-AA16-4FD7-8F46-D019CF6892C0}"/>
                  </a:ext>
                </a:extLst>
              </p14:cNvPr>
              <p14:cNvContentPartPr/>
              <p14:nvPr/>
            </p14:nvContentPartPr>
            <p14:xfrm>
              <a:off x="2315878" y="1648983"/>
              <a:ext cx="122400" cy="160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E0867B-AA16-4FD7-8F46-D019CF6892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06878" y="1639983"/>
                <a:ext cx="140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C29B8A-AD23-4317-8B9F-C6D3890B73E5}"/>
                  </a:ext>
                </a:extLst>
              </p14:cNvPr>
              <p14:cNvContentPartPr/>
              <p14:nvPr/>
            </p14:nvContentPartPr>
            <p14:xfrm>
              <a:off x="2548438" y="1501023"/>
              <a:ext cx="110520" cy="378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C29B8A-AD23-4317-8B9F-C6D3890B73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39438" y="1492023"/>
                <a:ext cx="1281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222D22-0C33-4262-973D-C9BE0F633204}"/>
                  </a:ext>
                </a:extLst>
              </p14:cNvPr>
              <p14:cNvContentPartPr/>
              <p14:nvPr/>
            </p14:nvContentPartPr>
            <p14:xfrm>
              <a:off x="2852278" y="1489143"/>
              <a:ext cx="141480" cy="132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222D22-0C33-4262-973D-C9BE0F6332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43638" y="1480143"/>
                <a:ext cx="159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86B7F46C-B734-41AD-8855-9731BC2BF952}"/>
                  </a:ext>
                </a:extLst>
              </p14:cNvPr>
              <p14:cNvContentPartPr/>
              <p14:nvPr/>
            </p14:nvContentPartPr>
            <p14:xfrm>
              <a:off x="3073318" y="1673463"/>
              <a:ext cx="98640" cy="108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86B7F46C-B734-41AD-8855-9731BC2BF9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64318" y="1664463"/>
                <a:ext cx="116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6252C35F-5D78-491D-B679-14AEAAB4EBA5}"/>
                  </a:ext>
                </a:extLst>
              </p14:cNvPr>
              <p14:cNvContentPartPr/>
              <p14:nvPr/>
            </p14:nvContentPartPr>
            <p14:xfrm>
              <a:off x="3102118" y="1742583"/>
              <a:ext cx="108360" cy="133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6252C35F-5D78-491D-B679-14AEAAB4EB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3118" y="1733583"/>
                <a:ext cx="1260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55956D-540E-4B69-8049-C1EF63EA2809}"/>
                  </a:ext>
                </a:extLst>
              </p14:cNvPr>
              <p14:cNvContentPartPr/>
              <p14:nvPr/>
            </p14:nvContentPartPr>
            <p14:xfrm>
              <a:off x="5738398" y="1841223"/>
              <a:ext cx="11880" cy="72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55956D-540E-4B69-8049-C1EF63EA28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29398" y="1832583"/>
                <a:ext cx="295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7A335BA-C5E2-4D00-ABD7-DA9F8F0F07BB}"/>
                  </a:ext>
                </a:extLst>
              </p14:cNvPr>
              <p14:cNvContentPartPr/>
              <p14:nvPr/>
            </p14:nvContentPartPr>
            <p14:xfrm>
              <a:off x="5363278" y="1638543"/>
              <a:ext cx="273600" cy="232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7A335BA-C5E2-4D00-ABD7-DA9F8F0F07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54290" y="1629903"/>
                <a:ext cx="291217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F59D341-4A91-4003-9F84-A69A57D799FD}"/>
                  </a:ext>
                </a:extLst>
              </p14:cNvPr>
              <p14:cNvContentPartPr/>
              <p14:nvPr/>
            </p14:nvContentPartPr>
            <p14:xfrm>
              <a:off x="5025958" y="1492023"/>
              <a:ext cx="227880" cy="442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F59D341-4A91-4003-9F84-A69A57D799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7318" y="1483023"/>
                <a:ext cx="2455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51F59EE-EE2B-488B-BC32-A40D9EF5172A}"/>
                  </a:ext>
                </a:extLst>
              </p14:cNvPr>
              <p14:cNvContentPartPr/>
              <p14:nvPr/>
            </p14:nvContentPartPr>
            <p14:xfrm>
              <a:off x="4541038" y="1718103"/>
              <a:ext cx="347400" cy="130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51F59EE-EE2B-488B-BC32-A40D9EF517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32038" y="1709128"/>
                <a:ext cx="365040" cy="148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D733558-ECCC-44B7-ABB2-1FEEE8473F32}"/>
                  </a:ext>
                </a:extLst>
              </p14:cNvPr>
              <p14:cNvContentPartPr/>
              <p14:nvPr/>
            </p14:nvContentPartPr>
            <p14:xfrm>
              <a:off x="4301638" y="1693263"/>
              <a:ext cx="163440" cy="189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D733558-ECCC-44B7-ABB2-1FEEE8473F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92979" y="1684263"/>
                <a:ext cx="181119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206D97-E1ED-431A-B61A-760F685DF406}"/>
                  </a:ext>
                </a:extLst>
              </p14:cNvPr>
              <p14:cNvContentPartPr/>
              <p14:nvPr/>
            </p14:nvContentPartPr>
            <p14:xfrm>
              <a:off x="4078798" y="1681023"/>
              <a:ext cx="134280" cy="180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206D97-E1ED-431A-B61A-760F685DF40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69822" y="1672383"/>
                <a:ext cx="151873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F482C7E-10A8-40F4-8FE0-3BE6C8072E3F}"/>
                  </a:ext>
                </a:extLst>
              </p14:cNvPr>
              <p14:cNvContentPartPr/>
              <p14:nvPr/>
            </p14:nvContentPartPr>
            <p14:xfrm>
              <a:off x="3345838" y="1589583"/>
              <a:ext cx="673560" cy="257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F482C7E-10A8-40F4-8FE0-3BE6C8072E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37198" y="1580943"/>
                <a:ext cx="6912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C32C72-DE01-4C0E-80D5-E445BB45018D}"/>
                  </a:ext>
                </a:extLst>
              </p14:cNvPr>
              <p14:cNvContentPartPr/>
              <p14:nvPr/>
            </p14:nvContentPartPr>
            <p14:xfrm>
              <a:off x="1860838" y="1652223"/>
              <a:ext cx="379440" cy="163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C32C72-DE01-4C0E-80D5-E445BB4501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52198" y="1643564"/>
                <a:ext cx="397080" cy="181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73973F-024F-4EED-B952-1D17D8A7FBE7}"/>
                  </a:ext>
                </a:extLst>
              </p14:cNvPr>
              <p14:cNvContentPartPr/>
              <p14:nvPr/>
            </p14:nvContentPartPr>
            <p14:xfrm>
              <a:off x="1074238" y="1666263"/>
              <a:ext cx="439920" cy="174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73973F-024F-4EED-B952-1D17D8A7FBE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5231" y="1657605"/>
                <a:ext cx="457574" cy="19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CEAE6D-5CA8-4348-991E-90EC14EBFE61}"/>
                  </a:ext>
                </a:extLst>
              </p14:cNvPr>
              <p14:cNvContentPartPr/>
              <p14:nvPr/>
            </p14:nvContentPartPr>
            <p14:xfrm>
              <a:off x="654118" y="1686783"/>
              <a:ext cx="352800" cy="178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CEAE6D-5CA8-4348-991E-90EC14EBFE6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5127" y="1677783"/>
                <a:ext cx="370422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A607DA0-5207-4587-95F2-D94215DF7BC0}"/>
                  </a:ext>
                </a:extLst>
              </p14:cNvPr>
              <p14:cNvContentPartPr/>
              <p14:nvPr/>
            </p14:nvContentPartPr>
            <p14:xfrm>
              <a:off x="6539038" y="1507503"/>
              <a:ext cx="461880" cy="407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607DA0-5207-4587-95F2-D94215DF7B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30038" y="1498863"/>
                <a:ext cx="479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4705C1D-B134-4726-8D14-BFEC50A7D136}"/>
                  </a:ext>
                </a:extLst>
              </p14:cNvPr>
              <p14:cNvContentPartPr/>
              <p14:nvPr/>
            </p14:nvContentPartPr>
            <p14:xfrm>
              <a:off x="6290278" y="1689303"/>
              <a:ext cx="194040" cy="151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4705C1D-B134-4726-8D14-BFEC50A7D1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1295" y="1680282"/>
                <a:ext cx="211647" cy="169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0F79C1-0EC0-4368-A51D-2B8C6F5627D4}"/>
                  </a:ext>
                </a:extLst>
              </p14:cNvPr>
              <p14:cNvContentPartPr/>
              <p14:nvPr/>
            </p14:nvContentPartPr>
            <p14:xfrm>
              <a:off x="5825158" y="1708383"/>
              <a:ext cx="410400" cy="147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0F79C1-0EC0-4368-A51D-2B8C6F5627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16158" y="1699383"/>
                <a:ext cx="428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412E47CB-5805-4815-AE08-A4372BD19141}"/>
                  </a:ext>
                </a:extLst>
              </p14:cNvPr>
              <p14:cNvContentPartPr/>
              <p14:nvPr/>
            </p14:nvContentPartPr>
            <p14:xfrm>
              <a:off x="2167558" y="116103"/>
              <a:ext cx="121320" cy="3920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412E47CB-5805-4815-AE08-A4372BD1914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58918" y="107463"/>
                <a:ext cx="1389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E3A9F1C-2B3A-442D-ABB6-F0CBC3CB563C}"/>
                  </a:ext>
                </a:extLst>
              </p14:cNvPr>
              <p14:cNvContentPartPr/>
              <p14:nvPr/>
            </p14:nvContentPartPr>
            <p14:xfrm>
              <a:off x="2098078" y="2537463"/>
              <a:ext cx="76320" cy="1911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E3A9F1C-2B3A-442D-ABB6-F0CBC3CB563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89078" y="2528823"/>
                <a:ext cx="93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8724E2D-472C-4229-8B2C-334577CE28C0}"/>
                  </a:ext>
                </a:extLst>
              </p14:cNvPr>
              <p14:cNvContentPartPr/>
              <p14:nvPr/>
            </p14:nvContentPartPr>
            <p14:xfrm>
              <a:off x="2780638" y="2524863"/>
              <a:ext cx="68400" cy="1371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8724E2D-472C-4229-8B2C-334577CE28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71638" y="2516223"/>
                <a:ext cx="86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CA5AB400-A66E-411A-8376-676D3E494234}"/>
                  </a:ext>
                </a:extLst>
              </p14:cNvPr>
              <p14:cNvContentPartPr/>
              <p14:nvPr/>
            </p14:nvContentPartPr>
            <p14:xfrm>
              <a:off x="3307318" y="2477343"/>
              <a:ext cx="626760" cy="1911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CA5AB400-A66E-411A-8376-676D3E4942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98318" y="2468703"/>
                <a:ext cx="644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5330069E-CDFD-4062-8037-6FEE153740DD}"/>
                  </a:ext>
                </a:extLst>
              </p14:cNvPr>
              <p14:cNvContentPartPr/>
              <p14:nvPr/>
            </p14:nvContentPartPr>
            <p14:xfrm>
              <a:off x="2927878" y="2514423"/>
              <a:ext cx="147240" cy="1432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5330069E-CDFD-4062-8037-6FEE153740D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18878" y="2505423"/>
                <a:ext cx="164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119A121-0A59-446B-AF5E-16462F3A0D81}"/>
                  </a:ext>
                </a:extLst>
              </p14:cNvPr>
              <p14:cNvContentPartPr/>
              <p14:nvPr/>
            </p14:nvContentPartPr>
            <p14:xfrm>
              <a:off x="2441158" y="2536383"/>
              <a:ext cx="235440" cy="1465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119A121-0A59-446B-AF5E-16462F3A0D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32158" y="2527743"/>
                <a:ext cx="2530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FF4AAD28-7237-49F4-8DB4-B9F69DFE4B39}"/>
                  </a:ext>
                </a:extLst>
              </p14:cNvPr>
              <p14:cNvContentPartPr/>
              <p14:nvPr/>
            </p14:nvContentPartPr>
            <p14:xfrm>
              <a:off x="1516678" y="2514423"/>
              <a:ext cx="510840" cy="249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FF4AAD28-7237-49F4-8DB4-B9F69DFE4B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08032" y="2505423"/>
                <a:ext cx="528492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77B2263A-D1FE-412C-9E52-13E302041DCE}"/>
                  </a:ext>
                </a:extLst>
              </p14:cNvPr>
              <p14:cNvContentPartPr/>
              <p14:nvPr/>
            </p14:nvContentPartPr>
            <p14:xfrm>
              <a:off x="4295518" y="2465463"/>
              <a:ext cx="107640" cy="1231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77B2263A-D1FE-412C-9E52-13E302041DC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86878" y="2456823"/>
                <a:ext cx="125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5C6B6788-6F8C-42F9-87BC-0BC7F9898658}"/>
                  </a:ext>
                </a:extLst>
              </p14:cNvPr>
              <p14:cNvContentPartPr/>
              <p14:nvPr/>
            </p14:nvContentPartPr>
            <p14:xfrm>
              <a:off x="4522678" y="2449623"/>
              <a:ext cx="81000" cy="1479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5C6B6788-6F8C-42F9-87BC-0BC7F989865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14038" y="2440983"/>
                <a:ext cx="98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35AA296E-C2B1-4B49-9E0A-8D68F4E22C03}"/>
                  </a:ext>
                </a:extLst>
              </p14:cNvPr>
              <p14:cNvContentPartPr/>
              <p14:nvPr/>
            </p14:nvContentPartPr>
            <p14:xfrm>
              <a:off x="4717078" y="2456823"/>
              <a:ext cx="109800" cy="1188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35AA296E-C2B1-4B49-9E0A-8D68F4E22C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08078" y="2448183"/>
                <a:ext cx="127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9250A9F5-1AD2-42B1-8AAF-7634887F1246}"/>
                  </a:ext>
                </a:extLst>
              </p14:cNvPr>
              <p14:cNvContentPartPr/>
              <p14:nvPr/>
            </p14:nvContentPartPr>
            <p14:xfrm>
              <a:off x="4937398" y="2443863"/>
              <a:ext cx="100440" cy="1238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9250A9F5-1AD2-42B1-8AAF-7634887F124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28398" y="2434863"/>
                <a:ext cx="118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D4FD9782-5DC1-4A3F-9B60-A25F077AD316}"/>
                  </a:ext>
                </a:extLst>
              </p14:cNvPr>
              <p14:cNvContentPartPr/>
              <p14:nvPr/>
            </p14:nvContentPartPr>
            <p14:xfrm>
              <a:off x="1260358" y="3005463"/>
              <a:ext cx="192240" cy="1389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D4FD9782-5DC1-4A3F-9B60-A25F077AD31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51718" y="2996463"/>
                <a:ext cx="2098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1D857C5-6881-44FF-B7ED-88A50BC589FA}"/>
                  </a:ext>
                </a:extLst>
              </p14:cNvPr>
              <p14:cNvContentPartPr/>
              <p14:nvPr/>
            </p14:nvContentPartPr>
            <p14:xfrm>
              <a:off x="1518118" y="2973423"/>
              <a:ext cx="247680" cy="1479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1D857C5-6881-44FF-B7ED-88A50BC589F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09478" y="2964423"/>
                <a:ext cx="265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9A26074B-44FF-4220-9954-906C6D657F2C}"/>
                  </a:ext>
                </a:extLst>
              </p14:cNvPr>
              <p14:cNvContentPartPr/>
              <p14:nvPr/>
            </p14:nvContentPartPr>
            <p14:xfrm>
              <a:off x="2121838" y="2924103"/>
              <a:ext cx="195840" cy="1299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9A26074B-44FF-4220-9954-906C6D657F2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13198" y="2915463"/>
                <a:ext cx="2134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F1E303A-488D-4758-88F3-5ED66E89DF5F}"/>
                  </a:ext>
                </a:extLst>
              </p14:cNvPr>
              <p14:cNvContentPartPr/>
              <p14:nvPr/>
            </p14:nvContentPartPr>
            <p14:xfrm>
              <a:off x="2412718" y="2925183"/>
              <a:ext cx="153360" cy="1411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F1E303A-488D-4758-88F3-5ED66E89DF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03718" y="2916183"/>
                <a:ext cx="171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84D9BA4E-99E5-432D-B51A-8FC4197EBC2F}"/>
                  </a:ext>
                </a:extLst>
              </p14:cNvPr>
              <p14:cNvContentPartPr/>
              <p14:nvPr/>
            </p14:nvContentPartPr>
            <p14:xfrm>
              <a:off x="2926078" y="2890623"/>
              <a:ext cx="157320" cy="18792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84D9BA4E-99E5-432D-B51A-8FC4197EBC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7438" y="2881623"/>
                <a:ext cx="174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9E6BF9DC-1BE9-447E-BC80-6A7783899F3F}"/>
                  </a:ext>
                </a:extLst>
              </p14:cNvPr>
              <p14:cNvContentPartPr/>
              <p14:nvPr/>
            </p14:nvContentPartPr>
            <p14:xfrm>
              <a:off x="3205078" y="2884863"/>
              <a:ext cx="133200" cy="207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9E6BF9DC-1BE9-447E-BC80-6A7783899F3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96078" y="2875863"/>
                <a:ext cx="150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8F8ED631-0908-4E4B-9DD8-D92B6A084D8E}"/>
                  </a:ext>
                </a:extLst>
              </p14:cNvPr>
              <p14:cNvContentPartPr/>
              <p14:nvPr/>
            </p14:nvContentPartPr>
            <p14:xfrm>
              <a:off x="3815638" y="2842743"/>
              <a:ext cx="1690200" cy="40968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8F8ED631-0908-4E4B-9DD8-D92B6A084D8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06998" y="2833743"/>
                <a:ext cx="1707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70828A00-2F11-48E2-89FD-3EDCAEBC3224}"/>
                  </a:ext>
                </a:extLst>
              </p14:cNvPr>
              <p14:cNvContentPartPr/>
              <p14:nvPr/>
            </p14:nvContentPartPr>
            <p14:xfrm>
              <a:off x="1846078" y="2923383"/>
              <a:ext cx="160560" cy="1634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70828A00-2F11-48E2-89FD-3EDCAEBC322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37078" y="2914743"/>
                <a:ext cx="178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78F39332-BF5C-47D8-A0AC-3C8CB95014BE}"/>
                  </a:ext>
                </a:extLst>
              </p14:cNvPr>
              <p14:cNvContentPartPr/>
              <p14:nvPr/>
            </p14:nvContentPartPr>
            <p14:xfrm>
              <a:off x="825838" y="2973423"/>
              <a:ext cx="356400" cy="17856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78F39332-BF5C-47D8-A0AC-3C8CB95014B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6838" y="2964423"/>
                <a:ext cx="374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03B2F2E8-A366-4BBB-918D-25332F4B917B}"/>
                  </a:ext>
                </a:extLst>
              </p14:cNvPr>
              <p14:cNvContentPartPr/>
              <p14:nvPr/>
            </p14:nvContentPartPr>
            <p14:xfrm>
              <a:off x="5118478" y="2425143"/>
              <a:ext cx="208080" cy="13824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03B2F2E8-A366-4BBB-918D-25332F4B917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09494" y="2416503"/>
                <a:ext cx="22569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AD22494-C22B-4B44-86E8-36B4F096A948}"/>
                  </a:ext>
                </a:extLst>
              </p14:cNvPr>
              <p14:cNvContentPartPr/>
              <p14:nvPr/>
            </p14:nvContentPartPr>
            <p14:xfrm>
              <a:off x="1918438" y="4435743"/>
              <a:ext cx="540360" cy="1828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AD22494-C22B-4B44-86E8-36B4F096A94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09792" y="4427103"/>
                <a:ext cx="558012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09384C9F-853B-4099-A629-A771999B09F0}"/>
                  </a:ext>
                </a:extLst>
              </p14:cNvPr>
              <p14:cNvContentPartPr/>
              <p14:nvPr/>
            </p14:nvContentPartPr>
            <p14:xfrm>
              <a:off x="1436398" y="4489023"/>
              <a:ext cx="212400" cy="15948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09384C9F-853B-4099-A629-A771999B09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27758" y="4480023"/>
                <a:ext cx="230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4509341F-DC9F-45D7-8145-82E47477427D}"/>
                  </a:ext>
                </a:extLst>
              </p14:cNvPr>
              <p14:cNvContentPartPr/>
              <p14:nvPr/>
            </p14:nvContentPartPr>
            <p14:xfrm>
              <a:off x="1010158" y="4497663"/>
              <a:ext cx="98640" cy="13320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4509341F-DC9F-45D7-8145-82E4747742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1158" y="4489023"/>
                <a:ext cx="116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86543840-1E42-4452-91E8-2505AFC0E1EC}"/>
                  </a:ext>
                </a:extLst>
              </p14:cNvPr>
              <p14:cNvContentPartPr/>
              <p14:nvPr/>
            </p14:nvContentPartPr>
            <p14:xfrm>
              <a:off x="362518" y="4496943"/>
              <a:ext cx="546120" cy="19008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86543840-1E42-4452-91E8-2505AFC0E1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3524" y="4488303"/>
                <a:ext cx="563748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F04E2E23-8CF0-47A6-B410-B685D52FF5B6}"/>
                  </a:ext>
                </a:extLst>
              </p14:cNvPr>
              <p14:cNvContentPartPr/>
              <p14:nvPr/>
            </p14:nvContentPartPr>
            <p14:xfrm>
              <a:off x="2781358" y="4444743"/>
              <a:ext cx="135000" cy="1566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F04E2E23-8CF0-47A6-B410-B685D52FF5B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72718" y="4435743"/>
                <a:ext cx="152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F17FC2E5-4313-4A8F-B2EE-60EEA13FDFC4}"/>
                  </a:ext>
                </a:extLst>
              </p14:cNvPr>
              <p14:cNvContentPartPr/>
              <p14:nvPr/>
            </p14:nvContentPartPr>
            <p14:xfrm>
              <a:off x="3269878" y="4428543"/>
              <a:ext cx="213480" cy="1148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F17FC2E5-4313-4A8F-B2EE-60EEA13FDF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60878" y="4419903"/>
                <a:ext cx="231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EC781D5-E6C7-4693-9F66-875205F0DB82}"/>
                  </a:ext>
                </a:extLst>
              </p14:cNvPr>
              <p14:cNvContentPartPr/>
              <p14:nvPr/>
            </p14:nvContentPartPr>
            <p14:xfrm>
              <a:off x="3050278" y="4417383"/>
              <a:ext cx="126360" cy="15696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EC781D5-E6C7-4693-9F66-875205F0DB8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041638" y="4408383"/>
                <a:ext cx="144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D5827282-76E1-40A9-B98B-99B993B623CC}"/>
                  </a:ext>
                </a:extLst>
              </p14:cNvPr>
              <p14:cNvContentPartPr/>
              <p14:nvPr/>
            </p14:nvContentPartPr>
            <p14:xfrm>
              <a:off x="1247398" y="4910583"/>
              <a:ext cx="315000" cy="1263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D5827282-76E1-40A9-B98B-99B993B623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38398" y="4901583"/>
                <a:ext cx="332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444DD6C1-3A7A-4833-9FF7-8EC3B314CD94}"/>
                  </a:ext>
                </a:extLst>
              </p14:cNvPr>
              <p14:cNvContentPartPr/>
              <p14:nvPr/>
            </p14:nvContentPartPr>
            <p14:xfrm>
              <a:off x="1994758" y="4900863"/>
              <a:ext cx="95400" cy="144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444DD6C1-3A7A-4833-9FF7-8EC3B314CD9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986118" y="4891863"/>
                <a:ext cx="113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C249FB6B-D5C4-4344-9927-C3F67D7C0EE5}"/>
                  </a:ext>
                </a:extLst>
              </p14:cNvPr>
              <p14:cNvContentPartPr/>
              <p14:nvPr/>
            </p14:nvContentPartPr>
            <p14:xfrm>
              <a:off x="2015638" y="4973583"/>
              <a:ext cx="102600" cy="1080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C249FB6B-D5C4-4344-9927-C3F67D7C0EE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006638" y="4964583"/>
                <a:ext cx="120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95817937-1CB2-49B7-87FC-F9E09F44B70C}"/>
                  </a:ext>
                </a:extLst>
              </p14:cNvPr>
              <p14:cNvContentPartPr/>
              <p14:nvPr/>
            </p14:nvContentPartPr>
            <p14:xfrm>
              <a:off x="2481118" y="4846503"/>
              <a:ext cx="145440" cy="182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95817937-1CB2-49B7-87FC-F9E09F44B70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472478" y="4837863"/>
                <a:ext cx="163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3A424C41-ACF3-4AB0-AAE7-1FF3C366BE26}"/>
                  </a:ext>
                </a:extLst>
              </p14:cNvPr>
              <p14:cNvContentPartPr/>
              <p14:nvPr/>
            </p14:nvContentPartPr>
            <p14:xfrm>
              <a:off x="2732758" y="4872423"/>
              <a:ext cx="123840" cy="12600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3A424C41-ACF3-4AB0-AAE7-1FF3C366BE2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24118" y="4863423"/>
                <a:ext cx="1414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066891C0-11F7-45A6-B1A9-F5F0C3BF1B45}"/>
                  </a:ext>
                </a:extLst>
              </p14:cNvPr>
              <p14:cNvContentPartPr/>
              <p14:nvPr/>
            </p14:nvContentPartPr>
            <p14:xfrm>
              <a:off x="3392998" y="4840743"/>
              <a:ext cx="121320" cy="19044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066891C0-11F7-45A6-B1A9-F5F0C3BF1B4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383998" y="4831743"/>
                <a:ext cx="1389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C2061303-1D36-49AE-8F39-5539C8D9B700}"/>
                  </a:ext>
                </a:extLst>
              </p14:cNvPr>
              <p14:cNvContentPartPr/>
              <p14:nvPr/>
            </p14:nvContentPartPr>
            <p14:xfrm>
              <a:off x="3694678" y="4887903"/>
              <a:ext cx="3600" cy="1764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C2061303-1D36-49AE-8F39-5539C8D9B70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685678" y="4878903"/>
                <a:ext cx="212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0DDC51B5-9136-4986-9B7E-DF9AA639A983}"/>
                  </a:ext>
                </a:extLst>
              </p14:cNvPr>
              <p14:cNvContentPartPr/>
              <p14:nvPr/>
            </p14:nvContentPartPr>
            <p14:xfrm>
              <a:off x="3692878" y="4973583"/>
              <a:ext cx="8640" cy="2052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0DDC51B5-9136-4986-9B7E-DF9AA639A98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684238" y="4964583"/>
                <a:ext cx="26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5865B3C5-D0F4-48F3-ACB4-65FA423C02D8}"/>
                  </a:ext>
                </a:extLst>
              </p14:cNvPr>
              <p14:cNvContentPartPr/>
              <p14:nvPr/>
            </p14:nvContentPartPr>
            <p14:xfrm>
              <a:off x="3852358" y="4808343"/>
              <a:ext cx="141120" cy="16488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5865B3C5-D0F4-48F3-ACB4-65FA423C02D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43718" y="4799703"/>
                <a:ext cx="158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A45F0421-91BE-4124-91B6-FD14D7227B2D}"/>
                  </a:ext>
                </a:extLst>
              </p14:cNvPr>
              <p14:cNvContentPartPr/>
              <p14:nvPr/>
            </p14:nvContentPartPr>
            <p14:xfrm>
              <a:off x="4096798" y="4785663"/>
              <a:ext cx="259920" cy="20736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A45F0421-91BE-4124-91B6-FD14D7227B2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88158" y="4776663"/>
                <a:ext cx="2775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CF14783E-FD16-48FB-99AC-B03DBAE25137}"/>
                  </a:ext>
                </a:extLst>
              </p14:cNvPr>
              <p14:cNvContentPartPr/>
              <p14:nvPr/>
            </p14:nvContentPartPr>
            <p14:xfrm>
              <a:off x="2971438" y="4849023"/>
              <a:ext cx="316800" cy="16092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CF14783E-FD16-48FB-99AC-B03DBAE2513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962798" y="4840023"/>
                <a:ext cx="334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44557BDC-3F8A-45AE-AE59-ED8042C05FA7}"/>
                  </a:ext>
                </a:extLst>
              </p14:cNvPr>
              <p14:cNvContentPartPr/>
              <p14:nvPr/>
            </p14:nvContentPartPr>
            <p14:xfrm>
              <a:off x="1662478" y="4850103"/>
              <a:ext cx="140400" cy="16488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44557BDC-3F8A-45AE-AE59-ED8042C05F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53478" y="4841444"/>
                <a:ext cx="158040" cy="182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660E3BBA-0CDA-4613-8EB1-C1ED8194FCEF}"/>
                  </a:ext>
                </a:extLst>
              </p14:cNvPr>
              <p14:cNvContentPartPr/>
              <p14:nvPr/>
            </p14:nvContentPartPr>
            <p14:xfrm>
              <a:off x="903598" y="4907703"/>
              <a:ext cx="236160" cy="12528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660E3BBA-0CDA-4613-8EB1-C1ED8194FCE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94598" y="4899063"/>
                <a:ext cx="2538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81DDC82D-E14B-404A-9084-68123F49FA34}"/>
                  </a:ext>
                </a:extLst>
              </p14:cNvPr>
              <p14:cNvContentPartPr/>
              <p14:nvPr/>
            </p14:nvContentPartPr>
            <p14:xfrm>
              <a:off x="3817438" y="4409823"/>
              <a:ext cx="321120" cy="14220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81DDC82D-E14B-404A-9084-68123F49FA3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08448" y="4400823"/>
                <a:ext cx="3387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1611FE-2FA2-436E-AB22-27F3794DF306}"/>
                  </a:ext>
                </a:extLst>
              </p14:cNvPr>
              <p14:cNvContentPartPr/>
              <p14:nvPr/>
            </p14:nvContentPartPr>
            <p14:xfrm>
              <a:off x="2437558" y="241383"/>
              <a:ext cx="122760" cy="15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1611FE-2FA2-436E-AB22-27F3794DF30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428558" y="232743"/>
                <a:ext cx="140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8E41E0-46EB-4B45-B452-B86CD11F1803}"/>
                  </a:ext>
                </a:extLst>
              </p14:cNvPr>
              <p14:cNvContentPartPr/>
              <p14:nvPr/>
            </p14:nvContentPartPr>
            <p14:xfrm>
              <a:off x="2626558" y="254703"/>
              <a:ext cx="88200" cy="13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8E41E0-46EB-4B45-B452-B86CD11F180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617918" y="245703"/>
                <a:ext cx="105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AF0613D-33EC-4FBA-8E59-B8B2E94F9673}"/>
                  </a:ext>
                </a:extLst>
              </p14:cNvPr>
              <p14:cNvContentPartPr/>
              <p14:nvPr/>
            </p14:nvContentPartPr>
            <p14:xfrm>
              <a:off x="4791958" y="219783"/>
              <a:ext cx="308880" cy="115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AF0613D-33EC-4FBA-8E59-B8B2E94F967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82958" y="210783"/>
                <a:ext cx="326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E2115A5E-5EC8-4012-B956-0F335F2D3854}"/>
                  </a:ext>
                </a:extLst>
              </p14:cNvPr>
              <p14:cNvContentPartPr/>
              <p14:nvPr/>
            </p14:nvContentPartPr>
            <p14:xfrm>
              <a:off x="5657398" y="240303"/>
              <a:ext cx="71640" cy="324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E2115A5E-5EC8-4012-B956-0F335F2D385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648398" y="231663"/>
                <a:ext cx="89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682B62BB-F8F9-46F2-8A5F-25A9B8524EBE}"/>
                  </a:ext>
                </a:extLst>
              </p14:cNvPr>
              <p14:cNvContentPartPr/>
              <p14:nvPr/>
            </p14:nvContentPartPr>
            <p14:xfrm>
              <a:off x="5685118" y="294663"/>
              <a:ext cx="101880" cy="2484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682B62BB-F8F9-46F2-8A5F-25A9B8524EB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676118" y="286023"/>
                <a:ext cx="119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BF8FEB49-D1EF-4AA3-8705-CB74E54DBB58}"/>
                  </a:ext>
                </a:extLst>
              </p14:cNvPr>
              <p14:cNvContentPartPr/>
              <p14:nvPr/>
            </p14:nvContentPartPr>
            <p14:xfrm>
              <a:off x="6087598" y="220143"/>
              <a:ext cx="123120" cy="1483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BF8FEB49-D1EF-4AA3-8705-CB74E54DBB5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078598" y="211143"/>
                <a:ext cx="1407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014B8032-4002-4C06-BACB-2BCA75390D6D}"/>
                  </a:ext>
                </a:extLst>
              </p14:cNvPr>
              <p14:cNvContentPartPr/>
              <p14:nvPr/>
            </p14:nvContentPartPr>
            <p14:xfrm>
              <a:off x="6316198" y="221223"/>
              <a:ext cx="129600" cy="1242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014B8032-4002-4C06-BACB-2BCA75390D6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07558" y="212583"/>
                <a:ext cx="14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CE23FFBD-727E-40A0-B046-EA333A973204}"/>
                  </a:ext>
                </a:extLst>
              </p14:cNvPr>
              <p14:cNvContentPartPr/>
              <p14:nvPr/>
            </p14:nvContentPartPr>
            <p14:xfrm>
              <a:off x="6554878" y="230223"/>
              <a:ext cx="21600" cy="8676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CE23FFBD-727E-40A0-B046-EA333A97320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45878" y="221223"/>
                <a:ext cx="392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52BB874E-30D4-4E5D-923A-6C5FD022D7A8}"/>
                  </a:ext>
                </a:extLst>
              </p14:cNvPr>
              <p14:cNvContentPartPr/>
              <p14:nvPr/>
            </p14:nvContentPartPr>
            <p14:xfrm>
              <a:off x="6723358" y="181623"/>
              <a:ext cx="109080" cy="14760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52BB874E-30D4-4E5D-923A-6C5FD022D7A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14718" y="172983"/>
                <a:ext cx="1267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A6A21E26-5F3A-4159-AFB7-728C4E467AA2}"/>
                  </a:ext>
                </a:extLst>
              </p14:cNvPr>
              <p14:cNvContentPartPr/>
              <p14:nvPr/>
            </p14:nvContentPartPr>
            <p14:xfrm>
              <a:off x="6963838" y="161463"/>
              <a:ext cx="127080" cy="15192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A6A21E26-5F3A-4159-AFB7-728C4E467AA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55198" y="152823"/>
                <a:ext cx="144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111284F6-9353-4AD9-8950-A8D4E251482C}"/>
                  </a:ext>
                </a:extLst>
              </p14:cNvPr>
              <p14:cNvContentPartPr/>
              <p14:nvPr/>
            </p14:nvContentPartPr>
            <p14:xfrm>
              <a:off x="7228438" y="214383"/>
              <a:ext cx="24120" cy="162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111284F6-9353-4AD9-8950-A8D4E251482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19438" y="205383"/>
                <a:ext cx="41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9375F20C-C81B-4B4A-B480-7AFBA7F2FF05}"/>
                  </a:ext>
                </a:extLst>
              </p14:cNvPr>
              <p14:cNvContentPartPr/>
              <p14:nvPr/>
            </p14:nvContentPartPr>
            <p14:xfrm>
              <a:off x="7239238" y="273423"/>
              <a:ext cx="31320" cy="1620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9375F20C-C81B-4B4A-B480-7AFBA7F2FF0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30238" y="264783"/>
                <a:ext cx="489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B9727E46-48DD-41B1-B9EA-17DDEAA2AE16}"/>
                  </a:ext>
                </a:extLst>
              </p14:cNvPr>
              <p14:cNvContentPartPr/>
              <p14:nvPr/>
            </p14:nvContentPartPr>
            <p14:xfrm>
              <a:off x="7420318" y="155703"/>
              <a:ext cx="93240" cy="1684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B9727E46-48DD-41B1-B9EA-17DDEAA2AE1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411678" y="147063"/>
                <a:ext cx="110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37DCED6C-E6E6-4C11-B243-87211D6C0E10}"/>
                  </a:ext>
                </a:extLst>
              </p14:cNvPr>
              <p14:cNvContentPartPr/>
              <p14:nvPr/>
            </p14:nvContentPartPr>
            <p14:xfrm>
              <a:off x="7700758" y="137343"/>
              <a:ext cx="42120" cy="20952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37DCED6C-E6E6-4C11-B243-87211D6C0E1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692118" y="128343"/>
                <a:ext cx="59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2E96EA95-32F8-484A-8F33-54D79B8F3DD9}"/>
                  </a:ext>
                </a:extLst>
              </p14:cNvPr>
              <p14:cNvContentPartPr/>
              <p14:nvPr/>
            </p14:nvContentPartPr>
            <p14:xfrm>
              <a:off x="5184718" y="152823"/>
              <a:ext cx="187200" cy="15084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2E96EA95-32F8-484A-8F33-54D79B8F3DD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175718" y="144183"/>
                <a:ext cx="204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D77AD991-A4E0-4229-A424-6035D7FC0425}"/>
                  </a:ext>
                </a:extLst>
              </p14:cNvPr>
              <p14:cNvContentPartPr/>
              <p14:nvPr/>
            </p14:nvContentPartPr>
            <p14:xfrm>
              <a:off x="4402438" y="229503"/>
              <a:ext cx="275040" cy="10728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D77AD991-A4E0-4229-A424-6035D7FC042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393798" y="220503"/>
                <a:ext cx="292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01E3370A-24A3-430C-AE85-3B173B00B4AE}"/>
                  </a:ext>
                </a:extLst>
              </p14:cNvPr>
              <p14:cNvContentPartPr/>
              <p14:nvPr/>
            </p14:nvContentPartPr>
            <p14:xfrm>
              <a:off x="3588118" y="193143"/>
              <a:ext cx="445680" cy="14472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01E3370A-24A3-430C-AE85-3B173B00B4A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579478" y="184503"/>
                <a:ext cx="463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778248EA-1123-4CA8-9AA9-D5D276F28ED4}"/>
                  </a:ext>
                </a:extLst>
              </p14:cNvPr>
              <p14:cNvContentPartPr/>
              <p14:nvPr/>
            </p14:nvContentPartPr>
            <p14:xfrm>
              <a:off x="2820958" y="204663"/>
              <a:ext cx="457560" cy="15480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778248EA-1123-4CA8-9AA9-D5D276F28ED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812318" y="195684"/>
                <a:ext cx="475200" cy="172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E435F017-0C89-4B5D-B8C1-AA82AB63AF6E}"/>
                  </a:ext>
                </a:extLst>
              </p14:cNvPr>
              <p14:cNvContentPartPr/>
              <p14:nvPr/>
            </p14:nvContentPartPr>
            <p14:xfrm>
              <a:off x="8082718" y="2933103"/>
              <a:ext cx="213120" cy="22716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E435F017-0C89-4B5D-B8C1-AA82AB63AF6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074078" y="2924103"/>
                <a:ext cx="230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B18F2C-96D2-4A19-BE3F-C7462D4C019F}"/>
                  </a:ext>
                </a:extLst>
              </p14:cNvPr>
              <p14:cNvContentPartPr/>
              <p14:nvPr/>
            </p14:nvContentPartPr>
            <p14:xfrm>
              <a:off x="8877238" y="2461503"/>
              <a:ext cx="31320" cy="168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B18F2C-96D2-4A19-BE3F-C7462D4C019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68598" y="2452863"/>
                <a:ext cx="48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115B4-3173-4988-90BA-A9CEC84D7D61}"/>
                  </a:ext>
                </a:extLst>
              </p14:cNvPr>
              <p14:cNvContentPartPr/>
              <p14:nvPr/>
            </p14:nvContentPartPr>
            <p14:xfrm>
              <a:off x="9049318" y="2599023"/>
              <a:ext cx="31680" cy="4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115B4-3173-4988-90BA-A9CEC84D7D6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040318" y="2590383"/>
                <a:ext cx="49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5BD5E0-1F8F-42CD-BE28-3A1B762072B5}"/>
                  </a:ext>
                </a:extLst>
              </p14:cNvPr>
              <p14:cNvContentPartPr/>
              <p14:nvPr/>
            </p14:nvContentPartPr>
            <p14:xfrm>
              <a:off x="9568078" y="2386623"/>
              <a:ext cx="79560" cy="13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5BD5E0-1F8F-42CD-BE28-3A1B762072B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559078" y="2377623"/>
                <a:ext cx="97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5DE2F1-C81D-46FD-98ED-C9CE505B21F2}"/>
                  </a:ext>
                </a:extLst>
              </p14:cNvPr>
              <p14:cNvContentPartPr/>
              <p14:nvPr/>
            </p14:nvContentPartPr>
            <p14:xfrm>
              <a:off x="9707758" y="2190063"/>
              <a:ext cx="261000" cy="359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5DE2F1-C81D-46FD-98ED-C9CE505B21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698770" y="2181063"/>
                <a:ext cx="278616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2495EF-5531-4B65-BBE6-E9B6014A6B2F}"/>
                  </a:ext>
                </a:extLst>
              </p14:cNvPr>
              <p14:cNvContentPartPr/>
              <p14:nvPr/>
            </p14:nvContentPartPr>
            <p14:xfrm>
              <a:off x="9170638" y="2371503"/>
              <a:ext cx="306360" cy="209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2495EF-5531-4B65-BBE6-E9B6014A6B2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161998" y="2362848"/>
                <a:ext cx="324000" cy="22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903BB5-6CC8-49DB-BCF2-AD58470EC0B9}"/>
                  </a:ext>
                </a:extLst>
              </p14:cNvPr>
              <p14:cNvContentPartPr/>
              <p14:nvPr/>
            </p14:nvContentPartPr>
            <p14:xfrm>
              <a:off x="7507438" y="2566263"/>
              <a:ext cx="146520" cy="207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903BB5-6CC8-49DB-BCF2-AD58470EC0B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498798" y="2557623"/>
                <a:ext cx="164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4FFEFABB-EA0E-4999-88F0-421B0C9DAEE8}"/>
                  </a:ext>
                </a:extLst>
              </p14:cNvPr>
              <p14:cNvContentPartPr/>
              <p14:nvPr/>
            </p14:nvContentPartPr>
            <p14:xfrm>
              <a:off x="7777078" y="2698743"/>
              <a:ext cx="25920" cy="4500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4FFEFABB-EA0E-4999-88F0-421B0C9DAEE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768438" y="2690103"/>
                <a:ext cx="435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B7D22A09-0E70-49DE-B75C-25DE8D23C961}"/>
                  </a:ext>
                </a:extLst>
              </p14:cNvPr>
              <p14:cNvContentPartPr/>
              <p14:nvPr/>
            </p14:nvContentPartPr>
            <p14:xfrm>
              <a:off x="7886518" y="2491383"/>
              <a:ext cx="113760" cy="19008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B7D22A09-0E70-49DE-B75C-25DE8D23C96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877518" y="2482743"/>
                <a:ext cx="131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44F862-B304-42FB-9591-BF3857B74B7E}"/>
                  </a:ext>
                </a:extLst>
              </p14:cNvPr>
              <p14:cNvContentPartPr/>
              <p14:nvPr/>
            </p14:nvContentPartPr>
            <p14:xfrm>
              <a:off x="8253358" y="2468703"/>
              <a:ext cx="250200" cy="15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44F862-B304-42FB-9591-BF3857B74B7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244718" y="2459703"/>
                <a:ext cx="267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1E1494-0FAF-49EC-9490-2EB800555080}"/>
                  </a:ext>
                </a:extLst>
              </p14:cNvPr>
              <p14:cNvContentPartPr/>
              <p14:nvPr/>
            </p14:nvContentPartPr>
            <p14:xfrm>
              <a:off x="8069038" y="2493183"/>
              <a:ext cx="120240" cy="143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1E1494-0FAF-49EC-9490-2EB80055508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060038" y="2484183"/>
                <a:ext cx="137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6F41A5B-CA75-43D9-ABF1-F2870977D0EC}"/>
                  </a:ext>
                </a:extLst>
              </p14:cNvPr>
              <p14:cNvContentPartPr/>
              <p14:nvPr/>
            </p14:nvContentPartPr>
            <p14:xfrm>
              <a:off x="7296838" y="2444583"/>
              <a:ext cx="140040" cy="492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6F41A5B-CA75-43D9-ABF1-F2870977D0E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288198" y="2435943"/>
                <a:ext cx="1576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D3FB925-2042-4FCB-8D78-789876FAE88E}"/>
                  </a:ext>
                </a:extLst>
              </p14:cNvPr>
              <p14:cNvContentPartPr/>
              <p14:nvPr/>
            </p14:nvContentPartPr>
            <p14:xfrm>
              <a:off x="8693998" y="2599023"/>
              <a:ext cx="49680" cy="165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D3FB925-2042-4FCB-8D78-789876FAE88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684998" y="2590383"/>
                <a:ext cx="67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88737F7-122F-4D75-9A0F-E45682118ECE}"/>
                  </a:ext>
                </a:extLst>
              </p14:cNvPr>
              <p14:cNvContentPartPr/>
              <p14:nvPr/>
            </p14:nvContentPartPr>
            <p14:xfrm>
              <a:off x="1677598" y="5341503"/>
              <a:ext cx="146160" cy="223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88737F7-122F-4D75-9A0F-E45682118EC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68598" y="5332503"/>
                <a:ext cx="163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33DEA2B-F5BA-41C8-AE3B-AE7E2AFC7BC2}"/>
                  </a:ext>
                </a:extLst>
              </p14:cNvPr>
              <p14:cNvContentPartPr/>
              <p14:nvPr/>
            </p14:nvContentPartPr>
            <p14:xfrm>
              <a:off x="2396878" y="5498823"/>
              <a:ext cx="2160" cy="89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33DEA2B-F5BA-41C8-AE3B-AE7E2AFC7BC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387878" y="5490183"/>
                <a:ext cx="19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8E78157F-00DF-43E5-903E-F7684024E345}"/>
                  </a:ext>
                </a:extLst>
              </p14:cNvPr>
              <p14:cNvContentPartPr/>
              <p14:nvPr/>
            </p14:nvContentPartPr>
            <p14:xfrm>
              <a:off x="2729158" y="5386863"/>
              <a:ext cx="71640" cy="13896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8E78157F-00DF-43E5-903E-F7684024E34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720518" y="5377863"/>
                <a:ext cx="89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015DF2DE-035B-4FAB-922E-FAF85539AACA}"/>
                  </a:ext>
                </a:extLst>
              </p14:cNvPr>
              <p14:cNvContentPartPr/>
              <p14:nvPr/>
            </p14:nvContentPartPr>
            <p14:xfrm>
              <a:off x="2913118" y="5379663"/>
              <a:ext cx="105120" cy="13428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015DF2DE-035B-4FAB-922E-FAF85539AAC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904478" y="5371023"/>
                <a:ext cx="1227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457C154E-4C37-4BA8-96CE-EC1D61456CEF}"/>
                  </a:ext>
                </a:extLst>
              </p14:cNvPr>
              <p14:cNvContentPartPr/>
              <p14:nvPr/>
            </p14:nvContentPartPr>
            <p14:xfrm>
              <a:off x="3103558" y="5391183"/>
              <a:ext cx="73080" cy="10692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457C154E-4C37-4BA8-96CE-EC1D61456CE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094918" y="5382543"/>
                <a:ext cx="90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FA5EFB37-AA82-4A0F-B234-486D514AC384}"/>
                  </a:ext>
                </a:extLst>
              </p14:cNvPr>
              <p14:cNvContentPartPr/>
              <p14:nvPr/>
            </p14:nvContentPartPr>
            <p14:xfrm>
              <a:off x="4612318" y="5304783"/>
              <a:ext cx="85680" cy="15552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FA5EFB37-AA82-4A0F-B234-486D514AC38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603318" y="5296143"/>
                <a:ext cx="103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41A5EE86-4B8C-49FA-B6BD-E71852881381}"/>
                  </a:ext>
                </a:extLst>
              </p14:cNvPr>
              <p14:cNvContentPartPr/>
              <p14:nvPr/>
            </p14:nvContentPartPr>
            <p14:xfrm>
              <a:off x="5379838" y="5331063"/>
              <a:ext cx="117360" cy="10548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41A5EE86-4B8C-49FA-B6BD-E7185288138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370838" y="5322063"/>
                <a:ext cx="1350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91C56731-6675-424C-9D09-1C21FD406318}"/>
                  </a:ext>
                </a:extLst>
              </p14:cNvPr>
              <p14:cNvContentPartPr/>
              <p14:nvPr/>
            </p14:nvContentPartPr>
            <p14:xfrm>
              <a:off x="5563798" y="5329623"/>
              <a:ext cx="184680" cy="1152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91C56731-6675-424C-9D09-1C21FD40631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555158" y="5320623"/>
                <a:ext cx="202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609482C9-1718-4B12-A5D7-FFCEF6D11A99}"/>
                  </a:ext>
                </a:extLst>
              </p14:cNvPr>
              <p14:cNvContentPartPr/>
              <p14:nvPr/>
            </p14:nvContentPartPr>
            <p14:xfrm>
              <a:off x="5819758" y="5289663"/>
              <a:ext cx="98280" cy="14904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609482C9-1718-4B12-A5D7-FFCEF6D11A9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810758" y="5281023"/>
                <a:ext cx="115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595B2705-37EE-44B5-8BE9-F17D7BD361FF}"/>
                  </a:ext>
                </a:extLst>
              </p14:cNvPr>
              <p14:cNvContentPartPr/>
              <p14:nvPr/>
            </p14:nvContentPartPr>
            <p14:xfrm>
              <a:off x="6113518" y="5256543"/>
              <a:ext cx="293760" cy="16128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595B2705-37EE-44B5-8BE9-F17D7BD361F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104878" y="5247903"/>
                <a:ext cx="3114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AE7F0487-3F5C-4EE9-8043-DB4B1720F526}"/>
                  </a:ext>
                </a:extLst>
              </p14:cNvPr>
              <p14:cNvContentPartPr/>
              <p14:nvPr/>
            </p14:nvContentPartPr>
            <p14:xfrm>
              <a:off x="5211718" y="5292903"/>
              <a:ext cx="98640" cy="19224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AE7F0487-3F5C-4EE9-8043-DB4B1720F52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03078" y="5284263"/>
                <a:ext cx="1162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BB6A7B9-F2E4-4D07-AD9F-789DC7ADB510}"/>
                  </a:ext>
                </a:extLst>
              </p14:cNvPr>
              <p14:cNvContentPartPr/>
              <p14:nvPr/>
            </p14:nvContentPartPr>
            <p14:xfrm>
              <a:off x="4966198" y="5310903"/>
              <a:ext cx="121680" cy="1648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BB6A7B9-F2E4-4D07-AD9F-789DC7ADB51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957532" y="5301903"/>
                <a:ext cx="139372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CA6EB854-A492-4D7C-B894-FD2DAF959762}"/>
                  </a:ext>
                </a:extLst>
              </p14:cNvPr>
              <p14:cNvContentPartPr/>
              <p14:nvPr/>
            </p14:nvContentPartPr>
            <p14:xfrm>
              <a:off x="4424038" y="5273463"/>
              <a:ext cx="43920" cy="19260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CA6EB854-A492-4D7C-B894-FD2DAF95976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415398" y="5264463"/>
                <a:ext cx="61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605257E4-6B06-4FC8-AB95-1C10527DB936}"/>
                  </a:ext>
                </a:extLst>
              </p14:cNvPr>
              <p14:cNvContentPartPr/>
              <p14:nvPr/>
            </p14:nvContentPartPr>
            <p14:xfrm>
              <a:off x="3824998" y="5335383"/>
              <a:ext cx="321840" cy="1440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605257E4-6B06-4FC8-AB95-1C10527DB93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15998" y="5326383"/>
                <a:ext cx="3394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45267E64-B5EB-45E1-8245-C8CAC4378A1B}"/>
                  </a:ext>
                </a:extLst>
              </p14:cNvPr>
              <p14:cNvContentPartPr/>
              <p14:nvPr/>
            </p14:nvContentPartPr>
            <p14:xfrm>
              <a:off x="3272758" y="5373183"/>
              <a:ext cx="449280" cy="1375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45267E64-B5EB-45E1-8245-C8CAC4378A1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263765" y="5364183"/>
                <a:ext cx="466906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BA59A131-8418-4D7F-87B6-3D151DB7A231}"/>
                  </a:ext>
                </a:extLst>
              </p14:cNvPr>
              <p14:cNvContentPartPr/>
              <p14:nvPr/>
            </p14:nvContentPartPr>
            <p14:xfrm>
              <a:off x="1891798" y="5341863"/>
              <a:ext cx="339120" cy="21996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BA59A131-8418-4D7F-87B6-3D151DB7A23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882808" y="5333223"/>
                <a:ext cx="356741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400EB0C2-4645-4564-808E-9BBC41EFB1A9}"/>
                  </a:ext>
                </a:extLst>
              </p14:cNvPr>
              <p14:cNvContentPartPr/>
              <p14:nvPr/>
            </p14:nvContentPartPr>
            <p14:xfrm>
              <a:off x="260638" y="5349063"/>
              <a:ext cx="1285560" cy="25344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400EB0C2-4645-4564-808E-9BBC41EFB1A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51641" y="5340423"/>
                <a:ext cx="1303195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5C9EDA6-5E49-4B56-83AE-F7B8B12C21A9}"/>
                  </a:ext>
                </a:extLst>
              </p14:cNvPr>
              <p14:cNvContentPartPr/>
              <p14:nvPr/>
            </p14:nvContentPartPr>
            <p14:xfrm>
              <a:off x="2458438" y="5811663"/>
              <a:ext cx="101520" cy="120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5C9EDA6-5E49-4B56-83AE-F7B8B12C21A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449798" y="5802663"/>
                <a:ext cx="119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3A2145E-0657-4425-8FF2-78C71ADAB010}"/>
                  </a:ext>
                </a:extLst>
              </p14:cNvPr>
              <p14:cNvContentPartPr/>
              <p14:nvPr/>
            </p14:nvContentPartPr>
            <p14:xfrm>
              <a:off x="3797998" y="5694663"/>
              <a:ext cx="163080" cy="202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3A2145E-0657-4425-8FF2-78C71ADAB01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789358" y="5685663"/>
                <a:ext cx="180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BCC516B9-14E0-4B7B-8C4B-B69196FB3D8C}"/>
                  </a:ext>
                </a:extLst>
              </p14:cNvPr>
              <p14:cNvContentPartPr/>
              <p14:nvPr/>
            </p14:nvContentPartPr>
            <p14:xfrm>
              <a:off x="4452838" y="5678823"/>
              <a:ext cx="100440" cy="17244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BCC516B9-14E0-4B7B-8C4B-B69196FB3D8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444198" y="5669823"/>
                <a:ext cx="118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94D48EF1-30A4-41B3-80D6-997A5ADE119C}"/>
                  </a:ext>
                </a:extLst>
              </p14:cNvPr>
              <p14:cNvContentPartPr/>
              <p14:nvPr/>
            </p14:nvContentPartPr>
            <p14:xfrm>
              <a:off x="4078798" y="5697543"/>
              <a:ext cx="278280" cy="1630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94D48EF1-30A4-41B3-80D6-997A5ADE119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069810" y="5688903"/>
                <a:ext cx="295897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BE765FAB-513C-4D90-9B80-BE4B5D5F3D3C}"/>
                  </a:ext>
                </a:extLst>
              </p14:cNvPr>
              <p14:cNvContentPartPr/>
              <p14:nvPr/>
            </p14:nvContentPartPr>
            <p14:xfrm>
              <a:off x="2653198" y="5752983"/>
              <a:ext cx="886680" cy="1998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BE765FAB-513C-4D90-9B80-BE4B5D5F3D3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644562" y="5744343"/>
                <a:ext cx="904313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5EE48373-1CDA-4DBA-A53A-A1A57797B6D5}"/>
                  </a:ext>
                </a:extLst>
              </p14:cNvPr>
              <p14:cNvContentPartPr/>
              <p14:nvPr/>
            </p14:nvContentPartPr>
            <p14:xfrm>
              <a:off x="2101678" y="5774223"/>
              <a:ext cx="277200" cy="1828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5EE48373-1CDA-4DBA-A53A-A1A57797B6D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092678" y="5765583"/>
                <a:ext cx="294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D72C21FB-A49F-4C1A-A676-AE633AEBD06D}"/>
                  </a:ext>
                </a:extLst>
              </p14:cNvPr>
              <p14:cNvContentPartPr/>
              <p14:nvPr/>
            </p14:nvContentPartPr>
            <p14:xfrm>
              <a:off x="573838" y="5765583"/>
              <a:ext cx="1247040" cy="26964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D72C21FB-A49F-4C1A-A676-AE633AEBD06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65198" y="5756571"/>
                <a:ext cx="1264680" cy="28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2858EDEC-8341-47F7-A1DE-8AB43C4ECAFA}"/>
                  </a:ext>
                </a:extLst>
              </p14:cNvPr>
              <p14:cNvContentPartPr/>
              <p14:nvPr/>
            </p14:nvContentPartPr>
            <p14:xfrm>
              <a:off x="4804558" y="5656863"/>
              <a:ext cx="551520" cy="17316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2858EDEC-8341-47F7-A1DE-8AB43C4ECAF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795564" y="5648223"/>
                <a:ext cx="569148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92BA8B80-C377-40C3-B918-AF6AF862695D}"/>
                  </a:ext>
                </a:extLst>
              </p14:cNvPr>
              <p14:cNvContentPartPr/>
              <p14:nvPr/>
            </p14:nvContentPartPr>
            <p14:xfrm>
              <a:off x="683998" y="6248703"/>
              <a:ext cx="100440" cy="15300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92BA8B80-C377-40C3-B918-AF6AF862695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75358" y="6239703"/>
                <a:ext cx="1180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661CA401-D23B-4686-9C0D-B1B61A9774CA}"/>
                  </a:ext>
                </a:extLst>
              </p14:cNvPr>
              <p14:cNvContentPartPr/>
              <p14:nvPr/>
            </p14:nvContentPartPr>
            <p14:xfrm>
              <a:off x="896038" y="6270663"/>
              <a:ext cx="109080" cy="13464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661CA401-D23B-4686-9C0D-B1B61A9774CA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87398" y="6262023"/>
                <a:ext cx="126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BBF26145-26E0-4E8B-A38C-4D42738173F4}"/>
                  </a:ext>
                </a:extLst>
              </p14:cNvPr>
              <p14:cNvContentPartPr/>
              <p14:nvPr/>
            </p14:nvContentPartPr>
            <p14:xfrm>
              <a:off x="1130398" y="6133503"/>
              <a:ext cx="991800" cy="24480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BBF26145-26E0-4E8B-A38C-4D42738173F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21401" y="6124516"/>
                <a:ext cx="1009434" cy="262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0FEF9948-D3F4-437A-A068-0DE10438735C}"/>
                  </a:ext>
                </a:extLst>
              </p14:cNvPr>
              <p14:cNvContentPartPr/>
              <p14:nvPr/>
            </p14:nvContentPartPr>
            <p14:xfrm>
              <a:off x="2537278" y="6103623"/>
              <a:ext cx="168120" cy="20448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0FEF9948-D3F4-437A-A068-0DE10438735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528638" y="6094623"/>
                <a:ext cx="1857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1F46147A-05A3-4BDA-8D62-FF9E43820013}"/>
                  </a:ext>
                </a:extLst>
              </p14:cNvPr>
              <p14:cNvContentPartPr/>
              <p14:nvPr/>
            </p14:nvContentPartPr>
            <p14:xfrm>
              <a:off x="2822758" y="6108303"/>
              <a:ext cx="102960" cy="20196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1F46147A-05A3-4BDA-8D62-FF9E4382001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813758" y="6099303"/>
                <a:ext cx="120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F443D52-648C-43F3-AE92-AF695E7F7270}"/>
                  </a:ext>
                </a:extLst>
              </p14:cNvPr>
              <p14:cNvContentPartPr/>
              <p14:nvPr/>
            </p14:nvContentPartPr>
            <p14:xfrm>
              <a:off x="3020758" y="6084543"/>
              <a:ext cx="506160" cy="184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F443D52-648C-43F3-AE92-AF695E7F727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011752" y="6075903"/>
                <a:ext cx="523813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4ED6369-EA27-4F95-9AB2-A57EF410F9BD}"/>
                  </a:ext>
                </a:extLst>
              </p14:cNvPr>
              <p14:cNvContentPartPr/>
              <p14:nvPr/>
            </p14:nvContentPartPr>
            <p14:xfrm>
              <a:off x="3837958" y="6045303"/>
              <a:ext cx="115200" cy="164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4ED6369-EA27-4F95-9AB2-A57EF410F9B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828958" y="6036303"/>
                <a:ext cx="132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F14A37C-30EA-4C32-8FBA-0434258420D8}"/>
                  </a:ext>
                </a:extLst>
              </p14:cNvPr>
              <p14:cNvContentPartPr/>
              <p14:nvPr/>
            </p14:nvContentPartPr>
            <p14:xfrm>
              <a:off x="4060798" y="6069783"/>
              <a:ext cx="434880" cy="137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F14A37C-30EA-4C32-8FBA-0434258420D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051798" y="6061143"/>
                <a:ext cx="452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488301-2735-402B-B151-A1B20A4A892C}"/>
                  </a:ext>
                </a:extLst>
              </p14:cNvPr>
              <p14:cNvContentPartPr/>
              <p14:nvPr/>
            </p14:nvContentPartPr>
            <p14:xfrm>
              <a:off x="4588918" y="6076983"/>
              <a:ext cx="113400" cy="121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488301-2735-402B-B151-A1B20A4A892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579918" y="6068343"/>
                <a:ext cx="131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378DB83-16F4-4130-BA72-3F6E3D24B1D0}"/>
                  </a:ext>
                </a:extLst>
              </p14:cNvPr>
              <p14:cNvContentPartPr/>
              <p14:nvPr/>
            </p14:nvContentPartPr>
            <p14:xfrm>
              <a:off x="4773238" y="6065463"/>
              <a:ext cx="143640" cy="118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378DB83-16F4-4130-BA72-3F6E3D24B1D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764598" y="6056463"/>
                <a:ext cx="1612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4AD2D90-040E-473C-89C3-37161194D715}"/>
                  </a:ext>
                </a:extLst>
              </p14:cNvPr>
              <p14:cNvContentPartPr/>
              <p14:nvPr/>
            </p14:nvContentPartPr>
            <p14:xfrm>
              <a:off x="1517758" y="6484863"/>
              <a:ext cx="601920" cy="222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4AD2D90-040E-473C-89C3-37161194D71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509118" y="6475878"/>
                <a:ext cx="619560" cy="240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B36047-06AB-4D3E-A04D-3B8D6F1FDA15}"/>
                  </a:ext>
                </a:extLst>
              </p14:cNvPr>
              <p14:cNvContentPartPr/>
              <p14:nvPr/>
            </p14:nvContentPartPr>
            <p14:xfrm>
              <a:off x="909358" y="6515103"/>
              <a:ext cx="529560" cy="191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B36047-06AB-4D3E-A04D-3B8D6F1FDA1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00712" y="6506447"/>
                <a:ext cx="547212" cy="208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3DFD982-B1C0-487C-AAE4-DDE856F3F94B}"/>
                  </a:ext>
                </a:extLst>
              </p14:cNvPr>
              <p14:cNvContentPartPr/>
              <p14:nvPr/>
            </p14:nvContentPartPr>
            <p14:xfrm>
              <a:off x="5021278" y="6012903"/>
              <a:ext cx="1023480" cy="190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3DFD982-B1C0-487C-AAE4-DDE856F3F94B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012281" y="6003903"/>
                <a:ext cx="1041114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4D00594-47E9-4146-9530-53E6535B38AB}"/>
                  </a:ext>
                </a:extLst>
              </p14:cNvPr>
              <p14:cNvContentPartPr/>
              <p14:nvPr/>
            </p14:nvContentPartPr>
            <p14:xfrm>
              <a:off x="348478" y="153903"/>
              <a:ext cx="82440" cy="997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4D00594-47E9-4146-9530-53E6535B38A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39478" y="144903"/>
                <a:ext cx="1000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6E8F1F4-019F-418C-95F1-F2EBC53075FC}"/>
                  </a:ext>
                </a:extLst>
              </p14:cNvPr>
              <p14:cNvContentPartPr/>
              <p14:nvPr/>
            </p14:nvContentPartPr>
            <p14:xfrm>
              <a:off x="480238" y="142743"/>
              <a:ext cx="91080" cy="126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6E8F1F4-019F-418C-95F1-F2EBC53075F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71598" y="133743"/>
                <a:ext cx="10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14E0316-0DB5-42EC-9353-31308202FB23}"/>
                  </a:ext>
                </a:extLst>
              </p14:cNvPr>
              <p14:cNvContentPartPr/>
              <p14:nvPr/>
            </p14:nvContentPartPr>
            <p14:xfrm>
              <a:off x="997558" y="161463"/>
              <a:ext cx="67320" cy="133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14E0316-0DB5-42EC-9353-31308202FB2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88558" y="152823"/>
                <a:ext cx="84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08EE991-0B16-4505-87CF-F201CDA1C998}"/>
                  </a:ext>
                </a:extLst>
              </p14:cNvPr>
              <p14:cNvContentPartPr/>
              <p14:nvPr/>
            </p14:nvContentPartPr>
            <p14:xfrm>
              <a:off x="1130038" y="145623"/>
              <a:ext cx="69480" cy="111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08EE991-0B16-4505-87CF-F201CDA1C99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121398" y="136623"/>
                <a:ext cx="87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45F0E6E-3045-4434-B969-B05D6CFB311C}"/>
                  </a:ext>
                </a:extLst>
              </p14:cNvPr>
              <p14:cNvContentPartPr/>
              <p14:nvPr/>
            </p14:nvContentPartPr>
            <p14:xfrm>
              <a:off x="1427398" y="462423"/>
              <a:ext cx="77400" cy="84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45F0E6E-3045-4434-B969-B05D6CFB311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418758" y="453783"/>
                <a:ext cx="95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6FB5652-9D10-4575-B91C-BD6C7C6F1286}"/>
                  </a:ext>
                </a:extLst>
              </p14:cNvPr>
              <p14:cNvContentPartPr/>
              <p14:nvPr/>
            </p14:nvContentPartPr>
            <p14:xfrm>
              <a:off x="1586518" y="394023"/>
              <a:ext cx="88560" cy="177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6FB5652-9D10-4575-B91C-BD6C7C6F1286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577518" y="385023"/>
                <a:ext cx="106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73785AB-0A77-4706-94B7-ED61F6D29B65}"/>
                  </a:ext>
                </a:extLst>
              </p14:cNvPr>
              <p14:cNvContentPartPr/>
              <p14:nvPr/>
            </p14:nvContentPartPr>
            <p14:xfrm>
              <a:off x="1724758" y="446943"/>
              <a:ext cx="58320" cy="23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73785AB-0A77-4706-94B7-ED61F6D29B6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716118" y="437943"/>
                <a:ext cx="75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43E7140-16A0-47C5-90AD-3D8951C5C6D0}"/>
                  </a:ext>
                </a:extLst>
              </p14:cNvPr>
              <p14:cNvContentPartPr/>
              <p14:nvPr/>
            </p14:nvContentPartPr>
            <p14:xfrm>
              <a:off x="1749238" y="502743"/>
              <a:ext cx="34200" cy="13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43E7140-16A0-47C5-90AD-3D8951C5C6D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740598" y="494103"/>
                <a:ext cx="51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D1DD636-F0A8-4DDA-B6A1-E343ABD96F5C}"/>
                  </a:ext>
                </a:extLst>
              </p14:cNvPr>
              <p14:cNvContentPartPr/>
              <p14:nvPr/>
            </p14:nvContentPartPr>
            <p14:xfrm>
              <a:off x="1921678" y="367023"/>
              <a:ext cx="201600" cy="191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D1DD636-F0A8-4DDA-B6A1-E343ABD96F5C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913023" y="358383"/>
                <a:ext cx="219272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BB78FBD-6914-450E-8D2B-FD76688EDE2D}"/>
                  </a:ext>
                </a:extLst>
              </p14:cNvPr>
              <p14:cNvContentPartPr/>
              <p14:nvPr/>
            </p14:nvContentPartPr>
            <p14:xfrm>
              <a:off x="1118158" y="438303"/>
              <a:ext cx="257040" cy="122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BB78FBD-6914-450E-8D2B-FD76688EDE2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09171" y="429303"/>
                <a:ext cx="274655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8E0B70A-D5F1-48B1-AF92-6228675C4220}"/>
                  </a:ext>
                </a:extLst>
              </p14:cNvPr>
              <p14:cNvContentPartPr/>
              <p14:nvPr/>
            </p14:nvContentPartPr>
            <p14:xfrm>
              <a:off x="964798" y="428223"/>
              <a:ext cx="108720" cy="120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8E0B70A-D5F1-48B1-AF92-6228675C422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956129" y="419223"/>
                <a:ext cx="126419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F596527-1127-4DA4-A1AF-24C5E55285CA}"/>
                  </a:ext>
                </a:extLst>
              </p14:cNvPr>
              <p14:cNvContentPartPr/>
              <p14:nvPr/>
            </p14:nvContentPartPr>
            <p14:xfrm>
              <a:off x="627478" y="437223"/>
              <a:ext cx="268200" cy="105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F596527-1127-4DA4-A1AF-24C5E55285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8838" y="428223"/>
                <a:ext cx="285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B0B37EA-E922-42D3-81DC-8FF893BFC487}"/>
                  </a:ext>
                </a:extLst>
              </p14:cNvPr>
              <p14:cNvContentPartPr/>
              <p14:nvPr/>
            </p14:nvContentPartPr>
            <p14:xfrm>
              <a:off x="349918" y="456303"/>
              <a:ext cx="200520" cy="88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B0B37EA-E922-42D3-81DC-8FF893BFC487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41262" y="447628"/>
                <a:ext cx="218192" cy="10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3009541-C576-41F5-8417-197932F1D900}"/>
                  </a:ext>
                </a:extLst>
              </p14:cNvPr>
              <p14:cNvContentPartPr/>
              <p14:nvPr/>
            </p14:nvContentPartPr>
            <p14:xfrm>
              <a:off x="99718" y="422103"/>
              <a:ext cx="202320" cy="1080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3009541-C576-41F5-8417-197932F1D90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91078" y="413133"/>
                <a:ext cx="219960" cy="12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E44457E-C499-43F9-99FF-977C79C1D68E}"/>
                  </a:ext>
                </a:extLst>
              </p14:cNvPr>
              <p14:cNvContentPartPr/>
              <p14:nvPr/>
            </p14:nvContentPartPr>
            <p14:xfrm>
              <a:off x="1868758" y="107103"/>
              <a:ext cx="287640" cy="149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E44457E-C499-43F9-99FF-977C79C1D68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60118" y="98103"/>
                <a:ext cx="305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D337053-4262-487E-A46C-63099850B0FD}"/>
                  </a:ext>
                </a:extLst>
              </p14:cNvPr>
              <p14:cNvContentPartPr/>
              <p14:nvPr/>
            </p14:nvContentPartPr>
            <p14:xfrm>
              <a:off x="1443238" y="88383"/>
              <a:ext cx="338400" cy="188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D337053-4262-487E-A46C-63099850B0FD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434598" y="79383"/>
                <a:ext cx="356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FC2C70E-52DA-4B15-B092-430192658952}"/>
                  </a:ext>
                </a:extLst>
              </p14:cNvPr>
              <p14:cNvContentPartPr/>
              <p14:nvPr/>
            </p14:nvContentPartPr>
            <p14:xfrm>
              <a:off x="1241638" y="162903"/>
              <a:ext cx="149760" cy="111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FC2C70E-52DA-4B15-B092-430192658952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232638" y="153903"/>
                <a:ext cx="1674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98F9FB4-4C69-405F-BA7E-BAA5A25294C5}"/>
                  </a:ext>
                </a:extLst>
              </p14:cNvPr>
              <p14:cNvContentPartPr/>
              <p14:nvPr/>
            </p14:nvContentPartPr>
            <p14:xfrm>
              <a:off x="626758" y="141663"/>
              <a:ext cx="268920" cy="116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98F9FB4-4C69-405F-BA7E-BAA5A25294C5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618118" y="132691"/>
                <a:ext cx="286560" cy="13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F109863-CA97-4CFF-BAAE-2F50C5A24D50}"/>
                  </a:ext>
                </a:extLst>
              </p14:cNvPr>
              <p14:cNvContentPartPr/>
              <p14:nvPr/>
            </p14:nvContentPartPr>
            <p14:xfrm>
              <a:off x="93598" y="134463"/>
              <a:ext cx="207000" cy="123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F109863-CA97-4CFF-BAAE-2F50C5A24D50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84598" y="125463"/>
                <a:ext cx="22464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90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80EDC2-3749-4570-A415-9FE0E8F0BC3C}"/>
                  </a:ext>
                </a:extLst>
              </p14:cNvPr>
              <p14:cNvContentPartPr/>
              <p14:nvPr/>
            </p14:nvContentPartPr>
            <p14:xfrm>
              <a:off x="4568751" y="373117"/>
              <a:ext cx="1177200" cy="9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80EDC2-3749-4570-A415-9FE0E8F0B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0111" y="364117"/>
                <a:ext cx="119484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3D1F01-205B-4D03-8C5F-A6B4B0146B4F}"/>
                  </a:ext>
                </a:extLst>
              </p14:cNvPr>
              <p14:cNvContentPartPr/>
              <p14:nvPr/>
            </p14:nvContentPartPr>
            <p14:xfrm>
              <a:off x="2668311" y="801877"/>
              <a:ext cx="950400" cy="49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3D1F01-205B-4D03-8C5F-A6B4B0146B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9671" y="792877"/>
                <a:ext cx="9680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20CA07-BF36-4172-94A5-9F31FCA60560}"/>
                  </a:ext>
                </a:extLst>
              </p14:cNvPr>
              <p14:cNvContentPartPr/>
              <p14:nvPr/>
            </p14:nvContentPartPr>
            <p14:xfrm>
              <a:off x="624951" y="245677"/>
              <a:ext cx="1696320" cy="123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20CA07-BF36-4172-94A5-9F31FCA60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11" y="237034"/>
                <a:ext cx="1713960" cy="1254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B1DA64-4A5E-4849-BC33-433FD03621E4}"/>
                  </a:ext>
                </a:extLst>
              </p14:cNvPr>
              <p14:cNvContentPartPr/>
              <p14:nvPr/>
            </p14:nvContentPartPr>
            <p14:xfrm>
              <a:off x="788031" y="1702237"/>
              <a:ext cx="5350320" cy="95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B1DA64-4A5E-4849-BC33-433FD03621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031" y="1693597"/>
                <a:ext cx="5367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54B9C9-2862-44E1-8789-06916539CBC1}"/>
                  </a:ext>
                </a:extLst>
              </p14:cNvPr>
              <p14:cNvContentPartPr/>
              <p14:nvPr/>
            </p14:nvContentPartPr>
            <p14:xfrm>
              <a:off x="6432471" y="459157"/>
              <a:ext cx="169200" cy="147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54B9C9-2862-44E1-8789-06916539CB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3831" y="450517"/>
                <a:ext cx="1868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4C59D3-3CB9-4B63-8D6E-AC6778B6A4FB}"/>
                  </a:ext>
                </a:extLst>
              </p14:cNvPr>
              <p14:cNvContentPartPr/>
              <p14:nvPr/>
            </p14:nvContentPartPr>
            <p14:xfrm>
              <a:off x="6385671" y="975037"/>
              <a:ext cx="105840" cy="11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4C59D3-3CB9-4B63-8D6E-AC6778B6A4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77031" y="966397"/>
                <a:ext cx="1234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1A55C6-4B29-4392-82E7-F74291F9A73B}"/>
                  </a:ext>
                </a:extLst>
              </p14:cNvPr>
              <p14:cNvContentPartPr/>
              <p14:nvPr/>
            </p14:nvContentPartPr>
            <p14:xfrm>
              <a:off x="2424591" y="3120997"/>
              <a:ext cx="3691080" cy="518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1A55C6-4B29-4392-82E7-F74291F9A7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5591" y="3112357"/>
                <a:ext cx="370872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81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EB5A6D-99D4-4E22-BE14-2F0F08968555}"/>
                  </a:ext>
                </a:extLst>
              </p14:cNvPr>
              <p14:cNvContentPartPr/>
              <p14:nvPr/>
            </p14:nvContentPartPr>
            <p14:xfrm>
              <a:off x="712078" y="302583"/>
              <a:ext cx="3568320" cy="90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EB5A6D-99D4-4E22-BE14-2F0F08968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38" y="293946"/>
                <a:ext cx="3585960" cy="924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388DA0-C05D-4C7C-851C-3687CCCAFDCD}"/>
                  </a:ext>
                </a:extLst>
              </p14:cNvPr>
              <p14:cNvContentPartPr/>
              <p14:nvPr/>
            </p14:nvContentPartPr>
            <p14:xfrm>
              <a:off x="2387158" y="1387623"/>
              <a:ext cx="610920" cy="546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388DA0-C05D-4C7C-851C-3687CCCAFD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8158" y="1378983"/>
                <a:ext cx="6285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40B7E7-0BEC-42DD-82D0-277C4AB70655}"/>
                  </a:ext>
                </a:extLst>
              </p14:cNvPr>
              <p14:cNvContentPartPr/>
              <p14:nvPr/>
            </p14:nvContentPartPr>
            <p14:xfrm>
              <a:off x="2495518" y="2455023"/>
              <a:ext cx="2269440" cy="5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40B7E7-0BEC-42DD-82D0-277C4AB706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6519" y="2446023"/>
                <a:ext cx="2287077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DD754F-AFC8-4BBC-8525-0071503122E9}"/>
                  </a:ext>
                </a:extLst>
              </p14:cNvPr>
              <p14:cNvContentPartPr/>
              <p14:nvPr/>
            </p14:nvContentPartPr>
            <p14:xfrm>
              <a:off x="3287878" y="1578783"/>
              <a:ext cx="1081800" cy="31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DD754F-AFC8-4BBC-8525-0071503122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8878" y="1570143"/>
                <a:ext cx="1099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11FE5FA-0245-4DE6-A75F-71A01A67C531}"/>
                  </a:ext>
                </a:extLst>
              </p14:cNvPr>
              <p14:cNvContentPartPr/>
              <p14:nvPr/>
            </p14:nvContentPartPr>
            <p14:xfrm>
              <a:off x="2586238" y="3695223"/>
              <a:ext cx="3599640" cy="644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11FE5FA-0245-4DE6-A75F-71A01A67C5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7597" y="3686228"/>
                <a:ext cx="3617282" cy="662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652894-49F7-4B08-A33A-FDA6A47D1F09}"/>
                  </a:ext>
                </a:extLst>
              </p14:cNvPr>
              <p14:cNvContentPartPr/>
              <p14:nvPr/>
            </p14:nvContentPartPr>
            <p14:xfrm>
              <a:off x="6361198" y="3922743"/>
              <a:ext cx="717120" cy="383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652894-49F7-4B08-A33A-FDA6A47D1F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2558" y="3913743"/>
                <a:ext cx="73476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46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14:cNvPr>
              <p14:cNvContentPartPr/>
              <p14:nvPr/>
            </p14:nvContentPartPr>
            <p14:xfrm>
              <a:off x="2157471" y="379957"/>
              <a:ext cx="647640" cy="36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476" y="371317"/>
                <a:ext cx="66527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14:cNvPr>
              <p14:cNvContentPartPr/>
              <p14:nvPr/>
            </p14:nvContentPartPr>
            <p14:xfrm>
              <a:off x="764271" y="199957"/>
              <a:ext cx="1177200" cy="597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74" y="191317"/>
                <a:ext cx="1194835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14:cNvPr>
              <p14:cNvContentPartPr/>
              <p14:nvPr/>
            </p14:nvContentPartPr>
            <p14:xfrm>
              <a:off x="794871" y="1062157"/>
              <a:ext cx="2284560" cy="4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231" y="1053157"/>
                <a:ext cx="2302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56B2D2C-726F-4CA7-A97E-6835B5418C65}"/>
                  </a:ext>
                </a:extLst>
              </p14:cNvPr>
              <p14:cNvContentPartPr/>
              <p14:nvPr/>
            </p14:nvContentPartPr>
            <p14:xfrm>
              <a:off x="787671" y="1358437"/>
              <a:ext cx="2917440" cy="326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56B2D2C-726F-4CA7-A97E-6835B5418C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671" y="1349787"/>
                <a:ext cx="2935080" cy="34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B49A13-C3D2-4271-919E-2CA42111B9E2}"/>
                  </a:ext>
                </a:extLst>
              </p14:cNvPr>
              <p14:cNvContentPartPr/>
              <p14:nvPr/>
            </p14:nvContentPartPr>
            <p14:xfrm>
              <a:off x="1631511" y="2053597"/>
              <a:ext cx="41760" cy="72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B49A13-C3D2-4271-919E-2CA42111B9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2511" y="2044957"/>
                <a:ext cx="59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BB67047-0B10-4B7D-A2F8-1FC2D9F224BF}"/>
                  </a:ext>
                </a:extLst>
              </p14:cNvPr>
              <p14:cNvContentPartPr/>
              <p14:nvPr/>
            </p14:nvContentPartPr>
            <p14:xfrm>
              <a:off x="3404871" y="1895917"/>
              <a:ext cx="205920" cy="23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BB67047-0B10-4B7D-A2F8-1FC2D9F224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6231" y="1886917"/>
                <a:ext cx="223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F1E836-2B0B-41AD-B0D5-86A0E4ED4E93}"/>
                  </a:ext>
                </a:extLst>
              </p14:cNvPr>
              <p14:cNvContentPartPr/>
              <p14:nvPr/>
            </p14:nvContentPartPr>
            <p14:xfrm>
              <a:off x="5299191" y="1846237"/>
              <a:ext cx="156600" cy="230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F1E836-2B0B-41AD-B0D5-86A0E4ED4E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0191" y="1837597"/>
                <a:ext cx="1742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07AA50E-7528-431A-A94C-645098C68969}"/>
                  </a:ext>
                </a:extLst>
              </p14:cNvPr>
              <p14:cNvContentPartPr/>
              <p14:nvPr/>
            </p14:nvContentPartPr>
            <p14:xfrm>
              <a:off x="7066431" y="1743277"/>
              <a:ext cx="202680" cy="28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07AA50E-7528-431A-A94C-645098C68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57776" y="1734277"/>
                <a:ext cx="220351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E89B96F-DF61-4746-A73F-503B58E4E969}"/>
                  </a:ext>
                </a:extLst>
              </p14:cNvPr>
              <p14:cNvContentPartPr/>
              <p14:nvPr/>
            </p14:nvContentPartPr>
            <p14:xfrm>
              <a:off x="6035391" y="1809517"/>
              <a:ext cx="640080" cy="221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E89B96F-DF61-4746-A73F-503B58E4E9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26751" y="1800517"/>
                <a:ext cx="657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4BC444-C0EF-4A8A-ACDC-4383F3E48987}"/>
                  </a:ext>
                </a:extLst>
              </p14:cNvPr>
              <p14:cNvContentPartPr/>
              <p14:nvPr/>
            </p14:nvContentPartPr>
            <p14:xfrm>
              <a:off x="4694031" y="1845157"/>
              <a:ext cx="438120" cy="225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4BC444-C0EF-4A8A-ACDC-4383F3E489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5031" y="1836157"/>
                <a:ext cx="4557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8C204D-8BBA-4FC2-8CDF-0EE3DCCA5884}"/>
                  </a:ext>
                </a:extLst>
              </p14:cNvPr>
              <p14:cNvContentPartPr/>
              <p14:nvPr/>
            </p14:nvContentPartPr>
            <p14:xfrm>
              <a:off x="4141071" y="1888717"/>
              <a:ext cx="317160" cy="186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8C204D-8BBA-4FC2-8CDF-0EE3DCCA58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2071" y="1880077"/>
                <a:ext cx="334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1FAE3E4-CAD7-47D5-85BB-3B2252233852}"/>
                  </a:ext>
                </a:extLst>
              </p14:cNvPr>
              <p14:cNvContentPartPr/>
              <p14:nvPr/>
            </p14:nvContentPartPr>
            <p14:xfrm>
              <a:off x="3801231" y="1921837"/>
              <a:ext cx="176040" cy="18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1FAE3E4-CAD7-47D5-85BB-3B22522338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2591" y="1913197"/>
                <a:ext cx="1936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F9558CD-8304-484A-8A69-35127F43B32D}"/>
                  </a:ext>
                </a:extLst>
              </p14:cNvPr>
              <p14:cNvContentPartPr/>
              <p14:nvPr/>
            </p14:nvContentPartPr>
            <p14:xfrm>
              <a:off x="2517471" y="1966477"/>
              <a:ext cx="489960" cy="244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F9558CD-8304-484A-8A69-35127F43B3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8471" y="1957837"/>
                <a:ext cx="507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51AD4EA-A2CA-4364-BA75-DC91C4F94A42}"/>
                  </a:ext>
                </a:extLst>
              </p14:cNvPr>
              <p14:cNvContentPartPr/>
              <p14:nvPr/>
            </p14:nvContentPartPr>
            <p14:xfrm>
              <a:off x="1892871" y="1993837"/>
              <a:ext cx="436680" cy="261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51AD4EA-A2CA-4364-BA75-DC91C4F94A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3871" y="1985197"/>
                <a:ext cx="454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C751E4E-00B3-4C35-9E5F-1042B7C8E15A}"/>
                  </a:ext>
                </a:extLst>
              </p14:cNvPr>
              <p14:cNvContentPartPr/>
              <p14:nvPr/>
            </p14:nvContentPartPr>
            <p14:xfrm>
              <a:off x="8099991" y="1872157"/>
              <a:ext cx="150480" cy="145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C751E4E-00B3-4C35-9E5F-1042B7C8E1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91351" y="1863517"/>
                <a:ext cx="168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2B9F985-B7B6-4448-AC4D-9EAA7F6334DC}"/>
                  </a:ext>
                </a:extLst>
              </p14:cNvPr>
              <p14:cNvContentPartPr/>
              <p14:nvPr/>
            </p14:nvContentPartPr>
            <p14:xfrm>
              <a:off x="8447391" y="1720237"/>
              <a:ext cx="209880" cy="36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2B9F985-B7B6-4448-AC4D-9EAA7F633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38391" y="1711237"/>
                <a:ext cx="227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FC51A3-9E96-48C8-8C13-BC4BA71A8611}"/>
                  </a:ext>
                </a:extLst>
              </p14:cNvPr>
              <p14:cNvContentPartPr/>
              <p14:nvPr/>
            </p14:nvContentPartPr>
            <p14:xfrm>
              <a:off x="9263871" y="1858837"/>
              <a:ext cx="112680" cy="15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FC51A3-9E96-48C8-8C13-BC4BA71A86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55231" y="1850197"/>
                <a:ext cx="130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2E55BC-4569-4D6A-BB96-E7BDE5B75469}"/>
                  </a:ext>
                </a:extLst>
              </p14:cNvPr>
              <p14:cNvContentPartPr/>
              <p14:nvPr/>
            </p14:nvContentPartPr>
            <p14:xfrm>
              <a:off x="9534231" y="1863517"/>
              <a:ext cx="99360" cy="142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2E55BC-4569-4D6A-BB96-E7BDE5B754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25231" y="1854877"/>
                <a:ext cx="117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E650AD0-6904-4A3F-938D-FCCF1D93B2A5}"/>
                  </a:ext>
                </a:extLst>
              </p14:cNvPr>
              <p14:cNvContentPartPr/>
              <p14:nvPr/>
            </p14:nvContentPartPr>
            <p14:xfrm>
              <a:off x="10293831" y="1860637"/>
              <a:ext cx="97560" cy="155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E650AD0-6904-4A3F-938D-FCCF1D93B2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84831" y="1851997"/>
                <a:ext cx="115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533215-6C82-49EC-813A-1C04B1FB3B4A}"/>
                  </a:ext>
                </a:extLst>
              </p14:cNvPr>
              <p14:cNvContentPartPr/>
              <p14:nvPr/>
            </p14:nvContentPartPr>
            <p14:xfrm>
              <a:off x="10483551" y="1838317"/>
              <a:ext cx="119160" cy="167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533215-6C82-49EC-813A-1C04B1FB3B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74551" y="1829317"/>
                <a:ext cx="136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88859E7-8EC8-478A-8E8B-21A38B2C0B23}"/>
                  </a:ext>
                </a:extLst>
              </p14:cNvPr>
              <p14:cNvContentPartPr/>
              <p14:nvPr/>
            </p14:nvContentPartPr>
            <p14:xfrm>
              <a:off x="10707831" y="1863517"/>
              <a:ext cx="200880" cy="152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88859E7-8EC8-478A-8E8B-21A38B2C0B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98831" y="1854877"/>
                <a:ext cx="2185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57889E7-70C8-4DA2-B7DA-1D328154300D}"/>
                  </a:ext>
                </a:extLst>
              </p14:cNvPr>
              <p14:cNvContentPartPr/>
              <p14:nvPr/>
            </p14:nvContentPartPr>
            <p14:xfrm>
              <a:off x="9737631" y="1844077"/>
              <a:ext cx="433080" cy="154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57889E7-70C8-4DA2-B7DA-1D32815430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28638" y="1835077"/>
                <a:ext cx="45070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47EF288-B3A6-4F19-9EAE-CBD41DBFBA72}"/>
                  </a:ext>
                </a:extLst>
              </p14:cNvPr>
              <p14:cNvContentPartPr/>
              <p14:nvPr/>
            </p14:nvContentPartPr>
            <p14:xfrm>
              <a:off x="9025911" y="1846957"/>
              <a:ext cx="123480" cy="159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47EF288-B3A6-4F19-9EAE-CBD41DBFBA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16911" y="1837957"/>
                <a:ext cx="1411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22B739-7532-4A29-813C-C82C37570267}"/>
                  </a:ext>
                </a:extLst>
              </p14:cNvPr>
              <p14:cNvContentPartPr/>
              <p14:nvPr/>
            </p14:nvContentPartPr>
            <p14:xfrm>
              <a:off x="7573311" y="1885837"/>
              <a:ext cx="431640" cy="128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22B739-7532-4A29-813C-C82C375702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4311" y="1877197"/>
                <a:ext cx="449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DE04A2D-602D-4A37-9C0F-A2DCA42DDBEE}"/>
                  </a:ext>
                </a:extLst>
              </p14:cNvPr>
              <p14:cNvContentPartPr/>
              <p14:nvPr/>
            </p14:nvContentPartPr>
            <p14:xfrm>
              <a:off x="5299551" y="2429077"/>
              <a:ext cx="154440" cy="156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DE04A2D-602D-4A37-9C0F-A2DCA42DDB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90911" y="2420077"/>
                <a:ext cx="172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45DB130-A860-4911-BEB3-EB153E2AA7C6}"/>
                  </a:ext>
                </a:extLst>
              </p14:cNvPr>
              <p14:cNvContentPartPr/>
              <p14:nvPr/>
            </p14:nvContentPartPr>
            <p14:xfrm>
              <a:off x="5669271" y="2247997"/>
              <a:ext cx="167760" cy="358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45DB130-A860-4911-BEB3-EB153E2AA7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60271" y="2239357"/>
                <a:ext cx="1854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B6CF11C-45BA-4FB9-AA56-5E34776E8599}"/>
                  </a:ext>
                </a:extLst>
              </p14:cNvPr>
              <p14:cNvContentPartPr/>
              <p14:nvPr/>
            </p14:nvContentPartPr>
            <p14:xfrm>
              <a:off x="6137991" y="2390557"/>
              <a:ext cx="126720" cy="159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B6CF11C-45BA-4FB9-AA56-5E34776E85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9351" y="2381557"/>
                <a:ext cx="1443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B8D83B3-A58E-460F-A5A0-452E31915133}"/>
                  </a:ext>
                </a:extLst>
              </p14:cNvPr>
              <p14:cNvContentPartPr/>
              <p14:nvPr/>
            </p14:nvContentPartPr>
            <p14:xfrm>
              <a:off x="6401151" y="2390557"/>
              <a:ext cx="111240" cy="162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B8D83B3-A58E-460F-A5A0-452E319151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92151" y="2381917"/>
                <a:ext cx="128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7CE0CE4-B4AF-46B9-BFB2-D2F9849937DB}"/>
                  </a:ext>
                </a:extLst>
              </p14:cNvPr>
              <p14:cNvContentPartPr/>
              <p14:nvPr/>
            </p14:nvContentPartPr>
            <p14:xfrm>
              <a:off x="7076871" y="2367157"/>
              <a:ext cx="178560" cy="182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7CE0CE4-B4AF-46B9-BFB2-D2F9849937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68231" y="2358517"/>
                <a:ext cx="196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13A34C3-033E-4D32-9071-8A9783FC13D8}"/>
                  </a:ext>
                </a:extLst>
              </p14:cNvPr>
              <p14:cNvContentPartPr/>
              <p14:nvPr/>
            </p14:nvContentPartPr>
            <p14:xfrm>
              <a:off x="6822351" y="2381557"/>
              <a:ext cx="94320" cy="147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13A34C3-033E-4D32-9071-8A9783FC13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13711" y="2372917"/>
                <a:ext cx="111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E41CE56-D58E-4CDE-A581-216890C82A01}"/>
                  </a:ext>
                </a:extLst>
              </p14:cNvPr>
              <p14:cNvContentPartPr/>
              <p14:nvPr/>
            </p14:nvContentPartPr>
            <p14:xfrm>
              <a:off x="6604911" y="2371477"/>
              <a:ext cx="87840" cy="174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E41CE56-D58E-4CDE-A581-216890C82A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95911" y="2362477"/>
                <a:ext cx="105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41C311C-549F-4097-BFDD-AE70D21D7166}"/>
                  </a:ext>
                </a:extLst>
              </p14:cNvPr>
              <p14:cNvContentPartPr/>
              <p14:nvPr/>
            </p14:nvContentPartPr>
            <p14:xfrm>
              <a:off x="4762431" y="2475877"/>
              <a:ext cx="407520" cy="110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41C311C-549F-4097-BFDD-AE70D21D71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53431" y="2467237"/>
                <a:ext cx="425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A143211-D0EB-4DD0-AE6E-3C0211D7355E}"/>
                  </a:ext>
                </a:extLst>
              </p14:cNvPr>
              <p14:cNvContentPartPr/>
              <p14:nvPr/>
            </p14:nvContentPartPr>
            <p14:xfrm>
              <a:off x="4254111" y="2289037"/>
              <a:ext cx="204120" cy="327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A143211-D0EB-4DD0-AE6E-3C0211D735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45111" y="2280037"/>
                <a:ext cx="221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7C0475-7211-456D-A5C9-08573E94EB6A}"/>
                  </a:ext>
                </a:extLst>
              </p14:cNvPr>
              <p14:cNvContentPartPr/>
              <p14:nvPr/>
            </p14:nvContentPartPr>
            <p14:xfrm>
              <a:off x="3267351" y="2469757"/>
              <a:ext cx="540720" cy="18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7C0475-7211-456D-A5C9-08573E94EB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58357" y="2461117"/>
                <a:ext cx="558348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5445E84-1432-439E-A50B-4C23D81E8B4D}"/>
                  </a:ext>
                </a:extLst>
              </p14:cNvPr>
              <p14:cNvContentPartPr/>
              <p14:nvPr/>
            </p14:nvContentPartPr>
            <p14:xfrm>
              <a:off x="1997631" y="2515837"/>
              <a:ext cx="745560" cy="254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5445E84-1432-439E-A50B-4C23D81E8B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88991" y="2507197"/>
                <a:ext cx="763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3602E92-3A0D-41B9-B41D-B06978221E6C}"/>
                  </a:ext>
                </a:extLst>
              </p14:cNvPr>
              <p14:cNvContentPartPr/>
              <p14:nvPr/>
            </p14:nvContentPartPr>
            <p14:xfrm>
              <a:off x="8541711" y="2348797"/>
              <a:ext cx="120240" cy="161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3602E92-3A0D-41B9-B41D-B06978221E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32711" y="2339797"/>
                <a:ext cx="137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6528799-EA90-4F93-B911-43D0C327E819}"/>
                  </a:ext>
                </a:extLst>
              </p14:cNvPr>
              <p14:cNvContentPartPr/>
              <p14:nvPr/>
            </p14:nvContentPartPr>
            <p14:xfrm>
              <a:off x="8923671" y="2359957"/>
              <a:ext cx="154800" cy="151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6528799-EA90-4F93-B911-43D0C327E81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14671" y="2350957"/>
                <a:ext cx="172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54D0420-9BAB-443B-87AA-1722CCFE7EEE}"/>
                  </a:ext>
                </a:extLst>
              </p14:cNvPr>
              <p14:cNvContentPartPr/>
              <p14:nvPr/>
            </p14:nvContentPartPr>
            <p14:xfrm>
              <a:off x="9192231" y="2331517"/>
              <a:ext cx="47520" cy="190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54D0420-9BAB-443B-87AA-1722CCFE7EE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83591" y="2322877"/>
                <a:ext cx="65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E35D23C-8242-4F9B-B317-B3E5F6FBE965}"/>
                  </a:ext>
                </a:extLst>
              </p14:cNvPr>
              <p14:cNvContentPartPr/>
              <p14:nvPr/>
            </p14:nvContentPartPr>
            <p14:xfrm>
              <a:off x="10257471" y="2341957"/>
              <a:ext cx="187560" cy="177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E35D23C-8242-4F9B-B317-B3E5F6FBE9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48471" y="2333317"/>
                <a:ext cx="205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89F9FE8-212A-40DD-87DD-38ECD71EA226}"/>
                  </a:ext>
                </a:extLst>
              </p14:cNvPr>
              <p14:cNvContentPartPr/>
              <p14:nvPr/>
            </p14:nvContentPartPr>
            <p14:xfrm>
              <a:off x="3246471" y="2914357"/>
              <a:ext cx="227520" cy="205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89F9FE8-212A-40DD-87DD-38ECD71EA22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37485" y="2905373"/>
                <a:ext cx="245132" cy="22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0A729E-94E6-4666-A87C-EC5CE5DE0B37}"/>
                  </a:ext>
                </a:extLst>
              </p14:cNvPr>
              <p14:cNvContentPartPr/>
              <p14:nvPr/>
            </p14:nvContentPartPr>
            <p14:xfrm>
              <a:off x="2127231" y="2917237"/>
              <a:ext cx="770760" cy="270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0A729E-94E6-4666-A87C-EC5CE5DE0B3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18231" y="2908237"/>
                <a:ext cx="788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903126A-DF63-4472-8F85-DC0B93A82FB1}"/>
                  </a:ext>
                </a:extLst>
              </p14:cNvPr>
              <p14:cNvContentPartPr/>
              <p14:nvPr/>
            </p14:nvContentPartPr>
            <p14:xfrm>
              <a:off x="9737271" y="2342677"/>
              <a:ext cx="378720" cy="196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903126A-DF63-4472-8F85-DC0B93A82FB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28631" y="2333677"/>
                <a:ext cx="396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A316DDA-8215-4992-A61A-7A78744572A9}"/>
                  </a:ext>
                </a:extLst>
              </p14:cNvPr>
              <p14:cNvContentPartPr/>
              <p14:nvPr/>
            </p14:nvContentPartPr>
            <p14:xfrm>
              <a:off x="9390951" y="2342677"/>
              <a:ext cx="198000" cy="153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A316DDA-8215-4992-A61A-7A78744572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81951" y="2333677"/>
                <a:ext cx="215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E03C78E-69A4-4CF3-BFCE-CB24900A6703}"/>
                  </a:ext>
                </a:extLst>
              </p14:cNvPr>
              <p14:cNvContentPartPr/>
              <p14:nvPr/>
            </p14:nvContentPartPr>
            <p14:xfrm>
              <a:off x="8116551" y="2340157"/>
              <a:ext cx="312840" cy="190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E03C78E-69A4-4CF3-BFCE-CB24900A670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07901" y="2331501"/>
                <a:ext cx="330500" cy="20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2B956F1-8A59-47DF-B184-3335A65AC408}"/>
                  </a:ext>
                </a:extLst>
              </p14:cNvPr>
              <p14:cNvContentPartPr/>
              <p14:nvPr/>
            </p14:nvContentPartPr>
            <p14:xfrm>
              <a:off x="7773831" y="2303797"/>
              <a:ext cx="252720" cy="228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2B956F1-8A59-47DF-B184-3335A65AC40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65191" y="2295157"/>
                <a:ext cx="2703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8832897-E159-47C0-93C8-B5423DC583B5}"/>
                  </a:ext>
                </a:extLst>
              </p14:cNvPr>
              <p14:cNvContentPartPr/>
              <p14:nvPr/>
            </p14:nvContentPartPr>
            <p14:xfrm>
              <a:off x="1711791" y="4036477"/>
              <a:ext cx="1041480" cy="617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8832897-E159-47C0-93C8-B5423DC583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702791" y="4027477"/>
                <a:ext cx="10591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97A279E-5408-4396-9870-60A36CE0FFBE}"/>
                  </a:ext>
                </a:extLst>
              </p14:cNvPr>
              <p14:cNvContentPartPr/>
              <p14:nvPr/>
            </p14:nvContentPartPr>
            <p14:xfrm>
              <a:off x="2247111" y="5380717"/>
              <a:ext cx="635400" cy="205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97A279E-5408-4396-9870-60A36CE0FF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38111" y="5372077"/>
                <a:ext cx="653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FBF7399-A68D-46A4-A275-65248EE44271}"/>
                  </a:ext>
                </a:extLst>
              </p14:cNvPr>
              <p14:cNvContentPartPr/>
              <p14:nvPr/>
            </p14:nvContentPartPr>
            <p14:xfrm>
              <a:off x="1694511" y="5143477"/>
              <a:ext cx="427680" cy="491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FBF7399-A68D-46A4-A275-65248EE442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85511" y="5134837"/>
                <a:ext cx="4453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C8B865C-1A87-4D00-98A0-6745ADA56452}"/>
                  </a:ext>
                </a:extLst>
              </p14:cNvPr>
              <p14:cNvContentPartPr/>
              <p14:nvPr/>
            </p14:nvContentPartPr>
            <p14:xfrm>
              <a:off x="3838671" y="5265157"/>
              <a:ext cx="158400" cy="230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C8B865C-1A87-4D00-98A0-6745ADA5645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30031" y="5256157"/>
                <a:ext cx="176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8CCE763-C6B0-4938-A91F-AC7A4F5BEA91}"/>
                  </a:ext>
                </a:extLst>
              </p14:cNvPr>
              <p14:cNvContentPartPr/>
              <p14:nvPr/>
            </p14:nvContentPartPr>
            <p14:xfrm>
              <a:off x="4170591" y="5467117"/>
              <a:ext cx="5040" cy="104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8CCE763-C6B0-4938-A91F-AC7A4F5BEA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61591" y="5458477"/>
                <a:ext cx="22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276F832-D685-45A9-96E6-60FB22A7B35D}"/>
                  </a:ext>
                </a:extLst>
              </p14:cNvPr>
              <p14:cNvContentPartPr/>
              <p14:nvPr/>
            </p14:nvContentPartPr>
            <p14:xfrm>
              <a:off x="5250231" y="5444797"/>
              <a:ext cx="5400" cy="133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276F832-D685-45A9-96E6-60FB22A7B3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41231" y="5435797"/>
                <a:ext cx="23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7F09664-216D-4BAE-BC0D-A483CA662919}"/>
                  </a:ext>
                </a:extLst>
              </p14:cNvPr>
              <p14:cNvContentPartPr/>
              <p14:nvPr/>
            </p14:nvContentPartPr>
            <p14:xfrm>
              <a:off x="4505751" y="5166157"/>
              <a:ext cx="474120" cy="3394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7F09664-216D-4BAE-BC0D-A483CA6629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96751" y="5157157"/>
                <a:ext cx="4917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29D2A34-9D96-463E-9B23-93560AE7C6E6}"/>
                  </a:ext>
                </a:extLst>
              </p14:cNvPr>
              <p14:cNvContentPartPr/>
              <p14:nvPr/>
            </p14:nvContentPartPr>
            <p14:xfrm>
              <a:off x="3123351" y="4977877"/>
              <a:ext cx="566640" cy="719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29D2A34-9D96-463E-9B23-93560AE7C6E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14711" y="4968877"/>
                <a:ext cx="58428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F563B3D-D144-4CC2-8C7C-4D7632FC9A8E}"/>
                  </a:ext>
                </a:extLst>
              </p14:cNvPr>
              <p14:cNvContentPartPr/>
              <p14:nvPr/>
            </p14:nvContentPartPr>
            <p14:xfrm>
              <a:off x="5675751" y="5175157"/>
              <a:ext cx="2160" cy="326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F563B3D-D144-4CC2-8C7C-4D7632FC9A8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66751" y="5166517"/>
                <a:ext cx="198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17AC8F9-6C49-4D77-92A5-5C589B3EBCA0}"/>
                  </a:ext>
                </a:extLst>
              </p14:cNvPr>
              <p14:cNvContentPartPr/>
              <p14:nvPr/>
            </p14:nvContentPartPr>
            <p14:xfrm>
              <a:off x="5843871" y="5137357"/>
              <a:ext cx="220680" cy="324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17AC8F9-6C49-4D77-92A5-5C589B3EBC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34886" y="5128357"/>
                <a:ext cx="238291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3EAF399-C290-4ABF-8F4D-E53598F1B8BA}"/>
                  </a:ext>
                </a:extLst>
              </p14:cNvPr>
              <p14:cNvContentPartPr/>
              <p14:nvPr/>
            </p14:nvContentPartPr>
            <p14:xfrm>
              <a:off x="6342471" y="5429317"/>
              <a:ext cx="4320" cy="137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3EAF399-C290-4ABF-8F4D-E53598F1B8B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33831" y="5420317"/>
                <a:ext cx="21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1BB6380-330D-45B8-8E84-F3D8B7EFB38F}"/>
                  </a:ext>
                </a:extLst>
              </p14:cNvPr>
              <p14:cNvContentPartPr/>
              <p14:nvPr/>
            </p14:nvContentPartPr>
            <p14:xfrm>
              <a:off x="6661431" y="5269837"/>
              <a:ext cx="227880" cy="26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1BB6380-330D-45B8-8E84-F3D8B7EFB38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52431" y="5260837"/>
                <a:ext cx="245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710A985-3AC8-490C-827C-C79AAFC56109}"/>
                  </a:ext>
                </a:extLst>
              </p14:cNvPr>
              <p14:cNvContentPartPr/>
              <p14:nvPr/>
            </p14:nvContentPartPr>
            <p14:xfrm>
              <a:off x="7018911" y="5031877"/>
              <a:ext cx="570600" cy="538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710A985-3AC8-490C-827C-C79AAFC5610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09905" y="5023237"/>
                <a:ext cx="588251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36E0120-F0CD-4F7C-AF76-B8FC01260E99}"/>
                  </a:ext>
                </a:extLst>
              </p14:cNvPr>
              <p14:cNvContentPartPr/>
              <p14:nvPr/>
            </p14:nvContentPartPr>
            <p14:xfrm>
              <a:off x="9226431" y="3719317"/>
              <a:ext cx="2000160" cy="28882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36E0120-F0CD-4F7C-AF76-B8FC01260E9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7431" y="3710317"/>
                <a:ext cx="2017800" cy="29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9BCD31-B0F7-4A76-95D5-4EE10E023816}"/>
                  </a:ext>
                </a:extLst>
              </p14:cNvPr>
              <p14:cNvContentPartPr/>
              <p14:nvPr/>
            </p14:nvContentPartPr>
            <p14:xfrm>
              <a:off x="3792958" y="4164663"/>
              <a:ext cx="276480" cy="48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9BCD31-B0F7-4A76-95D5-4EE10E02381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83958" y="4156023"/>
                <a:ext cx="2941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0266F1-2294-4EC3-B89A-E2218BFDB0F3}"/>
                  </a:ext>
                </a:extLst>
              </p14:cNvPr>
              <p14:cNvContentPartPr/>
              <p14:nvPr/>
            </p14:nvContentPartPr>
            <p14:xfrm>
              <a:off x="5016238" y="3395343"/>
              <a:ext cx="697680" cy="264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0266F1-2294-4EC3-B89A-E2218BFDB0F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07602" y="3386703"/>
                <a:ext cx="715311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B938DF2-7353-463B-B2B8-3444FC8DC65A}"/>
                  </a:ext>
                </a:extLst>
              </p14:cNvPr>
              <p14:cNvContentPartPr/>
              <p14:nvPr/>
            </p14:nvContentPartPr>
            <p14:xfrm>
              <a:off x="4672798" y="3609543"/>
              <a:ext cx="253440" cy="124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B938DF2-7353-463B-B2B8-3444FC8DC65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64158" y="3600569"/>
                <a:ext cx="271080" cy="141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6D599A-68D8-4D76-B9B6-7D9A66125F07}"/>
                  </a:ext>
                </a:extLst>
              </p14:cNvPr>
              <p14:cNvContentPartPr/>
              <p14:nvPr/>
            </p14:nvContentPartPr>
            <p14:xfrm>
              <a:off x="3787198" y="3661023"/>
              <a:ext cx="734040" cy="240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6D599A-68D8-4D76-B9B6-7D9A66125F0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78198" y="3652370"/>
                <a:ext cx="751680" cy="257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E7ED3C-7494-4228-81CB-D4FB0314999D}"/>
                  </a:ext>
                </a:extLst>
              </p14:cNvPr>
              <p14:cNvContentPartPr/>
              <p14:nvPr/>
            </p14:nvContentPartPr>
            <p14:xfrm>
              <a:off x="5032438" y="4217223"/>
              <a:ext cx="39600" cy="104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E7ED3C-7494-4228-81CB-D4FB0314999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23798" y="4208583"/>
                <a:ext cx="572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3643190-77C9-4749-BE32-84777A26776E}"/>
                  </a:ext>
                </a:extLst>
              </p14:cNvPr>
              <p14:cNvContentPartPr/>
              <p14:nvPr/>
            </p14:nvContentPartPr>
            <p14:xfrm>
              <a:off x="5123158" y="4206063"/>
              <a:ext cx="62640" cy="89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3643190-77C9-4749-BE32-84777A26776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14518" y="4197063"/>
                <a:ext cx="802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1FD49F-6D6E-4746-B3A4-7024BF4A3F6A}"/>
                  </a:ext>
                </a:extLst>
              </p14:cNvPr>
              <p14:cNvContentPartPr/>
              <p14:nvPr/>
            </p14:nvContentPartPr>
            <p14:xfrm>
              <a:off x="5237998" y="3962703"/>
              <a:ext cx="702000" cy="318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1FD49F-6D6E-4746-B3A4-7024BF4A3F6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29358" y="3954063"/>
                <a:ext cx="7196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A9CDE8F-D57C-4E15-A3D7-A3605693B23C}"/>
                  </a:ext>
                </a:extLst>
              </p14:cNvPr>
              <p14:cNvContentPartPr/>
              <p14:nvPr/>
            </p14:nvContentPartPr>
            <p14:xfrm>
              <a:off x="4303438" y="4227663"/>
              <a:ext cx="626400" cy="296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A9CDE8F-D57C-4E15-A3D7-A3605693B23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94438" y="4219023"/>
                <a:ext cx="644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4D9D69-A4AA-4855-B93C-11B5F4E491EB}"/>
                  </a:ext>
                </a:extLst>
              </p14:cNvPr>
              <p14:cNvContentPartPr/>
              <p14:nvPr/>
            </p14:nvContentPartPr>
            <p14:xfrm>
              <a:off x="4527358" y="4561743"/>
              <a:ext cx="113400" cy="364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4D9D69-A4AA-4855-B93C-11B5F4E491E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18718" y="4553103"/>
                <a:ext cx="1310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FEDDF86-21F8-459F-9692-78E8FE79FC1F}"/>
                  </a:ext>
                </a:extLst>
              </p14:cNvPr>
              <p14:cNvContentPartPr/>
              <p14:nvPr/>
            </p14:nvContentPartPr>
            <p14:xfrm>
              <a:off x="5821918" y="5783583"/>
              <a:ext cx="159840" cy="616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FEDDF86-21F8-459F-9692-78E8FE79FC1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12938" y="5774938"/>
                <a:ext cx="177440" cy="63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6CC1956-4704-4AA4-A82E-4AD2E5AB1B58}"/>
                  </a:ext>
                </a:extLst>
              </p14:cNvPr>
              <p14:cNvContentPartPr/>
              <p14:nvPr/>
            </p14:nvContentPartPr>
            <p14:xfrm>
              <a:off x="6818038" y="6485943"/>
              <a:ext cx="87120" cy="123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6CC1956-4704-4AA4-A82E-4AD2E5AB1B5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09398" y="6476943"/>
                <a:ext cx="1047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932FD13-1F38-434B-BEA2-9438FC597C4A}"/>
                  </a:ext>
                </a:extLst>
              </p14:cNvPr>
              <p14:cNvContentPartPr/>
              <p14:nvPr/>
            </p14:nvContentPartPr>
            <p14:xfrm>
              <a:off x="6966358" y="6480903"/>
              <a:ext cx="58320" cy="90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932FD13-1F38-434B-BEA2-9438FC597C4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57718" y="6471903"/>
                <a:ext cx="75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C017AC1-8BB4-4B2C-8663-097321B12F0B}"/>
                  </a:ext>
                </a:extLst>
              </p14:cNvPr>
              <p14:cNvContentPartPr/>
              <p14:nvPr/>
            </p14:nvContentPartPr>
            <p14:xfrm>
              <a:off x="7552798" y="6431583"/>
              <a:ext cx="114840" cy="139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C017AC1-8BB4-4B2C-8663-097321B12F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43798" y="6422583"/>
                <a:ext cx="132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D396932-C9F4-42BA-A7CC-D1919CF58028}"/>
                  </a:ext>
                </a:extLst>
              </p14:cNvPr>
              <p14:cNvContentPartPr/>
              <p14:nvPr/>
            </p14:nvContentPartPr>
            <p14:xfrm>
              <a:off x="7221958" y="6461103"/>
              <a:ext cx="223200" cy="113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D396932-C9F4-42BA-A7CC-D1919CF5802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12972" y="6452463"/>
                <a:ext cx="240812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643A197-031A-420B-988C-7374D545EE21}"/>
                  </a:ext>
                </a:extLst>
              </p14:cNvPr>
              <p14:cNvContentPartPr/>
              <p14:nvPr/>
            </p14:nvContentPartPr>
            <p14:xfrm>
              <a:off x="7082278" y="6489183"/>
              <a:ext cx="83520" cy="104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643A197-031A-420B-988C-7374D545EE2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073638" y="6480183"/>
                <a:ext cx="1011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0ED762-634A-46E6-B0AB-EC21AF2AF249}"/>
                  </a:ext>
                </a:extLst>
              </p14:cNvPr>
              <p14:cNvContentPartPr/>
              <p14:nvPr/>
            </p14:nvContentPartPr>
            <p14:xfrm>
              <a:off x="6196678" y="6489183"/>
              <a:ext cx="537840" cy="144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0ED762-634A-46E6-B0AB-EC21AF2AF24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88032" y="6480183"/>
                <a:ext cx="555492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1D81348-4CE1-4C87-9165-CFF6BE89CD69}"/>
                  </a:ext>
                </a:extLst>
              </p14:cNvPr>
              <p14:cNvContentPartPr/>
              <p14:nvPr/>
            </p14:nvContentPartPr>
            <p14:xfrm>
              <a:off x="5965198" y="6519063"/>
              <a:ext cx="168840" cy="105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1D81348-4CE1-4C87-9165-CFF6BE89CD6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56558" y="6510063"/>
                <a:ext cx="186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6A47465-D7C3-48B4-8166-A95D00E16A6F}"/>
                  </a:ext>
                </a:extLst>
              </p14:cNvPr>
              <p14:cNvContentPartPr/>
              <p14:nvPr/>
            </p14:nvContentPartPr>
            <p14:xfrm>
              <a:off x="6995518" y="6075543"/>
              <a:ext cx="55440" cy="109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6A47465-D7C3-48B4-8166-A95D00E16A6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86878" y="6066903"/>
                <a:ext cx="73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F5E013F-6122-4862-9E65-32C9E6BC6448}"/>
                  </a:ext>
                </a:extLst>
              </p14:cNvPr>
              <p14:cNvContentPartPr/>
              <p14:nvPr/>
            </p14:nvContentPartPr>
            <p14:xfrm>
              <a:off x="7364518" y="6062583"/>
              <a:ext cx="88560" cy="82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F5E013F-6122-4862-9E65-32C9E6BC644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55518" y="6053943"/>
                <a:ext cx="1062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BF04B13-0BAD-4E8A-877B-4B5A4DB8D0F9}"/>
                  </a:ext>
                </a:extLst>
              </p14:cNvPr>
              <p14:cNvContentPartPr/>
              <p14:nvPr/>
            </p14:nvContentPartPr>
            <p14:xfrm>
              <a:off x="7920358" y="6039903"/>
              <a:ext cx="100800" cy="90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BF04B13-0BAD-4E8A-877B-4B5A4DB8D0F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11718" y="6031263"/>
                <a:ext cx="118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85F468A-90DC-4BD8-8D09-1635550B4A84}"/>
                  </a:ext>
                </a:extLst>
              </p14:cNvPr>
              <p14:cNvContentPartPr/>
              <p14:nvPr/>
            </p14:nvContentPartPr>
            <p14:xfrm>
              <a:off x="8069398" y="6031983"/>
              <a:ext cx="63000" cy="89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85F468A-90DC-4BD8-8D09-1635550B4A8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60398" y="6022983"/>
                <a:ext cx="80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E6044BC-2405-4CAF-A5B7-22F06CC51418}"/>
                  </a:ext>
                </a:extLst>
              </p14:cNvPr>
              <p14:cNvContentPartPr/>
              <p14:nvPr/>
            </p14:nvContentPartPr>
            <p14:xfrm>
              <a:off x="8621278" y="5957823"/>
              <a:ext cx="93600" cy="1987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E6044BC-2405-4CAF-A5B7-22F06CC5141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12278" y="5949183"/>
                <a:ext cx="111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FC9E87E-FDE8-44F1-BD3F-C3512A5B5942}"/>
                  </a:ext>
                </a:extLst>
              </p14:cNvPr>
              <p14:cNvContentPartPr/>
              <p14:nvPr/>
            </p14:nvContentPartPr>
            <p14:xfrm>
              <a:off x="8320678" y="6010383"/>
              <a:ext cx="228600" cy="114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FC9E87E-FDE8-44F1-BD3F-C3512A5B594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311678" y="6001743"/>
                <a:ext cx="2462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6B2DF35-CD52-4E08-B888-709C8EDBC2A4}"/>
                  </a:ext>
                </a:extLst>
              </p14:cNvPr>
              <p14:cNvContentPartPr/>
              <p14:nvPr/>
            </p14:nvContentPartPr>
            <p14:xfrm>
              <a:off x="8191438" y="6033783"/>
              <a:ext cx="71640" cy="961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6B2DF35-CD52-4E08-B888-709C8EDBC2A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182438" y="6025111"/>
                <a:ext cx="89280" cy="113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3D3C6BE-1A05-4F2E-A6C9-993E305FAEAD}"/>
                  </a:ext>
                </a:extLst>
              </p14:cNvPr>
              <p14:cNvContentPartPr/>
              <p14:nvPr/>
            </p14:nvContentPartPr>
            <p14:xfrm>
              <a:off x="7644598" y="6032703"/>
              <a:ext cx="187560" cy="99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3D3C6BE-1A05-4F2E-A6C9-993E305FAEA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635615" y="6023736"/>
                <a:ext cx="205166" cy="116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614E6DB-1F2B-4031-B464-EBAEC9B4D8DE}"/>
                  </a:ext>
                </a:extLst>
              </p14:cNvPr>
              <p14:cNvContentPartPr/>
              <p14:nvPr/>
            </p14:nvContentPartPr>
            <p14:xfrm>
              <a:off x="7516798" y="6057183"/>
              <a:ext cx="78120" cy="975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614E6DB-1F2B-4031-B464-EBAEC9B4D8D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07798" y="6048511"/>
                <a:ext cx="95760" cy="115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9C741D1-3DEB-43CD-A338-4DB7A350F86F}"/>
                  </a:ext>
                </a:extLst>
              </p14:cNvPr>
              <p14:cNvContentPartPr/>
              <p14:nvPr/>
            </p14:nvContentPartPr>
            <p14:xfrm>
              <a:off x="7103878" y="6069783"/>
              <a:ext cx="200520" cy="103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9C741D1-3DEB-43CD-A338-4DB7A350F86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95222" y="6061143"/>
                <a:ext cx="218192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E60BE44-842D-46E9-9F38-3F598EA9DBEA}"/>
                  </a:ext>
                </a:extLst>
              </p14:cNvPr>
              <p14:cNvContentPartPr/>
              <p14:nvPr/>
            </p14:nvContentPartPr>
            <p14:xfrm>
              <a:off x="6979678" y="5642463"/>
              <a:ext cx="114840" cy="326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E60BE44-842D-46E9-9F38-3F598EA9DBE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70678" y="5633823"/>
                <a:ext cx="13248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29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5A3F32-07EA-42EC-9971-531B68EDF1AC}"/>
                  </a:ext>
                </a:extLst>
              </p14:cNvPr>
              <p14:cNvContentPartPr/>
              <p14:nvPr/>
            </p14:nvContentPartPr>
            <p14:xfrm>
              <a:off x="1022038" y="1133823"/>
              <a:ext cx="382320" cy="51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5A3F32-07EA-42EC-9971-531B68EDF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398" y="1125183"/>
                <a:ext cx="3999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26457F-2979-4FE2-BC78-861E3F125982}"/>
                  </a:ext>
                </a:extLst>
              </p14:cNvPr>
              <p14:cNvContentPartPr/>
              <p14:nvPr/>
            </p14:nvContentPartPr>
            <p14:xfrm>
              <a:off x="6674398" y="1054263"/>
              <a:ext cx="396000" cy="324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26457F-2979-4FE2-BC78-861E3F1259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5398" y="1045263"/>
                <a:ext cx="413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F89EAF-8E87-4092-B4DA-C5BF647D3298}"/>
                  </a:ext>
                </a:extLst>
              </p14:cNvPr>
              <p14:cNvContentPartPr/>
              <p14:nvPr/>
            </p14:nvContentPartPr>
            <p14:xfrm>
              <a:off x="4954318" y="1056063"/>
              <a:ext cx="1489320" cy="402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F89EAF-8E87-4092-B4DA-C5BF647D32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5678" y="1047423"/>
                <a:ext cx="15069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4FC47D-C4F9-4E43-AED0-2BC855E72868}"/>
                  </a:ext>
                </a:extLst>
              </p14:cNvPr>
              <p14:cNvContentPartPr/>
              <p14:nvPr/>
            </p14:nvContentPartPr>
            <p14:xfrm>
              <a:off x="3517198" y="1210143"/>
              <a:ext cx="364680" cy="331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4FC47D-C4F9-4E43-AED0-2BC855E72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8558" y="1201143"/>
                <a:ext cx="3823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CA1E5D-1CFF-442A-A1A6-36F7CAD5428B}"/>
                  </a:ext>
                </a:extLst>
              </p14:cNvPr>
              <p14:cNvContentPartPr/>
              <p14:nvPr/>
            </p14:nvContentPartPr>
            <p14:xfrm>
              <a:off x="2393638" y="1247223"/>
              <a:ext cx="852120" cy="306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CA1E5D-1CFF-442A-A1A6-36F7CAD542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4638" y="1238234"/>
                <a:ext cx="869760" cy="32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0408CA-CD5B-44A9-A27C-CBAA350E7F92}"/>
                  </a:ext>
                </a:extLst>
              </p14:cNvPr>
              <p14:cNvContentPartPr/>
              <p14:nvPr/>
            </p14:nvContentPartPr>
            <p14:xfrm>
              <a:off x="1649878" y="1287903"/>
              <a:ext cx="537120" cy="32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0408CA-CD5B-44A9-A27C-CBAA350E7F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1238" y="1278903"/>
                <a:ext cx="5547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385422-728E-424D-9126-ABE8DEDBC4E3}"/>
                  </a:ext>
                </a:extLst>
              </p14:cNvPr>
              <p14:cNvContentPartPr/>
              <p14:nvPr/>
            </p14:nvContentPartPr>
            <p14:xfrm>
              <a:off x="2385358" y="2646543"/>
              <a:ext cx="77400" cy="295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385422-728E-424D-9126-ABE8DEDBC4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6718" y="2637543"/>
                <a:ext cx="950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00E953-A59C-4781-ACF7-AFF502D4704E}"/>
                  </a:ext>
                </a:extLst>
              </p14:cNvPr>
              <p14:cNvContentPartPr/>
              <p14:nvPr/>
            </p14:nvContentPartPr>
            <p14:xfrm>
              <a:off x="2645278" y="2589663"/>
              <a:ext cx="466920" cy="306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00E953-A59C-4781-ACF7-AFF502D470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36278" y="2580663"/>
                <a:ext cx="4845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9F650D-1EF8-4E33-93FF-E558BB2D9050}"/>
                  </a:ext>
                </a:extLst>
              </p14:cNvPr>
              <p14:cNvContentPartPr/>
              <p14:nvPr/>
            </p14:nvContentPartPr>
            <p14:xfrm>
              <a:off x="3311998" y="2567703"/>
              <a:ext cx="419760" cy="33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9F650D-1EF8-4E33-93FF-E558BB2D90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02998" y="2558703"/>
                <a:ext cx="4374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7886C5-55F8-4A09-94FA-D2C3B2F207DF}"/>
                  </a:ext>
                </a:extLst>
              </p14:cNvPr>
              <p14:cNvContentPartPr/>
              <p14:nvPr/>
            </p14:nvContentPartPr>
            <p14:xfrm>
              <a:off x="3938038" y="2567703"/>
              <a:ext cx="606240" cy="370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7886C5-55F8-4A09-94FA-D2C3B2F207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29038" y="2558703"/>
                <a:ext cx="623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90C6F3-F940-4545-85A4-1DA3DE623E76}"/>
                  </a:ext>
                </a:extLst>
              </p14:cNvPr>
              <p14:cNvContentPartPr/>
              <p14:nvPr/>
            </p14:nvContentPartPr>
            <p14:xfrm>
              <a:off x="6552358" y="2395263"/>
              <a:ext cx="524520" cy="482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90C6F3-F940-4545-85A4-1DA3DE623E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3718" y="2386623"/>
                <a:ext cx="5421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2599925-ADEC-4BC2-B1EB-55795086CEEA}"/>
                  </a:ext>
                </a:extLst>
              </p14:cNvPr>
              <p14:cNvContentPartPr/>
              <p14:nvPr/>
            </p14:nvContentPartPr>
            <p14:xfrm>
              <a:off x="8492038" y="2587503"/>
              <a:ext cx="475920" cy="396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2599925-ADEC-4BC2-B1EB-55795086CE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83398" y="2578503"/>
                <a:ext cx="4935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06FF771-8DBF-4564-B79E-DBD20A66371B}"/>
                  </a:ext>
                </a:extLst>
              </p14:cNvPr>
              <p14:cNvContentPartPr/>
              <p14:nvPr/>
            </p14:nvContentPartPr>
            <p14:xfrm>
              <a:off x="10037158" y="2521623"/>
              <a:ext cx="172800" cy="31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06FF771-8DBF-4564-B79E-DBD20A6637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28518" y="2512623"/>
                <a:ext cx="190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DBDE7C5-B665-4160-8CAA-C5F2B7B923DC}"/>
                  </a:ext>
                </a:extLst>
              </p14:cNvPr>
              <p14:cNvContentPartPr/>
              <p14:nvPr/>
            </p14:nvContentPartPr>
            <p14:xfrm>
              <a:off x="10432438" y="2533503"/>
              <a:ext cx="444240" cy="323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DBDE7C5-B665-4160-8CAA-C5F2B7B923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23438" y="2524503"/>
                <a:ext cx="4618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4164506-3206-4094-B959-B3B56958A5CC}"/>
                  </a:ext>
                </a:extLst>
              </p14:cNvPr>
              <p14:cNvContentPartPr/>
              <p14:nvPr/>
            </p14:nvContentPartPr>
            <p14:xfrm>
              <a:off x="11063878" y="2382303"/>
              <a:ext cx="242280" cy="457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4164506-3206-4094-B959-B3B56958A5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54878" y="2373670"/>
                <a:ext cx="259920" cy="475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913D94C-95A5-424B-8F46-850D82EA5B4E}"/>
                  </a:ext>
                </a:extLst>
              </p14:cNvPr>
              <p14:cNvContentPartPr/>
              <p14:nvPr/>
            </p14:nvContentPartPr>
            <p14:xfrm>
              <a:off x="9147598" y="2547543"/>
              <a:ext cx="644040" cy="40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913D94C-95A5-424B-8F46-850D82EA5B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8598" y="2538543"/>
                <a:ext cx="6616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1FEF61-21DB-4000-8D1D-8F0BCC187F44}"/>
                  </a:ext>
                </a:extLst>
              </p14:cNvPr>
              <p14:cNvContentPartPr/>
              <p14:nvPr/>
            </p14:nvContentPartPr>
            <p14:xfrm>
              <a:off x="7255078" y="2329743"/>
              <a:ext cx="544320" cy="581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1FEF61-21DB-4000-8D1D-8F0BCC187F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46444" y="2320743"/>
                <a:ext cx="561948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B45C43-C089-4176-9E5E-5A3629DD0C41}"/>
                  </a:ext>
                </a:extLst>
              </p14:cNvPr>
              <p14:cNvContentPartPr/>
              <p14:nvPr/>
            </p14:nvContentPartPr>
            <p14:xfrm>
              <a:off x="4742638" y="2453943"/>
              <a:ext cx="1262160" cy="417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B45C43-C089-4176-9E5E-5A3629DD0C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33638" y="2445303"/>
                <a:ext cx="1279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F1680D8-E1D4-4C8C-806A-A5ADB6D9F77C}"/>
                  </a:ext>
                </a:extLst>
              </p14:cNvPr>
              <p14:cNvContentPartPr/>
              <p14:nvPr/>
            </p14:nvContentPartPr>
            <p14:xfrm>
              <a:off x="1392478" y="2611263"/>
              <a:ext cx="774000" cy="362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F1680D8-E1D4-4C8C-806A-A5ADB6D9F7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83478" y="2602263"/>
                <a:ext cx="7916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3E8AE11-F0E7-45B9-A359-BF1A338A875B}"/>
                  </a:ext>
                </a:extLst>
              </p14:cNvPr>
              <p14:cNvContentPartPr/>
              <p14:nvPr/>
            </p14:nvContentPartPr>
            <p14:xfrm>
              <a:off x="718558" y="2517303"/>
              <a:ext cx="369360" cy="412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3E8AE11-F0E7-45B9-A359-BF1A338A87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9558" y="2508663"/>
                <a:ext cx="3870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AECF51C-29AC-4D4C-A813-F2056650E109}"/>
                  </a:ext>
                </a:extLst>
              </p14:cNvPr>
              <p14:cNvContentPartPr/>
              <p14:nvPr/>
            </p14:nvContentPartPr>
            <p14:xfrm>
              <a:off x="1146238" y="3631863"/>
              <a:ext cx="336960" cy="751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AECF51C-29AC-4D4C-A813-F2056650E1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7598" y="3622863"/>
                <a:ext cx="35460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319F40-E29A-48E2-99A9-E96A3AE0E5D3}"/>
                  </a:ext>
                </a:extLst>
              </p14:cNvPr>
              <p14:cNvContentPartPr/>
              <p14:nvPr/>
            </p14:nvContentPartPr>
            <p14:xfrm>
              <a:off x="1661038" y="3835983"/>
              <a:ext cx="714960" cy="300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319F40-E29A-48E2-99A9-E96A3AE0E5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52398" y="3827343"/>
                <a:ext cx="7326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047551-571C-4D68-9B49-070F046DA274}"/>
                  </a:ext>
                </a:extLst>
              </p14:cNvPr>
              <p14:cNvContentPartPr/>
              <p14:nvPr/>
            </p14:nvContentPartPr>
            <p14:xfrm>
              <a:off x="2973238" y="3649863"/>
              <a:ext cx="407880" cy="43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047551-571C-4D68-9B49-070F046DA2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64238" y="3641223"/>
                <a:ext cx="4255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8F037A-206F-4CBF-B1A9-9602F0838648}"/>
                  </a:ext>
                </a:extLst>
              </p14:cNvPr>
              <p14:cNvContentPartPr/>
              <p14:nvPr/>
            </p14:nvContentPartPr>
            <p14:xfrm>
              <a:off x="4143598" y="3621423"/>
              <a:ext cx="1393200" cy="497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8F037A-206F-4CBF-B1A9-9602F08386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34598" y="3612777"/>
                <a:ext cx="1410840" cy="51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41B90AA-93BD-4FBE-B2E3-A0E5A41F6CBD}"/>
                  </a:ext>
                </a:extLst>
              </p14:cNvPr>
              <p14:cNvContentPartPr/>
              <p14:nvPr/>
            </p14:nvContentPartPr>
            <p14:xfrm>
              <a:off x="3596398" y="3627903"/>
              <a:ext cx="337680" cy="398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41B90AA-93BD-4FBE-B2E3-A0E5A41F6C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87398" y="3619263"/>
                <a:ext cx="35532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61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14:cNvPr>
              <p14:cNvContentPartPr/>
              <p14:nvPr/>
            </p14:nvContentPartPr>
            <p14:xfrm>
              <a:off x="2157471" y="379957"/>
              <a:ext cx="647640" cy="36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476" y="371317"/>
                <a:ext cx="66527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14:cNvPr>
              <p14:cNvContentPartPr/>
              <p14:nvPr/>
            </p14:nvContentPartPr>
            <p14:xfrm>
              <a:off x="764271" y="199957"/>
              <a:ext cx="1177200" cy="597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74" y="191317"/>
                <a:ext cx="1194835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14:cNvPr>
              <p14:cNvContentPartPr/>
              <p14:nvPr/>
            </p14:nvContentPartPr>
            <p14:xfrm>
              <a:off x="794871" y="1062157"/>
              <a:ext cx="2284560" cy="4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231" y="1053157"/>
                <a:ext cx="2302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56B2D2C-726F-4CA7-A97E-6835B5418C65}"/>
                  </a:ext>
                </a:extLst>
              </p14:cNvPr>
              <p14:cNvContentPartPr/>
              <p14:nvPr/>
            </p14:nvContentPartPr>
            <p14:xfrm>
              <a:off x="851391" y="1479037"/>
              <a:ext cx="360" cy="7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56B2D2C-726F-4CA7-A97E-6835B5418C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391" y="1470397"/>
                <a:ext cx="18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47EF288-B3A6-4F19-9EAE-CBD41DBFBA72}"/>
                  </a:ext>
                </a:extLst>
              </p14:cNvPr>
              <p14:cNvContentPartPr/>
              <p14:nvPr/>
            </p14:nvContentPartPr>
            <p14:xfrm>
              <a:off x="9025911" y="1846957"/>
              <a:ext cx="5400" cy="4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47EF288-B3A6-4F19-9EAE-CBD41DBFBA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16911" y="1837957"/>
                <a:ext cx="23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7928C-AA79-4E0A-AF5D-BECF65ECF231}"/>
                  </a:ext>
                </a:extLst>
              </p14:cNvPr>
              <p14:cNvContentPartPr/>
              <p14:nvPr/>
            </p14:nvContentPartPr>
            <p14:xfrm>
              <a:off x="4079511" y="525757"/>
              <a:ext cx="327240" cy="6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7928C-AA79-4E0A-AF5D-BECF65ECF2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70871" y="516757"/>
                <a:ext cx="344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C89611-7EAB-4EB8-9AD1-74F801791AA7}"/>
                  </a:ext>
                </a:extLst>
              </p14:cNvPr>
              <p14:cNvContentPartPr/>
              <p14:nvPr/>
            </p14:nvContentPartPr>
            <p14:xfrm>
              <a:off x="5271471" y="328477"/>
              <a:ext cx="505800" cy="44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C89611-7EAB-4EB8-9AD1-74F801791A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2471" y="319477"/>
                <a:ext cx="523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8B3320-9928-417D-930E-5B7FAEDC6A17}"/>
                  </a:ext>
                </a:extLst>
              </p14:cNvPr>
              <p14:cNvContentPartPr/>
              <p14:nvPr/>
            </p14:nvContentPartPr>
            <p14:xfrm>
              <a:off x="7590231" y="447277"/>
              <a:ext cx="194040" cy="28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8B3320-9928-417D-930E-5B7FAEDC6A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1591" y="438277"/>
                <a:ext cx="211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B3D875-C2FD-4545-BA38-C524DDF3E0F8}"/>
                  </a:ext>
                </a:extLst>
              </p14:cNvPr>
              <p14:cNvContentPartPr/>
              <p14:nvPr/>
            </p14:nvContentPartPr>
            <p14:xfrm>
              <a:off x="9246591" y="379237"/>
              <a:ext cx="548280" cy="35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B3D875-C2FD-4545-BA38-C524DDF3E0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37591" y="370606"/>
                <a:ext cx="56592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5E22D5-D084-4291-A3A5-26F2AD491000}"/>
                  </a:ext>
                </a:extLst>
              </p14:cNvPr>
              <p14:cNvContentPartPr/>
              <p14:nvPr/>
            </p14:nvContentPartPr>
            <p14:xfrm>
              <a:off x="8252631" y="358717"/>
              <a:ext cx="578880" cy="346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5E22D5-D084-4291-A3A5-26F2AD4910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3631" y="350077"/>
                <a:ext cx="5965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F271EB-FBAD-4B89-BF1B-79AE10275CA0}"/>
                  </a:ext>
                </a:extLst>
              </p14:cNvPr>
              <p14:cNvContentPartPr/>
              <p14:nvPr/>
            </p14:nvContentPartPr>
            <p14:xfrm>
              <a:off x="6004431" y="429277"/>
              <a:ext cx="1401840" cy="32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F271EB-FBAD-4B89-BF1B-79AE10275C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95431" y="420637"/>
                <a:ext cx="14194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A804C6-3819-4C40-93A6-019B96AF3112}"/>
                  </a:ext>
                </a:extLst>
              </p14:cNvPr>
              <p14:cNvContentPartPr/>
              <p14:nvPr/>
            </p14:nvContentPartPr>
            <p14:xfrm>
              <a:off x="10765791" y="409117"/>
              <a:ext cx="56880" cy="26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A804C6-3819-4C40-93A6-019B96AF31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7151" y="400477"/>
                <a:ext cx="745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B7D7135-1DF1-4CDF-83C2-886B1BD82BE9}"/>
                  </a:ext>
                </a:extLst>
              </p14:cNvPr>
              <p14:cNvContentPartPr/>
              <p14:nvPr/>
            </p14:nvContentPartPr>
            <p14:xfrm>
              <a:off x="11001951" y="406237"/>
              <a:ext cx="286560" cy="29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B7D7135-1DF1-4CDF-83C2-886B1BD82B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92951" y="397597"/>
                <a:ext cx="304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93A9E3-1448-44B7-B965-583C9E5A09AC}"/>
                  </a:ext>
                </a:extLst>
              </p14:cNvPr>
              <p14:cNvContentPartPr/>
              <p14:nvPr/>
            </p14:nvContentPartPr>
            <p14:xfrm>
              <a:off x="11684871" y="350437"/>
              <a:ext cx="284400" cy="340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93A9E3-1448-44B7-B965-583C9E5A09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675871" y="341797"/>
                <a:ext cx="302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E6606-9A8F-4053-A3A3-AF15D2224C5C}"/>
                  </a:ext>
                </a:extLst>
              </p14:cNvPr>
              <p14:cNvContentPartPr/>
              <p14:nvPr/>
            </p14:nvContentPartPr>
            <p14:xfrm>
              <a:off x="11428191" y="406237"/>
              <a:ext cx="118080" cy="251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E6606-9A8F-4053-A3A3-AF15D2224C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19191" y="397597"/>
                <a:ext cx="135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C1C1EC-56BF-44EA-A634-D2D3929C683E}"/>
                  </a:ext>
                </a:extLst>
              </p14:cNvPr>
              <p14:cNvContentPartPr/>
              <p14:nvPr/>
            </p14:nvContentPartPr>
            <p14:xfrm>
              <a:off x="10033551" y="410917"/>
              <a:ext cx="603360" cy="28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C1C1EC-56BF-44EA-A634-D2D3929C68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24556" y="401917"/>
                <a:ext cx="620989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640CBEA-4D8A-4FD0-934B-0972A7C1A27F}"/>
                  </a:ext>
                </a:extLst>
              </p14:cNvPr>
              <p14:cNvContentPartPr/>
              <p14:nvPr/>
            </p14:nvContentPartPr>
            <p14:xfrm>
              <a:off x="1245231" y="1432957"/>
              <a:ext cx="266760" cy="259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640CBEA-4D8A-4FD0-934B-0972A7C1A2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6231" y="1424317"/>
                <a:ext cx="284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E21D68-32E2-4A70-A556-4B99F0FB09A8}"/>
                  </a:ext>
                </a:extLst>
              </p14:cNvPr>
              <p14:cNvContentPartPr/>
              <p14:nvPr/>
            </p14:nvContentPartPr>
            <p14:xfrm>
              <a:off x="2045871" y="1412797"/>
              <a:ext cx="126360" cy="236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E21D68-32E2-4A70-A556-4B99F0FB09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37231" y="1404157"/>
                <a:ext cx="144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5D3AD7-8A34-4DFA-A31A-AA44DD8D4305}"/>
                  </a:ext>
                </a:extLst>
              </p14:cNvPr>
              <p14:cNvContentPartPr/>
              <p14:nvPr/>
            </p14:nvContentPartPr>
            <p14:xfrm>
              <a:off x="2273751" y="1487677"/>
              <a:ext cx="135720" cy="137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5D3AD7-8A34-4DFA-A31A-AA44DD8D43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65111" y="1478677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D28E43-1CA2-41E9-A40B-AD1AF843A0EB}"/>
                  </a:ext>
                </a:extLst>
              </p14:cNvPr>
              <p14:cNvContentPartPr/>
              <p14:nvPr/>
            </p14:nvContentPartPr>
            <p14:xfrm>
              <a:off x="4328271" y="1401277"/>
              <a:ext cx="129600" cy="156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D28E43-1CA2-41E9-A40B-AD1AF843A0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19655" y="1392277"/>
                <a:ext cx="147191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8607FC1-8A23-4143-953F-1B785D518A4E}"/>
                  </a:ext>
                </a:extLst>
              </p14:cNvPr>
              <p14:cNvContentPartPr/>
              <p14:nvPr/>
            </p14:nvContentPartPr>
            <p14:xfrm>
              <a:off x="3838311" y="1318477"/>
              <a:ext cx="388800" cy="246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8607FC1-8A23-4143-953F-1B785D518A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29663" y="1309824"/>
                <a:ext cx="406456" cy="26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A8EC030-E901-4D76-8246-37766E1D5A78}"/>
                  </a:ext>
                </a:extLst>
              </p14:cNvPr>
              <p14:cNvContentPartPr/>
              <p14:nvPr/>
            </p14:nvContentPartPr>
            <p14:xfrm>
              <a:off x="3085191" y="1392997"/>
              <a:ext cx="549720" cy="256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A8EC030-E901-4D76-8246-37766E1D5A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6551" y="1384345"/>
                <a:ext cx="567360" cy="2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93E514A-186E-475A-AF18-19007E654E96}"/>
                  </a:ext>
                </a:extLst>
              </p14:cNvPr>
              <p14:cNvContentPartPr/>
              <p14:nvPr/>
            </p14:nvContentPartPr>
            <p14:xfrm>
              <a:off x="2529711" y="1445917"/>
              <a:ext cx="429840" cy="167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93E514A-186E-475A-AF18-19007E654E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20711" y="1436917"/>
                <a:ext cx="4474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2CF6D36-89E7-4303-8865-42CD3A2343B6}"/>
                  </a:ext>
                </a:extLst>
              </p14:cNvPr>
              <p14:cNvContentPartPr/>
              <p14:nvPr/>
            </p14:nvContentPartPr>
            <p14:xfrm>
              <a:off x="1593351" y="1472557"/>
              <a:ext cx="285120" cy="193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2CF6D36-89E7-4303-8865-42CD3A2343B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84700" y="1463933"/>
                <a:ext cx="302782" cy="210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D00ED0A-738F-4E93-B429-438A88E9E833}"/>
                  </a:ext>
                </a:extLst>
              </p14:cNvPr>
              <p14:cNvContentPartPr/>
              <p14:nvPr/>
            </p14:nvContentPartPr>
            <p14:xfrm>
              <a:off x="4382271" y="1869277"/>
              <a:ext cx="89640" cy="162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D00ED0A-738F-4E93-B429-438A88E9E83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73271" y="1860637"/>
                <a:ext cx="107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416D89C-E8B9-48D6-A805-2EE1DE33C32D}"/>
                  </a:ext>
                </a:extLst>
              </p14:cNvPr>
              <p14:cNvContentPartPr/>
              <p14:nvPr/>
            </p14:nvContentPartPr>
            <p14:xfrm>
              <a:off x="5950431" y="1664797"/>
              <a:ext cx="158400" cy="448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416D89C-E8B9-48D6-A805-2EE1DE33C32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41791" y="1655797"/>
                <a:ext cx="176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CE5747-80F0-4A48-AB4E-0C98A43D90AC}"/>
                  </a:ext>
                </a:extLst>
              </p14:cNvPr>
              <p14:cNvContentPartPr/>
              <p14:nvPr/>
            </p14:nvContentPartPr>
            <p14:xfrm>
              <a:off x="4577751" y="1186357"/>
              <a:ext cx="1242360" cy="856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CE5747-80F0-4A48-AB4E-0C98A43D90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68751" y="1177713"/>
                <a:ext cx="1260000" cy="874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E8844FD-9B74-4642-94D3-3245E9AD6AE5}"/>
                  </a:ext>
                </a:extLst>
              </p14:cNvPr>
              <p14:cNvContentPartPr/>
              <p14:nvPr/>
            </p14:nvContentPartPr>
            <p14:xfrm>
              <a:off x="3963951" y="1758037"/>
              <a:ext cx="331920" cy="2502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E8844FD-9B74-4642-94D3-3245E9AD6AE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55311" y="1749037"/>
                <a:ext cx="3495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FC2BC39-AD81-4A00-A8EC-104ED3A9F129}"/>
                  </a:ext>
                </a:extLst>
              </p14:cNvPr>
              <p14:cNvContentPartPr/>
              <p14:nvPr/>
            </p14:nvContentPartPr>
            <p14:xfrm>
              <a:off x="3385791" y="1892317"/>
              <a:ext cx="327960" cy="154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FC2BC39-AD81-4A00-A8EC-104ED3A9F1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76791" y="1883677"/>
                <a:ext cx="345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CA85C4C-E9C6-40C2-B1F5-22792F5AA37F}"/>
                  </a:ext>
                </a:extLst>
              </p14:cNvPr>
              <p14:cNvContentPartPr/>
              <p14:nvPr/>
            </p14:nvContentPartPr>
            <p14:xfrm>
              <a:off x="2928231" y="1930477"/>
              <a:ext cx="361440" cy="155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CA85C4C-E9C6-40C2-B1F5-22792F5AA3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19231" y="1921477"/>
                <a:ext cx="379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586E2CB-8466-400E-A0F0-2B2851ED2E8C}"/>
                  </a:ext>
                </a:extLst>
              </p14:cNvPr>
              <p14:cNvContentPartPr/>
              <p14:nvPr/>
            </p14:nvContentPartPr>
            <p14:xfrm>
              <a:off x="2191671" y="1884757"/>
              <a:ext cx="642960" cy="252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586E2CB-8466-400E-A0F0-2B2851ED2E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83031" y="1876105"/>
                <a:ext cx="660600" cy="27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791B147-0B66-4A4D-BF1D-546D66FEC04E}"/>
                  </a:ext>
                </a:extLst>
              </p14:cNvPr>
              <p14:cNvContentPartPr/>
              <p14:nvPr/>
            </p14:nvContentPartPr>
            <p14:xfrm>
              <a:off x="1616031" y="1995277"/>
              <a:ext cx="308520" cy="152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791B147-0B66-4A4D-BF1D-546D66FEC0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07031" y="1986637"/>
                <a:ext cx="326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D4093BD-882F-462D-AB88-9C6CB1E2F237}"/>
                  </a:ext>
                </a:extLst>
              </p14:cNvPr>
              <p14:cNvContentPartPr/>
              <p14:nvPr/>
            </p14:nvContentPartPr>
            <p14:xfrm>
              <a:off x="1261071" y="1938037"/>
              <a:ext cx="261360" cy="213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D4093BD-882F-462D-AB88-9C6CB1E2F2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52431" y="1929037"/>
                <a:ext cx="279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3868657-D1DB-4CEE-8836-9821F85D5242}"/>
                  </a:ext>
                </a:extLst>
              </p14:cNvPr>
              <p14:cNvContentPartPr/>
              <p14:nvPr/>
            </p14:nvContentPartPr>
            <p14:xfrm>
              <a:off x="948591" y="1560397"/>
              <a:ext cx="59040" cy="69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3868657-D1DB-4CEE-8836-9821F85D524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9591" y="1551397"/>
                <a:ext cx="76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531A5BB-EE38-4376-BC8C-3CCA964654BE}"/>
                  </a:ext>
                </a:extLst>
              </p14:cNvPr>
              <p14:cNvContentPartPr/>
              <p14:nvPr/>
            </p14:nvContentPartPr>
            <p14:xfrm>
              <a:off x="965871" y="2038117"/>
              <a:ext cx="44640" cy="57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531A5BB-EE38-4376-BC8C-3CCA964654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7231" y="2029477"/>
                <a:ext cx="62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570A223-54E9-45AF-86C7-E88741B24B27}"/>
                  </a:ext>
                </a:extLst>
              </p14:cNvPr>
              <p14:cNvContentPartPr/>
              <p14:nvPr/>
            </p14:nvContentPartPr>
            <p14:xfrm>
              <a:off x="991071" y="2529517"/>
              <a:ext cx="52560" cy="88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570A223-54E9-45AF-86C7-E88741B24B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2431" y="2520517"/>
                <a:ext cx="702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884BC94-0B08-4318-9F68-FB3B300E4A16}"/>
                  </a:ext>
                </a:extLst>
              </p14:cNvPr>
              <p14:cNvContentPartPr/>
              <p14:nvPr/>
            </p14:nvContentPartPr>
            <p14:xfrm>
              <a:off x="1297431" y="2468677"/>
              <a:ext cx="34920" cy="1875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884BC94-0B08-4318-9F68-FB3B300E4A1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88791" y="2459677"/>
                <a:ext cx="52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B466F37-FA1B-49C0-B7A6-10D210309771}"/>
                  </a:ext>
                </a:extLst>
              </p14:cNvPr>
              <p14:cNvContentPartPr/>
              <p14:nvPr/>
            </p14:nvContentPartPr>
            <p14:xfrm>
              <a:off x="1440351" y="2466517"/>
              <a:ext cx="112680" cy="179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B466F37-FA1B-49C0-B7A6-10D2103097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31351" y="2457517"/>
                <a:ext cx="130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823DEE1-B603-4B92-823A-9639F5CE3463}"/>
                  </a:ext>
                </a:extLst>
              </p14:cNvPr>
              <p14:cNvContentPartPr/>
              <p14:nvPr/>
            </p14:nvContentPartPr>
            <p14:xfrm>
              <a:off x="1705311" y="2401717"/>
              <a:ext cx="164160" cy="239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823DEE1-B603-4B92-823A-9639F5CE346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96671" y="2393077"/>
                <a:ext cx="181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2687AA8-64A3-43AE-9593-C046B8720593}"/>
                  </a:ext>
                </a:extLst>
              </p14:cNvPr>
              <p14:cNvContentPartPr/>
              <p14:nvPr/>
            </p14:nvContentPartPr>
            <p14:xfrm>
              <a:off x="2392551" y="2427637"/>
              <a:ext cx="118440" cy="166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2687AA8-64A3-43AE-9593-C046B87205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83551" y="2418997"/>
                <a:ext cx="136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35F3A59-ABA9-4722-8524-C94C6F576036}"/>
                  </a:ext>
                </a:extLst>
              </p14:cNvPr>
              <p14:cNvContentPartPr/>
              <p14:nvPr/>
            </p14:nvContentPartPr>
            <p14:xfrm>
              <a:off x="2623311" y="2395597"/>
              <a:ext cx="141120" cy="1796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35F3A59-ABA9-4722-8524-C94C6F5760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14311" y="2386597"/>
                <a:ext cx="158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58DEFA-968F-44C5-A654-9CD33DBBB557}"/>
                  </a:ext>
                </a:extLst>
              </p14:cNvPr>
              <p14:cNvContentPartPr/>
              <p14:nvPr/>
            </p14:nvContentPartPr>
            <p14:xfrm>
              <a:off x="2925351" y="2341597"/>
              <a:ext cx="408600" cy="245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58DEFA-968F-44C5-A654-9CD33DBBB55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16351" y="2332957"/>
                <a:ext cx="426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DD27B05-0271-45C0-A30C-F04B7BFA01B1}"/>
                  </a:ext>
                </a:extLst>
              </p14:cNvPr>
              <p14:cNvContentPartPr/>
              <p14:nvPr/>
            </p14:nvContentPartPr>
            <p14:xfrm>
              <a:off x="3484791" y="2377237"/>
              <a:ext cx="103680" cy="1947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DD27B05-0271-45C0-A30C-F04B7BFA01B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5791" y="2368237"/>
                <a:ext cx="121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7BA2736-9C2E-45BE-B84E-44A1C233252B}"/>
                  </a:ext>
                </a:extLst>
              </p14:cNvPr>
              <p14:cNvContentPartPr/>
              <p14:nvPr/>
            </p14:nvContentPartPr>
            <p14:xfrm>
              <a:off x="1959471" y="2445637"/>
              <a:ext cx="286560" cy="1771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7BA2736-9C2E-45BE-B84E-44A1C23325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50831" y="2436997"/>
                <a:ext cx="304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7B42B0B-B1FD-4C23-9594-5FDB94EDA572}"/>
                  </a:ext>
                </a:extLst>
              </p14:cNvPr>
              <p14:cNvContentPartPr/>
              <p14:nvPr/>
            </p14:nvContentPartPr>
            <p14:xfrm>
              <a:off x="4803111" y="2147557"/>
              <a:ext cx="180360" cy="402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7B42B0B-B1FD-4C23-9594-5FDB94EDA5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94111" y="2138917"/>
                <a:ext cx="1980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0E5A975-B077-4BF9-B62E-040F438B2E7B}"/>
                  </a:ext>
                </a:extLst>
              </p14:cNvPr>
              <p14:cNvContentPartPr/>
              <p14:nvPr/>
            </p14:nvContentPartPr>
            <p14:xfrm>
              <a:off x="5129991" y="2173117"/>
              <a:ext cx="168120" cy="5421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0E5A975-B077-4BF9-B62E-040F438B2E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21351" y="2164477"/>
                <a:ext cx="1857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1E46F72-1000-4733-B76E-4674399F2E3B}"/>
                  </a:ext>
                </a:extLst>
              </p14:cNvPr>
              <p14:cNvContentPartPr/>
              <p14:nvPr/>
            </p14:nvContentPartPr>
            <p14:xfrm>
              <a:off x="4232151" y="2389837"/>
              <a:ext cx="298080" cy="175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1E46F72-1000-4733-B76E-4674399F2E3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23151" y="2380837"/>
                <a:ext cx="3157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AF2205C-0718-4E0E-8E08-D0F4BF18E75A}"/>
                  </a:ext>
                </a:extLst>
              </p14:cNvPr>
              <p14:cNvContentPartPr/>
              <p14:nvPr/>
            </p14:nvContentPartPr>
            <p14:xfrm>
              <a:off x="3682791" y="2386237"/>
              <a:ext cx="462240" cy="172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AF2205C-0718-4E0E-8E08-D0F4BF18E75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74151" y="2377597"/>
                <a:ext cx="4798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B57911B-8391-408E-BC54-AAB97F5A47FA}"/>
                  </a:ext>
                </a:extLst>
              </p14:cNvPr>
              <p14:cNvContentPartPr/>
              <p14:nvPr/>
            </p14:nvContentPartPr>
            <p14:xfrm>
              <a:off x="1816911" y="2933797"/>
              <a:ext cx="92520" cy="96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B57911B-8391-408E-BC54-AAB97F5A47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7911" y="2924797"/>
                <a:ext cx="110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A1D9358-B91C-4AC8-A9DB-8D97368D6DB7}"/>
                  </a:ext>
                </a:extLst>
              </p14:cNvPr>
              <p14:cNvContentPartPr/>
              <p14:nvPr/>
            </p14:nvContentPartPr>
            <p14:xfrm>
              <a:off x="2112111" y="2820757"/>
              <a:ext cx="105840" cy="2016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A1D9358-B91C-4AC8-A9DB-8D97368D6D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03471" y="2812117"/>
                <a:ext cx="123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0215423-A89D-4866-9017-5FE28B4A1697}"/>
                  </a:ext>
                </a:extLst>
              </p14:cNvPr>
              <p14:cNvContentPartPr/>
              <p14:nvPr/>
            </p14:nvContentPartPr>
            <p14:xfrm>
              <a:off x="3246471" y="2823277"/>
              <a:ext cx="86040" cy="1458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0215423-A89D-4866-9017-5FE28B4A169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37471" y="2814637"/>
                <a:ext cx="103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FA9AE9D-02D7-46FA-9DE7-75315D55C329}"/>
                  </a:ext>
                </a:extLst>
              </p14:cNvPr>
              <p14:cNvContentPartPr/>
              <p14:nvPr/>
            </p14:nvContentPartPr>
            <p14:xfrm>
              <a:off x="3446271" y="2807797"/>
              <a:ext cx="98280" cy="131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FA9AE9D-02D7-46FA-9DE7-75315D55C32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37631" y="2798797"/>
                <a:ext cx="115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3EBD7D4-5614-4B13-BB4F-63E787E1388B}"/>
                  </a:ext>
                </a:extLst>
              </p14:cNvPr>
              <p14:cNvContentPartPr/>
              <p14:nvPr/>
            </p14:nvContentPartPr>
            <p14:xfrm>
              <a:off x="5018751" y="2798437"/>
              <a:ext cx="87480" cy="1299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3EBD7D4-5614-4B13-BB4F-63E787E1388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10111" y="2789797"/>
                <a:ext cx="105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8AC1D96-4C44-46BB-B885-D13166B90962}"/>
                  </a:ext>
                </a:extLst>
              </p14:cNvPr>
              <p14:cNvContentPartPr/>
              <p14:nvPr/>
            </p14:nvContentPartPr>
            <p14:xfrm>
              <a:off x="5209551" y="2778997"/>
              <a:ext cx="87120" cy="133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8AC1D96-4C44-46BB-B885-D13166B9096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00551" y="2770357"/>
                <a:ext cx="104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FC25BB6-08A2-4AA1-B666-08C69E3E76EA}"/>
                  </a:ext>
                </a:extLst>
              </p14:cNvPr>
              <p14:cNvContentPartPr/>
              <p14:nvPr/>
            </p14:nvContentPartPr>
            <p14:xfrm>
              <a:off x="4490631" y="2766757"/>
              <a:ext cx="424080" cy="1800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FC25BB6-08A2-4AA1-B666-08C69E3E76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81991" y="2757757"/>
                <a:ext cx="441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7C7457A-45B3-4D3A-944C-4EC607901DDF}"/>
                  </a:ext>
                </a:extLst>
              </p14:cNvPr>
              <p14:cNvContentPartPr/>
              <p14:nvPr/>
            </p14:nvContentPartPr>
            <p14:xfrm>
              <a:off x="3952791" y="2786557"/>
              <a:ext cx="186840" cy="1576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7C7457A-45B3-4D3A-944C-4EC607901DD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44151" y="2777557"/>
                <a:ext cx="204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3320F4E-6600-4B39-B932-10BF32885384}"/>
                  </a:ext>
                </a:extLst>
              </p14:cNvPr>
              <p14:cNvContentPartPr/>
              <p14:nvPr/>
            </p14:nvContentPartPr>
            <p14:xfrm>
              <a:off x="2726631" y="2800237"/>
              <a:ext cx="408960" cy="1580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3320F4E-6600-4B39-B932-10BF328853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17639" y="2791597"/>
                <a:ext cx="426584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04938E6-C55F-487C-A052-345F6E50745F}"/>
                  </a:ext>
                </a:extLst>
              </p14:cNvPr>
              <p14:cNvContentPartPr/>
              <p14:nvPr/>
            </p14:nvContentPartPr>
            <p14:xfrm>
              <a:off x="2316591" y="2856037"/>
              <a:ext cx="303840" cy="180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04938E6-C55F-487C-A052-345F6E5074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07591" y="2847380"/>
                <a:ext cx="321480" cy="197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ACCB5AA-C549-483D-8BAA-4BB56015465A}"/>
                  </a:ext>
                </a:extLst>
              </p14:cNvPr>
              <p14:cNvContentPartPr/>
              <p14:nvPr/>
            </p14:nvContentPartPr>
            <p14:xfrm>
              <a:off x="7770951" y="2787637"/>
              <a:ext cx="36720" cy="131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ACCB5AA-C549-483D-8BAA-4BB56015465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62311" y="2778637"/>
                <a:ext cx="54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CEF6746-DE2A-4D4C-AE37-5D638F93753E}"/>
                  </a:ext>
                </a:extLst>
              </p14:cNvPr>
              <p14:cNvContentPartPr/>
              <p14:nvPr/>
            </p14:nvContentPartPr>
            <p14:xfrm>
              <a:off x="7898391" y="2772517"/>
              <a:ext cx="100440" cy="136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CEF6746-DE2A-4D4C-AE37-5D638F93753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89751" y="2763877"/>
                <a:ext cx="118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B47ACB6-82EA-4F9B-8B31-EE0387FA9992}"/>
                  </a:ext>
                </a:extLst>
              </p14:cNvPr>
              <p14:cNvContentPartPr/>
              <p14:nvPr/>
            </p14:nvContentPartPr>
            <p14:xfrm>
              <a:off x="8114751" y="2769637"/>
              <a:ext cx="724320" cy="161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B47ACB6-82EA-4F9B-8B31-EE0387FA999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06107" y="2760978"/>
                <a:ext cx="741969" cy="178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00E1D47-56AC-44C1-933F-78A694CF6059}"/>
                  </a:ext>
                </a:extLst>
              </p14:cNvPr>
              <p14:cNvContentPartPr/>
              <p14:nvPr/>
            </p14:nvContentPartPr>
            <p14:xfrm>
              <a:off x="7067511" y="2763157"/>
              <a:ext cx="566640" cy="1537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00E1D47-56AC-44C1-933F-78A694CF605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58505" y="2754157"/>
                <a:ext cx="584291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76FC1DB-663E-4C11-B5E9-4E82F83D7670}"/>
                  </a:ext>
                </a:extLst>
              </p14:cNvPr>
              <p14:cNvContentPartPr/>
              <p14:nvPr/>
            </p14:nvContentPartPr>
            <p14:xfrm>
              <a:off x="6398631" y="2753437"/>
              <a:ext cx="322920" cy="168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76FC1DB-663E-4C11-B5E9-4E82F83D76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89981" y="2744437"/>
                <a:ext cx="3405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A5569BE-7646-4285-A833-55221AFA5D50}"/>
                  </a:ext>
                </a:extLst>
              </p14:cNvPr>
              <p14:cNvContentPartPr/>
              <p14:nvPr/>
            </p14:nvContentPartPr>
            <p14:xfrm>
              <a:off x="5604111" y="2771437"/>
              <a:ext cx="595800" cy="155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A5569BE-7646-4285-A833-55221AFA5D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95111" y="2762437"/>
                <a:ext cx="6134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E2B62A7-2588-4FC0-8FEC-1883FC3FAB6C}"/>
                  </a:ext>
                </a:extLst>
              </p14:cNvPr>
              <p14:cNvContentPartPr/>
              <p14:nvPr/>
            </p14:nvContentPartPr>
            <p14:xfrm>
              <a:off x="9404271" y="2777197"/>
              <a:ext cx="61920" cy="1040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E2B62A7-2588-4FC0-8FEC-1883FC3FAB6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95271" y="2768557"/>
                <a:ext cx="795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23B1341-3E72-4D0E-9DEE-F4E20E500696}"/>
                  </a:ext>
                </a:extLst>
              </p14:cNvPr>
              <p14:cNvContentPartPr/>
              <p14:nvPr/>
            </p14:nvContentPartPr>
            <p14:xfrm>
              <a:off x="9768231" y="2761717"/>
              <a:ext cx="111600" cy="1281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23B1341-3E72-4D0E-9DEE-F4E20E50069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59591" y="2753077"/>
                <a:ext cx="129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7EC79BB-62E5-4900-8DDB-73B8A74685CA}"/>
                  </a:ext>
                </a:extLst>
              </p14:cNvPr>
              <p14:cNvContentPartPr/>
              <p14:nvPr/>
            </p14:nvContentPartPr>
            <p14:xfrm>
              <a:off x="10827351" y="2719597"/>
              <a:ext cx="1886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7EC79BB-62E5-4900-8DDB-73B8A74685C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818711" y="2710957"/>
                <a:ext cx="2062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33F4852-AB3D-4739-84D9-7A65C1D4FCEB}"/>
                  </a:ext>
                </a:extLst>
              </p14:cNvPr>
              <p14:cNvContentPartPr/>
              <p14:nvPr/>
            </p14:nvContentPartPr>
            <p14:xfrm>
              <a:off x="10334511" y="2724277"/>
              <a:ext cx="109800" cy="123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33F4852-AB3D-4739-84D9-7A65C1D4FCE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25871" y="2715637"/>
                <a:ext cx="127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5773FFB-8DD0-40FE-9F02-EB680E47F254}"/>
                  </a:ext>
                </a:extLst>
              </p14:cNvPr>
              <p14:cNvContentPartPr/>
              <p14:nvPr/>
            </p14:nvContentPartPr>
            <p14:xfrm>
              <a:off x="10023471" y="2756677"/>
              <a:ext cx="243000" cy="149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5773FFB-8DD0-40FE-9F02-EB680E47F25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14831" y="2747699"/>
                <a:ext cx="260640" cy="16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D57CF6B-0FC8-4FEE-885C-D27CAC31F02E}"/>
                  </a:ext>
                </a:extLst>
              </p14:cNvPr>
              <p14:cNvContentPartPr/>
              <p14:nvPr/>
            </p14:nvContentPartPr>
            <p14:xfrm>
              <a:off x="9183591" y="2774317"/>
              <a:ext cx="128160" cy="116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D57CF6B-0FC8-4FEE-885C-D27CAC31F02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74591" y="2765677"/>
                <a:ext cx="145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BEE2B97-516B-4C89-BE5E-FE039C7A7640}"/>
                  </a:ext>
                </a:extLst>
              </p14:cNvPr>
              <p14:cNvContentPartPr/>
              <p14:nvPr/>
            </p14:nvContentPartPr>
            <p14:xfrm>
              <a:off x="2798991" y="3142237"/>
              <a:ext cx="113400" cy="133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BEE2B97-516B-4C89-BE5E-FE039C7A76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90351" y="3133597"/>
                <a:ext cx="131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F765ECC-3F15-48EF-A022-3DEEF66464E7}"/>
                  </a:ext>
                </a:extLst>
              </p14:cNvPr>
              <p14:cNvContentPartPr/>
              <p14:nvPr/>
            </p14:nvContentPartPr>
            <p14:xfrm>
              <a:off x="3008511" y="3087517"/>
              <a:ext cx="635040" cy="1782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F765ECC-3F15-48EF-A022-3DEEF66464E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99866" y="3078894"/>
                <a:ext cx="652690" cy="1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80D43A2-767C-4609-8391-7568F76BAC2D}"/>
                  </a:ext>
                </a:extLst>
              </p14:cNvPr>
              <p14:cNvContentPartPr/>
              <p14:nvPr/>
            </p14:nvContentPartPr>
            <p14:xfrm>
              <a:off x="2077551" y="3141157"/>
              <a:ext cx="450720" cy="168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80D43A2-767C-4609-8391-7568F76BAC2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68911" y="3132138"/>
                <a:ext cx="468360" cy="185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724690F-9940-4129-ADFD-24703CE841E4}"/>
                  </a:ext>
                </a:extLst>
              </p14:cNvPr>
              <p14:cNvContentPartPr/>
              <p14:nvPr/>
            </p14:nvContentPartPr>
            <p14:xfrm>
              <a:off x="3908511" y="3101557"/>
              <a:ext cx="14400" cy="124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724690F-9940-4129-ADFD-24703CE841E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99511" y="3092557"/>
                <a:ext cx="320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354D02D-5056-4DFB-B5BE-D22EAFEFC6DA}"/>
                  </a:ext>
                </a:extLst>
              </p14:cNvPr>
              <p14:cNvContentPartPr/>
              <p14:nvPr/>
            </p14:nvContentPartPr>
            <p14:xfrm>
              <a:off x="4038831" y="3113437"/>
              <a:ext cx="132120" cy="1033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354D02D-5056-4DFB-B5BE-D22EAFEFC6D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29831" y="3104797"/>
                <a:ext cx="149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A98E4A-E02C-4484-AB5C-3F0A82712165}"/>
                  </a:ext>
                </a:extLst>
              </p14:cNvPr>
              <p14:cNvContentPartPr/>
              <p14:nvPr/>
            </p14:nvContentPartPr>
            <p14:xfrm>
              <a:off x="5435271" y="3066637"/>
              <a:ext cx="111960" cy="127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A98E4A-E02C-4484-AB5C-3F0A8271216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26271" y="3057997"/>
                <a:ext cx="129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3C0962A-8A95-4A98-B450-F7F6909DA2FB}"/>
                  </a:ext>
                </a:extLst>
              </p14:cNvPr>
              <p14:cNvContentPartPr/>
              <p14:nvPr/>
            </p14:nvContentPartPr>
            <p14:xfrm>
              <a:off x="5692671" y="3064477"/>
              <a:ext cx="38520" cy="106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3C0962A-8A95-4A98-B450-F7F6909DA2F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84031" y="3055837"/>
                <a:ext cx="56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712E212-AE49-479B-8E10-B87BFA547424}"/>
                  </a:ext>
                </a:extLst>
              </p14:cNvPr>
              <p14:cNvContentPartPr/>
              <p14:nvPr/>
            </p14:nvContentPartPr>
            <p14:xfrm>
              <a:off x="5812551" y="3045397"/>
              <a:ext cx="138960" cy="1278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712E212-AE49-479B-8E10-B87BFA54742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03911" y="3036757"/>
                <a:ext cx="156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985F3B9-CACF-4019-8D12-6E26BF8B1AF6}"/>
                  </a:ext>
                </a:extLst>
              </p14:cNvPr>
              <p14:cNvContentPartPr/>
              <p14:nvPr/>
            </p14:nvContentPartPr>
            <p14:xfrm>
              <a:off x="6996231" y="3015157"/>
              <a:ext cx="62640" cy="1350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985F3B9-CACF-4019-8D12-6E26BF8B1AF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87591" y="3006517"/>
                <a:ext cx="80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348734A-AA7F-4261-86A3-6299099DA768}"/>
                  </a:ext>
                </a:extLst>
              </p14:cNvPr>
              <p14:cNvContentPartPr/>
              <p14:nvPr/>
            </p14:nvContentPartPr>
            <p14:xfrm>
              <a:off x="7349391" y="3072757"/>
              <a:ext cx="27360" cy="896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348734A-AA7F-4261-86A3-6299099DA76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40391" y="3063757"/>
                <a:ext cx="45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E73731E-113B-4796-8D2E-E190DA037667}"/>
                  </a:ext>
                </a:extLst>
              </p14:cNvPr>
              <p14:cNvContentPartPr/>
              <p14:nvPr/>
            </p14:nvContentPartPr>
            <p14:xfrm>
              <a:off x="7491951" y="3037837"/>
              <a:ext cx="83520" cy="1414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E73731E-113B-4796-8D2E-E190DA03766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82951" y="3029197"/>
                <a:ext cx="101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8D77816-CA91-4B8C-9F8F-B92B10DB6C53}"/>
                  </a:ext>
                </a:extLst>
              </p14:cNvPr>
              <p14:cNvContentPartPr/>
              <p14:nvPr/>
            </p14:nvContentPartPr>
            <p14:xfrm>
              <a:off x="7801911" y="3041797"/>
              <a:ext cx="96840" cy="1371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8D77816-CA91-4B8C-9F8F-B92B10DB6C5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793271" y="3033157"/>
                <a:ext cx="114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B8D13DA-00D0-47BB-BAA5-683EC3077651}"/>
                  </a:ext>
                </a:extLst>
              </p14:cNvPr>
              <p14:cNvContentPartPr/>
              <p14:nvPr/>
            </p14:nvContentPartPr>
            <p14:xfrm>
              <a:off x="8148231" y="3055477"/>
              <a:ext cx="78120" cy="124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B8D13DA-00D0-47BB-BAA5-683EC307765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139231" y="3046477"/>
                <a:ext cx="95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8610EF7-2748-4635-BB26-E4616D6896F5}"/>
                  </a:ext>
                </a:extLst>
              </p14:cNvPr>
              <p14:cNvContentPartPr/>
              <p14:nvPr/>
            </p14:nvContentPartPr>
            <p14:xfrm>
              <a:off x="8321751" y="3047917"/>
              <a:ext cx="104400" cy="1346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8610EF7-2748-4635-BB26-E4616D6896F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312751" y="3038917"/>
                <a:ext cx="122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40E53AE1-E4A7-46CD-8550-5EE9EBF9162E}"/>
                  </a:ext>
                </a:extLst>
              </p14:cNvPr>
              <p14:cNvContentPartPr/>
              <p14:nvPr/>
            </p14:nvContentPartPr>
            <p14:xfrm>
              <a:off x="10286631" y="3026677"/>
              <a:ext cx="21240" cy="1256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40E53AE1-E4A7-46CD-8550-5EE9EBF9162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277631" y="3017677"/>
                <a:ext cx="38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2E615ED-E940-4CBA-8840-297295632795}"/>
                  </a:ext>
                </a:extLst>
              </p14:cNvPr>
              <p14:cNvContentPartPr/>
              <p14:nvPr/>
            </p14:nvContentPartPr>
            <p14:xfrm>
              <a:off x="10396791" y="3025597"/>
              <a:ext cx="126360" cy="112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2E615ED-E940-4CBA-8840-29729563279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388151" y="3016597"/>
                <a:ext cx="144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67EFBEA-9FC3-4B52-A213-6DD1816333D2}"/>
                  </a:ext>
                </a:extLst>
              </p14:cNvPr>
              <p14:cNvContentPartPr/>
              <p14:nvPr/>
            </p14:nvContentPartPr>
            <p14:xfrm>
              <a:off x="10610991" y="3027757"/>
              <a:ext cx="62640" cy="111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67EFBEA-9FC3-4B52-A213-6DD1816333D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601991" y="3019117"/>
                <a:ext cx="80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09884CE-9735-44F3-9405-2C1A8BF96521}"/>
                  </a:ext>
                </a:extLst>
              </p14:cNvPr>
              <p14:cNvContentPartPr/>
              <p14:nvPr/>
            </p14:nvContentPartPr>
            <p14:xfrm>
              <a:off x="11145951" y="2981677"/>
              <a:ext cx="104760" cy="1328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09884CE-9735-44F3-9405-2C1A8BF965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137311" y="2973037"/>
                <a:ext cx="122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59D5187-257E-4EC3-9EA2-05498BC0165F}"/>
                  </a:ext>
                </a:extLst>
              </p14:cNvPr>
              <p14:cNvContentPartPr/>
              <p14:nvPr/>
            </p14:nvContentPartPr>
            <p14:xfrm>
              <a:off x="11513151" y="2989237"/>
              <a:ext cx="120600" cy="1422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59D5187-257E-4EC3-9EA2-05498BC0165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504511" y="2980597"/>
                <a:ext cx="138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5F1A934-F6BE-474B-AF82-567E5E39F737}"/>
                  </a:ext>
                </a:extLst>
              </p14:cNvPr>
              <p14:cNvContentPartPr/>
              <p14:nvPr/>
            </p14:nvContentPartPr>
            <p14:xfrm>
              <a:off x="11359431" y="2978077"/>
              <a:ext cx="75960" cy="153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5F1A934-F6BE-474B-AF82-567E5E39F73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350791" y="2969437"/>
                <a:ext cx="93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10A368F9-E89E-4AEF-A535-CFDA119E9AC6}"/>
                  </a:ext>
                </a:extLst>
              </p14:cNvPr>
              <p14:cNvContentPartPr/>
              <p14:nvPr/>
            </p14:nvContentPartPr>
            <p14:xfrm>
              <a:off x="10763991" y="2986717"/>
              <a:ext cx="166320" cy="1533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10A368F9-E89E-4AEF-A535-CFDA119E9AC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55351" y="2978057"/>
                <a:ext cx="183960" cy="171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FA85053-2715-442D-A238-D22253CA5BD3}"/>
                  </a:ext>
                </a:extLst>
              </p14:cNvPr>
              <p14:cNvContentPartPr/>
              <p14:nvPr/>
            </p14:nvContentPartPr>
            <p14:xfrm>
              <a:off x="9832671" y="2996077"/>
              <a:ext cx="160200" cy="1706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FA85053-2715-442D-A238-D22253CA5BD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823691" y="2987437"/>
                <a:ext cx="177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FF9064B-562E-4D1F-AC45-A68AEE9E8E89}"/>
                  </a:ext>
                </a:extLst>
              </p14:cNvPr>
              <p14:cNvContentPartPr/>
              <p14:nvPr/>
            </p14:nvContentPartPr>
            <p14:xfrm>
              <a:off x="9183231" y="3023077"/>
              <a:ext cx="408960" cy="104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FF9064B-562E-4D1F-AC45-A68AEE9E8E8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74239" y="3014437"/>
                <a:ext cx="426584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8EE61DFD-E491-4FFA-85E2-1A590C7D1C18}"/>
                  </a:ext>
                </a:extLst>
              </p14:cNvPr>
              <p14:cNvContentPartPr/>
              <p14:nvPr/>
            </p14:nvContentPartPr>
            <p14:xfrm>
              <a:off x="8795151" y="2988517"/>
              <a:ext cx="309960" cy="1494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8EE61DFD-E491-4FFA-85E2-1A590C7D1C1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786151" y="2979877"/>
                <a:ext cx="327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C724CB6-4951-43AD-BBFB-FF46506EA143}"/>
                  </a:ext>
                </a:extLst>
              </p14:cNvPr>
              <p14:cNvContentPartPr/>
              <p14:nvPr/>
            </p14:nvContentPartPr>
            <p14:xfrm>
              <a:off x="7982271" y="3052597"/>
              <a:ext cx="70200" cy="1281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C724CB6-4951-43AD-BBFB-FF46506EA1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73631" y="3043597"/>
                <a:ext cx="87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D4AC376F-9ECF-4DB9-B64D-76A0A5B8B4B3}"/>
                  </a:ext>
                </a:extLst>
              </p14:cNvPr>
              <p14:cNvContentPartPr/>
              <p14:nvPr/>
            </p14:nvContentPartPr>
            <p14:xfrm>
              <a:off x="6050511" y="3028477"/>
              <a:ext cx="858960" cy="1310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4AC376F-9ECF-4DB9-B64D-76A0A5B8B4B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041515" y="3019477"/>
                <a:ext cx="876593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24B4C1A-4B58-46A4-9BCF-ADCA02212ABC}"/>
                  </a:ext>
                </a:extLst>
              </p14:cNvPr>
              <p14:cNvContentPartPr/>
              <p14:nvPr/>
            </p14:nvContentPartPr>
            <p14:xfrm>
              <a:off x="4751631" y="3055477"/>
              <a:ext cx="421920" cy="1551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24B4C1A-4B58-46A4-9BCF-ADCA02212A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742991" y="3046477"/>
                <a:ext cx="439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C67689B-1B2D-465C-86A4-A8FFACA5BE00}"/>
                  </a:ext>
                </a:extLst>
              </p14:cNvPr>
              <p14:cNvContentPartPr/>
              <p14:nvPr/>
            </p14:nvContentPartPr>
            <p14:xfrm>
              <a:off x="4482711" y="3078877"/>
              <a:ext cx="173520" cy="1479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C67689B-1B2D-465C-86A4-A8FFACA5BE0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473711" y="3070237"/>
                <a:ext cx="1911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CF293A1-76A5-4691-870C-EB10FE60FD14}"/>
                  </a:ext>
                </a:extLst>
              </p14:cNvPr>
              <p14:cNvContentPartPr/>
              <p14:nvPr/>
            </p14:nvContentPartPr>
            <p14:xfrm>
              <a:off x="11755431" y="2987437"/>
              <a:ext cx="85320" cy="139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CF293A1-76A5-4691-870C-EB10FE60FD1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746431" y="2978797"/>
                <a:ext cx="102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7F604FE-9AEE-465E-9FEB-00C2325E17F1}"/>
                  </a:ext>
                </a:extLst>
              </p14:cNvPr>
              <p14:cNvContentPartPr/>
              <p14:nvPr/>
            </p14:nvContentPartPr>
            <p14:xfrm>
              <a:off x="11912031" y="3002557"/>
              <a:ext cx="205560" cy="1512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7F604FE-9AEE-465E-9FEB-00C2325E17F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903376" y="2993578"/>
                <a:ext cx="223231" cy="168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4DC410D-BFE5-4F8D-A543-299EADC0B413}"/>
                  </a:ext>
                </a:extLst>
              </p14:cNvPr>
              <p14:cNvContentPartPr/>
              <p14:nvPr/>
            </p14:nvContentPartPr>
            <p14:xfrm>
              <a:off x="1011231" y="3453637"/>
              <a:ext cx="56160" cy="986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4DC410D-BFE5-4F8D-A543-299EADC0B41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02231" y="3444997"/>
                <a:ext cx="738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4EA4D2C-D12D-4BEF-8478-C9771F83F09C}"/>
                  </a:ext>
                </a:extLst>
              </p14:cNvPr>
              <p14:cNvContentPartPr/>
              <p14:nvPr/>
            </p14:nvContentPartPr>
            <p14:xfrm>
              <a:off x="1341711" y="3478477"/>
              <a:ext cx="146160" cy="1382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4EA4D2C-D12D-4BEF-8478-C9771F83F09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333071" y="3469837"/>
                <a:ext cx="163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A7F736B-7385-49D4-8102-DB18AE818048}"/>
                  </a:ext>
                </a:extLst>
              </p14:cNvPr>
              <p14:cNvContentPartPr/>
              <p14:nvPr/>
            </p14:nvContentPartPr>
            <p14:xfrm>
              <a:off x="2658231" y="3491797"/>
              <a:ext cx="112680" cy="1004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A7F736B-7385-49D4-8102-DB18AE81804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649591" y="3482797"/>
                <a:ext cx="130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724BDA0-5AF9-48C4-9D3C-22DAD046409C}"/>
                  </a:ext>
                </a:extLst>
              </p14:cNvPr>
              <p14:cNvContentPartPr/>
              <p14:nvPr/>
            </p14:nvContentPartPr>
            <p14:xfrm>
              <a:off x="2937591" y="3433477"/>
              <a:ext cx="177840" cy="2001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724BDA0-5AF9-48C4-9D3C-22DAD046409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28951" y="3424477"/>
                <a:ext cx="195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580422A6-290B-497C-8DC6-830155FCCDA9}"/>
                  </a:ext>
                </a:extLst>
              </p14:cNvPr>
              <p14:cNvContentPartPr/>
              <p14:nvPr/>
            </p14:nvContentPartPr>
            <p14:xfrm>
              <a:off x="3619071" y="3416197"/>
              <a:ext cx="161640" cy="2138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580422A6-290B-497C-8DC6-830155FCCDA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610431" y="3407197"/>
                <a:ext cx="179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246E4FE-9F11-42B2-9FE2-FB83530843E7}"/>
                  </a:ext>
                </a:extLst>
              </p14:cNvPr>
              <p14:cNvContentPartPr/>
              <p14:nvPr/>
            </p14:nvContentPartPr>
            <p14:xfrm>
              <a:off x="4115511" y="3381277"/>
              <a:ext cx="236520" cy="2134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246E4FE-9F11-42B2-9FE2-FB83530843E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106511" y="3372277"/>
                <a:ext cx="254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81D1A17-79BC-47F3-B6AE-3D015C8E1D51}"/>
                  </a:ext>
                </a:extLst>
              </p14:cNvPr>
              <p14:cNvContentPartPr/>
              <p14:nvPr/>
            </p14:nvContentPartPr>
            <p14:xfrm>
              <a:off x="4995711" y="3377317"/>
              <a:ext cx="192960" cy="169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81D1A17-79BC-47F3-B6AE-3D015C8E1D5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87071" y="3368317"/>
                <a:ext cx="210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54778CC-B93B-4C50-889A-EA177863EBCE}"/>
                  </a:ext>
                </a:extLst>
              </p14:cNvPr>
              <p14:cNvContentPartPr/>
              <p14:nvPr/>
            </p14:nvContentPartPr>
            <p14:xfrm>
              <a:off x="5303151" y="3387037"/>
              <a:ext cx="120240" cy="1458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54778CC-B93B-4C50-889A-EA177863EBC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294151" y="3378037"/>
                <a:ext cx="137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495C779-0CC6-4901-A3E5-8D0BF6BD5CDF}"/>
                  </a:ext>
                </a:extLst>
              </p14:cNvPr>
              <p14:cNvContentPartPr/>
              <p14:nvPr/>
            </p14:nvContentPartPr>
            <p14:xfrm>
              <a:off x="4452831" y="3444997"/>
              <a:ext cx="434880" cy="1137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495C779-0CC6-4901-A3E5-8D0BF6BD5CD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43838" y="3436357"/>
                <a:ext cx="452505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DF9674B-C01B-41CA-8852-347FA7B21F68}"/>
                  </a:ext>
                </a:extLst>
              </p14:cNvPr>
              <p14:cNvContentPartPr/>
              <p14:nvPr/>
            </p14:nvContentPartPr>
            <p14:xfrm>
              <a:off x="3895911" y="3495757"/>
              <a:ext cx="98280" cy="1130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DF9674B-C01B-41CA-8852-347FA7B21F6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886911" y="3486757"/>
                <a:ext cx="115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4ED0545-157E-4132-ABA6-6D5A61C2CDC1}"/>
                  </a:ext>
                </a:extLst>
              </p14:cNvPr>
              <p14:cNvContentPartPr/>
              <p14:nvPr/>
            </p14:nvContentPartPr>
            <p14:xfrm>
              <a:off x="3193551" y="3421957"/>
              <a:ext cx="268560" cy="2224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4ED0545-157E-4132-ABA6-6D5A61C2CDC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184551" y="3413317"/>
                <a:ext cx="286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7FC5980-26E5-4987-AB62-D745402E9BE6}"/>
                  </a:ext>
                </a:extLst>
              </p14:cNvPr>
              <p14:cNvContentPartPr/>
              <p14:nvPr/>
            </p14:nvContentPartPr>
            <p14:xfrm>
              <a:off x="2272671" y="3493237"/>
              <a:ext cx="308520" cy="1195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7FC5980-26E5-4987-AB62-D745402E9BE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4031" y="3484237"/>
                <a:ext cx="3261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4C3ACE3A-5FC8-4B8B-A4FD-229FDBC51788}"/>
                  </a:ext>
                </a:extLst>
              </p14:cNvPr>
              <p14:cNvContentPartPr/>
              <p14:nvPr/>
            </p14:nvContentPartPr>
            <p14:xfrm>
              <a:off x="1974591" y="3408637"/>
              <a:ext cx="217800" cy="2062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4C3ACE3A-5FC8-4B8B-A4FD-229FDBC5178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965951" y="3399997"/>
                <a:ext cx="235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52934CED-0037-4720-9E47-09D7083022C8}"/>
                  </a:ext>
                </a:extLst>
              </p14:cNvPr>
              <p14:cNvContentPartPr/>
              <p14:nvPr/>
            </p14:nvContentPartPr>
            <p14:xfrm>
              <a:off x="1582191" y="3469477"/>
              <a:ext cx="256320" cy="144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52934CED-0037-4720-9E47-09D7083022C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73551" y="3460499"/>
                <a:ext cx="273960" cy="16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B218CC1-5279-4447-A768-CFAE64E2C51A}"/>
                  </a:ext>
                </a:extLst>
              </p14:cNvPr>
              <p14:cNvContentPartPr/>
              <p14:nvPr/>
            </p14:nvContentPartPr>
            <p14:xfrm>
              <a:off x="6370551" y="3384157"/>
              <a:ext cx="159840" cy="756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B218CC1-5279-4447-A768-CFAE64E2C51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1551" y="3375157"/>
                <a:ext cx="177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AC39817-D656-4922-95B3-3EF969D5F54A}"/>
                  </a:ext>
                </a:extLst>
              </p14:cNvPr>
              <p14:cNvContentPartPr/>
              <p14:nvPr/>
            </p14:nvContentPartPr>
            <p14:xfrm>
              <a:off x="6603111" y="3387037"/>
              <a:ext cx="15840" cy="759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AC39817-D656-4922-95B3-3EF969D5F54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4471" y="3378037"/>
                <a:ext cx="33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C25F1CA-1F26-4C5A-BE17-3BACA9E4D2E2}"/>
                  </a:ext>
                </a:extLst>
              </p14:cNvPr>
              <p14:cNvContentPartPr/>
              <p14:nvPr/>
            </p14:nvContentPartPr>
            <p14:xfrm>
              <a:off x="7748991" y="3370477"/>
              <a:ext cx="36720" cy="1101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C25F1CA-1F26-4C5A-BE17-3BACA9E4D2E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739991" y="3361477"/>
                <a:ext cx="54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EF76A48-F9DC-4B2A-8ED5-224D1F7BE3ED}"/>
                  </a:ext>
                </a:extLst>
              </p14:cNvPr>
              <p14:cNvContentPartPr/>
              <p14:nvPr/>
            </p14:nvContentPartPr>
            <p14:xfrm>
              <a:off x="7863111" y="3353557"/>
              <a:ext cx="81720" cy="1425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EF76A48-F9DC-4B2A-8ED5-224D1F7BE3E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854471" y="3344917"/>
                <a:ext cx="99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B71EF165-8042-4D9A-9478-6C9C87BA4226}"/>
                  </a:ext>
                </a:extLst>
              </p14:cNvPr>
              <p14:cNvContentPartPr/>
              <p14:nvPr/>
            </p14:nvContentPartPr>
            <p14:xfrm>
              <a:off x="8428671" y="3368677"/>
              <a:ext cx="34200" cy="1116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B71EF165-8042-4D9A-9478-6C9C87BA422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20031" y="3359677"/>
                <a:ext cx="51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B03970BD-8717-4DFD-9036-8489F414890D}"/>
                  </a:ext>
                </a:extLst>
              </p14:cNvPr>
              <p14:cNvContentPartPr/>
              <p14:nvPr/>
            </p14:nvContentPartPr>
            <p14:xfrm>
              <a:off x="8791551" y="3248797"/>
              <a:ext cx="468360" cy="2858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B03970BD-8717-4DFD-9036-8489F414890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782911" y="3239797"/>
                <a:ext cx="486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CF13544-7B45-4663-92E4-F85FAD3D1668}"/>
                  </a:ext>
                </a:extLst>
              </p14:cNvPr>
              <p14:cNvContentPartPr/>
              <p14:nvPr/>
            </p14:nvContentPartPr>
            <p14:xfrm>
              <a:off x="8553951" y="3377677"/>
              <a:ext cx="155880" cy="1198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CF13544-7B45-4663-92E4-F85FAD3D166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544951" y="3369011"/>
                <a:ext cx="173520" cy="137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80FD8B4-15C0-4BB5-B492-BCB92EB792A0}"/>
                  </a:ext>
                </a:extLst>
              </p14:cNvPr>
              <p14:cNvContentPartPr/>
              <p14:nvPr/>
            </p14:nvContentPartPr>
            <p14:xfrm>
              <a:off x="8055711" y="3370477"/>
              <a:ext cx="270360" cy="1188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80FD8B4-15C0-4BB5-B492-BCB92EB792A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047071" y="3361477"/>
                <a:ext cx="288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8A2F162A-CF4A-4F7A-9EB3-0EECA520F241}"/>
                  </a:ext>
                </a:extLst>
              </p14:cNvPr>
              <p14:cNvContentPartPr/>
              <p14:nvPr/>
            </p14:nvContentPartPr>
            <p14:xfrm>
              <a:off x="7603911" y="3362917"/>
              <a:ext cx="67320" cy="1065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8A2F162A-CF4A-4F7A-9EB3-0EECA520F24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594911" y="3353917"/>
                <a:ext cx="84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1BC1693C-D828-4A0E-B2AC-A806BA9531D9}"/>
                  </a:ext>
                </a:extLst>
              </p14:cNvPr>
              <p14:cNvContentPartPr/>
              <p14:nvPr/>
            </p14:nvContentPartPr>
            <p14:xfrm>
              <a:off x="7332111" y="3373357"/>
              <a:ext cx="199080" cy="1008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1BC1693C-D828-4A0E-B2AC-A806BA9531D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323111" y="3364389"/>
                <a:ext cx="216720" cy="11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453AC58-C160-44D1-BF3C-207BD09C4B52}"/>
                  </a:ext>
                </a:extLst>
              </p14:cNvPr>
              <p14:cNvContentPartPr/>
              <p14:nvPr/>
            </p14:nvContentPartPr>
            <p14:xfrm>
              <a:off x="6690591" y="3338797"/>
              <a:ext cx="488160" cy="1659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453AC58-C160-44D1-BF3C-207BD09C4B5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681951" y="3329816"/>
                <a:ext cx="505800" cy="183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F797514-7B1F-451E-99FB-0E2119B526ED}"/>
                  </a:ext>
                </a:extLst>
              </p14:cNvPr>
              <p14:cNvContentPartPr/>
              <p14:nvPr/>
            </p14:nvContentPartPr>
            <p14:xfrm>
              <a:off x="6105231" y="3397837"/>
              <a:ext cx="178920" cy="882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F797514-7B1F-451E-99FB-0E2119B526E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096249" y="3389197"/>
                <a:ext cx="196525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F5DD83A5-1A8A-4F8C-9A79-000EFE694206}"/>
                  </a:ext>
                </a:extLst>
              </p14:cNvPr>
              <p14:cNvContentPartPr/>
              <p14:nvPr/>
            </p14:nvContentPartPr>
            <p14:xfrm>
              <a:off x="5581791" y="3271477"/>
              <a:ext cx="452520" cy="3074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F5DD83A5-1A8A-4F8C-9A79-000EFE69420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73144" y="3262837"/>
                <a:ext cx="470174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4C375A6D-2A8B-4061-B8E2-427738205955}"/>
                  </a:ext>
                </a:extLst>
              </p14:cNvPr>
              <p14:cNvContentPartPr/>
              <p14:nvPr/>
            </p14:nvContentPartPr>
            <p14:xfrm>
              <a:off x="2186631" y="3831997"/>
              <a:ext cx="7560" cy="1342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4C375A6D-2A8B-4061-B8E2-42773820595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177991" y="3823357"/>
                <a:ext cx="25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C5419E25-D42D-4F2F-A0CF-9346A2EF5BF3}"/>
                  </a:ext>
                </a:extLst>
              </p14:cNvPr>
              <p14:cNvContentPartPr/>
              <p14:nvPr/>
            </p14:nvContentPartPr>
            <p14:xfrm>
              <a:off x="2279871" y="3846397"/>
              <a:ext cx="173160" cy="12312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C5419E25-D42D-4F2F-A0CF-9346A2EF5BF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270871" y="3837757"/>
                <a:ext cx="1908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65A1FE9-C7C2-4F23-B892-B2197B10782D}"/>
                  </a:ext>
                </a:extLst>
              </p14:cNvPr>
              <p14:cNvContentPartPr/>
              <p14:nvPr/>
            </p14:nvContentPartPr>
            <p14:xfrm>
              <a:off x="5374071" y="3799237"/>
              <a:ext cx="237240" cy="1357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65A1FE9-C7C2-4F23-B892-B2197B10782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365431" y="3790597"/>
                <a:ext cx="254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42D637C8-6130-47AE-9BA6-266AE8B738DB}"/>
                  </a:ext>
                </a:extLst>
              </p14:cNvPr>
              <p14:cNvContentPartPr/>
              <p14:nvPr/>
            </p14:nvContentPartPr>
            <p14:xfrm>
              <a:off x="5842071" y="3802117"/>
              <a:ext cx="27360" cy="979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42D637C8-6130-47AE-9BA6-266AE8B738D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33071" y="3793117"/>
                <a:ext cx="45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641570E-27DC-486C-849D-1021434E477E}"/>
                  </a:ext>
                </a:extLst>
              </p14:cNvPr>
              <p14:cNvContentPartPr/>
              <p14:nvPr/>
            </p14:nvContentPartPr>
            <p14:xfrm>
              <a:off x="5967711" y="3792037"/>
              <a:ext cx="101880" cy="1209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641570E-27DC-486C-849D-1021434E477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958711" y="3783037"/>
                <a:ext cx="119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CAECF2BE-414A-4804-A3A6-2DEFFB713B16}"/>
                  </a:ext>
                </a:extLst>
              </p14:cNvPr>
              <p14:cNvContentPartPr/>
              <p14:nvPr/>
            </p14:nvContentPartPr>
            <p14:xfrm>
              <a:off x="6311871" y="3801037"/>
              <a:ext cx="97920" cy="954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CAECF2BE-414A-4804-A3A6-2DEFFB713B1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03231" y="3792037"/>
                <a:ext cx="1155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1BF285A1-6006-4559-B1F2-FDB6F975A97F}"/>
                  </a:ext>
                </a:extLst>
              </p14:cNvPr>
              <p14:cNvContentPartPr/>
              <p14:nvPr/>
            </p14:nvContentPartPr>
            <p14:xfrm>
              <a:off x="6815511" y="3759637"/>
              <a:ext cx="219240" cy="1144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1BF285A1-6006-4559-B1F2-FDB6F975A97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806871" y="3750637"/>
                <a:ext cx="2368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888C50A8-687B-4E4E-A41C-F0CBF9EEF026}"/>
                  </a:ext>
                </a:extLst>
              </p14:cNvPr>
              <p14:cNvContentPartPr/>
              <p14:nvPr/>
            </p14:nvContentPartPr>
            <p14:xfrm>
              <a:off x="7120071" y="3746317"/>
              <a:ext cx="127080" cy="12132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888C50A8-687B-4E4E-A41C-F0CBF9EEF02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111431" y="3737317"/>
                <a:ext cx="144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7CB3468-1FA5-409B-B1E4-6584ABC8A14E}"/>
                  </a:ext>
                </a:extLst>
              </p14:cNvPr>
              <p14:cNvContentPartPr/>
              <p14:nvPr/>
            </p14:nvContentPartPr>
            <p14:xfrm>
              <a:off x="8217351" y="3789517"/>
              <a:ext cx="21600" cy="1047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7CB3468-1FA5-409B-B1E4-6584ABC8A14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208711" y="3780517"/>
                <a:ext cx="39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A50B9AE-8E7D-44FD-AD16-B93983FBE7EF}"/>
                  </a:ext>
                </a:extLst>
              </p14:cNvPr>
              <p14:cNvContentPartPr/>
              <p14:nvPr/>
            </p14:nvContentPartPr>
            <p14:xfrm>
              <a:off x="8334351" y="3788437"/>
              <a:ext cx="207720" cy="108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A50B9AE-8E7D-44FD-AD16-B93983FBE7E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325711" y="3779437"/>
                <a:ext cx="225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F4E8DB58-35D2-4C5B-9C96-DE097D58B882}"/>
                  </a:ext>
                </a:extLst>
              </p14:cNvPr>
              <p14:cNvContentPartPr/>
              <p14:nvPr/>
            </p14:nvContentPartPr>
            <p14:xfrm>
              <a:off x="9182871" y="3792397"/>
              <a:ext cx="189000" cy="10728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F4E8DB58-35D2-4C5B-9C96-DE097D58B88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173871" y="3783757"/>
                <a:ext cx="206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F5D0CA82-1F5E-4CEC-A7B5-0925099F9612}"/>
                  </a:ext>
                </a:extLst>
              </p14:cNvPr>
              <p14:cNvContentPartPr/>
              <p14:nvPr/>
            </p14:nvContentPartPr>
            <p14:xfrm>
              <a:off x="9650511" y="3798157"/>
              <a:ext cx="100440" cy="637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F5D0CA82-1F5E-4CEC-A7B5-0925099F961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641871" y="3789517"/>
                <a:ext cx="118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EE26D3B8-F448-4061-954B-239E7078661E}"/>
                  </a:ext>
                </a:extLst>
              </p14:cNvPr>
              <p14:cNvContentPartPr/>
              <p14:nvPr/>
            </p14:nvContentPartPr>
            <p14:xfrm>
              <a:off x="10316511" y="3754957"/>
              <a:ext cx="49680" cy="11448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EE26D3B8-F448-4061-954B-239E7078661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307511" y="3745957"/>
                <a:ext cx="67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EFC4566-3633-4B6A-9D0A-0D4A953E09E9}"/>
                  </a:ext>
                </a:extLst>
              </p14:cNvPr>
              <p14:cNvContentPartPr/>
              <p14:nvPr/>
            </p14:nvContentPartPr>
            <p14:xfrm>
              <a:off x="10757151" y="3753877"/>
              <a:ext cx="111960" cy="11592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EFC4566-3633-4B6A-9D0A-0D4A953E09E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748511" y="3744877"/>
                <a:ext cx="129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AB399406-F0B6-40EA-B317-3A9F35F333C6}"/>
                  </a:ext>
                </a:extLst>
              </p14:cNvPr>
              <p14:cNvContentPartPr/>
              <p14:nvPr/>
            </p14:nvContentPartPr>
            <p14:xfrm>
              <a:off x="10446111" y="3738037"/>
              <a:ext cx="254880" cy="13464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AB399406-F0B6-40EA-B317-3A9F35F333C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437471" y="3729374"/>
                <a:ext cx="272520" cy="15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7D8EFC31-2D27-44BE-8BF2-C870B9FE7640}"/>
                  </a:ext>
                </a:extLst>
              </p14:cNvPr>
              <p14:cNvContentPartPr/>
              <p14:nvPr/>
            </p14:nvContentPartPr>
            <p14:xfrm>
              <a:off x="10103751" y="3733717"/>
              <a:ext cx="108000" cy="1292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7D8EFC31-2D27-44BE-8BF2-C870B9FE764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094751" y="3724717"/>
                <a:ext cx="125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84407FF7-7C7B-46F3-91E5-1CE831C8B7F2}"/>
                  </a:ext>
                </a:extLst>
              </p14:cNvPr>
              <p14:cNvContentPartPr/>
              <p14:nvPr/>
            </p14:nvContentPartPr>
            <p14:xfrm>
              <a:off x="9825111" y="3752077"/>
              <a:ext cx="78840" cy="12348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84407FF7-7C7B-46F3-91E5-1CE831C8B7F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816111" y="3743077"/>
                <a:ext cx="96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707E2734-0F91-4CE8-95D2-FE30720CC464}"/>
                  </a:ext>
                </a:extLst>
              </p14:cNvPr>
              <p14:cNvContentPartPr/>
              <p14:nvPr/>
            </p14:nvContentPartPr>
            <p14:xfrm>
              <a:off x="8822151" y="3777997"/>
              <a:ext cx="272520" cy="1173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707E2734-0F91-4CE8-95D2-FE30720CC46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813151" y="3768997"/>
                <a:ext cx="290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842493A3-6964-4095-ABBA-CF323445BC61}"/>
                  </a:ext>
                </a:extLst>
              </p14:cNvPr>
              <p14:cNvContentPartPr/>
              <p14:nvPr/>
            </p14:nvContentPartPr>
            <p14:xfrm>
              <a:off x="8641431" y="3788437"/>
              <a:ext cx="80280" cy="1087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842493A3-6964-4095-ABBA-CF323445BC6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32791" y="3779437"/>
                <a:ext cx="979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F2C3006F-4443-4F35-8061-10371A86BC53}"/>
                  </a:ext>
                </a:extLst>
              </p14:cNvPr>
              <p14:cNvContentPartPr/>
              <p14:nvPr/>
            </p14:nvContentPartPr>
            <p14:xfrm>
              <a:off x="7670151" y="3764317"/>
              <a:ext cx="449280" cy="1504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F2C3006F-4443-4F35-8061-10371A86BC5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661151" y="3755677"/>
                <a:ext cx="466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63C6F73D-B9A6-4E57-8C4D-21103B3E0935}"/>
                  </a:ext>
                </a:extLst>
              </p14:cNvPr>
              <p14:cNvContentPartPr/>
              <p14:nvPr/>
            </p14:nvContentPartPr>
            <p14:xfrm>
              <a:off x="7326711" y="3752077"/>
              <a:ext cx="123840" cy="1339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63C6F73D-B9A6-4E57-8C4D-21103B3E093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318046" y="3743077"/>
                <a:ext cx="141531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1BC5FE1E-67AC-48F7-A128-FF90A12FE935}"/>
                  </a:ext>
                </a:extLst>
              </p14:cNvPr>
              <p14:cNvContentPartPr/>
              <p14:nvPr/>
            </p14:nvContentPartPr>
            <p14:xfrm>
              <a:off x="6486111" y="3765757"/>
              <a:ext cx="238680" cy="12600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1BC5FE1E-67AC-48F7-A128-FF90A12FE935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477471" y="3757117"/>
                <a:ext cx="256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2255F04D-FD4C-4BB2-9456-0BB0DA241DA8}"/>
                  </a:ext>
                </a:extLst>
              </p14:cNvPr>
              <p14:cNvContentPartPr/>
              <p14:nvPr/>
            </p14:nvContentPartPr>
            <p14:xfrm>
              <a:off x="4916871" y="3820117"/>
              <a:ext cx="348480" cy="1551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2255F04D-FD4C-4BB2-9456-0BB0DA241DA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908231" y="3811477"/>
                <a:ext cx="366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E3D4558B-9F64-496E-9E14-9D8688B8CBE4}"/>
                  </a:ext>
                </a:extLst>
              </p14:cNvPr>
              <p14:cNvContentPartPr/>
              <p14:nvPr/>
            </p14:nvContentPartPr>
            <p14:xfrm>
              <a:off x="4435911" y="3829837"/>
              <a:ext cx="244440" cy="1177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E3D4558B-9F64-496E-9E14-9D8688B8CBE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426924" y="3820837"/>
                <a:ext cx="262054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0EEACB3A-7396-45AA-A66E-FC1CD5D8E934}"/>
                  </a:ext>
                </a:extLst>
              </p14:cNvPr>
              <p14:cNvContentPartPr/>
              <p14:nvPr/>
            </p14:nvContentPartPr>
            <p14:xfrm>
              <a:off x="3479031" y="3881317"/>
              <a:ext cx="640080" cy="11304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0EEACB3A-7396-45AA-A66E-FC1CD5D8E93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470391" y="3872317"/>
                <a:ext cx="657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9B54C17C-4269-4D5F-B894-956D3E92D29A}"/>
                  </a:ext>
                </a:extLst>
              </p14:cNvPr>
              <p14:cNvContentPartPr/>
              <p14:nvPr/>
            </p14:nvContentPartPr>
            <p14:xfrm>
              <a:off x="3095271" y="3886357"/>
              <a:ext cx="300240" cy="11412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9B54C17C-4269-4D5F-B894-956D3E92D29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086271" y="3877717"/>
                <a:ext cx="317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5DEA3A6B-95A2-43A6-8293-D4A7EF17B1A1}"/>
                  </a:ext>
                </a:extLst>
              </p14:cNvPr>
              <p14:cNvContentPartPr/>
              <p14:nvPr/>
            </p14:nvContentPartPr>
            <p14:xfrm>
              <a:off x="2707911" y="3883117"/>
              <a:ext cx="272160" cy="12060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5DEA3A6B-95A2-43A6-8293-D4A7EF17B1A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699271" y="3874477"/>
                <a:ext cx="289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57E156FA-F786-4974-B532-6BB43D26DDA9}"/>
                  </a:ext>
                </a:extLst>
              </p14:cNvPr>
              <p14:cNvContentPartPr/>
              <p14:nvPr/>
            </p14:nvContentPartPr>
            <p14:xfrm>
              <a:off x="11000151" y="3838837"/>
              <a:ext cx="10800" cy="8676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57E156FA-F786-4974-B532-6BB43D26DDA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991511" y="3830197"/>
                <a:ext cx="284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3BDC7A7C-1FDE-4E1B-A515-F686AC4EA257}"/>
                  </a:ext>
                </a:extLst>
              </p14:cNvPr>
              <p14:cNvContentPartPr/>
              <p14:nvPr/>
            </p14:nvContentPartPr>
            <p14:xfrm>
              <a:off x="11194911" y="3736957"/>
              <a:ext cx="73080" cy="12672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3BDC7A7C-1FDE-4E1B-A515-F686AC4EA25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185911" y="3727957"/>
                <a:ext cx="90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F2A8ADF5-4E7A-49E3-83D3-9634255AFCDD}"/>
                  </a:ext>
                </a:extLst>
              </p14:cNvPr>
              <p14:cNvContentPartPr/>
              <p14:nvPr/>
            </p14:nvContentPartPr>
            <p14:xfrm>
              <a:off x="11526831" y="3721477"/>
              <a:ext cx="67320" cy="13932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F2A8ADF5-4E7A-49E3-83D3-9634255AFCD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518191" y="3712837"/>
                <a:ext cx="849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84CD32F7-8F11-4725-9892-59460B116D34}"/>
                  </a:ext>
                </a:extLst>
              </p14:cNvPr>
              <p14:cNvContentPartPr/>
              <p14:nvPr/>
            </p14:nvContentPartPr>
            <p14:xfrm>
              <a:off x="11355831" y="3731197"/>
              <a:ext cx="87840" cy="13500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84CD32F7-8F11-4725-9892-59460B116D34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1347191" y="3722197"/>
                <a:ext cx="105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E50423BB-9B9E-43CB-B84B-31BF2AC6742B}"/>
                  </a:ext>
                </a:extLst>
              </p14:cNvPr>
              <p14:cNvContentPartPr/>
              <p14:nvPr/>
            </p14:nvContentPartPr>
            <p14:xfrm>
              <a:off x="2213271" y="4111717"/>
              <a:ext cx="105840" cy="12816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E50423BB-9B9E-43CB-B84B-31BF2AC6742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204631" y="4103077"/>
                <a:ext cx="123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54B6DD38-F3D4-45CA-9433-C54B2DFEA4FA}"/>
                  </a:ext>
                </a:extLst>
              </p14:cNvPr>
              <p14:cNvContentPartPr/>
              <p14:nvPr/>
            </p14:nvContentPartPr>
            <p14:xfrm>
              <a:off x="2392551" y="4101277"/>
              <a:ext cx="74160" cy="12384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54B6DD38-F3D4-45CA-9433-C54B2DFEA4F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383911" y="4092637"/>
                <a:ext cx="918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C3E57F69-E17F-44C1-968A-AF67CA14B32F}"/>
                  </a:ext>
                </a:extLst>
              </p14:cNvPr>
              <p14:cNvContentPartPr/>
              <p14:nvPr/>
            </p14:nvContentPartPr>
            <p14:xfrm>
              <a:off x="2801511" y="4154917"/>
              <a:ext cx="121320" cy="11736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C3E57F69-E17F-44C1-968A-AF67CA14B32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792871" y="4146277"/>
                <a:ext cx="1389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79B2C72B-C5D6-43FC-9ACD-EE299E79F295}"/>
                  </a:ext>
                </a:extLst>
              </p14:cNvPr>
              <p14:cNvContentPartPr/>
              <p14:nvPr/>
            </p14:nvContentPartPr>
            <p14:xfrm>
              <a:off x="3203991" y="4150957"/>
              <a:ext cx="226800" cy="12780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79B2C72B-C5D6-43FC-9ACD-EE299E79F29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194991" y="4141957"/>
                <a:ext cx="244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F6FB5C7A-12AE-4321-8041-E0B38D4BBFCB}"/>
                  </a:ext>
                </a:extLst>
              </p14:cNvPr>
              <p14:cNvContentPartPr/>
              <p14:nvPr/>
            </p14:nvContentPartPr>
            <p14:xfrm>
              <a:off x="2548071" y="4126117"/>
              <a:ext cx="178920" cy="12060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F6FB5C7A-12AE-4321-8041-E0B38D4BBFC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539071" y="4117477"/>
                <a:ext cx="196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F0017583-9F04-4038-9998-44F1B358E413}"/>
                  </a:ext>
                </a:extLst>
              </p14:cNvPr>
              <p14:cNvContentPartPr/>
              <p14:nvPr/>
            </p14:nvContentPartPr>
            <p14:xfrm>
              <a:off x="3644991" y="4133677"/>
              <a:ext cx="285480" cy="2192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F0017583-9F04-4038-9998-44F1B358E41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636002" y="4124677"/>
                <a:ext cx="303098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AC153005-87C8-42C9-850F-E4C02487258D}"/>
                  </a:ext>
                </a:extLst>
              </p14:cNvPr>
              <p14:cNvContentPartPr/>
              <p14:nvPr/>
            </p14:nvContentPartPr>
            <p14:xfrm>
              <a:off x="1940391" y="3839917"/>
              <a:ext cx="69840" cy="1011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AC153005-87C8-42C9-850F-E4C02487258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931751" y="3831277"/>
                <a:ext cx="87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462F41EE-327A-4D36-96AF-F562C9447733}"/>
                  </a:ext>
                </a:extLst>
              </p14:cNvPr>
              <p14:cNvContentPartPr/>
              <p14:nvPr/>
            </p14:nvContentPartPr>
            <p14:xfrm>
              <a:off x="2004471" y="4465237"/>
              <a:ext cx="40320" cy="8028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462F41EE-327A-4D36-96AF-F562C9447733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995831" y="4456597"/>
                <a:ext cx="579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26CBAF91-ECDC-4F13-8D80-4A61A7BAA81B}"/>
                  </a:ext>
                </a:extLst>
              </p14:cNvPr>
              <p14:cNvContentPartPr/>
              <p14:nvPr/>
            </p14:nvContentPartPr>
            <p14:xfrm>
              <a:off x="2197791" y="4463437"/>
              <a:ext cx="105120" cy="1422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26CBAF91-ECDC-4F13-8D80-4A61A7BAA81B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188791" y="4454437"/>
                <a:ext cx="122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C9AFB224-5D3F-49B3-8871-C767B275A121}"/>
                  </a:ext>
                </a:extLst>
              </p14:cNvPr>
              <p14:cNvContentPartPr/>
              <p14:nvPr/>
            </p14:nvContentPartPr>
            <p14:xfrm>
              <a:off x="3537351" y="4473517"/>
              <a:ext cx="125640" cy="13752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C9AFB224-5D3F-49B3-8871-C767B275A12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528711" y="4464517"/>
                <a:ext cx="1432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88DE596E-B7DF-46E6-8A3C-76E473D0DC50}"/>
                  </a:ext>
                </a:extLst>
              </p14:cNvPr>
              <p14:cNvContentPartPr/>
              <p14:nvPr/>
            </p14:nvContentPartPr>
            <p14:xfrm>
              <a:off x="3742911" y="4505917"/>
              <a:ext cx="56520" cy="9504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88DE596E-B7DF-46E6-8A3C-76E473D0DC5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733911" y="4496917"/>
                <a:ext cx="74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70D957E8-ACE1-4B18-93AE-D96E3FBB8ABC}"/>
                  </a:ext>
                </a:extLst>
              </p14:cNvPr>
              <p14:cNvContentPartPr/>
              <p14:nvPr/>
            </p14:nvContentPartPr>
            <p14:xfrm>
              <a:off x="3865311" y="4503397"/>
              <a:ext cx="86400" cy="12528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70D957E8-ACE1-4B18-93AE-D96E3FBB8AB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856311" y="4494397"/>
                <a:ext cx="104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A6CBE374-6155-4A99-8DB7-5386792D2D75}"/>
                  </a:ext>
                </a:extLst>
              </p14:cNvPr>
              <p14:cNvContentPartPr/>
              <p14:nvPr/>
            </p14:nvContentPartPr>
            <p14:xfrm>
              <a:off x="4385871" y="4442197"/>
              <a:ext cx="340560" cy="14364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A6CBE374-6155-4A99-8DB7-5386792D2D7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377231" y="4433557"/>
                <a:ext cx="358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95D8C70-AC6C-4FF7-B42A-96B5FADCFF4D}"/>
                  </a:ext>
                </a:extLst>
              </p14:cNvPr>
              <p14:cNvContentPartPr/>
              <p14:nvPr/>
            </p14:nvContentPartPr>
            <p14:xfrm>
              <a:off x="4067631" y="4453357"/>
              <a:ext cx="225720" cy="12996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95D8C70-AC6C-4FF7-B42A-96B5FADCFF4D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058645" y="4444357"/>
                <a:ext cx="243332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36F2279B-A046-4282-8E16-CA5A910F91E8}"/>
                  </a:ext>
                </a:extLst>
              </p14:cNvPr>
              <p14:cNvContentPartPr/>
              <p14:nvPr/>
            </p14:nvContentPartPr>
            <p14:xfrm>
              <a:off x="3053151" y="4478197"/>
              <a:ext cx="121680" cy="1278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36F2279B-A046-4282-8E16-CA5A910F91E8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044151" y="4469557"/>
                <a:ext cx="139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957A404D-0AEE-457F-8516-D0D0E08125B4}"/>
                  </a:ext>
                </a:extLst>
              </p14:cNvPr>
              <p14:cNvContentPartPr/>
              <p14:nvPr/>
            </p14:nvContentPartPr>
            <p14:xfrm>
              <a:off x="2365551" y="4430317"/>
              <a:ext cx="372960" cy="16920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957A404D-0AEE-457F-8516-D0D0E08125B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356551" y="4421317"/>
                <a:ext cx="3906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75B65246-2BB9-43EE-B7BB-656F6142FA61}"/>
                  </a:ext>
                </a:extLst>
              </p14:cNvPr>
              <p14:cNvContentPartPr/>
              <p14:nvPr/>
            </p14:nvContentPartPr>
            <p14:xfrm>
              <a:off x="5015151" y="4419877"/>
              <a:ext cx="159840" cy="11556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75B65246-2BB9-43EE-B7BB-656F6142FA6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006511" y="4411237"/>
                <a:ext cx="177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C7C74547-0252-463E-BB12-CEDE963A6445}"/>
                  </a:ext>
                </a:extLst>
              </p14:cNvPr>
              <p14:cNvContentPartPr/>
              <p14:nvPr/>
            </p14:nvContentPartPr>
            <p14:xfrm>
              <a:off x="6703911" y="4326637"/>
              <a:ext cx="24840" cy="9972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C7C74547-0252-463E-BB12-CEDE963A6445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694911" y="4317637"/>
                <a:ext cx="42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CE7A7EC0-DBDD-4F49-9BF1-4EF0B31AFC38}"/>
                  </a:ext>
                </a:extLst>
              </p14:cNvPr>
              <p14:cNvContentPartPr/>
              <p14:nvPr/>
            </p14:nvContentPartPr>
            <p14:xfrm>
              <a:off x="6817311" y="4287397"/>
              <a:ext cx="70200" cy="11988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CE7A7EC0-DBDD-4F49-9BF1-4EF0B31AFC3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808311" y="4278757"/>
                <a:ext cx="878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175E4874-E894-47C9-AB7F-647ECD25D930}"/>
                  </a:ext>
                </a:extLst>
              </p14:cNvPr>
              <p14:cNvContentPartPr/>
              <p14:nvPr/>
            </p14:nvContentPartPr>
            <p14:xfrm>
              <a:off x="7000551" y="4296757"/>
              <a:ext cx="24120" cy="1155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175E4874-E894-47C9-AB7F-647ECD25D93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991551" y="4287757"/>
                <a:ext cx="417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CC8A384B-78A7-427E-B13C-6A7B04A3398B}"/>
                  </a:ext>
                </a:extLst>
              </p14:cNvPr>
              <p14:cNvContentPartPr/>
              <p14:nvPr/>
            </p14:nvContentPartPr>
            <p14:xfrm>
              <a:off x="7116831" y="4293157"/>
              <a:ext cx="133200" cy="10584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CC8A384B-78A7-427E-B13C-6A7B04A3398B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107831" y="4284517"/>
                <a:ext cx="150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02E2C88A-1470-465D-96A5-1ECA73BE61B5}"/>
                  </a:ext>
                </a:extLst>
              </p14:cNvPr>
              <p14:cNvContentPartPr/>
              <p14:nvPr/>
            </p14:nvContentPartPr>
            <p14:xfrm>
              <a:off x="7321671" y="4285597"/>
              <a:ext cx="127440" cy="12060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02E2C88A-1470-465D-96A5-1ECA73BE61B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312671" y="4276597"/>
                <a:ext cx="1450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739F08EE-5CA0-4A6B-9EB7-6FAE8168A6D4}"/>
                  </a:ext>
                </a:extLst>
              </p14:cNvPr>
              <p14:cNvContentPartPr/>
              <p14:nvPr/>
            </p14:nvContentPartPr>
            <p14:xfrm>
              <a:off x="7511391" y="4311517"/>
              <a:ext cx="76320" cy="7524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739F08EE-5CA0-4A6B-9EB7-6FAE8168A6D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502751" y="4302517"/>
                <a:ext cx="93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4AB4AD83-C4CD-458A-B264-064B241EDDBC}"/>
                  </a:ext>
                </a:extLst>
              </p14:cNvPr>
              <p14:cNvContentPartPr/>
              <p14:nvPr/>
            </p14:nvContentPartPr>
            <p14:xfrm>
              <a:off x="7667271" y="4284517"/>
              <a:ext cx="105120" cy="846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4AB4AD83-C4CD-458A-B264-064B241EDDBC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658271" y="4275877"/>
                <a:ext cx="122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CB9F6455-0BDE-4041-8D2F-411A4540E3CA}"/>
                  </a:ext>
                </a:extLst>
              </p14:cNvPr>
              <p14:cNvContentPartPr/>
              <p14:nvPr/>
            </p14:nvContentPartPr>
            <p14:xfrm>
              <a:off x="7856991" y="4285597"/>
              <a:ext cx="123480" cy="7776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CB9F6455-0BDE-4041-8D2F-411A4540E3C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848351" y="4276957"/>
                <a:ext cx="141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F59D0CA7-37D0-46E0-9BD9-1966AE004738}"/>
                  </a:ext>
                </a:extLst>
              </p14:cNvPr>
              <p14:cNvContentPartPr/>
              <p14:nvPr/>
            </p14:nvContentPartPr>
            <p14:xfrm>
              <a:off x="8084511" y="4250677"/>
              <a:ext cx="135720" cy="1036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F59D0CA7-37D0-46E0-9BD9-1966AE004738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075871" y="4241677"/>
                <a:ext cx="153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CB21C453-F401-4A09-BE4B-E18F63BB4040}"/>
                  </a:ext>
                </a:extLst>
              </p14:cNvPr>
              <p14:cNvContentPartPr/>
              <p14:nvPr/>
            </p14:nvContentPartPr>
            <p14:xfrm>
              <a:off x="8308791" y="4250317"/>
              <a:ext cx="79200" cy="1191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CB21C453-F401-4A09-BE4B-E18F63BB404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300151" y="4241677"/>
                <a:ext cx="96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2DD6DC25-AD9D-4C88-8FB2-58F2512A5693}"/>
                  </a:ext>
                </a:extLst>
              </p14:cNvPr>
              <p14:cNvContentPartPr/>
              <p14:nvPr/>
            </p14:nvContentPartPr>
            <p14:xfrm>
              <a:off x="9749871" y="4225477"/>
              <a:ext cx="72000" cy="11592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2DD6DC25-AD9D-4C88-8FB2-58F2512A5693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740871" y="4216477"/>
                <a:ext cx="896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CCE6CF63-1776-430F-AACF-2B399EC70441}"/>
                  </a:ext>
                </a:extLst>
              </p14:cNvPr>
              <p14:cNvContentPartPr/>
              <p14:nvPr/>
            </p14:nvContentPartPr>
            <p14:xfrm>
              <a:off x="9906471" y="4185517"/>
              <a:ext cx="106200" cy="16272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CCE6CF63-1776-430F-AACF-2B399EC7044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897831" y="4176877"/>
                <a:ext cx="1238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90023F78-7E18-4512-B047-DE982E0624F7}"/>
                  </a:ext>
                </a:extLst>
              </p14:cNvPr>
              <p14:cNvContentPartPr/>
              <p14:nvPr/>
            </p14:nvContentPartPr>
            <p14:xfrm>
              <a:off x="10108071" y="4198837"/>
              <a:ext cx="129600" cy="14544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90023F78-7E18-4512-B047-DE982E0624F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099071" y="4189837"/>
                <a:ext cx="147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86490A92-905D-43DA-88F6-F54AD1CDFD05}"/>
                  </a:ext>
                </a:extLst>
              </p14:cNvPr>
              <p14:cNvContentPartPr/>
              <p14:nvPr/>
            </p14:nvContentPartPr>
            <p14:xfrm>
              <a:off x="9465831" y="4229437"/>
              <a:ext cx="162720" cy="1083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86490A92-905D-43DA-88F6-F54AD1CDFD05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456831" y="4220437"/>
                <a:ext cx="180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C24254AC-DEDE-4AD4-8AA3-8375B735B621}"/>
                  </a:ext>
                </a:extLst>
              </p14:cNvPr>
              <p14:cNvContentPartPr/>
              <p14:nvPr/>
            </p14:nvContentPartPr>
            <p14:xfrm>
              <a:off x="9271071" y="4240237"/>
              <a:ext cx="81720" cy="9324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C24254AC-DEDE-4AD4-8AA3-8375B735B621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262071" y="4231597"/>
                <a:ext cx="99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19C55FDE-4D05-469F-B110-6D73334C08D6}"/>
                  </a:ext>
                </a:extLst>
              </p14:cNvPr>
              <p14:cNvContentPartPr/>
              <p14:nvPr/>
            </p14:nvContentPartPr>
            <p14:xfrm>
              <a:off x="8738631" y="4234837"/>
              <a:ext cx="295200" cy="10332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19C55FDE-4D05-469F-B110-6D73334C08D6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729631" y="4225837"/>
                <a:ext cx="3128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3E65C06A-A310-4164-8A92-EC17EEDD1D2D}"/>
                  </a:ext>
                </a:extLst>
              </p14:cNvPr>
              <p14:cNvContentPartPr/>
              <p14:nvPr/>
            </p14:nvContentPartPr>
            <p14:xfrm>
              <a:off x="6132591" y="4335997"/>
              <a:ext cx="195480" cy="12564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3E65C06A-A310-4164-8A92-EC17EEDD1D2D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123608" y="4326997"/>
                <a:ext cx="213088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C0A470DC-5D90-42D4-AF92-66F1DDB63F94}"/>
                  </a:ext>
                </a:extLst>
              </p14:cNvPr>
              <p14:cNvContentPartPr/>
              <p14:nvPr/>
            </p14:nvContentPartPr>
            <p14:xfrm>
              <a:off x="5725791" y="4351117"/>
              <a:ext cx="300240" cy="13068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C0A470DC-5D90-42D4-AF92-66F1DDB63F94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716791" y="4342477"/>
                <a:ext cx="3178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44AFCCE4-D5E5-47C9-A714-FC5693992719}"/>
                  </a:ext>
                </a:extLst>
              </p14:cNvPr>
              <p14:cNvContentPartPr/>
              <p14:nvPr/>
            </p14:nvContentPartPr>
            <p14:xfrm>
              <a:off x="5442831" y="4373077"/>
              <a:ext cx="205920" cy="10656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44AFCCE4-D5E5-47C9-A714-FC5693992719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434191" y="4364437"/>
                <a:ext cx="223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65357C0A-3D4F-4D9B-8D40-9F8FFB903617}"/>
                  </a:ext>
                </a:extLst>
              </p14:cNvPr>
              <p14:cNvContentPartPr/>
              <p14:nvPr/>
            </p14:nvContentPartPr>
            <p14:xfrm>
              <a:off x="5249871" y="4398637"/>
              <a:ext cx="128520" cy="1058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65357C0A-3D4F-4D9B-8D40-9F8FFB903617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5241207" y="4389997"/>
                <a:ext cx="14621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EBDDA621-B4A7-4C3D-B83D-66DF5A598B17}"/>
                  </a:ext>
                </a:extLst>
              </p14:cNvPr>
              <p14:cNvContentPartPr/>
              <p14:nvPr/>
            </p14:nvContentPartPr>
            <p14:xfrm>
              <a:off x="1983231" y="4854037"/>
              <a:ext cx="57240" cy="7272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EBDDA621-B4A7-4C3D-B83D-66DF5A598B17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974231" y="4845397"/>
                <a:ext cx="74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8EEDFD11-13ED-4C34-8462-80EC1D995115}"/>
                  </a:ext>
                </a:extLst>
              </p14:cNvPr>
              <p14:cNvContentPartPr/>
              <p14:nvPr/>
            </p14:nvContentPartPr>
            <p14:xfrm>
              <a:off x="2913471" y="4800397"/>
              <a:ext cx="131040" cy="1530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8EEDFD11-13ED-4C34-8462-80EC1D99511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904471" y="4791757"/>
                <a:ext cx="1486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4F03498B-B560-415B-8C62-6F151C04CB68}"/>
                  </a:ext>
                </a:extLst>
              </p14:cNvPr>
              <p14:cNvContentPartPr/>
              <p14:nvPr/>
            </p14:nvContentPartPr>
            <p14:xfrm>
              <a:off x="3362031" y="4819477"/>
              <a:ext cx="257760" cy="1224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4F03498B-B560-415B-8C62-6F151C04CB68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353391" y="4810837"/>
                <a:ext cx="275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E9DD76B8-10B8-4730-924C-7D2AA586150F}"/>
                  </a:ext>
                </a:extLst>
              </p14:cNvPr>
              <p14:cNvContentPartPr/>
              <p14:nvPr/>
            </p14:nvContentPartPr>
            <p14:xfrm>
              <a:off x="4033431" y="4833157"/>
              <a:ext cx="29160" cy="10512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E9DD76B8-10B8-4730-924C-7D2AA586150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4024791" y="4824517"/>
                <a:ext cx="46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86EF81D0-4493-4B23-B0E1-055C13C52B82}"/>
                  </a:ext>
                </a:extLst>
              </p14:cNvPr>
              <p14:cNvContentPartPr/>
              <p14:nvPr/>
            </p14:nvContentPartPr>
            <p14:xfrm>
              <a:off x="4169511" y="4805437"/>
              <a:ext cx="86760" cy="1288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86EF81D0-4493-4B23-B0E1-055C13C52B82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4160871" y="4796797"/>
                <a:ext cx="104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A017117E-B6A5-47BA-B1A9-7B078CCD7E87}"/>
                  </a:ext>
                </a:extLst>
              </p14:cNvPr>
              <p14:cNvContentPartPr/>
              <p14:nvPr/>
            </p14:nvContentPartPr>
            <p14:xfrm>
              <a:off x="4653711" y="4809037"/>
              <a:ext cx="158760" cy="10512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A017117E-B6A5-47BA-B1A9-7B078CCD7E87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644711" y="4800397"/>
                <a:ext cx="176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C515DFE1-F562-4641-9095-0B96157B23C4}"/>
                  </a:ext>
                </a:extLst>
              </p14:cNvPr>
              <p14:cNvContentPartPr/>
              <p14:nvPr/>
            </p14:nvContentPartPr>
            <p14:xfrm>
              <a:off x="4928391" y="4793557"/>
              <a:ext cx="58680" cy="10980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C515DFE1-F562-4641-9095-0B96157B23C4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4919391" y="4784917"/>
                <a:ext cx="76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0181679F-58E9-4332-A7AF-9C8A9E68F48B}"/>
                  </a:ext>
                </a:extLst>
              </p14:cNvPr>
              <p14:cNvContentPartPr/>
              <p14:nvPr/>
            </p14:nvContentPartPr>
            <p14:xfrm>
              <a:off x="5299551" y="4804357"/>
              <a:ext cx="90720" cy="10584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0181679F-58E9-4332-A7AF-9C8A9E68F48B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290911" y="4795717"/>
                <a:ext cx="108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7C056C48-36AB-450C-8C9B-EC0ED685D1DE}"/>
                  </a:ext>
                </a:extLst>
              </p14:cNvPr>
              <p14:cNvContentPartPr/>
              <p14:nvPr/>
            </p14:nvContentPartPr>
            <p14:xfrm>
              <a:off x="5481711" y="4781317"/>
              <a:ext cx="82440" cy="11088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7C056C48-36AB-450C-8C9B-EC0ED685D1DE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472711" y="4772677"/>
                <a:ext cx="100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1C20D103-321A-481F-A5A4-68DEEEC5D6A2}"/>
                  </a:ext>
                </a:extLst>
              </p14:cNvPr>
              <p14:cNvContentPartPr/>
              <p14:nvPr/>
            </p14:nvContentPartPr>
            <p14:xfrm>
              <a:off x="5660631" y="4795357"/>
              <a:ext cx="143640" cy="10620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1C20D103-321A-481F-A5A4-68DEEEC5D6A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5651631" y="4786357"/>
                <a:ext cx="161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D8C60363-C564-43F4-93A7-A1C2EB3FF9F3}"/>
                  </a:ext>
                </a:extLst>
              </p14:cNvPr>
              <p14:cNvContentPartPr/>
              <p14:nvPr/>
            </p14:nvContentPartPr>
            <p14:xfrm>
              <a:off x="5895351" y="4728397"/>
              <a:ext cx="171000" cy="1526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D8C60363-C564-43F4-93A7-A1C2EB3FF9F3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5886351" y="4719397"/>
                <a:ext cx="188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0BD074E2-52FA-4667-B7BB-A839C0580E29}"/>
                  </a:ext>
                </a:extLst>
              </p14:cNvPr>
              <p14:cNvContentPartPr/>
              <p14:nvPr/>
            </p14:nvContentPartPr>
            <p14:xfrm>
              <a:off x="6137991" y="4735237"/>
              <a:ext cx="352440" cy="14076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0BD074E2-52FA-4667-B7BB-A839C0580E2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6129000" y="4726237"/>
                <a:ext cx="370062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0F3F3736-7F8A-4848-AB52-5584B82C49F6}"/>
                  </a:ext>
                </a:extLst>
              </p14:cNvPr>
              <p14:cNvContentPartPr/>
              <p14:nvPr/>
            </p14:nvContentPartPr>
            <p14:xfrm>
              <a:off x="3123351" y="4808317"/>
              <a:ext cx="149040" cy="12276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0F3F3736-7F8A-4848-AB52-5584B82C49F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114351" y="4799317"/>
                <a:ext cx="1666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97B431A9-C3B2-4D46-BE56-D177D669D513}"/>
                  </a:ext>
                </a:extLst>
              </p14:cNvPr>
              <p14:cNvContentPartPr/>
              <p14:nvPr/>
            </p14:nvContentPartPr>
            <p14:xfrm>
              <a:off x="2164311" y="4814797"/>
              <a:ext cx="466560" cy="16200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97B431A9-C3B2-4D46-BE56-D177D669D513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155671" y="4806157"/>
                <a:ext cx="484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45B31741-F764-4020-8695-D507D7CA5155}"/>
                  </a:ext>
                </a:extLst>
              </p14:cNvPr>
              <p14:cNvContentPartPr/>
              <p14:nvPr/>
            </p14:nvContentPartPr>
            <p14:xfrm>
              <a:off x="6799671" y="4717597"/>
              <a:ext cx="14400" cy="9180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45B31741-F764-4020-8695-D507D7CA5155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791031" y="4708597"/>
                <a:ext cx="32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CE77CF0D-BD63-4E68-8F58-1949777D021A}"/>
                  </a:ext>
                </a:extLst>
              </p14:cNvPr>
              <p14:cNvContentPartPr/>
              <p14:nvPr/>
            </p14:nvContentPartPr>
            <p14:xfrm>
              <a:off x="8093151" y="4630117"/>
              <a:ext cx="108000" cy="12852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CE77CF0D-BD63-4E68-8F58-1949777D021A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8084511" y="4621117"/>
                <a:ext cx="125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D478C1A9-2D15-43E4-BDC5-A62FE5B2FD47}"/>
                  </a:ext>
                </a:extLst>
              </p14:cNvPr>
              <p14:cNvContentPartPr/>
              <p14:nvPr/>
            </p14:nvContentPartPr>
            <p14:xfrm>
              <a:off x="8314191" y="4635877"/>
              <a:ext cx="27360" cy="1076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D478C1A9-2D15-43E4-BDC5-A62FE5B2FD4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8305551" y="4626877"/>
                <a:ext cx="45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2A7E4DE8-CD75-4BE4-A211-C38C2A8B10DB}"/>
                  </a:ext>
                </a:extLst>
              </p14:cNvPr>
              <p14:cNvContentPartPr/>
              <p14:nvPr/>
            </p14:nvContentPartPr>
            <p14:xfrm>
              <a:off x="8428311" y="4614637"/>
              <a:ext cx="255960" cy="13608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2A7E4DE8-CD75-4BE4-A211-C38C2A8B10D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8419671" y="4605637"/>
                <a:ext cx="273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81FEF092-C1BB-4982-B450-E033D3E1B56D}"/>
                  </a:ext>
                </a:extLst>
              </p14:cNvPr>
              <p14:cNvContentPartPr/>
              <p14:nvPr/>
            </p14:nvContentPartPr>
            <p14:xfrm>
              <a:off x="9732951" y="4593037"/>
              <a:ext cx="86760" cy="10836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81FEF092-C1BB-4982-B450-E033D3E1B56D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9723951" y="4584397"/>
                <a:ext cx="104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50FD48F5-1491-4A78-8A9A-4615F2D7B862}"/>
                  </a:ext>
                </a:extLst>
              </p14:cNvPr>
              <p14:cNvContentPartPr/>
              <p14:nvPr/>
            </p14:nvContentPartPr>
            <p14:xfrm>
              <a:off x="9929151" y="4589077"/>
              <a:ext cx="197640" cy="15768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50FD48F5-1491-4A78-8A9A-4615F2D7B862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9920151" y="4580437"/>
                <a:ext cx="2152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25F47538-507C-41DC-860D-F6CFF639D7C5}"/>
                  </a:ext>
                </a:extLst>
              </p14:cNvPr>
              <p14:cNvContentPartPr/>
              <p14:nvPr/>
            </p14:nvContentPartPr>
            <p14:xfrm>
              <a:off x="9013671" y="4589797"/>
              <a:ext cx="619920" cy="14544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25F47538-507C-41DC-860D-F6CFF639D7C5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9005031" y="4580819"/>
                <a:ext cx="637560" cy="16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28EE2B73-929B-4E24-A74C-F4969FF530B7}"/>
                  </a:ext>
                </a:extLst>
              </p14:cNvPr>
              <p14:cNvContentPartPr/>
              <p14:nvPr/>
            </p14:nvContentPartPr>
            <p14:xfrm>
              <a:off x="8751951" y="4605277"/>
              <a:ext cx="137160" cy="11124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28EE2B73-929B-4E24-A74C-F4969FF530B7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8742975" y="4596665"/>
                <a:ext cx="154754" cy="128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B6A899A0-E4A1-4D34-8D5A-C05A56BA3156}"/>
                  </a:ext>
                </a:extLst>
              </p14:cNvPr>
              <p14:cNvContentPartPr/>
              <p14:nvPr/>
            </p14:nvContentPartPr>
            <p14:xfrm>
              <a:off x="7352631" y="4630477"/>
              <a:ext cx="484560" cy="14724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B6A899A0-E4A1-4D34-8D5A-C05A56BA3156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343638" y="4621477"/>
                <a:ext cx="502187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58E36DF2-BE8E-4E3A-8103-8F1815326784}"/>
                  </a:ext>
                </a:extLst>
              </p14:cNvPr>
              <p14:cNvContentPartPr/>
              <p14:nvPr/>
            </p14:nvContentPartPr>
            <p14:xfrm>
              <a:off x="6875271" y="4711837"/>
              <a:ext cx="195120" cy="12888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58E36DF2-BE8E-4E3A-8103-8F1815326784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866631" y="4702837"/>
                <a:ext cx="21276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1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14:cNvPr>
              <p14:cNvContentPartPr/>
              <p14:nvPr/>
            </p14:nvContentPartPr>
            <p14:xfrm>
              <a:off x="2157471" y="379957"/>
              <a:ext cx="647640" cy="36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476" y="371317"/>
                <a:ext cx="66527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14:cNvPr>
              <p14:cNvContentPartPr/>
              <p14:nvPr/>
            </p14:nvContentPartPr>
            <p14:xfrm>
              <a:off x="764271" y="199957"/>
              <a:ext cx="1177200" cy="597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74" y="191317"/>
                <a:ext cx="1194835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14:cNvPr>
              <p14:cNvContentPartPr/>
              <p14:nvPr/>
            </p14:nvContentPartPr>
            <p14:xfrm>
              <a:off x="794871" y="1062157"/>
              <a:ext cx="2284560" cy="4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231" y="1053157"/>
                <a:ext cx="2302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7928C-AA79-4E0A-AF5D-BECF65ECF231}"/>
                  </a:ext>
                </a:extLst>
              </p14:cNvPr>
              <p14:cNvContentPartPr/>
              <p14:nvPr/>
            </p14:nvContentPartPr>
            <p14:xfrm>
              <a:off x="4079511" y="525757"/>
              <a:ext cx="327240" cy="6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7928C-AA79-4E0A-AF5D-BECF65ECF2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0871" y="516757"/>
                <a:ext cx="344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C89611-7EAB-4EB8-9AD1-74F801791AA7}"/>
                  </a:ext>
                </a:extLst>
              </p14:cNvPr>
              <p14:cNvContentPartPr/>
              <p14:nvPr/>
            </p14:nvContentPartPr>
            <p14:xfrm>
              <a:off x="5271471" y="328477"/>
              <a:ext cx="505800" cy="44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C89611-7EAB-4EB8-9AD1-74F801791A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2471" y="319477"/>
                <a:ext cx="523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8B3320-9928-417D-930E-5B7FAEDC6A17}"/>
                  </a:ext>
                </a:extLst>
              </p14:cNvPr>
              <p14:cNvContentPartPr/>
              <p14:nvPr/>
            </p14:nvContentPartPr>
            <p14:xfrm>
              <a:off x="7590231" y="447277"/>
              <a:ext cx="194040" cy="28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8B3320-9928-417D-930E-5B7FAEDC6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1591" y="438277"/>
                <a:ext cx="211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B3D875-C2FD-4545-BA38-C524DDF3E0F8}"/>
                  </a:ext>
                </a:extLst>
              </p14:cNvPr>
              <p14:cNvContentPartPr/>
              <p14:nvPr/>
            </p14:nvContentPartPr>
            <p14:xfrm>
              <a:off x="9246591" y="379237"/>
              <a:ext cx="548280" cy="35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B3D875-C2FD-4545-BA38-C524DDF3E0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7591" y="370606"/>
                <a:ext cx="56592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5E22D5-D084-4291-A3A5-26F2AD491000}"/>
                  </a:ext>
                </a:extLst>
              </p14:cNvPr>
              <p14:cNvContentPartPr/>
              <p14:nvPr/>
            </p14:nvContentPartPr>
            <p14:xfrm>
              <a:off x="8252631" y="358717"/>
              <a:ext cx="578880" cy="346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5E22D5-D084-4291-A3A5-26F2AD4910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43631" y="350077"/>
                <a:ext cx="5965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F271EB-FBAD-4B89-BF1B-79AE10275CA0}"/>
                  </a:ext>
                </a:extLst>
              </p14:cNvPr>
              <p14:cNvContentPartPr/>
              <p14:nvPr/>
            </p14:nvContentPartPr>
            <p14:xfrm>
              <a:off x="6004431" y="429277"/>
              <a:ext cx="1401840" cy="32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F271EB-FBAD-4B89-BF1B-79AE10275C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5431" y="420637"/>
                <a:ext cx="14194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A804C6-3819-4C40-93A6-019B96AF3112}"/>
                  </a:ext>
                </a:extLst>
              </p14:cNvPr>
              <p14:cNvContentPartPr/>
              <p14:nvPr/>
            </p14:nvContentPartPr>
            <p14:xfrm>
              <a:off x="10765791" y="409117"/>
              <a:ext cx="56880" cy="26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A804C6-3819-4C40-93A6-019B96AF31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57151" y="400477"/>
                <a:ext cx="745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B7D7135-1DF1-4CDF-83C2-886B1BD82BE9}"/>
                  </a:ext>
                </a:extLst>
              </p14:cNvPr>
              <p14:cNvContentPartPr/>
              <p14:nvPr/>
            </p14:nvContentPartPr>
            <p14:xfrm>
              <a:off x="11001951" y="406237"/>
              <a:ext cx="286560" cy="29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B7D7135-1DF1-4CDF-83C2-886B1BD82B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92951" y="397597"/>
                <a:ext cx="304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93A9E3-1448-44B7-B965-583C9E5A09AC}"/>
                  </a:ext>
                </a:extLst>
              </p14:cNvPr>
              <p14:cNvContentPartPr/>
              <p14:nvPr/>
            </p14:nvContentPartPr>
            <p14:xfrm>
              <a:off x="11684871" y="350437"/>
              <a:ext cx="284400" cy="340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93A9E3-1448-44B7-B965-583C9E5A09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75871" y="341797"/>
                <a:ext cx="302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E6606-9A8F-4053-A3A3-AF15D2224C5C}"/>
                  </a:ext>
                </a:extLst>
              </p14:cNvPr>
              <p14:cNvContentPartPr/>
              <p14:nvPr/>
            </p14:nvContentPartPr>
            <p14:xfrm>
              <a:off x="11428191" y="406237"/>
              <a:ext cx="118080" cy="251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E6606-9A8F-4053-A3A3-AF15D2224C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19191" y="397597"/>
                <a:ext cx="135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C1C1EC-56BF-44EA-A634-D2D3929C683E}"/>
                  </a:ext>
                </a:extLst>
              </p14:cNvPr>
              <p14:cNvContentPartPr/>
              <p14:nvPr/>
            </p14:nvContentPartPr>
            <p14:xfrm>
              <a:off x="10033551" y="410917"/>
              <a:ext cx="603360" cy="28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C1C1EC-56BF-44EA-A634-D2D3929C68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24556" y="401917"/>
                <a:ext cx="620989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C6233A-D192-4228-B871-20D86A7CF06A}"/>
                  </a:ext>
                </a:extLst>
              </p14:cNvPr>
              <p14:cNvContentPartPr/>
              <p14:nvPr/>
            </p14:nvContentPartPr>
            <p14:xfrm>
              <a:off x="1017351" y="1483717"/>
              <a:ext cx="60120" cy="6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C6233A-D192-4228-B871-20D86A7CF0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8711" y="1474717"/>
                <a:ext cx="77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7450EB-2AC4-48D4-BE70-F70CBA9EAF6B}"/>
                  </a:ext>
                </a:extLst>
              </p14:cNvPr>
              <p14:cNvContentPartPr/>
              <p14:nvPr/>
            </p14:nvContentPartPr>
            <p14:xfrm>
              <a:off x="1329111" y="1444837"/>
              <a:ext cx="131400" cy="15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7450EB-2AC4-48D4-BE70-F70CBA9EAF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20471" y="1435837"/>
                <a:ext cx="149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85C57D-C884-4C70-B222-2010BF805BE5}"/>
                  </a:ext>
                </a:extLst>
              </p14:cNvPr>
              <p14:cNvContentPartPr/>
              <p14:nvPr/>
            </p14:nvContentPartPr>
            <p14:xfrm>
              <a:off x="2793951" y="1389037"/>
              <a:ext cx="167400" cy="157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85C57D-C884-4C70-B222-2010BF805B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4951" y="1380037"/>
                <a:ext cx="185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091DF9-04C0-4708-994A-5D6CBE2B1091}"/>
                  </a:ext>
                </a:extLst>
              </p14:cNvPr>
              <p14:cNvContentPartPr/>
              <p14:nvPr/>
            </p14:nvContentPartPr>
            <p14:xfrm>
              <a:off x="3060711" y="1345117"/>
              <a:ext cx="73080" cy="147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091DF9-04C0-4708-994A-5D6CBE2B10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52071" y="1336477"/>
                <a:ext cx="90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8B49D9-ABAA-4127-8CA1-6F544CAB639B}"/>
                  </a:ext>
                </a:extLst>
              </p14:cNvPr>
              <p14:cNvContentPartPr/>
              <p14:nvPr/>
            </p14:nvContentPartPr>
            <p14:xfrm>
              <a:off x="3945591" y="1315957"/>
              <a:ext cx="95040" cy="158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8B49D9-ABAA-4127-8CA1-6F544CAB63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36591" y="1306957"/>
                <a:ext cx="1126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501149-972F-486A-9BB4-91E044D7070F}"/>
                  </a:ext>
                </a:extLst>
              </p14:cNvPr>
              <p14:cNvContentPartPr/>
              <p14:nvPr/>
            </p14:nvContentPartPr>
            <p14:xfrm>
              <a:off x="4850631" y="1255117"/>
              <a:ext cx="149760" cy="17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501149-972F-486A-9BB4-91E044D707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41991" y="1246117"/>
                <a:ext cx="167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84E046-C257-48FB-AF9F-D6BDC667BDDE}"/>
                  </a:ext>
                </a:extLst>
              </p14:cNvPr>
              <p14:cNvContentPartPr/>
              <p14:nvPr/>
            </p14:nvContentPartPr>
            <p14:xfrm>
              <a:off x="5214231" y="1276717"/>
              <a:ext cx="129960" cy="137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84E046-C257-48FB-AF9F-D6BDC667BD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05231" y="1267717"/>
                <a:ext cx="147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1908FF-3A36-41BD-AE48-5E8A4A89A666}"/>
                  </a:ext>
                </a:extLst>
              </p14:cNvPr>
              <p14:cNvContentPartPr/>
              <p14:nvPr/>
            </p14:nvContentPartPr>
            <p14:xfrm>
              <a:off x="5430231" y="1294717"/>
              <a:ext cx="184680" cy="120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1908FF-3A36-41BD-AE48-5E8A4A89A6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21591" y="1285717"/>
                <a:ext cx="202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DF912B2-0504-4978-82E6-8E1E995DF76F}"/>
                  </a:ext>
                </a:extLst>
              </p14:cNvPr>
              <p14:cNvContentPartPr/>
              <p14:nvPr/>
            </p14:nvContentPartPr>
            <p14:xfrm>
              <a:off x="5988231" y="1237117"/>
              <a:ext cx="276840" cy="155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DF912B2-0504-4978-82E6-8E1E995DF7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9231" y="1228477"/>
                <a:ext cx="294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3DC47B-63DD-464D-88B8-329FD010CE34}"/>
                  </a:ext>
                </a:extLst>
              </p14:cNvPr>
              <p14:cNvContentPartPr/>
              <p14:nvPr/>
            </p14:nvContentPartPr>
            <p14:xfrm>
              <a:off x="6369471" y="1211197"/>
              <a:ext cx="149760" cy="156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3DC47B-63DD-464D-88B8-329FD010CE3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60831" y="1202197"/>
                <a:ext cx="167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0656FF-421C-4F94-954A-5CF0FADF2FF1}"/>
                  </a:ext>
                </a:extLst>
              </p14:cNvPr>
              <p14:cNvContentPartPr/>
              <p14:nvPr/>
            </p14:nvContentPartPr>
            <p14:xfrm>
              <a:off x="7036191" y="1077997"/>
              <a:ext cx="124920" cy="329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0656FF-421C-4F94-954A-5CF0FADF2F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27551" y="1069357"/>
                <a:ext cx="1425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D97349-FD34-4179-A0BA-D00D5D7523A7}"/>
                  </a:ext>
                </a:extLst>
              </p14:cNvPr>
              <p14:cNvContentPartPr/>
              <p14:nvPr/>
            </p14:nvContentPartPr>
            <p14:xfrm>
              <a:off x="6609591" y="1209397"/>
              <a:ext cx="264600" cy="199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D97349-FD34-4179-A0BA-D00D5D7523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00591" y="1200757"/>
                <a:ext cx="2822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B3BA52D-9259-46AD-8767-19DE5B00E7DA}"/>
                  </a:ext>
                </a:extLst>
              </p14:cNvPr>
              <p14:cNvContentPartPr/>
              <p14:nvPr/>
            </p14:nvContentPartPr>
            <p14:xfrm>
              <a:off x="5738751" y="1219837"/>
              <a:ext cx="147960" cy="191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B3BA52D-9259-46AD-8767-19DE5B00E7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0090" y="1211197"/>
                <a:ext cx="165643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7B6F95-66A2-4556-8037-A7F0F70D0A6F}"/>
                  </a:ext>
                </a:extLst>
              </p14:cNvPr>
              <p14:cNvContentPartPr/>
              <p14:nvPr/>
            </p14:nvContentPartPr>
            <p14:xfrm>
              <a:off x="4380831" y="1284997"/>
              <a:ext cx="372600" cy="158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7B6F95-66A2-4556-8037-A7F0F70D0A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72191" y="1275997"/>
                <a:ext cx="3902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1C9791-C0E0-416A-B4D2-20D75467DE67}"/>
                  </a:ext>
                </a:extLst>
              </p14:cNvPr>
              <p14:cNvContentPartPr/>
              <p14:nvPr/>
            </p14:nvContentPartPr>
            <p14:xfrm>
              <a:off x="3485871" y="1317037"/>
              <a:ext cx="338040" cy="173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1C9791-C0E0-416A-B4D2-20D75467DE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77231" y="1308379"/>
                <a:ext cx="355680" cy="191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6B7824F-D1C6-4160-8D34-AE2083F7D5DD}"/>
                  </a:ext>
                </a:extLst>
              </p14:cNvPr>
              <p14:cNvContentPartPr/>
              <p14:nvPr/>
            </p14:nvContentPartPr>
            <p14:xfrm>
              <a:off x="3260871" y="1352317"/>
              <a:ext cx="110880" cy="153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6B7824F-D1C6-4160-8D34-AE2083F7D5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52231" y="1343317"/>
                <a:ext cx="128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8A14ECC-5CC6-4721-BDE0-1D9B8A5EBEAC}"/>
                  </a:ext>
                </a:extLst>
              </p14:cNvPr>
              <p14:cNvContentPartPr/>
              <p14:nvPr/>
            </p14:nvContentPartPr>
            <p14:xfrm>
              <a:off x="1995111" y="1397677"/>
              <a:ext cx="654480" cy="172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8A14ECC-5CC6-4721-BDE0-1D9B8A5EBE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86116" y="1388677"/>
                <a:ext cx="67211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CB9166E-028C-480D-B68E-3499C5FAF4A0}"/>
                  </a:ext>
                </a:extLst>
              </p14:cNvPr>
              <p14:cNvContentPartPr/>
              <p14:nvPr/>
            </p14:nvContentPartPr>
            <p14:xfrm>
              <a:off x="1574991" y="1433317"/>
              <a:ext cx="309240" cy="160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CB9166E-028C-480D-B68E-3499C5FAF4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66351" y="1424317"/>
                <a:ext cx="326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3901835-8280-4FF2-8BCA-CE6EFCA9CF35}"/>
                  </a:ext>
                </a:extLst>
              </p14:cNvPr>
              <p14:cNvContentPartPr/>
              <p14:nvPr/>
            </p14:nvContentPartPr>
            <p14:xfrm>
              <a:off x="7544151" y="1222717"/>
              <a:ext cx="12240" cy="111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3901835-8280-4FF2-8BCA-CE6EFCA9CF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35151" y="1214077"/>
                <a:ext cx="29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59906BC-CC3D-4DA6-B52F-CECF0540E86B}"/>
                  </a:ext>
                </a:extLst>
              </p14:cNvPr>
              <p14:cNvContentPartPr/>
              <p14:nvPr/>
            </p14:nvContentPartPr>
            <p14:xfrm>
              <a:off x="7657191" y="1233517"/>
              <a:ext cx="284040" cy="107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9906BC-CC3D-4DA6-B52F-CECF0540E8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8551" y="1224877"/>
                <a:ext cx="301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EC4987-AE3F-43DC-B76E-A08D32918263}"/>
                  </a:ext>
                </a:extLst>
              </p14:cNvPr>
              <p14:cNvContentPartPr/>
              <p14:nvPr/>
            </p14:nvContentPartPr>
            <p14:xfrm>
              <a:off x="8207631" y="1211197"/>
              <a:ext cx="71640" cy="118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EC4987-AE3F-43DC-B76E-A08D329182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98631" y="1202197"/>
                <a:ext cx="892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D0B68BE-2902-4E70-835E-279298130534}"/>
                  </a:ext>
                </a:extLst>
              </p14:cNvPr>
              <p14:cNvContentPartPr/>
              <p14:nvPr/>
            </p14:nvContentPartPr>
            <p14:xfrm>
              <a:off x="8351631" y="1202917"/>
              <a:ext cx="133920" cy="105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D0B68BE-2902-4E70-835E-2792981305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42991" y="1193917"/>
                <a:ext cx="151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5B3BEB-3193-4C5A-89D6-B936CA6F14D8}"/>
                  </a:ext>
                </a:extLst>
              </p14:cNvPr>
              <p14:cNvContentPartPr/>
              <p14:nvPr/>
            </p14:nvContentPartPr>
            <p14:xfrm>
              <a:off x="8567631" y="1192837"/>
              <a:ext cx="57960" cy="139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5B3BEB-3193-4C5A-89D6-B936CA6F14D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58991" y="1183837"/>
                <a:ext cx="75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FFF1C40-13D7-429C-A736-CBD857663277}"/>
                  </a:ext>
                </a:extLst>
              </p14:cNvPr>
              <p14:cNvContentPartPr/>
              <p14:nvPr/>
            </p14:nvContentPartPr>
            <p14:xfrm>
              <a:off x="8736111" y="1188157"/>
              <a:ext cx="107280" cy="129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FFF1C40-13D7-429C-A736-CBD8576632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27111" y="1179517"/>
                <a:ext cx="1249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2F58F3-05E8-4C07-ABD8-9BF86CDA0A42}"/>
                  </a:ext>
                </a:extLst>
              </p14:cNvPr>
              <p14:cNvContentPartPr/>
              <p14:nvPr/>
            </p14:nvContentPartPr>
            <p14:xfrm>
              <a:off x="8931231" y="999517"/>
              <a:ext cx="341640" cy="329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2F58F3-05E8-4C07-ABD8-9BF86CDA0A4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22240" y="990517"/>
                <a:ext cx="359261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DF1915F-253B-4FE5-995C-E3A88BCB82F9}"/>
                  </a:ext>
                </a:extLst>
              </p14:cNvPr>
              <p14:cNvContentPartPr/>
              <p14:nvPr/>
            </p14:nvContentPartPr>
            <p14:xfrm>
              <a:off x="8021151" y="1207597"/>
              <a:ext cx="93240" cy="123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DF1915F-253B-4FE5-995C-E3A88BCB82F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12151" y="1198957"/>
                <a:ext cx="110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51874D1-DF41-4849-8C1B-C4CD39E08F80}"/>
                  </a:ext>
                </a:extLst>
              </p14:cNvPr>
              <p14:cNvContentPartPr/>
              <p14:nvPr/>
            </p14:nvContentPartPr>
            <p14:xfrm>
              <a:off x="7290711" y="1159357"/>
              <a:ext cx="140400" cy="174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51874D1-DF41-4849-8C1B-C4CD39E08F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82071" y="1150717"/>
                <a:ext cx="158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A458352-3F7D-42DE-9D4F-D56BC626D909}"/>
                  </a:ext>
                </a:extLst>
              </p14:cNvPr>
              <p14:cNvContentPartPr/>
              <p14:nvPr/>
            </p14:nvContentPartPr>
            <p14:xfrm>
              <a:off x="1588671" y="1857397"/>
              <a:ext cx="59760" cy="74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A458352-3F7D-42DE-9D4F-D56BC626D9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79671" y="1848397"/>
                <a:ext cx="77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EBB2A98-D6C2-40ED-B51A-6352D07E68FB}"/>
                  </a:ext>
                </a:extLst>
              </p14:cNvPr>
              <p14:cNvContentPartPr/>
              <p14:nvPr/>
            </p14:nvContentPartPr>
            <p14:xfrm>
              <a:off x="2385351" y="1793317"/>
              <a:ext cx="72000" cy="140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EBB2A98-D6C2-40ED-B51A-6352D07E68F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76351" y="1784677"/>
                <a:ext cx="89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AF25B2-D14A-444B-8ED9-4BBC89967C57}"/>
                  </a:ext>
                </a:extLst>
              </p14:cNvPr>
              <p14:cNvContentPartPr/>
              <p14:nvPr/>
            </p14:nvContentPartPr>
            <p14:xfrm>
              <a:off x="2560311" y="1752277"/>
              <a:ext cx="84600" cy="135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AF25B2-D14A-444B-8ED9-4BBC89967C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51311" y="1743637"/>
                <a:ext cx="1022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809217C-54F6-4F87-9017-FA6862C91E3E}"/>
                  </a:ext>
                </a:extLst>
              </p14:cNvPr>
              <p14:cNvContentPartPr/>
              <p14:nvPr/>
            </p14:nvContentPartPr>
            <p14:xfrm>
              <a:off x="2758671" y="1738597"/>
              <a:ext cx="28080" cy="150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809217C-54F6-4F87-9017-FA6862C91E3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50031" y="1729957"/>
                <a:ext cx="45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EFAAE43-3CB7-46AA-A52E-A451F6471BE1}"/>
                  </a:ext>
                </a:extLst>
              </p14:cNvPr>
              <p14:cNvContentPartPr/>
              <p14:nvPr/>
            </p14:nvContentPartPr>
            <p14:xfrm>
              <a:off x="3073671" y="1709077"/>
              <a:ext cx="82080" cy="162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EFAAE43-3CB7-46AA-A52E-A451F6471B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65031" y="1700437"/>
                <a:ext cx="99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5ADC251-D611-4B2A-8DEE-47A273B1B9C9}"/>
                  </a:ext>
                </a:extLst>
              </p14:cNvPr>
              <p14:cNvContentPartPr/>
              <p14:nvPr/>
            </p14:nvContentPartPr>
            <p14:xfrm>
              <a:off x="3790071" y="1719157"/>
              <a:ext cx="163440" cy="149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5ADC251-D611-4B2A-8DEE-47A273B1B9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81071" y="1710157"/>
                <a:ext cx="181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2264504-5228-4B53-883A-ED69D6965DE8}"/>
                  </a:ext>
                </a:extLst>
              </p14:cNvPr>
              <p14:cNvContentPartPr/>
              <p14:nvPr/>
            </p14:nvContentPartPr>
            <p14:xfrm>
              <a:off x="4038831" y="1714477"/>
              <a:ext cx="32760" cy="147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2264504-5228-4B53-883A-ED69D6965D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9831" y="1705477"/>
                <a:ext cx="50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236AC3D-3AEB-4F56-AFF2-D006F5F8B3BE}"/>
                  </a:ext>
                </a:extLst>
              </p14:cNvPr>
              <p14:cNvContentPartPr/>
              <p14:nvPr/>
            </p14:nvContentPartPr>
            <p14:xfrm>
              <a:off x="4778991" y="1644277"/>
              <a:ext cx="162360" cy="181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236AC3D-3AEB-4F56-AFF2-D006F5F8B3B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70351" y="1635277"/>
                <a:ext cx="1800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C929AFA-4236-436E-A369-62711790CC5A}"/>
                  </a:ext>
                </a:extLst>
              </p14:cNvPr>
              <p14:cNvContentPartPr/>
              <p14:nvPr/>
            </p14:nvContentPartPr>
            <p14:xfrm>
              <a:off x="3790431" y="1931557"/>
              <a:ext cx="944640" cy="104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C929AFA-4236-436E-A369-62711790CC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81791" y="1922557"/>
                <a:ext cx="9622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EA2BC89-98FC-4179-B458-96EFD33F0F59}"/>
                  </a:ext>
                </a:extLst>
              </p14:cNvPr>
              <p14:cNvContentPartPr/>
              <p14:nvPr/>
            </p14:nvContentPartPr>
            <p14:xfrm>
              <a:off x="5312871" y="1648957"/>
              <a:ext cx="309600" cy="129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EA2BC89-98FC-4179-B458-96EFD33F0F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03871" y="1639957"/>
                <a:ext cx="3272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D5C2740-873B-410A-9985-D4AF4D5E25ED}"/>
                  </a:ext>
                </a:extLst>
              </p14:cNvPr>
              <p14:cNvContentPartPr/>
              <p14:nvPr/>
            </p14:nvContentPartPr>
            <p14:xfrm>
              <a:off x="5845311" y="1654717"/>
              <a:ext cx="133200" cy="132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D5C2740-873B-410A-9985-D4AF4D5E25E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36671" y="1645717"/>
                <a:ext cx="150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9203CC5-443F-4CA1-A7DD-E7027E003615}"/>
                  </a:ext>
                </a:extLst>
              </p14:cNvPr>
              <p14:cNvContentPartPr/>
              <p14:nvPr/>
            </p14:nvContentPartPr>
            <p14:xfrm>
              <a:off x="6074271" y="1641037"/>
              <a:ext cx="108000" cy="138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9203CC5-443F-4CA1-A7DD-E7027E00361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65631" y="1632037"/>
                <a:ext cx="1256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5870B7C-06AD-4667-8C08-4A678E55216C}"/>
                  </a:ext>
                </a:extLst>
              </p14:cNvPr>
              <p14:cNvContentPartPr/>
              <p14:nvPr/>
            </p14:nvContentPartPr>
            <p14:xfrm>
              <a:off x="4206231" y="1674877"/>
              <a:ext cx="490320" cy="164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5870B7C-06AD-4667-8C08-4A678E55216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97591" y="1665897"/>
                <a:ext cx="507960" cy="18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F1DC991-3F95-41C7-95D5-B4196CD10AFE}"/>
                  </a:ext>
                </a:extLst>
              </p14:cNvPr>
              <p14:cNvContentPartPr/>
              <p14:nvPr/>
            </p14:nvContentPartPr>
            <p14:xfrm>
              <a:off x="3544191" y="1693237"/>
              <a:ext cx="140760" cy="192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F1DC991-3F95-41C7-95D5-B4196CD10A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35191" y="1684597"/>
                <a:ext cx="158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9DA1D12-0878-4ADE-95AD-C3494A676D30}"/>
                  </a:ext>
                </a:extLst>
              </p14:cNvPr>
              <p14:cNvContentPartPr/>
              <p14:nvPr/>
            </p14:nvContentPartPr>
            <p14:xfrm>
              <a:off x="2885391" y="1733917"/>
              <a:ext cx="96120" cy="159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9DA1D12-0878-4ADE-95AD-C3494A676D3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76719" y="1725277"/>
                <a:ext cx="113826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EEB523-2055-42E5-9345-D4F2EE410F8C}"/>
                  </a:ext>
                </a:extLst>
              </p14:cNvPr>
              <p14:cNvContentPartPr/>
              <p14:nvPr/>
            </p14:nvContentPartPr>
            <p14:xfrm>
              <a:off x="1911951" y="1794757"/>
              <a:ext cx="379440" cy="223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EEB523-2055-42E5-9345-D4F2EE410F8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02960" y="1785757"/>
                <a:ext cx="397063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2D11746-EBF2-47D9-A771-0287C3A93B31}"/>
                  </a:ext>
                </a:extLst>
              </p14:cNvPr>
              <p14:cNvContentPartPr/>
              <p14:nvPr/>
            </p14:nvContentPartPr>
            <p14:xfrm>
              <a:off x="6691311" y="1585957"/>
              <a:ext cx="309600" cy="186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2D11746-EBF2-47D9-A771-0287C3A93B3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82671" y="1576957"/>
                <a:ext cx="327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BDD5790-DE35-47EF-AC30-FC1BB85DB7FA}"/>
                  </a:ext>
                </a:extLst>
              </p14:cNvPr>
              <p14:cNvContentPartPr/>
              <p14:nvPr/>
            </p14:nvContentPartPr>
            <p14:xfrm>
              <a:off x="6271551" y="1607917"/>
              <a:ext cx="301320" cy="165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BDD5790-DE35-47EF-AC30-FC1BB85DB7F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62551" y="1598917"/>
                <a:ext cx="318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9F65F30-A557-42E0-BAAF-1E1C569A10A1}"/>
                  </a:ext>
                </a:extLst>
              </p14:cNvPr>
              <p14:cNvContentPartPr/>
              <p14:nvPr/>
            </p14:nvContentPartPr>
            <p14:xfrm>
              <a:off x="994671" y="2678557"/>
              <a:ext cx="41760" cy="70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9F65F30-A557-42E0-BAAF-1E1C569A10A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6031" y="2669557"/>
                <a:ext cx="59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73F6020-5A55-46AF-89C7-953FC7B6013A}"/>
                  </a:ext>
                </a:extLst>
              </p14:cNvPr>
              <p14:cNvContentPartPr/>
              <p14:nvPr/>
            </p14:nvContentPartPr>
            <p14:xfrm>
              <a:off x="1275471" y="2679997"/>
              <a:ext cx="1047240" cy="207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73F6020-5A55-46AF-89C7-953FC7B6013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66831" y="2670997"/>
                <a:ext cx="1064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7C876EB-B787-4D3E-B0AD-72A9329A3679}"/>
                  </a:ext>
                </a:extLst>
              </p14:cNvPr>
              <p14:cNvContentPartPr/>
              <p14:nvPr/>
            </p14:nvContentPartPr>
            <p14:xfrm>
              <a:off x="3040551" y="2687557"/>
              <a:ext cx="257400" cy="1101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7C876EB-B787-4D3E-B0AD-72A9329A367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31911" y="2678557"/>
                <a:ext cx="275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81FB12-2E43-4A98-AA40-537C1993D1B3}"/>
                  </a:ext>
                </a:extLst>
              </p14:cNvPr>
              <p14:cNvContentPartPr/>
              <p14:nvPr/>
            </p14:nvContentPartPr>
            <p14:xfrm>
              <a:off x="3623031" y="2634277"/>
              <a:ext cx="100080" cy="120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81FB12-2E43-4A98-AA40-537C1993D1B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14031" y="2625637"/>
                <a:ext cx="117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AE6B29F-9354-43A2-B702-664BD787D27C}"/>
                  </a:ext>
                </a:extLst>
              </p14:cNvPr>
              <p14:cNvContentPartPr/>
              <p14:nvPr/>
            </p14:nvContentPartPr>
            <p14:xfrm>
              <a:off x="3826071" y="2620237"/>
              <a:ext cx="105120" cy="108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AE6B29F-9354-43A2-B702-664BD787D27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17431" y="2611597"/>
                <a:ext cx="122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FFF7954-9DBC-4569-AFF1-3ADE03F16D18}"/>
                  </a:ext>
                </a:extLst>
              </p14:cNvPr>
              <p14:cNvContentPartPr/>
              <p14:nvPr/>
            </p14:nvContentPartPr>
            <p14:xfrm>
              <a:off x="4026591" y="2599357"/>
              <a:ext cx="42840" cy="137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FFF7954-9DBC-4569-AFF1-3ADE03F16D1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17951" y="2590717"/>
                <a:ext cx="60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90D540F-3832-4E7F-B567-BED23954591F}"/>
                  </a:ext>
                </a:extLst>
              </p14:cNvPr>
              <p14:cNvContentPartPr/>
              <p14:nvPr/>
            </p14:nvContentPartPr>
            <p14:xfrm>
              <a:off x="4218831" y="2622397"/>
              <a:ext cx="81720" cy="1238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90D540F-3832-4E7F-B567-BED23954591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09831" y="2613397"/>
                <a:ext cx="99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3CA79DD-822D-4D32-BA22-314E31277DBE}"/>
                  </a:ext>
                </a:extLst>
              </p14:cNvPr>
              <p14:cNvContentPartPr/>
              <p14:nvPr/>
            </p14:nvContentPartPr>
            <p14:xfrm>
              <a:off x="4456071" y="2398477"/>
              <a:ext cx="410760" cy="440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3CA79DD-822D-4D32-BA22-314E31277DB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47431" y="2389477"/>
                <a:ext cx="4284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C3CCB4D-268B-4DEF-94C8-629F3C0352C8}"/>
                  </a:ext>
                </a:extLst>
              </p14:cNvPr>
              <p14:cNvContentPartPr/>
              <p14:nvPr/>
            </p14:nvContentPartPr>
            <p14:xfrm>
              <a:off x="3381831" y="2666317"/>
              <a:ext cx="145440" cy="98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C3CCB4D-268B-4DEF-94C8-629F3C0352C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72831" y="2657317"/>
                <a:ext cx="1630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A93954F-EB0C-4874-9C49-54707ED441E2}"/>
                  </a:ext>
                </a:extLst>
              </p14:cNvPr>
              <p14:cNvContentPartPr/>
              <p14:nvPr/>
            </p14:nvContentPartPr>
            <p14:xfrm>
              <a:off x="2496591" y="2521597"/>
              <a:ext cx="437040" cy="3682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A93954F-EB0C-4874-9C49-54707ED441E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87591" y="2512957"/>
                <a:ext cx="4546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518FD2-889C-4794-940B-84A7B82FDDEA}"/>
                  </a:ext>
                </a:extLst>
              </p14:cNvPr>
              <p14:cNvContentPartPr/>
              <p14:nvPr/>
            </p14:nvContentPartPr>
            <p14:xfrm>
              <a:off x="1506231" y="3109117"/>
              <a:ext cx="50040" cy="72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518FD2-889C-4794-940B-84A7B82FDDE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97591" y="3100117"/>
                <a:ext cx="676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7160355-79E3-4BD3-8386-64E6B5AECB1A}"/>
                  </a:ext>
                </a:extLst>
              </p14:cNvPr>
              <p14:cNvContentPartPr/>
              <p14:nvPr/>
            </p14:nvContentPartPr>
            <p14:xfrm>
              <a:off x="1828431" y="3072037"/>
              <a:ext cx="120600" cy="1746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7160355-79E3-4BD3-8386-64E6B5AECB1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19431" y="3063397"/>
                <a:ext cx="138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9082233-6B9E-4C64-AA9A-6550072CD696}"/>
                  </a:ext>
                </a:extLst>
              </p14:cNvPr>
              <p14:cNvContentPartPr/>
              <p14:nvPr/>
            </p14:nvContentPartPr>
            <p14:xfrm>
              <a:off x="2042631" y="3055837"/>
              <a:ext cx="110880" cy="1692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9082233-6B9E-4C64-AA9A-6550072CD69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033991" y="3046837"/>
                <a:ext cx="1285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729DF03-2729-4798-B931-D24BB42EB64F}"/>
                  </a:ext>
                </a:extLst>
              </p14:cNvPr>
              <p14:cNvContentPartPr/>
              <p14:nvPr/>
            </p14:nvContentPartPr>
            <p14:xfrm>
              <a:off x="2262951" y="3059077"/>
              <a:ext cx="128160" cy="1360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729DF03-2729-4798-B931-D24BB42EB64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254311" y="3050437"/>
                <a:ext cx="1458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C8FC78F-6FED-4633-A1B5-3644879E3865}"/>
                  </a:ext>
                </a:extLst>
              </p14:cNvPr>
              <p14:cNvContentPartPr/>
              <p14:nvPr/>
            </p14:nvContentPartPr>
            <p14:xfrm>
              <a:off x="3170871" y="2994637"/>
              <a:ext cx="160560" cy="1828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C8FC78F-6FED-4633-A1B5-3644879E386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62231" y="2985637"/>
                <a:ext cx="178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F266097-D7E8-453C-9CCD-35324B0810C6}"/>
                  </a:ext>
                </a:extLst>
              </p14:cNvPr>
              <p14:cNvContentPartPr/>
              <p14:nvPr/>
            </p14:nvContentPartPr>
            <p14:xfrm>
              <a:off x="4637511" y="2994997"/>
              <a:ext cx="164520" cy="136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F266097-D7E8-453C-9CCD-35324B0810C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28511" y="2985997"/>
                <a:ext cx="182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CF86DDF-6081-4A1D-9D8B-8DD55933808D}"/>
                  </a:ext>
                </a:extLst>
              </p14:cNvPr>
              <p14:cNvContentPartPr/>
              <p14:nvPr/>
            </p14:nvContentPartPr>
            <p14:xfrm>
              <a:off x="4907511" y="2961517"/>
              <a:ext cx="151200" cy="180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CF86DDF-6081-4A1D-9D8B-8DD5593380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98511" y="2952877"/>
                <a:ext cx="168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1F1C9F7-3DA3-409B-8983-9715D55D54A8}"/>
                  </a:ext>
                </a:extLst>
              </p14:cNvPr>
              <p14:cNvContentPartPr/>
              <p14:nvPr/>
            </p14:nvContentPartPr>
            <p14:xfrm>
              <a:off x="5446431" y="2937397"/>
              <a:ext cx="161280" cy="275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1F1C9F7-3DA3-409B-8983-9715D55D54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37431" y="2928397"/>
                <a:ext cx="178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54E5976-8224-4CE1-8054-FFAE670FAA72}"/>
                  </a:ext>
                </a:extLst>
              </p14:cNvPr>
              <p14:cNvContentPartPr/>
              <p14:nvPr/>
            </p14:nvContentPartPr>
            <p14:xfrm>
              <a:off x="4340871" y="3020197"/>
              <a:ext cx="180360" cy="126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54E5976-8224-4CE1-8054-FFAE670FAA7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31889" y="3011197"/>
                <a:ext cx="197965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B37C83B-2B08-4102-A3ED-BBF85EDD71F6}"/>
                  </a:ext>
                </a:extLst>
              </p14:cNvPr>
              <p14:cNvContentPartPr/>
              <p14:nvPr/>
            </p14:nvContentPartPr>
            <p14:xfrm>
              <a:off x="3762711" y="2982757"/>
              <a:ext cx="165240" cy="200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B37C83B-2B08-4102-A3ED-BBF85EDD71F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54071" y="2974132"/>
                <a:ext cx="182880" cy="218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ACA0F73-7C8D-4C39-BC89-12D667399CBE}"/>
                  </a:ext>
                </a:extLst>
              </p14:cNvPr>
              <p14:cNvContentPartPr/>
              <p14:nvPr/>
            </p14:nvContentPartPr>
            <p14:xfrm>
              <a:off x="2504511" y="3014437"/>
              <a:ext cx="567720" cy="168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ACA0F73-7C8D-4C39-BC89-12D667399CB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495871" y="3005797"/>
                <a:ext cx="585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47DC395-E875-4A7B-ADB2-5176FED40D78}"/>
                  </a:ext>
                </a:extLst>
              </p14:cNvPr>
              <p14:cNvContentPartPr/>
              <p14:nvPr/>
            </p14:nvContentPartPr>
            <p14:xfrm>
              <a:off x="5917311" y="2938477"/>
              <a:ext cx="90720" cy="1602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47DC395-E875-4A7B-ADB2-5176FED40D7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08671" y="2929837"/>
                <a:ext cx="108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A2E3EAE8-9F39-4387-8866-5E6A70CC188A}"/>
                  </a:ext>
                </a:extLst>
              </p14:cNvPr>
              <p14:cNvContentPartPr/>
              <p14:nvPr/>
            </p14:nvContentPartPr>
            <p14:xfrm>
              <a:off x="6211071" y="2934517"/>
              <a:ext cx="97560" cy="178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A2E3EAE8-9F39-4387-8866-5E6A70CC188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02071" y="2925517"/>
                <a:ext cx="115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EAA03AC-AE38-4F51-A19A-398B57F452FC}"/>
                  </a:ext>
                </a:extLst>
              </p14:cNvPr>
              <p14:cNvContentPartPr/>
              <p14:nvPr/>
            </p14:nvContentPartPr>
            <p14:xfrm>
              <a:off x="6428871" y="2961517"/>
              <a:ext cx="99360" cy="126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EAA03AC-AE38-4F51-A19A-398B57F452F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19871" y="2952517"/>
                <a:ext cx="117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8A45302-BA4A-481C-B4D8-5B2D01CD8F24}"/>
                  </a:ext>
                </a:extLst>
              </p14:cNvPr>
              <p14:cNvContentPartPr/>
              <p14:nvPr/>
            </p14:nvContentPartPr>
            <p14:xfrm>
              <a:off x="7917831" y="2936317"/>
              <a:ext cx="102600" cy="1324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8A45302-BA4A-481C-B4D8-5B2D01CD8F2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08831" y="2927677"/>
                <a:ext cx="120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24F84D0-BBC9-4694-946F-23F8154DBA9B}"/>
                  </a:ext>
                </a:extLst>
              </p14:cNvPr>
              <p14:cNvContentPartPr/>
              <p14:nvPr/>
            </p14:nvContentPartPr>
            <p14:xfrm>
              <a:off x="8631351" y="2884837"/>
              <a:ext cx="225720" cy="190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24F84D0-BBC9-4694-946F-23F8154DBA9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22351" y="2875837"/>
                <a:ext cx="243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A072C6D-1336-411D-AB85-EE6B9490E320}"/>
                  </a:ext>
                </a:extLst>
              </p14:cNvPr>
              <p14:cNvContentPartPr/>
              <p14:nvPr/>
            </p14:nvContentPartPr>
            <p14:xfrm>
              <a:off x="9497871" y="2871877"/>
              <a:ext cx="90720" cy="1274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A072C6D-1336-411D-AB85-EE6B9490E32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489231" y="2862877"/>
                <a:ext cx="108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A85038F-D649-46CD-893A-FAE214CCA4A6}"/>
                  </a:ext>
                </a:extLst>
              </p14:cNvPr>
              <p14:cNvContentPartPr/>
              <p14:nvPr/>
            </p14:nvContentPartPr>
            <p14:xfrm>
              <a:off x="8947071" y="2889157"/>
              <a:ext cx="431280" cy="1612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A85038F-D649-46CD-893A-FAE214CCA4A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38079" y="2880157"/>
                <a:ext cx="448905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A53A036-BA66-4878-9FC4-49F4E5A0A355}"/>
                  </a:ext>
                </a:extLst>
              </p14:cNvPr>
              <p14:cNvContentPartPr/>
              <p14:nvPr/>
            </p14:nvContentPartPr>
            <p14:xfrm>
              <a:off x="8162991" y="2910757"/>
              <a:ext cx="120240" cy="152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A53A036-BA66-4878-9FC4-49F4E5A0A35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54351" y="2902117"/>
                <a:ext cx="137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9B011E6-12C6-460C-826B-153A34166ADA}"/>
                  </a:ext>
                </a:extLst>
              </p14:cNvPr>
              <p14:cNvContentPartPr/>
              <p14:nvPr/>
            </p14:nvContentPartPr>
            <p14:xfrm>
              <a:off x="6617151" y="2939917"/>
              <a:ext cx="920880" cy="1861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9B011E6-12C6-460C-826B-153A34166AD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08151" y="2931277"/>
                <a:ext cx="938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C9225DA-5557-471E-B55B-5558341B8360}"/>
                  </a:ext>
                </a:extLst>
              </p14:cNvPr>
              <p14:cNvContentPartPr/>
              <p14:nvPr/>
            </p14:nvContentPartPr>
            <p14:xfrm>
              <a:off x="10278351" y="2866117"/>
              <a:ext cx="109800" cy="2293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C9225DA-5557-471E-B55B-5558341B836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69351" y="2857477"/>
                <a:ext cx="1274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8C831CB-B06F-4501-A204-83FD30104EC1}"/>
                  </a:ext>
                </a:extLst>
              </p14:cNvPr>
              <p14:cNvContentPartPr/>
              <p14:nvPr/>
            </p14:nvContentPartPr>
            <p14:xfrm>
              <a:off x="9932751" y="2852797"/>
              <a:ext cx="208440" cy="2088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8C831CB-B06F-4501-A204-83FD30104EC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23751" y="2843797"/>
                <a:ext cx="226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397A3B83-3C2F-453F-985B-75F34455E9D1}"/>
                  </a:ext>
                </a:extLst>
              </p14:cNvPr>
              <p14:cNvContentPartPr/>
              <p14:nvPr/>
            </p14:nvContentPartPr>
            <p14:xfrm>
              <a:off x="2603151" y="3457237"/>
              <a:ext cx="133560" cy="1342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397A3B83-3C2F-453F-985B-75F34455E9D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94511" y="3448597"/>
                <a:ext cx="151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27C1B6A-9CC7-40C7-8082-A556BC55A06D}"/>
                  </a:ext>
                </a:extLst>
              </p14:cNvPr>
              <p14:cNvContentPartPr/>
              <p14:nvPr/>
            </p14:nvContentPartPr>
            <p14:xfrm>
              <a:off x="2815191" y="3420517"/>
              <a:ext cx="132120" cy="1800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27C1B6A-9CC7-40C7-8082-A556BC55A06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06551" y="3411517"/>
                <a:ext cx="149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D4CCCC1-010E-4721-9CFE-47F18872BC63}"/>
                  </a:ext>
                </a:extLst>
              </p14:cNvPr>
              <p14:cNvContentPartPr/>
              <p14:nvPr/>
            </p14:nvContentPartPr>
            <p14:xfrm>
              <a:off x="3351951" y="3413317"/>
              <a:ext cx="219600" cy="1872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D4CCCC1-010E-4721-9CFE-47F18872BC6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343311" y="3404317"/>
                <a:ext cx="237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D7ECAE7-3C70-4C3E-8EAE-69F052FDD544}"/>
                  </a:ext>
                </a:extLst>
              </p14:cNvPr>
              <p14:cNvContentPartPr/>
              <p14:nvPr/>
            </p14:nvContentPartPr>
            <p14:xfrm>
              <a:off x="4285071" y="3412957"/>
              <a:ext cx="128520" cy="1393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D7ECAE7-3C70-4C3E-8EAE-69F052FDD54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276071" y="3403957"/>
                <a:ext cx="146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8639FD7-3C8C-4B9D-B141-2967B6BEAC80}"/>
                  </a:ext>
                </a:extLst>
              </p14:cNvPr>
              <p14:cNvContentPartPr/>
              <p14:nvPr/>
            </p14:nvContentPartPr>
            <p14:xfrm>
              <a:off x="5738751" y="3381277"/>
              <a:ext cx="149400" cy="1576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8639FD7-3C8C-4B9D-B141-2967B6BEAC8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30111" y="3372637"/>
                <a:ext cx="167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0ABA01BE-164C-45C3-8100-B0BEE848B2C8}"/>
                  </a:ext>
                </a:extLst>
              </p14:cNvPr>
              <p14:cNvContentPartPr/>
              <p14:nvPr/>
            </p14:nvContentPartPr>
            <p14:xfrm>
              <a:off x="6008031" y="3375157"/>
              <a:ext cx="104040" cy="1422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0ABA01BE-164C-45C3-8100-B0BEE848B2C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99031" y="3366517"/>
                <a:ext cx="121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B9703F4-1FA3-448B-9CED-9D412A61F765}"/>
                  </a:ext>
                </a:extLst>
              </p14:cNvPr>
              <p14:cNvContentPartPr/>
              <p14:nvPr/>
            </p14:nvContentPartPr>
            <p14:xfrm>
              <a:off x="6224751" y="3374797"/>
              <a:ext cx="373320" cy="1436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B9703F4-1FA3-448B-9CED-9D412A61F7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216111" y="3366157"/>
                <a:ext cx="390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8B530ED-5DBE-4D57-9F68-4B5D7F5A9B0F}"/>
                  </a:ext>
                </a:extLst>
              </p14:cNvPr>
              <p14:cNvContentPartPr/>
              <p14:nvPr/>
            </p14:nvContentPartPr>
            <p14:xfrm>
              <a:off x="5451471" y="3371557"/>
              <a:ext cx="204480" cy="1609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8B530ED-5DBE-4D57-9F68-4B5D7F5A9B0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442471" y="3362917"/>
                <a:ext cx="222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7E421A3-399B-4D8D-ACC9-9D13407AB102}"/>
                  </a:ext>
                </a:extLst>
              </p14:cNvPr>
              <p14:cNvContentPartPr/>
              <p14:nvPr/>
            </p14:nvContentPartPr>
            <p14:xfrm>
              <a:off x="4512231" y="3387037"/>
              <a:ext cx="618840" cy="1695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7E421A3-399B-4D8D-ACC9-9D13407AB10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03591" y="3378056"/>
                <a:ext cx="636480" cy="18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3965E943-CC70-45A7-B957-F042421FEE52}"/>
                  </a:ext>
                </a:extLst>
              </p14:cNvPr>
              <p14:cNvContentPartPr/>
              <p14:nvPr/>
            </p14:nvContentPartPr>
            <p14:xfrm>
              <a:off x="3680991" y="3406477"/>
              <a:ext cx="507240" cy="1857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3965E943-CC70-45A7-B957-F042421FEE5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672345" y="3397820"/>
                <a:ext cx="524893" cy="20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0E3209E-5781-49D8-ABCA-C7352EB5A7C7}"/>
                  </a:ext>
                </a:extLst>
              </p14:cNvPr>
              <p14:cNvContentPartPr/>
              <p14:nvPr/>
            </p14:nvContentPartPr>
            <p14:xfrm>
              <a:off x="1818711" y="3471637"/>
              <a:ext cx="663480" cy="2124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0E3209E-5781-49D8-ABCA-C7352EB5A7C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10071" y="3462982"/>
                <a:ext cx="681120" cy="230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E3D793B-C96B-4BFA-B4DB-E8694AFB7DA6}"/>
                  </a:ext>
                </a:extLst>
              </p14:cNvPr>
              <p14:cNvContentPartPr/>
              <p14:nvPr/>
            </p14:nvContentPartPr>
            <p14:xfrm>
              <a:off x="7062831" y="3381277"/>
              <a:ext cx="138240" cy="1515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E3D793B-C96B-4BFA-B4DB-E8694AFB7DA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054191" y="3372277"/>
                <a:ext cx="1558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F8D5E1A-B612-4E02-98EC-E84D15E45BE2}"/>
                  </a:ext>
                </a:extLst>
              </p14:cNvPr>
              <p14:cNvContentPartPr/>
              <p14:nvPr/>
            </p14:nvContentPartPr>
            <p14:xfrm>
              <a:off x="7301511" y="3358237"/>
              <a:ext cx="99360" cy="1371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F8D5E1A-B612-4E02-98EC-E84D15E45BE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92511" y="3349597"/>
                <a:ext cx="117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66848C6-FD54-4E9B-AB55-1F8B96AAA14B}"/>
                  </a:ext>
                </a:extLst>
              </p14:cNvPr>
              <p14:cNvContentPartPr/>
              <p14:nvPr/>
            </p14:nvContentPartPr>
            <p14:xfrm>
              <a:off x="7495551" y="3372997"/>
              <a:ext cx="110160" cy="1396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66848C6-FD54-4E9B-AB55-1F8B96AAA14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486911" y="3363997"/>
                <a:ext cx="127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557C277-9C8C-4748-B8EF-B2B2A53891A4}"/>
                  </a:ext>
                </a:extLst>
              </p14:cNvPr>
              <p14:cNvContentPartPr/>
              <p14:nvPr/>
            </p14:nvContentPartPr>
            <p14:xfrm>
              <a:off x="8310591" y="3370117"/>
              <a:ext cx="119160" cy="1407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557C277-9C8C-4748-B8EF-B2B2A53891A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301951" y="3361117"/>
                <a:ext cx="136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3379633-4711-438C-BD5F-698EA625E4C2}"/>
                  </a:ext>
                </a:extLst>
              </p14:cNvPr>
              <p14:cNvContentPartPr/>
              <p14:nvPr/>
            </p14:nvContentPartPr>
            <p14:xfrm>
              <a:off x="8521911" y="3322957"/>
              <a:ext cx="120600" cy="1735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3379633-4711-438C-BD5F-698EA625E4C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512911" y="3314317"/>
                <a:ext cx="138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FEE0BD68-C54B-4B89-AF54-7EFF6CD5888E}"/>
                  </a:ext>
                </a:extLst>
              </p14:cNvPr>
              <p14:cNvContentPartPr/>
              <p14:nvPr/>
            </p14:nvContentPartPr>
            <p14:xfrm>
              <a:off x="9152631" y="3351037"/>
              <a:ext cx="168840" cy="1544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FEE0BD68-C54B-4B89-AF54-7EFF6CD5888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143631" y="3342037"/>
                <a:ext cx="186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798F0DE-D761-4F04-8557-06E25E115013}"/>
                  </a:ext>
                </a:extLst>
              </p14:cNvPr>
              <p14:cNvContentPartPr/>
              <p14:nvPr/>
            </p14:nvContentPartPr>
            <p14:xfrm>
              <a:off x="9416871" y="3342397"/>
              <a:ext cx="74520" cy="153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798F0DE-D761-4F04-8557-06E25E11501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407871" y="3333397"/>
                <a:ext cx="92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EA9A141-BDEA-4C01-AC76-9F690F3083A5}"/>
                  </a:ext>
                </a:extLst>
              </p14:cNvPr>
              <p14:cNvContentPartPr/>
              <p14:nvPr/>
            </p14:nvContentPartPr>
            <p14:xfrm>
              <a:off x="10004751" y="3335917"/>
              <a:ext cx="103680" cy="1335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EA9A141-BDEA-4C01-AC76-9F690F3083A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96111" y="3327277"/>
                <a:ext cx="121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0D16FC9-3FFC-4AF4-843D-B97FC825A4CC}"/>
                  </a:ext>
                </a:extLst>
              </p14:cNvPr>
              <p14:cNvContentPartPr/>
              <p14:nvPr/>
            </p14:nvContentPartPr>
            <p14:xfrm>
              <a:off x="10200951" y="3441757"/>
              <a:ext cx="10800" cy="50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0D16FC9-3FFC-4AF4-843D-B97FC825A4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192311" y="3432757"/>
                <a:ext cx="284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29FE53C-A420-475B-A6BA-8CE8AF7A70CD}"/>
                  </a:ext>
                </a:extLst>
              </p14:cNvPr>
              <p14:cNvContentPartPr/>
              <p14:nvPr/>
            </p14:nvContentPartPr>
            <p14:xfrm>
              <a:off x="10296711" y="3210997"/>
              <a:ext cx="120600" cy="2667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29FE53C-A420-475B-A6BA-8CE8AF7A70C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288071" y="3201997"/>
                <a:ext cx="1382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65E4F0C-967A-4CA8-8C72-1CA9E773E7C8}"/>
                  </a:ext>
                </a:extLst>
              </p14:cNvPr>
              <p14:cNvContentPartPr/>
              <p14:nvPr/>
            </p14:nvContentPartPr>
            <p14:xfrm>
              <a:off x="10492191" y="3355357"/>
              <a:ext cx="147600" cy="1170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65E4F0C-967A-4CA8-8C72-1CA9E773E7C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483191" y="3346357"/>
                <a:ext cx="165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11E7537-D793-4A65-9D78-58BCBE4563B7}"/>
                  </a:ext>
                </a:extLst>
              </p14:cNvPr>
              <p14:cNvContentPartPr/>
              <p14:nvPr/>
            </p14:nvContentPartPr>
            <p14:xfrm>
              <a:off x="11269791" y="3394597"/>
              <a:ext cx="65880" cy="1065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11E7537-D793-4A65-9D78-58BCBE4563B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261151" y="3385597"/>
                <a:ext cx="835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A8239F7C-3A10-4722-BCA5-779E3F23FF8C}"/>
                  </a:ext>
                </a:extLst>
              </p14:cNvPr>
              <p14:cNvContentPartPr/>
              <p14:nvPr/>
            </p14:nvContentPartPr>
            <p14:xfrm>
              <a:off x="11673351" y="3154477"/>
              <a:ext cx="420480" cy="5036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A8239F7C-3A10-4722-BCA5-779E3F23FF8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664351" y="3145477"/>
                <a:ext cx="438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3A34E80-BA9C-46FF-9E55-26FC9107A6E1}"/>
                  </a:ext>
                </a:extLst>
              </p14:cNvPr>
              <p14:cNvContentPartPr/>
              <p14:nvPr/>
            </p14:nvContentPartPr>
            <p14:xfrm>
              <a:off x="11433231" y="3285157"/>
              <a:ext cx="141840" cy="2023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3A34E80-BA9C-46FF-9E55-26FC9107A6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424231" y="3276157"/>
                <a:ext cx="159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BCD52B4-7BB2-4A82-9A3D-D196408E6820}"/>
                  </a:ext>
                </a:extLst>
              </p14:cNvPr>
              <p14:cNvContentPartPr/>
              <p14:nvPr/>
            </p14:nvContentPartPr>
            <p14:xfrm>
              <a:off x="10882071" y="3273637"/>
              <a:ext cx="301320" cy="2253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BCD52B4-7BB2-4A82-9A3D-D196408E682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873431" y="3264983"/>
                <a:ext cx="318960" cy="243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2628D82-D118-42F6-BA3B-BCBB87E76CA3}"/>
                  </a:ext>
                </a:extLst>
              </p14:cNvPr>
              <p14:cNvContentPartPr/>
              <p14:nvPr/>
            </p14:nvContentPartPr>
            <p14:xfrm>
              <a:off x="10732671" y="3341677"/>
              <a:ext cx="79560" cy="1281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2628D82-D118-42F6-BA3B-BCBB87E76CA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723671" y="3332677"/>
                <a:ext cx="97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A4ED618E-2495-41C0-A119-B6D6172A2C5D}"/>
                  </a:ext>
                </a:extLst>
              </p14:cNvPr>
              <p14:cNvContentPartPr/>
              <p14:nvPr/>
            </p14:nvContentPartPr>
            <p14:xfrm>
              <a:off x="9608751" y="3259237"/>
              <a:ext cx="312840" cy="2188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A4ED618E-2495-41C0-A119-B6D6172A2C5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600111" y="3250237"/>
                <a:ext cx="330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5B8FD92B-52CE-4594-A1CE-E1B1DC38BEE7}"/>
                  </a:ext>
                </a:extLst>
              </p14:cNvPr>
              <p14:cNvContentPartPr/>
              <p14:nvPr/>
            </p14:nvContentPartPr>
            <p14:xfrm>
              <a:off x="8923311" y="3362917"/>
              <a:ext cx="108000" cy="14436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5B8FD92B-52CE-4594-A1CE-E1B1DC38BEE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914671" y="3353917"/>
                <a:ext cx="125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99CB27FF-4A4D-42A0-A1B7-733A60EB03BB}"/>
                  </a:ext>
                </a:extLst>
              </p14:cNvPr>
              <p14:cNvContentPartPr/>
              <p14:nvPr/>
            </p14:nvContentPartPr>
            <p14:xfrm>
              <a:off x="8723151" y="3348877"/>
              <a:ext cx="121680" cy="1609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99CB27FF-4A4D-42A0-A1B7-733A60EB03B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14151" y="3340237"/>
                <a:ext cx="139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0CE0EEC0-1E3D-46DD-A8EC-B8E335242EB3}"/>
                  </a:ext>
                </a:extLst>
              </p14:cNvPr>
              <p14:cNvContentPartPr/>
              <p14:nvPr/>
            </p14:nvContentPartPr>
            <p14:xfrm>
              <a:off x="7707231" y="3358237"/>
              <a:ext cx="532080" cy="16848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0CE0EEC0-1E3D-46DD-A8EC-B8E335242EB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698585" y="3349237"/>
                <a:ext cx="549732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549C769-153A-46BB-A83A-2A38CB623932}"/>
                  </a:ext>
                </a:extLst>
              </p14:cNvPr>
              <p14:cNvContentPartPr/>
              <p14:nvPr/>
            </p14:nvContentPartPr>
            <p14:xfrm>
              <a:off x="1083951" y="4272277"/>
              <a:ext cx="139320" cy="918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549C769-153A-46BB-A83A-2A38CB62393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74951" y="4263277"/>
                <a:ext cx="1569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35AC8319-3264-4E09-90D2-179AB0159003}"/>
                  </a:ext>
                </a:extLst>
              </p14:cNvPr>
              <p14:cNvContentPartPr/>
              <p14:nvPr/>
            </p14:nvContentPartPr>
            <p14:xfrm>
              <a:off x="2524311" y="4270837"/>
              <a:ext cx="19440" cy="17100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35AC8319-3264-4E09-90D2-179AB015900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515671" y="4261837"/>
                <a:ext cx="37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A74650BB-FD85-4D22-A5F0-02DB7DCAD74A}"/>
                  </a:ext>
                </a:extLst>
              </p14:cNvPr>
              <p14:cNvContentPartPr/>
              <p14:nvPr/>
            </p14:nvContentPartPr>
            <p14:xfrm>
              <a:off x="3362751" y="3927037"/>
              <a:ext cx="548280" cy="5461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A74650BB-FD85-4D22-A5F0-02DB7DCAD74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354111" y="3918037"/>
                <a:ext cx="56592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C71C268-1F17-4475-9635-681B7FB8817B}"/>
                  </a:ext>
                </a:extLst>
              </p14:cNvPr>
              <p14:cNvContentPartPr/>
              <p14:nvPr/>
            </p14:nvContentPartPr>
            <p14:xfrm>
              <a:off x="2626911" y="4208197"/>
              <a:ext cx="479520" cy="4561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C71C268-1F17-4475-9635-681B7FB8817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618271" y="4199204"/>
                <a:ext cx="497160" cy="473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D2A61405-AF1B-494F-BF9B-0C7EBA5BCAE0}"/>
                  </a:ext>
                </a:extLst>
              </p14:cNvPr>
              <p14:cNvContentPartPr/>
              <p14:nvPr/>
            </p14:nvContentPartPr>
            <p14:xfrm>
              <a:off x="1855431" y="4082917"/>
              <a:ext cx="582120" cy="3675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D2A61405-AF1B-494F-BF9B-0C7EBA5BCAE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846425" y="4073917"/>
                <a:ext cx="599771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79E0B10-0457-444C-AD58-588640C79858}"/>
                  </a:ext>
                </a:extLst>
              </p14:cNvPr>
              <p14:cNvContentPartPr/>
              <p14:nvPr/>
            </p14:nvContentPartPr>
            <p14:xfrm>
              <a:off x="1402191" y="4123237"/>
              <a:ext cx="340200" cy="315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79E0B10-0457-444C-AD58-588640C7985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393191" y="4114597"/>
                <a:ext cx="3578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78987CB1-3C55-4ECA-854E-3EEF420A2B64}"/>
                  </a:ext>
                </a:extLst>
              </p14:cNvPr>
              <p14:cNvContentPartPr/>
              <p14:nvPr/>
            </p14:nvContentPartPr>
            <p14:xfrm>
              <a:off x="1554111" y="4801477"/>
              <a:ext cx="54000" cy="7092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78987CB1-3C55-4ECA-854E-3EEF420A2B6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545471" y="4792477"/>
                <a:ext cx="71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4AF0CC68-4324-4287-89C9-A5A08D4A3663}"/>
                  </a:ext>
                </a:extLst>
              </p14:cNvPr>
              <p14:cNvContentPartPr/>
              <p14:nvPr/>
            </p14:nvContentPartPr>
            <p14:xfrm>
              <a:off x="1823751" y="4636237"/>
              <a:ext cx="140400" cy="37512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4AF0CC68-4324-4287-89C9-A5A08D4A366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814751" y="4627237"/>
                <a:ext cx="1580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37D16308-002D-44BB-86AF-7FB812F72B1D}"/>
                  </a:ext>
                </a:extLst>
              </p14:cNvPr>
              <p14:cNvContentPartPr/>
              <p14:nvPr/>
            </p14:nvContentPartPr>
            <p14:xfrm>
              <a:off x="2427471" y="4793557"/>
              <a:ext cx="420840" cy="17280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37D16308-002D-44BB-86AF-7FB812F72B1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418831" y="4784899"/>
                <a:ext cx="438480" cy="190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F717D854-1492-4DE7-90A1-4D8EDD8BFF99}"/>
                  </a:ext>
                </a:extLst>
              </p14:cNvPr>
              <p14:cNvContentPartPr/>
              <p14:nvPr/>
            </p14:nvContentPartPr>
            <p14:xfrm>
              <a:off x="2122191" y="4793557"/>
              <a:ext cx="224640" cy="2044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F717D854-1492-4DE7-90A1-4D8EDD8BFF9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113551" y="4784917"/>
                <a:ext cx="242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59632BE-6D76-4C47-9C65-BE914482D1DE}"/>
                  </a:ext>
                </a:extLst>
              </p14:cNvPr>
              <p14:cNvContentPartPr/>
              <p14:nvPr/>
            </p14:nvContentPartPr>
            <p14:xfrm>
              <a:off x="3234591" y="4802197"/>
              <a:ext cx="101520" cy="1688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59632BE-6D76-4C47-9C65-BE914482D1D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225591" y="4793197"/>
                <a:ext cx="119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3296CE9B-21C5-4D67-801B-8F69F5315366}"/>
                  </a:ext>
                </a:extLst>
              </p14:cNvPr>
              <p14:cNvContentPartPr/>
              <p14:nvPr/>
            </p14:nvContentPartPr>
            <p14:xfrm>
              <a:off x="5030991" y="4670437"/>
              <a:ext cx="188640" cy="2005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3296CE9B-21C5-4D67-801B-8F69F531536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021991" y="4661797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4511A3A5-4B31-4046-A2A9-35BF64ED399F}"/>
                  </a:ext>
                </a:extLst>
              </p14:cNvPr>
              <p14:cNvContentPartPr/>
              <p14:nvPr/>
            </p14:nvContentPartPr>
            <p14:xfrm>
              <a:off x="5297751" y="4613197"/>
              <a:ext cx="719280" cy="23256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4511A3A5-4B31-4046-A2A9-35BF64ED399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289107" y="4604557"/>
                <a:ext cx="736929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02809B3F-E7D1-40A9-9CA1-BE1F45AC823A}"/>
                  </a:ext>
                </a:extLst>
              </p14:cNvPr>
              <p14:cNvContentPartPr/>
              <p14:nvPr/>
            </p14:nvContentPartPr>
            <p14:xfrm>
              <a:off x="3432951" y="4776997"/>
              <a:ext cx="354600" cy="1911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02809B3F-E7D1-40A9-9CA1-BE1F45AC823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424302" y="4767997"/>
                <a:ext cx="372258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051FD0E4-DB2D-4139-A851-1E91E8CA263D}"/>
                  </a:ext>
                </a:extLst>
              </p14:cNvPr>
              <p14:cNvContentPartPr/>
              <p14:nvPr/>
            </p14:nvContentPartPr>
            <p14:xfrm>
              <a:off x="3958191" y="4691677"/>
              <a:ext cx="688320" cy="2728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051FD0E4-DB2D-4139-A851-1E91E8CA263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949191" y="4682677"/>
                <a:ext cx="705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0DE2943-FF49-4962-909C-DCADD17183B4}"/>
                  </a:ext>
                </a:extLst>
              </p14:cNvPr>
              <p14:cNvContentPartPr/>
              <p14:nvPr/>
            </p14:nvContentPartPr>
            <p14:xfrm>
              <a:off x="2425311" y="5303317"/>
              <a:ext cx="80280" cy="93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0DE2943-FF49-4962-909C-DCADD17183B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416671" y="5294317"/>
                <a:ext cx="97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F29921B4-3082-49E0-B7AE-6BFD7EA6399D}"/>
                  </a:ext>
                </a:extLst>
              </p14:cNvPr>
              <p14:cNvContentPartPr/>
              <p14:nvPr/>
            </p14:nvContentPartPr>
            <p14:xfrm>
              <a:off x="2698551" y="5206837"/>
              <a:ext cx="125640" cy="1717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F29921B4-3082-49E0-B7AE-6BFD7EA6399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689551" y="5198197"/>
                <a:ext cx="143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8C7B9CD3-06B7-41AF-8920-C396268EDA2F}"/>
                  </a:ext>
                </a:extLst>
              </p14:cNvPr>
              <p14:cNvContentPartPr/>
              <p14:nvPr/>
            </p14:nvContentPartPr>
            <p14:xfrm>
              <a:off x="3408831" y="5165437"/>
              <a:ext cx="276120" cy="1396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8C7B9CD3-06B7-41AF-8920-C396268EDA2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400191" y="5156797"/>
                <a:ext cx="29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EC512462-6B3B-48E2-B89B-2F95FEFAAB22}"/>
                  </a:ext>
                </a:extLst>
              </p14:cNvPr>
              <p14:cNvContentPartPr/>
              <p14:nvPr/>
            </p14:nvContentPartPr>
            <p14:xfrm>
              <a:off x="3772071" y="5130517"/>
              <a:ext cx="407160" cy="16380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EC512462-6B3B-48E2-B89B-2F95FEFAAB2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763423" y="5121877"/>
                <a:ext cx="424816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0A232387-D7F2-4E3C-A9BB-8C41612BB5F4}"/>
                  </a:ext>
                </a:extLst>
              </p14:cNvPr>
              <p14:cNvContentPartPr/>
              <p14:nvPr/>
            </p14:nvContentPartPr>
            <p14:xfrm>
              <a:off x="2928591" y="5179837"/>
              <a:ext cx="390240" cy="14580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0A232387-D7F2-4E3C-A9BB-8C41612BB5F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19591" y="5171197"/>
                <a:ext cx="407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2E1F2E31-6F06-40AA-8332-0F45DBBA90F0}"/>
                  </a:ext>
                </a:extLst>
              </p14:cNvPr>
              <p14:cNvContentPartPr/>
              <p14:nvPr/>
            </p14:nvContentPartPr>
            <p14:xfrm>
              <a:off x="5084271" y="5072197"/>
              <a:ext cx="183960" cy="14436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2E1F2E31-6F06-40AA-8332-0F45DBBA90F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75271" y="5063197"/>
                <a:ext cx="201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6DBE89AB-413D-4072-BF69-5923509EFDE8}"/>
                  </a:ext>
                </a:extLst>
              </p14:cNvPr>
              <p14:cNvContentPartPr/>
              <p14:nvPr/>
            </p14:nvContentPartPr>
            <p14:xfrm>
              <a:off x="5544351" y="5037637"/>
              <a:ext cx="125280" cy="14976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6DBE89AB-413D-4072-BF69-5923509EFDE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535351" y="5028997"/>
                <a:ext cx="142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C93FC96B-1FBF-489C-996A-9197227429A7}"/>
                  </a:ext>
                </a:extLst>
              </p14:cNvPr>
              <p14:cNvContentPartPr/>
              <p14:nvPr/>
            </p14:nvContentPartPr>
            <p14:xfrm>
              <a:off x="5764671" y="5040157"/>
              <a:ext cx="118800" cy="13752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C93FC96B-1FBF-489C-996A-9197227429A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756031" y="5031157"/>
                <a:ext cx="136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FC5C8CC5-95BC-444E-98B7-604F51E8DFD1}"/>
                  </a:ext>
                </a:extLst>
              </p14:cNvPr>
              <p14:cNvContentPartPr/>
              <p14:nvPr/>
            </p14:nvContentPartPr>
            <p14:xfrm>
              <a:off x="5977431" y="4977877"/>
              <a:ext cx="603000" cy="18144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FC5C8CC5-95BC-444E-98B7-604F51E8DFD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68436" y="4968859"/>
                <a:ext cx="620629" cy="19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1F1B74F3-ABB0-4B80-9ACC-80E895B9EAF7}"/>
                  </a:ext>
                </a:extLst>
              </p14:cNvPr>
              <p14:cNvContentPartPr/>
              <p14:nvPr/>
            </p14:nvContentPartPr>
            <p14:xfrm>
              <a:off x="4534551" y="5081197"/>
              <a:ext cx="464400" cy="16344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1F1B74F3-ABB0-4B80-9ACC-80E895B9EAF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525551" y="5072557"/>
                <a:ext cx="482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F9497DAE-7BE9-4640-B531-767CF95263C7}"/>
                  </a:ext>
                </a:extLst>
              </p14:cNvPr>
              <p14:cNvContentPartPr/>
              <p14:nvPr/>
            </p14:nvContentPartPr>
            <p14:xfrm>
              <a:off x="2457711" y="5628397"/>
              <a:ext cx="160920" cy="1404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F9497DAE-7BE9-4640-B531-767CF95263C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448711" y="5619757"/>
                <a:ext cx="178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99A52875-5138-478C-AC97-1865187C108E}"/>
                  </a:ext>
                </a:extLst>
              </p14:cNvPr>
              <p14:cNvContentPartPr/>
              <p14:nvPr/>
            </p14:nvContentPartPr>
            <p14:xfrm>
              <a:off x="4286871" y="5382877"/>
              <a:ext cx="205560" cy="13824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99A52875-5138-478C-AC97-1865187C108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277871" y="5373877"/>
                <a:ext cx="223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CDED4DCA-19F5-45AF-9E13-094B9C5266E4}"/>
                  </a:ext>
                </a:extLst>
              </p14:cNvPr>
              <p14:cNvContentPartPr/>
              <p14:nvPr/>
            </p14:nvContentPartPr>
            <p14:xfrm>
              <a:off x="4447431" y="5634877"/>
              <a:ext cx="9000" cy="3384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CDED4DCA-19F5-45AF-9E13-094B9C5266E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438791" y="5625877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0616AD58-B2B8-4C5C-BE5A-0C54161AB812}"/>
                  </a:ext>
                </a:extLst>
              </p14:cNvPr>
              <p14:cNvContentPartPr/>
              <p14:nvPr/>
            </p14:nvContentPartPr>
            <p14:xfrm>
              <a:off x="2521071" y="5981197"/>
              <a:ext cx="164520" cy="792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0616AD58-B2B8-4C5C-BE5A-0C54161AB81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12071" y="5972557"/>
                <a:ext cx="1821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8B2774B7-1F6A-4A41-B0D9-3126B5A0FB01}"/>
                  </a:ext>
                </a:extLst>
              </p14:cNvPr>
              <p14:cNvContentPartPr/>
              <p14:nvPr/>
            </p14:nvContentPartPr>
            <p14:xfrm>
              <a:off x="3411711" y="5852317"/>
              <a:ext cx="126000" cy="15300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8B2774B7-1F6A-4A41-B0D9-3126B5A0FB0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402711" y="5843677"/>
                <a:ext cx="1436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8FF372F4-C23A-428E-B735-F978C6A6A253}"/>
                  </a:ext>
                </a:extLst>
              </p14:cNvPr>
              <p14:cNvContentPartPr/>
              <p14:nvPr/>
            </p14:nvContentPartPr>
            <p14:xfrm>
              <a:off x="4356711" y="5804797"/>
              <a:ext cx="192600" cy="15012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8FF372F4-C23A-428E-B735-F978C6A6A25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347711" y="5796157"/>
                <a:ext cx="210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F1249219-BDA2-425D-8C17-35EEC81FB8BD}"/>
                  </a:ext>
                </a:extLst>
              </p14:cNvPr>
              <p14:cNvContentPartPr/>
              <p14:nvPr/>
            </p14:nvContentPartPr>
            <p14:xfrm>
              <a:off x="5621031" y="5739637"/>
              <a:ext cx="106200" cy="14184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F1249219-BDA2-425D-8C17-35EEC81FB8BD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612031" y="5730637"/>
                <a:ext cx="123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C4317616-8523-477C-98F6-D62CA5D9FC9D}"/>
                  </a:ext>
                </a:extLst>
              </p14:cNvPr>
              <p14:cNvContentPartPr/>
              <p14:nvPr/>
            </p14:nvContentPartPr>
            <p14:xfrm>
              <a:off x="5869071" y="5625157"/>
              <a:ext cx="182880" cy="11340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C4317616-8523-477C-98F6-D62CA5D9FC9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860071" y="5616517"/>
                <a:ext cx="200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5510616D-9328-44BA-B479-A51549D90E30}"/>
                  </a:ext>
                </a:extLst>
              </p14:cNvPr>
              <p14:cNvContentPartPr/>
              <p14:nvPr/>
            </p14:nvContentPartPr>
            <p14:xfrm>
              <a:off x="5993991" y="5896237"/>
              <a:ext cx="3960" cy="504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5510616D-9328-44BA-B479-A51549D90E3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984991" y="5887237"/>
                <a:ext cx="216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6E5F9AEE-595B-4F11-AFB5-5707B788A6BE}"/>
                  </a:ext>
                </a:extLst>
              </p14:cNvPr>
              <p14:cNvContentPartPr/>
              <p14:nvPr/>
            </p14:nvContentPartPr>
            <p14:xfrm>
              <a:off x="4653711" y="5755117"/>
              <a:ext cx="853920" cy="17820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6E5F9AEE-595B-4F11-AFB5-5707B788A6B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644711" y="5746117"/>
                <a:ext cx="871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A3880044-632B-4129-9E5B-1C522D6B65A4}"/>
                  </a:ext>
                </a:extLst>
              </p14:cNvPr>
              <p14:cNvContentPartPr/>
              <p14:nvPr/>
            </p14:nvContentPartPr>
            <p14:xfrm>
              <a:off x="3838311" y="5823517"/>
              <a:ext cx="280800" cy="15768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A3880044-632B-4129-9E5B-1C522D6B65A4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829660" y="5814877"/>
                <a:ext cx="298463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EC2F237F-F84E-4729-A091-1AC8705E8C96}"/>
                  </a:ext>
                </a:extLst>
              </p14:cNvPr>
              <p14:cNvContentPartPr/>
              <p14:nvPr/>
            </p14:nvContentPartPr>
            <p14:xfrm>
              <a:off x="2912391" y="5886877"/>
              <a:ext cx="404640" cy="14544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EC2F237F-F84E-4729-A091-1AC8705E8C96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903751" y="5878237"/>
                <a:ext cx="422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A4689D39-2E6E-4062-B88D-D1FFFEBD990A}"/>
                  </a:ext>
                </a:extLst>
              </p14:cNvPr>
              <p14:cNvContentPartPr/>
              <p14:nvPr/>
            </p14:nvContentPartPr>
            <p14:xfrm>
              <a:off x="3951711" y="5493757"/>
              <a:ext cx="242640" cy="16452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A4689D39-2E6E-4062-B88D-D1FFFEBD990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943071" y="5484757"/>
                <a:ext cx="26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A11852C0-0E27-4FB0-896E-776C272BC2CD}"/>
                  </a:ext>
                </a:extLst>
              </p14:cNvPr>
              <p14:cNvContentPartPr/>
              <p14:nvPr/>
            </p14:nvContentPartPr>
            <p14:xfrm>
              <a:off x="3474711" y="5516437"/>
              <a:ext cx="362520" cy="15480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A11852C0-0E27-4FB0-896E-776C272BC2C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466062" y="5507797"/>
                <a:ext cx="380178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6D4A6088-F96B-476A-B080-D8C6C26B5394}"/>
                  </a:ext>
                </a:extLst>
              </p14:cNvPr>
              <p14:cNvContentPartPr/>
              <p14:nvPr/>
            </p14:nvContentPartPr>
            <p14:xfrm>
              <a:off x="2868471" y="5540197"/>
              <a:ext cx="334080" cy="16632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6D4A6088-F96B-476A-B080-D8C6C26B539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859471" y="5531538"/>
                <a:ext cx="351720" cy="1839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90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14:cNvPr>
              <p14:cNvContentPartPr/>
              <p14:nvPr/>
            </p14:nvContentPartPr>
            <p14:xfrm>
              <a:off x="2157471" y="379957"/>
              <a:ext cx="647640" cy="36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D58149-6053-45F4-AE64-05F07EA6C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476" y="371317"/>
                <a:ext cx="66527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14:cNvPr>
              <p14:cNvContentPartPr/>
              <p14:nvPr/>
            </p14:nvContentPartPr>
            <p14:xfrm>
              <a:off x="764271" y="199957"/>
              <a:ext cx="1177200" cy="597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A26417-FA7B-4490-B172-B9F071111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74" y="191317"/>
                <a:ext cx="1194835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14:cNvPr>
              <p14:cNvContentPartPr/>
              <p14:nvPr/>
            </p14:nvContentPartPr>
            <p14:xfrm>
              <a:off x="794871" y="1062157"/>
              <a:ext cx="2284560" cy="4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C830DE-4ACF-4A73-91B5-26636BFA87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231" y="1053157"/>
                <a:ext cx="2302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7928C-AA79-4E0A-AF5D-BECF65ECF231}"/>
                  </a:ext>
                </a:extLst>
              </p14:cNvPr>
              <p14:cNvContentPartPr/>
              <p14:nvPr/>
            </p14:nvContentPartPr>
            <p14:xfrm>
              <a:off x="4079511" y="525757"/>
              <a:ext cx="327240" cy="6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7928C-AA79-4E0A-AF5D-BECF65ECF2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0871" y="516757"/>
                <a:ext cx="344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C89611-7EAB-4EB8-9AD1-74F801791AA7}"/>
                  </a:ext>
                </a:extLst>
              </p14:cNvPr>
              <p14:cNvContentPartPr/>
              <p14:nvPr/>
            </p14:nvContentPartPr>
            <p14:xfrm>
              <a:off x="5271471" y="328477"/>
              <a:ext cx="505800" cy="44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C89611-7EAB-4EB8-9AD1-74F801791A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2471" y="319477"/>
                <a:ext cx="523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8B3320-9928-417D-930E-5B7FAEDC6A17}"/>
                  </a:ext>
                </a:extLst>
              </p14:cNvPr>
              <p14:cNvContentPartPr/>
              <p14:nvPr/>
            </p14:nvContentPartPr>
            <p14:xfrm>
              <a:off x="7590231" y="447277"/>
              <a:ext cx="194040" cy="28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8B3320-9928-417D-930E-5B7FAEDC6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1591" y="438277"/>
                <a:ext cx="211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B3D875-C2FD-4545-BA38-C524DDF3E0F8}"/>
                  </a:ext>
                </a:extLst>
              </p14:cNvPr>
              <p14:cNvContentPartPr/>
              <p14:nvPr/>
            </p14:nvContentPartPr>
            <p14:xfrm>
              <a:off x="9246591" y="379237"/>
              <a:ext cx="548280" cy="35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B3D875-C2FD-4545-BA38-C524DDF3E0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7591" y="370606"/>
                <a:ext cx="56592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5E22D5-D084-4291-A3A5-26F2AD491000}"/>
                  </a:ext>
                </a:extLst>
              </p14:cNvPr>
              <p14:cNvContentPartPr/>
              <p14:nvPr/>
            </p14:nvContentPartPr>
            <p14:xfrm>
              <a:off x="8252631" y="358717"/>
              <a:ext cx="578880" cy="346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5E22D5-D084-4291-A3A5-26F2AD4910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43631" y="350077"/>
                <a:ext cx="5965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F271EB-FBAD-4B89-BF1B-79AE10275CA0}"/>
                  </a:ext>
                </a:extLst>
              </p14:cNvPr>
              <p14:cNvContentPartPr/>
              <p14:nvPr/>
            </p14:nvContentPartPr>
            <p14:xfrm>
              <a:off x="6004431" y="429277"/>
              <a:ext cx="1401840" cy="32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F271EB-FBAD-4B89-BF1B-79AE10275C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5431" y="420637"/>
                <a:ext cx="14194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A804C6-3819-4C40-93A6-019B96AF3112}"/>
                  </a:ext>
                </a:extLst>
              </p14:cNvPr>
              <p14:cNvContentPartPr/>
              <p14:nvPr/>
            </p14:nvContentPartPr>
            <p14:xfrm>
              <a:off x="10765791" y="409117"/>
              <a:ext cx="56880" cy="26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A804C6-3819-4C40-93A6-019B96AF31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57151" y="400477"/>
                <a:ext cx="745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B7D7135-1DF1-4CDF-83C2-886B1BD82BE9}"/>
                  </a:ext>
                </a:extLst>
              </p14:cNvPr>
              <p14:cNvContentPartPr/>
              <p14:nvPr/>
            </p14:nvContentPartPr>
            <p14:xfrm>
              <a:off x="11001951" y="406237"/>
              <a:ext cx="286560" cy="29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B7D7135-1DF1-4CDF-83C2-886B1BD82B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92951" y="397597"/>
                <a:ext cx="304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93A9E3-1448-44B7-B965-583C9E5A09AC}"/>
                  </a:ext>
                </a:extLst>
              </p14:cNvPr>
              <p14:cNvContentPartPr/>
              <p14:nvPr/>
            </p14:nvContentPartPr>
            <p14:xfrm>
              <a:off x="11684871" y="350437"/>
              <a:ext cx="284400" cy="340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93A9E3-1448-44B7-B965-583C9E5A09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75871" y="341797"/>
                <a:ext cx="302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E6606-9A8F-4053-A3A3-AF15D2224C5C}"/>
                  </a:ext>
                </a:extLst>
              </p14:cNvPr>
              <p14:cNvContentPartPr/>
              <p14:nvPr/>
            </p14:nvContentPartPr>
            <p14:xfrm>
              <a:off x="11428191" y="406237"/>
              <a:ext cx="118080" cy="251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E6606-9A8F-4053-A3A3-AF15D2224C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19191" y="397597"/>
                <a:ext cx="135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C1C1EC-56BF-44EA-A634-D2D3929C683E}"/>
                  </a:ext>
                </a:extLst>
              </p14:cNvPr>
              <p14:cNvContentPartPr/>
              <p14:nvPr/>
            </p14:nvContentPartPr>
            <p14:xfrm>
              <a:off x="10033551" y="410917"/>
              <a:ext cx="603360" cy="28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C1C1EC-56BF-44EA-A634-D2D3929C68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24556" y="401917"/>
                <a:ext cx="620989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0940BC-E56B-46BA-9050-085CBC89168D}"/>
                  </a:ext>
                </a:extLst>
              </p14:cNvPr>
              <p14:cNvContentPartPr/>
              <p14:nvPr/>
            </p14:nvContentPartPr>
            <p14:xfrm>
              <a:off x="1933198" y="1711263"/>
              <a:ext cx="36000" cy="5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0940BC-E56B-46BA-9050-085CBC8916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24198" y="1702623"/>
                <a:ext cx="536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CF9178-796E-4DFF-B538-3C2F46600442}"/>
                  </a:ext>
                </a:extLst>
              </p14:cNvPr>
              <p14:cNvContentPartPr/>
              <p14:nvPr/>
            </p14:nvContentPartPr>
            <p14:xfrm>
              <a:off x="2108878" y="1703343"/>
              <a:ext cx="594720" cy="30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CF9178-796E-4DFF-B538-3C2F466004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0238" y="1694343"/>
                <a:ext cx="612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BE9D-0FC3-430C-9CF3-37805AE0EFD6}"/>
                  </a:ext>
                </a:extLst>
              </p14:cNvPr>
              <p14:cNvContentPartPr/>
              <p14:nvPr/>
            </p14:nvContentPartPr>
            <p14:xfrm>
              <a:off x="4070878" y="1381143"/>
              <a:ext cx="232560" cy="59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BE9D-0FC3-430C-9CF3-37805AE0EF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1878" y="1372143"/>
                <a:ext cx="2502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527A6B-376D-4E85-AAA9-53EC87374A60}"/>
                  </a:ext>
                </a:extLst>
              </p14:cNvPr>
              <p14:cNvContentPartPr/>
              <p14:nvPr/>
            </p14:nvContentPartPr>
            <p14:xfrm>
              <a:off x="4443838" y="1342263"/>
              <a:ext cx="355320" cy="603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527A6B-376D-4E85-AAA9-53EC87374A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4838" y="1333623"/>
                <a:ext cx="3729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BBF2C3-8C26-4547-B91A-40BCBC6BDACB}"/>
                  </a:ext>
                </a:extLst>
              </p14:cNvPr>
              <p14:cNvContentPartPr/>
              <p14:nvPr/>
            </p14:nvContentPartPr>
            <p14:xfrm>
              <a:off x="4502518" y="2566263"/>
              <a:ext cx="160200" cy="22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BBF2C3-8C26-4547-B91A-40BCBC6BDA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93878" y="2557263"/>
                <a:ext cx="1778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F6D919-E2A5-4BA9-8433-99EE5E83D3B6}"/>
                  </a:ext>
                </a:extLst>
              </p14:cNvPr>
              <p14:cNvContentPartPr/>
              <p14:nvPr/>
            </p14:nvContentPartPr>
            <p14:xfrm>
              <a:off x="5707438" y="2419023"/>
              <a:ext cx="247320" cy="38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F6D919-E2A5-4BA9-8433-99EE5E83D3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98798" y="2410383"/>
                <a:ext cx="264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F493F69-3FF1-414F-B63D-9CF2A140BF6B}"/>
                  </a:ext>
                </a:extLst>
              </p14:cNvPr>
              <p14:cNvContentPartPr/>
              <p14:nvPr/>
            </p14:nvContentPartPr>
            <p14:xfrm>
              <a:off x="6678358" y="2449263"/>
              <a:ext cx="430920" cy="26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F493F69-3FF1-414F-B63D-9CF2A140BF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69718" y="2440263"/>
                <a:ext cx="448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3C39AB8-EEC7-4DF2-9F08-DB130457EF3A}"/>
                  </a:ext>
                </a:extLst>
              </p14:cNvPr>
              <p14:cNvContentPartPr/>
              <p14:nvPr/>
            </p14:nvContentPartPr>
            <p14:xfrm>
              <a:off x="9510478" y="2333703"/>
              <a:ext cx="190440" cy="261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3C39AB8-EEC7-4DF2-9F08-DB130457EF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1478" y="2324703"/>
                <a:ext cx="208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F918FD5-5703-47CD-A3D0-CE535CDC783D}"/>
                  </a:ext>
                </a:extLst>
              </p14:cNvPr>
              <p14:cNvContentPartPr/>
              <p14:nvPr/>
            </p14:nvContentPartPr>
            <p14:xfrm>
              <a:off x="9986758" y="1972263"/>
              <a:ext cx="42120" cy="308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F918FD5-5703-47CD-A3D0-CE535CDC78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78118" y="1963263"/>
                <a:ext cx="597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CA6E9E8-3048-42AF-8184-3084CB71B5D8}"/>
                  </a:ext>
                </a:extLst>
              </p14:cNvPr>
              <p14:cNvContentPartPr/>
              <p14:nvPr/>
            </p14:nvContentPartPr>
            <p14:xfrm>
              <a:off x="10007998" y="2574543"/>
              <a:ext cx="16200" cy="36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CA6E9E8-3048-42AF-8184-3084CB71B5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99358" y="2565903"/>
                <a:ext cx="33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CB05533-0B04-4939-8E62-CB8A2A5AE271}"/>
                  </a:ext>
                </a:extLst>
              </p14:cNvPr>
              <p14:cNvContentPartPr/>
              <p14:nvPr/>
            </p14:nvContentPartPr>
            <p14:xfrm>
              <a:off x="7504918" y="2339463"/>
              <a:ext cx="1883880" cy="340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CB05533-0B04-4939-8E62-CB8A2A5AE2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6276" y="2330463"/>
                <a:ext cx="1901523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34055D2-63A8-47C4-9F3E-498CA5F76D68}"/>
                  </a:ext>
                </a:extLst>
              </p14:cNvPr>
              <p14:cNvContentPartPr/>
              <p14:nvPr/>
            </p14:nvContentPartPr>
            <p14:xfrm>
              <a:off x="6112078" y="2482743"/>
              <a:ext cx="425520" cy="271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34055D2-63A8-47C4-9F3E-498CA5F76D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03078" y="2474103"/>
                <a:ext cx="443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0E033A-4F70-4DD6-83DD-6DD210EB6AA6}"/>
                  </a:ext>
                </a:extLst>
              </p14:cNvPr>
              <p14:cNvContentPartPr/>
              <p14:nvPr/>
            </p14:nvContentPartPr>
            <p14:xfrm>
              <a:off x="4808518" y="2489943"/>
              <a:ext cx="528120" cy="302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0E033A-4F70-4DD6-83DD-6DD210EB6A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99518" y="2480943"/>
                <a:ext cx="5457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258AF1-04E9-4EDC-926B-0216A0DAD23C}"/>
                  </a:ext>
                </a:extLst>
              </p14:cNvPr>
              <p14:cNvContentPartPr/>
              <p14:nvPr/>
            </p14:nvContentPartPr>
            <p14:xfrm>
              <a:off x="2813038" y="2541423"/>
              <a:ext cx="1138320" cy="28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258AF1-04E9-4EDC-926B-0216A0DAD2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04038" y="2532783"/>
                <a:ext cx="11559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EC2EFF4-D2AF-42E7-85A3-8D40905BBC93}"/>
                  </a:ext>
                </a:extLst>
              </p14:cNvPr>
              <p14:cNvContentPartPr/>
              <p14:nvPr/>
            </p14:nvContentPartPr>
            <p14:xfrm>
              <a:off x="2872798" y="1659423"/>
              <a:ext cx="963720" cy="358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EC2EFF4-D2AF-42E7-85A3-8D40905BBC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63801" y="1650432"/>
                <a:ext cx="981353" cy="375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32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50C2FE-62FC-4A3A-83D6-3BECF7461B67}"/>
                  </a:ext>
                </a:extLst>
              </p14:cNvPr>
              <p14:cNvContentPartPr/>
              <p14:nvPr/>
            </p14:nvContentPartPr>
            <p14:xfrm>
              <a:off x="858238" y="434343"/>
              <a:ext cx="341280" cy="31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50C2FE-62FC-4A3A-83D6-3BECF7461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238" y="425343"/>
                <a:ext cx="3589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513832-D886-47FB-905B-25F578899466}"/>
                  </a:ext>
                </a:extLst>
              </p14:cNvPr>
              <p14:cNvContentPartPr/>
              <p14:nvPr/>
            </p14:nvContentPartPr>
            <p14:xfrm>
              <a:off x="5034238" y="368103"/>
              <a:ext cx="271440" cy="26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513832-D886-47FB-905B-25F5788994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5238" y="359463"/>
                <a:ext cx="2890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B3D2AE-6EE4-4063-AE00-0AD7EE76BA24}"/>
                  </a:ext>
                </a:extLst>
              </p14:cNvPr>
              <p14:cNvContentPartPr/>
              <p14:nvPr/>
            </p14:nvContentPartPr>
            <p14:xfrm>
              <a:off x="888838" y="1217343"/>
              <a:ext cx="176400" cy="312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B3D2AE-6EE4-4063-AE00-0AD7EE76BA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0198" y="1208703"/>
                <a:ext cx="1940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FBC4F9-BF03-4903-8150-35EF8975E4D3}"/>
                  </a:ext>
                </a:extLst>
              </p14:cNvPr>
              <p14:cNvContentPartPr/>
              <p14:nvPr/>
            </p14:nvContentPartPr>
            <p14:xfrm>
              <a:off x="2143078" y="1147143"/>
              <a:ext cx="166320" cy="261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FBC4F9-BF03-4903-8150-35EF8975E4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4438" y="1138143"/>
                <a:ext cx="183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9430A1-68BE-4F5F-B926-E0046A6EBE53}"/>
                  </a:ext>
                </a:extLst>
              </p14:cNvPr>
              <p14:cNvContentPartPr/>
              <p14:nvPr/>
            </p14:nvContentPartPr>
            <p14:xfrm>
              <a:off x="2453758" y="1168023"/>
              <a:ext cx="469440" cy="265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9430A1-68BE-4F5F-B926-E0046A6EBE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4758" y="1159035"/>
                <a:ext cx="48708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F40E53-D41F-4879-A9D1-3591D57BFCF9}"/>
                  </a:ext>
                </a:extLst>
              </p14:cNvPr>
              <p14:cNvContentPartPr/>
              <p14:nvPr/>
            </p14:nvContentPartPr>
            <p14:xfrm>
              <a:off x="1177918" y="1220583"/>
              <a:ext cx="812520" cy="27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F40E53-D41F-4879-A9D1-3591D57BFC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8918" y="1211583"/>
                <a:ext cx="830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F120EA0-B4BB-4B1B-A1EC-CDFDD9FEE8A5}"/>
                  </a:ext>
                </a:extLst>
              </p14:cNvPr>
              <p14:cNvContentPartPr/>
              <p14:nvPr/>
            </p14:nvContentPartPr>
            <p14:xfrm>
              <a:off x="6528238" y="224823"/>
              <a:ext cx="893880" cy="37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F120EA0-B4BB-4B1B-A1EC-CDFDD9FEE8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9598" y="215832"/>
                <a:ext cx="911520" cy="390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4B35E3-6BC4-45A5-8DC8-166FC984D1D9}"/>
                  </a:ext>
                </a:extLst>
              </p14:cNvPr>
              <p14:cNvContentPartPr/>
              <p14:nvPr/>
            </p14:nvContentPartPr>
            <p14:xfrm>
              <a:off x="5437438" y="325263"/>
              <a:ext cx="547560" cy="254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4B35E3-6BC4-45A5-8DC8-166FC984D1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8804" y="316276"/>
                <a:ext cx="565188" cy="27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09D988A-1B50-49DF-A379-EA497826D1FC}"/>
                  </a:ext>
                </a:extLst>
              </p14:cNvPr>
              <p14:cNvContentPartPr/>
              <p14:nvPr/>
            </p14:nvContentPartPr>
            <p14:xfrm>
              <a:off x="4188598" y="326343"/>
              <a:ext cx="426600" cy="276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09D988A-1B50-49DF-A379-EA497826D1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79598" y="317355"/>
                <a:ext cx="444240" cy="293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983A159-3437-4F0B-B58B-C9C864F9C8E3}"/>
                  </a:ext>
                </a:extLst>
              </p14:cNvPr>
              <p14:cNvContentPartPr/>
              <p14:nvPr/>
            </p14:nvContentPartPr>
            <p14:xfrm>
              <a:off x="3166558" y="356583"/>
              <a:ext cx="510480" cy="243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983A159-3437-4F0B-B58B-C9C864F9C8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7918" y="347943"/>
                <a:ext cx="528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72CDC0-A73C-4182-B9D9-C3D827314746}"/>
                  </a:ext>
                </a:extLst>
              </p14:cNvPr>
              <p14:cNvContentPartPr/>
              <p14:nvPr/>
            </p14:nvContentPartPr>
            <p14:xfrm>
              <a:off x="2606758" y="408423"/>
              <a:ext cx="439200" cy="252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72CDC0-A73C-4182-B9D9-C3D8273147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98118" y="399436"/>
                <a:ext cx="456840" cy="27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64F20C-C2D6-478A-91CC-23115475A87E}"/>
                  </a:ext>
                </a:extLst>
              </p14:cNvPr>
              <p14:cNvContentPartPr/>
              <p14:nvPr/>
            </p14:nvContentPartPr>
            <p14:xfrm>
              <a:off x="1340638" y="390783"/>
              <a:ext cx="793080" cy="302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64F20C-C2D6-478A-91CC-23115475A8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1998" y="382143"/>
                <a:ext cx="8107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9B49706-EFBC-465C-9AFE-17C39ED3086D}"/>
                  </a:ext>
                </a:extLst>
              </p14:cNvPr>
              <p14:cNvContentPartPr/>
              <p14:nvPr/>
            </p14:nvContentPartPr>
            <p14:xfrm>
              <a:off x="5669638" y="1076943"/>
              <a:ext cx="136800" cy="242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9B49706-EFBC-465C-9AFE-17C39ED308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0998" y="1068303"/>
                <a:ext cx="154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D319C3-1B8B-4D86-9641-CFCAFA234E72}"/>
                  </a:ext>
                </a:extLst>
              </p14:cNvPr>
              <p14:cNvContentPartPr/>
              <p14:nvPr/>
            </p14:nvContentPartPr>
            <p14:xfrm>
              <a:off x="6249958" y="1007463"/>
              <a:ext cx="255240" cy="258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D319C3-1B8B-4D86-9641-CFCAFA234E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1318" y="998463"/>
                <a:ext cx="2728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724529C-B219-4764-B375-93309F5BFCF3}"/>
                  </a:ext>
                </a:extLst>
              </p14:cNvPr>
              <p14:cNvContentPartPr/>
              <p14:nvPr/>
            </p14:nvContentPartPr>
            <p14:xfrm>
              <a:off x="8165878" y="953823"/>
              <a:ext cx="571680" cy="269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724529C-B219-4764-B375-93309F5BFC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57238" y="944823"/>
                <a:ext cx="5893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A187754-16F5-4F92-A75E-C0A3C798CA2F}"/>
                  </a:ext>
                </a:extLst>
              </p14:cNvPr>
              <p14:cNvContentPartPr/>
              <p14:nvPr/>
            </p14:nvContentPartPr>
            <p14:xfrm>
              <a:off x="7487638" y="929343"/>
              <a:ext cx="519840" cy="28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A187754-16F5-4F92-A75E-C0A3C798CA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78638" y="920343"/>
                <a:ext cx="537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DD5842-DC45-4B57-9E7E-9011CEAF4FDC}"/>
                  </a:ext>
                </a:extLst>
              </p14:cNvPr>
              <p14:cNvContentPartPr/>
              <p14:nvPr/>
            </p14:nvContentPartPr>
            <p14:xfrm>
              <a:off x="7028278" y="943383"/>
              <a:ext cx="287280" cy="302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DD5842-DC45-4B57-9E7E-9011CEAF4F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19638" y="934383"/>
                <a:ext cx="304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9F209F3-7C7A-45A8-9981-A96AE3B4DA55}"/>
                  </a:ext>
                </a:extLst>
              </p14:cNvPr>
              <p14:cNvContentPartPr/>
              <p14:nvPr/>
            </p14:nvContentPartPr>
            <p14:xfrm>
              <a:off x="5929918" y="1048143"/>
              <a:ext cx="204120" cy="29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9F209F3-7C7A-45A8-9981-A96AE3B4DA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21278" y="1039503"/>
                <a:ext cx="2217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00EC49F-9220-4216-903B-2F7CE3B784DF}"/>
                  </a:ext>
                </a:extLst>
              </p14:cNvPr>
              <p14:cNvContentPartPr/>
              <p14:nvPr/>
            </p14:nvContentPartPr>
            <p14:xfrm>
              <a:off x="5115238" y="1066503"/>
              <a:ext cx="417960" cy="304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00EC49F-9220-4216-903B-2F7CE3B784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6238" y="1057863"/>
                <a:ext cx="4356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6E028CA-D2FC-470B-A774-D23214686B52}"/>
                  </a:ext>
                </a:extLst>
              </p14:cNvPr>
              <p14:cNvContentPartPr/>
              <p14:nvPr/>
            </p14:nvContentPartPr>
            <p14:xfrm>
              <a:off x="4088518" y="1087023"/>
              <a:ext cx="750960" cy="290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6E028CA-D2FC-470B-A774-D23214686B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79518" y="1078383"/>
                <a:ext cx="768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0421D3D-9AE7-48E0-A519-0736B5292F77}"/>
                  </a:ext>
                </a:extLst>
              </p14:cNvPr>
              <p14:cNvContentPartPr/>
              <p14:nvPr/>
            </p14:nvContentPartPr>
            <p14:xfrm>
              <a:off x="3375358" y="1135623"/>
              <a:ext cx="598680" cy="29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0421D3D-9AE7-48E0-A519-0736B5292F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66363" y="1126623"/>
                <a:ext cx="616309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62545E6-B116-4157-B2EA-DDA335FBE4BA}"/>
                  </a:ext>
                </a:extLst>
              </p14:cNvPr>
              <p14:cNvContentPartPr/>
              <p14:nvPr/>
            </p14:nvContentPartPr>
            <p14:xfrm>
              <a:off x="2487958" y="1989543"/>
              <a:ext cx="275040" cy="299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62545E6-B116-4157-B2EA-DDA335FBE4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79318" y="1980543"/>
                <a:ext cx="29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5BAFEAE-BFA0-45FD-96A9-AF7E54D5F61E}"/>
                  </a:ext>
                </a:extLst>
              </p14:cNvPr>
              <p14:cNvContentPartPr/>
              <p14:nvPr/>
            </p14:nvContentPartPr>
            <p14:xfrm>
              <a:off x="5461198" y="1910343"/>
              <a:ext cx="372600" cy="273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5BAFEAE-BFA0-45FD-96A9-AF7E54D5F6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52198" y="1901343"/>
                <a:ext cx="3902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EBD099-B469-407B-BBAC-9D44AAA89D8C}"/>
                  </a:ext>
                </a:extLst>
              </p14:cNvPr>
              <p14:cNvContentPartPr/>
              <p14:nvPr/>
            </p14:nvContentPartPr>
            <p14:xfrm>
              <a:off x="7841158" y="1838703"/>
              <a:ext cx="143280" cy="231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EBD099-B469-407B-BBAC-9D44AAA89D8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32518" y="1829703"/>
                <a:ext cx="160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772B81-3A00-40B2-9E8D-7AF887E6ED0A}"/>
                  </a:ext>
                </a:extLst>
              </p14:cNvPr>
              <p14:cNvContentPartPr/>
              <p14:nvPr/>
            </p14:nvContentPartPr>
            <p14:xfrm>
              <a:off x="8119798" y="1835823"/>
              <a:ext cx="178200" cy="218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772B81-3A00-40B2-9E8D-7AF887E6ED0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1158" y="1827183"/>
                <a:ext cx="195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CA7485B-D570-44CA-9EA5-CED1580FF8AA}"/>
                  </a:ext>
                </a:extLst>
              </p14:cNvPr>
              <p14:cNvContentPartPr/>
              <p14:nvPr/>
            </p14:nvContentPartPr>
            <p14:xfrm>
              <a:off x="8427958" y="1787583"/>
              <a:ext cx="306360" cy="266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CA7485B-D570-44CA-9EA5-CED1580FF8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19318" y="1778943"/>
                <a:ext cx="3240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F94F367-7DFF-43FE-8BC1-2E56773CD49A}"/>
                  </a:ext>
                </a:extLst>
              </p14:cNvPr>
              <p14:cNvContentPartPr/>
              <p14:nvPr/>
            </p14:nvContentPartPr>
            <p14:xfrm>
              <a:off x="3313438" y="2658783"/>
              <a:ext cx="193680" cy="240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F94F367-7DFF-43FE-8BC1-2E56773CD4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04438" y="2650143"/>
                <a:ext cx="211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C82EA7A-5096-4908-92C2-D992EE88F1F8}"/>
                  </a:ext>
                </a:extLst>
              </p14:cNvPr>
              <p14:cNvContentPartPr/>
              <p14:nvPr/>
            </p14:nvContentPartPr>
            <p14:xfrm>
              <a:off x="7596358" y="2507223"/>
              <a:ext cx="261360" cy="276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C82EA7A-5096-4908-92C2-D992EE88F1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87358" y="2498583"/>
                <a:ext cx="279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9DBE40-C4B6-4B36-ACFC-89BD6C222A90}"/>
                  </a:ext>
                </a:extLst>
              </p14:cNvPr>
              <p14:cNvContentPartPr/>
              <p14:nvPr/>
            </p14:nvContentPartPr>
            <p14:xfrm>
              <a:off x="8004598" y="2488863"/>
              <a:ext cx="64800" cy="285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9DBE40-C4B6-4B36-ACFC-89BD6C222A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95958" y="2479863"/>
                <a:ext cx="82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8F4AFB5-5367-48B2-9CCF-8AE4B4248E5D}"/>
                  </a:ext>
                </a:extLst>
              </p14:cNvPr>
              <p14:cNvContentPartPr/>
              <p14:nvPr/>
            </p14:nvContentPartPr>
            <p14:xfrm>
              <a:off x="9015118" y="2151543"/>
              <a:ext cx="105120" cy="58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8F4AFB5-5367-48B2-9CCF-8AE4B4248E5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6118" y="2142543"/>
                <a:ext cx="1227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C01F25C-8553-4001-A2C3-4EA697AE9FC2}"/>
                  </a:ext>
                </a:extLst>
              </p14:cNvPr>
              <p14:cNvContentPartPr/>
              <p14:nvPr/>
            </p14:nvContentPartPr>
            <p14:xfrm>
              <a:off x="8589238" y="2468703"/>
              <a:ext cx="169560" cy="277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C01F25C-8553-4001-A2C3-4EA697AE9FC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80598" y="2460063"/>
                <a:ext cx="1872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FDA5A25-529C-454E-A444-7C5447922238}"/>
                  </a:ext>
                </a:extLst>
              </p14:cNvPr>
              <p14:cNvContentPartPr/>
              <p14:nvPr/>
            </p14:nvContentPartPr>
            <p14:xfrm>
              <a:off x="8234278" y="2480223"/>
              <a:ext cx="214560" cy="273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FDA5A25-529C-454E-A444-7C54479222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25278" y="2471235"/>
                <a:ext cx="232200" cy="291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D42ED9A-FC38-4190-97C1-128CA9C81E64}"/>
                  </a:ext>
                </a:extLst>
              </p14:cNvPr>
              <p14:cNvContentPartPr/>
              <p14:nvPr/>
            </p14:nvContentPartPr>
            <p14:xfrm>
              <a:off x="6753598" y="2509023"/>
              <a:ext cx="244440" cy="286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D42ED9A-FC38-4190-97C1-128CA9C81E6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44598" y="2500023"/>
                <a:ext cx="262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C921ED0-9AA4-4164-B6ED-9E1AF0DF9F9E}"/>
                  </a:ext>
                </a:extLst>
              </p14:cNvPr>
              <p14:cNvContentPartPr/>
              <p14:nvPr/>
            </p14:nvContentPartPr>
            <p14:xfrm>
              <a:off x="5778358" y="2549703"/>
              <a:ext cx="813600" cy="293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C921ED0-9AA4-4164-B6ED-9E1AF0DF9F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69714" y="2541063"/>
                <a:ext cx="831248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E591741-1606-4BEC-AB46-DB0BB39A260B}"/>
                  </a:ext>
                </a:extLst>
              </p14:cNvPr>
              <p14:cNvContentPartPr/>
              <p14:nvPr/>
            </p14:nvContentPartPr>
            <p14:xfrm>
              <a:off x="4656598" y="2589303"/>
              <a:ext cx="532800" cy="29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E591741-1606-4BEC-AB46-DB0BB39A26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47598" y="2580663"/>
                <a:ext cx="5504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C6C937C-F820-44DF-A2A6-8E0DFE72368C}"/>
                  </a:ext>
                </a:extLst>
              </p14:cNvPr>
              <p14:cNvContentPartPr/>
              <p14:nvPr/>
            </p14:nvContentPartPr>
            <p14:xfrm>
              <a:off x="3706198" y="2580663"/>
              <a:ext cx="763200" cy="306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C6C937C-F820-44DF-A2A6-8E0DFE7236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97198" y="2571663"/>
                <a:ext cx="780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3BAA813-65BF-49CE-99D0-B6384A74E725}"/>
                  </a:ext>
                </a:extLst>
              </p14:cNvPr>
              <p14:cNvContentPartPr/>
              <p14:nvPr/>
            </p14:nvContentPartPr>
            <p14:xfrm>
              <a:off x="1990438" y="2647983"/>
              <a:ext cx="876240" cy="374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3BAA813-65BF-49CE-99D0-B6384A74E7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81438" y="2639343"/>
                <a:ext cx="893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B3DAC46-7A39-4F4B-94E7-540D01DC027D}"/>
                  </a:ext>
                </a:extLst>
              </p14:cNvPr>
              <p14:cNvContentPartPr/>
              <p14:nvPr/>
            </p14:nvContentPartPr>
            <p14:xfrm>
              <a:off x="940318" y="2746983"/>
              <a:ext cx="888840" cy="291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B3DAC46-7A39-4F4B-94E7-540D01DC02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1318" y="2737983"/>
                <a:ext cx="906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521C237-B2AA-4A40-BFE4-0CAB97327C7F}"/>
                  </a:ext>
                </a:extLst>
              </p14:cNvPr>
              <p14:cNvContentPartPr/>
              <p14:nvPr/>
            </p14:nvContentPartPr>
            <p14:xfrm>
              <a:off x="7492678" y="1729263"/>
              <a:ext cx="210240" cy="380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521C237-B2AA-4A40-BFE4-0CAB97327C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84038" y="1720623"/>
                <a:ext cx="2278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10EC950-930C-4A82-96B4-DB47A236A6F2}"/>
                  </a:ext>
                </a:extLst>
              </p14:cNvPr>
              <p14:cNvContentPartPr/>
              <p14:nvPr/>
            </p14:nvContentPartPr>
            <p14:xfrm>
              <a:off x="5961238" y="1811343"/>
              <a:ext cx="992520" cy="344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10EC950-930C-4A82-96B4-DB47A236A6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52598" y="1802712"/>
                <a:ext cx="1010160" cy="36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BF35B2-E681-4CD1-9A71-44A6AB90842E}"/>
                  </a:ext>
                </a:extLst>
              </p14:cNvPr>
              <p14:cNvContentPartPr/>
              <p14:nvPr/>
            </p14:nvContentPartPr>
            <p14:xfrm>
              <a:off x="4230358" y="1921863"/>
              <a:ext cx="750960" cy="314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BF35B2-E681-4CD1-9A71-44A6AB90842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21358" y="1912863"/>
                <a:ext cx="7686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8E404FD-6CC3-4D33-940A-2511D23D1BAB}"/>
                  </a:ext>
                </a:extLst>
              </p14:cNvPr>
              <p14:cNvContentPartPr/>
              <p14:nvPr/>
            </p14:nvContentPartPr>
            <p14:xfrm>
              <a:off x="3250078" y="1990623"/>
              <a:ext cx="526680" cy="271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8E404FD-6CC3-4D33-940A-2511D23D1B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41078" y="1981983"/>
                <a:ext cx="544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CDBD308-7D4C-437E-9668-1022C8266CD8}"/>
                  </a:ext>
                </a:extLst>
              </p14:cNvPr>
              <p14:cNvContentPartPr/>
              <p14:nvPr/>
            </p14:nvContentPartPr>
            <p14:xfrm>
              <a:off x="926998" y="1949223"/>
              <a:ext cx="1449000" cy="438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CDBD308-7D4C-437E-9668-1022C8266CD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8358" y="1940576"/>
                <a:ext cx="1466640" cy="4564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13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983F9B-34CE-4534-A812-D5F78E4E2C75}"/>
                  </a:ext>
                </a:extLst>
              </p14:cNvPr>
              <p14:cNvContentPartPr/>
              <p14:nvPr/>
            </p14:nvContentPartPr>
            <p14:xfrm>
              <a:off x="3343678" y="254703"/>
              <a:ext cx="223560" cy="23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983F9B-34CE-4534-A812-D5F78E4E2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5038" y="245703"/>
                <a:ext cx="241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CF2CE6-FA08-46C3-AD51-F44405A09040}"/>
                  </a:ext>
                </a:extLst>
              </p14:cNvPr>
              <p14:cNvContentPartPr/>
              <p14:nvPr/>
            </p14:nvContentPartPr>
            <p14:xfrm>
              <a:off x="3782878" y="180183"/>
              <a:ext cx="125640" cy="26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CF2CE6-FA08-46C3-AD51-F44405A090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4238" y="171183"/>
                <a:ext cx="1432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3D6CD2-B3EF-4A51-A9A2-7DB69B7B711C}"/>
                  </a:ext>
                </a:extLst>
              </p14:cNvPr>
              <p14:cNvContentPartPr/>
              <p14:nvPr/>
            </p14:nvContentPartPr>
            <p14:xfrm>
              <a:off x="4387318" y="270183"/>
              <a:ext cx="67680" cy="203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3D6CD2-B3EF-4A51-A9A2-7DB69B7B71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318" y="261543"/>
                <a:ext cx="853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C14707-6FF3-4F25-9764-EAE9F712642D}"/>
                  </a:ext>
                </a:extLst>
              </p14:cNvPr>
              <p14:cNvContentPartPr/>
              <p14:nvPr/>
            </p14:nvContentPartPr>
            <p14:xfrm>
              <a:off x="4593598" y="202863"/>
              <a:ext cx="273240" cy="237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C14707-6FF3-4F25-9764-EAE9F71264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4958" y="194223"/>
                <a:ext cx="290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392A91B-9CFB-4621-9B64-692A9A29B2BE}"/>
                  </a:ext>
                </a:extLst>
              </p14:cNvPr>
              <p14:cNvContentPartPr/>
              <p14:nvPr/>
            </p14:nvContentPartPr>
            <p14:xfrm>
              <a:off x="8430478" y="202863"/>
              <a:ext cx="37800" cy="224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392A91B-9CFB-4621-9B64-692A9A29B2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1838" y="194223"/>
                <a:ext cx="55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8EDAACF-C22D-4476-908F-BCB9E5C3C08B}"/>
                  </a:ext>
                </a:extLst>
              </p14:cNvPr>
              <p14:cNvContentPartPr/>
              <p14:nvPr/>
            </p14:nvContentPartPr>
            <p14:xfrm>
              <a:off x="1688038" y="1292943"/>
              <a:ext cx="67680" cy="11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8EDAACF-C22D-4476-908F-BCB9E5C3C0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398" y="1284303"/>
                <a:ext cx="85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BD070A-54AF-4948-94E7-FDE0AE61392E}"/>
                  </a:ext>
                </a:extLst>
              </p14:cNvPr>
              <p14:cNvContentPartPr/>
              <p14:nvPr/>
            </p14:nvContentPartPr>
            <p14:xfrm>
              <a:off x="3482998" y="1209063"/>
              <a:ext cx="517680" cy="223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BD070A-54AF-4948-94E7-FDE0AE613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3998" y="1200063"/>
                <a:ext cx="535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963D0E6-1F90-42AF-B284-CB00A9A9AEF8}"/>
                  </a:ext>
                </a:extLst>
              </p14:cNvPr>
              <p14:cNvContentPartPr/>
              <p14:nvPr/>
            </p14:nvContentPartPr>
            <p14:xfrm>
              <a:off x="7643518" y="1021143"/>
              <a:ext cx="168840" cy="280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963D0E6-1F90-42AF-B284-CB00A9A9AE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4878" y="1012503"/>
                <a:ext cx="1864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3AEA247-DB66-42D6-8D25-75A72B757E58}"/>
                  </a:ext>
                </a:extLst>
              </p14:cNvPr>
              <p14:cNvContentPartPr/>
              <p14:nvPr/>
            </p14:nvContentPartPr>
            <p14:xfrm>
              <a:off x="8009278" y="1049583"/>
              <a:ext cx="142200" cy="172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3AEA247-DB66-42D6-8D25-75A72B757E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00638" y="1040943"/>
                <a:ext cx="159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D0B75AB-5DA8-43D1-A709-89F1F7DD9CB1}"/>
                  </a:ext>
                </a:extLst>
              </p14:cNvPr>
              <p14:cNvContentPartPr/>
              <p14:nvPr/>
            </p14:nvContentPartPr>
            <p14:xfrm>
              <a:off x="10095478" y="1000983"/>
              <a:ext cx="152280" cy="241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D0B75AB-5DA8-43D1-A709-89F1F7DD9C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86838" y="991983"/>
                <a:ext cx="1699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532A7C3-0BCF-427A-8556-439EFC98D3B0}"/>
                  </a:ext>
                </a:extLst>
              </p14:cNvPr>
              <p14:cNvContentPartPr/>
              <p14:nvPr/>
            </p14:nvContentPartPr>
            <p14:xfrm>
              <a:off x="10380598" y="927183"/>
              <a:ext cx="525240" cy="379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532A7C3-0BCF-427A-8556-439EFC98D3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71958" y="918183"/>
                <a:ext cx="5428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D7026CB-C819-49A7-AFD6-499FCBE7212A}"/>
                  </a:ext>
                </a:extLst>
              </p14:cNvPr>
              <p14:cNvContentPartPr/>
              <p14:nvPr/>
            </p14:nvContentPartPr>
            <p14:xfrm>
              <a:off x="9069478" y="1021143"/>
              <a:ext cx="901440" cy="274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D7026CB-C819-49A7-AFD6-499FCBE721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0478" y="1012143"/>
                <a:ext cx="919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42FF99-70C4-46A2-B17B-4243ED833EB0}"/>
                  </a:ext>
                </a:extLst>
              </p14:cNvPr>
              <p14:cNvContentPartPr/>
              <p14:nvPr/>
            </p14:nvContentPartPr>
            <p14:xfrm>
              <a:off x="8479438" y="1018623"/>
              <a:ext cx="447840" cy="265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42FF99-70C4-46A2-B17B-4243ED833E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70798" y="1009623"/>
                <a:ext cx="465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FD19503-CAD7-4A2D-8CEE-34B8F9BEEB0D}"/>
                  </a:ext>
                </a:extLst>
              </p14:cNvPr>
              <p14:cNvContentPartPr/>
              <p14:nvPr/>
            </p14:nvContentPartPr>
            <p14:xfrm>
              <a:off x="6743878" y="1037703"/>
              <a:ext cx="762480" cy="253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FD19503-CAD7-4A2D-8CEE-34B8F9BEEB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4878" y="1029051"/>
                <a:ext cx="780120" cy="271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14D1A3-9BBD-4CB5-A4BB-605B460600FD}"/>
                  </a:ext>
                </a:extLst>
              </p14:cNvPr>
              <p14:cNvContentPartPr/>
              <p14:nvPr/>
            </p14:nvContentPartPr>
            <p14:xfrm>
              <a:off x="6192718" y="1085583"/>
              <a:ext cx="408960" cy="252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14D1A3-9BBD-4CB5-A4BB-605B460600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4070" y="1076931"/>
                <a:ext cx="426616" cy="269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B7EC314-C165-4D36-9481-B3EFB21F7D89}"/>
                  </a:ext>
                </a:extLst>
              </p14:cNvPr>
              <p14:cNvContentPartPr/>
              <p14:nvPr/>
            </p14:nvContentPartPr>
            <p14:xfrm>
              <a:off x="4416838" y="1139943"/>
              <a:ext cx="1295640" cy="282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B7EC314-C165-4D36-9481-B3EFB21F7D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08198" y="1130943"/>
                <a:ext cx="1313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065CC79-2B20-4E21-B282-376C1A64AB53}"/>
                  </a:ext>
                </a:extLst>
              </p14:cNvPr>
              <p14:cNvContentPartPr/>
              <p14:nvPr/>
            </p14:nvContentPartPr>
            <p14:xfrm>
              <a:off x="2019958" y="1180263"/>
              <a:ext cx="1021680" cy="327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065CC79-2B20-4E21-B282-376C1A64AB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10958" y="1171263"/>
                <a:ext cx="10393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7C3A03D-A2DF-43EE-91A0-401A25B277A6}"/>
                  </a:ext>
                </a:extLst>
              </p14:cNvPr>
              <p14:cNvContentPartPr/>
              <p14:nvPr/>
            </p14:nvContentPartPr>
            <p14:xfrm>
              <a:off x="8623078" y="119703"/>
              <a:ext cx="560160" cy="314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7C3A03D-A2DF-43EE-91A0-401A25B27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14078" y="111063"/>
                <a:ext cx="577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5D2889-563D-4551-AFDA-EDF2BC88D4E4}"/>
                  </a:ext>
                </a:extLst>
              </p14:cNvPr>
              <p14:cNvContentPartPr/>
              <p14:nvPr/>
            </p14:nvContentPartPr>
            <p14:xfrm>
              <a:off x="8040958" y="169743"/>
              <a:ext cx="268920" cy="261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5D2889-563D-4551-AFDA-EDF2BC88D4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2306" y="161103"/>
                <a:ext cx="286584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7BBC7C6-CE32-4581-A92B-1C46B36556A9}"/>
                  </a:ext>
                </a:extLst>
              </p14:cNvPr>
              <p14:cNvContentPartPr/>
              <p14:nvPr/>
            </p14:nvContentPartPr>
            <p14:xfrm>
              <a:off x="6576838" y="141663"/>
              <a:ext cx="1005120" cy="299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7BBC7C6-CE32-4581-A92B-1C46B36556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68195" y="133023"/>
                <a:ext cx="1022766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77A91BC-7F43-4BF4-931C-24A881D45ADF}"/>
                  </a:ext>
                </a:extLst>
              </p14:cNvPr>
              <p14:cNvContentPartPr/>
              <p14:nvPr/>
            </p14:nvContentPartPr>
            <p14:xfrm>
              <a:off x="5230798" y="157143"/>
              <a:ext cx="828720" cy="288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77A91BC-7F43-4BF4-931C-24A881D45A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1802" y="148503"/>
                <a:ext cx="846352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275FB46-37E6-46A3-B8FB-9303A1098F4B}"/>
                  </a:ext>
                </a:extLst>
              </p14:cNvPr>
              <p14:cNvContentPartPr/>
              <p14:nvPr/>
            </p14:nvContentPartPr>
            <p14:xfrm>
              <a:off x="1936078" y="235983"/>
              <a:ext cx="890280" cy="288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275FB46-37E6-46A3-B8FB-9303A1098F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27078" y="227343"/>
                <a:ext cx="9079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8EC1CE-66CB-4767-8B08-F8D24D293F46}"/>
                  </a:ext>
                </a:extLst>
              </p14:cNvPr>
              <p14:cNvContentPartPr/>
              <p14:nvPr/>
            </p14:nvContentPartPr>
            <p14:xfrm>
              <a:off x="663118" y="188103"/>
              <a:ext cx="1125360" cy="351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8EC1CE-66CB-4767-8B08-F8D24D293F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4118" y="179103"/>
                <a:ext cx="1143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8F3FCDF-9575-4678-84D1-4D7185A88AB8}"/>
                  </a:ext>
                </a:extLst>
              </p14:cNvPr>
              <p14:cNvContentPartPr/>
              <p14:nvPr/>
            </p14:nvContentPartPr>
            <p14:xfrm>
              <a:off x="2864518" y="1863903"/>
              <a:ext cx="52920" cy="82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8F3FCDF-9575-4678-84D1-4D7185A88A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55878" y="1854903"/>
                <a:ext cx="70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F77D49A-3AC7-453E-8276-50B51B8AE599}"/>
                  </a:ext>
                </a:extLst>
              </p14:cNvPr>
              <p14:cNvContentPartPr/>
              <p14:nvPr/>
            </p14:nvContentPartPr>
            <p14:xfrm>
              <a:off x="4447078" y="1813503"/>
              <a:ext cx="47160" cy="15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F77D49A-3AC7-453E-8276-50B51B8AE5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38078" y="1804503"/>
                <a:ext cx="64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CBB15AF-9435-406B-BA80-95B5F166191F}"/>
                  </a:ext>
                </a:extLst>
              </p14:cNvPr>
              <p14:cNvContentPartPr/>
              <p14:nvPr/>
            </p14:nvContentPartPr>
            <p14:xfrm>
              <a:off x="4603318" y="1813143"/>
              <a:ext cx="243720" cy="166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CBB15AF-9435-406B-BA80-95B5F16619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94678" y="1804143"/>
                <a:ext cx="261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5F86931-ACE1-44B1-9F8F-82C9293E83FA}"/>
                  </a:ext>
                </a:extLst>
              </p14:cNvPr>
              <p14:cNvContentPartPr/>
              <p14:nvPr/>
            </p14:nvContentPartPr>
            <p14:xfrm>
              <a:off x="6698518" y="1731783"/>
              <a:ext cx="104400" cy="2721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5F86931-ACE1-44B1-9F8F-82C9293E83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89878" y="1722783"/>
                <a:ext cx="1220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3E335B5-2ACB-4769-BA96-8A7C02630372}"/>
                  </a:ext>
                </a:extLst>
              </p14:cNvPr>
              <p14:cNvContentPartPr/>
              <p14:nvPr/>
            </p14:nvContentPartPr>
            <p14:xfrm>
              <a:off x="6987598" y="1563303"/>
              <a:ext cx="88920" cy="365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3E335B5-2ACB-4769-BA96-8A7C026303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78958" y="1554303"/>
                <a:ext cx="1065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2A16F63-A567-4AB7-B3F4-EE74BF904FF7}"/>
                  </a:ext>
                </a:extLst>
              </p14:cNvPr>
              <p14:cNvContentPartPr/>
              <p14:nvPr/>
            </p14:nvContentPartPr>
            <p14:xfrm>
              <a:off x="6427438" y="1712703"/>
              <a:ext cx="147600" cy="288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2A16F63-A567-4AB7-B3F4-EE74BF904FF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18438" y="1704063"/>
                <a:ext cx="165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69E6629-E5B3-4B69-8094-358266512F30}"/>
                  </a:ext>
                </a:extLst>
              </p14:cNvPr>
              <p14:cNvContentPartPr/>
              <p14:nvPr/>
            </p14:nvContentPartPr>
            <p14:xfrm>
              <a:off x="6047998" y="1764183"/>
              <a:ext cx="260280" cy="219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69E6629-E5B3-4B69-8094-358266512F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9010" y="1755183"/>
                <a:ext cx="277896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F3BE6CC-0D47-49B8-A5C5-5E66718809C9}"/>
                  </a:ext>
                </a:extLst>
              </p14:cNvPr>
              <p14:cNvContentPartPr/>
              <p14:nvPr/>
            </p14:nvContentPartPr>
            <p14:xfrm>
              <a:off x="5178238" y="1718103"/>
              <a:ext cx="757440" cy="267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F3BE6CC-0D47-49B8-A5C5-5E66718809C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69594" y="1709103"/>
                <a:ext cx="775088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9480D8F-ADD3-4345-82B5-60A844906337}"/>
                  </a:ext>
                </a:extLst>
              </p14:cNvPr>
              <p14:cNvContentPartPr/>
              <p14:nvPr/>
            </p14:nvContentPartPr>
            <p14:xfrm>
              <a:off x="3683878" y="1771383"/>
              <a:ext cx="530640" cy="227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9480D8F-ADD3-4345-82B5-60A8449063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75244" y="1762397"/>
                <a:ext cx="548268" cy="245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4AF54EC-9FD4-4341-A069-B1427A30B120}"/>
                  </a:ext>
                </a:extLst>
              </p14:cNvPr>
              <p14:cNvContentPartPr/>
              <p14:nvPr/>
            </p14:nvContentPartPr>
            <p14:xfrm>
              <a:off x="3148558" y="1807023"/>
              <a:ext cx="403920" cy="225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4AF54EC-9FD4-4341-A069-B1427A30B1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39918" y="1798383"/>
                <a:ext cx="421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544DF52-A259-42F3-A597-802AB1CB4472}"/>
                  </a:ext>
                </a:extLst>
              </p14:cNvPr>
              <p14:cNvContentPartPr/>
              <p14:nvPr/>
            </p14:nvContentPartPr>
            <p14:xfrm>
              <a:off x="4192918" y="2322183"/>
              <a:ext cx="117000" cy="199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544DF52-A259-42F3-A597-802AB1CB44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84278" y="2313543"/>
                <a:ext cx="13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07A9BC6-FA7F-4D15-A0FE-B7D15F69578D}"/>
                  </a:ext>
                </a:extLst>
              </p14:cNvPr>
              <p14:cNvContentPartPr/>
              <p14:nvPr/>
            </p14:nvContentPartPr>
            <p14:xfrm>
              <a:off x="4418998" y="2355303"/>
              <a:ext cx="165600" cy="142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07A9BC6-FA7F-4D15-A0FE-B7D15F6957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10358" y="2346303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520CF70-5C4B-4BC3-93A4-09F0D4E9F0C0}"/>
                  </a:ext>
                </a:extLst>
              </p14:cNvPr>
              <p14:cNvContentPartPr/>
              <p14:nvPr/>
            </p14:nvContentPartPr>
            <p14:xfrm>
              <a:off x="3902758" y="2405703"/>
              <a:ext cx="81000" cy="5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520CF70-5C4B-4BC3-93A4-09F0D4E9F0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93798" y="2397063"/>
                <a:ext cx="98562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8C90AD6-2446-4BC5-9432-FB565BB507C1}"/>
                  </a:ext>
                </a:extLst>
              </p14:cNvPr>
              <p14:cNvContentPartPr/>
              <p14:nvPr/>
            </p14:nvContentPartPr>
            <p14:xfrm>
              <a:off x="5003638" y="2335143"/>
              <a:ext cx="174600" cy="178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8C90AD6-2446-4BC5-9432-FB565BB507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94998" y="2326143"/>
                <a:ext cx="1922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0E0095E-2A0F-4EF0-9BCB-583747E43C9D}"/>
                  </a:ext>
                </a:extLst>
              </p14:cNvPr>
              <p14:cNvContentPartPr/>
              <p14:nvPr/>
            </p14:nvContentPartPr>
            <p14:xfrm>
              <a:off x="5980678" y="2305263"/>
              <a:ext cx="139320" cy="158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0E0095E-2A0F-4EF0-9BCB-583747E43C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71678" y="2296623"/>
                <a:ext cx="156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8B2F96E-060F-4E64-AED0-82B75CCF32C1}"/>
                  </a:ext>
                </a:extLst>
              </p14:cNvPr>
              <p14:cNvContentPartPr/>
              <p14:nvPr/>
            </p14:nvContentPartPr>
            <p14:xfrm>
              <a:off x="6240238" y="2292303"/>
              <a:ext cx="132120" cy="165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8B2F96E-060F-4E64-AED0-82B75CCF32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31238" y="2283663"/>
                <a:ext cx="149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D3746B3-06CB-4DA5-9A6D-6FFCD995FD24}"/>
                  </a:ext>
                </a:extLst>
              </p14:cNvPr>
              <p14:cNvContentPartPr/>
              <p14:nvPr/>
            </p14:nvContentPartPr>
            <p14:xfrm>
              <a:off x="5305318" y="2299143"/>
              <a:ext cx="542880" cy="181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D3746B3-06CB-4DA5-9A6D-6FFCD995FD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96318" y="2290503"/>
                <a:ext cx="560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775A9E0-80D2-40F0-BE7D-BD383B87CD10}"/>
                  </a:ext>
                </a:extLst>
              </p14:cNvPr>
              <p14:cNvContentPartPr/>
              <p14:nvPr/>
            </p14:nvContentPartPr>
            <p14:xfrm>
              <a:off x="4698358" y="2338383"/>
              <a:ext cx="176400" cy="198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775A9E0-80D2-40F0-BE7D-BD383B87CD1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718" y="2329727"/>
                <a:ext cx="194040" cy="215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CF3B427-43AF-443E-970F-40ECA1CD02A7}"/>
                  </a:ext>
                </a:extLst>
              </p14:cNvPr>
              <p14:cNvContentPartPr/>
              <p14:nvPr/>
            </p14:nvContentPartPr>
            <p14:xfrm>
              <a:off x="8564038" y="2256303"/>
              <a:ext cx="156240" cy="165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CF3B427-43AF-443E-970F-40ECA1CD02A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55398" y="2247663"/>
                <a:ext cx="173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28A296E-78C6-4CDB-91B5-D772FEA50399}"/>
                  </a:ext>
                </a:extLst>
              </p14:cNvPr>
              <p14:cNvContentPartPr/>
              <p14:nvPr/>
            </p14:nvContentPartPr>
            <p14:xfrm>
              <a:off x="8822518" y="2127783"/>
              <a:ext cx="612720" cy="350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28A296E-78C6-4CDB-91B5-D772FEA503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13878" y="2118783"/>
                <a:ext cx="6303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313A90E-4ACA-43DB-82DA-859D0A755D2F}"/>
                  </a:ext>
                </a:extLst>
              </p14:cNvPr>
              <p14:cNvContentPartPr/>
              <p14:nvPr/>
            </p14:nvContentPartPr>
            <p14:xfrm>
              <a:off x="8102878" y="2244783"/>
              <a:ext cx="347400" cy="180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313A90E-4ACA-43DB-82DA-859D0A755D2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4238" y="2236143"/>
                <a:ext cx="365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A1B0B7E-EAAD-40FA-ACB0-A8540590F3B6}"/>
                  </a:ext>
                </a:extLst>
              </p14:cNvPr>
              <p14:cNvContentPartPr/>
              <p14:nvPr/>
            </p14:nvContentPartPr>
            <p14:xfrm>
              <a:off x="7314838" y="2150463"/>
              <a:ext cx="672120" cy="371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A1B0B7E-EAAD-40FA-ACB0-A8540590F3B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06198" y="2141823"/>
                <a:ext cx="689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51A455F-1CD5-4BC4-BCCC-ED126B88A2AD}"/>
                  </a:ext>
                </a:extLst>
              </p14:cNvPr>
              <p14:cNvContentPartPr/>
              <p14:nvPr/>
            </p14:nvContentPartPr>
            <p14:xfrm>
              <a:off x="6509878" y="2274663"/>
              <a:ext cx="612000" cy="221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51A455F-1CD5-4BC4-BCCC-ED126B88A2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01233" y="2266009"/>
                <a:ext cx="629650" cy="238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8D0F2E2-390A-4242-A444-2C8F615DC9B4}"/>
                  </a:ext>
                </a:extLst>
              </p14:cNvPr>
              <p14:cNvContentPartPr/>
              <p14:nvPr/>
            </p14:nvContentPartPr>
            <p14:xfrm>
              <a:off x="3972238" y="2858943"/>
              <a:ext cx="100440" cy="15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8D0F2E2-390A-4242-A444-2C8F615DC9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3238" y="2849943"/>
                <a:ext cx="118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C52005F-6DE7-40C1-BD7A-4DCC0F39E5EB}"/>
                  </a:ext>
                </a:extLst>
              </p14:cNvPr>
              <p14:cNvContentPartPr/>
              <p14:nvPr/>
            </p14:nvContentPartPr>
            <p14:xfrm>
              <a:off x="4722838" y="2784783"/>
              <a:ext cx="161640" cy="165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C52005F-6DE7-40C1-BD7A-4DCC0F39E5E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14198" y="2775783"/>
                <a:ext cx="179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0C69D4C-4127-4FDD-81AC-A980CAA862CD}"/>
                  </a:ext>
                </a:extLst>
              </p14:cNvPr>
              <p14:cNvContentPartPr/>
              <p14:nvPr/>
            </p14:nvContentPartPr>
            <p14:xfrm>
              <a:off x="5594398" y="2732583"/>
              <a:ext cx="368640" cy="188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0C69D4C-4127-4FDD-81AC-A980CAA862C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85398" y="2723943"/>
                <a:ext cx="386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901F7BC-A575-410B-9981-1CF9E975103C}"/>
                  </a:ext>
                </a:extLst>
              </p14:cNvPr>
              <p14:cNvContentPartPr/>
              <p14:nvPr/>
            </p14:nvContentPartPr>
            <p14:xfrm>
              <a:off x="5075278" y="2743743"/>
              <a:ext cx="434160" cy="182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901F7BC-A575-410B-9981-1CF9E975103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66278" y="2734743"/>
                <a:ext cx="451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54FE1C1-EFB3-4013-A166-C87546455F94}"/>
                  </a:ext>
                </a:extLst>
              </p14:cNvPr>
              <p14:cNvContentPartPr/>
              <p14:nvPr/>
            </p14:nvContentPartPr>
            <p14:xfrm>
              <a:off x="4263838" y="2777943"/>
              <a:ext cx="317880" cy="1980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54FE1C1-EFB3-4013-A166-C87546455F9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55188" y="2769303"/>
                <a:ext cx="3355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7964A4D-31B6-4F27-8C61-8161AE8494CE}"/>
                  </a:ext>
                </a:extLst>
              </p14:cNvPr>
              <p14:cNvContentPartPr/>
              <p14:nvPr/>
            </p14:nvContentPartPr>
            <p14:xfrm>
              <a:off x="8012878" y="2937423"/>
              <a:ext cx="114840" cy="19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7964A4D-31B6-4F27-8C61-8161AE849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03878" y="2928783"/>
                <a:ext cx="132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B7E5256-CE6B-4139-B3C8-74C5F0FE5977}"/>
                  </a:ext>
                </a:extLst>
              </p14:cNvPr>
              <p14:cNvContentPartPr/>
              <p14:nvPr/>
            </p14:nvContentPartPr>
            <p14:xfrm>
              <a:off x="8304838" y="2776863"/>
              <a:ext cx="42120" cy="1936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B7E5256-CE6B-4139-B3C8-74C5F0FE597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296198" y="2768223"/>
                <a:ext cx="59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7652A07-13B4-47BA-B9E1-B05EF008F85A}"/>
                  </a:ext>
                </a:extLst>
              </p14:cNvPr>
              <p14:cNvContentPartPr/>
              <p14:nvPr/>
            </p14:nvContentPartPr>
            <p14:xfrm>
              <a:off x="8495278" y="2768583"/>
              <a:ext cx="239400" cy="208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7652A07-13B4-47BA-B9E1-B05EF008F85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86278" y="2759943"/>
                <a:ext cx="257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3005239-4472-45C1-A04C-05177877855E}"/>
                  </a:ext>
                </a:extLst>
              </p14:cNvPr>
              <p14:cNvContentPartPr/>
              <p14:nvPr/>
            </p14:nvContentPartPr>
            <p14:xfrm>
              <a:off x="8829358" y="2794143"/>
              <a:ext cx="162720" cy="166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3005239-4472-45C1-A04C-05177877855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20358" y="2785143"/>
                <a:ext cx="180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8164B1C-24E2-4339-968A-070A7C7BC878}"/>
                  </a:ext>
                </a:extLst>
              </p14:cNvPr>
              <p14:cNvContentPartPr/>
              <p14:nvPr/>
            </p14:nvContentPartPr>
            <p14:xfrm>
              <a:off x="9133558" y="2673183"/>
              <a:ext cx="687600" cy="355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8164B1C-24E2-4339-968A-070A7C7BC8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4558" y="2664543"/>
                <a:ext cx="7052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D65035E-47E1-4D7F-97E6-A63876373910}"/>
                  </a:ext>
                </a:extLst>
              </p14:cNvPr>
              <p14:cNvContentPartPr/>
              <p14:nvPr/>
            </p14:nvContentPartPr>
            <p14:xfrm>
              <a:off x="7445878" y="2703783"/>
              <a:ext cx="453960" cy="338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D65035E-47E1-4D7F-97E6-A6387637391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37245" y="2695143"/>
                <a:ext cx="471586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376AB0C-F767-4D4C-9BA9-7D2E575E6A67}"/>
                  </a:ext>
                </a:extLst>
              </p14:cNvPr>
              <p14:cNvContentPartPr/>
              <p14:nvPr/>
            </p14:nvContentPartPr>
            <p14:xfrm>
              <a:off x="6565318" y="2764263"/>
              <a:ext cx="667440" cy="193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376AB0C-F767-4D4C-9BA9-7D2E575E6A6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56323" y="2755263"/>
                <a:ext cx="68507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D946DFC-B568-45C3-BC72-99B93AF1D46F}"/>
                  </a:ext>
                </a:extLst>
              </p14:cNvPr>
              <p14:cNvContentPartPr/>
              <p14:nvPr/>
            </p14:nvContentPartPr>
            <p14:xfrm>
              <a:off x="6127558" y="2782983"/>
              <a:ext cx="324000" cy="180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D946DFC-B568-45C3-BC72-99B93AF1D4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18908" y="2774343"/>
                <a:ext cx="3416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9F24236-EB21-4F16-A040-ABE69561AF33}"/>
                  </a:ext>
                </a:extLst>
              </p14:cNvPr>
              <p14:cNvContentPartPr/>
              <p14:nvPr/>
            </p14:nvContentPartPr>
            <p14:xfrm>
              <a:off x="5549038" y="3346743"/>
              <a:ext cx="11880" cy="6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9F24236-EB21-4F16-A040-ABE69561AF3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40398" y="3337743"/>
                <a:ext cx="29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EB98701-FA32-4AD0-8E8A-FBDB53D339C5}"/>
                  </a:ext>
                </a:extLst>
              </p14:cNvPr>
              <p14:cNvContentPartPr/>
              <p14:nvPr/>
            </p14:nvContentPartPr>
            <p14:xfrm>
              <a:off x="5657398" y="3310743"/>
              <a:ext cx="113400" cy="38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EB98701-FA32-4AD0-8E8A-FBDB53D339C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48398" y="3301743"/>
                <a:ext cx="1310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E3E941A-1B28-40A0-BCBA-17C4B5B3D88C}"/>
                  </a:ext>
                </a:extLst>
              </p14:cNvPr>
              <p14:cNvContentPartPr/>
              <p14:nvPr/>
            </p14:nvContentPartPr>
            <p14:xfrm>
              <a:off x="4769638" y="3193383"/>
              <a:ext cx="624960" cy="233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E3E941A-1B28-40A0-BCBA-17C4B5B3D8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60998" y="3184743"/>
                <a:ext cx="642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1A9B4C9-03B4-4934-8B2C-5948CFF2B05F}"/>
                  </a:ext>
                </a:extLst>
              </p14:cNvPr>
              <p14:cNvContentPartPr/>
              <p14:nvPr/>
            </p14:nvContentPartPr>
            <p14:xfrm>
              <a:off x="1821958" y="4100943"/>
              <a:ext cx="79920" cy="835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1A9B4C9-03B4-4934-8B2C-5948CFF2B0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13318" y="4092303"/>
                <a:ext cx="975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96B2FCC-48C6-4921-A954-5D0F27576A34}"/>
                  </a:ext>
                </a:extLst>
              </p14:cNvPr>
              <p14:cNvContentPartPr/>
              <p14:nvPr/>
            </p14:nvContentPartPr>
            <p14:xfrm>
              <a:off x="4303798" y="4077903"/>
              <a:ext cx="221760" cy="2286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96B2FCC-48C6-4921-A954-5D0F27576A3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94798" y="4068903"/>
                <a:ext cx="2394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E195592-9DF9-4BF0-B0FE-813F79FE5158}"/>
                  </a:ext>
                </a:extLst>
              </p14:cNvPr>
              <p14:cNvContentPartPr/>
              <p14:nvPr/>
            </p14:nvContentPartPr>
            <p14:xfrm>
              <a:off x="7158958" y="3952983"/>
              <a:ext cx="276120" cy="2318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E195592-9DF9-4BF0-B0FE-813F79FE51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50318" y="3944343"/>
                <a:ext cx="293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9D43D62-1085-45AE-AE84-AA7C119C7E50}"/>
                  </a:ext>
                </a:extLst>
              </p14:cNvPr>
              <p14:cNvContentPartPr/>
              <p14:nvPr/>
            </p14:nvContentPartPr>
            <p14:xfrm>
              <a:off x="7536598" y="3954423"/>
              <a:ext cx="211680" cy="199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9D43D62-1085-45AE-AE84-AA7C119C7E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27598" y="3945783"/>
                <a:ext cx="229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BE9CEE6-DB2F-42C0-98A7-A80A5FEB1CDB}"/>
                  </a:ext>
                </a:extLst>
              </p14:cNvPr>
              <p14:cNvContentPartPr/>
              <p14:nvPr/>
            </p14:nvContentPartPr>
            <p14:xfrm>
              <a:off x="7852318" y="3958383"/>
              <a:ext cx="210600" cy="1954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BE9CEE6-DB2F-42C0-98A7-A80A5FEB1C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43678" y="3949743"/>
                <a:ext cx="228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A85DF31-7400-4578-95E3-56C30467B13B}"/>
                  </a:ext>
                </a:extLst>
              </p14:cNvPr>
              <p14:cNvContentPartPr/>
              <p14:nvPr/>
            </p14:nvContentPartPr>
            <p14:xfrm>
              <a:off x="8751958" y="3925623"/>
              <a:ext cx="165240" cy="216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A85DF31-7400-4578-95E3-56C30467B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43318" y="3916623"/>
                <a:ext cx="182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7241ADC-2CBB-43AA-96DD-7DC651BFA943}"/>
                  </a:ext>
                </a:extLst>
              </p14:cNvPr>
              <p14:cNvContentPartPr/>
              <p14:nvPr/>
            </p14:nvContentPartPr>
            <p14:xfrm>
              <a:off x="9106918" y="3923823"/>
              <a:ext cx="81360" cy="2408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7241ADC-2CBB-43AA-96DD-7DC651BFA94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97918" y="3915183"/>
                <a:ext cx="99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3A327BF-0F1B-4ABD-BE5A-BA97D13B37DC}"/>
                  </a:ext>
                </a:extLst>
              </p14:cNvPr>
              <p14:cNvContentPartPr/>
              <p14:nvPr/>
            </p14:nvContentPartPr>
            <p14:xfrm>
              <a:off x="9310678" y="3919503"/>
              <a:ext cx="156600" cy="240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3A327BF-0F1B-4ABD-BE5A-BA97D13B37D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02038" y="3910503"/>
                <a:ext cx="1742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822EADC-EBE0-480A-AE4B-F7A2AA452415}"/>
                  </a:ext>
                </a:extLst>
              </p14:cNvPr>
              <p14:cNvContentPartPr/>
              <p14:nvPr/>
            </p14:nvContentPartPr>
            <p14:xfrm>
              <a:off x="9639718" y="3846783"/>
              <a:ext cx="334440" cy="241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822EADC-EBE0-480A-AE4B-F7A2AA45241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30718" y="3837783"/>
                <a:ext cx="352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9D57ED5-822F-4405-969B-EB2BE46575EE}"/>
                  </a:ext>
                </a:extLst>
              </p14:cNvPr>
              <p14:cNvContentPartPr/>
              <p14:nvPr/>
            </p14:nvContentPartPr>
            <p14:xfrm>
              <a:off x="8173798" y="3928863"/>
              <a:ext cx="431280" cy="232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9D57ED5-822F-4405-969B-EB2BE46575E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64806" y="3919863"/>
                <a:ext cx="448905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6B80922-2DAF-4796-AB7D-881EA8E1822E}"/>
                  </a:ext>
                </a:extLst>
              </p14:cNvPr>
              <p14:cNvContentPartPr/>
              <p14:nvPr/>
            </p14:nvContentPartPr>
            <p14:xfrm>
              <a:off x="6414478" y="3942183"/>
              <a:ext cx="379800" cy="2700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6B80922-2DAF-4796-AB7D-881EA8E1822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05830" y="3933183"/>
                <a:ext cx="397457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C7A30E4-AA41-4E7B-ACC6-6188D8429FA7}"/>
                  </a:ext>
                </a:extLst>
              </p14:cNvPr>
              <p14:cNvContentPartPr/>
              <p14:nvPr/>
            </p14:nvContentPartPr>
            <p14:xfrm>
              <a:off x="5435638" y="4001223"/>
              <a:ext cx="415800" cy="263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C7A30E4-AA41-4E7B-ACC6-6188D8429FA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6998" y="3992223"/>
                <a:ext cx="4334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184B29A-FE19-4B4B-8974-2FC2B5CCC15E}"/>
                  </a:ext>
                </a:extLst>
              </p14:cNvPr>
              <p14:cNvContentPartPr/>
              <p14:nvPr/>
            </p14:nvContentPartPr>
            <p14:xfrm>
              <a:off x="4646878" y="4049463"/>
              <a:ext cx="696600" cy="251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184B29A-FE19-4B4B-8974-2FC2B5CCC15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38234" y="4040823"/>
                <a:ext cx="714249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BBD6763-46AE-45B2-A494-A9C7FCAA8646}"/>
                  </a:ext>
                </a:extLst>
              </p14:cNvPr>
              <p14:cNvContentPartPr/>
              <p14:nvPr/>
            </p14:nvContentPartPr>
            <p14:xfrm>
              <a:off x="3310918" y="4080063"/>
              <a:ext cx="524520" cy="2448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BBD6763-46AE-45B2-A494-A9C7FCAA864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02278" y="4071063"/>
                <a:ext cx="542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C5922BC-379E-4E69-BE0F-A8A230A1C5CE}"/>
                  </a:ext>
                </a:extLst>
              </p14:cNvPr>
              <p14:cNvContentPartPr/>
              <p14:nvPr/>
            </p14:nvContentPartPr>
            <p14:xfrm>
              <a:off x="2119318" y="4015263"/>
              <a:ext cx="893520" cy="3013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C5922BC-379E-4E69-BE0F-A8A230A1C5C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10318" y="4006623"/>
                <a:ext cx="911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D2F78EE-5418-4868-A85A-F925F73D5B73}"/>
                  </a:ext>
                </a:extLst>
              </p14:cNvPr>
              <p14:cNvContentPartPr/>
              <p14:nvPr/>
            </p14:nvContentPartPr>
            <p14:xfrm>
              <a:off x="1705678" y="4863063"/>
              <a:ext cx="60120" cy="98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D2F78EE-5418-4868-A85A-F925F73D5B7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97038" y="4854423"/>
                <a:ext cx="777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65229F4-E643-4548-8315-0603A9DA9A67}"/>
                  </a:ext>
                </a:extLst>
              </p14:cNvPr>
              <p14:cNvContentPartPr/>
              <p14:nvPr/>
            </p14:nvContentPartPr>
            <p14:xfrm>
              <a:off x="2005198" y="4769103"/>
              <a:ext cx="206640" cy="3006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65229F4-E643-4548-8315-0603A9DA9A6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996558" y="4760103"/>
                <a:ext cx="224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2C70AAE-3B4D-43A4-9FCC-151CFB4AAFE1}"/>
                  </a:ext>
                </a:extLst>
              </p14:cNvPr>
              <p14:cNvContentPartPr/>
              <p14:nvPr/>
            </p14:nvContentPartPr>
            <p14:xfrm>
              <a:off x="2416318" y="4781703"/>
              <a:ext cx="177480" cy="2419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2C70AAE-3B4D-43A4-9FCC-151CFB4AAFE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407678" y="4773063"/>
                <a:ext cx="195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7F4AAE9-B970-44B5-B945-07E9BE0AE993}"/>
                  </a:ext>
                </a:extLst>
              </p14:cNvPr>
              <p14:cNvContentPartPr/>
              <p14:nvPr/>
            </p14:nvContentPartPr>
            <p14:xfrm>
              <a:off x="3989878" y="4746063"/>
              <a:ext cx="226080" cy="2188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7F4AAE9-B970-44B5-B945-07E9BE0AE99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80878" y="4737063"/>
                <a:ext cx="2437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E1A650B-9D4C-4722-92F2-045214FAD3AB}"/>
                  </a:ext>
                </a:extLst>
              </p14:cNvPr>
              <p14:cNvContentPartPr/>
              <p14:nvPr/>
            </p14:nvContentPartPr>
            <p14:xfrm>
              <a:off x="5491438" y="4642383"/>
              <a:ext cx="145440" cy="280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E1A650B-9D4C-4722-92F2-045214FAD3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82438" y="4633383"/>
                <a:ext cx="1630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695ED76-4F60-447F-AA63-DEA41313CD82}"/>
                  </a:ext>
                </a:extLst>
              </p14:cNvPr>
              <p14:cNvContentPartPr/>
              <p14:nvPr/>
            </p14:nvContentPartPr>
            <p14:xfrm>
              <a:off x="1680118" y="5604663"/>
              <a:ext cx="75600" cy="579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695ED76-4F60-447F-AA63-DEA41313CD8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71478" y="5595663"/>
                <a:ext cx="93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903103F-5EEF-4FC1-A110-FB6DB2574D74}"/>
                  </a:ext>
                </a:extLst>
              </p14:cNvPr>
              <p14:cNvContentPartPr/>
              <p14:nvPr/>
            </p14:nvContentPartPr>
            <p14:xfrm>
              <a:off x="2060638" y="5471103"/>
              <a:ext cx="226800" cy="348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903103F-5EEF-4FC1-A110-FB6DB2574D7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51638" y="5462103"/>
                <a:ext cx="2444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75AA1B0-2013-4097-8CA0-60C677044660}"/>
                  </a:ext>
                </a:extLst>
              </p14:cNvPr>
              <p14:cNvContentPartPr/>
              <p14:nvPr/>
            </p14:nvContentPartPr>
            <p14:xfrm>
              <a:off x="2411638" y="5527623"/>
              <a:ext cx="212040" cy="2239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75AA1B0-2013-4097-8CA0-60C67704466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402998" y="5518983"/>
                <a:ext cx="229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734C713-99E2-47F5-BC89-0E3EB90ACEBD}"/>
                  </a:ext>
                </a:extLst>
              </p14:cNvPr>
              <p14:cNvContentPartPr/>
              <p14:nvPr/>
            </p14:nvContentPartPr>
            <p14:xfrm>
              <a:off x="2720878" y="5504583"/>
              <a:ext cx="169920" cy="2365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734C713-99E2-47F5-BC89-0E3EB90ACEB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712238" y="5495583"/>
                <a:ext cx="187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7F5ED83-27DC-4BEF-BC6C-EC7E61D2CF62}"/>
                  </a:ext>
                </a:extLst>
              </p14:cNvPr>
              <p14:cNvContentPartPr/>
              <p14:nvPr/>
            </p14:nvContentPartPr>
            <p14:xfrm>
              <a:off x="3019678" y="5443023"/>
              <a:ext cx="174960" cy="3294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7F5ED83-27DC-4BEF-BC6C-EC7E61D2CF6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10678" y="5434023"/>
                <a:ext cx="1926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67D21B8-0082-4CA4-84D7-CB3A9912E8AB}"/>
                  </a:ext>
                </a:extLst>
              </p14:cNvPr>
              <p14:cNvContentPartPr/>
              <p14:nvPr/>
            </p14:nvContentPartPr>
            <p14:xfrm>
              <a:off x="3730678" y="5455263"/>
              <a:ext cx="280440" cy="2948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67D21B8-0082-4CA4-84D7-CB3A9912E8A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722038" y="5446263"/>
                <a:ext cx="2980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300D8DF-CCA3-4CB3-B0E8-0978B1A30D0A}"/>
                  </a:ext>
                </a:extLst>
              </p14:cNvPr>
              <p14:cNvContentPartPr/>
              <p14:nvPr/>
            </p14:nvContentPartPr>
            <p14:xfrm>
              <a:off x="4152958" y="5454183"/>
              <a:ext cx="271440" cy="273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300D8DF-CCA3-4CB3-B0E8-0978B1A30D0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44318" y="5445183"/>
                <a:ext cx="2890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110725E-6D7F-4F05-A6BA-5BE527EC0270}"/>
                  </a:ext>
                </a:extLst>
              </p14:cNvPr>
              <p14:cNvContentPartPr/>
              <p14:nvPr/>
            </p14:nvContentPartPr>
            <p14:xfrm>
              <a:off x="4519078" y="5473263"/>
              <a:ext cx="92880" cy="2404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110725E-6D7F-4F05-A6BA-5BE527EC027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510438" y="5464623"/>
                <a:ext cx="1105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DE613C1-F8CC-4647-A035-F07274CC00D7}"/>
                  </a:ext>
                </a:extLst>
              </p14:cNvPr>
              <p14:cNvContentPartPr/>
              <p14:nvPr/>
            </p14:nvContentPartPr>
            <p14:xfrm>
              <a:off x="4834438" y="5484783"/>
              <a:ext cx="471240" cy="2458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DE613C1-F8CC-4647-A035-F07274CC00D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825438" y="5475783"/>
                <a:ext cx="488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829742C-091A-4237-A401-9A1F537B6960}"/>
                  </a:ext>
                </a:extLst>
              </p14:cNvPr>
              <p14:cNvContentPartPr/>
              <p14:nvPr/>
            </p14:nvContentPartPr>
            <p14:xfrm>
              <a:off x="5825518" y="5372823"/>
              <a:ext cx="207000" cy="2214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829742C-091A-4237-A401-9A1F537B696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816518" y="5364183"/>
                <a:ext cx="224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F95C989-E9E5-4D04-A9ED-BEECCFDC014F}"/>
                  </a:ext>
                </a:extLst>
              </p14:cNvPr>
              <p14:cNvContentPartPr/>
              <p14:nvPr/>
            </p14:nvContentPartPr>
            <p14:xfrm>
              <a:off x="6939358" y="5188143"/>
              <a:ext cx="590760" cy="3495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F95C989-E9E5-4D04-A9ED-BEECCFDC014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30363" y="5179503"/>
                <a:ext cx="608389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8A93647-B98F-4F3D-A346-68234B0F4E8F}"/>
                  </a:ext>
                </a:extLst>
              </p14:cNvPr>
              <p14:cNvContentPartPr/>
              <p14:nvPr/>
            </p14:nvContentPartPr>
            <p14:xfrm>
              <a:off x="6233758" y="5293623"/>
              <a:ext cx="600480" cy="2865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8A93647-B98F-4F3D-A346-68234B0F4E8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225118" y="5284623"/>
                <a:ext cx="6181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C9A018B-71AB-4F22-BF1E-9D4C2461CACB}"/>
                  </a:ext>
                </a:extLst>
              </p14:cNvPr>
              <p14:cNvContentPartPr/>
              <p14:nvPr/>
            </p14:nvContentPartPr>
            <p14:xfrm>
              <a:off x="3364918" y="5497023"/>
              <a:ext cx="236160" cy="2804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C9A018B-71AB-4F22-BF1E-9D4C2461CAC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356278" y="5488383"/>
                <a:ext cx="2538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887F3FD-98BB-4CCF-A685-DDF0792E73C6}"/>
                  </a:ext>
                </a:extLst>
              </p14:cNvPr>
              <p14:cNvContentPartPr/>
              <p14:nvPr/>
            </p14:nvContentPartPr>
            <p14:xfrm>
              <a:off x="4357798" y="4694223"/>
              <a:ext cx="1001160" cy="321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887F3FD-98BB-4CCF-A685-DDF0792E73C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48798" y="4685573"/>
                <a:ext cx="1018800" cy="338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7242DB2-EB61-4CC7-B29C-87899B044069}"/>
                  </a:ext>
                </a:extLst>
              </p14:cNvPr>
              <p14:cNvContentPartPr/>
              <p14:nvPr/>
            </p14:nvContentPartPr>
            <p14:xfrm>
              <a:off x="3321358" y="4741743"/>
              <a:ext cx="213840" cy="2556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7242DB2-EB61-4CC7-B29C-87899B04406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312718" y="4732743"/>
                <a:ext cx="231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C9FA09DA-E742-4F13-A548-8D71BC77840D}"/>
                  </a:ext>
                </a:extLst>
              </p14:cNvPr>
              <p14:cNvContentPartPr/>
              <p14:nvPr/>
            </p14:nvContentPartPr>
            <p14:xfrm>
              <a:off x="2718718" y="4781703"/>
              <a:ext cx="458280" cy="2052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C9FA09DA-E742-4F13-A548-8D71BC77840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710071" y="4772703"/>
                <a:ext cx="475934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1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B077E7-2A43-4220-B044-5946A087EC3A}"/>
                  </a:ext>
                </a:extLst>
              </p14:cNvPr>
              <p14:cNvContentPartPr/>
              <p14:nvPr/>
            </p14:nvContentPartPr>
            <p14:xfrm>
              <a:off x="5538951" y="687757"/>
              <a:ext cx="152280" cy="12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B077E7-2A43-4220-B044-5946A087E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0311" y="678757"/>
                <a:ext cx="1699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BA9E0A-1397-4E5D-A57E-7A48461F93EA}"/>
                  </a:ext>
                </a:extLst>
              </p14:cNvPr>
              <p14:cNvContentPartPr/>
              <p14:nvPr/>
            </p14:nvContentPartPr>
            <p14:xfrm>
              <a:off x="5541471" y="1125877"/>
              <a:ext cx="146520" cy="19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BA9E0A-1397-4E5D-A57E-7A48461F9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2831" y="1116877"/>
                <a:ext cx="164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2DEA75-DE25-4D9E-B6A0-05C3813F0EEF}"/>
                  </a:ext>
                </a:extLst>
              </p14:cNvPr>
              <p14:cNvContentPartPr/>
              <p14:nvPr/>
            </p14:nvContentPartPr>
            <p14:xfrm>
              <a:off x="4066551" y="476077"/>
              <a:ext cx="846720" cy="105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2DEA75-DE25-4D9E-B6A0-05C3813F0E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7911" y="467437"/>
                <a:ext cx="8643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226F30-5855-430A-9D33-F9E4CB0F08F4}"/>
                  </a:ext>
                </a:extLst>
              </p14:cNvPr>
              <p14:cNvContentPartPr/>
              <p14:nvPr/>
            </p14:nvContentPartPr>
            <p14:xfrm>
              <a:off x="577791" y="580477"/>
              <a:ext cx="2619360" cy="101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226F30-5855-430A-9D33-F9E4CB0F08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151" y="571837"/>
                <a:ext cx="263700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42F7E2-CF15-4C19-829F-16E00E78785F}"/>
                  </a:ext>
                </a:extLst>
              </p14:cNvPr>
              <p14:cNvContentPartPr/>
              <p14:nvPr/>
            </p14:nvContentPartPr>
            <p14:xfrm>
              <a:off x="7481151" y="2562997"/>
              <a:ext cx="472320" cy="369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42F7E2-CF15-4C19-829F-16E00E7878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151" y="2554357"/>
                <a:ext cx="4899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1C67F6-7760-4859-84A5-786B5C5406C3}"/>
                  </a:ext>
                </a:extLst>
              </p14:cNvPr>
              <p14:cNvContentPartPr/>
              <p14:nvPr/>
            </p14:nvContentPartPr>
            <p14:xfrm>
              <a:off x="7198191" y="3548677"/>
              <a:ext cx="513000" cy="432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1C67F6-7760-4859-84A5-786B5C5406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89191" y="3539677"/>
                <a:ext cx="5306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BA5894B-F088-4CF3-99A5-5C03778A19BE}"/>
                  </a:ext>
                </a:extLst>
              </p14:cNvPr>
              <p14:cNvContentPartPr/>
              <p14:nvPr/>
            </p14:nvContentPartPr>
            <p14:xfrm>
              <a:off x="8025471" y="3513037"/>
              <a:ext cx="374400" cy="410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BA5894B-F088-4CF3-99A5-5C03778A19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16471" y="3504397"/>
                <a:ext cx="3920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A1C6B27-2EC8-4032-A531-6336A2B7075A}"/>
                  </a:ext>
                </a:extLst>
              </p14:cNvPr>
              <p14:cNvContentPartPr/>
              <p14:nvPr/>
            </p14:nvContentPartPr>
            <p14:xfrm>
              <a:off x="8615871" y="3524197"/>
              <a:ext cx="226800" cy="318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A1C6B27-2EC8-4032-A531-6336A2B707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07231" y="3515197"/>
                <a:ext cx="244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F598276-85F4-49B0-9056-5484B5FFC9D9}"/>
                  </a:ext>
                </a:extLst>
              </p14:cNvPr>
              <p14:cNvContentPartPr/>
              <p14:nvPr/>
            </p14:nvContentPartPr>
            <p14:xfrm>
              <a:off x="9045351" y="3488557"/>
              <a:ext cx="591840" cy="428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F598276-85F4-49B0-9056-5484B5FFC9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6351" y="3479917"/>
                <a:ext cx="6094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A02AEE-5044-4655-B0B0-FDCB24AA3CDB}"/>
                  </a:ext>
                </a:extLst>
              </p14:cNvPr>
              <p14:cNvContentPartPr/>
              <p14:nvPr/>
            </p14:nvContentPartPr>
            <p14:xfrm>
              <a:off x="10715031" y="3603757"/>
              <a:ext cx="912240" cy="390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A02AEE-5044-4655-B0B0-FDCB24AA3C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06031" y="3594757"/>
                <a:ext cx="9298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7C9601-D3C8-4385-9B54-EDD795BEE5E5}"/>
                  </a:ext>
                </a:extLst>
              </p14:cNvPr>
              <p14:cNvContentPartPr/>
              <p14:nvPr/>
            </p14:nvContentPartPr>
            <p14:xfrm>
              <a:off x="1011591" y="1792237"/>
              <a:ext cx="4156560" cy="79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7C9601-D3C8-4385-9B54-EDD795BEE5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2951" y="1783597"/>
                <a:ext cx="41742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4C27D9C-DF9E-49E0-AE0A-552B38A5093D}"/>
                  </a:ext>
                </a:extLst>
              </p14:cNvPr>
              <p14:cNvContentPartPr/>
              <p14:nvPr/>
            </p14:nvContentPartPr>
            <p14:xfrm>
              <a:off x="9828351" y="3488197"/>
              <a:ext cx="635040" cy="468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4C27D9C-DF9E-49E0-AE0A-552B38A509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711" y="3479204"/>
                <a:ext cx="652680" cy="486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ABF35F4-1489-4299-85E3-A05939463167}"/>
                  </a:ext>
                </a:extLst>
              </p14:cNvPr>
              <p14:cNvContentPartPr/>
              <p14:nvPr/>
            </p14:nvContentPartPr>
            <p14:xfrm>
              <a:off x="4889511" y="3603037"/>
              <a:ext cx="1595880" cy="528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ABF35F4-1489-4299-85E3-A059394631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80871" y="3594397"/>
                <a:ext cx="16135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C7F559-8600-4A2A-96B3-DC2045D30BFF}"/>
                  </a:ext>
                </a:extLst>
              </p14:cNvPr>
              <p14:cNvContentPartPr/>
              <p14:nvPr/>
            </p14:nvContentPartPr>
            <p14:xfrm>
              <a:off x="1889991" y="3788437"/>
              <a:ext cx="1969200" cy="550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C7F559-8600-4A2A-96B3-DC2045D30B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1351" y="3779437"/>
                <a:ext cx="19868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92CE79-3200-4BE8-A7ED-9EE59FE1E459}"/>
                  </a:ext>
                </a:extLst>
              </p14:cNvPr>
              <p14:cNvContentPartPr/>
              <p14:nvPr/>
            </p14:nvContentPartPr>
            <p14:xfrm>
              <a:off x="1110951" y="3937477"/>
              <a:ext cx="431640" cy="417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92CE79-3200-4BE8-A7ED-9EE59FE1E4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2311" y="3928837"/>
                <a:ext cx="4492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3DBAD8-56FB-4AD1-9706-D236A9EE3D8A}"/>
                  </a:ext>
                </a:extLst>
              </p14:cNvPr>
              <p14:cNvContentPartPr/>
              <p14:nvPr/>
            </p14:nvContentPartPr>
            <p14:xfrm>
              <a:off x="8228511" y="2489197"/>
              <a:ext cx="671040" cy="47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3DBAD8-56FB-4AD1-9706-D236A9EE3D8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19871" y="2480550"/>
                <a:ext cx="688680" cy="492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C4F7843-FAE3-4E43-8E62-9996B7C68013}"/>
                  </a:ext>
                </a:extLst>
              </p14:cNvPr>
              <p14:cNvContentPartPr/>
              <p14:nvPr/>
            </p14:nvContentPartPr>
            <p14:xfrm>
              <a:off x="6057711" y="2474437"/>
              <a:ext cx="1248480" cy="506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C4F7843-FAE3-4E43-8E62-9996B7C680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48714" y="2465437"/>
                <a:ext cx="1266115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D93FF1C-1D55-4A2B-AFD3-E94451E64583}"/>
                  </a:ext>
                </a:extLst>
              </p14:cNvPr>
              <p14:cNvContentPartPr/>
              <p14:nvPr/>
            </p14:nvContentPartPr>
            <p14:xfrm>
              <a:off x="4352391" y="2609797"/>
              <a:ext cx="891000" cy="425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D93FF1C-1D55-4A2B-AFD3-E94451E645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3751" y="2600797"/>
                <a:ext cx="9086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3425334-A71A-4FD4-9CF0-BDE0AC414C84}"/>
                  </a:ext>
                </a:extLst>
              </p14:cNvPr>
              <p14:cNvContentPartPr/>
              <p14:nvPr/>
            </p14:nvContentPartPr>
            <p14:xfrm>
              <a:off x="1754631" y="2592877"/>
              <a:ext cx="1777680" cy="560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3425334-A71A-4FD4-9CF0-BDE0AC414C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45991" y="2584237"/>
                <a:ext cx="179532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7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4840638" y="1079716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A3813D-7558-46C4-A70A-7BDD3F6BE1CD}"/>
                  </a:ext>
                </a:extLst>
              </p14:cNvPr>
              <p14:cNvContentPartPr/>
              <p14:nvPr/>
            </p14:nvContentPartPr>
            <p14:xfrm>
              <a:off x="527038" y="249663"/>
              <a:ext cx="213840" cy="376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A3813D-7558-46C4-A70A-7BDD3F6BE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98" y="240663"/>
                <a:ext cx="2314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453298-13A0-4FA7-885F-F09E6E9E40F6}"/>
                  </a:ext>
                </a:extLst>
              </p14:cNvPr>
              <p14:cNvContentPartPr/>
              <p14:nvPr/>
            </p14:nvContentPartPr>
            <p14:xfrm>
              <a:off x="913318" y="399063"/>
              <a:ext cx="156600" cy="165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453298-13A0-4FA7-885F-F09E6E9E4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78" y="390063"/>
                <a:ext cx="174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48928F-6AB8-4A03-9991-EF9EF33764BF}"/>
                  </a:ext>
                </a:extLst>
              </p14:cNvPr>
              <p14:cNvContentPartPr/>
              <p14:nvPr/>
            </p14:nvContentPartPr>
            <p14:xfrm>
              <a:off x="898558" y="446943"/>
              <a:ext cx="124920" cy="6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48928F-6AB8-4A03-9991-EF9EF3376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918" y="437943"/>
                <a:ext cx="1425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A332456-98CF-480A-9D36-6992D107A3B7}"/>
                  </a:ext>
                </a:extLst>
              </p14:cNvPr>
              <p14:cNvContentPartPr/>
              <p14:nvPr/>
            </p14:nvContentPartPr>
            <p14:xfrm>
              <a:off x="966598" y="336423"/>
              <a:ext cx="319680" cy="173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A332456-98CF-480A-9D36-6992D107A3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7598" y="327783"/>
                <a:ext cx="337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D2B337-1120-462D-8600-4AFF19493B90}"/>
                  </a:ext>
                </a:extLst>
              </p14:cNvPr>
              <p14:cNvContentPartPr/>
              <p14:nvPr/>
            </p14:nvContentPartPr>
            <p14:xfrm>
              <a:off x="1108438" y="253263"/>
              <a:ext cx="412200" cy="90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D2B337-1120-462D-8600-4AFF19493B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9438" y="244623"/>
                <a:ext cx="429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FC86103-A476-4A8D-83AB-1FE9E01D9A65}"/>
                  </a:ext>
                </a:extLst>
              </p14:cNvPr>
              <p14:cNvContentPartPr/>
              <p14:nvPr/>
            </p14:nvContentPartPr>
            <p14:xfrm>
              <a:off x="1655278" y="305823"/>
              <a:ext cx="171360" cy="206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FC86103-A476-4A8D-83AB-1FE9E01D9A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6638" y="297183"/>
                <a:ext cx="189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2C382F-06D5-47CE-BDC3-F1F082E1E6A1}"/>
                  </a:ext>
                </a:extLst>
              </p14:cNvPr>
              <p14:cNvContentPartPr/>
              <p14:nvPr/>
            </p14:nvContentPartPr>
            <p14:xfrm>
              <a:off x="2435398" y="314823"/>
              <a:ext cx="169920" cy="207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2C382F-06D5-47CE-BDC3-F1F082E1E6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6398" y="305823"/>
                <a:ext cx="187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7C733E4-C8DC-4BAD-8224-D53D07365148}"/>
                  </a:ext>
                </a:extLst>
              </p14:cNvPr>
              <p14:cNvContentPartPr/>
              <p14:nvPr/>
            </p14:nvContentPartPr>
            <p14:xfrm>
              <a:off x="2697118" y="301863"/>
              <a:ext cx="526320" cy="219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7C733E4-C8DC-4BAD-8224-D53D073651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8478" y="292863"/>
                <a:ext cx="543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4A207CD-2EC0-4403-AFFE-309AFE956945}"/>
                  </a:ext>
                </a:extLst>
              </p14:cNvPr>
              <p14:cNvContentPartPr/>
              <p14:nvPr/>
            </p14:nvContentPartPr>
            <p14:xfrm>
              <a:off x="3021118" y="303303"/>
              <a:ext cx="663840" cy="185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4A207CD-2EC0-4403-AFFE-309AFE9569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2478" y="294303"/>
                <a:ext cx="681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F2BF03F-65EA-4189-BBB9-0DBA2F9F8BB6}"/>
                  </a:ext>
                </a:extLst>
              </p14:cNvPr>
              <p14:cNvContentPartPr/>
              <p14:nvPr/>
            </p14:nvContentPartPr>
            <p14:xfrm>
              <a:off x="3733198" y="265863"/>
              <a:ext cx="146520" cy="186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F2BF03F-65EA-4189-BBB9-0DBA2F9F8B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98" y="257223"/>
                <a:ext cx="164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B1EE2EB-38D9-4A15-AE78-3CBA9CAB8B80}"/>
                  </a:ext>
                </a:extLst>
              </p14:cNvPr>
              <p14:cNvContentPartPr/>
              <p14:nvPr/>
            </p14:nvContentPartPr>
            <p14:xfrm>
              <a:off x="3692878" y="264783"/>
              <a:ext cx="151920" cy="29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B1EE2EB-38D9-4A15-AE78-3CBA9CAB8B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84238" y="256143"/>
                <a:ext cx="169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D6EB53-A7DB-41E0-839B-C851F7543968}"/>
                  </a:ext>
                </a:extLst>
              </p14:cNvPr>
              <p14:cNvContentPartPr/>
              <p14:nvPr/>
            </p14:nvContentPartPr>
            <p14:xfrm>
              <a:off x="4419358" y="329583"/>
              <a:ext cx="403920" cy="190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D6EB53-A7DB-41E0-839B-C851F75439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0358" y="320583"/>
                <a:ext cx="4215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3814CBB-BF6D-4BD4-9368-E61CCBD7E451}"/>
                  </a:ext>
                </a:extLst>
              </p14:cNvPr>
              <p14:cNvContentPartPr/>
              <p14:nvPr/>
            </p14:nvContentPartPr>
            <p14:xfrm>
              <a:off x="4959718" y="347943"/>
              <a:ext cx="79560" cy="158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3814CBB-BF6D-4BD4-9368-E61CCBD7E4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1078" y="339303"/>
                <a:ext cx="97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68AA6AB-5970-4A09-BB44-7F546E95FFA0}"/>
                  </a:ext>
                </a:extLst>
              </p14:cNvPr>
              <p14:cNvContentPartPr/>
              <p14:nvPr/>
            </p14:nvContentPartPr>
            <p14:xfrm>
              <a:off x="5132518" y="305103"/>
              <a:ext cx="92160" cy="181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68AA6AB-5970-4A09-BB44-7F546E95FF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3878" y="296103"/>
                <a:ext cx="109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26D4C4D-6AA0-4E65-8DD6-2FFE4F90AED5}"/>
                  </a:ext>
                </a:extLst>
              </p14:cNvPr>
              <p14:cNvContentPartPr/>
              <p14:nvPr/>
            </p14:nvContentPartPr>
            <p14:xfrm>
              <a:off x="5053678" y="277023"/>
              <a:ext cx="235080" cy="2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26D4C4D-6AA0-4E65-8DD6-2FFE4F90AE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45038" y="268383"/>
                <a:ext cx="252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4F1CFE3-7D3C-4FCB-8B20-5A547FA7BA70}"/>
                  </a:ext>
                </a:extLst>
              </p14:cNvPr>
              <p14:cNvContentPartPr/>
              <p14:nvPr/>
            </p14:nvContentPartPr>
            <p14:xfrm>
              <a:off x="5446078" y="298983"/>
              <a:ext cx="48600" cy="218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4F1CFE3-7D3C-4FCB-8B20-5A547FA7BA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37078" y="290343"/>
                <a:ext cx="662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8D79AB3-EB44-4027-B5DD-6F3EBD0CD8C2}"/>
                  </a:ext>
                </a:extLst>
              </p14:cNvPr>
              <p14:cNvContentPartPr/>
              <p14:nvPr/>
            </p14:nvContentPartPr>
            <p14:xfrm>
              <a:off x="5562358" y="293583"/>
              <a:ext cx="93600" cy="222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8D79AB3-EB44-4027-B5DD-6F3EBD0CD8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53358" y="284943"/>
                <a:ext cx="111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E11C10-1778-459F-87DF-DBA96E114E89}"/>
                  </a:ext>
                </a:extLst>
              </p14:cNvPr>
              <p14:cNvContentPartPr/>
              <p14:nvPr/>
            </p14:nvContentPartPr>
            <p14:xfrm>
              <a:off x="5504038" y="410943"/>
              <a:ext cx="176400" cy="29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E11C10-1778-459F-87DF-DBA96E114E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5398" y="402303"/>
                <a:ext cx="194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1227127-EF9D-49FE-85E4-BEF049894C43}"/>
                  </a:ext>
                </a:extLst>
              </p14:cNvPr>
              <p14:cNvContentPartPr/>
              <p14:nvPr/>
            </p14:nvContentPartPr>
            <p14:xfrm>
              <a:off x="6301438" y="276303"/>
              <a:ext cx="249840" cy="225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1227127-EF9D-49FE-85E4-BEF049894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92798" y="267303"/>
                <a:ext cx="267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C0627-C01F-4270-975C-DB8EED8DF55D}"/>
                  </a:ext>
                </a:extLst>
              </p14:cNvPr>
              <p14:cNvContentPartPr/>
              <p14:nvPr/>
            </p14:nvContentPartPr>
            <p14:xfrm>
              <a:off x="6367678" y="385383"/>
              <a:ext cx="214920" cy="33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C0627-C01F-4270-975C-DB8EED8DF5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59038" y="376743"/>
                <a:ext cx="232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B293EC2-CC2B-4BBE-8178-43D2F4F25ACC}"/>
                  </a:ext>
                </a:extLst>
              </p14:cNvPr>
              <p14:cNvContentPartPr/>
              <p14:nvPr/>
            </p14:nvContentPartPr>
            <p14:xfrm>
              <a:off x="7182718" y="260463"/>
              <a:ext cx="136440" cy="241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B293EC2-CC2B-4BBE-8178-43D2F4F25A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74078" y="251463"/>
                <a:ext cx="154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4A916DC-09CF-49B6-B3EF-D953562EBC1E}"/>
                  </a:ext>
                </a:extLst>
              </p14:cNvPr>
              <p14:cNvContentPartPr/>
              <p14:nvPr/>
            </p14:nvContentPartPr>
            <p14:xfrm>
              <a:off x="7468918" y="253263"/>
              <a:ext cx="149040" cy="201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4A916DC-09CF-49B6-B3EF-D953562EBC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60278" y="244263"/>
                <a:ext cx="1666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E6AD2B-1E7C-483F-914B-FA1CBD177E3B}"/>
                  </a:ext>
                </a:extLst>
              </p14:cNvPr>
              <p14:cNvContentPartPr/>
              <p14:nvPr/>
            </p14:nvContentPartPr>
            <p14:xfrm>
              <a:off x="7740358" y="238503"/>
              <a:ext cx="113040" cy="232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E6AD2B-1E7C-483F-914B-FA1CBD177E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1358" y="229863"/>
                <a:ext cx="130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8FC2B0-9D4D-4768-B54B-1EC9481A4207}"/>
                  </a:ext>
                </a:extLst>
              </p14:cNvPr>
              <p14:cNvContentPartPr/>
              <p14:nvPr/>
            </p14:nvContentPartPr>
            <p14:xfrm>
              <a:off x="8006398" y="242823"/>
              <a:ext cx="129600" cy="228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8FC2B0-9D4D-4768-B54B-1EC9481A42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97758" y="234183"/>
                <a:ext cx="147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9E3E886-61F4-491A-83CC-B97816A66219}"/>
                  </a:ext>
                </a:extLst>
              </p14:cNvPr>
              <p14:cNvContentPartPr/>
              <p14:nvPr/>
            </p14:nvContentPartPr>
            <p14:xfrm>
              <a:off x="8326438" y="259023"/>
              <a:ext cx="167400" cy="188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9E3E886-61F4-491A-83CC-B97816A662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17438" y="250023"/>
                <a:ext cx="185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DE541F9-1FED-4231-87F5-7C88656F64CB}"/>
                  </a:ext>
                </a:extLst>
              </p14:cNvPr>
              <p14:cNvContentPartPr/>
              <p14:nvPr/>
            </p14:nvContentPartPr>
            <p14:xfrm>
              <a:off x="8391958" y="284943"/>
              <a:ext cx="95400" cy="54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DE541F9-1FED-4231-87F5-7C88656F64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82958" y="276303"/>
                <a:ext cx="1130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994B4EB-6902-4485-91EC-9054E44AFBF2}"/>
                  </a:ext>
                </a:extLst>
              </p14:cNvPr>
              <p14:cNvContentPartPr/>
              <p14:nvPr/>
            </p14:nvContentPartPr>
            <p14:xfrm>
              <a:off x="8431558" y="185583"/>
              <a:ext cx="535680" cy="223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994B4EB-6902-4485-91EC-9054E44AFB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22558" y="176583"/>
                <a:ext cx="553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F909F2-F119-4D2D-8E66-BDC38598CB0E}"/>
                  </a:ext>
                </a:extLst>
              </p14:cNvPr>
              <p14:cNvContentPartPr/>
              <p14:nvPr/>
            </p14:nvContentPartPr>
            <p14:xfrm>
              <a:off x="9592918" y="224823"/>
              <a:ext cx="142200" cy="232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F909F2-F119-4D2D-8E66-BDC38598CB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84278" y="215823"/>
                <a:ext cx="159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ACBD374-432A-4E61-8133-80B4CB8E4DCE}"/>
                  </a:ext>
                </a:extLst>
              </p14:cNvPr>
              <p14:cNvContentPartPr/>
              <p14:nvPr/>
            </p14:nvContentPartPr>
            <p14:xfrm>
              <a:off x="9689758" y="327783"/>
              <a:ext cx="118080" cy="16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ACBD374-432A-4E61-8133-80B4CB8E4D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80758" y="319143"/>
                <a:ext cx="135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34CEBF0-7DB0-4844-8328-AC23886A8FC8}"/>
                  </a:ext>
                </a:extLst>
              </p14:cNvPr>
              <p14:cNvContentPartPr/>
              <p14:nvPr/>
            </p14:nvContentPartPr>
            <p14:xfrm>
              <a:off x="10018798" y="211503"/>
              <a:ext cx="47520" cy="221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34CEBF0-7DB0-4844-8328-AC23886A8F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10158" y="202863"/>
                <a:ext cx="651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410F7F7-0118-453B-B128-8A8FDF26406F}"/>
                  </a:ext>
                </a:extLst>
              </p14:cNvPr>
              <p14:cNvContentPartPr/>
              <p14:nvPr/>
            </p14:nvContentPartPr>
            <p14:xfrm>
              <a:off x="10206358" y="227343"/>
              <a:ext cx="161640" cy="226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410F7F7-0118-453B-B128-8A8FDF2640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97718" y="218703"/>
                <a:ext cx="1792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CE08652-D069-4D6F-904F-9D3B717489C8}"/>
                  </a:ext>
                </a:extLst>
              </p14:cNvPr>
              <p14:cNvContentPartPr/>
              <p14:nvPr/>
            </p14:nvContentPartPr>
            <p14:xfrm>
              <a:off x="10199878" y="198543"/>
              <a:ext cx="124560" cy="147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CE08652-D069-4D6F-904F-9D3B717489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91238" y="189903"/>
                <a:ext cx="142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A202127-F042-45BA-B918-63CAAD48CB5F}"/>
                  </a:ext>
                </a:extLst>
              </p14:cNvPr>
              <p14:cNvContentPartPr/>
              <p14:nvPr/>
            </p14:nvContentPartPr>
            <p14:xfrm>
              <a:off x="10537198" y="166503"/>
              <a:ext cx="214920" cy="213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A202127-F042-45BA-B918-63CAAD48CB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528198" y="157863"/>
                <a:ext cx="232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5B80402-6786-4A4D-ACD5-6563EE4294A6}"/>
                  </a:ext>
                </a:extLst>
              </p14:cNvPr>
              <p14:cNvContentPartPr/>
              <p14:nvPr/>
            </p14:nvContentPartPr>
            <p14:xfrm>
              <a:off x="10871278" y="155343"/>
              <a:ext cx="259200" cy="246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5B80402-6786-4A4D-ACD5-6563EE4294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862278" y="146343"/>
                <a:ext cx="27684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34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19404E-436A-496F-B14E-E80EDB268065}"/>
                  </a:ext>
                </a:extLst>
              </p14:cNvPr>
              <p14:cNvContentPartPr/>
              <p14:nvPr/>
            </p14:nvContentPartPr>
            <p14:xfrm>
              <a:off x="386991" y="731677"/>
              <a:ext cx="214920" cy="37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19404E-436A-496F-B14E-E80EDB268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91" y="722677"/>
                <a:ext cx="2325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50FCE3-A059-4048-B864-3C89B8950AC7}"/>
                  </a:ext>
                </a:extLst>
              </p14:cNvPr>
              <p14:cNvContentPartPr/>
              <p14:nvPr/>
            </p14:nvContentPartPr>
            <p14:xfrm>
              <a:off x="1355751" y="731677"/>
              <a:ext cx="63720" cy="9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50FCE3-A059-4048-B864-3C89B8950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6751" y="722677"/>
                <a:ext cx="81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85F7CB-8770-4408-8970-2589C0BC58D0}"/>
                  </a:ext>
                </a:extLst>
              </p14:cNvPr>
              <p14:cNvContentPartPr/>
              <p14:nvPr/>
            </p14:nvContentPartPr>
            <p14:xfrm>
              <a:off x="1529631" y="739597"/>
              <a:ext cx="177480" cy="32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85F7CB-8770-4408-8970-2589C0BC58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0991" y="730957"/>
                <a:ext cx="1951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19F835-ABD9-4772-9B23-614A5F5F9A0A}"/>
                  </a:ext>
                </a:extLst>
              </p14:cNvPr>
              <p14:cNvContentPartPr/>
              <p14:nvPr/>
            </p14:nvContentPartPr>
            <p14:xfrm>
              <a:off x="767151" y="750037"/>
              <a:ext cx="424800" cy="34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19F835-ABD9-4772-9B23-614A5F5F9A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511" y="741037"/>
                <a:ext cx="4424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D904AA-5F68-4F58-BC68-EEB34617F62F}"/>
                  </a:ext>
                </a:extLst>
              </p14:cNvPr>
              <p14:cNvContentPartPr/>
              <p14:nvPr/>
            </p14:nvContentPartPr>
            <p14:xfrm>
              <a:off x="2504871" y="771997"/>
              <a:ext cx="262800" cy="31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D904AA-5F68-4F58-BC68-EEB34617F6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5871" y="762997"/>
                <a:ext cx="2804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BFC579-0DD4-4060-A1CB-BF1796173B84}"/>
                  </a:ext>
                </a:extLst>
              </p14:cNvPr>
              <p14:cNvContentPartPr/>
              <p14:nvPr/>
            </p14:nvContentPartPr>
            <p14:xfrm>
              <a:off x="4829031" y="765517"/>
              <a:ext cx="236520" cy="282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ABFC579-0DD4-4060-A1CB-BF1796173B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20391" y="756877"/>
                <a:ext cx="254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329BAE-1FFB-4C7E-AE0A-CF85CCC933CC}"/>
                  </a:ext>
                </a:extLst>
              </p14:cNvPr>
              <p14:cNvContentPartPr/>
              <p14:nvPr/>
            </p14:nvContentPartPr>
            <p14:xfrm>
              <a:off x="4928391" y="672277"/>
              <a:ext cx="104400" cy="14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329BAE-1FFB-4C7E-AE0A-CF85CCC93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9391" y="663637"/>
                <a:ext cx="122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DF543A-B462-4C7A-8365-71FB52C9DCC7}"/>
                  </a:ext>
                </a:extLst>
              </p14:cNvPr>
              <p14:cNvContentPartPr/>
              <p14:nvPr/>
            </p14:nvContentPartPr>
            <p14:xfrm>
              <a:off x="359991" y="1780357"/>
              <a:ext cx="289440" cy="35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DF543A-B462-4C7A-8365-71FB52C9DC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351" y="1771717"/>
                <a:ext cx="3070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9C5F4E-B5FD-4712-B6CF-0BD6B556F1C8}"/>
                  </a:ext>
                </a:extLst>
              </p14:cNvPr>
              <p14:cNvContentPartPr/>
              <p14:nvPr/>
            </p14:nvContentPartPr>
            <p14:xfrm>
              <a:off x="2378871" y="1691437"/>
              <a:ext cx="669240" cy="345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9C5F4E-B5FD-4712-B6CF-0BD6B556F1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69871" y="1682437"/>
                <a:ext cx="6868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F582D6-EAF9-4B81-99A3-89B7111EF8D0}"/>
                  </a:ext>
                </a:extLst>
              </p14:cNvPr>
              <p14:cNvContentPartPr/>
              <p14:nvPr/>
            </p14:nvContentPartPr>
            <p14:xfrm>
              <a:off x="798471" y="1783957"/>
              <a:ext cx="840240" cy="36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F582D6-EAF9-4B81-99A3-89B7111EF8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471" y="1775317"/>
                <a:ext cx="857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FFD276-DA69-4BBB-A421-0C93BD1D7E47}"/>
                  </a:ext>
                </a:extLst>
              </p14:cNvPr>
              <p14:cNvContentPartPr/>
              <p14:nvPr/>
            </p14:nvContentPartPr>
            <p14:xfrm>
              <a:off x="4004991" y="756517"/>
              <a:ext cx="690120" cy="344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FFD276-DA69-4BBB-A421-0C93BD1D7E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6351" y="747517"/>
                <a:ext cx="7077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BFD18A7-7167-473C-A93B-C16B206EBB8A}"/>
                  </a:ext>
                </a:extLst>
              </p14:cNvPr>
              <p14:cNvContentPartPr/>
              <p14:nvPr/>
            </p14:nvContentPartPr>
            <p14:xfrm>
              <a:off x="2900871" y="724117"/>
              <a:ext cx="554400" cy="340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BFD18A7-7167-473C-A93B-C16B206EBB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2231" y="715468"/>
                <a:ext cx="572040" cy="358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3D85A8-598B-4659-B8A9-C30843595506}"/>
                  </a:ext>
                </a:extLst>
              </p14:cNvPr>
              <p14:cNvContentPartPr/>
              <p14:nvPr/>
            </p14:nvContentPartPr>
            <p14:xfrm>
              <a:off x="3577671" y="1722397"/>
              <a:ext cx="223200" cy="305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3D85A8-598B-4659-B8A9-C308435955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8671" y="1713757"/>
                <a:ext cx="240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E5DB233-0549-49A1-93E0-4AE915D2D9C5}"/>
                  </a:ext>
                </a:extLst>
              </p14:cNvPr>
              <p14:cNvContentPartPr/>
              <p14:nvPr/>
            </p14:nvContentPartPr>
            <p14:xfrm>
              <a:off x="3932271" y="1666237"/>
              <a:ext cx="760320" cy="323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E5DB233-0549-49A1-93E0-4AE915D2D9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3631" y="1657597"/>
                <a:ext cx="7779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6964E9C-876D-4BDC-B05A-F3DD5E64E461}"/>
                  </a:ext>
                </a:extLst>
              </p14:cNvPr>
              <p14:cNvContentPartPr/>
              <p14:nvPr/>
            </p14:nvContentPartPr>
            <p14:xfrm>
              <a:off x="2801511" y="2717797"/>
              <a:ext cx="45360" cy="227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6964E9C-876D-4BDC-B05A-F3DD5E64E4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2511" y="2709157"/>
                <a:ext cx="630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2BDEC5-F5CB-4392-95A0-76F25A914BDD}"/>
                  </a:ext>
                </a:extLst>
              </p14:cNvPr>
              <p14:cNvContentPartPr/>
              <p14:nvPr/>
            </p14:nvContentPartPr>
            <p14:xfrm>
              <a:off x="3032271" y="2686477"/>
              <a:ext cx="404640" cy="265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2BDEC5-F5CB-4392-95A0-76F25A914B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3271" y="2677477"/>
                <a:ext cx="422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6E40954-E028-42E2-AF76-C8198C35EEFE}"/>
                  </a:ext>
                </a:extLst>
              </p14:cNvPr>
              <p14:cNvContentPartPr/>
              <p14:nvPr/>
            </p14:nvContentPartPr>
            <p14:xfrm>
              <a:off x="1404351" y="2665597"/>
              <a:ext cx="739080" cy="345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6E40954-E028-42E2-AF76-C8198C35EE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95715" y="2656597"/>
                <a:ext cx="756711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C7F2F2E-1361-47F4-82EE-D78AF614DDB2}"/>
                  </a:ext>
                </a:extLst>
              </p14:cNvPr>
              <p14:cNvContentPartPr/>
              <p14:nvPr/>
            </p14:nvContentPartPr>
            <p14:xfrm>
              <a:off x="716031" y="2663437"/>
              <a:ext cx="442080" cy="333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C7F2F2E-1361-47F4-82EE-D78AF614DD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7031" y="2654437"/>
                <a:ext cx="4597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B8D1085-E4A4-4DEC-B33B-20AFE548FA1D}"/>
                  </a:ext>
                </a:extLst>
              </p14:cNvPr>
              <p14:cNvContentPartPr/>
              <p14:nvPr/>
            </p14:nvContentPartPr>
            <p14:xfrm>
              <a:off x="180711" y="2694757"/>
              <a:ext cx="356040" cy="344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B8D1085-E4A4-4DEC-B33B-20AFE548FA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711" y="2686117"/>
                <a:ext cx="3736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40E2809-3A32-41C9-9C00-B34C4208C1FB}"/>
                  </a:ext>
                </a:extLst>
              </p14:cNvPr>
              <p14:cNvContentPartPr/>
              <p14:nvPr/>
            </p14:nvContentPartPr>
            <p14:xfrm>
              <a:off x="2163591" y="3872317"/>
              <a:ext cx="10800" cy="9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40E2809-3A32-41C9-9C00-B34C4208C1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54591" y="3863677"/>
                <a:ext cx="28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A51F59B-F50D-4EF2-A95A-00D4310F42C2}"/>
                  </a:ext>
                </a:extLst>
              </p14:cNvPr>
              <p14:cNvContentPartPr/>
              <p14:nvPr/>
            </p14:nvContentPartPr>
            <p14:xfrm>
              <a:off x="1679391" y="3415837"/>
              <a:ext cx="279000" cy="390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A51F59B-F50D-4EF2-A95A-00D4310F42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0391" y="3406837"/>
                <a:ext cx="2966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2A32CFB-E57B-4A0A-954C-C2170F2D10AB}"/>
                  </a:ext>
                </a:extLst>
              </p14:cNvPr>
              <p14:cNvContentPartPr/>
              <p14:nvPr/>
            </p14:nvContentPartPr>
            <p14:xfrm>
              <a:off x="1205271" y="3455437"/>
              <a:ext cx="284040" cy="357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2A32CFB-E57B-4A0A-954C-C2170F2D10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6631" y="3446797"/>
                <a:ext cx="3016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62FE620-E63A-49A8-A98C-5FA0CBD72A48}"/>
                  </a:ext>
                </a:extLst>
              </p14:cNvPr>
              <p14:cNvContentPartPr/>
              <p14:nvPr/>
            </p14:nvContentPartPr>
            <p14:xfrm>
              <a:off x="791991" y="3481357"/>
              <a:ext cx="276480" cy="347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62FE620-E63A-49A8-A98C-5FA0CBD72A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3351" y="3472717"/>
                <a:ext cx="2941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45D4C09-EB2C-4F8F-9079-C3AC29ABB51C}"/>
                  </a:ext>
                </a:extLst>
              </p14:cNvPr>
              <p14:cNvContentPartPr/>
              <p14:nvPr/>
            </p14:nvContentPartPr>
            <p14:xfrm>
              <a:off x="275751" y="3475237"/>
              <a:ext cx="370440" cy="401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45D4C09-EB2C-4F8F-9079-C3AC29ABB5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7111" y="3466589"/>
                <a:ext cx="388080" cy="419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6ECAB50-C669-4CA8-B3D4-09851D505021}"/>
                  </a:ext>
                </a:extLst>
              </p14:cNvPr>
              <p14:cNvContentPartPr/>
              <p14:nvPr/>
            </p14:nvContentPartPr>
            <p14:xfrm>
              <a:off x="6287751" y="1135597"/>
              <a:ext cx="711720" cy="4449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6ECAB50-C669-4CA8-B3D4-09851D5050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79111" y="1126957"/>
                <a:ext cx="729360" cy="44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B2DDF61-B724-4333-9943-448083C48B8B}"/>
                  </a:ext>
                </a:extLst>
              </p14:cNvPr>
              <p14:cNvContentPartPr/>
              <p14:nvPr/>
            </p14:nvContentPartPr>
            <p14:xfrm>
              <a:off x="6016311" y="3081397"/>
              <a:ext cx="32760" cy="131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B2DDF61-B724-4333-9943-448083C48B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07671" y="3072397"/>
                <a:ext cx="50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743EDCB-4614-4674-8960-7EAA784FB0FE}"/>
                  </a:ext>
                </a:extLst>
              </p14:cNvPr>
              <p14:cNvContentPartPr/>
              <p14:nvPr/>
            </p14:nvContentPartPr>
            <p14:xfrm>
              <a:off x="5108031" y="3237277"/>
              <a:ext cx="755640" cy="414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743EDCB-4614-4674-8960-7EAA784FB0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99031" y="3228637"/>
                <a:ext cx="7732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6C6930E-52A8-48ED-A331-88590ABB9282}"/>
                  </a:ext>
                </a:extLst>
              </p14:cNvPr>
              <p14:cNvContentPartPr/>
              <p14:nvPr/>
            </p14:nvContentPartPr>
            <p14:xfrm>
              <a:off x="7239951" y="117157"/>
              <a:ext cx="3914280" cy="884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6C6930E-52A8-48ED-A331-88590ABB92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0951" y="108517"/>
                <a:ext cx="393192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92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F409D0-A87B-40B3-99C5-AC03A4CDB57A}"/>
                  </a:ext>
                </a:extLst>
              </p14:cNvPr>
              <p14:cNvContentPartPr/>
              <p14:nvPr/>
            </p14:nvContentPartPr>
            <p14:xfrm>
              <a:off x="3016791" y="1200397"/>
              <a:ext cx="245520" cy="32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F409D0-A87B-40B3-99C5-AC03A4CDB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151" y="1191397"/>
                <a:ext cx="2631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5B0E435-6764-48B8-B58F-F37B8BC97351}"/>
                  </a:ext>
                </a:extLst>
              </p14:cNvPr>
              <p14:cNvContentPartPr/>
              <p14:nvPr/>
            </p14:nvContentPartPr>
            <p14:xfrm>
              <a:off x="2180871" y="1227757"/>
              <a:ext cx="713520" cy="345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5B0E435-6764-48B8-B58F-F37B8BC973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1876" y="1219108"/>
                <a:ext cx="731151" cy="36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6957B8-6336-4FDF-B100-5C44A7E428C8}"/>
                  </a:ext>
                </a:extLst>
              </p14:cNvPr>
              <p14:cNvContentPartPr/>
              <p14:nvPr/>
            </p14:nvContentPartPr>
            <p14:xfrm>
              <a:off x="1037511" y="1294717"/>
              <a:ext cx="592560" cy="31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6957B8-6336-4FDF-B100-5C44A7E428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871" y="1285717"/>
                <a:ext cx="610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81561-1DE6-4603-8087-C879E82678D1}"/>
                  </a:ext>
                </a:extLst>
              </p14:cNvPr>
              <p14:cNvContentPartPr/>
              <p14:nvPr/>
            </p14:nvContentPartPr>
            <p14:xfrm>
              <a:off x="493911" y="1032277"/>
              <a:ext cx="419400" cy="594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81561-1DE6-4603-8087-C879E82678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911" y="1023637"/>
                <a:ext cx="4370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DEC80B-B598-4633-89CB-33C341220957}"/>
                  </a:ext>
                </a:extLst>
              </p14:cNvPr>
              <p14:cNvContentPartPr/>
              <p14:nvPr/>
            </p14:nvContentPartPr>
            <p14:xfrm>
              <a:off x="962271" y="2048917"/>
              <a:ext cx="67320" cy="258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DEC80B-B598-4633-89CB-33C3412209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3631" y="2040277"/>
                <a:ext cx="84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614873-F04B-48D2-8D19-56929C1F78C9}"/>
                  </a:ext>
                </a:extLst>
              </p14:cNvPr>
              <p14:cNvContentPartPr/>
              <p14:nvPr/>
            </p14:nvContentPartPr>
            <p14:xfrm>
              <a:off x="2882511" y="2003557"/>
              <a:ext cx="252360" cy="307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614873-F04B-48D2-8D19-56929C1F78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3871" y="1994557"/>
                <a:ext cx="270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27FF39C-75AD-4142-B88F-98C47BD600A4}"/>
                  </a:ext>
                </a:extLst>
              </p14:cNvPr>
              <p14:cNvContentPartPr/>
              <p14:nvPr/>
            </p14:nvContentPartPr>
            <p14:xfrm>
              <a:off x="3347271" y="1988077"/>
              <a:ext cx="340560" cy="306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27FF39C-75AD-4142-B88F-98C47BD600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8271" y="1979077"/>
                <a:ext cx="3582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D9B988D-33A1-4238-9705-C46E100574AC}"/>
                  </a:ext>
                </a:extLst>
              </p14:cNvPr>
              <p14:cNvContentPartPr/>
              <p14:nvPr/>
            </p14:nvContentPartPr>
            <p14:xfrm>
              <a:off x="464391" y="2940637"/>
              <a:ext cx="825120" cy="302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D9B988D-33A1-4238-9705-C46E100574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747" y="2931637"/>
                <a:ext cx="842768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CF5DD8-7BA2-4AE3-8EDF-E1C8FF3979C9}"/>
                  </a:ext>
                </a:extLst>
              </p14:cNvPr>
              <p14:cNvContentPartPr/>
              <p14:nvPr/>
            </p14:nvContentPartPr>
            <p14:xfrm>
              <a:off x="1235871" y="2042437"/>
              <a:ext cx="956520" cy="332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CF5DD8-7BA2-4AE3-8EDF-E1C8FF3979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6871" y="2033797"/>
                <a:ext cx="974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1B2D79C-ACB1-401F-955F-FD9BAF2A10D3}"/>
                  </a:ext>
                </a:extLst>
              </p14:cNvPr>
              <p14:cNvContentPartPr/>
              <p14:nvPr/>
            </p14:nvContentPartPr>
            <p14:xfrm>
              <a:off x="521271" y="1995277"/>
              <a:ext cx="251640" cy="384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1B2D79C-ACB1-401F-955F-FD9BAF2A10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271" y="1986637"/>
                <a:ext cx="2692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386C928-09F5-473F-A947-FA5B2BDED910}"/>
                  </a:ext>
                </a:extLst>
              </p14:cNvPr>
              <p14:cNvContentPartPr/>
              <p14:nvPr/>
            </p14:nvContentPartPr>
            <p14:xfrm>
              <a:off x="2469591" y="3104437"/>
              <a:ext cx="24120" cy="140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386C928-09F5-473F-A947-FA5B2BDED9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60951" y="3095437"/>
                <a:ext cx="41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0058AD4-F450-4EE7-BBEB-DB68793FAC34}"/>
                  </a:ext>
                </a:extLst>
              </p14:cNvPr>
              <p14:cNvContentPartPr/>
              <p14:nvPr/>
            </p14:nvContentPartPr>
            <p14:xfrm>
              <a:off x="2656791" y="2805277"/>
              <a:ext cx="281880" cy="484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0058AD4-F450-4EE7-BBEB-DB68793FAC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8151" y="2796637"/>
                <a:ext cx="2995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7E75C4-090A-4E0A-B5B9-004A8C689456}"/>
                  </a:ext>
                </a:extLst>
              </p14:cNvPr>
              <p14:cNvContentPartPr/>
              <p14:nvPr/>
            </p14:nvContentPartPr>
            <p14:xfrm>
              <a:off x="1974951" y="2813557"/>
              <a:ext cx="298080" cy="389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7E75C4-090A-4E0A-B5B9-004A8C6894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6311" y="2804557"/>
                <a:ext cx="3157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AA41770-1CD4-4447-9C99-7276BCFBF1FD}"/>
                  </a:ext>
                </a:extLst>
              </p14:cNvPr>
              <p14:cNvContentPartPr/>
              <p14:nvPr/>
            </p14:nvContentPartPr>
            <p14:xfrm>
              <a:off x="1587591" y="3778717"/>
              <a:ext cx="270720" cy="365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AA41770-1CD4-4447-9C99-7276BCFBF1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8951" y="3770077"/>
                <a:ext cx="2883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C35DB5-510A-4999-91CA-8DF7FFCD9C94}"/>
                  </a:ext>
                </a:extLst>
              </p14:cNvPr>
              <p14:cNvContentPartPr/>
              <p14:nvPr/>
            </p14:nvContentPartPr>
            <p14:xfrm>
              <a:off x="948591" y="3808597"/>
              <a:ext cx="482760" cy="307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C35DB5-510A-4999-91CA-8DF7FFCD9C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9951" y="3799597"/>
                <a:ext cx="5004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66E25CE-05B2-44A8-985B-3338C90879B4}"/>
                  </a:ext>
                </a:extLst>
              </p14:cNvPr>
              <p14:cNvContentPartPr/>
              <p14:nvPr/>
            </p14:nvContentPartPr>
            <p14:xfrm>
              <a:off x="421191" y="3690157"/>
              <a:ext cx="374400" cy="407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66E25CE-05B2-44A8-985B-3338C90879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551" y="3681157"/>
                <a:ext cx="392040" cy="42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EC50D3A-FEAE-4D5B-8656-1808ED742B49}"/>
                  </a:ext>
                </a:extLst>
              </p14:cNvPr>
              <p14:cNvContentPartPr/>
              <p14:nvPr/>
            </p14:nvContentPartPr>
            <p14:xfrm>
              <a:off x="2105271" y="4091197"/>
              <a:ext cx="65520" cy="68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EC50D3A-FEAE-4D5B-8656-1808ED742B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96631" y="4082557"/>
                <a:ext cx="831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A477557-E158-44C0-B2BD-A261D35492D2}"/>
                  </a:ext>
                </a:extLst>
              </p14:cNvPr>
              <p14:cNvContentPartPr/>
              <p14:nvPr/>
            </p14:nvContentPartPr>
            <p14:xfrm>
              <a:off x="4188951" y="4387477"/>
              <a:ext cx="394200" cy="339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A477557-E158-44C0-B2BD-A261D35492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0311" y="4378837"/>
                <a:ext cx="411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989DEE-7D23-43DE-9C41-D9A2D2028D13}"/>
                  </a:ext>
                </a:extLst>
              </p14:cNvPr>
              <p14:cNvContentPartPr/>
              <p14:nvPr/>
            </p14:nvContentPartPr>
            <p14:xfrm>
              <a:off x="2970711" y="4419877"/>
              <a:ext cx="1018800" cy="388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989DEE-7D23-43DE-9C41-D9A2D2028D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61711" y="4411237"/>
                <a:ext cx="10364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564D31C-257A-476C-8DF0-B0FB50C56114}"/>
                  </a:ext>
                </a:extLst>
              </p14:cNvPr>
              <p14:cNvContentPartPr/>
              <p14:nvPr/>
            </p14:nvContentPartPr>
            <p14:xfrm>
              <a:off x="2197431" y="4475677"/>
              <a:ext cx="611280" cy="348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564D31C-257A-476C-8DF0-B0FB50C561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88791" y="4467037"/>
                <a:ext cx="6289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9A6A395-2A0C-41F0-BF1C-8FE18D51A5B1}"/>
                  </a:ext>
                </a:extLst>
              </p14:cNvPr>
              <p14:cNvContentPartPr/>
              <p14:nvPr/>
            </p14:nvContentPartPr>
            <p14:xfrm>
              <a:off x="312471" y="4425637"/>
              <a:ext cx="1161720" cy="431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9A6A395-2A0C-41F0-BF1C-8FE18D51A5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471" y="4416997"/>
                <a:ext cx="11793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6E6456D-81EC-417A-99A0-0C97A68515FD}"/>
                  </a:ext>
                </a:extLst>
              </p14:cNvPr>
              <p14:cNvContentPartPr/>
              <p14:nvPr/>
            </p14:nvContentPartPr>
            <p14:xfrm>
              <a:off x="303831" y="5268037"/>
              <a:ext cx="37800" cy="317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6E6456D-81EC-417A-99A0-0C97A68515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4831" y="5259037"/>
                <a:ext cx="55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A445539-3DEB-4FC2-A053-D436C0306AF7}"/>
                  </a:ext>
                </a:extLst>
              </p14:cNvPr>
              <p14:cNvContentPartPr/>
              <p14:nvPr/>
            </p14:nvContentPartPr>
            <p14:xfrm>
              <a:off x="495711" y="5295757"/>
              <a:ext cx="230760" cy="29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A445539-3DEB-4FC2-A053-D436C0306A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7071" y="5287117"/>
                <a:ext cx="248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9B54B0-7CA1-4949-ACA5-3E47C8377BF4}"/>
                  </a:ext>
                </a:extLst>
              </p14:cNvPr>
              <p14:cNvContentPartPr/>
              <p14:nvPr/>
            </p14:nvContentPartPr>
            <p14:xfrm>
              <a:off x="3579471" y="5513197"/>
              <a:ext cx="16200" cy="170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9B54B0-7CA1-4949-ACA5-3E47C8377B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70831" y="5504557"/>
                <a:ext cx="33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32A1E9C-8032-447D-8D60-8CDA47E43124}"/>
                  </a:ext>
                </a:extLst>
              </p14:cNvPr>
              <p14:cNvContentPartPr/>
              <p14:nvPr/>
            </p14:nvContentPartPr>
            <p14:xfrm>
              <a:off x="3886551" y="5151037"/>
              <a:ext cx="241200" cy="299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32A1E9C-8032-447D-8D60-8CDA47E431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77551" y="5142037"/>
                <a:ext cx="2588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E1189FB-5572-4345-8A2A-0E2CE1358C4E}"/>
                  </a:ext>
                </a:extLst>
              </p14:cNvPr>
              <p14:cNvContentPartPr/>
              <p14:nvPr/>
            </p14:nvContentPartPr>
            <p14:xfrm>
              <a:off x="2673711" y="5001997"/>
              <a:ext cx="632520" cy="681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E1189FB-5572-4345-8A2A-0E2CE1358C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5071" y="4993357"/>
                <a:ext cx="65016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DF61A42-40A1-4589-B53C-A67FF448051B}"/>
                  </a:ext>
                </a:extLst>
              </p14:cNvPr>
              <p14:cNvContentPartPr/>
              <p14:nvPr/>
            </p14:nvContentPartPr>
            <p14:xfrm>
              <a:off x="1338831" y="5259397"/>
              <a:ext cx="727560" cy="299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DF61A42-40A1-4589-B53C-A67FF44805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29831" y="5250397"/>
                <a:ext cx="7452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8D3414-7587-41DA-A451-59293048EF3A}"/>
                  </a:ext>
                </a:extLst>
              </p14:cNvPr>
              <p14:cNvContentPartPr/>
              <p14:nvPr/>
            </p14:nvContentPartPr>
            <p14:xfrm>
              <a:off x="4259871" y="4867357"/>
              <a:ext cx="364680" cy="973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8D3414-7587-41DA-A451-59293048EF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50871" y="4858717"/>
                <a:ext cx="382320" cy="991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7ABCE23-C93D-40CE-B3C5-F4B7DE2C7F81}"/>
                  </a:ext>
                </a:extLst>
              </p14:cNvPr>
              <p14:cNvContentPartPr/>
              <p14:nvPr/>
            </p14:nvContentPartPr>
            <p14:xfrm>
              <a:off x="9479151" y="3136117"/>
              <a:ext cx="2160" cy="47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7ABCE23-C93D-40CE-B3C5-F4B7DE2C7F8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70151" y="3127117"/>
                <a:ext cx="19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38D2EF6-0F01-49FC-A270-6B953A425A42}"/>
                  </a:ext>
                </a:extLst>
              </p14:cNvPr>
              <p14:cNvContentPartPr/>
              <p14:nvPr/>
            </p14:nvContentPartPr>
            <p14:xfrm>
              <a:off x="9573111" y="2875477"/>
              <a:ext cx="282960" cy="311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38D2EF6-0F01-49FC-A270-6B953A425A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64111" y="2866477"/>
                <a:ext cx="3006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51CC365-93E0-4DDD-8F38-A4BA0ED64659}"/>
                  </a:ext>
                </a:extLst>
              </p14:cNvPr>
              <p14:cNvContentPartPr/>
              <p14:nvPr/>
            </p14:nvContentPartPr>
            <p14:xfrm>
              <a:off x="9129951" y="2908597"/>
              <a:ext cx="225720" cy="300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51CC365-93E0-4DDD-8F38-A4BA0ED646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21311" y="2899597"/>
                <a:ext cx="243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5D10A6E-47E8-4C2B-A250-6D0F1C73D2EF}"/>
                  </a:ext>
                </a:extLst>
              </p14:cNvPr>
              <p14:cNvContentPartPr/>
              <p14:nvPr/>
            </p14:nvContentPartPr>
            <p14:xfrm>
              <a:off x="9537111" y="885397"/>
              <a:ext cx="36720" cy="114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5D10A6E-47E8-4C2B-A250-6D0F1C73D2E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28471" y="876397"/>
                <a:ext cx="54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0701A10-2865-4C73-A710-4EBF1D367852}"/>
                  </a:ext>
                </a:extLst>
              </p14:cNvPr>
              <p14:cNvContentPartPr/>
              <p14:nvPr/>
            </p14:nvContentPartPr>
            <p14:xfrm>
              <a:off x="9177471" y="719077"/>
              <a:ext cx="288720" cy="253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0701A10-2865-4C73-A710-4EBF1D3678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68831" y="710437"/>
                <a:ext cx="306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2536986-9741-41A7-9A2C-326D9028E857}"/>
                  </a:ext>
                </a:extLst>
              </p14:cNvPr>
              <p14:cNvContentPartPr/>
              <p14:nvPr/>
            </p14:nvContentPartPr>
            <p14:xfrm>
              <a:off x="9700191" y="777037"/>
              <a:ext cx="55800" cy="157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2536986-9741-41A7-9A2C-326D9028E8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91191" y="768397"/>
                <a:ext cx="7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2A487CA-D045-426D-975C-B957148931FE}"/>
                  </a:ext>
                </a:extLst>
              </p14:cNvPr>
              <p14:cNvContentPartPr/>
              <p14:nvPr/>
            </p14:nvContentPartPr>
            <p14:xfrm>
              <a:off x="9831231" y="702517"/>
              <a:ext cx="21096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2A487CA-D045-426D-975C-B957148931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22591" y="693517"/>
                <a:ext cx="2286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DD9153E-2049-4AFE-82F3-487F3728DCFE}"/>
                  </a:ext>
                </a:extLst>
              </p14:cNvPr>
              <p14:cNvContentPartPr/>
              <p14:nvPr/>
            </p14:nvContentPartPr>
            <p14:xfrm>
              <a:off x="10203831" y="593437"/>
              <a:ext cx="331200" cy="3672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DD9153E-2049-4AFE-82F3-487F3728DCF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95182" y="584797"/>
                <a:ext cx="348859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3E4A118-8237-438A-9EBF-796818BBE450}"/>
                  </a:ext>
                </a:extLst>
              </p14:cNvPr>
              <p14:cNvContentPartPr/>
              <p14:nvPr/>
            </p14:nvContentPartPr>
            <p14:xfrm>
              <a:off x="11436471" y="3010837"/>
              <a:ext cx="78840" cy="176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3E4A118-8237-438A-9EBF-796818BBE4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27471" y="3002197"/>
                <a:ext cx="96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5E699CD-22A7-4789-97BC-121FDD0633BC}"/>
                  </a:ext>
                </a:extLst>
              </p14:cNvPr>
              <p14:cNvContentPartPr/>
              <p14:nvPr/>
            </p14:nvContentPartPr>
            <p14:xfrm>
              <a:off x="11588751" y="3122797"/>
              <a:ext cx="17640" cy="74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5E699CD-22A7-4789-97BC-121FDD0633B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751" y="3113797"/>
                <a:ext cx="352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567289C-A327-40DE-9573-996ECEAA47CD}"/>
                  </a:ext>
                </a:extLst>
              </p14:cNvPr>
              <p14:cNvContentPartPr/>
              <p14:nvPr/>
            </p14:nvContentPartPr>
            <p14:xfrm>
              <a:off x="11703231" y="2924797"/>
              <a:ext cx="232920" cy="277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567289C-A327-40DE-9573-996ECEAA47C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94231" y="2915797"/>
                <a:ext cx="2505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9F9F068-EAFD-468C-B53B-A60F9F177445}"/>
                  </a:ext>
                </a:extLst>
              </p14:cNvPr>
              <p14:cNvContentPartPr/>
              <p14:nvPr/>
            </p14:nvContentPartPr>
            <p14:xfrm>
              <a:off x="11099151" y="2943877"/>
              <a:ext cx="248400" cy="291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9F9F068-EAFD-468C-B53B-A60F9F17744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90151" y="2935237"/>
                <a:ext cx="266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75726E1-E819-4E85-9F36-BDF3A1D0A6D2}"/>
                  </a:ext>
                </a:extLst>
              </p14:cNvPr>
              <p14:cNvContentPartPr/>
              <p14:nvPr/>
            </p14:nvContentPartPr>
            <p14:xfrm>
              <a:off x="9542511" y="5919277"/>
              <a:ext cx="8640" cy="115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75726E1-E819-4E85-9F36-BDF3A1D0A6D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33511" y="5910277"/>
                <a:ext cx="26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733871B-EDC4-4875-B4E7-108D18B937FD}"/>
                  </a:ext>
                </a:extLst>
              </p14:cNvPr>
              <p14:cNvContentPartPr/>
              <p14:nvPr/>
            </p14:nvContentPartPr>
            <p14:xfrm>
              <a:off x="9635031" y="5874997"/>
              <a:ext cx="104400" cy="1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733871B-EDC4-4875-B4E7-108D18B937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26391" y="5865997"/>
                <a:ext cx="122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23F3E7-C9EE-4253-B3E2-1792CD468E91}"/>
                  </a:ext>
                </a:extLst>
              </p14:cNvPr>
              <p14:cNvContentPartPr/>
              <p14:nvPr/>
            </p14:nvContentPartPr>
            <p14:xfrm>
              <a:off x="9845991" y="5788597"/>
              <a:ext cx="43920" cy="175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23F3E7-C9EE-4253-B3E2-1792CD468E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36991" y="5779597"/>
                <a:ext cx="61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DF06837-BA90-430A-BA3E-2BE79BE3C02A}"/>
                  </a:ext>
                </a:extLst>
              </p14:cNvPr>
              <p14:cNvContentPartPr/>
              <p14:nvPr/>
            </p14:nvContentPartPr>
            <p14:xfrm>
              <a:off x="10213191" y="5691757"/>
              <a:ext cx="308880" cy="353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DF06837-BA90-430A-BA3E-2BE79BE3C0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04201" y="5682757"/>
                <a:ext cx="326499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9657F55-35A0-4CD8-92AC-EF5BF8341663}"/>
                  </a:ext>
                </a:extLst>
              </p14:cNvPr>
              <p14:cNvContentPartPr/>
              <p14:nvPr/>
            </p14:nvContentPartPr>
            <p14:xfrm>
              <a:off x="9980631" y="5760877"/>
              <a:ext cx="135360" cy="190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9657F55-35A0-4CD8-92AC-EF5BF83416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71655" y="5751877"/>
                <a:ext cx="152953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5555107-1658-4D8B-89B0-EE58E21AFDA6}"/>
                  </a:ext>
                </a:extLst>
              </p14:cNvPr>
              <p14:cNvContentPartPr/>
              <p14:nvPr/>
            </p14:nvContentPartPr>
            <p14:xfrm>
              <a:off x="9203031" y="5752957"/>
              <a:ext cx="212400" cy="219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5555107-1658-4D8B-89B0-EE58E21AFDA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94376" y="5744303"/>
                <a:ext cx="230070" cy="237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968BEEA-8BA8-4F32-95E3-E2181F0801FE}"/>
                  </a:ext>
                </a:extLst>
              </p14:cNvPr>
              <p14:cNvContentPartPr/>
              <p14:nvPr/>
            </p14:nvContentPartPr>
            <p14:xfrm>
              <a:off x="6859791" y="2900317"/>
              <a:ext cx="229680" cy="304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968BEEA-8BA8-4F32-95E3-E2181F0801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51137" y="2891667"/>
                <a:ext cx="247348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52D5BF8-F1F8-454A-926B-891AE9317A83}"/>
                  </a:ext>
                </a:extLst>
              </p14:cNvPr>
              <p14:cNvContentPartPr/>
              <p14:nvPr/>
            </p14:nvContentPartPr>
            <p14:xfrm>
              <a:off x="6163911" y="2886277"/>
              <a:ext cx="583920" cy="332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52D5BF8-F1F8-454A-926B-891AE9317A8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55271" y="2877277"/>
                <a:ext cx="601560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6B1513-D0E9-4FC0-B643-A466F2283F36}"/>
                  </a:ext>
                </a:extLst>
              </p14:cNvPr>
              <p14:cNvContentPartPr/>
              <p14:nvPr/>
            </p14:nvContentPartPr>
            <p14:xfrm>
              <a:off x="323631" y="451957"/>
              <a:ext cx="189000" cy="24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6B1513-D0E9-4FC0-B643-A466F2283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31" y="442957"/>
                <a:ext cx="206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695CC6-4E42-4392-8D7E-614FD089039E}"/>
                  </a:ext>
                </a:extLst>
              </p14:cNvPr>
              <p14:cNvContentPartPr/>
              <p14:nvPr/>
            </p14:nvContentPartPr>
            <p14:xfrm>
              <a:off x="1117791" y="377437"/>
              <a:ext cx="70560" cy="9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695CC6-4E42-4392-8D7E-614FD0890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151" y="368797"/>
                <a:ext cx="88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929FB9-87E6-443D-837F-1229036AC2C2}"/>
                  </a:ext>
                </a:extLst>
              </p14:cNvPr>
              <p14:cNvContentPartPr/>
              <p14:nvPr/>
            </p14:nvContentPartPr>
            <p14:xfrm>
              <a:off x="1302471" y="401917"/>
              <a:ext cx="117720" cy="23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929FB9-87E6-443D-837F-1229036AC2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471" y="393277"/>
                <a:ext cx="135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23339FD-5CB7-4F02-8BA8-4C5EBA221D4E}"/>
                  </a:ext>
                </a:extLst>
              </p14:cNvPr>
              <p14:cNvContentPartPr/>
              <p14:nvPr/>
            </p14:nvContentPartPr>
            <p14:xfrm>
              <a:off x="2260791" y="446197"/>
              <a:ext cx="151200" cy="15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23339FD-5CB7-4F02-8BA8-4C5EBA221D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91" y="437197"/>
                <a:ext cx="168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344B4A-1045-42CA-8216-F4D4AC862E40}"/>
                  </a:ext>
                </a:extLst>
              </p14:cNvPr>
              <p14:cNvContentPartPr/>
              <p14:nvPr/>
            </p14:nvContentPartPr>
            <p14:xfrm>
              <a:off x="3845151" y="443677"/>
              <a:ext cx="239760" cy="16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344B4A-1045-42CA-8216-F4D4AC862E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6511" y="435037"/>
                <a:ext cx="2574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839053-69D7-4B9D-9448-564FFB1061CB}"/>
                  </a:ext>
                </a:extLst>
              </p14:cNvPr>
              <p14:cNvContentPartPr/>
              <p14:nvPr/>
            </p14:nvContentPartPr>
            <p14:xfrm>
              <a:off x="2870271" y="356197"/>
              <a:ext cx="385200" cy="222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839053-69D7-4B9D-9448-564FFB1061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1271" y="347543"/>
                <a:ext cx="402840" cy="240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8B6A1B6-4834-4C9F-B576-0D07088B7BB1}"/>
                  </a:ext>
                </a:extLst>
              </p14:cNvPr>
              <p14:cNvContentPartPr/>
              <p14:nvPr/>
            </p14:nvContentPartPr>
            <p14:xfrm>
              <a:off x="2498391" y="437917"/>
              <a:ext cx="231120" cy="183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8B6A1B6-4834-4C9F-B576-0D07088B7B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9405" y="428917"/>
                <a:ext cx="248733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EA7BC74-A06B-4920-A145-1CCC72EBDF58}"/>
                  </a:ext>
                </a:extLst>
              </p14:cNvPr>
              <p14:cNvContentPartPr/>
              <p14:nvPr/>
            </p14:nvContentPartPr>
            <p14:xfrm>
              <a:off x="1947231" y="399397"/>
              <a:ext cx="165240" cy="30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EA7BC74-A06B-4920-A145-1CCC72EBD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8591" y="390397"/>
                <a:ext cx="182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8D4391F-B584-4E27-89F1-D154EC2680CC}"/>
                  </a:ext>
                </a:extLst>
              </p14:cNvPr>
              <p14:cNvContentPartPr/>
              <p14:nvPr/>
            </p14:nvContentPartPr>
            <p14:xfrm>
              <a:off x="660951" y="444397"/>
              <a:ext cx="319320" cy="221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D4391F-B584-4E27-89F1-D154EC2680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2301" y="435397"/>
                <a:ext cx="3369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A53AF4-6F30-4F18-B89A-B2F37CF5E969}"/>
                  </a:ext>
                </a:extLst>
              </p14:cNvPr>
              <p14:cNvContentPartPr/>
              <p14:nvPr/>
            </p14:nvContentPartPr>
            <p14:xfrm>
              <a:off x="773271" y="1116877"/>
              <a:ext cx="103680" cy="187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A53AF4-6F30-4F18-B89A-B2F37CF5E9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4631" y="1107877"/>
                <a:ext cx="121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9425D6-4F4B-4481-AC5D-21952DAB2250}"/>
                  </a:ext>
                </a:extLst>
              </p14:cNvPr>
              <p14:cNvContentPartPr/>
              <p14:nvPr/>
            </p14:nvContentPartPr>
            <p14:xfrm>
              <a:off x="981351" y="1066837"/>
              <a:ext cx="119880" cy="221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9425D6-4F4B-4481-AC5D-21952DAB22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711" y="1057837"/>
                <a:ext cx="137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5E2441-4F44-4D0C-B665-4D0648E57ACC}"/>
                  </a:ext>
                </a:extLst>
              </p14:cNvPr>
              <p14:cNvContentPartPr/>
              <p14:nvPr/>
            </p14:nvContentPartPr>
            <p14:xfrm>
              <a:off x="2272311" y="1024357"/>
              <a:ext cx="260640" cy="271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5E2441-4F44-4D0C-B665-4D0648E57A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3671" y="1015717"/>
                <a:ext cx="278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A410563-1705-45EC-BFAF-4F0C32FB9D89}"/>
                  </a:ext>
                </a:extLst>
              </p14:cNvPr>
              <p14:cNvContentPartPr/>
              <p14:nvPr/>
            </p14:nvContentPartPr>
            <p14:xfrm>
              <a:off x="3044871" y="1040917"/>
              <a:ext cx="406800" cy="187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A410563-1705-45EC-BFAF-4F0C32FB9D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36231" y="1031917"/>
                <a:ext cx="424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FE7E26C-F8DB-4040-8F81-DE53EC2CB7E8}"/>
                  </a:ext>
                </a:extLst>
              </p14:cNvPr>
              <p14:cNvContentPartPr/>
              <p14:nvPr/>
            </p14:nvContentPartPr>
            <p14:xfrm>
              <a:off x="602991" y="1767397"/>
              <a:ext cx="167760" cy="207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FE7E26C-F8DB-4040-8F81-DE53EC2CB7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4351" y="1758757"/>
                <a:ext cx="185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B34EB4-B166-459F-A819-A27FB5FEC3A2}"/>
                  </a:ext>
                </a:extLst>
              </p14:cNvPr>
              <p14:cNvContentPartPr/>
              <p14:nvPr/>
            </p14:nvContentPartPr>
            <p14:xfrm>
              <a:off x="293031" y="1759837"/>
              <a:ext cx="222840" cy="252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B34EB4-B166-459F-A819-A27FB5FEC3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4046" y="1751197"/>
                <a:ext cx="240452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17ABB7-5361-4E6E-B94C-A0CB0AFA6612}"/>
                  </a:ext>
                </a:extLst>
              </p14:cNvPr>
              <p14:cNvContentPartPr/>
              <p14:nvPr/>
            </p14:nvContentPartPr>
            <p14:xfrm>
              <a:off x="2681631" y="1033717"/>
              <a:ext cx="269280" cy="206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17ABB7-5361-4E6E-B94C-A0CB0AFA66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72991" y="1024717"/>
                <a:ext cx="286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09CC22-7123-43C3-A067-94E252067264}"/>
                  </a:ext>
                </a:extLst>
              </p14:cNvPr>
              <p14:cNvContentPartPr/>
              <p14:nvPr/>
            </p14:nvContentPartPr>
            <p14:xfrm>
              <a:off x="1237671" y="1049197"/>
              <a:ext cx="537480" cy="238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09CC22-7123-43C3-A067-94E2520672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8671" y="1040211"/>
                <a:ext cx="555120" cy="25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090CE69-686C-40D8-8587-5CDEFD128010}"/>
                  </a:ext>
                </a:extLst>
              </p14:cNvPr>
              <p14:cNvContentPartPr/>
              <p14:nvPr/>
            </p14:nvContentPartPr>
            <p14:xfrm>
              <a:off x="279711" y="1085917"/>
              <a:ext cx="387000" cy="254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090CE69-686C-40D8-8587-5CDEFD1280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711" y="1076917"/>
                <a:ext cx="404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8C0EA67-721D-4537-9EF7-5316DC90FC4C}"/>
                  </a:ext>
                </a:extLst>
              </p14:cNvPr>
              <p14:cNvContentPartPr/>
              <p14:nvPr/>
            </p14:nvContentPartPr>
            <p14:xfrm>
              <a:off x="1705671" y="1723117"/>
              <a:ext cx="135720" cy="190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8C0EA67-721D-4537-9EF7-5316DC90FC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97031" y="1714117"/>
                <a:ext cx="153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779F82-16FA-4528-8E5A-5B2796B250F7}"/>
                  </a:ext>
                </a:extLst>
              </p14:cNvPr>
              <p14:cNvContentPartPr/>
              <p14:nvPr/>
            </p14:nvContentPartPr>
            <p14:xfrm>
              <a:off x="1939311" y="1704397"/>
              <a:ext cx="121680" cy="213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779F82-16FA-4528-8E5A-5B2796B250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30671" y="1695397"/>
                <a:ext cx="139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99E65C-7AAA-4E2F-97DB-B6FA7F33E02C}"/>
                  </a:ext>
                </a:extLst>
              </p14:cNvPr>
              <p14:cNvContentPartPr/>
              <p14:nvPr/>
            </p14:nvContentPartPr>
            <p14:xfrm>
              <a:off x="2779191" y="1684237"/>
              <a:ext cx="129600" cy="187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99E65C-7AAA-4E2F-97DB-B6FA7F33E0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0551" y="1675597"/>
                <a:ext cx="147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AE8D9AD-0104-4149-9267-BBDDAC9D1086}"/>
                  </a:ext>
                </a:extLst>
              </p14:cNvPr>
              <p14:cNvContentPartPr/>
              <p14:nvPr/>
            </p14:nvContentPartPr>
            <p14:xfrm>
              <a:off x="3054591" y="1679557"/>
              <a:ext cx="306720" cy="200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AE8D9AD-0104-4149-9267-BBDDAC9D10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5951" y="1670557"/>
                <a:ext cx="324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1A76797-1457-4556-A426-8D8EBBA5BE3D}"/>
                  </a:ext>
                </a:extLst>
              </p14:cNvPr>
              <p14:cNvContentPartPr/>
              <p14:nvPr/>
            </p14:nvContentPartPr>
            <p14:xfrm>
              <a:off x="4271391" y="1864597"/>
              <a:ext cx="50040" cy="113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1A76797-1457-4556-A426-8D8EBBA5BE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2391" y="1855957"/>
                <a:ext cx="676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076584D-0305-4D38-9880-5AFB9D42070E}"/>
                  </a:ext>
                </a:extLst>
              </p14:cNvPr>
              <p14:cNvContentPartPr/>
              <p14:nvPr/>
            </p14:nvContentPartPr>
            <p14:xfrm>
              <a:off x="4436271" y="1307677"/>
              <a:ext cx="507960" cy="683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076584D-0305-4D38-9880-5AFB9D42070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27271" y="1298677"/>
                <a:ext cx="5256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804D275-3D9C-4463-ACE4-6644F99939EB}"/>
                  </a:ext>
                </a:extLst>
              </p14:cNvPr>
              <p14:cNvContentPartPr/>
              <p14:nvPr/>
            </p14:nvContentPartPr>
            <p14:xfrm>
              <a:off x="3663711" y="1425037"/>
              <a:ext cx="405720" cy="569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804D275-3D9C-4463-ACE4-6644F99939E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55071" y="1416037"/>
                <a:ext cx="42336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003B16-FC5B-428B-94A0-8B3C291C3EFE}"/>
                  </a:ext>
                </a:extLst>
              </p14:cNvPr>
              <p14:cNvContentPartPr/>
              <p14:nvPr/>
            </p14:nvContentPartPr>
            <p14:xfrm>
              <a:off x="2176551" y="1656157"/>
              <a:ext cx="485280" cy="222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003B16-FC5B-428B-94A0-8B3C291C3E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67551" y="1647503"/>
                <a:ext cx="502920" cy="240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F79EE58-7741-40B6-B12B-604F8EB0B49F}"/>
                  </a:ext>
                </a:extLst>
              </p14:cNvPr>
              <p14:cNvContentPartPr/>
              <p14:nvPr/>
            </p14:nvContentPartPr>
            <p14:xfrm>
              <a:off x="1320111" y="1710157"/>
              <a:ext cx="222120" cy="228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F79EE58-7741-40B6-B12B-604F8EB0B4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11111" y="1701517"/>
                <a:ext cx="239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14:cNvPr>
              <p14:cNvContentPartPr/>
              <p14:nvPr/>
            </p14:nvContentPartPr>
            <p14:xfrm>
              <a:off x="8917911" y="3074197"/>
              <a:ext cx="412920" cy="45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08911" y="3065557"/>
                <a:ext cx="43056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30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14:cNvPr>
              <p14:cNvContentPartPr/>
              <p14:nvPr/>
            </p14:nvContentPartPr>
            <p14:xfrm>
              <a:off x="8917911" y="3074197"/>
              <a:ext cx="412920" cy="45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911" y="3065557"/>
                <a:ext cx="430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2A3287-DF01-4BDF-BCCD-943D135118A2}"/>
                  </a:ext>
                </a:extLst>
              </p14:cNvPr>
              <p14:cNvContentPartPr/>
              <p14:nvPr/>
            </p14:nvContentPartPr>
            <p14:xfrm>
              <a:off x="1453671" y="277357"/>
              <a:ext cx="272520" cy="264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2A3287-DF01-4BDF-BCCD-943D135118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671" y="268717"/>
                <a:ext cx="2901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505E5D0-3B2B-4C82-A7AC-74705CA268C7}"/>
                  </a:ext>
                </a:extLst>
              </p14:cNvPr>
              <p14:cNvContentPartPr/>
              <p14:nvPr/>
            </p14:nvContentPartPr>
            <p14:xfrm>
              <a:off x="2244951" y="289597"/>
              <a:ext cx="242640" cy="216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505E5D0-3B2B-4C82-A7AC-74705CA268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5951" y="280597"/>
                <a:ext cx="260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98FDA1A-63CD-4F05-8A4B-1F1ADB9EDCF9}"/>
                  </a:ext>
                </a:extLst>
              </p14:cNvPr>
              <p14:cNvContentPartPr/>
              <p14:nvPr/>
            </p14:nvContentPartPr>
            <p14:xfrm>
              <a:off x="2586591" y="167917"/>
              <a:ext cx="577800" cy="343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98FDA1A-63CD-4F05-8A4B-1F1ADB9EDC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7591" y="159277"/>
                <a:ext cx="5954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E0D503C-3F0A-41F9-A93C-4612BCE55700}"/>
                  </a:ext>
                </a:extLst>
              </p14:cNvPr>
              <p14:cNvContentPartPr/>
              <p14:nvPr/>
            </p14:nvContentPartPr>
            <p14:xfrm>
              <a:off x="1830591" y="315877"/>
              <a:ext cx="287640" cy="204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E0D503C-3F0A-41F9-A93C-4612BCE557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1951" y="307237"/>
                <a:ext cx="305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47F276A-F560-466D-BA88-7A56C4440B05}"/>
                  </a:ext>
                </a:extLst>
              </p14:cNvPr>
              <p14:cNvContentPartPr/>
              <p14:nvPr/>
            </p14:nvContentPartPr>
            <p14:xfrm>
              <a:off x="866151" y="243877"/>
              <a:ext cx="147600" cy="226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47F276A-F560-466D-BA88-7A56C4440B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511" y="235223"/>
                <a:ext cx="165240" cy="24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B88D67-21B0-47BE-93D9-7C5BDB66CB0C}"/>
                  </a:ext>
                </a:extLst>
              </p14:cNvPr>
              <p14:cNvContentPartPr/>
              <p14:nvPr/>
            </p14:nvContentPartPr>
            <p14:xfrm>
              <a:off x="214551" y="228397"/>
              <a:ext cx="500040" cy="282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B88D67-21B0-47BE-93D9-7C5BDB66CB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551" y="219386"/>
                <a:ext cx="517680" cy="299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ED01CB2-8488-4399-A001-032B19C0B4BF}"/>
                  </a:ext>
                </a:extLst>
              </p14:cNvPr>
              <p14:cNvContentPartPr/>
              <p14:nvPr/>
            </p14:nvContentPartPr>
            <p14:xfrm>
              <a:off x="3590631" y="311917"/>
              <a:ext cx="182160" cy="211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ED01CB2-8488-4399-A001-032B19C0B4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1631" y="302917"/>
                <a:ext cx="1998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D09A77B-EF55-4CCB-8EF1-1F1F31F4CB9A}"/>
                  </a:ext>
                </a:extLst>
              </p14:cNvPr>
              <p14:cNvContentPartPr/>
              <p14:nvPr/>
            </p14:nvContentPartPr>
            <p14:xfrm>
              <a:off x="3912111" y="277357"/>
              <a:ext cx="208440" cy="246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D09A77B-EF55-4CCB-8EF1-1F1F31F4CB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03111" y="268717"/>
                <a:ext cx="226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13BA84F-15BC-4A0B-9F62-768B41B61FCD}"/>
                  </a:ext>
                </a:extLst>
              </p14:cNvPr>
              <p14:cNvContentPartPr/>
              <p14:nvPr/>
            </p14:nvContentPartPr>
            <p14:xfrm>
              <a:off x="4955391" y="223717"/>
              <a:ext cx="271800" cy="247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13BA84F-15BC-4A0B-9F62-768B41B61F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6391" y="215077"/>
                <a:ext cx="289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7D52E4B-A107-47EB-92C6-A3D8CC840274}"/>
                  </a:ext>
                </a:extLst>
              </p14:cNvPr>
              <p14:cNvContentPartPr/>
              <p14:nvPr/>
            </p14:nvContentPartPr>
            <p14:xfrm>
              <a:off x="331191" y="909517"/>
              <a:ext cx="31320" cy="204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7D52E4B-A107-47EB-92C6-A3D8CC8402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191" y="900877"/>
                <a:ext cx="489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11EA771-6351-427E-A3AF-F02854ACABBE}"/>
                  </a:ext>
                </a:extLst>
              </p14:cNvPr>
              <p14:cNvContentPartPr/>
              <p14:nvPr/>
            </p14:nvContentPartPr>
            <p14:xfrm>
              <a:off x="483471" y="897277"/>
              <a:ext cx="101880" cy="196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11EA771-6351-427E-A3AF-F02854ACAB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471" y="888637"/>
                <a:ext cx="1195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0A49991-25E0-4686-B980-D462782E0AB9}"/>
                  </a:ext>
                </a:extLst>
              </p14:cNvPr>
              <p14:cNvContentPartPr/>
              <p14:nvPr/>
            </p14:nvContentPartPr>
            <p14:xfrm>
              <a:off x="1134351" y="832117"/>
              <a:ext cx="182520" cy="241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0A49991-25E0-4686-B980-D462782E0A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5351" y="823117"/>
                <a:ext cx="200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AB3DFA6-7199-400E-B359-DCBD35FD2798}"/>
                  </a:ext>
                </a:extLst>
              </p14:cNvPr>
              <p14:cNvContentPartPr/>
              <p14:nvPr/>
            </p14:nvContentPartPr>
            <p14:xfrm>
              <a:off x="2879271" y="827077"/>
              <a:ext cx="132120" cy="1962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AB3DFA6-7199-400E-B359-DCBD35FD27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0631" y="818437"/>
                <a:ext cx="149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F9BBF2E-474D-401B-96E4-55000794275B}"/>
                  </a:ext>
                </a:extLst>
              </p14:cNvPr>
              <p14:cNvContentPartPr/>
              <p14:nvPr/>
            </p14:nvContentPartPr>
            <p14:xfrm>
              <a:off x="2498391" y="825637"/>
              <a:ext cx="231480" cy="221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F9BBF2E-474D-401B-96E4-5500079427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9751" y="816637"/>
                <a:ext cx="249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B6642A3-6288-4EEE-8E91-8F1D32F81684}"/>
                  </a:ext>
                </a:extLst>
              </p14:cNvPr>
              <p14:cNvContentPartPr/>
              <p14:nvPr/>
            </p14:nvContentPartPr>
            <p14:xfrm>
              <a:off x="1459431" y="818437"/>
              <a:ext cx="452880" cy="257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B6642A3-6288-4EEE-8E91-8F1D32F816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50784" y="809797"/>
                <a:ext cx="470534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F553B15-7633-4F88-A074-243BD580BE50}"/>
                  </a:ext>
                </a:extLst>
              </p14:cNvPr>
              <p14:cNvContentPartPr/>
              <p14:nvPr/>
            </p14:nvContentPartPr>
            <p14:xfrm>
              <a:off x="4607991" y="240637"/>
              <a:ext cx="185040" cy="218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F553B15-7633-4F88-A074-243BD580BE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99351" y="231637"/>
                <a:ext cx="202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5CF4E26-F171-4F1D-8838-47CF56E953CC}"/>
                  </a:ext>
                </a:extLst>
              </p14:cNvPr>
              <p14:cNvContentPartPr/>
              <p14:nvPr/>
            </p14:nvContentPartPr>
            <p14:xfrm>
              <a:off x="4298031" y="269437"/>
              <a:ext cx="202680" cy="2487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5CF4E26-F171-4F1D-8838-47CF56E953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89391" y="260437"/>
                <a:ext cx="2203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AC6711D-DC6D-4539-A5FA-3458B69AF641}"/>
                  </a:ext>
                </a:extLst>
              </p14:cNvPr>
              <p14:cNvContentPartPr/>
              <p14:nvPr/>
            </p14:nvContentPartPr>
            <p14:xfrm>
              <a:off x="4418991" y="786397"/>
              <a:ext cx="234360" cy="217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AC6711D-DC6D-4539-A5FA-3458B69AF6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10351" y="777757"/>
                <a:ext cx="252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3D7A51F-0B39-4B7E-8D32-21504FD42D9B}"/>
                  </a:ext>
                </a:extLst>
              </p14:cNvPr>
              <p14:cNvContentPartPr/>
              <p14:nvPr/>
            </p14:nvContentPartPr>
            <p14:xfrm>
              <a:off x="4839111" y="782797"/>
              <a:ext cx="36720" cy="173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3D7A51F-0B39-4B7E-8D32-21504FD42D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30111" y="774157"/>
                <a:ext cx="54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68DD706-B0E6-42CC-9578-8C8F6BFF7C51}"/>
                  </a:ext>
                </a:extLst>
              </p14:cNvPr>
              <p14:cNvContentPartPr/>
              <p14:nvPr/>
            </p14:nvContentPartPr>
            <p14:xfrm>
              <a:off x="1582551" y="1369237"/>
              <a:ext cx="231840" cy="258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68DD706-B0E6-42CC-9578-8C8F6BFF7C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73911" y="1360597"/>
                <a:ext cx="249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08C7DE6-BDFF-46F5-A875-53017BD41766}"/>
                  </a:ext>
                </a:extLst>
              </p14:cNvPr>
              <p14:cNvContentPartPr/>
              <p14:nvPr/>
            </p14:nvContentPartPr>
            <p14:xfrm>
              <a:off x="2315511" y="1343677"/>
              <a:ext cx="433440" cy="2037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08C7DE6-BDFF-46F5-A875-53017BD417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06511" y="1334677"/>
                <a:ext cx="451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CB40534-8AF0-4961-A764-6F3A82AE4E7F}"/>
                  </a:ext>
                </a:extLst>
              </p14:cNvPr>
              <p14:cNvContentPartPr/>
              <p14:nvPr/>
            </p14:nvContentPartPr>
            <p14:xfrm>
              <a:off x="3464631" y="1292917"/>
              <a:ext cx="199440" cy="226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CB40534-8AF0-4961-A764-6F3A82AE4E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55991" y="1284277"/>
                <a:ext cx="217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E6006CB-AB45-4860-9BF1-EC6BF1267B5D}"/>
                  </a:ext>
                </a:extLst>
              </p14:cNvPr>
              <p14:cNvContentPartPr/>
              <p14:nvPr/>
            </p14:nvContentPartPr>
            <p14:xfrm>
              <a:off x="4218471" y="1300477"/>
              <a:ext cx="246960" cy="2224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E6006CB-AB45-4860-9BF1-EC6BF1267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09471" y="1291477"/>
                <a:ext cx="264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00AC668-7526-4346-AD62-42E105BC7C08}"/>
                  </a:ext>
                </a:extLst>
              </p14:cNvPr>
              <p14:cNvContentPartPr/>
              <p14:nvPr/>
            </p14:nvContentPartPr>
            <p14:xfrm>
              <a:off x="4830831" y="1265917"/>
              <a:ext cx="169560" cy="264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00AC668-7526-4346-AD62-42E105BC7C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22191" y="1256917"/>
                <a:ext cx="187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4359F06-CCDF-45DE-B20A-4E20CDC744A7}"/>
                  </a:ext>
                </a:extLst>
              </p14:cNvPr>
              <p14:cNvContentPartPr/>
              <p14:nvPr/>
            </p14:nvContentPartPr>
            <p14:xfrm>
              <a:off x="5131431" y="1270237"/>
              <a:ext cx="159840" cy="236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4359F06-CCDF-45DE-B20A-4E20CDC744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22791" y="1261597"/>
                <a:ext cx="177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A0046B5-8AE2-4130-B9C7-EC48BB3B2789}"/>
                  </a:ext>
                </a:extLst>
              </p14:cNvPr>
              <p14:cNvContentPartPr/>
              <p14:nvPr/>
            </p14:nvContentPartPr>
            <p14:xfrm>
              <a:off x="5853951" y="1264117"/>
              <a:ext cx="44640" cy="204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A0046B5-8AE2-4130-B9C7-EC48BB3B27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45311" y="1255477"/>
                <a:ext cx="62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259021E-73DF-4956-9D4B-712717319126}"/>
                  </a:ext>
                </a:extLst>
              </p14:cNvPr>
              <p14:cNvContentPartPr/>
              <p14:nvPr/>
            </p14:nvContentPartPr>
            <p14:xfrm>
              <a:off x="6014871" y="1281757"/>
              <a:ext cx="308520" cy="188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259021E-73DF-4956-9D4B-7127173191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05871" y="1272757"/>
                <a:ext cx="3261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EA0714C-3131-4A0B-BA7A-3F272BBF55B8}"/>
                  </a:ext>
                </a:extLst>
              </p14:cNvPr>
              <p14:cNvContentPartPr/>
              <p14:nvPr/>
            </p14:nvContentPartPr>
            <p14:xfrm>
              <a:off x="3111111" y="2012197"/>
              <a:ext cx="279720" cy="1972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EA0714C-3131-4A0B-BA7A-3F272BBF55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02471" y="2003197"/>
                <a:ext cx="2973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9FFD6A0-4513-4F6E-A6BA-EAD50970C31A}"/>
                  </a:ext>
                </a:extLst>
              </p14:cNvPr>
              <p14:cNvContentPartPr/>
              <p14:nvPr/>
            </p14:nvContentPartPr>
            <p14:xfrm>
              <a:off x="3511071" y="1961437"/>
              <a:ext cx="286560" cy="2498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9FFD6A0-4513-4F6E-A6BA-EAD50970C3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02071" y="1952797"/>
                <a:ext cx="304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6F8DCA9-B46F-4006-BD64-5DD9BD68C9BF}"/>
                  </a:ext>
                </a:extLst>
              </p14:cNvPr>
              <p14:cNvContentPartPr/>
              <p14:nvPr/>
            </p14:nvContentPartPr>
            <p14:xfrm>
              <a:off x="4335111" y="1844077"/>
              <a:ext cx="228600" cy="466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6F8DCA9-B46F-4006-BD64-5DD9BD68C9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26471" y="1835437"/>
                <a:ext cx="2462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95AC6AF-5E72-4BB8-8C26-8F3422182932}"/>
                  </a:ext>
                </a:extLst>
              </p14:cNvPr>
              <p14:cNvContentPartPr/>
              <p14:nvPr/>
            </p14:nvContentPartPr>
            <p14:xfrm>
              <a:off x="2726631" y="1996717"/>
              <a:ext cx="212400" cy="244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95AC6AF-5E72-4BB8-8C26-8F34221829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17631" y="1987717"/>
                <a:ext cx="230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C880CBF-0119-4632-A54E-47BFC8258417}"/>
                  </a:ext>
                </a:extLst>
              </p14:cNvPr>
              <p14:cNvContentPartPr/>
              <p14:nvPr/>
            </p14:nvContentPartPr>
            <p14:xfrm>
              <a:off x="1792071" y="1983397"/>
              <a:ext cx="258840" cy="2872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C880CBF-0119-4632-A54E-47BFC82584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83431" y="1974408"/>
                <a:ext cx="276480" cy="304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B338A09-2BF9-4F75-98B7-BF95D138ADE5}"/>
                  </a:ext>
                </a:extLst>
              </p14:cNvPr>
              <p14:cNvContentPartPr/>
              <p14:nvPr/>
            </p14:nvContentPartPr>
            <p14:xfrm>
              <a:off x="916191" y="2118757"/>
              <a:ext cx="176760" cy="232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B338A09-2BF9-4F75-98B7-BF95D138AD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7551" y="2109757"/>
                <a:ext cx="19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5E243A4-B744-467D-8F9B-6EE929F8396B}"/>
                  </a:ext>
                </a:extLst>
              </p14:cNvPr>
              <p14:cNvContentPartPr/>
              <p14:nvPr/>
            </p14:nvContentPartPr>
            <p14:xfrm>
              <a:off x="137871" y="2108317"/>
              <a:ext cx="594360" cy="279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5E243A4-B744-467D-8F9B-6EE929F839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9231" y="2099329"/>
                <a:ext cx="612000" cy="296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F51C558-C14A-47F9-A014-F889849C3AFA}"/>
                  </a:ext>
                </a:extLst>
              </p14:cNvPr>
              <p14:cNvContentPartPr/>
              <p14:nvPr/>
            </p14:nvContentPartPr>
            <p14:xfrm>
              <a:off x="4574151" y="1278157"/>
              <a:ext cx="147240" cy="226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F51C558-C14A-47F9-A014-F889849C3A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65151" y="1269157"/>
                <a:ext cx="164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7C15642-7669-40A7-8136-2F1A7604DEC5}"/>
                  </a:ext>
                </a:extLst>
              </p14:cNvPr>
              <p14:cNvContentPartPr/>
              <p14:nvPr/>
            </p14:nvContentPartPr>
            <p14:xfrm>
              <a:off x="3797271" y="1279237"/>
              <a:ext cx="260280" cy="2080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7C15642-7669-40A7-8136-2F1A7604DE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88619" y="1270237"/>
                <a:ext cx="277944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3A4315C-0062-4A11-9FBB-5068DA3E0F56}"/>
                  </a:ext>
                </a:extLst>
              </p14:cNvPr>
              <p14:cNvContentPartPr/>
              <p14:nvPr/>
            </p14:nvContentPartPr>
            <p14:xfrm>
              <a:off x="3121551" y="1285357"/>
              <a:ext cx="239760" cy="2365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3A4315C-0062-4A11-9FBB-5068DA3E0F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12551" y="1276717"/>
                <a:ext cx="257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E28569F-337C-4173-9D80-69000C30994F}"/>
                  </a:ext>
                </a:extLst>
              </p14:cNvPr>
              <p14:cNvContentPartPr/>
              <p14:nvPr/>
            </p14:nvContentPartPr>
            <p14:xfrm>
              <a:off x="1949031" y="1394797"/>
              <a:ext cx="234000" cy="174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E28569F-337C-4173-9D80-69000C3099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40031" y="1386157"/>
                <a:ext cx="2516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66C785B-CC32-4EA7-B810-78E518ED8850}"/>
                  </a:ext>
                </a:extLst>
              </p14:cNvPr>
              <p14:cNvContentPartPr/>
              <p14:nvPr/>
            </p14:nvContentPartPr>
            <p14:xfrm>
              <a:off x="152991" y="1447717"/>
              <a:ext cx="888840" cy="333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66C785B-CC32-4EA7-B810-78E518ED88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3991" y="1439077"/>
                <a:ext cx="9064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CA8460A-6B08-47E1-A684-AE8E7FACD6EF}"/>
                  </a:ext>
                </a:extLst>
              </p14:cNvPr>
              <p14:cNvContentPartPr/>
              <p14:nvPr/>
            </p14:nvContentPartPr>
            <p14:xfrm>
              <a:off x="5879511" y="638797"/>
              <a:ext cx="734400" cy="3286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CA8460A-6B08-47E1-A684-AE8E7FACD6E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70511" y="630148"/>
                <a:ext cx="752040" cy="34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C28E5C5-46B5-4FAF-959E-B21C29CEC29C}"/>
                  </a:ext>
                </a:extLst>
              </p14:cNvPr>
              <p14:cNvContentPartPr/>
              <p14:nvPr/>
            </p14:nvContentPartPr>
            <p14:xfrm>
              <a:off x="5013351" y="741757"/>
              <a:ext cx="727920" cy="268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C28E5C5-46B5-4FAF-959E-B21C29CEC29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04707" y="733117"/>
                <a:ext cx="745569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F8426BF-ECCE-4465-9816-8661D1350A88}"/>
                  </a:ext>
                </a:extLst>
              </p14:cNvPr>
              <p14:cNvContentPartPr/>
              <p14:nvPr/>
            </p14:nvContentPartPr>
            <p14:xfrm>
              <a:off x="4040271" y="809437"/>
              <a:ext cx="121680" cy="193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F8426BF-ECCE-4465-9816-8661D1350A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31631" y="800437"/>
                <a:ext cx="139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D091D35-D932-4297-A935-DB68CDEAE6D6}"/>
                  </a:ext>
                </a:extLst>
              </p14:cNvPr>
              <p14:cNvContentPartPr/>
              <p14:nvPr/>
            </p14:nvContentPartPr>
            <p14:xfrm>
              <a:off x="3503151" y="765877"/>
              <a:ext cx="448560" cy="2484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D091D35-D932-4297-A935-DB68CDEAE6D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94504" y="756877"/>
                <a:ext cx="466214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7E2145B-5E26-4938-B2E1-F6A0F9B10491}"/>
                  </a:ext>
                </a:extLst>
              </p14:cNvPr>
              <p14:cNvContentPartPr/>
              <p14:nvPr/>
            </p14:nvContentPartPr>
            <p14:xfrm>
              <a:off x="612351" y="2787637"/>
              <a:ext cx="49320" cy="217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7E2145B-5E26-4938-B2E1-F6A0F9B1049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3351" y="2778997"/>
                <a:ext cx="66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1400692-82B4-42B9-9B8C-369B4D4D3E0C}"/>
                  </a:ext>
                </a:extLst>
              </p14:cNvPr>
              <p14:cNvContentPartPr/>
              <p14:nvPr/>
            </p14:nvContentPartPr>
            <p14:xfrm>
              <a:off x="819351" y="2758477"/>
              <a:ext cx="263160" cy="261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1400692-82B4-42B9-9B8C-369B4D4D3E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0711" y="2749477"/>
                <a:ext cx="280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FB74FB-C058-45F0-9A49-3A01992BD877}"/>
                  </a:ext>
                </a:extLst>
              </p14:cNvPr>
              <p14:cNvContentPartPr/>
              <p14:nvPr/>
            </p14:nvContentPartPr>
            <p14:xfrm>
              <a:off x="2152071" y="2638957"/>
              <a:ext cx="172800" cy="232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FB74FB-C058-45F0-9A49-3A01992BD87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43431" y="2630317"/>
                <a:ext cx="190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6EC1F8B-EF2B-42EB-A2DC-51A181052E2A}"/>
                  </a:ext>
                </a:extLst>
              </p14:cNvPr>
              <p14:cNvContentPartPr/>
              <p14:nvPr/>
            </p14:nvContentPartPr>
            <p14:xfrm>
              <a:off x="2441871" y="2654437"/>
              <a:ext cx="336240" cy="186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6EC1F8B-EF2B-42EB-A2DC-51A181052E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33231" y="2645437"/>
                <a:ext cx="353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73B535E-0BAD-4640-847F-080BA3B8007D}"/>
                  </a:ext>
                </a:extLst>
              </p14:cNvPr>
              <p14:cNvContentPartPr/>
              <p14:nvPr/>
            </p14:nvContentPartPr>
            <p14:xfrm>
              <a:off x="1184751" y="2677477"/>
              <a:ext cx="847080" cy="2847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73B535E-0BAD-4640-847F-080BA3B8007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75755" y="2668488"/>
                <a:ext cx="864713" cy="302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5C826BF-A614-4F00-B55F-196E7E2E8518}"/>
                  </a:ext>
                </a:extLst>
              </p14:cNvPr>
              <p14:cNvContentPartPr/>
              <p14:nvPr/>
            </p14:nvContentPartPr>
            <p14:xfrm>
              <a:off x="209511" y="2777917"/>
              <a:ext cx="280440" cy="250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5C826BF-A614-4F00-B55F-196E7E2E851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0511" y="2769277"/>
                <a:ext cx="298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C72F636-757C-4E15-B650-19CC6D2565C2}"/>
                  </a:ext>
                </a:extLst>
              </p14:cNvPr>
              <p14:cNvContentPartPr/>
              <p14:nvPr/>
            </p14:nvContentPartPr>
            <p14:xfrm>
              <a:off x="3362751" y="2647237"/>
              <a:ext cx="55080" cy="173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C72F636-757C-4E15-B650-19CC6D2565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54111" y="2638597"/>
                <a:ext cx="727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619FB6D-D8C5-4E3C-8A41-B5351B95A90B}"/>
                  </a:ext>
                </a:extLst>
              </p14:cNvPr>
              <p14:cNvContentPartPr/>
              <p14:nvPr/>
            </p14:nvContentPartPr>
            <p14:xfrm>
              <a:off x="3547431" y="2614117"/>
              <a:ext cx="335520" cy="221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619FB6D-D8C5-4E3C-8A41-B5351B95A90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38791" y="2605477"/>
                <a:ext cx="353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035EABC-4566-4EDF-B1CC-2143D242FE62}"/>
                  </a:ext>
                </a:extLst>
              </p14:cNvPr>
              <p14:cNvContentPartPr/>
              <p14:nvPr/>
            </p14:nvContentPartPr>
            <p14:xfrm>
              <a:off x="4443471" y="2549677"/>
              <a:ext cx="288000" cy="500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035EABC-4566-4EDF-B1CC-2143D242FE6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34831" y="2540677"/>
                <a:ext cx="3056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5FF8479-D9EB-4D83-A771-181DD1053572}"/>
                  </a:ext>
                </a:extLst>
              </p14:cNvPr>
              <p14:cNvContentPartPr/>
              <p14:nvPr/>
            </p14:nvContentPartPr>
            <p14:xfrm>
              <a:off x="950391" y="3373357"/>
              <a:ext cx="380520" cy="2732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5FF8479-D9EB-4D83-A771-181DD10535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1391" y="3364357"/>
                <a:ext cx="3981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B02DC49-8901-45BF-AB71-13D8E31AA985}"/>
                  </a:ext>
                </a:extLst>
              </p14:cNvPr>
              <p14:cNvContentPartPr/>
              <p14:nvPr/>
            </p14:nvContentPartPr>
            <p14:xfrm>
              <a:off x="1722951" y="3335197"/>
              <a:ext cx="196920" cy="290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B02DC49-8901-45BF-AB71-13D8E31AA98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13951" y="3326197"/>
                <a:ext cx="214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98D6728-4B08-43E8-9926-59CF59B34904}"/>
                  </a:ext>
                </a:extLst>
              </p14:cNvPr>
              <p14:cNvContentPartPr/>
              <p14:nvPr/>
            </p14:nvContentPartPr>
            <p14:xfrm>
              <a:off x="630351" y="3417637"/>
              <a:ext cx="196920" cy="265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98D6728-4B08-43E8-9926-59CF59B3490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1367" y="3408637"/>
                <a:ext cx="214528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A434D1E-8F4B-4CE3-8B1C-90A54AB4C0CD}"/>
                  </a:ext>
                </a:extLst>
              </p14:cNvPr>
              <p14:cNvContentPartPr/>
              <p14:nvPr/>
            </p14:nvContentPartPr>
            <p14:xfrm>
              <a:off x="196911" y="3362197"/>
              <a:ext cx="289800" cy="321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A434D1E-8F4B-4CE3-8B1C-90A54AB4C0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8271" y="3353557"/>
                <a:ext cx="3074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0C701E7-EF1E-47B5-A3FC-DD1D1F368250}"/>
                  </a:ext>
                </a:extLst>
              </p14:cNvPr>
              <p14:cNvContentPartPr/>
              <p14:nvPr/>
            </p14:nvContentPartPr>
            <p14:xfrm>
              <a:off x="5194431" y="2479117"/>
              <a:ext cx="438840" cy="308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0C701E7-EF1E-47B5-A3FC-DD1D1F3682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85791" y="2470117"/>
                <a:ext cx="456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559ACCA-FB74-492C-918C-790DCAC639D5}"/>
                  </a:ext>
                </a:extLst>
              </p14:cNvPr>
              <p14:cNvContentPartPr/>
              <p14:nvPr/>
            </p14:nvContentPartPr>
            <p14:xfrm>
              <a:off x="4916151" y="2550397"/>
              <a:ext cx="160920" cy="2419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559ACCA-FB74-492C-918C-790DCAC639D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07151" y="2541757"/>
                <a:ext cx="1785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0D7F469-7560-419B-BAA9-35955287F047}"/>
                  </a:ext>
                </a:extLst>
              </p14:cNvPr>
              <p14:cNvContentPartPr/>
              <p14:nvPr/>
            </p14:nvContentPartPr>
            <p14:xfrm>
              <a:off x="4526271" y="2669197"/>
              <a:ext cx="200160" cy="1749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0D7F469-7560-419B-BAA9-35955287F04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17631" y="2660215"/>
                <a:ext cx="217800" cy="19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5AB53E3-7602-4E7C-B6BE-6DBD8459D744}"/>
                  </a:ext>
                </a:extLst>
              </p14:cNvPr>
              <p14:cNvContentPartPr/>
              <p14:nvPr/>
            </p14:nvContentPartPr>
            <p14:xfrm>
              <a:off x="2052351" y="3221437"/>
              <a:ext cx="1704600" cy="396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5AB53E3-7602-4E7C-B6BE-6DBD8459D7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43351" y="3212445"/>
                <a:ext cx="1722240" cy="413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06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181356-CA45-4899-B928-29306A233045}"/>
              </a:ext>
            </a:extLst>
          </p:cNvPr>
          <p:cNvSpPr/>
          <p:nvPr/>
        </p:nvSpPr>
        <p:spPr>
          <a:xfrm>
            <a:off x="7182718" y="1057814"/>
            <a:ext cx="3755756" cy="460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3EB2B7-9F7B-43F4-B9C5-0D9EBAA27A3C}"/>
              </a:ext>
            </a:extLst>
          </p:cNvPr>
          <p:cNvCxnSpPr>
            <a:cxnSpLocks/>
          </p:cNvCxnSpPr>
          <p:nvPr/>
        </p:nvCxnSpPr>
        <p:spPr>
          <a:xfrm>
            <a:off x="9070081" y="239551"/>
            <a:ext cx="0" cy="63788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EDEDFE-FC69-424D-B3DA-8577C3992C99}"/>
              </a:ext>
            </a:extLst>
          </p:cNvPr>
          <p:cNvCxnSpPr>
            <a:cxnSpLocks/>
          </p:cNvCxnSpPr>
          <p:nvPr/>
        </p:nvCxnSpPr>
        <p:spPr>
          <a:xfrm flipH="1" flipV="1">
            <a:off x="6263916" y="3243037"/>
            <a:ext cx="5716367" cy="46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14:cNvPr>
              <p14:cNvContentPartPr/>
              <p14:nvPr/>
            </p14:nvContentPartPr>
            <p14:xfrm>
              <a:off x="8917911" y="3074197"/>
              <a:ext cx="412920" cy="45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0CECEC-AE26-4AFC-8919-DB279A74C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911" y="3065557"/>
                <a:ext cx="430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9F924D-7439-4480-9B66-B994D710394B}"/>
                  </a:ext>
                </a:extLst>
              </p14:cNvPr>
              <p14:cNvContentPartPr/>
              <p14:nvPr/>
            </p14:nvContentPartPr>
            <p14:xfrm>
              <a:off x="853191" y="375637"/>
              <a:ext cx="220829" cy="17769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9F924D-7439-4480-9B66-B994D7103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200" y="367004"/>
                <a:ext cx="238452" cy="195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FB918A-008A-4E26-BC30-3B1E0CA01834}"/>
                  </a:ext>
                </a:extLst>
              </p14:cNvPr>
              <p14:cNvContentPartPr/>
              <p14:nvPr/>
            </p14:nvContentPartPr>
            <p14:xfrm>
              <a:off x="2117511" y="228037"/>
              <a:ext cx="706228" cy="20989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FB918A-008A-4E26-BC30-3B1E0CA018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8868" y="219052"/>
                <a:ext cx="723875" cy="227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FF769B-4142-4C3C-A2AF-03C99099D141}"/>
                  </a:ext>
                </a:extLst>
              </p14:cNvPr>
              <p14:cNvContentPartPr/>
              <p14:nvPr/>
            </p14:nvContentPartPr>
            <p14:xfrm>
              <a:off x="1463751" y="206797"/>
              <a:ext cx="431938" cy="30223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FF769B-4142-4C3C-A2AF-03C99099D1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5105" y="198162"/>
                <a:ext cx="449590" cy="31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83A3F2-A402-4D08-BF87-DE45368A0B0D}"/>
                  </a:ext>
                </a:extLst>
              </p14:cNvPr>
              <p14:cNvContentPartPr/>
              <p14:nvPr/>
            </p14:nvContentPartPr>
            <p14:xfrm>
              <a:off x="243711" y="204277"/>
              <a:ext cx="413713" cy="366327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83A3F2-A402-4D08-BF87-DE45368A0B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069" y="195272"/>
                <a:ext cx="431356" cy="38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427EAB-3E5D-4C97-B89F-7AD34FB77696}"/>
                  </a:ext>
                </a:extLst>
              </p14:cNvPr>
              <p14:cNvContentPartPr/>
              <p14:nvPr/>
            </p14:nvContentPartPr>
            <p14:xfrm>
              <a:off x="5141871" y="140557"/>
              <a:ext cx="155826" cy="23328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427EAB-3E5D-4C97-B89F-7AD34FB776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32874" y="131917"/>
                <a:ext cx="173460" cy="250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8CB5C5-5396-40A4-8846-80A4F684EC35}"/>
                  </a:ext>
                </a:extLst>
              </p14:cNvPr>
              <p14:cNvContentPartPr/>
              <p14:nvPr/>
            </p14:nvContentPartPr>
            <p14:xfrm>
              <a:off x="4249071" y="137317"/>
              <a:ext cx="660059" cy="235106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8CB5C5-5396-40A4-8846-80A4F684EC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0069" y="128676"/>
                <a:ext cx="677704" cy="252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A4C83B0-331C-40F4-9B20-290AD5D5456B}"/>
                  </a:ext>
                </a:extLst>
              </p14:cNvPr>
              <p14:cNvContentPartPr/>
              <p14:nvPr/>
            </p14:nvContentPartPr>
            <p14:xfrm>
              <a:off x="1705311" y="907717"/>
              <a:ext cx="116338" cy="221437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A4C83B0-331C-40F4-9B20-290AD5D545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6307" y="898715"/>
                <a:ext cx="133987" cy="2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CCAD8EA-77D5-4F8C-9D67-E41158765907}"/>
                  </a:ext>
                </a:extLst>
              </p14:cNvPr>
              <p14:cNvContentPartPr/>
              <p14:nvPr/>
            </p14:nvContentPartPr>
            <p14:xfrm>
              <a:off x="2160351" y="831757"/>
              <a:ext cx="327447" cy="318942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CCAD8EA-77D5-4F8C-9D67-E411587659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1355" y="822758"/>
                <a:ext cx="345079" cy="336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2DF1223-75BF-4056-932F-7AF4E5A34970}"/>
                  </a:ext>
                </a:extLst>
              </p14:cNvPr>
              <p14:cNvContentPartPr/>
              <p14:nvPr/>
            </p14:nvContentPartPr>
            <p14:xfrm>
              <a:off x="209871" y="854797"/>
              <a:ext cx="1130572" cy="396399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2DF1223-75BF-4056-932F-7AF4E5A349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230" y="845788"/>
                <a:ext cx="1148215" cy="414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8F95DB8-9A57-4FDA-BBF5-01184C7CC61F}"/>
                  </a:ext>
                </a:extLst>
              </p14:cNvPr>
              <p14:cNvContentPartPr/>
              <p14:nvPr/>
            </p14:nvContentPartPr>
            <p14:xfrm>
              <a:off x="3364911" y="864877"/>
              <a:ext cx="253331" cy="195618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8F95DB8-9A57-4FDA-BBF5-01184C7C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5915" y="855871"/>
                <a:ext cx="270963" cy="213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D025A63-C76B-449B-BA5A-B446F466BEDB}"/>
                  </a:ext>
                </a:extLst>
              </p14:cNvPr>
              <p14:cNvContentPartPr/>
              <p14:nvPr/>
            </p14:nvContentPartPr>
            <p14:xfrm>
              <a:off x="4280031" y="878557"/>
              <a:ext cx="88088" cy="158863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D025A63-C76B-449B-BA5A-B446F466BE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71042" y="869931"/>
                <a:ext cx="105706" cy="176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22DADBC-2380-4E92-AD88-D5AC30836C71}"/>
                  </a:ext>
                </a:extLst>
              </p14:cNvPr>
              <p14:cNvContentPartPr/>
              <p14:nvPr/>
            </p14:nvContentPartPr>
            <p14:xfrm>
              <a:off x="4506831" y="803677"/>
              <a:ext cx="156737" cy="272467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22DADBC-2380-4E92-AD88-D5AC30836C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7844" y="795039"/>
                <a:ext cx="174352" cy="29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03F61FD-038A-49CE-B55B-91B71E6C1986}"/>
                  </a:ext>
                </a:extLst>
              </p14:cNvPr>
              <p14:cNvContentPartPr/>
              <p14:nvPr/>
            </p14:nvContentPartPr>
            <p14:xfrm>
              <a:off x="3065031" y="838237"/>
              <a:ext cx="111478" cy="196529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03F61FD-038A-49CE-B55B-91B71E6C1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56400" y="829238"/>
                <a:ext cx="129099" cy="214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6DFAEE7-5A48-40FD-B187-7D13AE428154}"/>
                  </a:ext>
                </a:extLst>
              </p14:cNvPr>
              <p14:cNvContentPartPr/>
              <p14:nvPr/>
            </p14:nvContentPartPr>
            <p14:xfrm>
              <a:off x="2693871" y="846157"/>
              <a:ext cx="161901" cy="217184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6DFAEE7-5A48-40FD-B187-7D13AE4281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4876" y="837168"/>
                <a:ext cx="179530" cy="234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F72206E-A620-4765-AEA2-60AC2013B9A2}"/>
                  </a:ext>
                </a:extLst>
              </p14:cNvPr>
              <p14:cNvContentPartPr/>
              <p14:nvPr/>
            </p14:nvContentPartPr>
            <p14:xfrm>
              <a:off x="928791" y="1751557"/>
              <a:ext cx="486310" cy="564071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F72206E-A620-4765-AEA2-60AC2013B9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9792" y="1742558"/>
                <a:ext cx="503948" cy="581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63507A1-E4E5-4365-ADE4-B725FB4477A6}"/>
                  </a:ext>
                </a:extLst>
              </p14:cNvPr>
              <p14:cNvContentPartPr/>
              <p14:nvPr/>
            </p14:nvContentPartPr>
            <p14:xfrm>
              <a:off x="1867671" y="2111197"/>
              <a:ext cx="404600" cy="175266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63507A1-E4E5-4365-ADE4-B725FB4477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58672" y="2102200"/>
                <a:ext cx="422238" cy="192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289603E-8820-4B7F-94BD-6213801D88F9}"/>
                  </a:ext>
                </a:extLst>
              </p14:cNvPr>
              <p14:cNvContentPartPr/>
              <p14:nvPr/>
            </p14:nvContentPartPr>
            <p14:xfrm>
              <a:off x="502191" y="2117316"/>
              <a:ext cx="256858" cy="45719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289603E-8820-4B7F-94BD-6213801D88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3545" y="2108316"/>
                <a:ext cx="274510" cy="63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53DC73D-E115-49DC-84B7-2B3E8F8C4FEB}"/>
                  </a:ext>
                </a:extLst>
              </p14:cNvPr>
              <p14:cNvContentPartPr/>
              <p14:nvPr/>
            </p14:nvContentPartPr>
            <p14:xfrm>
              <a:off x="2474991" y="2108317"/>
              <a:ext cx="134259" cy="134867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53DC73D-E115-49DC-84B7-2B3E8F8C4F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65992" y="2099326"/>
                <a:ext cx="151896" cy="15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4ED7A9E-AC31-495E-B3A9-71FB7E917C79}"/>
                  </a:ext>
                </a:extLst>
              </p14:cNvPr>
              <p14:cNvContentPartPr/>
              <p14:nvPr/>
            </p14:nvContentPartPr>
            <p14:xfrm>
              <a:off x="3380031" y="2035597"/>
              <a:ext cx="141549" cy="138208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4ED7A9E-AC31-495E-B3A9-71FB7E917C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1049" y="2026599"/>
                <a:ext cx="159153" cy="15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EB3D06-08F7-4472-8622-8B7A67C31A99}"/>
                  </a:ext>
                </a:extLst>
              </p14:cNvPr>
              <p14:cNvContentPartPr/>
              <p14:nvPr/>
            </p14:nvContentPartPr>
            <p14:xfrm>
              <a:off x="2881431" y="2061157"/>
              <a:ext cx="315601" cy="168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EB3D06-08F7-4472-8622-8B7A67C31A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72434" y="2052168"/>
                <a:ext cx="333234" cy="18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46035C-357C-4F73-AB3A-9749D2212CCF}"/>
                  </a:ext>
                </a:extLst>
              </p14:cNvPr>
              <p14:cNvContentPartPr/>
              <p14:nvPr/>
            </p14:nvContentPartPr>
            <p14:xfrm>
              <a:off x="3898791" y="2053237"/>
              <a:ext cx="139727" cy="158256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46035C-357C-4F73-AB3A-9749D2212C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90148" y="2044245"/>
                <a:ext cx="157373" cy="1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C4411D6-89DC-4A97-8B8D-C8539E15E538}"/>
                  </a:ext>
                </a:extLst>
              </p14:cNvPr>
              <p14:cNvContentPartPr/>
              <p14:nvPr/>
            </p14:nvContentPartPr>
            <p14:xfrm>
              <a:off x="4475151" y="2009677"/>
              <a:ext cx="72293" cy="14823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4411D6-89DC-4A97-8B8D-C8539E15E5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66159" y="2001042"/>
                <a:ext cx="89917" cy="165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4BEFC8-FD97-4933-BD9F-4E80D1289A62}"/>
                  </a:ext>
                </a:extLst>
              </p14:cNvPr>
              <p14:cNvContentPartPr/>
              <p14:nvPr/>
            </p14:nvContentPartPr>
            <p14:xfrm>
              <a:off x="5263191" y="1958197"/>
              <a:ext cx="229638" cy="170406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4BEFC8-FD97-4933-BD9F-4E80D1289A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553" y="1949209"/>
                <a:ext cx="247275" cy="18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0D5B5A9-5B85-4773-9287-4F45B0183AC4}"/>
                  </a:ext>
                </a:extLst>
              </p14:cNvPr>
              <p14:cNvContentPartPr/>
              <p14:nvPr/>
            </p14:nvContentPartPr>
            <p14:xfrm>
              <a:off x="4665951" y="2012917"/>
              <a:ext cx="429509" cy="15734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0D5B5A9-5B85-4773-9287-4F45B0183A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56950" y="2003916"/>
                <a:ext cx="447150" cy="174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49D654-E03D-40F2-8A6A-8324D0641E17}"/>
                  </a:ext>
                </a:extLst>
              </p14:cNvPr>
              <p14:cNvContentPartPr/>
              <p14:nvPr/>
            </p14:nvContentPartPr>
            <p14:xfrm>
              <a:off x="4219911" y="2027677"/>
              <a:ext cx="96897" cy="163723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49D654-E03D-40F2-8A6A-8324D0641E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11298" y="2018661"/>
                <a:ext cx="114482" cy="181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D22F84-526F-425F-9302-FF1A9450CD4A}"/>
                  </a:ext>
                </a:extLst>
              </p14:cNvPr>
              <p14:cNvContentPartPr/>
              <p14:nvPr/>
            </p14:nvContentPartPr>
            <p14:xfrm>
              <a:off x="1888191" y="2634997"/>
              <a:ext cx="87481" cy="146106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D22F84-526F-425F-9302-FF1A9450CD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79551" y="2626000"/>
                <a:ext cx="105121" cy="163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831CF32-789A-4754-A2BC-1AFD100F301F}"/>
                  </a:ext>
                </a:extLst>
              </p14:cNvPr>
              <p14:cNvContentPartPr/>
              <p14:nvPr/>
            </p14:nvContentPartPr>
            <p14:xfrm>
              <a:off x="2091591" y="2643277"/>
              <a:ext cx="209590" cy="106314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831CF32-789A-4754-A2BC-1AFD100F30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82603" y="2634628"/>
                <a:ext cx="227206" cy="12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83C65EF-01BF-4227-85D7-B866B6F4CCA4}"/>
                  </a:ext>
                </a:extLst>
              </p14:cNvPr>
              <p14:cNvContentPartPr/>
              <p14:nvPr/>
            </p14:nvContentPartPr>
            <p14:xfrm>
              <a:off x="3489471" y="4013077"/>
              <a:ext cx="163420" cy="167976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83C65EF-01BF-4227-85D7-B866B6F4CC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80472" y="4004085"/>
                <a:ext cx="181058" cy="185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71AD45C-9E3D-4D8F-92FB-743D5E38EC45}"/>
                  </a:ext>
                </a:extLst>
              </p14:cNvPr>
              <p14:cNvContentPartPr/>
              <p14:nvPr/>
            </p14:nvContentPartPr>
            <p14:xfrm>
              <a:off x="3987351" y="4001917"/>
              <a:ext cx="127880" cy="141549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71AD45C-9E3D-4D8F-92FB-743D5E38EC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78706" y="3992935"/>
                <a:ext cx="145531" cy="15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9FF389-8ED6-4C38-BD28-396FCFB03003}"/>
                  </a:ext>
                </a:extLst>
              </p14:cNvPr>
              <p14:cNvContentPartPr/>
              <p14:nvPr/>
            </p14:nvContentPartPr>
            <p14:xfrm>
              <a:off x="4983111" y="3967717"/>
              <a:ext cx="216880" cy="1133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9FF389-8ED6-4C38-BD28-396FCFB0300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74119" y="3959085"/>
                <a:ext cx="234504" cy="130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A2BF9A3-21A3-464B-8077-B0AC633698CA}"/>
                  </a:ext>
                </a:extLst>
              </p14:cNvPr>
              <p14:cNvContentPartPr/>
              <p14:nvPr/>
            </p14:nvContentPartPr>
            <p14:xfrm>
              <a:off x="5362911" y="3889237"/>
              <a:ext cx="251205" cy="18893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A2BF9A3-21A3-464B-8077-B0AC633698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53914" y="3880240"/>
                <a:ext cx="268840" cy="206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B34561A-A598-44F1-A437-2C841E3ECA53}"/>
                  </a:ext>
                </a:extLst>
              </p14:cNvPr>
              <p14:cNvContentPartPr/>
              <p14:nvPr/>
            </p14:nvContentPartPr>
            <p14:xfrm>
              <a:off x="1766871" y="4685557"/>
              <a:ext cx="108441" cy="11664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B34561A-A598-44F1-A437-2C841E3ECA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57864" y="4676557"/>
                <a:ext cx="126094" cy="13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B4470A7-A2DB-4181-8E26-DB4EE9FC9C0F}"/>
                  </a:ext>
                </a:extLst>
              </p14:cNvPr>
              <p14:cNvContentPartPr/>
              <p14:nvPr/>
            </p14:nvContentPartPr>
            <p14:xfrm>
              <a:off x="1986831" y="4683757"/>
              <a:ext cx="205642" cy="129096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B4470A7-A2DB-4181-8E26-DB4EE9FC9C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77843" y="4674742"/>
                <a:ext cx="223258" cy="146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C93608-B0A5-4591-A22D-2716A86C0E68}"/>
                  </a:ext>
                </a:extLst>
              </p14:cNvPr>
              <p14:cNvContentPartPr/>
              <p14:nvPr/>
            </p14:nvContentPartPr>
            <p14:xfrm>
              <a:off x="3545991" y="4620397"/>
              <a:ext cx="176177" cy="134563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C93608-B0A5-4591-A22D-2716A86C0E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6984" y="4611402"/>
                <a:ext cx="193831" cy="15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EF9C9C2-2EA4-45B4-92E8-1A971245271B}"/>
                  </a:ext>
                </a:extLst>
              </p14:cNvPr>
              <p14:cNvContentPartPr/>
              <p14:nvPr/>
            </p14:nvContentPartPr>
            <p14:xfrm>
              <a:off x="4597911" y="3962317"/>
              <a:ext cx="260014" cy="147625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EF9C9C2-2EA4-45B4-92E8-1A97124527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89280" y="3953315"/>
                <a:ext cx="277636" cy="165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1050C8B-1A8F-4123-9DDC-7648752379E8}"/>
                  </a:ext>
                </a:extLst>
              </p14:cNvPr>
              <p14:cNvContentPartPr/>
              <p14:nvPr/>
            </p14:nvContentPartPr>
            <p14:xfrm>
              <a:off x="4288671" y="3984637"/>
              <a:ext cx="122413" cy="162508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1050C8B-1A8F-4123-9DDC-7648752379E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80055" y="3975629"/>
                <a:ext cx="140003" cy="180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D539852-4C93-4BB5-BDD7-0289C2980D8F}"/>
                  </a:ext>
                </a:extLst>
              </p14:cNvPr>
              <p14:cNvContentPartPr/>
              <p14:nvPr/>
            </p14:nvContentPartPr>
            <p14:xfrm>
              <a:off x="3297591" y="4038277"/>
              <a:ext cx="92645" cy="147321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D539852-4C93-4BB5-BDD7-0289C2980D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88939" y="4029294"/>
                <a:ext cx="110309" cy="164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8EBEADC-F07A-4D1B-8B97-AF1F90450CE5}"/>
                  </a:ext>
                </a:extLst>
              </p14:cNvPr>
              <p14:cNvContentPartPr/>
              <p14:nvPr/>
            </p14:nvContentPartPr>
            <p14:xfrm>
              <a:off x="2984391" y="4029997"/>
              <a:ext cx="160686" cy="154307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8EBEADC-F07A-4D1B-8B97-AF1F90450C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75764" y="4021364"/>
                <a:ext cx="178300" cy="17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6A4F78A-F358-45F6-B1D9-C33CD9EBCB3C}"/>
                  </a:ext>
                </a:extLst>
              </p14:cNvPr>
              <p14:cNvContentPartPr/>
              <p14:nvPr/>
            </p14:nvContentPartPr>
            <p14:xfrm>
              <a:off x="2289951" y="4038277"/>
              <a:ext cx="278847" cy="179519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6A4F78A-F358-45F6-B1D9-C33CD9EBCB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80956" y="4029283"/>
                <a:ext cx="296477" cy="197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A4EF91B-0301-491B-A757-D23785A672AA}"/>
                  </a:ext>
                </a:extLst>
              </p14:cNvPr>
              <p14:cNvContentPartPr/>
              <p14:nvPr/>
            </p14:nvContentPartPr>
            <p14:xfrm>
              <a:off x="1737351" y="4103077"/>
              <a:ext cx="385769" cy="148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A4EF91B-0301-491B-A757-D23785A672A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728706" y="4094428"/>
                <a:ext cx="403419" cy="16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5D627C3-97F7-4AF8-9D2B-7BCC6B847397}"/>
                  </a:ext>
                </a:extLst>
              </p14:cNvPr>
              <p14:cNvContentPartPr/>
              <p14:nvPr/>
            </p14:nvContentPartPr>
            <p14:xfrm>
              <a:off x="856791" y="3655237"/>
              <a:ext cx="529444" cy="700761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5D627C3-97F7-4AF8-9D2B-7BCC6B84739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7793" y="3646595"/>
                <a:ext cx="547080" cy="718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5311D09-2542-4B22-B36F-58BA97A0D0A6}"/>
                  </a:ext>
                </a:extLst>
              </p14:cNvPr>
              <p14:cNvContentPartPr/>
              <p14:nvPr/>
            </p14:nvContentPartPr>
            <p14:xfrm>
              <a:off x="3557871" y="2504677"/>
              <a:ext cx="395791" cy="17496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5311D09-2542-4B22-B36F-58BA97A0D0A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49228" y="2496037"/>
                <a:ext cx="413438" cy="192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1AD3218-7835-408B-9AC4-875CECDA00E6}"/>
                  </a:ext>
                </a:extLst>
              </p14:cNvPr>
              <p14:cNvContentPartPr/>
              <p14:nvPr/>
            </p14:nvContentPartPr>
            <p14:xfrm>
              <a:off x="3229911" y="2557597"/>
              <a:ext cx="181948" cy="12575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1AD3218-7835-408B-9AC4-875CECDA00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20921" y="2548615"/>
                <a:ext cx="199567" cy="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42E121F-5951-4C71-811D-C8164FA39A21}"/>
                  </a:ext>
                </a:extLst>
              </p14:cNvPr>
              <p14:cNvContentPartPr/>
              <p14:nvPr/>
            </p14:nvContentPartPr>
            <p14:xfrm>
              <a:off x="4185351" y="4570717"/>
              <a:ext cx="209590" cy="165546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42E121F-5951-4C71-811D-C8164FA39A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76723" y="4562080"/>
                <a:ext cx="227206" cy="18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535B06A-D3C6-44B8-B650-503FBE296811}"/>
                  </a:ext>
                </a:extLst>
              </p14:cNvPr>
              <p14:cNvContentPartPr/>
              <p14:nvPr/>
            </p14:nvContentPartPr>
            <p14:xfrm>
              <a:off x="3902031" y="4636957"/>
              <a:ext cx="117249" cy="118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535B06A-D3C6-44B8-B650-503FBE2968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93373" y="4627978"/>
                <a:ext cx="134927" cy="13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8431D43-EA49-4E26-97B0-894FE3E97FCC}"/>
                  </a:ext>
                </a:extLst>
              </p14:cNvPr>
              <p14:cNvContentPartPr/>
              <p14:nvPr/>
            </p14:nvContentPartPr>
            <p14:xfrm>
              <a:off x="3085911" y="100597"/>
              <a:ext cx="557640" cy="310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8431D43-EA49-4E26-97B0-894FE3E97F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76911" y="91597"/>
                <a:ext cx="575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AF8EA9-9C8C-4876-B69E-D5F79E6FD53D}"/>
                  </a:ext>
                </a:extLst>
              </p14:cNvPr>
              <p14:cNvContentPartPr/>
              <p14:nvPr/>
            </p14:nvContentPartPr>
            <p14:xfrm>
              <a:off x="2801518" y="2493183"/>
              <a:ext cx="182880" cy="27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AF8EA9-9C8C-4876-B69E-D5F79E6FD53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92878" y="2484183"/>
                <a:ext cx="2005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EF7092-3570-43DE-919C-CD725C7ABB45}"/>
                  </a:ext>
                </a:extLst>
              </p14:cNvPr>
              <p14:cNvContentPartPr/>
              <p14:nvPr/>
            </p14:nvContentPartPr>
            <p14:xfrm>
              <a:off x="3061798" y="4423863"/>
              <a:ext cx="137880" cy="41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EF7092-3570-43DE-919C-CD725C7ABB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52798" y="4414863"/>
                <a:ext cx="155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CC1107-7605-4F6A-9274-4E2FC172FB81}"/>
                  </a:ext>
                </a:extLst>
              </p14:cNvPr>
              <p14:cNvContentPartPr/>
              <p14:nvPr/>
            </p14:nvContentPartPr>
            <p14:xfrm>
              <a:off x="1765438" y="1722423"/>
              <a:ext cx="100440" cy="2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CC1107-7605-4F6A-9274-4E2FC172FB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56798" y="1713423"/>
                <a:ext cx="118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CC9763-93DC-4ACF-A50D-4600363B09F7}"/>
                  </a:ext>
                </a:extLst>
              </p14:cNvPr>
              <p14:cNvContentPartPr/>
              <p14:nvPr/>
            </p14:nvContentPartPr>
            <p14:xfrm>
              <a:off x="1790998" y="1834383"/>
              <a:ext cx="129600" cy="2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CC9763-93DC-4ACF-A50D-4600363B09F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82358" y="1825383"/>
                <a:ext cx="147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598B0-15BC-492B-B74C-39C24AF6CA41}"/>
                  </a:ext>
                </a:extLst>
              </p14:cNvPr>
              <p14:cNvContentPartPr/>
              <p14:nvPr/>
            </p14:nvContentPartPr>
            <p14:xfrm>
              <a:off x="2055238" y="1705503"/>
              <a:ext cx="117720" cy="16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598B0-15BC-492B-B74C-39C24AF6CA4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46238" y="1696503"/>
                <a:ext cx="1353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8BD0F3-9424-4041-B8DA-B64CA7F7458B}"/>
                  </a:ext>
                </a:extLst>
              </p14:cNvPr>
              <p14:cNvContentPartPr/>
              <p14:nvPr/>
            </p14:nvContentPartPr>
            <p14:xfrm>
              <a:off x="2255758" y="1726743"/>
              <a:ext cx="138240" cy="13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8BD0F3-9424-4041-B8DA-B64CA7F7458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47118" y="1717743"/>
                <a:ext cx="1558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46E956-5B27-4E2D-8F5D-ACD82136C704}"/>
                  </a:ext>
                </a:extLst>
              </p14:cNvPr>
              <p14:cNvContentPartPr/>
              <p14:nvPr/>
            </p14:nvContentPartPr>
            <p14:xfrm>
              <a:off x="3502078" y="1650423"/>
              <a:ext cx="135720" cy="17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46E956-5B27-4E2D-8F5D-ACD82136C70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93078" y="1641423"/>
                <a:ext cx="1533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501CC4-4D48-4F7C-B9C0-94FB5DD4BF46}"/>
                  </a:ext>
                </a:extLst>
              </p14:cNvPr>
              <p14:cNvContentPartPr/>
              <p14:nvPr/>
            </p14:nvContentPartPr>
            <p14:xfrm>
              <a:off x="3711238" y="1670223"/>
              <a:ext cx="117360" cy="142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501CC4-4D48-4F7C-B9C0-94FB5DD4BF4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02238" y="1661223"/>
                <a:ext cx="135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74A066-65C1-433B-96EC-5824DFAF483C}"/>
                  </a:ext>
                </a:extLst>
              </p14:cNvPr>
              <p14:cNvContentPartPr/>
              <p14:nvPr/>
            </p14:nvContentPartPr>
            <p14:xfrm>
              <a:off x="4328998" y="1641783"/>
              <a:ext cx="157320" cy="158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74A066-65C1-433B-96EC-5824DFAF483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20358" y="1633143"/>
                <a:ext cx="1749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45082F-2E77-4E6B-B02D-70663C71A8FE}"/>
                  </a:ext>
                </a:extLst>
              </p14:cNvPr>
              <p14:cNvContentPartPr/>
              <p14:nvPr/>
            </p14:nvContentPartPr>
            <p14:xfrm>
              <a:off x="1771918" y="3766863"/>
              <a:ext cx="132480" cy="9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45082F-2E77-4E6B-B02D-70663C71A8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63278" y="3758223"/>
                <a:ext cx="150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53225F4-8718-43C9-B426-E027D5957118}"/>
                  </a:ext>
                </a:extLst>
              </p14:cNvPr>
              <p14:cNvContentPartPr/>
              <p14:nvPr/>
            </p14:nvContentPartPr>
            <p14:xfrm>
              <a:off x="1805758" y="3844623"/>
              <a:ext cx="126360" cy="7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53225F4-8718-43C9-B426-E027D59571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97118" y="3835983"/>
                <a:ext cx="144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83F59AD-3509-492C-B4B8-D725BDE70F43}"/>
                  </a:ext>
                </a:extLst>
              </p14:cNvPr>
              <p14:cNvContentPartPr/>
              <p14:nvPr/>
            </p14:nvContentPartPr>
            <p14:xfrm>
              <a:off x="2024278" y="3749583"/>
              <a:ext cx="115920" cy="1209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83F59AD-3509-492C-B4B8-D725BDE70F4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15638" y="3740943"/>
                <a:ext cx="1335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37BEDDA-CBFF-48A1-B5F1-1711BE309B2B}"/>
                  </a:ext>
                </a:extLst>
              </p14:cNvPr>
              <p14:cNvContentPartPr/>
              <p14:nvPr/>
            </p14:nvContentPartPr>
            <p14:xfrm>
              <a:off x="2204998" y="3749583"/>
              <a:ext cx="117720" cy="1119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37BEDDA-CBFF-48A1-B5F1-1711BE309B2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95998" y="3740943"/>
                <a:ext cx="135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978D48D-65E7-4594-B1B5-BE8C39E71F96}"/>
                  </a:ext>
                </a:extLst>
              </p14:cNvPr>
              <p14:cNvContentPartPr/>
              <p14:nvPr/>
            </p14:nvContentPartPr>
            <p14:xfrm>
              <a:off x="2409478" y="3735183"/>
              <a:ext cx="113400" cy="1227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978D48D-65E7-4594-B1B5-BE8C39E71F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00478" y="3726543"/>
                <a:ext cx="131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1AB51DF-DD5A-4937-A0DA-024B5884CC58}"/>
                  </a:ext>
                </a:extLst>
              </p14:cNvPr>
              <p14:cNvContentPartPr/>
              <p14:nvPr/>
            </p14:nvContentPartPr>
            <p14:xfrm>
              <a:off x="2612158" y="3721143"/>
              <a:ext cx="135000" cy="1170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1AB51DF-DD5A-4937-A0DA-024B5884CC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603158" y="3712503"/>
                <a:ext cx="1526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8D242CA-21A0-40A7-B19F-AF1F69C76BF9}"/>
                  </a:ext>
                </a:extLst>
              </p14:cNvPr>
              <p14:cNvContentPartPr/>
              <p14:nvPr/>
            </p14:nvContentPartPr>
            <p14:xfrm>
              <a:off x="3010318" y="3688383"/>
              <a:ext cx="131040" cy="1296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8D242CA-21A0-40A7-B19F-AF1F69C76BF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01318" y="3679383"/>
                <a:ext cx="1486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9FD0149-A49E-48AD-A8A2-9F8B0C3E36A0}"/>
                  </a:ext>
                </a:extLst>
              </p14:cNvPr>
              <p14:cNvContentPartPr/>
              <p14:nvPr/>
            </p14:nvContentPartPr>
            <p14:xfrm>
              <a:off x="3210118" y="3640863"/>
              <a:ext cx="89280" cy="139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9FD0149-A49E-48AD-A8A2-9F8B0C3E36A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01118" y="3632223"/>
                <a:ext cx="106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AB488E5-5956-46AE-A7B8-8EA55AB5CFB5}"/>
                  </a:ext>
                </a:extLst>
              </p14:cNvPr>
              <p14:cNvContentPartPr/>
              <p14:nvPr/>
            </p14:nvContentPartPr>
            <p14:xfrm>
              <a:off x="4258078" y="3629703"/>
              <a:ext cx="145800" cy="126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AB488E5-5956-46AE-A7B8-8EA55AB5CFB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49078" y="3620703"/>
                <a:ext cx="163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2A97380-5EEC-46D9-8374-5A7B264BC105}"/>
                  </a:ext>
                </a:extLst>
              </p14:cNvPr>
              <p14:cNvContentPartPr/>
              <p14:nvPr/>
            </p14:nvContentPartPr>
            <p14:xfrm>
              <a:off x="4541758" y="3429543"/>
              <a:ext cx="166320" cy="3294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2A97380-5EEC-46D9-8374-5A7B264BC1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33118" y="3420903"/>
                <a:ext cx="183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9C24316-CB1F-4B55-9707-D707ACCCE586}"/>
                  </a:ext>
                </a:extLst>
              </p14:cNvPr>
              <p14:cNvContentPartPr/>
              <p14:nvPr/>
            </p14:nvContentPartPr>
            <p14:xfrm>
              <a:off x="4107958" y="3617823"/>
              <a:ext cx="87120" cy="1598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9C24316-CB1F-4B55-9707-D707ACCCE58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99318" y="3608843"/>
                <a:ext cx="104760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F9F4AE8-7D4D-4A2E-AE31-524DD511487F}"/>
                  </a:ext>
                </a:extLst>
              </p14:cNvPr>
              <p14:cNvContentPartPr/>
              <p14:nvPr/>
            </p14:nvContentPartPr>
            <p14:xfrm>
              <a:off x="3555718" y="3624663"/>
              <a:ext cx="481320" cy="1684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F9F4AE8-7D4D-4A2E-AE31-524DD51148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46725" y="3615663"/>
                <a:ext cx="498947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4E3BE1D-D4B0-466A-AE59-A0B9CF1F6E6B}"/>
                  </a:ext>
                </a:extLst>
              </p14:cNvPr>
              <p14:cNvContentPartPr/>
              <p14:nvPr/>
            </p14:nvContentPartPr>
            <p14:xfrm>
              <a:off x="2811238" y="3701343"/>
              <a:ext cx="96120" cy="1317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4E3BE1D-D4B0-466A-AE59-A0B9CF1F6E6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02598" y="3692343"/>
                <a:ext cx="113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ACABB10-6F64-414F-98B8-364948676269}"/>
                  </a:ext>
                </a:extLst>
              </p14:cNvPr>
              <p14:cNvContentPartPr/>
              <p14:nvPr/>
            </p14:nvContentPartPr>
            <p14:xfrm>
              <a:off x="4608358" y="1573383"/>
              <a:ext cx="178200" cy="2109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ACABB10-6F64-414F-98B8-36494867626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99340" y="1564743"/>
                <a:ext cx="195876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4BC09B8-8056-49EE-8EB3-F44556C2660C}"/>
                  </a:ext>
                </a:extLst>
              </p14:cNvPr>
              <p14:cNvContentPartPr/>
              <p14:nvPr/>
            </p14:nvContentPartPr>
            <p14:xfrm>
              <a:off x="4096438" y="1652223"/>
              <a:ext cx="98640" cy="133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4BC09B8-8056-49EE-8EB3-F44556C2660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87798" y="1643606"/>
                <a:ext cx="116280" cy="151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B6C0CA-4ADC-4E44-8162-576A4D2C0011}"/>
                  </a:ext>
                </a:extLst>
              </p14:cNvPr>
              <p14:cNvContentPartPr/>
              <p14:nvPr/>
            </p14:nvContentPartPr>
            <p14:xfrm>
              <a:off x="3891238" y="1663743"/>
              <a:ext cx="114840" cy="147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B6C0CA-4ADC-4E44-8162-576A4D2C001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82598" y="1654743"/>
                <a:ext cx="132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E8D5A8-900C-4575-8368-4BAB5968AD5E}"/>
                  </a:ext>
                </a:extLst>
              </p14:cNvPr>
              <p14:cNvContentPartPr/>
              <p14:nvPr/>
            </p14:nvContentPartPr>
            <p14:xfrm>
              <a:off x="2900518" y="1668063"/>
              <a:ext cx="461880" cy="158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E8D5A8-900C-4575-8368-4BAB5968AD5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91525" y="1659063"/>
                <a:ext cx="479506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589880-F981-4E26-85C7-8D3D73EBAA9C}"/>
                  </a:ext>
                </a:extLst>
              </p14:cNvPr>
              <p14:cNvContentPartPr/>
              <p14:nvPr/>
            </p14:nvContentPartPr>
            <p14:xfrm>
              <a:off x="2478238" y="1695063"/>
              <a:ext cx="356040" cy="164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589880-F981-4E26-85C7-8D3D73EBAA9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69247" y="1686423"/>
                <a:ext cx="373662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34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Volosin</dc:creator>
  <cp:lastModifiedBy>Alissa Volosin</cp:lastModifiedBy>
  <cp:revision>20</cp:revision>
  <dcterms:created xsi:type="dcterms:W3CDTF">2019-03-08T21:02:55Z</dcterms:created>
  <dcterms:modified xsi:type="dcterms:W3CDTF">2019-03-09T00:57:56Z</dcterms:modified>
</cp:coreProperties>
</file>