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61" r:id="rId9"/>
    <p:sldId id="262" r:id="rId10"/>
    <p:sldId id="267" r:id="rId11"/>
    <p:sldId id="264" r:id="rId12"/>
    <p:sldId id="263" r:id="rId13"/>
    <p:sldId id="265" r:id="rId14"/>
    <p:sldId id="268" r:id="rId15"/>
    <p:sldId id="269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8E7A-C330-578C-1626-1CAF0BC0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25A25E-AB8A-AE0F-2AD2-7A2308E7A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43239-D177-9793-CDA3-F4BD55A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96B2C-CB49-7995-DBBE-5C34642B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ADCF17-4496-58A0-1B1A-CFA03BB0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7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C0FF-9FEA-C3DF-BD4E-3A189BD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885834-F537-BBFD-BE2C-F0AADC03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376AD-5D1C-CE2B-4A3F-08F194F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FD493-A2E7-1301-2190-D6A5D6F3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E5A2B-50F8-65D2-2062-51E2BC7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2E4B6-1A44-4328-12E2-48FD382DF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585C4-F284-6EB3-BD01-4BBF322D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756B5-9287-8A23-1363-CC80B27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94377-34A7-5C27-4552-E305908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22DDF-595E-0AAD-33D7-1A3596F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DAA9C-785C-0B16-824A-72D3696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672D-1902-0627-A64D-63F6C9A8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675CC-3653-A9D1-017F-E6FDBE6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849FD-FF6E-E55C-E3F6-437C3D8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02610-B10E-7A3B-120F-A48578F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43009-ED68-8155-DC67-5162C89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AF013-91FC-B6C6-4FFA-85E1258B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92B4-D349-14C0-8967-37DF5AE7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76EF3-1BF9-442E-54E0-6999E69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3DCD6-3953-1DD5-B5A6-C808954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0E6A-8BBB-8772-6A07-C727CAF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A7084-4C7C-D16B-8733-46F06911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6D25F-C1DE-1F5F-DD8B-8CC8030B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D80F3-D9BE-C338-EC2A-F4328702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8EAE6-14F7-BA52-0920-C9D3603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E2658-F855-19A2-09AF-CA80E7F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3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05D29-CDC9-A44D-B890-FD52306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A479B-4DF4-9C64-C2EF-3E9F573FB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E93C9-553D-4E64-8C70-C6477D00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0F480-6330-9554-2853-9EE088F3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0932FF-2C4B-E24A-B3E2-325B8AF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995AD-EB93-B169-772A-14D4991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E7E37-6EBF-AC22-CA87-1D9F2A94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85ACED-AD1E-156D-9431-31462710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6BEB-55B4-61D5-9434-A61E133A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4634C5-2575-9192-B885-ACEF9AE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1D8C75-F9B9-6119-638F-7A092297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9376EA-4AA9-0E48-DE6C-71FB4A7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B54FA3-4704-417B-FD5C-06E4F81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A5CE0A-D4DF-9E09-F1CA-2D7778AF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3CE4F0-D5E9-CC4B-6C65-2287658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6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5594D-DFA0-1582-EFF1-F25233FD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BD9BA-3B7F-184F-A39E-C0783D90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DC48A4-CE96-388D-B094-A247027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EAF1CF-A482-E770-1EE4-C2733067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6E26F-2E86-64F4-A28B-A64FFA45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70825-FAF2-27E3-E23F-D6159CA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E0B1F-0607-68EA-5CBB-294E17AF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DFA4B5-E5D0-3888-A68D-197BC2DD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4A73-EB14-AA3E-B96C-CD8A839D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8A2836-EC6E-8646-100D-9A1D2E32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F398D-7309-5F7E-BFA0-460B376E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823A6-0BDD-299A-5871-98E4DC32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0F6AC-2781-F985-DE5B-6A5E6A9E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D981E-0175-BA8A-F2D8-688A00E2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CC953-E763-1981-9882-08515093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9567-96E5-485A-B872-33DFBCF803CD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3E851-329F-B90A-6C60-4324EFF8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BB9F4-0E4A-BB96-1B39-AB6DD2C3A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C0BC-944C-4BAC-9961-16E606DE0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B808-380A-388C-D097-FF2EF128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96" y="1290340"/>
            <a:ext cx="11113604" cy="3135312"/>
          </a:xfrm>
        </p:spPr>
        <p:txBody>
          <a:bodyPr>
            <a:noAutofit/>
          </a:bodyPr>
          <a:lstStyle/>
          <a:p>
            <a:r>
              <a:rPr lang="ru-RU" sz="4400" b="0" i="0" u="none" strike="noStrike" baseline="0" dirty="0">
                <a:latin typeface="TimesNewRomanPSMT"/>
              </a:rPr>
              <a:t>Метод автоматического определения</a:t>
            </a:r>
            <a:r>
              <a:rPr lang="en-US" sz="4400" b="0" i="0" u="none" strike="noStrike" baseline="0" dirty="0">
                <a:latin typeface="TimesNewRomanPSMT"/>
              </a:rPr>
              <a:t> </a:t>
            </a:r>
            <a:r>
              <a:rPr lang="ru-RU" sz="4400" b="0" i="0" u="none" strike="noStrike" baseline="0" dirty="0">
                <a:latin typeface="TimesNewRomanPSMT"/>
              </a:rPr>
              <a:t>переменного ритмического рисунка и переменного темпа цифровой музыкальной записи на основе байесовского иерархического моделирования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81425-693F-E119-0917-066CD722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480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Петрова Анна Алексеевна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Кивва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 Андреевич</a:t>
            </a:r>
          </a:p>
        </p:txBody>
      </p:sp>
      <p:sp>
        <p:nvSpPr>
          <p:cNvPr id="4" name="Google Shape;90;p14">
            <a:extLst>
              <a:ext uri="{FF2B5EF4-FFF2-40B4-BE49-F238E27FC236}">
                <a16:creationId xmlns:a16="http://schemas.microsoft.com/office/drawing/2014/main" id="{45712C9A-6DB1-1C22-1D92-F7EB7B320A8A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34A99-FBE7-659F-9766-95E4FFFF5631}"/>
              </a:ext>
            </a:extLst>
          </p:cNvPr>
          <p:cNvSpPr txBox="1"/>
          <p:nvPr/>
        </p:nvSpPr>
        <p:spPr>
          <a:xfrm>
            <a:off x="4424361" y="6251157"/>
            <a:ext cx="334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12133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5A163-A719-3F98-32F2-5AB2F850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результатов моделирования к аудио фрагменту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Корректировка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наиболее вероятного темпа коэффициентом жанра: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𝑡𝑒𝑚𝑝𝑜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итоговый темп,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темп, найденный применением результатов моделирования к фрагменту,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жанра,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дисперсия априорного распределения темпа.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6FA12C-BEB6-476B-C390-A2963C9ED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8899" y="1857375"/>
                <a:ext cx="4781550" cy="4657240"/>
              </a:xfrm>
              <a:blipFill>
                <a:blip r:embed="rId2"/>
                <a:stretch>
                  <a:fillRect l="-2041" t="-1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3A861BE-0196-7B06-0FD7-0E086F5345A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A1C91-F6C5-E2E9-7CC7-42D20EED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6" y="1857375"/>
            <a:ext cx="6290584" cy="46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34D09-880B-51AE-B0B0-42511C7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4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ритма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3A09EAD4-D5D8-C994-0CB0-797BB4485D4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E5D45A-EAF5-8EBA-311F-A9D5E0859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"/>
          <a:stretch/>
        </p:blipFill>
        <p:spPr>
          <a:xfrm>
            <a:off x="838199" y="1425575"/>
            <a:ext cx="8778573" cy="4841875"/>
          </a:xfrm>
        </p:spPr>
      </p:pic>
    </p:spTree>
    <p:extLst>
      <p:ext uri="{BB962C8B-B14F-4D97-AF65-F5344CB8AC3E}">
        <p14:creationId xmlns:p14="http://schemas.microsoft.com/office/powerpoint/2010/main" val="100730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0D114-1192-FB57-D225-F28449A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границ ритма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023BDB1-F39A-9809-10E6-BD2794F06B3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BF6FEC-8786-843A-4906-59E1FA92A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"/>
          <a:stretch/>
        </p:blipFill>
        <p:spPr>
          <a:xfrm>
            <a:off x="838200" y="1347787"/>
            <a:ext cx="9020175" cy="50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6814-90BC-199C-E4F4-34903A4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5B6AD-C9BC-FEE3-8BA1-94AEB38E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6821"/>
            <a:ext cx="8043862" cy="4302531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43B865C0-E10D-677F-24AA-F4D1CF029A6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3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681743-E61E-BD32-F6D2-FF818CCE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6" y="3370137"/>
            <a:ext cx="4477808" cy="33583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A59CB3F-2B46-3C5C-CCE3-09DA7769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23" y="351235"/>
            <a:ext cx="4443411" cy="33325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4BC7D-A2E6-2346-B5DD-602BEDD1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20826"/>
            <a:ext cx="7391400" cy="1621163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ритмического рисунка при разных наборах музыкальных инструментов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1EB5-B492-034D-2DD3-748444D98081}"/>
              </a:ext>
            </a:extLst>
          </p:cNvPr>
          <p:cNvSpPr txBox="1"/>
          <p:nvPr/>
        </p:nvSpPr>
        <p:spPr>
          <a:xfrm>
            <a:off x="5324475" y="4486304"/>
            <a:ext cx="225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для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B8EED-1E04-FD7A-ABF1-3F0EF473D7C9}"/>
              </a:ext>
            </a:extLst>
          </p:cNvPr>
          <p:cNvSpPr txBox="1"/>
          <p:nvPr/>
        </p:nvSpPr>
        <p:spPr>
          <a:xfrm>
            <a:off x="5324475" y="1770653"/>
            <a:ext cx="212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для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7EFEE75-27E4-A2B2-F47D-5622B8BA6CC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8EB2E80-F230-0069-1C23-C62BFA559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675" y="1838325"/>
                <a:ext cx="4495800" cy="4703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определения точности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одного аудиофайла: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ид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ид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100%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(ритм) в соответствующий промежуток времени,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ид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идеальный темп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(ритм) в соответствующий промежуток времени,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временной промежуток,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временных промежутков.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8EB2E80-F230-0069-1C23-C62BFA559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1838325"/>
                <a:ext cx="4495800" cy="4703763"/>
              </a:xfrm>
              <a:prstGeom prst="rect">
                <a:avLst/>
              </a:prstGeom>
              <a:blipFill>
                <a:blip r:embed="rId4"/>
                <a:stretch>
                  <a:fillRect l="-2171" t="-2594" b="-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0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C66EED4-D7A5-E57F-9C32-72381692C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958974"/>
            <a:ext cx="5619751" cy="42148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97116-B2ED-45E5-FA63-91A87B7B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" y="1939924"/>
            <a:ext cx="5619750" cy="42148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67315-E5E8-37F7-C15B-B8BDC586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8"/>
            <a:ext cx="10515600" cy="987425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ритмического рисунка при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разных жанрах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4FD35-37ED-575D-243D-6C56DCF806F1}"/>
              </a:ext>
            </a:extLst>
          </p:cNvPr>
          <p:cNvSpPr txBox="1"/>
          <p:nvPr/>
        </p:nvSpPr>
        <p:spPr>
          <a:xfrm>
            <a:off x="6635220" y="1728142"/>
            <a:ext cx="46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44DAC-F4F2-83A5-2B8D-D0C6048330D9}"/>
              </a:ext>
            </a:extLst>
          </p:cNvPr>
          <p:cNvSpPr txBox="1"/>
          <p:nvPr/>
        </p:nvSpPr>
        <p:spPr>
          <a:xfrm>
            <a:off x="1157287" y="1728142"/>
            <a:ext cx="466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(%):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4049BCB-03B0-CAB6-31BE-CBEC441120C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C25564-7425-C56E-C53B-45D81C9D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92" y="1511607"/>
            <a:ext cx="5852172" cy="43891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A98850-C170-C8B8-7830-F3867C6A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3" y="1511608"/>
            <a:ext cx="5852172" cy="43891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D8D3-B2FE-15B1-0C7E-2E1C09A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 работы с аналогом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25B1FEA-24C6-61A1-5C7D-C8FBE77FC80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751FD-7915-348F-5C63-1B994FAA9346}"/>
              </a:ext>
            </a:extLst>
          </p:cNvPr>
          <p:cNvSpPr txBox="1"/>
          <p:nvPr/>
        </p:nvSpPr>
        <p:spPr>
          <a:xfrm>
            <a:off x="899142" y="1109663"/>
            <a:ext cx="494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темпа (%):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D7D3A-24CA-3978-E443-21FFF7DE6F12}"/>
              </a:ext>
            </a:extLst>
          </p:cNvPr>
          <p:cNvSpPr txBox="1"/>
          <p:nvPr/>
        </p:nvSpPr>
        <p:spPr>
          <a:xfrm>
            <a:off x="6583686" y="1109663"/>
            <a:ext cx="4939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определения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темпа (%):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E43CB-1CAE-D100-C6DA-C0E458B561B3}"/>
              </a:ext>
            </a:extLst>
          </p:cNvPr>
          <p:cNvSpPr txBox="1"/>
          <p:nvPr/>
        </p:nvSpPr>
        <p:spPr>
          <a:xfrm>
            <a:off x="899142" y="5828139"/>
            <a:ext cx="1045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метод определяет переменный темп с более высокой точностью, чем аналог.</a:t>
            </a:r>
          </a:p>
        </p:txBody>
      </p:sp>
    </p:spTree>
    <p:extLst>
      <p:ext uri="{BB962C8B-B14F-4D97-AF65-F5344CB8AC3E}">
        <p14:creationId xmlns:p14="http://schemas.microsoft.com/office/powerpoint/2010/main" val="201048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8C65B-5977-4977-A6AA-FC00097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57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52D17-4773-5B51-AFD3-A71B074B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8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достигнута: был разработан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все 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область, методы определения темпа и ритма и сформулирована задача;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и реализовано программное обеспечение;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результатов работы реализованного метода с результатами, полученными с помощью аналога.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рекомендуется к применению для определения переменных темпа и ритма музыки.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ACEF15C7-3EC7-AB02-59A1-43033FBBB24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0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B4A-7D62-7F99-BEC0-63432056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562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4CC1C-530D-1B60-3B2B-62C7E443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5297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оценки постоянного темпа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определения темпа и ритма при работе с гитарной музыкой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результатов при работе с более сложными и нестандартными жанрами (фанк, джаз, классика)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размеров с другими знаменателями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работы с иными форматами аудиофайлов</a:t>
            </a: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FE9E3085-EE17-65D3-89B5-EDE40F88702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917197-303A-4C6F-4DBB-333713B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метод автоматического определения переменных темпа и ритма музыки на основе байесовского иерархического моделирования.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методы определения темпа и ритма, сформулировать задачу;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решения поставленной задачи;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программное обеспечение;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результаты работы реализованного метода с результатами, полученными с помощью известных аналогов.</a:t>
            </a:r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33BF1F4A-3CCF-A4B5-D2C7-3F423ACBD59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2D91A-EE1E-C2C1-57D3-A190EAF3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83"/>
            <a:ext cx="10515600" cy="96202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ритмического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AB37A-27F0-3847-F091-6CCF3737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5400675" cy="515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мера времени в музыке, упрощенно – «скорость исполнения музыки»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Ритм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чередование сильных и слабых долей в определенном темпе (тактовый размер + тактовая черта).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и ритм музыки могут быть переменными, т. е. изменяться в определенных тактах.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постоянного темпа решена.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переменного темпа и ритма остается открытой.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F8B80-56ED-38D2-B56C-01E60FFA8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49" y="1600200"/>
            <a:ext cx="5218569" cy="2556315"/>
          </a:xfrm>
          <a:prstGeom prst="rect">
            <a:avLst/>
          </a:prstGeom>
        </p:spPr>
      </p:pic>
      <p:sp>
        <p:nvSpPr>
          <p:cNvPr id="8" name="Google Shape;97;p15">
            <a:extLst>
              <a:ext uri="{FF2B5EF4-FFF2-40B4-BE49-F238E27FC236}">
                <a16:creationId xmlns:a16="http://schemas.microsoft.com/office/drawing/2014/main" id="{1A4B1A3B-7718-02FA-B7C0-AACB054895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A4C2F-9EF0-0E06-AE00-8E04472A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33" y="4622119"/>
            <a:ext cx="5926085" cy="12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A4ABA-2695-4263-6521-427F1176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60CAD-3CD1-9752-AE09-5509935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50" y="1533525"/>
            <a:ext cx="4362450" cy="464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входного аудиофайла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знаменатели размеров равны 4.</a:t>
            </a:r>
          </a:p>
        </p:txBody>
      </p:sp>
      <p:sp>
        <p:nvSpPr>
          <p:cNvPr id="5" name="Google Shape;97;p15">
            <a:extLst>
              <a:ext uri="{FF2B5EF4-FFF2-40B4-BE49-F238E27FC236}">
                <a16:creationId xmlns:a16="http://schemas.microsoft.com/office/drawing/2014/main" id="{6AA57216-3223-455C-86EB-57A59E91FBE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41E318-9BA4-CF97-BD2B-7218AECB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5"/>
            <a:ext cx="6543675" cy="2609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5D44F6-E873-A417-B25F-89556D68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8138"/>
            <a:ext cx="6543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5E0D8-80E1-AEF3-45E2-A5E10D3D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286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ритма и темпа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D045F7-7B39-A546-1EA4-20524BA56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063585"/>
              </p:ext>
            </p:extLst>
          </p:nvPr>
        </p:nvGraphicFramePr>
        <p:xfrm>
          <a:off x="838200" y="1541145"/>
          <a:ext cx="10058400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1579687741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36331838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360691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068931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152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Переменный темп и 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входного аудиофайла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обучающего </a:t>
                      </a:r>
                      <a:r>
                        <a:rPr lang="ru-RU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датасета</a:t>
                      </a:r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9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ДВП**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65 % (13 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верных из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не нужно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Скрытые марковские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80 %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Могут определяться при модификации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БИМ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Сверточная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нейросеть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9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определяются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ограничений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8596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1CE9D7-6597-841E-8FE3-2222590E98FB}"/>
              </a:ext>
            </a:extLst>
          </p:cNvPr>
          <p:cNvSpPr txBox="1"/>
          <p:nvPr/>
        </p:nvSpPr>
        <p:spPr>
          <a:xfrm>
            <a:off x="838200" y="5383847"/>
            <a:ext cx="9794240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*На основе данных из исследований</a:t>
            </a:r>
          </a:p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**ДВП – дискретное вейвлет-преобразование</a:t>
            </a:r>
          </a:p>
          <a:p>
            <a:pPr>
              <a:lnSpc>
                <a:spcPts val="24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*БИМ – байесовское иерархическое моделирование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99951143-3424-1C00-3D9B-7DE5E8A69DC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2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6704-76F4-095E-9A57-FC6AF1AF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8300"/>
                <a:ext cx="10515600" cy="45386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Априорное распределение ритма либо темпа для заданного жанра:</a:t>
                </a:r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     </a:t>
                </a:r>
                <a:r>
                  <a:rPr lang="ru-RU" dirty="0"/>
                  <a:t>  </a:t>
                </a:r>
                <a:r>
                  <a:rPr lang="en-US" dirty="0"/>
                  <a:t>                              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собранные данные с известным темпом, ритмом и жанром,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 – темп или ритм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априорная вероятность с заданным распределением,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P(X|Q)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правдоподобия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фиксированное),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P(X)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нормирующее число, гарантирующее,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(зависит только от набора данных)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C64EF6-0553-9A0E-03F4-B6D8B79EF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8300"/>
                <a:ext cx="10515600" cy="4538663"/>
              </a:xfrm>
              <a:blipFill>
                <a:blip r:embed="rId2"/>
                <a:stretch>
                  <a:fillRect l="-1217" t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B6A4EC14-A0A9-E919-48D6-CFD52125095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D0DA-D7BA-702B-3389-FECBF59D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78581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Корреляция темпа с жанром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E6443-7A2B-3C48-2D16-F1FD11FF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350"/>
            <a:ext cx="10515600" cy="501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 музыки имеет некоторую корреляцию с жанром.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учета этого фактора возможно улучшить результаты уже существующих методов.</a:t>
            </a:r>
          </a:p>
        </p:txBody>
      </p:sp>
      <p:sp>
        <p:nvSpPr>
          <p:cNvPr id="6" name="Google Shape;97;p15">
            <a:extLst>
              <a:ext uri="{FF2B5EF4-FFF2-40B4-BE49-F238E27FC236}">
                <a16:creationId xmlns:a16="http://schemas.microsoft.com/office/drawing/2014/main" id="{CAB7FE51-252E-92A6-D4C5-D492B066DA3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D60E8-3EA9-34B9-50BD-AADB67D1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17030"/>
            <a:ext cx="4953000" cy="3714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1ACECA-FF64-10AA-7FFC-7B4CD70C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2417030"/>
            <a:ext cx="4953000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88B22-EBDD-F1BA-5A26-E48E559E8CEE}"/>
              </a:ext>
            </a:extLst>
          </p:cNvPr>
          <p:cNvSpPr txBox="1"/>
          <p:nvPr/>
        </p:nvSpPr>
        <p:spPr>
          <a:xfrm>
            <a:off x="1414463" y="6159471"/>
            <a:ext cx="3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Акустическая музыка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AED1-2E92-7D13-F456-CD9EF2275F47}"/>
              </a:ext>
            </a:extLst>
          </p:cNvPr>
          <p:cNvSpPr txBox="1"/>
          <p:nvPr/>
        </p:nvSpPr>
        <p:spPr>
          <a:xfrm>
            <a:off x="6367463" y="6141978"/>
            <a:ext cx="3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Рок-музыка</a:t>
            </a:r>
          </a:p>
        </p:txBody>
      </p:sp>
    </p:spTree>
    <p:extLst>
      <p:ext uri="{BB962C8B-B14F-4D97-AF65-F5344CB8AC3E}">
        <p14:creationId xmlns:p14="http://schemas.microsoft.com/office/powerpoint/2010/main" val="382768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C9FE2-68C0-1DA2-34A4-ED355310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Иерархический подход к байесовскому моделированию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3000C-92A9-47EE-2608-3CDA71E1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5" y="1846263"/>
            <a:ext cx="4657725" cy="44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темпы для жанра,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жанра анализируемой музыки,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P(t), P(g)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априорные распределения темпа и значений коэффициентов жанра,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likelihood_params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параметров функции правдоподобия,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d|t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правдоподобия.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EAA97-CD7C-7971-027B-05D91AEAD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63"/>
            <a:ext cx="5922231" cy="3868737"/>
          </a:xfrm>
          <a:prstGeom prst="rect">
            <a:avLst/>
          </a:prstGeom>
        </p:spPr>
      </p:pic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E922B1DD-8420-8AD4-17B2-C7432F75096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1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E199-819C-FC0E-C763-A99B82A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0965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переменного темпа</a:t>
            </a:r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4929AC61-D06B-BD00-0277-0860141BEBD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105900" y="61769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ABE239-285E-3F90-A6E8-F0CF18EE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7"/>
          <a:stretch/>
        </p:blipFill>
        <p:spPr>
          <a:xfrm>
            <a:off x="838199" y="1320006"/>
            <a:ext cx="8582025" cy="5065292"/>
          </a:xfrm>
        </p:spPr>
      </p:pic>
    </p:spTree>
    <p:extLst>
      <p:ext uri="{BB962C8B-B14F-4D97-AF65-F5344CB8AC3E}">
        <p14:creationId xmlns:p14="http://schemas.microsoft.com/office/powerpoint/2010/main" val="3407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766</Words>
  <Application>Microsoft Office PowerPoint</Application>
  <PresentationFormat>Широкоэкранный</PresentationFormat>
  <Paragraphs>129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TimesNewRomanPSMT</vt:lpstr>
      <vt:lpstr>Тема Office</vt:lpstr>
      <vt:lpstr>Метод автоматического определения переменного ритмического рисунка и переменного темпа цифровой музыкальной записи на основе байесовского иерархического моделирования</vt:lpstr>
      <vt:lpstr>Презентация PowerPoint</vt:lpstr>
      <vt:lpstr>Понятие ритмического рисунка</vt:lpstr>
      <vt:lpstr>Метод решения задачи</vt:lpstr>
      <vt:lpstr>Методы определения ритма и темпа</vt:lpstr>
      <vt:lpstr>Байесовское моделирование</vt:lpstr>
      <vt:lpstr>Корреляция темпа с жанром</vt:lpstr>
      <vt:lpstr>Иерархический подход к байесовскому моделированию</vt:lpstr>
      <vt:lpstr>Определение переменного темпа</vt:lpstr>
      <vt:lpstr>Применение результатов моделирования к аудио фрагменту</vt:lpstr>
      <vt:lpstr>Определение переменного ритма</vt:lpstr>
      <vt:lpstr>Определение границ ритма</vt:lpstr>
      <vt:lpstr>Структура программного обеспечения</vt:lpstr>
      <vt:lpstr>Точность определения ритмического рисунка при разных наборах музыкальных инструментов</vt:lpstr>
      <vt:lpstr>Точность определения ритмического рисунка при разных жанрах</vt:lpstr>
      <vt:lpstr>Сравнение результатов работы с аналогом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автоматического определения ритмического рисунка и темпа цифровой музыкальной записи на основе байесовского иерархического моделирования</dc:title>
  <dc:creator>Анна Петрова</dc:creator>
  <cp:lastModifiedBy>Анна Петрова</cp:lastModifiedBy>
  <cp:revision>57</cp:revision>
  <dcterms:created xsi:type="dcterms:W3CDTF">2023-06-05T19:57:07Z</dcterms:created>
  <dcterms:modified xsi:type="dcterms:W3CDTF">2023-06-12T21:00:46Z</dcterms:modified>
</cp:coreProperties>
</file>