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3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C8E7A-C330-578C-1626-1CAF0BC0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25A25E-AB8A-AE0F-2AD2-7A2308E7A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43239-D177-9793-CDA3-F4BD55AB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96B2C-CB49-7995-DBBE-5C34642B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ADCF17-4496-58A0-1B1A-CFA03BB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7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2C0FF-9FEA-C3DF-BD4E-3A189BD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885834-F537-BBFD-BE2C-F0AADC03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376AD-5D1C-CE2B-4A3F-08F194FE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4FD493-A2E7-1301-2190-D6A5D6F3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AE5A2B-50F8-65D2-2062-51E2BC79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72E4B6-1A44-4328-12E2-48FD382DF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585C4-F284-6EB3-BD01-4BBF322D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8756B5-9287-8A23-1363-CC80B27B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94377-34A7-5C27-4552-E305908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222DDF-595E-0AAD-33D7-1A3596FD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DAA9C-785C-0B16-824A-72D36964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D672D-1902-0627-A64D-63F6C9A8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675CC-3653-A9D1-017F-E6FDBE69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849FD-FF6E-E55C-E3F6-437C3D8C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02610-B10E-7A3B-120F-A48578F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1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43009-ED68-8155-DC67-5162C89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AF013-91FC-B6C6-4FFA-85E1258B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B92B4-D349-14C0-8967-37DF5AE7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76EF3-1BF9-442E-54E0-6999E693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93DCD6-3953-1DD5-B5A6-C8089548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0E6A-8BBB-8772-6A07-C727CAF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A7084-4C7C-D16B-8733-46F069119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66D25F-C1DE-1F5F-DD8B-8CC8030B3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D80F3-D9BE-C338-EC2A-F4328702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38EAE6-14F7-BA52-0920-C9D3603A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FE2658-F855-19A2-09AF-CA80E7F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39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05D29-CDC9-A44D-B890-FD523063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8A479B-4DF4-9C64-C2EF-3E9F573F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EE93C9-553D-4E64-8C70-C6477D00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0F480-6330-9554-2853-9EE088F3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0932FF-2C4B-E24A-B3E2-325B8AFB8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D995AD-EB93-B169-772A-14D4991F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CE7E37-6EBF-AC22-CA87-1D9F2A94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85ACED-AD1E-156D-9431-31462710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7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36BEB-55B4-61D5-9434-A61E133A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4634C5-2575-9192-B885-ACEF9AEB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1D8C75-F9B9-6119-638F-7A092297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9376EA-4AA9-0E48-DE6C-71FB4A7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B54FA3-4704-417B-FD5C-06E4F81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A5CE0A-D4DF-9E09-F1CA-2D7778AF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3CE4F0-D5E9-CC4B-6C65-2287658F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6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5594D-DFA0-1582-EFF1-F25233FD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BD9BA-3B7F-184F-A39E-C0783D90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DC48A4-CE96-388D-B094-A2470270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EAF1CF-A482-E770-1EE4-C2733067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6E26F-2E86-64F4-A28B-A64FFA45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70825-FAF2-27E3-E23F-D6159CA4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1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E0B1F-0607-68EA-5CBB-294E17AF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DFA4B5-E5D0-3888-A68D-197BC2DDA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94A73-EB14-AA3E-B96C-CD8A839D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8A2836-EC6E-8646-100D-9A1D2E32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9F398D-7309-5F7E-BFA0-460B376E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B823A6-0BDD-299A-5871-98E4DC32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0F6AC-2781-F985-DE5B-6A5E6A9E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D981E-0175-BA8A-F2D8-688A00E2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CC953-E763-1981-9882-08515093A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9567-96E5-485A-B872-33DFBCF803CD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3E851-329F-B90A-6C60-4324EFF85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BB9F4-0E4A-BB96-1B39-AB6DD2C3A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B808-380A-388C-D097-FF2EF128D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1913"/>
            <a:ext cx="9144000" cy="3135312"/>
          </a:xfrm>
        </p:spPr>
        <p:txBody>
          <a:bodyPr>
            <a:noAutofit/>
          </a:bodyPr>
          <a:lstStyle/>
          <a:p>
            <a:r>
              <a:rPr lang="ru-RU" sz="4400" b="0" i="0" u="none" strike="noStrike" baseline="0" dirty="0">
                <a:latin typeface="TimesNewRomanPSMT"/>
              </a:rPr>
              <a:t>Метод автоматического определения ритмического рисунка и темпа цифровой музыкальной записи на основе байесовского иерархического моделирования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81425-693F-E119-0917-066CD722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480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Петрова Анна Алексеевна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ИУ7-86Б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Кивва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Кирилл Андреевич</a:t>
            </a:r>
          </a:p>
        </p:txBody>
      </p:sp>
      <p:sp>
        <p:nvSpPr>
          <p:cNvPr id="4" name="Google Shape;90;p14">
            <a:extLst>
              <a:ext uri="{FF2B5EF4-FFF2-40B4-BE49-F238E27FC236}">
                <a16:creationId xmlns:a16="http://schemas.microsoft.com/office/drawing/2014/main" id="{45712C9A-6DB1-1C22-1D92-F7EB7B320A8A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34A99-FBE7-659F-9766-95E4FFFF5631}"/>
              </a:ext>
            </a:extLst>
          </p:cNvPr>
          <p:cNvSpPr txBox="1"/>
          <p:nvPr/>
        </p:nvSpPr>
        <p:spPr>
          <a:xfrm>
            <a:off x="4424361" y="6251157"/>
            <a:ext cx="3343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 г.</a:t>
            </a:r>
          </a:p>
        </p:txBody>
      </p:sp>
    </p:spTree>
    <p:extLst>
      <p:ext uri="{BB962C8B-B14F-4D97-AF65-F5344CB8AC3E}">
        <p14:creationId xmlns:p14="http://schemas.microsoft.com/office/powerpoint/2010/main" val="12133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0D114-1192-FB57-D225-F28449A5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границ размера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E587EC-349C-2832-4914-89F75CA6D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18641" r="261" b="15145"/>
          <a:stretch/>
        </p:blipFill>
        <p:spPr>
          <a:xfrm>
            <a:off x="838200" y="1686332"/>
            <a:ext cx="9258299" cy="4100105"/>
          </a:xfrm>
          <a:prstGeom prst="rect">
            <a:avLst/>
          </a:prstGeom>
        </p:spPr>
      </p:pic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4023BDB1-F39A-9809-10E6-BD2794F06B3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6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C6814-90BC-199C-E4F4-34903A4A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35B6AD-C9BC-FEE3-8BA1-94AEB38E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96821"/>
            <a:ext cx="8043862" cy="430253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DE56834-7D4F-7534-5A37-4D1D0720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9" y="1596821"/>
            <a:ext cx="4114799" cy="458014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подход;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оценки темпа и ритма применяет результаты байесовского моделирования к аудио фрагментам.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43B865C0-E10D-677F-24AA-F4D1CF029A6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3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FD8D3-B2FE-15B1-0C7E-2E1C09A7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результатов работы с аналогом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925B1FEA-24C6-61A1-5C7D-C8FBE77FC80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7B7A4A-8F0A-CF92-2407-7308ED2A3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6" y="1787833"/>
            <a:ext cx="5852172" cy="43891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779AF2-2A9A-9C0B-33AE-9E7AC3B0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7833"/>
            <a:ext cx="5852172" cy="4389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5751FD-7915-348F-5C63-1B994FAA9346}"/>
              </a:ext>
            </a:extLst>
          </p:cNvPr>
          <p:cNvSpPr txBox="1"/>
          <p:nvPr/>
        </p:nvSpPr>
        <p:spPr>
          <a:xfrm>
            <a:off x="908667" y="1385888"/>
            <a:ext cx="485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переменного темпа (%):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7D3A-24CA-3978-E443-21FFF7DE6F12}"/>
              </a:ext>
            </a:extLst>
          </p:cNvPr>
          <p:cNvSpPr txBox="1"/>
          <p:nvPr/>
        </p:nvSpPr>
        <p:spPr>
          <a:xfrm>
            <a:off x="6593211" y="1385888"/>
            <a:ext cx="485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постоянного темпа (%):</a:t>
            </a:r>
          </a:p>
        </p:txBody>
      </p:sp>
    </p:spTree>
    <p:extLst>
      <p:ext uri="{BB962C8B-B14F-4D97-AF65-F5344CB8AC3E}">
        <p14:creationId xmlns:p14="http://schemas.microsoft.com/office/powerpoint/2010/main" val="201048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4BC7D-A2E6-2346-B5DD-602BEDD1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Применимость метода для разных наборов инструментов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05C68B-8F74-E846-3944-C4A0CD8ED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958975"/>
            <a:ext cx="5516033" cy="41370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289202-E6ED-3418-A93A-2F0AFEB65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08" y="1958975"/>
            <a:ext cx="5516034" cy="4137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31EB5-B492-034D-2DD3-748444D98081}"/>
              </a:ext>
            </a:extLst>
          </p:cNvPr>
          <p:cNvSpPr txBox="1"/>
          <p:nvPr/>
        </p:nvSpPr>
        <p:spPr>
          <a:xfrm>
            <a:off x="6673320" y="1728142"/>
            <a:ext cx="458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ритма (%):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B8EED-1E04-FD7A-ABF1-3F0EF473D7C9}"/>
              </a:ext>
            </a:extLst>
          </p:cNvPr>
          <p:cNvSpPr txBox="1"/>
          <p:nvPr/>
        </p:nvSpPr>
        <p:spPr>
          <a:xfrm>
            <a:off x="1157287" y="1728142"/>
            <a:ext cx="455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темпа (%):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C7EFEE75-27E4-A2B2-F47D-5622B8BA6CC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0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67315-E5E8-37F7-C15B-B8BDC586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9874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Применимость метода для разных жанров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087A92-562F-B31A-69CA-F002A20FB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939924"/>
            <a:ext cx="5619750" cy="42148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30BF7D-3F6F-6B14-B31C-CDF4A028F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9924"/>
            <a:ext cx="5619751" cy="4214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4FD35-37ED-575D-243D-6C56DCF806F1}"/>
              </a:ext>
            </a:extLst>
          </p:cNvPr>
          <p:cNvSpPr txBox="1"/>
          <p:nvPr/>
        </p:nvSpPr>
        <p:spPr>
          <a:xfrm>
            <a:off x="6673320" y="1728142"/>
            <a:ext cx="458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ритма (%):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44DAC-F4F2-83A5-2B8D-D0C6048330D9}"/>
              </a:ext>
            </a:extLst>
          </p:cNvPr>
          <p:cNvSpPr txBox="1"/>
          <p:nvPr/>
        </p:nvSpPr>
        <p:spPr>
          <a:xfrm>
            <a:off x="1157287" y="1728142"/>
            <a:ext cx="455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темпа (%):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C4049BCB-03B0-CAB6-31BE-CBEC441120C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5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8C65B-5977-4977-A6AA-FC00097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572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52D17-4773-5B51-AFD3-A71B074B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83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метод автоматического определения переменных темпа и ритма музыки на основе байесовского иерархического моделирования.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 и сформулирована проблема;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основные методы определения темпа и ритма и проведено их сравнение;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решения поставленной задачи;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архитектура разрабатываемого программного обеспечения;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сравнение результатов работы реализованного метода с результатами, полученными с помощью аналога.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ACEF15C7-3EC7-AB02-59A1-43033FBBB24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0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CDB4A-7D62-7F99-BEC0-63432056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4CC1C-530D-1B60-3B2B-62C7E443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5297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оценки постоянного темпа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точности определения темпа и ритма при работе с гитарной музыкой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точности результатов при работе с более сложными и нестандартными жанрами (фанк, джаз, классика)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размеров с другими знаменателями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работы с иными форматами аудиофайлов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FE9E3085-EE17-65D3-89B5-EDE40F88702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917197-303A-4C6F-4DBB-333713BC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метод автоматического определения переменных темпа и ритма музыки на основе байесовского иерархического моделирования.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сформулировать проблему;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 сравнить основные методы определения темпа и ритма;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решения поставленной задачи;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разрабатываемого программного обеспечения;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сравнить результаты работы реализованного метода с результатами, полученными с помощью известных аналогов.</a:t>
            </a:r>
          </a:p>
        </p:txBody>
      </p:sp>
      <p:sp>
        <p:nvSpPr>
          <p:cNvPr id="2" name="Google Shape;97;p15">
            <a:extLst>
              <a:ext uri="{FF2B5EF4-FFF2-40B4-BE49-F238E27FC236}">
                <a16:creationId xmlns:a16="http://schemas.microsoft.com/office/drawing/2014/main" id="{33BF1F4A-3CCF-A4B5-D2C7-3F423ACBD59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4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A4ABA-2695-4263-6521-427F1176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60CAD-3CD1-9752-AE09-5509935E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5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аудиофайл в формате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знаменатели размеров равны 4.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3658A-BF6A-EBA9-242A-EEC6CD05D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29718" r="255" b="9985"/>
          <a:stretch/>
        </p:blipFill>
        <p:spPr>
          <a:xfrm>
            <a:off x="838200" y="3248025"/>
            <a:ext cx="8411359" cy="3424238"/>
          </a:xfrm>
          <a:prstGeom prst="rect">
            <a:avLst/>
          </a:prstGeom>
        </p:spPr>
      </p:pic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6AA57216-3223-455C-86EB-57A59E91FBE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5E0D8-80E1-AEF3-45E2-A5E10D3D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2868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определения ритма и темпа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8D045F7-7B39-A546-1EA4-20524BA56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056629"/>
              </p:ext>
            </p:extLst>
          </p:nvPr>
        </p:nvGraphicFramePr>
        <p:xfrm>
          <a:off x="838200" y="1541145"/>
          <a:ext cx="10058400" cy="3754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5796877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31838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36069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5068931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5152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Переменный темп и 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Формат входного аудиофайла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обучающего </a:t>
                      </a: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датасета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65 % (13 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верных из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 не нужно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Скрытые марковские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80 %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Могут определяться при модификации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основе БИМ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8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Сверточная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нейросеть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9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8596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1CE9D7-6597-841E-8FE3-2222590E98FB}"/>
              </a:ext>
            </a:extLst>
          </p:cNvPr>
          <p:cNvSpPr txBox="1"/>
          <p:nvPr/>
        </p:nvSpPr>
        <p:spPr>
          <a:xfrm>
            <a:off x="838200" y="5593397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*На основе данных из исследований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A327-9A50-F260-D4C4-036482F32E48}"/>
              </a:ext>
            </a:extLst>
          </p:cNvPr>
          <p:cNvSpPr txBox="1"/>
          <p:nvPr/>
        </p:nvSpPr>
        <p:spPr>
          <a:xfrm>
            <a:off x="838200" y="6038929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БИМ – байесовское иерархическое моделирование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99951143-3424-1C00-3D9B-7DE5E8A69DC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2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6704-76F4-095E-9A57-FC6AF1AF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87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Байесовское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C64EF6-0553-9A0E-03F4-B6D8B79EF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1675"/>
                <a:ext cx="10515600" cy="4205288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     </a:t>
                </a:r>
                <a:r>
                  <a:rPr lang="ru-RU" dirty="0"/>
                  <a:t>  </a:t>
                </a:r>
                <a:r>
                  <a:rPr lang="en-US" dirty="0"/>
                  <a:t>                            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собранные данные с известным определяемым параметром,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искомый параметр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P(Q)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априорная вероятность с заданным распределением,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P(X|Q)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правдоподобия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фиксированное),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нормирующее число, гарантирующее,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C64EF6-0553-9A0E-03F4-B6D8B79EF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1675"/>
                <a:ext cx="10515600" cy="4205288"/>
              </a:xfrm>
              <a:blipFill>
                <a:blip r:embed="rId2"/>
                <a:stretch>
                  <a:fillRect l="-1217" t="-290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B6A4EC14-A0A9-E919-48D6-CFD52125095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C9FE2-68C0-1DA2-34A4-ED355310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Иерархический подход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3000C-92A9-47EE-2608-3CDA71E1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5" y="1846263"/>
            <a:ext cx="4657725" cy="4425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искомый темп,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жанр анализируемой музыки,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P(t), P(g)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априорные распределения темпа и жанра,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likelihood_params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распределения функции правдоподобия,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d|t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правдоподобия.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EAA97-CD7C-7971-027B-05D91AEAD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263"/>
            <a:ext cx="5922231" cy="3868737"/>
          </a:xfrm>
          <a:prstGeom prst="rect">
            <a:avLst/>
          </a:prstGeom>
        </p:spPr>
      </p:pic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E922B1DD-8420-8AD4-17B2-C7432F75096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1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BE199-819C-FC0E-C763-A99B82A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87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переменного темпа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4929AC61-D06B-BD00-0277-0860141BEBD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D67330F-65CC-6F09-0754-0E9C66CE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 t="14975" r="516" b="9067"/>
          <a:stretch/>
        </p:blipFill>
        <p:spPr>
          <a:xfrm>
            <a:off x="838199" y="1428749"/>
            <a:ext cx="8562976" cy="4369638"/>
          </a:xfrm>
        </p:spPr>
      </p:pic>
    </p:spTree>
    <p:extLst>
      <p:ext uri="{BB962C8B-B14F-4D97-AF65-F5344CB8AC3E}">
        <p14:creationId xmlns:p14="http://schemas.microsoft.com/office/powerpoint/2010/main" val="340760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5A163-A719-3F98-32F2-5AB2F850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результатов моделирования к аудио фрагменту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6FA12C-BEB6-476B-C390-A2963C9ED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8899" y="1857375"/>
                <a:ext cx="4781550" cy="4657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Корректировка темпа коэффициентом жанра: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𝑡𝑒𝑚𝑝𝑜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(2)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итоговый темп,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темп, найденный применением результатов моделирования к фрагменту,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жанра,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дисперсия априорного распределения темпа.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6FA12C-BEB6-476B-C390-A2963C9ED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8899" y="1857375"/>
                <a:ext cx="4781550" cy="4657240"/>
              </a:xfrm>
              <a:blipFill>
                <a:blip r:embed="rId2"/>
                <a:stretch>
                  <a:fillRect l="-2041" t="-1832" r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A3A861BE-0196-7B06-0FD7-0E086F5345A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C6A8F0-D5C1-EED5-D892-214D320F9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375"/>
            <a:ext cx="6106288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34D09-880B-51AE-B0B0-42511C78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1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переменного ритма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3E6B62-7E6D-E4D6-985F-EB31CD095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16917" r="776" b="10009"/>
          <a:stretch/>
        </p:blipFill>
        <p:spPr>
          <a:xfrm>
            <a:off x="838199" y="1562100"/>
            <a:ext cx="9001125" cy="4441500"/>
          </a:xfrm>
        </p:spPr>
      </p:pic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3A09EAD4-D5D8-C994-0CB0-797BB4485D4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09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587</Words>
  <Application>Microsoft Office PowerPoint</Application>
  <PresentationFormat>Широкоэкранный</PresentationFormat>
  <Paragraphs>113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TimesNewRomanPSMT</vt:lpstr>
      <vt:lpstr>Тема Office</vt:lpstr>
      <vt:lpstr>Метод автоматического определения ритмического рисунка и темпа цифровой музыкальной записи на основе байесовского иерархического моделирования</vt:lpstr>
      <vt:lpstr>Презентация PowerPoint</vt:lpstr>
      <vt:lpstr>Постановка задачи</vt:lpstr>
      <vt:lpstr>Методы определения ритма и темпа</vt:lpstr>
      <vt:lpstr>Байесовское моделирование</vt:lpstr>
      <vt:lpstr>Иерархический подход</vt:lpstr>
      <vt:lpstr>Определение переменного темпа</vt:lpstr>
      <vt:lpstr>Применение результатов моделирования к аудио фрагменту</vt:lpstr>
      <vt:lpstr>Определение переменного ритма</vt:lpstr>
      <vt:lpstr>Определение границ размера</vt:lpstr>
      <vt:lpstr>Структура программы</vt:lpstr>
      <vt:lpstr>Сравнение результатов работы с аналогом</vt:lpstr>
      <vt:lpstr>Применимость метода для разных наборов инструментов</vt:lpstr>
      <vt:lpstr>Применимость метода для разных жанров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автоматического определения ритмического рисунка и темпа цифровой музыкальной записи на основе байесовского иерархического моделирования</dc:title>
  <dc:creator>Анна Петрова</dc:creator>
  <cp:lastModifiedBy>Анна Петрова</cp:lastModifiedBy>
  <cp:revision>23</cp:revision>
  <dcterms:created xsi:type="dcterms:W3CDTF">2023-06-05T19:57:07Z</dcterms:created>
  <dcterms:modified xsi:type="dcterms:W3CDTF">2023-06-09T19:33:26Z</dcterms:modified>
</cp:coreProperties>
</file>