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Raleway" pitchFamily="2" charset="-52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8EB7A4-EF6A-4D08-8315-F4688EEC1CA6}">
  <a:tblStyle styleId="{E78EB7A4-EF6A-4D08-8315-F4688EEC1C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4b540d6620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4b540d6620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b540d6620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4b540d6620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b540d6620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4b540d6620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b540d6620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4b540d6620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b540d6620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b540d6620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4b540d6620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4b540d6620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540d6620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4b540d6620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540d6620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4b540d6620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b540d6620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4b540d6620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b540d6620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4b540d6620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b540d6620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b540d6620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8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Разработка базы данных для хранения информации о репетиционных базах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450" y="3433900"/>
            <a:ext cx="7688100" cy="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/>
              <a:t>Студент:</a:t>
            </a:r>
            <a:r>
              <a:rPr lang="ru" sz="1800"/>
              <a:t> Петрова Анна, ИУ7-66Б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/>
              <a:t>Научный руководитель:</a:t>
            </a:r>
            <a:r>
              <a:rPr lang="ru" sz="1800"/>
              <a:t> Филиппов Михаил Владимирович</a:t>
            </a:r>
            <a:endParaRPr sz="1800"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851150" y="4483350"/>
            <a:ext cx="76881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2022 г.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729450" y="119582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540"/>
              <a:t>Интерфейс программы</a:t>
            </a:r>
            <a:endParaRPr sz="2540"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78600"/>
            <a:ext cx="4724399" cy="2957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712974"/>
            <a:ext cx="4419600" cy="2277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4400" y="2947285"/>
            <a:ext cx="4419600" cy="2196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title"/>
          </p:nvPr>
        </p:nvSpPr>
        <p:spPr>
          <a:xfrm>
            <a:off x="729450" y="1195820"/>
            <a:ext cx="7688700" cy="8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Зависимость времени выполнения запросов от числа записей </a:t>
            </a:r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body" idx="1"/>
          </p:nvPr>
        </p:nvSpPr>
        <p:spPr>
          <a:xfrm>
            <a:off x="291725" y="1997004"/>
            <a:ext cx="3899700" cy="31524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ru" sz="1085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</a:t>
            </a:r>
            <a:r>
              <a:rPr lang="ru" sz="108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*</a:t>
            </a:r>
            <a:endParaRPr sz="108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ru" sz="1085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lang="ru" sz="108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rehearsal </a:t>
            </a:r>
            <a:r>
              <a:rPr lang="ru" sz="1085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join</a:t>
            </a:r>
            <a:r>
              <a:rPr lang="ru" sz="108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room </a:t>
            </a:r>
            <a:r>
              <a:rPr lang="ru" sz="1085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</a:t>
            </a:r>
            <a:r>
              <a:rPr lang="ru" sz="108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rehearsal.roomid = room.id</a:t>
            </a:r>
            <a:endParaRPr sz="108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ru" sz="108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</a:t>
            </a:r>
            <a:r>
              <a:rPr lang="ru" sz="1085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join</a:t>
            </a:r>
            <a:r>
              <a:rPr lang="ru" sz="108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account </a:t>
            </a:r>
            <a:r>
              <a:rPr lang="ru" sz="1085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</a:t>
            </a:r>
            <a:r>
              <a:rPr lang="ru" sz="108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rehearsal.musicianid = account.id</a:t>
            </a:r>
            <a:endParaRPr sz="108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ru" sz="108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</a:t>
            </a:r>
            <a:r>
              <a:rPr lang="ru" sz="1085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join</a:t>
            </a:r>
            <a:r>
              <a:rPr lang="ru" sz="108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reh_base </a:t>
            </a:r>
            <a:r>
              <a:rPr lang="ru" sz="1085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</a:t>
            </a:r>
            <a:r>
              <a:rPr lang="ru" sz="108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room.baseid = reh_base.id</a:t>
            </a:r>
            <a:endParaRPr sz="108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endParaRPr sz="108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</a:t>
            </a:r>
            <a:r>
              <a:rPr lang="ru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rehearsal.rehdate, reh_base.name, reh_base.address, reh_base.phone, reh_base.mail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lang="ru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rehearsal </a:t>
            </a:r>
            <a:r>
              <a:rPr lang="ru" sz="1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join</a:t>
            </a:r>
            <a:r>
              <a:rPr lang="ru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room </a:t>
            </a:r>
            <a:r>
              <a:rPr lang="ru" sz="1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</a:t>
            </a:r>
            <a:r>
              <a:rPr lang="ru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rehearsal.roomid = room.id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</a:t>
            </a:r>
            <a:r>
              <a:rPr lang="ru" sz="1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join</a:t>
            </a:r>
            <a:r>
              <a:rPr lang="ru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account </a:t>
            </a:r>
            <a:r>
              <a:rPr lang="ru" sz="1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</a:t>
            </a:r>
            <a:r>
              <a:rPr lang="ru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rehearsal.musicianid = account.id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ru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</a:t>
            </a:r>
            <a:r>
              <a:rPr lang="ru" sz="1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join</a:t>
            </a:r>
            <a:r>
              <a:rPr lang="ru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reh_base </a:t>
            </a:r>
            <a:r>
              <a:rPr lang="ru" sz="1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</a:t>
            </a:r>
            <a:r>
              <a:rPr lang="ru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room.baseid = reh_base.id</a:t>
            </a:r>
            <a:endParaRPr sz="78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450" y="1841325"/>
            <a:ext cx="4876925" cy="284779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 txBox="1"/>
          <p:nvPr/>
        </p:nvSpPr>
        <p:spPr>
          <a:xfrm>
            <a:off x="8490625" y="4590750"/>
            <a:ext cx="429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11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5" name="Google Shape;165;p23"/>
          <p:cNvCxnSpPr/>
          <p:nvPr/>
        </p:nvCxnSpPr>
        <p:spPr>
          <a:xfrm>
            <a:off x="15350" y="3480177"/>
            <a:ext cx="417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540"/>
              <a:t>Заключение</a:t>
            </a:r>
            <a:endParaRPr sz="2540"/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/>
              <a:t>Цель курсового проекта достигнута:</a:t>
            </a:r>
            <a:r>
              <a:rPr lang="ru" sz="1500"/>
              <a:t> спроектирована и реализована база данных для хранения информации о репетиционных точках.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500"/>
              <a:t>В ходе работы было формализовано задание, определён необходимый функционал, проведён анализ различных СУБД, спроектированы и реализованы база данных и приложение в соответствии с поставленной задачей, а также проанализировано время выполнения различных запросов к БД в зависимости от числа записей в таблицах.</a:t>
            </a:r>
            <a:endParaRPr sz="1500"/>
          </a:p>
        </p:txBody>
      </p:sp>
      <p:sp>
        <p:nvSpPr>
          <p:cNvPr id="172" name="Google Shape;172;p24"/>
          <p:cNvSpPr txBox="1"/>
          <p:nvPr/>
        </p:nvSpPr>
        <p:spPr>
          <a:xfrm>
            <a:off x="8490625" y="4590750"/>
            <a:ext cx="429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12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A88A90-08B2-DD90-FD94-AB4A1C931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500" dirty="0"/>
              <a:t>Дальнейшее развитие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0531D5-9FA2-5503-3468-149413D9D1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ru-RU" sz="1500" dirty="0"/>
              <a:t>фотографии комнат;</a:t>
            </a:r>
          </a:p>
          <a:p>
            <a:r>
              <a:rPr lang="ru-RU" sz="1500" dirty="0"/>
              <a:t>календарь бронирований;</a:t>
            </a:r>
          </a:p>
          <a:p>
            <a:r>
              <a:rPr lang="ru-RU" sz="1500" dirty="0"/>
              <a:t>поиск по комнатам и реп. базам (для музыканта);</a:t>
            </a:r>
          </a:p>
          <a:p>
            <a:r>
              <a:rPr lang="ru-RU" sz="1500" dirty="0"/>
              <a:t>бронирование на любой промежуток времени (не только на 3 часа);</a:t>
            </a:r>
          </a:p>
          <a:p>
            <a:r>
              <a:rPr lang="ru-RU" sz="1500" dirty="0"/>
              <a:t>личный кабинет;</a:t>
            </a:r>
          </a:p>
          <a:p>
            <a:r>
              <a:rPr lang="ru-RU" sz="1500" dirty="0"/>
              <a:t>бронирование других творческих площадок;</a:t>
            </a:r>
          </a:p>
          <a:p>
            <a:r>
              <a:rPr lang="ru-RU" sz="1500" dirty="0"/>
              <a:t>возможность блокировки пользователей (для администратора).</a:t>
            </a:r>
          </a:p>
        </p:txBody>
      </p:sp>
      <p:sp>
        <p:nvSpPr>
          <p:cNvPr id="4" name="Google Shape;172;p24">
            <a:extLst>
              <a:ext uri="{FF2B5EF4-FFF2-40B4-BE49-F238E27FC236}">
                <a16:creationId xmlns:a16="http://schemas.microsoft.com/office/drawing/2014/main" id="{9BF47762-2DC1-9B3B-7F9E-FB17335425E4}"/>
              </a:ext>
            </a:extLst>
          </p:cNvPr>
          <p:cNvSpPr txBox="1"/>
          <p:nvPr/>
        </p:nvSpPr>
        <p:spPr>
          <a:xfrm>
            <a:off x="8490625" y="4590750"/>
            <a:ext cx="429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13</a:t>
            </a:r>
            <a:endParaRPr sz="15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71408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540"/>
              <a:t>Цель и задачи работы</a:t>
            </a:r>
            <a:endParaRPr sz="254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/>
              <a:t>Цель работы:</a:t>
            </a:r>
            <a:r>
              <a:rPr lang="ru" sz="1500"/>
              <a:t> реализовать приложение, содержащее информацию о репетиционных базах.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 b="1"/>
              <a:t>Задачи:</a:t>
            </a:r>
            <a:endParaRPr sz="1500" b="1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формализовать задание;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провести анализ СУБД;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спроектировать БД и клиентское приложение;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разработать ПО;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исследовать зависимость времени выполнения запроса от числа записей в таблице.</a:t>
            </a:r>
            <a:endParaRPr sz="1500"/>
          </a:p>
        </p:txBody>
      </p:sp>
      <p:sp>
        <p:nvSpPr>
          <p:cNvPr id="95" name="Google Shape;95;p14"/>
          <p:cNvSpPr txBox="1"/>
          <p:nvPr/>
        </p:nvSpPr>
        <p:spPr>
          <a:xfrm>
            <a:off x="8598062" y="4590749"/>
            <a:ext cx="322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540"/>
              <a:t>Существующие решения</a:t>
            </a:r>
            <a:endParaRPr sz="2540"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769200" cy="25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/>
              <a:t>MUSbooking</a:t>
            </a:r>
            <a:endParaRPr sz="1500" b="1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+"/>
            </a:pPr>
            <a:r>
              <a:rPr lang="ru" sz="1500"/>
              <a:t>бронирование любых творческих площадок;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+"/>
            </a:pPr>
            <a:r>
              <a:rPr lang="ru" sz="1500"/>
              <a:t>не только в Москве;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ru" sz="1500"/>
              <a:t>список реп. баз можно посмотреть только после указания времени репетиции.</a:t>
            </a:r>
            <a:endParaRPr sz="1500"/>
          </a:p>
        </p:txBody>
      </p:sp>
      <p:sp>
        <p:nvSpPr>
          <p:cNvPr id="102" name="Google Shape;102;p15"/>
          <p:cNvSpPr txBox="1"/>
          <p:nvPr/>
        </p:nvSpPr>
        <p:spPr>
          <a:xfrm>
            <a:off x="8598062" y="4590749"/>
            <a:ext cx="322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4498650" y="2078875"/>
            <a:ext cx="3769200" cy="25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/>
              <a:t>TONESKY</a:t>
            </a:r>
            <a:endParaRPr sz="1500" b="1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+"/>
            </a:pPr>
            <a:r>
              <a:rPr lang="ru" sz="1500"/>
              <a:t>можно сразу посмотреть весь список реп. баз;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ru" sz="1500"/>
              <a:t>нет поиска по реп. базам;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ru" sz="1500"/>
              <a:t>нет цены на превью;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ru" sz="1500"/>
              <a:t>только в Москве.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729450" y="119582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540"/>
              <a:t>Типы пользователей</a:t>
            </a:r>
            <a:endParaRPr sz="2540"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456" y="1808725"/>
            <a:ext cx="4198692" cy="319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8598062" y="4590749"/>
            <a:ext cx="322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729450" y="1176912"/>
            <a:ext cx="3692400" cy="8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340"/>
              <a:t>Формализация данных и проектирование БД</a:t>
            </a:r>
            <a:endParaRPr sz="2340"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63548"/>
            <a:ext cx="4338376" cy="431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691" y="2078875"/>
            <a:ext cx="4126059" cy="2957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8659477" y="4590749"/>
            <a:ext cx="322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540"/>
              <a:t>Структура ПО</a:t>
            </a:r>
            <a:endParaRPr sz="254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frontend:</a:t>
            </a:r>
            <a:endParaRPr sz="16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sz="1400"/>
              <a:t>model;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sz="1400"/>
              <a:t>view;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sz="1400"/>
              <a:t>controller;</a:t>
            </a:r>
            <a:endParaRPr sz="14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backend: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connect;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запросы.</a:t>
            </a:r>
            <a:endParaRPr sz="1600"/>
          </a:p>
        </p:txBody>
      </p:sp>
      <p:sp>
        <p:nvSpPr>
          <p:cNvPr id="126" name="Google Shape;126;p18"/>
          <p:cNvSpPr txBox="1"/>
          <p:nvPr/>
        </p:nvSpPr>
        <p:spPr>
          <a:xfrm>
            <a:off x="8598062" y="4590749"/>
            <a:ext cx="322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9092" y="1318650"/>
            <a:ext cx="5447483" cy="318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729450" y="122652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540"/>
              <a:t>Этапы тестирования</a:t>
            </a:r>
            <a:endParaRPr sz="2540"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688700" cy="30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ru" sz="1400" b="1" dirty="0"/>
              <a:t>Регистрация</a:t>
            </a:r>
            <a:r>
              <a:rPr lang="ru" sz="1400" dirty="0"/>
              <a:t> (как успешная, так и нет).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ru" sz="1400" dirty="0"/>
              <a:t>Авторизация в качестве </a:t>
            </a:r>
            <a:r>
              <a:rPr lang="ru" sz="1400" b="1" dirty="0"/>
              <a:t>музыканта</a:t>
            </a:r>
            <a:r>
              <a:rPr lang="ru" sz="1400" dirty="0"/>
              <a:t>:</a:t>
            </a:r>
            <a:endParaRPr sz="14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UcPeriod"/>
            </a:pPr>
            <a:r>
              <a:rPr lang="ru" sz="1200" dirty="0"/>
              <a:t>Бронь репетиции (успешная и безуспешная).</a:t>
            </a:r>
            <a:endParaRPr sz="12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UcPeriod"/>
            </a:pPr>
            <a:r>
              <a:rPr lang="ru" sz="1200" dirty="0"/>
              <a:t>Просмотр своих бронирований.</a:t>
            </a:r>
            <a:endParaRPr sz="12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UcPeriod"/>
            </a:pPr>
            <a:r>
              <a:rPr lang="ru" sz="1200" dirty="0"/>
              <a:t>Отмена брони.</a:t>
            </a:r>
            <a:endParaRPr sz="12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ru" sz="1400" dirty="0"/>
              <a:t>Авторизация в качестве </a:t>
            </a:r>
            <a:r>
              <a:rPr lang="ru" sz="1400" b="1" dirty="0"/>
              <a:t>владельца</a:t>
            </a:r>
            <a:r>
              <a:rPr lang="ru" sz="1400" dirty="0"/>
              <a:t>:</a:t>
            </a:r>
            <a:endParaRPr sz="14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UcPeriod"/>
            </a:pPr>
            <a:r>
              <a:rPr lang="ru" sz="1200" dirty="0"/>
              <a:t>Регистрация реп. базы (успешная и безуспешная).</a:t>
            </a:r>
            <a:endParaRPr sz="12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UcPeriod"/>
            </a:pPr>
            <a:r>
              <a:rPr lang="ru" sz="1200" dirty="0"/>
              <a:t>Добавление комнат и оборудования (успешное и нет).</a:t>
            </a:r>
            <a:endParaRPr sz="12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UcPeriod"/>
            </a:pPr>
            <a:r>
              <a:rPr lang="ru" sz="1200" dirty="0"/>
              <a:t>Просмотр репетиций на реп. базе.</a:t>
            </a:r>
            <a:endParaRPr sz="12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UcPeriod"/>
            </a:pPr>
            <a:r>
              <a:rPr lang="ru" sz="1200" dirty="0"/>
              <a:t>Удаление реп. базы</a:t>
            </a:r>
            <a:endParaRPr sz="12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ru" sz="1400" dirty="0"/>
              <a:t>Авторизация в качестве </a:t>
            </a:r>
            <a:r>
              <a:rPr lang="ru" sz="1400" b="1" dirty="0"/>
              <a:t>администратора</a:t>
            </a:r>
            <a:r>
              <a:rPr lang="ru" sz="1400" dirty="0"/>
              <a:t>:</a:t>
            </a:r>
            <a:endParaRPr sz="14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UcPeriod"/>
            </a:pPr>
            <a:r>
              <a:rPr lang="ru" sz="1200" dirty="0"/>
              <a:t>Поиск реп. баз по названию (успешный и нет).</a:t>
            </a:r>
            <a:endParaRPr sz="12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UcPeriod"/>
            </a:pPr>
            <a:r>
              <a:rPr lang="ru" sz="1200" dirty="0"/>
              <a:t>Поиск репетиций по дате (успешный и нет).</a:t>
            </a:r>
            <a:endParaRPr sz="1200" dirty="0"/>
          </a:p>
        </p:txBody>
      </p:sp>
      <p:sp>
        <p:nvSpPr>
          <p:cNvPr id="134" name="Google Shape;134;p19"/>
          <p:cNvSpPr txBox="1"/>
          <p:nvPr/>
        </p:nvSpPr>
        <p:spPr>
          <a:xfrm>
            <a:off x="8598062" y="4590749"/>
            <a:ext cx="322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540"/>
              <a:t>Обзор СУБД</a:t>
            </a:r>
            <a:endParaRPr sz="2540"/>
          </a:p>
        </p:txBody>
      </p:sp>
      <p:graphicFrame>
        <p:nvGraphicFramePr>
          <p:cNvPr id="140" name="Google Shape;140;p20"/>
          <p:cNvGraphicFramePr/>
          <p:nvPr/>
        </p:nvGraphicFramePr>
        <p:xfrm>
          <a:off x="729450" y="1961325"/>
          <a:ext cx="7239000" cy="3047850"/>
        </p:xfrm>
        <a:graphic>
          <a:graphicData uri="http://schemas.openxmlformats.org/drawingml/2006/table">
            <a:tbl>
              <a:tblPr>
                <a:noFill/>
                <a:tableStyleId>{E78EB7A4-EF6A-4D08-8315-F4688EEC1CA6}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Особенность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MySQL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PostgreSQL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MS SQL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Oracle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Open source?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Да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Да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Нет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Нет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Соответствие ACID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Частичное (зависит от версии)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Полное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Полное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Полное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NoSQL/JSON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Поддержка некоторых ф-ций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Поддерживает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Поддерживает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Поддерживает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Поддержка MERGE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Да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Нет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Да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Да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1" name="Google Shape;141;p20"/>
          <p:cNvSpPr txBox="1"/>
          <p:nvPr/>
        </p:nvSpPr>
        <p:spPr>
          <a:xfrm>
            <a:off x="8598062" y="4590749"/>
            <a:ext cx="322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540"/>
              <a:t>Средства реализации</a:t>
            </a:r>
            <a:endParaRPr sz="2540"/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/>
              <a:t>Язык программирования:</a:t>
            </a:r>
            <a:r>
              <a:rPr lang="ru" sz="1500"/>
              <a:t> Python 3.7.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 b="1"/>
              <a:t>Библиотеки:</a:t>
            </a:r>
            <a:endParaRPr sz="1500" b="1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PyQt 6;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psycopg2;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time.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500" b="1"/>
              <a:t>Среда программирования:</a:t>
            </a:r>
            <a:r>
              <a:rPr lang="ru" sz="1500"/>
              <a:t> PyCharm.</a:t>
            </a:r>
            <a:endParaRPr sz="1500"/>
          </a:p>
        </p:txBody>
      </p:sp>
      <p:sp>
        <p:nvSpPr>
          <p:cNvPr id="148" name="Google Shape;148;p21"/>
          <p:cNvSpPr txBox="1"/>
          <p:nvPr/>
        </p:nvSpPr>
        <p:spPr>
          <a:xfrm>
            <a:off x="8598062" y="4590749"/>
            <a:ext cx="322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9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531</Words>
  <Application>Microsoft Office PowerPoint</Application>
  <PresentationFormat>Экран (16:9)</PresentationFormat>
  <Paragraphs>114</Paragraphs>
  <Slides>13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Lato</vt:lpstr>
      <vt:lpstr>Times New Roman</vt:lpstr>
      <vt:lpstr>Raleway</vt:lpstr>
      <vt:lpstr>Arial</vt:lpstr>
      <vt:lpstr>Streamline</vt:lpstr>
      <vt:lpstr>Разработка базы данных для хранения информации о репетиционных базах</vt:lpstr>
      <vt:lpstr>Цель и задачи работы</vt:lpstr>
      <vt:lpstr>Существующие решения</vt:lpstr>
      <vt:lpstr>Типы пользователей</vt:lpstr>
      <vt:lpstr>Формализация данных и проектирование БД</vt:lpstr>
      <vt:lpstr>Структура ПО</vt:lpstr>
      <vt:lpstr>Этапы тестирования</vt:lpstr>
      <vt:lpstr>Обзор СУБД</vt:lpstr>
      <vt:lpstr>Средства реализации</vt:lpstr>
      <vt:lpstr>Интерфейс программы</vt:lpstr>
      <vt:lpstr>Зависимость времени выполнения запросов от числа записей </vt:lpstr>
      <vt:lpstr>Заключение</vt:lpstr>
      <vt:lpstr>Дальнейшее развитие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базы данных для хранения информации о репетиционных базах</dc:title>
  <cp:lastModifiedBy>Анна Петрова</cp:lastModifiedBy>
  <cp:revision>6</cp:revision>
  <dcterms:modified xsi:type="dcterms:W3CDTF">2022-09-06T13:46:36Z</dcterms:modified>
</cp:coreProperties>
</file>