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3E1B00-970B-48ED-812D-AB772B55E3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B71CB0-BF33-48DC-AA4B-C8BD970D4F0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8/4/2021 9:16:34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th Broken Down by Years" id="2" name="slide2">
            <a:extLst>
              <a:ext uri="{FF2B5EF4-FFF2-40B4-BE49-F238E27FC236}">
                <a16:creationId xmlns:a16="http://schemas.microsoft.com/office/drawing/2014/main" id="{FFFD8BB3-FC53-4DC4-988B-28932181F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aluation Metrics" id="3" name="slide3">
            <a:extLst>
              <a:ext uri="{FF2B5EF4-FFF2-40B4-BE49-F238E27FC236}">
                <a16:creationId xmlns:a16="http://schemas.microsoft.com/office/drawing/2014/main" id="{8A8C8DDF-9579-43CE-B1D7-0F3586454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 the Trend with NLP" id="4" name="slide4">
            <a:extLst>
              <a:ext uri="{FF2B5EF4-FFF2-40B4-BE49-F238E27FC236}">
                <a16:creationId xmlns:a16="http://schemas.microsoft.com/office/drawing/2014/main" id="{F29AFC42-AA55-41D0-B87B-A577821327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2021-08-05T04:16:34Z</dcterms:created>
  <dcterms:modified xsi:type="dcterms:W3CDTF">2021-08-05T04:16:34Z</dcterms:modified>
</cp:coreProperties>
</file>