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62" r:id="rId7"/>
    <p:sldId id="265" r:id="rId8"/>
    <p:sldId id="267" r:id="rId9"/>
    <p:sldId id="269" r:id="rId10"/>
    <p:sldId id="268" r:id="rId11"/>
    <p:sldId id="282" r:id="rId12"/>
    <p:sldId id="280" r:id="rId13"/>
    <p:sldId id="281" r:id="rId14"/>
    <p:sldId id="270" r:id="rId15"/>
    <p:sldId id="275" r:id="rId16"/>
    <p:sldId id="271" r:id="rId17"/>
    <p:sldId id="276" r:id="rId18"/>
    <p:sldId id="273" r:id="rId19"/>
    <p:sldId id="274" r:id="rId20"/>
    <p:sldId id="278" r:id="rId21"/>
    <p:sldId id="283" r:id="rId22"/>
    <p:sldId id="284" r:id="rId23"/>
    <p:sldId id="285" r:id="rId24"/>
    <p:sldId id="286" r:id="rId25"/>
    <p:sldId id="279" r:id="rId26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8" autoAdjust="0"/>
    <p:restoredTop sz="80752" autoAdjust="0"/>
  </p:normalViewPr>
  <p:slideViewPr>
    <p:cSldViewPr snapToGrid="0" showGuides="1">
      <p:cViewPr varScale="1">
        <p:scale>
          <a:sx n="116" d="100"/>
          <a:sy n="116" d="100"/>
        </p:scale>
        <p:origin x="33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18.10.17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aawada78/angular-workshop.git" TargetMode="External"/><Relationship Id="rId3" Type="http://schemas.openxmlformats.org/officeDocument/2006/relationships/hyperlink" Target="https://github.com/aawada78/angular-workshop/blob/master/docs/Angular-Workshop-20.10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de/docs/Web/API/Histor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in 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</a:t>
            </a:r>
            <a:r>
              <a:rPr lang="de-DE" dirty="0" smtClean="0"/>
              <a:t>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</a:t>
            </a:r>
            <a:r>
              <a:rPr lang="de-DE" dirty="0" smtClean="0"/>
              <a:t>an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</a:t>
            </a:r>
            <a:r>
              <a:rPr lang="de-DE" dirty="0" smtClean="0"/>
              <a:t>injiziert</a:t>
            </a:r>
            <a:endParaRPr lang="de-DE" dirty="0" smtClean="0"/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Anrede, Namensschilder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smtClean="0"/>
              <a:t>Workshop Folien</a:t>
            </a:r>
            <a:r>
              <a:rPr lang="de-DE" dirty="0" smtClean="0"/>
              <a:t>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18.10.17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</a:t>
            </a:r>
            <a:r>
              <a:rPr lang="de-DE" dirty="0" smtClean="0"/>
              <a:t>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2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Vorstellung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SPA mit angular-cli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Komponente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Formulare in 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Template-</a:t>
            </a:r>
            <a:r>
              <a:rPr lang="de-DE" dirty="0" err="1" smtClean="0"/>
              <a:t>Driven</a:t>
            </a:r>
            <a:r>
              <a:rPr lang="de-DE" dirty="0" smtClean="0"/>
              <a:t> Forms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Systemarchitekt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4.4.4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18.10.17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640</Words>
  <Application>Microsoft Macintosh PowerPoint</Application>
  <PresentationFormat>Benutzerdefiniert</PresentationFormat>
  <Paragraphs>212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Organisatorisches</vt:lpstr>
      <vt:lpstr>Agenda</vt:lpstr>
      <vt:lpstr>Referenten</vt:lpstr>
      <vt:lpstr>Angular @DATEV</vt:lpstr>
      <vt:lpstr>Angular @DATEV</vt:lpstr>
      <vt:lpstr>Angular</vt:lpstr>
      <vt:lpstr>Angular - SPA</vt:lpstr>
      <vt:lpstr>Angular – Crossplattform, Performance &amp; Productivity</vt:lpstr>
      <vt:lpstr>Angular – Technische Übersicht</vt:lpstr>
      <vt:lpstr>SPA mit angular-cli</vt:lpstr>
      <vt:lpstr>SPA mit angular-cli</vt:lpstr>
      <vt:lpstr>Komponente</vt:lpstr>
      <vt:lpstr>Komponente</vt:lpstr>
      <vt:lpstr>Formulare in Angular</vt:lpstr>
      <vt:lpstr>Template-Driven Forms</vt:lpstr>
      <vt:lpstr>Template-Driven Forms</vt:lpstr>
      <vt:lpstr>Service</vt:lpstr>
      <vt:lpstr>Service</vt:lpstr>
      <vt:lpstr>Routing</vt:lpstr>
      <vt:lpstr>Routing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35</cp:revision>
  <dcterms:created xsi:type="dcterms:W3CDTF">2017-10-09T21:06:49Z</dcterms:created>
  <dcterms:modified xsi:type="dcterms:W3CDTF">2017-10-18T22:02:52Z</dcterms:modified>
  <cp:category/>
</cp:coreProperties>
</file>