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79" r:id="rId31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2" autoAdjust="0"/>
    <p:restoredTop sz="80872" autoAdjust="0"/>
  </p:normalViewPr>
  <p:slideViewPr>
    <p:cSldViewPr snapToGrid="0" showGuides="1">
      <p:cViewPr varScale="1">
        <p:scale>
          <a:sx n="116" d="100"/>
          <a:sy n="116" d="100"/>
        </p:scale>
        <p:origin x="1024" y="184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</a:t>
            </a:r>
            <a:r>
              <a:rPr lang="de-DE" dirty="0" smtClean="0"/>
              <a:t>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Version: Angular2 Alpha </a:t>
            </a:r>
            <a:r>
              <a:rPr lang="de-DE" dirty="0" smtClean="0"/>
              <a:t>36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Hürden </a:t>
            </a:r>
            <a:r>
              <a:rPr lang="de-DE" dirty="0"/>
              <a:t>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 smtClean="0"/>
              <a:t>Breaking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</a:t>
            </a:r>
            <a:r>
              <a:rPr lang="de-DE" dirty="0" smtClean="0"/>
              <a:t>eingesetzten </a:t>
            </a:r>
            <a:r>
              <a:rPr lang="de-DE" dirty="0"/>
              <a:t>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359818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xmlns="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779</Words>
  <Application>Microsoft Macintosh PowerPoint</Application>
  <PresentationFormat>Benutzerdefiniert</PresentationFormat>
  <Paragraphs>252</Paragraphs>
  <Slides>27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56</cp:revision>
  <dcterms:created xsi:type="dcterms:W3CDTF">2017-10-09T21:06:49Z</dcterms:created>
  <dcterms:modified xsi:type="dcterms:W3CDTF">2017-10-19T19:36:04Z</dcterms:modified>
  <cp:category/>
</cp:coreProperties>
</file>