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9" r:id="rId6"/>
    <p:sldId id="262" r:id="rId7"/>
    <p:sldId id="265" r:id="rId8"/>
    <p:sldId id="267" r:id="rId9"/>
    <p:sldId id="269" r:id="rId10"/>
    <p:sldId id="268" r:id="rId11"/>
    <p:sldId id="282" r:id="rId12"/>
    <p:sldId id="280" r:id="rId13"/>
    <p:sldId id="281" r:id="rId14"/>
    <p:sldId id="270" r:id="rId15"/>
    <p:sldId id="275" r:id="rId16"/>
    <p:sldId id="271" r:id="rId17"/>
    <p:sldId id="276" r:id="rId18"/>
    <p:sldId id="273" r:id="rId19"/>
    <p:sldId id="274" r:id="rId20"/>
    <p:sldId id="278" r:id="rId21"/>
    <p:sldId id="283" r:id="rId22"/>
    <p:sldId id="284" r:id="rId23"/>
    <p:sldId id="285" r:id="rId24"/>
    <p:sldId id="286" r:id="rId25"/>
    <p:sldId id="279" r:id="rId26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1" autoAdjust="0"/>
    <p:restoredTop sz="80789" autoAdjust="0"/>
  </p:normalViewPr>
  <p:slideViewPr>
    <p:cSldViewPr snapToGrid="0" showGuides="1">
      <p:cViewPr varScale="1">
        <p:scale>
          <a:sx n="116" d="100"/>
          <a:sy n="116" d="100"/>
        </p:scale>
        <p:origin x="616" y="17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="" xmlns:a16="http://schemas.microsoft.com/office/drawing/2014/main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aawada78/angular-workshop.git" TargetMode="External"/><Relationship Id="rId3" Type="http://schemas.openxmlformats.org/officeDocument/2006/relationships/hyperlink" Target="https://github.com/aawada78/angular-workshop/blob/master/docs/Angular-Workshop-20.10.ppt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de/docs/Web/API/Histor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 mit 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 mit 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in 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0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Service enthält Businesslogik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Service wird per </a:t>
            </a:r>
            <a:r>
              <a:rPr lang="de-DE" i="1" dirty="0" err="1" smtClean="0"/>
              <a:t>Dependency</a:t>
            </a:r>
            <a:r>
              <a:rPr lang="de-DE" i="1" dirty="0" smtClean="0"/>
              <a:t> </a:t>
            </a:r>
            <a:r>
              <a:rPr lang="de-DE" i="1" dirty="0" err="1" smtClean="0"/>
              <a:t>Injection</a:t>
            </a:r>
            <a:r>
              <a:rPr lang="de-DE" dirty="0" smtClean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 smtClean="0"/>
              <a:t>Ist ein </a:t>
            </a:r>
            <a:r>
              <a:rPr lang="de-DE" dirty="0" err="1" smtClean="0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</a:t>
            </a:r>
            <a:r>
              <a:rPr lang="de-DE" dirty="0" smtClean="0"/>
              <a:t>eines Services mittels </a:t>
            </a:r>
            <a:r>
              <a:rPr lang="de-DE" dirty="0"/>
              <a:t>CLI 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Anrede, Namensschilder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</a:t>
            </a:r>
            <a:r>
              <a:rPr lang="de-DE" dirty="0" smtClean="0"/>
              <a:t>Uhr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smtClean="0"/>
              <a:t>Workshop Folien</a:t>
            </a:r>
            <a:r>
              <a:rPr lang="de-DE" dirty="0" smtClean="0"/>
              <a:t>: </a:t>
            </a:r>
            <a:r>
              <a:rPr lang="de-DE" dirty="0"/>
              <a:t> </a:t>
            </a:r>
            <a:r>
              <a:rPr lang="de-DE" dirty="0" smtClean="0">
                <a:hlinkClick r:id="rId3"/>
              </a:rPr>
              <a:t>Link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Router ermöglicht die Navigation innerhalb der Anwendung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Server liefert die </a:t>
            </a:r>
            <a:r>
              <a:rPr lang="de-DE" dirty="0" err="1" smtClean="0"/>
              <a:t>index.html</a:t>
            </a:r>
            <a:r>
              <a:rPr lang="de-DE" dirty="0" smtClean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Klinkt sich in die </a:t>
            </a:r>
            <a:r>
              <a:rPr lang="de-DE" dirty="0" err="1" smtClean="0">
                <a:hlinkClick r:id="rId3"/>
              </a:rPr>
              <a:t>History</a:t>
            </a:r>
            <a:r>
              <a:rPr lang="de-DE" dirty="0" smtClean="0">
                <a:hlinkClick r:id="rId3"/>
              </a:rPr>
              <a:t>-API</a:t>
            </a:r>
            <a:r>
              <a:rPr lang="de-DE" dirty="0" smtClean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Bildet das Navigationskonzept des Browsers für </a:t>
            </a:r>
            <a:r>
              <a:rPr lang="de-DE" dirty="0" err="1" smtClean="0"/>
              <a:t>SPA‘s</a:t>
            </a:r>
            <a:r>
              <a:rPr lang="de-DE" dirty="0" smtClean="0"/>
              <a:t> nach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2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Vorstellung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SPA mit angular-cli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Komponente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Formulare in Angular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Template-</a:t>
            </a:r>
            <a:r>
              <a:rPr lang="de-DE" dirty="0" err="1" smtClean="0"/>
              <a:t>Driven</a:t>
            </a:r>
            <a:r>
              <a:rPr lang="de-DE" dirty="0" smtClean="0"/>
              <a:t> Forms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Systemarchitekt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Anfänge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Wenig Erfahrung mit </a:t>
            </a:r>
            <a:r>
              <a:rPr lang="de-DE" dirty="0" err="1"/>
              <a:t>AngularJS</a:t>
            </a:r>
            <a:r>
              <a:rPr lang="de-DE" dirty="0"/>
              <a:t>/Angular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Erste Version: </a:t>
            </a:r>
            <a:r>
              <a:rPr lang="de-DE" dirty="0" smtClean="0"/>
              <a:t>Angular2 </a:t>
            </a:r>
            <a:r>
              <a:rPr lang="de-DE" dirty="0"/>
              <a:t>Alpha 36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Lernprozess durch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Hürden bei der Einführung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Anfängliche Entwicklung sehr schwierig und umständlich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Keine direkte Kommunikation zur </a:t>
            </a:r>
            <a:r>
              <a:rPr lang="de-DE" dirty="0" err="1"/>
              <a:t>npm</a:t>
            </a:r>
            <a:r>
              <a:rPr lang="de-DE" dirty="0"/>
              <a:t>-Registry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Aktuelle Entwicklungssituation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</a:t>
            </a:r>
            <a:r>
              <a:rPr lang="de-DE" dirty="0" err="1"/>
              <a:t>npmjs.com</a:t>
            </a:r>
            <a:r>
              <a:rPr lang="de-DE" dirty="0"/>
              <a:t> kommunizieren kann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8" y="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Aktuelle Release </a:t>
            </a:r>
            <a:r>
              <a:rPr lang="de-DE"/>
              <a:t>Version </a:t>
            </a:r>
            <a:r>
              <a:rPr lang="de-DE" smtClean="0"/>
              <a:t>4.4.6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- SPA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dirty="0"/>
              <a:t>ingle </a:t>
            </a:r>
            <a:r>
              <a:rPr lang="de-DE" b="1" dirty="0"/>
              <a:t>P</a:t>
            </a:r>
            <a:r>
              <a:rPr lang="de-DE" dirty="0"/>
              <a:t>age </a:t>
            </a:r>
            <a:r>
              <a:rPr lang="de-DE" b="1" dirty="0" err="1"/>
              <a:t>A</a:t>
            </a:r>
            <a:r>
              <a:rPr lang="de-DE" dirty="0" err="1"/>
              <a:t>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Webanwendungen bestehend aus einer Seite</a:t>
            </a:r>
          </a:p>
          <a:p>
            <a:endParaRPr lang="de-DE" dirty="0"/>
          </a:p>
          <a:p>
            <a:r>
              <a:rPr lang="de-DE" dirty="0"/>
              <a:t>Inhalte werden dynamisch nachgeladen</a:t>
            </a:r>
          </a:p>
          <a:p>
            <a:endParaRPr lang="de-DE" dirty="0"/>
          </a:p>
          <a:p>
            <a:r>
              <a:rPr lang="de-DE" dirty="0"/>
              <a:t>Client-zentrierter Entwicklungsansatz</a:t>
            </a:r>
          </a:p>
          <a:p>
            <a:endParaRPr lang="de-DE" dirty="0"/>
          </a:p>
          <a:p>
            <a:r>
              <a:rPr lang="de-DE" dirty="0"/>
              <a:t>Reduzierung der Serverlast</a:t>
            </a:r>
          </a:p>
          <a:p>
            <a:endParaRPr lang="de-DE" dirty="0"/>
          </a:p>
          <a:p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640</Words>
  <Application>Microsoft Macintosh PowerPoint</Application>
  <PresentationFormat>Benutzerdefiniert</PresentationFormat>
  <Paragraphs>212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Organisatorisches</vt:lpstr>
      <vt:lpstr>Agenda</vt:lpstr>
      <vt:lpstr>Referenten</vt:lpstr>
      <vt:lpstr>Angular @DATEV</vt:lpstr>
      <vt:lpstr>Angular @DATEV</vt:lpstr>
      <vt:lpstr>Angular</vt:lpstr>
      <vt:lpstr>Angular - SPA</vt:lpstr>
      <vt:lpstr>Angular – Crossplattform, Performance &amp; Productivity</vt:lpstr>
      <vt:lpstr>Angular – Technische Übersicht</vt:lpstr>
      <vt:lpstr>SPA mit angular-cli</vt:lpstr>
      <vt:lpstr>SPA mit angular-cli</vt:lpstr>
      <vt:lpstr>Komponente</vt:lpstr>
      <vt:lpstr>Komponente</vt:lpstr>
      <vt:lpstr>Formulare in Angular</vt:lpstr>
      <vt:lpstr>Template-Driven Forms</vt:lpstr>
      <vt:lpstr>Template-Driven Forms</vt:lpstr>
      <vt:lpstr>Service</vt:lpstr>
      <vt:lpstr>Service</vt:lpstr>
      <vt:lpstr>Routing</vt:lpstr>
      <vt:lpstr>Routing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36</cp:revision>
  <dcterms:created xsi:type="dcterms:W3CDTF">2017-10-09T21:06:49Z</dcterms:created>
  <dcterms:modified xsi:type="dcterms:W3CDTF">2017-10-19T08:20:39Z</dcterms:modified>
  <cp:category/>
</cp:coreProperties>
</file>