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96" r:id="rId31"/>
    <p:sldId id="279" r:id="rId32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2" autoAdjust="0"/>
    <p:restoredTop sz="80872" autoAdjust="0"/>
  </p:normalViewPr>
  <p:slideViewPr>
    <p:cSldViewPr snapToGrid="0" showGuides="1">
      <p:cViewPr varScale="1">
        <p:scale>
          <a:sx n="89" d="100"/>
          <a:sy n="89" d="100"/>
        </p:scale>
        <p:origin x="1218" y="9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19.10.2017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.to/gdcr-nuernberg/2017)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wada78/angular-workshop.gi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2" Type="http://schemas.openxmlformats.org/officeDocument/2006/relationships/hyperlink" Target="mailto:assaad.awada@datev.de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API/Hist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swapi.org/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2" Type="http://schemas.openxmlformats.org/officeDocument/2006/relationships/hyperlink" Target="https://github.com/aawada78/angular-workshop.git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angular.io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</a:t>
            </a:r>
            <a:r>
              <a:rPr lang="de-DE" dirty="0" smtClean="0"/>
              <a:t>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Version: Angular2 Alpha </a:t>
            </a:r>
            <a:r>
              <a:rPr lang="de-DE" dirty="0" smtClean="0"/>
              <a:t>36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Hürden </a:t>
            </a:r>
            <a:r>
              <a:rPr lang="de-DE" dirty="0"/>
              <a:t>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 smtClean="0"/>
              <a:t>Breaking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</a:t>
            </a:r>
            <a:r>
              <a:rPr lang="de-DE" dirty="0" smtClean="0"/>
              <a:t>eingesetzten </a:t>
            </a:r>
            <a:r>
              <a:rPr lang="de-DE" dirty="0"/>
              <a:t>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r>
              <a:rPr lang="de-DE" dirty="0" smtClean="0">
                <a:solidFill>
                  <a:schemeClr val="bg1"/>
                </a:solidFill>
              </a:rPr>
              <a:t> – Daten von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www.swapi.org</a:t>
            </a:r>
            <a:r>
              <a:rPr lang="de-DE" dirty="0" smtClean="0">
                <a:solidFill>
                  <a:schemeClr val="bg1"/>
                </a:solidFill>
              </a:rPr>
              <a:t> laden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44675" y="6325497"/>
            <a:ext cx="716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https://www.phactual.com/wp-content/uploads/2014/11/star-wars-1024x640.jpg</a:t>
            </a:r>
          </a:p>
        </p:txBody>
      </p:sp>
      <p:pic>
        <p:nvPicPr>
          <p:cNvPr id="1028" name="Picture 4" descr="https://www.phactual.com/wp-content/uploads/2014/11/star-wars-1024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1" y="1503837"/>
            <a:ext cx="7714655" cy="4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794</Words>
  <Application>Microsoft Office PowerPoint</Application>
  <PresentationFormat>Benutzerdefiniert</PresentationFormat>
  <Paragraphs>256</Paragraphs>
  <Slides>28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Arial</vt:lpstr>
      <vt:lpstr>Compatil DATEV</vt:lpstr>
      <vt:lpstr>Consolas</vt:lpstr>
      <vt:lpstr>Hannotate SC</vt:lpstr>
      <vt:lpstr>Segoe UI</vt:lpstr>
      <vt:lpstr>Wingdings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Live Coding – Daten von www.swapi.org laden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t06261a</cp:lastModifiedBy>
  <cp:revision>57</cp:revision>
  <dcterms:created xsi:type="dcterms:W3CDTF">2017-10-09T21:06:49Z</dcterms:created>
  <dcterms:modified xsi:type="dcterms:W3CDTF">2017-10-19T20:52:13Z</dcterms:modified>
  <cp:category/>
</cp:coreProperties>
</file>