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723" r:id="rId2"/>
    <p:sldMasterId id="2147483720" r:id="rId3"/>
    <p:sldMasterId id="2147483721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5" r:id="rId6"/>
    <p:sldId id="259" r:id="rId7"/>
    <p:sldId id="262" r:id="rId8"/>
    <p:sldId id="287" r:id="rId9"/>
    <p:sldId id="268" r:id="rId10"/>
    <p:sldId id="282" r:id="rId11"/>
    <p:sldId id="280" r:id="rId12"/>
    <p:sldId id="281" r:id="rId13"/>
    <p:sldId id="267" r:id="rId14"/>
    <p:sldId id="269" r:id="rId15"/>
    <p:sldId id="270" r:id="rId16"/>
    <p:sldId id="275" r:id="rId17"/>
    <p:sldId id="271" r:id="rId18"/>
    <p:sldId id="288" r:id="rId19"/>
    <p:sldId id="295" r:id="rId20"/>
    <p:sldId id="294" r:id="rId21"/>
    <p:sldId id="273" r:id="rId22"/>
    <p:sldId id="274" r:id="rId23"/>
    <p:sldId id="289" r:id="rId24"/>
    <p:sldId id="283" r:id="rId25"/>
    <p:sldId id="290" r:id="rId26"/>
    <p:sldId id="285" r:id="rId27"/>
    <p:sldId id="291" r:id="rId28"/>
    <p:sldId id="292" r:id="rId29"/>
    <p:sldId id="293" r:id="rId30"/>
    <p:sldId id="279" r:id="rId31"/>
  </p:sldIdLst>
  <p:sldSz cx="13004800" cy="7315200"/>
  <p:notesSz cx="6858000" cy="9144000"/>
  <p:defaultTextStyle>
    <a:defPPr>
      <a:defRPr lang="de-DE"/>
    </a:defPPr>
    <a:lvl1pPr marL="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304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033"/>
    <a:srgbClr val="FFFFFF"/>
    <a:srgbClr val="D9D9D9"/>
    <a:srgbClr val="D5E7B9"/>
    <a:srgbClr val="8CD250"/>
    <a:srgbClr val="8CD23C"/>
    <a:srgbClr val="B4D23C"/>
    <a:srgbClr val="8CDF5B"/>
    <a:srgbClr val="FCFCFA"/>
    <a:srgbClr val="8CD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0" autoAdjust="0"/>
    <p:restoredTop sz="80789" autoAdjust="0"/>
  </p:normalViewPr>
  <p:slideViewPr>
    <p:cSldViewPr snapToGrid="0" showGuides="1">
      <p:cViewPr varScale="1">
        <p:scale>
          <a:sx n="116" d="100"/>
          <a:sy n="116" d="100"/>
        </p:scale>
        <p:origin x="1016" y="176"/>
      </p:cViewPr>
      <p:guideLst>
        <p:guide orient="horz" pos="2304"/>
        <p:guide pos="24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8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Erstellen der Anwendung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Kennenlernen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 smtClean="0"/>
            <a:t>Erste Anpassungen</a:t>
          </a:r>
          <a:endParaRPr lang="de-DE" dirty="0"/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2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2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E9D68197-C1CA-8B49-8D4D-676507B04581}" type="presOf" srcId="{D96BFFC3-C37B-F740-8CDD-799CDA9C29AF}" destId="{61D01FBA-AE9A-8140-B034-5E107AF8B06D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EEE44545-27AE-DB46-8FAC-C89225478C81}" type="presOf" srcId="{82BD223D-4D97-664B-8FA2-F811E68132B9}" destId="{5C4E5A0B-1B12-EC4C-BCB7-F3E190AFE040}" srcOrd="0" destOrd="0" presId="urn:microsoft.com/office/officeart/2005/8/layout/process1"/>
    <dgm:cxn modelId="{26D22B50-1593-D448-A022-672B7A73BE42}" type="presOf" srcId="{D96BFFC3-C37B-F740-8CDD-799CDA9C29AF}" destId="{36003D2E-E2F1-4C4D-80A6-3A3280BC15B9}" srcOrd="1" destOrd="0" presId="urn:microsoft.com/office/officeart/2005/8/layout/process1"/>
    <dgm:cxn modelId="{204D2F3A-2AAF-5543-9E98-BBE69FD4AAAD}" type="presOf" srcId="{EE7B1B78-2CB7-C647-875E-937A240D7736}" destId="{26BA574D-A9C9-D847-8AAF-A8F48018C2C1}" srcOrd="1" destOrd="0" presId="urn:microsoft.com/office/officeart/2005/8/layout/process1"/>
    <dgm:cxn modelId="{0B5C2FB2-34A3-FD4E-944C-B6AD6041D706}" type="presOf" srcId="{EE7B1B78-2CB7-C647-875E-937A240D7736}" destId="{30EAC814-8F64-D74A-9EBA-0CBC6BE058AA}" srcOrd="0" destOrd="0" presId="urn:microsoft.com/office/officeart/2005/8/layout/process1"/>
    <dgm:cxn modelId="{F0DD8BDB-048F-5445-A773-92BA998E4A49}" type="presOf" srcId="{54AAB197-8266-0B4E-83D2-C0A636856F54}" destId="{48E1AD6C-04E3-5047-8B6E-169C4DE6C0BD}" srcOrd="0" destOrd="0" presId="urn:microsoft.com/office/officeart/2005/8/layout/process1"/>
    <dgm:cxn modelId="{4CBE26AE-37BC-EB4A-A9FB-CCA57C75737F}" type="presOf" srcId="{9F5FBEB5-0D91-6442-BAE6-3C8FE451890E}" destId="{942B2FD4-F953-1241-B452-E01505D35646}" srcOrd="0" destOrd="0" presId="urn:microsoft.com/office/officeart/2005/8/layout/process1"/>
    <dgm:cxn modelId="{83288D85-DC7F-8240-8739-38606E06B1EB}" type="presOf" srcId="{9E409708-FC7B-604D-AE00-C59A3BC6C774}" destId="{AC19049A-FF2E-864B-A995-C88CCE14464E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78543FD6-8257-884F-93D8-C543EE4956F6}" type="presParOf" srcId="{5C4E5A0B-1B12-EC4C-BCB7-F3E190AFE040}" destId="{AC19049A-FF2E-864B-A995-C88CCE14464E}" srcOrd="0" destOrd="0" presId="urn:microsoft.com/office/officeart/2005/8/layout/process1"/>
    <dgm:cxn modelId="{04F4235A-244F-8A46-9CD6-E8510748FBEA}" type="presParOf" srcId="{5C4E5A0B-1B12-EC4C-BCB7-F3E190AFE040}" destId="{30EAC814-8F64-D74A-9EBA-0CBC6BE058AA}" srcOrd="1" destOrd="0" presId="urn:microsoft.com/office/officeart/2005/8/layout/process1"/>
    <dgm:cxn modelId="{B1F1B014-CF98-3544-9AAB-1881CB2B9BAD}" type="presParOf" srcId="{30EAC814-8F64-D74A-9EBA-0CBC6BE058AA}" destId="{26BA574D-A9C9-D847-8AAF-A8F48018C2C1}" srcOrd="0" destOrd="0" presId="urn:microsoft.com/office/officeart/2005/8/layout/process1"/>
    <dgm:cxn modelId="{1AB828FD-D745-234D-8F9F-29ED05B53DCD}" type="presParOf" srcId="{5C4E5A0B-1B12-EC4C-BCB7-F3E190AFE040}" destId="{942B2FD4-F953-1241-B452-E01505D35646}" srcOrd="2" destOrd="0" presId="urn:microsoft.com/office/officeart/2005/8/layout/process1"/>
    <dgm:cxn modelId="{2F861744-A209-8A40-803B-8F6D8D84654B}" type="presParOf" srcId="{5C4E5A0B-1B12-EC4C-BCB7-F3E190AFE040}" destId="{61D01FBA-AE9A-8140-B034-5E107AF8B06D}" srcOrd="3" destOrd="0" presId="urn:microsoft.com/office/officeart/2005/8/layout/process1"/>
    <dgm:cxn modelId="{D4E8DCDF-D481-484D-8565-ED5A9292FBF6}" type="presParOf" srcId="{61D01FBA-AE9A-8140-B034-5E107AF8B06D}" destId="{36003D2E-E2F1-4C4D-80A6-3A3280BC15B9}" srcOrd="0" destOrd="0" presId="urn:microsoft.com/office/officeart/2005/8/layout/process1"/>
    <dgm:cxn modelId="{0A1B5116-2496-794A-832D-CF9A9DB53300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Erstellen der Komponente „</a:t>
          </a:r>
          <a:r>
            <a:rPr lang="de-DE" dirty="0" err="1" smtClean="0"/>
            <a:t>home</a:t>
          </a:r>
          <a:r>
            <a:rPr lang="de-DE" dirty="0" smtClean="0"/>
            <a:t>“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Auslagern von HTML nach </a:t>
          </a:r>
          <a:r>
            <a:rPr lang="de-DE" dirty="0" err="1" smtClean="0"/>
            <a:t>home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 smtClean="0"/>
            <a:t>Einbinden in die Anwendung</a:t>
          </a:r>
          <a:endParaRPr lang="de-DE" dirty="0"/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2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2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69805F36-919C-904F-B7BA-6F556E7CE6A4}" type="presOf" srcId="{9F5FBEB5-0D91-6442-BAE6-3C8FE451890E}" destId="{942B2FD4-F953-1241-B452-E01505D35646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2BEB67B7-48B3-FD4E-863C-14ADF2D587B2}" type="presOf" srcId="{9E409708-FC7B-604D-AE00-C59A3BC6C774}" destId="{AC19049A-FF2E-864B-A995-C88CCE14464E}" srcOrd="0" destOrd="0" presId="urn:microsoft.com/office/officeart/2005/8/layout/process1"/>
    <dgm:cxn modelId="{415BE8A2-96CF-9F43-8B38-1AB3649795FE}" type="presOf" srcId="{EE7B1B78-2CB7-C647-875E-937A240D7736}" destId="{30EAC814-8F64-D74A-9EBA-0CBC6BE058AA}" srcOrd="0" destOrd="0" presId="urn:microsoft.com/office/officeart/2005/8/layout/process1"/>
    <dgm:cxn modelId="{832028F2-2484-2347-9176-3AAC5BBBD59F}" type="presOf" srcId="{EE7B1B78-2CB7-C647-875E-937A240D7736}" destId="{26BA574D-A9C9-D847-8AAF-A8F48018C2C1}" srcOrd="1" destOrd="0" presId="urn:microsoft.com/office/officeart/2005/8/layout/process1"/>
    <dgm:cxn modelId="{43C40EE3-4A95-6743-9906-8E96AD14C7FC}" type="presOf" srcId="{54AAB197-8266-0B4E-83D2-C0A636856F54}" destId="{48E1AD6C-04E3-5047-8B6E-169C4DE6C0BD}" srcOrd="0" destOrd="0" presId="urn:microsoft.com/office/officeart/2005/8/layout/process1"/>
    <dgm:cxn modelId="{DC2960B5-B00C-4243-BDA1-BCD292550A07}" type="presOf" srcId="{D96BFFC3-C37B-F740-8CDD-799CDA9C29AF}" destId="{36003D2E-E2F1-4C4D-80A6-3A3280BC15B9}" srcOrd="1" destOrd="0" presId="urn:microsoft.com/office/officeart/2005/8/layout/process1"/>
    <dgm:cxn modelId="{76F02889-CC7F-0F4E-93D0-368883CD7297}" type="presOf" srcId="{D96BFFC3-C37B-F740-8CDD-799CDA9C29AF}" destId="{61D01FBA-AE9A-8140-B034-5E107AF8B06D}" srcOrd="0" destOrd="0" presId="urn:microsoft.com/office/officeart/2005/8/layout/process1"/>
    <dgm:cxn modelId="{3F0BBB61-DEB1-0D4B-8CE4-04D6A26FB54F}" type="presOf" srcId="{82BD223D-4D97-664B-8FA2-F811E68132B9}" destId="{5C4E5A0B-1B12-EC4C-BCB7-F3E190AFE040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3559C9F1-5C8F-354A-9E01-1DE9FF22BE2A}" type="presParOf" srcId="{5C4E5A0B-1B12-EC4C-BCB7-F3E190AFE040}" destId="{AC19049A-FF2E-864B-A995-C88CCE14464E}" srcOrd="0" destOrd="0" presId="urn:microsoft.com/office/officeart/2005/8/layout/process1"/>
    <dgm:cxn modelId="{9D5BD0CC-4547-7E44-835B-D74A13C1989F}" type="presParOf" srcId="{5C4E5A0B-1B12-EC4C-BCB7-F3E190AFE040}" destId="{30EAC814-8F64-D74A-9EBA-0CBC6BE058AA}" srcOrd="1" destOrd="0" presId="urn:microsoft.com/office/officeart/2005/8/layout/process1"/>
    <dgm:cxn modelId="{7FC1D771-BB8A-7742-9ADA-6471C3344A30}" type="presParOf" srcId="{30EAC814-8F64-D74A-9EBA-0CBC6BE058AA}" destId="{26BA574D-A9C9-D847-8AAF-A8F48018C2C1}" srcOrd="0" destOrd="0" presId="urn:microsoft.com/office/officeart/2005/8/layout/process1"/>
    <dgm:cxn modelId="{3BC07B8E-EC1B-FE44-A4B1-8835827F1411}" type="presParOf" srcId="{5C4E5A0B-1B12-EC4C-BCB7-F3E190AFE040}" destId="{942B2FD4-F953-1241-B452-E01505D35646}" srcOrd="2" destOrd="0" presId="urn:microsoft.com/office/officeart/2005/8/layout/process1"/>
    <dgm:cxn modelId="{0BFB825A-EEA7-6746-9A15-B71BBC2EC726}" type="presParOf" srcId="{5C4E5A0B-1B12-EC4C-BCB7-F3E190AFE040}" destId="{61D01FBA-AE9A-8140-B034-5E107AF8B06D}" srcOrd="3" destOrd="0" presId="urn:microsoft.com/office/officeart/2005/8/layout/process1"/>
    <dgm:cxn modelId="{A2E4F2AC-793E-F14A-BA56-C8BB5FC4DF11}" type="presParOf" srcId="{61D01FBA-AE9A-8140-B034-5E107AF8B06D}" destId="{36003D2E-E2F1-4C4D-80A6-3A3280BC15B9}" srcOrd="0" destOrd="0" presId="urn:microsoft.com/office/officeart/2005/8/layout/process1"/>
    <dgm:cxn modelId="{C7620715-6935-B649-9960-417F7327C0B5}" type="presParOf" srcId="{5C4E5A0B-1B12-EC4C-BCB7-F3E190AFE040}" destId="{48E1AD6C-04E3-5047-8B6E-169C4DE6C0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Erstellen der Komponente „</a:t>
          </a:r>
          <a:r>
            <a:rPr lang="de-DE" dirty="0" err="1" smtClean="0"/>
            <a:t>guest-book</a:t>
          </a:r>
          <a:r>
            <a:rPr lang="de-DE" dirty="0" smtClean="0"/>
            <a:t>“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Einbinden in die Anwendung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 smtClean="0"/>
            <a:t>Erstellen der Komponente „</a:t>
          </a:r>
          <a:r>
            <a:rPr lang="de-DE" dirty="0" err="1" smtClean="0"/>
            <a:t>guest</a:t>
          </a:r>
          <a:r>
            <a:rPr lang="de-DE" dirty="0" smtClean="0"/>
            <a:t>-list“</a:t>
          </a:r>
          <a:endParaRPr lang="de-DE" dirty="0"/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31CB1F73-FDD4-4249-9ACC-6BAC469E2FBB}">
      <dgm:prSet/>
      <dgm:spPr/>
      <dgm:t>
        <a:bodyPr/>
        <a:lstStyle/>
        <a:p>
          <a:r>
            <a:rPr lang="de-DE" dirty="0" smtClean="0"/>
            <a:t>Auslagern des HTML nach </a:t>
          </a:r>
          <a:r>
            <a:rPr lang="de-DE" dirty="0" err="1" smtClean="0"/>
            <a:t>guest</a:t>
          </a:r>
          <a:r>
            <a:rPr lang="de-DE" dirty="0" smtClean="0"/>
            <a:t>-list</a:t>
          </a:r>
          <a:endParaRPr lang="de-DE" dirty="0"/>
        </a:p>
      </dgm:t>
    </dgm:pt>
    <dgm:pt modelId="{70D48A33-06DE-D04C-B220-2420D7BB86CF}" type="parTrans" cxnId="{62536BAF-6EA3-584E-A5F7-24EF17C15217}">
      <dgm:prSet/>
      <dgm:spPr/>
      <dgm:t>
        <a:bodyPr/>
        <a:lstStyle/>
        <a:p>
          <a:endParaRPr lang="de-DE"/>
        </a:p>
      </dgm:t>
    </dgm:pt>
    <dgm:pt modelId="{730EE106-A639-0B49-A10D-12585A85B535}" type="sibTrans" cxnId="{62536BAF-6EA3-584E-A5F7-24EF17C15217}">
      <dgm:prSet/>
      <dgm:spPr/>
      <dgm:t>
        <a:bodyPr/>
        <a:lstStyle/>
        <a:p>
          <a:endParaRPr lang="de-DE"/>
        </a:p>
      </dgm:t>
    </dgm:pt>
    <dgm:pt modelId="{4A355F56-BC59-D340-9D26-878E3214B76A}">
      <dgm:prSet/>
      <dgm:spPr/>
      <dgm:t>
        <a:bodyPr/>
        <a:lstStyle/>
        <a:p>
          <a:r>
            <a:rPr lang="de-DE" dirty="0" smtClean="0"/>
            <a:t>Einbinden in die Komponente </a:t>
          </a:r>
          <a:r>
            <a:rPr lang="de-DE" dirty="0" err="1" smtClean="0"/>
            <a:t>guest-book</a:t>
          </a:r>
          <a:endParaRPr lang="de-DE" dirty="0"/>
        </a:p>
      </dgm:t>
    </dgm:pt>
    <dgm:pt modelId="{3ACC4126-0A33-B243-886D-FE1B29822403}" type="parTrans" cxnId="{F07B818B-B6C5-E64E-A8AB-C17509C2C8BA}">
      <dgm:prSet/>
      <dgm:spPr/>
      <dgm:t>
        <a:bodyPr/>
        <a:lstStyle/>
        <a:p>
          <a:endParaRPr lang="de-DE"/>
        </a:p>
      </dgm:t>
    </dgm:pt>
    <dgm:pt modelId="{5286A1E3-3A87-2849-91D5-6D2FFAC8FAA4}" type="sibTrans" cxnId="{F07B818B-B6C5-E64E-A8AB-C17509C2C8BA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4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4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D4DF4A-E0D6-074E-8C5C-EC60A69D5CD5}" type="pres">
      <dgm:prSet presAssocID="{EE6869A3-EE4E-D54B-B05E-1DD13DD15896}" presName="sibTrans" presStyleLbl="sibTrans2D1" presStyleIdx="2" presStyleCnt="4"/>
      <dgm:spPr/>
      <dgm:t>
        <a:bodyPr/>
        <a:lstStyle/>
        <a:p>
          <a:endParaRPr lang="de-DE"/>
        </a:p>
      </dgm:t>
    </dgm:pt>
    <dgm:pt modelId="{B2447F15-FA32-1347-AF28-173890CF07D0}" type="pres">
      <dgm:prSet presAssocID="{EE6869A3-EE4E-D54B-B05E-1DD13DD15896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C72C48AC-E55D-9140-B4CF-F284B256CE46}" type="pres">
      <dgm:prSet presAssocID="{31CB1F73-FDD4-4249-9ACC-6BAC469E2FB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778852-E178-8D45-B49B-75D931FC40CB}" type="pres">
      <dgm:prSet presAssocID="{730EE106-A639-0B49-A10D-12585A85B535}" presName="sibTrans" presStyleLbl="sibTrans2D1" presStyleIdx="3" presStyleCnt="4"/>
      <dgm:spPr/>
      <dgm:t>
        <a:bodyPr/>
        <a:lstStyle/>
        <a:p>
          <a:endParaRPr lang="de-DE"/>
        </a:p>
      </dgm:t>
    </dgm:pt>
    <dgm:pt modelId="{5FE60D9B-3EEA-7F45-B860-500441313F74}" type="pres">
      <dgm:prSet presAssocID="{730EE106-A639-0B49-A10D-12585A85B535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CE1BF210-B0C1-0C45-B643-E2A51ACDB5A4}" type="pres">
      <dgm:prSet presAssocID="{4A355F56-BC59-D340-9D26-878E3214B76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2" destOrd="0" parTransId="{5B1EBB87-FA02-2E4E-9C97-ED4DD0AE3921}" sibTransId="{EE6869A3-EE4E-D54B-B05E-1DD13DD15896}"/>
    <dgm:cxn modelId="{F07B818B-B6C5-E64E-A8AB-C17509C2C8BA}" srcId="{82BD223D-4D97-664B-8FA2-F811E68132B9}" destId="{4A355F56-BC59-D340-9D26-878E3214B76A}" srcOrd="4" destOrd="0" parTransId="{3ACC4126-0A33-B243-886D-FE1B29822403}" sibTransId="{5286A1E3-3A87-2849-91D5-6D2FFAC8FAA4}"/>
    <dgm:cxn modelId="{E606397D-2620-B84D-BAE9-1F11829AFD46}" type="presOf" srcId="{EE6869A3-EE4E-D54B-B05E-1DD13DD15896}" destId="{0AD4DF4A-E0D6-074E-8C5C-EC60A69D5CD5}" srcOrd="0" destOrd="0" presId="urn:microsoft.com/office/officeart/2005/8/layout/process1"/>
    <dgm:cxn modelId="{AB48EADB-57A3-7443-A755-307E8AD763F9}" type="presOf" srcId="{4A355F56-BC59-D340-9D26-878E3214B76A}" destId="{CE1BF210-B0C1-0C45-B643-E2A51ACDB5A4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4E77594F-B6F3-3146-B27F-9CE80AE1F09A}" type="presOf" srcId="{730EE106-A639-0B49-A10D-12585A85B535}" destId="{C0778852-E178-8D45-B49B-75D931FC40CB}" srcOrd="0" destOrd="0" presId="urn:microsoft.com/office/officeart/2005/8/layout/process1"/>
    <dgm:cxn modelId="{37CDF3F7-3279-8E46-A1EC-4783E3ACA65C}" type="presOf" srcId="{31CB1F73-FDD4-4249-9ACC-6BAC469E2FBB}" destId="{C72C48AC-E55D-9140-B4CF-F284B256CE46}" srcOrd="0" destOrd="0" presId="urn:microsoft.com/office/officeart/2005/8/layout/process1"/>
    <dgm:cxn modelId="{A5F2F987-D69F-844E-83D1-BCC022A941D1}" type="presOf" srcId="{D96BFFC3-C37B-F740-8CDD-799CDA9C29AF}" destId="{36003D2E-E2F1-4C4D-80A6-3A3280BC15B9}" srcOrd="1" destOrd="0" presId="urn:microsoft.com/office/officeart/2005/8/layout/process1"/>
    <dgm:cxn modelId="{1F493379-F789-6B4C-BA30-60D769F546F1}" type="presOf" srcId="{54AAB197-8266-0B4E-83D2-C0A636856F54}" destId="{48E1AD6C-04E3-5047-8B6E-169C4DE6C0BD}" srcOrd="0" destOrd="0" presId="urn:microsoft.com/office/officeart/2005/8/layout/process1"/>
    <dgm:cxn modelId="{1EB75F14-D39E-EB46-A1C2-3A1E91137228}" type="presOf" srcId="{82BD223D-4D97-664B-8FA2-F811E68132B9}" destId="{5C4E5A0B-1B12-EC4C-BCB7-F3E190AFE040}" srcOrd="0" destOrd="0" presId="urn:microsoft.com/office/officeart/2005/8/layout/process1"/>
    <dgm:cxn modelId="{62536BAF-6EA3-584E-A5F7-24EF17C15217}" srcId="{82BD223D-4D97-664B-8FA2-F811E68132B9}" destId="{31CB1F73-FDD4-4249-9ACC-6BAC469E2FBB}" srcOrd="3" destOrd="0" parTransId="{70D48A33-06DE-D04C-B220-2420D7BB86CF}" sibTransId="{730EE106-A639-0B49-A10D-12585A85B535}"/>
    <dgm:cxn modelId="{FD07EFB2-B072-F843-9F0D-D3FEBBCC6891}" type="presOf" srcId="{9E409708-FC7B-604D-AE00-C59A3BC6C774}" destId="{AC19049A-FF2E-864B-A995-C88CCE14464E}" srcOrd="0" destOrd="0" presId="urn:microsoft.com/office/officeart/2005/8/layout/process1"/>
    <dgm:cxn modelId="{E760BEC1-6B4E-AF41-85DE-E4F285D35B6B}" type="presOf" srcId="{EE6869A3-EE4E-D54B-B05E-1DD13DD15896}" destId="{B2447F15-FA32-1347-AF28-173890CF07D0}" srcOrd="1" destOrd="0" presId="urn:microsoft.com/office/officeart/2005/8/layout/process1"/>
    <dgm:cxn modelId="{2E32F27B-67BC-BF47-9CDB-8C9FF1808A3A}" type="presOf" srcId="{EE7B1B78-2CB7-C647-875E-937A240D7736}" destId="{30EAC814-8F64-D74A-9EBA-0CBC6BE058AA}" srcOrd="0" destOrd="0" presId="urn:microsoft.com/office/officeart/2005/8/layout/process1"/>
    <dgm:cxn modelId="{7341F2E6-127A-4E44-A259-6B1AACD4487E}" type="presOf" srcId="{EE7B1B78-2CB7-C647-875E-937A240D7736}" destId="{26BA574D-A9C9-D847-8AAF-A8F48018C2C1}" srcOrd="1" destOrd="0" presId="urn:microsoft.com/office/officeart/2005/8/layout/process1"/>
    <dgm:cxn modelId="{7DAFAF27-675B-BF4E-9067-F3219584E4C2}" type="presOf" srcId="{9F5FBEB5-0D91-6442-BAE6-3C8FE451890E}" destId="{942B2FD4-F953-1241-B452-E01505D35646}" srcOrd="0" destOrd="0" presId="urn:microsoft.com/office/officeart/2005/8/layout/process1"/>
    <dgm:cxn modelId="{2802DF12-F683-B141-BE60-CB3DEEA1EEEC}" type="presOf" srcId="{D96BFFC3-C37B-F740-8CDD-799CDA9C29AF}" destId="{61D01FBA-AE9A-8140-B034-5E107AF8B06D}" srcOrd="0" destOrd="0" presId="urn:microsoft.com/office/officeart/2005/8/layout/process1"/>
    <dgm:cxn modelId="{08210ACA-5EE5-7840-AEB6-FA93404CA335}" type="presOf" srcId="{730EE106-A639-0B49-A10D-12585A85B535}" destId="{5FE60D9B-3EEA-7F45-B860-500441313F74}" srcOrd="1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C929195-EDB4-0841-8BFE-8E2AC6860829}" type="presParOf" srcId="{5C4E5A0B-1B12-EC4C-BCB7-F3E190AFE040}" destId="{AC19049A-FF2E-864B-A995-C88CCE14464E}" srcOrd="0" destOrd="0" presId="urn:microsoft.com/office/officeart/2005/8/layout/process1"/>
    <dgm:cxn modelId="{221F53CB-23B7-EC4F-825F-359AD86AB9A7}" type="presParOf" srcId="{5C4E5A0B-1B12-EC4C-BCB7-F3E190AFE040}" destId="{30EAC814-8F64-D74A-9EBA-0CBC6BE058AA}" srcOrd="1" destOrd="0" presId="urn:microsoft.com/office/officeart/2005/8/layout/process1"/>
    <dgm:cxn modelId="{636D27AA-FF62-BE45-9CDC-1D55EB2DC1D7}" type="presParOf" srcId="{30EAC814-8F64-D74A-9EBA-0CBC6BE058AA}" destId="{26BA574D-A9C9-D847-8AAF-A8F48018C2C1}" srcOrd="0" destOrd="0" presId="urn:microsoft.com/office/officeart/2005/8/layout/process1"/>
    <dgm:cxn modelId="{97E9D638-03C0-2E46-B530-B36D6541A17D}" type="presParOf" srcId="{5C4E5A0B-1B12-EC4C-BCB7-F3E190AFE040}" destId="{942B2FD4-F953-1241-B452-E01505D35646}" srcOrd="2" destOrd="0" presId="urn:microsoft.com/office/officeart/2005/8/layout/process1"/>
    <dgm:cxn modelId="{63C82586-C1D5-9746-A31A-72CECA89B030}" type="presParOf" srcId="{5C4E5A0B-1B12-EC4C-BCB7-F3E190AFE040}" destId="{61D01FBA-AE9A-8140-B034-5E107AF8B06D}" srcOrd="3" destOrd="0" presId="urn:microsoft.com/office/officeart/2005/8/layout/process1"/>
    <dgm:cxn modelId="{65598171-F6EF-0C4B-A248-A9A2E5CA3224}" type="presParOf" srcId="{61D01FBA-AE9A-8140-B034-5E107AF8B06D}" destId="{36003D2E-E2F1-4C4D-80A6-3A3280BC15B9}" srcOrd="0" destOrd="0" presId="urn:microsoft.com/office/officeart/2005/8/layout/process1"/>
    <dgm:cxn modelId="{F1046A34-0118-7946-B0B1-406103C85139}" type="presParOf" srcId="{5C4E5A0B-1B12-EC4C-BCB7-F3E190AFE040}" destId="{48E1AD6C-04E3-5047-8B6E-169C4DE6C0BD}" srcOrd="4" destOrd="0" presId="urn:microsoft.com/office/officeart/2005/8/layout/process1"/>
    <dgm:cxn modelId="{13639610-B818-F149-9F15-56C2436A6523}" type="presParOf" srcId="{5C4E5A0B-1B12-EC4C-BCB7-F3E190AFE040}" destId="{0AD4DF4A-E0D6-074E-8C5C-EC60A69D5CD5}" srcOrd="5" destOrd="0" presId="urn:microsoft.com/office/officeart/2005/8/layout/process1"/>
    <dgm:cxn modelId="{E3F521FD-5249-DA41-B1F9-E56FE9E5A3F8}" type="presParOf" srcId="{0AD4DF4A-E0D6-074E-8C5C-EC60A69D5CD5}" destId="{B2447F15-FA32-1347-AF28-173890CF07D0}" srcOrd="0" destOrd="0" presId="urn:microsoft.com/office/officeart/2005/8/layout/process1"/>
    <dgm:cxn modelId="{336D2EEC-61BE-0B4D-BB72-0CFE93142CAC}" type="presParOf" srcId="{5C4E5A0B-1B12-EC4C-BCB7-F3E190AFE040}" destId="{C72C48AC-E55D-9140-B4CF-F284B256CE46}" srcOrd="6" destOrd="0" presId="urn:microsoft.com/office/officeart/2005/8/layout/process1"/>
    <dgm:cxn modelId="{54518A67-F422-7343-916B-D448A10375A2}" type="presParOf" srcId="{5C4E5A0B-1B12-EC4C-BCB7-F3E190AFE040}" destId="{C0778852-E178-8D45-B49B-75D931FC40CB}" srcOrd="7" destOrd="0" presId="urn:microsoft.com/office/officeart/2005/8/layout/process1"/>
    <dgm:cxn modelId="{93A33071-040F-9245-906E-EFEB5DB5BC33}" type="presParOf" srcId="{C0778852-E178-8D45-B49B-75D931FC40CB}" destId="{5FE60D9B-3EEA-7F45-B860-500441313F74}" srcOrd="0" destOrd="0" presId="urn:microsoft.com/office/officeart/2005/8/layout/process1"/>
    <dgm:cxn modelId="{611C5976-E2AE-304A-8851-ABAB49D0435F}" type="presParOf" srcId="{5C4E5A0B-1B12-EC4C-BCB7-F3E190AFE040}" destId="{CE1BF210-B0C1-0C45-B643-E2A51ACDB5A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Erstellen des Service „</a:t>
          </a:r>
          <a:r>
            <a:rPr lang="de-DE" dirty="0" err="1" smtClean="0"/>
            <a:t>guest-book.service</a:t>
          </a:r>
          <a:r>
            <a:rPr lang="de-DE" dirty="0" smtClean="0"/>
            <a:t>“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Einbinden in die Anwendung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4AAB197-8266-0B4E-83D2-C0A636856F54}">
      <dgm:prSet phldrT="[Text]"/>
      <dgm:spPr/>
      <dgm:t>
        <a:bodyPr/>
        <a:lstStyle/>
        <a:p>
          <a:r>
            <a:rPr lang="de-DE" dirty="0" smtClean="0"/>
            <a:t>Verwendung des Service</a:t>
          </a:r>
          <a:endParaRPr lang="de-DE" dirty="0"/>
        </a:p>
      </dgm:t>
    </dgm:pt>
    <dgm:pt modelId="{5B1EBB87-FA02-2E4E-9C97-ED4DD0AE3921}" type="parTrans" cxnId="{2BCEAEFF-A9FB-5C48-85FF-B123F8BCA8D1}">
      <dgm:prSet/>
      <dgm:spPr/>
      <dgm:t>
        <a:bodyPr/>
        <a:lstStyle/>
        <a:p>
          <a:endParaRPr lang="de-DE"/>
        </a:p>
      </dgm:t>
    </dgm:pt>
    <dgm:pt modelId="{EE6869A3-EE4E-D54B-B05E-1DD13DD15896}" type="sibTrans" cxnId="{2BCEAEFF-A9FB-5C48-85FF-B123F8BCA8D1}">
      <dgm:prSet/>
      <dgm:spPr/>
      <dgm:t>
        <a:bodyPr/>
        <a:lstStyle/>
        <a:p>
          <a:endParaRPr lang="de-DE"/>
        </a:p>
      </dgm:t>
    </dgm:pt>
    <dgm:pt modelId="{D485B35D-896C-DA49-AEA4-E274D4DDB368}">
      <dgm:prSet/>
      <dgm:spPr/>
      <dgm:t>
        <a:bodyPr/>
        <a:lstStyle/>
        <a:p>
          <a:r>
            <a:rPr lang="de-DE" dirty="0" smtClean="0"/>
            <a:t>Auslagern der Businesslogik in den Service</a:t>
          </a:r>
          <a:endParaRPr lang="de-DE" dirty="0"/>
        </a:p>
      </dgm:t>
    </dgm:pt>
    <dgm:pt modelId="{F00B634A-EC19-AB43-9C55-25F6154F2E01}" type="parTrans" cxnId="{81C7B384-6DE4-594F-B553-60CE583DD7A1}">
      <dgm:prSet/>
      <dgm:spPr/>
    </dgm:pt>
    <dgm:pt modelId="{98D865C2-7249-0546-A289-4BA2617820E6}" type="sibTrans" cxnId="{81C7B384-6DE4-594F-B553-60CE583DD7A1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D01FBA-AE9A-8140-B034-5E107AF8B06D}" type="pres">
      <dgm:prSet presAssocID="{D96BFFC3-C37B-F740-8CDD-799CDA9C29AF}" presName="sibTrans" presStyleLbl="sibTrans2D1" presStyleIdx="1" presStyleCnt="3"/>
      <dgm:spPr/>
      <dgm:t>
        <a:bodyPr/>
        <a:lstStyle/>
        <a:p>
          <a:endParaRPr lang="de-DE"/>
        </a:p>
      </dgm:t>
    </dgm:pt>
    <dgm:pt modelId="{36003D2E-E2F1-4C4D-80A6-3A3280BC15B9}" type="pres">
      <dgm:prSet presAssocID="{D96BFFC3-C37B-F740-8CDD-799CDA9C29AF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2D682FDA-6E7F-4A43-8A70-4A764CE24742}" type="pres">
      <dgm:prSet presAssocID="{D485B35D-896C-DA49-AEA4-E274D4DDB36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019554-895E-1248-B21B-5CD6309654E4}" type="pres">
      <dgm:prSet presAssocID="{98D865C2-7249-0546-A289-4BA2617820E6}" presName="sibTrans" presStyleLbl="sibTrans2D1" presStyleIdx="2" presStyleCnt="3"/>
      <dgm:spPr/>
      <dgm:t>
        <a:bodyPr/>
        <a:lstStyle/>
        <a:p>
          <a:endParaRPr lang="de-DE"/>
        </a:p>
      </dgm:t>
    </dgm:pt>
    <dgm:pt modelId="{17A53E92-4269-D049-A101-E669C1A6D0BA}" type="pres">
      <dgm:prSet presAssocID="{98D865C2-7249-0546-A289-4BA2617820E6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48E1AD6C-04E3-5047-8B6E-169C4DE6C0BD}" type="pres">
      <dgm:prSet presAssocID="{54AAB197-8266-0B4E-83D2-C0A636856F5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BCEAEFF-A9FB-5C48-85FF-B123F8BCA8D1}" srcId="{82BD223D-4D97-664B-8FA2-F811E68132B9}" destId="{54AAB197-8266-0B4E-83D2-C0A636856F54}" srcOrd="3" destOrd="0" parTransId="{5B1EBB87-FA02-2E4E-9C97-ED4DD0AE3921}" sibTransId="{EE6869A3-EE4E-D54B-B05E-1DD13DD15896}"/>
    <dgm:cxn modelId="{81C7B384-6DE4-594F-B553-60CE583DD7A1}" srcId="{82BD223D-4D97-664B-8FA2-F811E68132B9}" destId="{D485B35D-896C-DA49-AEA4-E274D4DDB368}" srcOrd="2" destOrd="0" parTransId="{F00B634A-EC19-AB43-9C55-25F6154F2E01}" sibTransId="{98D865C2-7249-0546-A289-4BA2617820E6}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626BC39B-8003-7848-BACF-4013CF507C46}" type="presOf" srcId="{EE7B1B78-2CB7-C647-875E-937A240D7736}" destId="{30EAC814-8F64-D74A-9EBA-0CBC6BE058AA}" srcOrd="0" destOrd="0" presId="urn:microsoft.com/office/officeart/2005/8/layout/process1"/>
    <dgm:cxn modelId="{4D13A3EA-2847-3646-8608-9827840068A1}" type="presOf" srcId="{98D865C2-7249-0546-A289-4BA2617820E6}" destId="{17A53E92-4269-D049-A101-E669C1A6D0BA}" srcOrd="1" destOrd="0" presId="urn:microsoft.com/office/officeart/2005/8/layout/process1"/>
    <dgm:cxn modelId="{F4B23D00-6711-944D-8D20-31EE18CD607F}" type="presOf" srcId="{98D865C2-7249-0546-A289-4BA2617820E6}" destId="{78019554-895E-1248-B21B-5CD6309654E4}" srcOrd="0" destOrd="0" presId="urn:microsoft.com/office/officeart/2005/8/layout/process1"/>
    <dgm:cxn modelId="{E2308D9B-C318-7A47-BD25-D5AD8211465F}" type="presOf" srcId="{D96BFFC3-C37B-F740-8CDD-799CDA9C29AF}" destId="{61D01FBA-AE9A-8140-B034-5E107AF8B06D}" srcOrd="0" destOrd="0" presId="urn:microsoft.com/office/officeart/2005/8/layout/process1"/>
    <dgm:cxn modelId="{EC73EC4B-5CB1-C747-BBCA-53FD4000BA85}" type="presOf" srcId="{54AAB197-8266-0B4E-83D2-C0A636856F54}" destId="{48E1AD6C-04E3-5047-8B6E-169C4DE6C0BD}" srcOrd="0" destOrd="0" presId="urn:microsoft.com/office/officeart/2005/8/layout/process1"/>
    <dgm:cxn modelId="{09218870-4562-3746-B611-E3A55E4B78FA}" type="presOf" srcId="{9F5FBEB5-0D91-6442-BAE6-3C8FE451890E}" destId="{942B2FD4-F953-1241-B452-E01505D35646}" srcOrd="0" destOrd="0" presId="urn:microsoft.com/office/officeart/2005/8/layout/process1"/>
    <dgm:cxn modelId="{6B2B184E-1680-4244-8570-78F51F565DE1}" type="presOf" srcId="{9E409708-FC7B-604D-AE00-C59A3BC6C774}" destId="{AC19049A-FF2E-864B-A995-C88CCE14464E}" srcOrd="0" destOrd="0" presId="urn:microsoft.com/office/officeart/2005/8/layout/process1"/>
    <dgm:cxn modelId="{2563B04A-08A4-A648-8EF7-123C712C2CD0}" type="presOf" srcId="{D96BFFC3-C37B-F740-8CDD-799CDA9C29AF}" destId="{36003D2E-E2F1-4C4D-80A6-3A3280BC15B9}" srcOrd="1" destOrd="0" presId="urn:microsoft.com/office/officeart/2005/8/layout/process1"/>
    <dgm:cxn modelId="{5365C2D6-3123-7B47-B212-501916D3CA42}" type="presOf" srcId="{82BD223D-4D97-664B-8FA2-F811E68132B9}" destId="{5C4E5A0B-1B12-EC4C-BCB7-F3E190AFE040}" srcOrd="0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CF68DED-B918-1A4D-B28F-3EC8D3653DF8}" type="presOf" srcId="{D485B35D-896C-DA49-AEA4-E274D4DDB368}" destId="{2D682FDA-6E7F-4A43-8A70-4A764CE24742}" srcOrd="0" destOrd="0" presId="urn:microsoft.com/office/officeart/2005/8/layout/process1"/>
    <dgm:cxn modelId="{7DB42488-BE7C-3344-BA7C-7137057D492C}" type="presOf" srcId="{EE7B1B78-2CB7-C647-875E-937A240D7736}" destId="{26BA574D-A9C9-D847-8AAF-A8F48018C2C1}" srcOrd="1" destOrd="0" presId="urn:microsoft.com/office/officeart/2005/8/layout/process1"/>
    <dgm:cxn modelId="{653116DA-45E0-F740-85EC-9A8B6796BB0F}" type="presParOf" srcId="{5C4E5A0B-1B12-EC4C-BCB7-F3E190AFE040}" destId="{AC19049A-FF2E-864B-A995-C88CCE14464E}" srcOrd="0" destOrd="0" presId="urn:microsoft.com/office/officeart/2005/8/layout/process1"/>
    <dgm:cxn modelId="{4B1C97D8-10DC-0D40-BBE1-E24628D2442F}" type="presParOf" srcId="{5C4E5A0B-1B12-EC4C-BCB7-F3E190AFE040}" destId="{30EAC814-8F64-D74A-9EBA-0CBC6BE058AA}" srcOrd="1" destOrd="0" presId="urn:microsoft.com/office/officeart/2005/8/layout/process1"/>
    <dgm:cxn modelId="{F41F64AF-4C2E-3E47-A2ED-EE018ED6D450}" type="presParOf" srcId="{30EAC814-8F64-D74A-9EBA-0CBC6BE058AA}" destId="{26BA574D-A9C9-D847-8AAF-A8F48018C2C1}" srcOrd="0" destOrd="0" presId="urn:microsoft.com/office/officeart/2005/8/layout/process1"/>
    <dgm:cxn modelId="{558AA30F-14DE-B643-BE96-8DA39D21AE39}" type="presParOf" srcId="{5C4E5A0B-1B12-EC4C-BCB7-F3E190AFE040}" destId="{942B2FD4-F953-1241-B452-E01505D35646}" srcOrd="2" destOrd="0" presId="urn:microsoft.com/office/officeart/2005/8/layout/process1"/>
    <dgm:cxn modelId="{D00DFF2B-EE9C-0643-8D1A-15C4790C7814}" type="presParOf" srcId="{5C4E5A0B-1B12-EC4C-BCB7-F3E190AFE040}" destId="{61D01FBA-AE9A-8140-B034-5E107AF8B06D}" srcOrd="3" destOrd="0" presId="urn:microsoft.com/office/officeart/2005/8/layout/process1"/>
    <dgm:cxn modelId="{ECD93B2A-EE91-804D-BC8F-16E83526D09C}" type="presParOf" srcId="{61D01FBA-AE9A-8140-B034-5E107AF8B06D}" destId="{36003D2E-E2F1-4C4D-80A6-3A3280BC15B9}" srcOrd="0" destOrd="0" presId="urn:microsoft.com/office/officeart/2005/8/layout/process1"/>
    <dgm:cxn modelId="{0CA1C920-20B9-1445-AEE4-DEDCD7964520}" type="presParOf" srcId="{5C4E5A0B-1B12-EC4C-BCB7-F3E190AFE040}" destId="{2D682FDA-6E7F-4A43-8A70-4A764CE24742}" srcOrd="4" destOrd="0" presId="urn:microsoft.com/office/officeart/2005/8/layout/process1"/>
    <dgm:cxn modelId="{C0745DE0-B124-034B-87E7-9DF3DC2025EB}" type="presParOf" srcId="{5C4E5A0B-1B12-EC4C-BCB7-F3E190AFE040}" destId="{78019554-895E-1248-B21B-5CD6309654E4}" srcOrd="5" destOrd="0" presId="urn:microsoft.com/office/officeart/2005/8/layout/process1"/>
    <dgm:cxn modelId="{82CD9E37-C841-0547-BB6C-434D7FD1AC32}" type="presParOf" srcId="{78019554-895E-1248-B21B-5CD6309654E4}" destId="{17A53E92-4269-D049-A101-E669C1A6D0BA}" srcOrd="0" destOrd="0" presId="urn:microsoft.com/office/officeart/2005/8/layout/process1"/>
    <dgm:cxn modelId="{72752938-3DB2-EC49-ABCA-022BE269D795}" type="presParOf" srcId="{5C4E5A0B-1B12-EC4C-BCB7-F3E190AFE040}" destId="{48E1AD6C-04E3-5047-8B6E-169C4DE6C0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Anbinden von Bootstrap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71D68F48-EF39-0D4B-9727-81BBE7C36DFA}">
      <dgm:prSet phldrT="[Text]"/>
      <dgm:spPr/>
      <dgm:t>
        <a:bodyPr/>
        <a:lstStyle/>
        <a:p>
          <a:r>
            <a:rPr lang="de-DE" dirty="0" smtClean="0"/>
            <a:t>Eigene Styles hinzufügen</a:t>
          </a:r>
          <a:endParaRPr lang="de-DE" dirty="0"/>
        </a:p>
      </dgm:t>
    </dgm:pt>
    <dgm:pt modelId="{98EAC6FD-7FB1-F24A-8C95-19E6E4834FF9}" type="parTrans" cxnId="{382F1465-D27C-FD49-9140-08DA3B39E4DF}">
      <dgm:prSet/>
      <dgm:spPr/>
      <dgm:t>
        <a:bodyPr/>
        <a:lstStyle/>
        <a:p>
          <a:endParaRPr lang="de-DE"/>
        </a:p>
      </dgm:t>
    </dgm:pt>
    <dgm:pt modelId="{223C2E35-3AE7-F640-AE72-FAF240D76888}" type="sibTrans" cxnId="{382F1465-D27C-FD49-9140-08DA3B39E4DF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1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F3798565-47D6-9C41-8AE7-D9D9868DAAE8}" type="pres">
      <dgm:prSet presAssocID="{71D68F48-EF39-0D4B-9727-81BBE7C36DF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D5FD7F-ACAD-2444-B596-B7307DC983E4}" type="presOf" srcId="{EE7B1B78-2CB7-C647-875E-937A240D7736}" destId="{30EAC814-8F64-D74A-9EBA-0CBC6BE058AA}" srcOrd="0" destOrd="0" presId="urn:microsoft.com/office/officeart/2005/8/layout/process1"/>
    <dgm:cxn modelId="{382F1465-D27C-FD49-9140-08DA3B39E4DF}" srcId="{82BD223D-4D97-664B-8FA2-F811E68132B9}" destId="{71D68F48-EF39-0D4B-9727-81BBE7C36DFA}" srcOrd="1" destOrd="0" parTransId="{98EAC6FD-7FB1-F24A-8C95-19E6E4834FF9}" sibTransId="{223C2E35-3AE7-F640-AE72-FAF240D76888}"/>
    <dgm:cxn modelId="{C864D32C-D202-D649-84A6-DF938C126F4D}" type="presOf" srcId="{EE7B1B78-2CB7-C647-875E-937A240D7736}" destId="{26BA574D-A9C9-D847-8AAF-A8F48018C2C1}" srcOrd="1" destOrd="0" presId="urn:microsoft.com/office/officeart/2005/8/layout/process1"/>
    <dgm:cxn modelId="{2274EC66-D9A7-7D44-A799-6CA5B5A963AC}" type="presOf" srcId="{9E409708-FC7B-604D-AE00-C59A3BC6C774}" destId="{AC19049A-FF2E-864B-A995-C88CCE14464E}" srcOrd="0" destOrd="0" presId="urn:microsoft.com/office/officeart/2005/8/layout/process1"/>
    <dgm:cxn modelId="{A9BCD256-481B-3844-887A-D74D5A833AAF}" type="presOf" srcId="{82BD223D-4D97-664B-8FA2-F811E68132B9}" destId="{5C4E5A0B-1B12-EC4C-BCB7-F3E190AFE040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C1FB551E-AA5C-5F42-992A-765D9395B3F3}" type="presOf" srcId="{71D68F48-EF39-0D4B-9727-81BBE7C36DFA}" destId="{F3798565-47D6-9C41-8AE7-D9D9868DAAE8}" srcOrd="0" destOrd="0" presId="urn:microsoft.com/office/officeart/2005/8/layout/process1"/>
    <dgm:cxn modelId="{455F0944-5EEE-C143-81E6-A819CE682C15}" type="presParOf" srcId="{5C4E5A0B-1B12-EC4C-BCB7-F3E190AFE040}" destId="{AC19049A-FF2E-864B-A995-C88CCE14464E}" srcOrd="0" destOrd="0" presId="urn:microsoft.com/office/officeart/2005/8/layout/process1"/>
    <dgm:cxn modelId="{165A46C4-BCD6-2C44-8F17-15A217E5C55B}" type="presParOf" srcId="{5C4E5A0B-1B12-EC4C-BCB7-F3E190AFE040}" destId="{30EAC814-8F64-D74A-9EBA-0CBC6BE058AA}" srcOrd="1" destOrd="0" presId="urn:microsoft.com/office/officeart/2005/8/layout/process1"/>
    <dgm:cxn modelId="{74002F84-C358-884D-8F39-FEEBB52F7F4E}" type="presParOf" srcId="{30EAC814-8F64-D74A-9EBA-0CBC6BE058AA}" destId="{26BA574D-A9C9-D847-8AAF-A8F48018C2C1}" srcOrd="0" destOrd="0" presId="urn:microsoft.com/office/officeart/2005/8/layout/process1"/>
    <dgm:cxn modelId="{8BF0F409-E312-864E-93E5-BD66A417ACD4}" type="presParOf" srcId="{5C4E5A0B-1B12-EC4C-BCB7-F3E190AFE040}" destId="{F3798565-47D6-9C41-8AE7-D9D9868DAAE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BD223D-4D97-664B-8FA2-F811E68132B9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9E409708-FC7B-604D-AE00-C59A3BC6C774}">
      <dgm:prSet phldrT="[Text]"/>
      <dgm:spPr/>
      <dgm:t>
        <a:bodyPr/>
        <a:lstStyle/>
        <a:p>
          <a:r>
            <a:rPr lang="de-DE" dirty="0" smtClean="0"/>
            <a:t>Definition von Routen</a:t>
          </a:r>
          <a:endParaRPr lang="de-DE" dirty="0"/>
        </a:p>
      </dgm:t>
    </dgm:pt>
    <dgm:pt modelId="{AF54B174-D1EC-FF4E-9C8F-E68F41ABE717}" type="parTrans" cxnId="{E198D6D4-91AD-F643-8652-6843F8F235B1}">
      <dgm:prSet/>
      <dgm:spPr/>
      <dgm:t>
        <a:bodyPr/>
        <a:lstStyle/>
        <a:p>
          <a:endParaRPr lang="de-DE"/>
        </a:p>
      </dgm:t>
    </dgm:pt>
    <dgm:pt modelId="{EE7B1B78-2CB7-C647-875E-937A240D7736}" type="sibTrans" cxnId="{E198D6D4-91AD-F643-8652-6843F8F235B1}">
      <dgm:prSet/>
      <dgm:spPr/>
      <dgm:t>
        <a:bodyPr/>
        <a:lstStyle/>
        <a:p>
          <a:endParaRPr lang="de-DE"/>
        </a:p>
      </dgm:t>
    </dgm:pt>
    <dgm:pt modelId="{9F5FBEB5-0D91-6442-BAE6-3C8FE451890E}">
      <dgm:prSet phldrT="[Text]"/>
      <dgm:spPr/>
      <dgm:t>
        <a:bodyPr/>
        <a:lstStyle/>
        <a:p>
          <a:r>
            <a:rPr lang="de-DE" dirty="0" smtClean="0"/>
            <a:t>Verwendung der Routing</a:t>
          </a:r>
          <a:endParaRPr lang="de-DE" dirty="0"/>
        </a:p>
      </dgm:t>
    </dgm:pt>
    <dgm:pt modelId="{44185C10-A566-584D-8792-6F8CDA31CFEF}" type="parTrans" cxnId="{9AD13F03-FA98-2546-A1F6-086D6D749FC5}">
      <dgm:prSet/>
      <dgm:spPr/>
      <dgm:t>
        <a:bodyPr/>
        <a:lstStyle/>
        <a:p>
          <a:endParaRPr lang="de-DE"/>
        </a:p>
      </dgm:t>
    </dgm:pt>
    <dgm:pt modelId="{D96BFFC3-C37B-F740-8CDD-799CDA9C29AF}" type="sibTrans" cxnId="{9AD13F03-FA98-2546-A1F6-086D6D749FC5}">
      <dgm:prSet/>
      <dgm:spPr/>
      <dgm:t>
        <a:bodyPr/>
        <a:lstStyle/>
        <a:p>
          <a:endParaRPr lang="de-DE"/>
        </a:p>
      </dgm:t>
    </dgm:pt>
    <dgm:pt modelId="{5C4E5A0B-1B12-EC4C-BCB7-F3E190AFE040}" type="pres">
      <dgm:prSet presAssocID="{82BD223D-4D97-664B-8FA2-F811E68132B9}" presName="Name0" presStyleCnt="0">
        <dgm:presLayoutVars>
          <dgm:dir/>
          <dgm:resizeHandles val="exact"/>
        </dgm:presLayoutVars>
      </dgm:prSet>
      <dgm:spPr/>
    </dgm:pt>
    <dgm:pt modelId="{AC19049A-FF2E-864B-A995-C88CCE14464E}" type="pres">
      <dgm:prSet presAssocID="{9E409708-FC7B-604D-AE00-C59A3BC6C7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AC814-8F64-D74A-9EBA-0CBC6BE058AA}" type="pres">
      <dgm:prSet presAssocID="{EE7B1B78-2CB7-C647-875E-937A240D7736}" presName="sibTrans" presStyleLbl="sibTrans2D1" presStyleIdx="0" presStyleCnt="1"/>
      <dgm:spPr/>
      <dgm:t>
        <a:bodyPr/>
        <a:lstStyle/>
        <a:p>
          <a:endParaRPr lang="de-DE"/>
        </a:p>
      </dgm:t>
    </dgm:pt>
    <dgm:pt modelId="{26BA574D-A9C9-D847-8AAF-A8F48018C2C1}" type="pres">
      <dgm:prSet presAssocID="{EE7B1B78-2CB7-C647-875E-937A240D7736}" presName="connectorText" presStyleLbl="sibTrans2D1" presStyleIdx="0" presStyleCnt="1"/>
      <dgm:spPr/>
      <dgm:t>
        <a:bodyPr/>
        <a:lstStyle/>
        <a:p>
          <a:endParaRPr lang="de-DE"/>
        </a:p>
      </dgm:t>
    </dgm:pt>
    <dgm:pt modelId="{942B2FD4-F953-1241-B452-E01505D35646}" type="pres">
      <dgm:prSet presAssocID="{9F5FBEB5-0D91-6442-BAE6-3C8FE451890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0721CA3-19A8-D04D-857E-407EB9BC671A}" type="presOf" srcId="{9E409708-FC7B-604D-AE00-C59A3BC6C774}" destId="{AC19049A-FF2E-864B-A995-C88CCE14464E}" srcOrd="0" destOrd="0" presId="urn:microsoft.com/office/officeart/2005/8/layout/process1"/>
    <dgm:cxn modelId="{E198D6D4-91AD-F643-8652-6843F8F235B1}" srcId="{82BD223D-4D97-664B-8FA2-F811E68132B9}" destId="{9E409708-FC7B-604D-AE00-C59A3BC6C774}" srcOrd="0" destOrd="0" parTransId="{AF54B174-D1EC-FF4E-9C8F-E68F41ABE717}" sibTransId="{EE7B1B78-2CB7-C647-875E-937A240D7736}"/>
    <dgm:cxn modelId="{E033EC1A-0A6B-414C-BA47-A69CB3DDC2D8}" type="presOf" srcId="{EE7B1B78-2CB7-C647-875E-937A240D7736}" destId="{26BA574D-A9C9-D847-8AAF-A8F48018C2C1}" srcOrd="1" destOrd="0" presId="urn:microsoft.com/office/officeart/2005/8/layout/process1"/>
    <dgm:cxn modelId="{9AD13F03-FA98-2546-A1F6-086D6D749FC5}" srcId="{82BD223D-4D97-664B-8FA2-F811E68132B9}" destId="{9F5FBEB5-0D91-6442-BAE6-3C8FE451890E}" srcOrd="1" destOrd="0" parTransId="{44185C10-A566-584D-8792-6F8CDA31CFEF}" sibTransId="{D96BFFC3-C37B-F740-8CDD-799CDA9C29AF}"/>
    <dgm:cxn modelId="{E6A75DB5-821C-E345-A783-C1FE436C1B5F}" type="presOf" srcId="{EE7B1B78-2CB7-C647-875E-937A240D7736}" destId="{30EAC814-8F64-D74A-9EBA-0CBC6BE058AA}" srcOrd="0" destOrd="0" presId="urn:microsoft.com/office/officeart/2005/8/layout/process1"/>
    <dgm:cxn modelId="{1B0CBD2C-F6A5-BE47-AA25-80FF0DBC223D}" type="presOf" srcId="{82BD223D-4D97-664B-8FA2-F811E68132B9}" destId="{5C4E5A0B-1B12-EC4C-BCB7-F3E190AFE040}" srcOrd="0" destOrd="0" presId="urn:microsoft.com/office/officeart/2005/8/layout/process1"/>
    <dgm:cxn modelId="{32CD821A-B520-014C-9995-1247839A1615}" type="presOf" srcId="{9F5FBEB5-0D91-6442-BAE6-3C8FE451890E}" destId="{942B2FD4-F953-1241-B452-E01505D35646}" srcOrd="0" destOrd="0" presId="urn:microsoft.com/office/officeart/2005/8/layout/process1"/>
    <dgm:cxn modelId="{A4352B15-D4C4-FC49-93A5-8ECF0236F8FE}" type="presParOf" srcId="{5C4E5A0B-1B12-EC4C-BCB7-F3E190AFE040}" destId="{AC19049A-FF2E-864B-A995-C88CCE14464E}" srcOrd="0" destOrd="0" presId="urn:microsoft.com/office/officeart/2005/8/layout/process1"/>
    <dgm:cxn modelId="{76B2E135-3E91-D646-96A5-12475035BBCD}" type="presParOf" srcId="{5C4E5A0B-1B12-EC4C-BCB7-F3E190AFE040}" destId="{30EAC814-8F64-D74A-9EBA-0CBC6BE058AA}" srcOrd="1" destOrd="0" presId="urn:microsoft.com/office/officeart/2005/8/layout/process1"/>
    <dgm:cxn modelId="{F19A6B13-7B8B-F549-9914-C9DC6C60AA94}" type="presParOf" srcId="{30EAC814-8F64-D74A-9EBA-0CBC6BE058AA}" destId="{26BA574D-A9C9-D847-8AAF-A8F48018C2C1}" srcOrd="0" destOrd="0" presId="urn:microsoft.com/office/officeart/2005/8/layout/process1"/>
    <dgm:cxn modelId="{557E6510-3412-0A45-95FA-7B580302DE43}" type="presParOf" srcId="{5C4E5A0B-1B12-EC4C-BCB7-F3E190AFE040}" destId="{942B2FD4-F953-1241-B452-E01505D3564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10782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Erstellen der Anwendung</a:t>
          </a:r>
          <a:endParaRPr lang="de-DE" sz="3800" kern="1200" dirty="0"/>
        </a:p>
      </dsp:txBody>
      <dsp:txXfrm>
        <a:off x="67415" y="1615094"/>
        <a:ext cx="3109375" cy="1820318"/>
      </dsp:txXfrm>
    </dsp:sp>
    <dsp:sp modelId="{30EAC814-8F64-D74A-9EBA-0CBC6BE058AA}">
      <dsp:nvSpPr>
        <dsp:cNvPr id="0" name=""/>
        <dsp:cNvSpPr/>
      </dsp:nvSpPr>
      <dsp:spPr>
        <a:xfrm>
          <a:off x="3555687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100" kern="1200"/>
        </a:p>
      </dsp:txBody>
      <dsp:txXfrm>
        <a:off x="3555687" y="2285489"/>
        <a:ext cx="478239" cy="479528"/>
      </dsp:txXfrm>
    </dsp:sp>
    <dsp:sp modelId="{942B2FD4-F953-1241-B452-E01505D35646}">
      <dsp:nvSpPr>
        <dsp:cNvPr id="0" name=""/>
        <dsp:cNvSpPr/>
      </dsp:nvSpPr>
      <dsp:spPr>
        <a:xfrm>
          <a:off x="4522479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Kennenlernen</a:t>
          </a:r>
          <a:endParaRPr lang="de-DE" sz="3800" kern="1200" dirty="0"/>
        </a:p>
      </dsp:txBody>
      <dsp:txXfrm>
        <a:off x="4579112" y="1615094"/>
        <a:ext cx="3109375" cy="1820318"/>
      </dsp:txXfrm>
    </dsp:sp>
    <dsp:sp modelId="{61D01FBA-AE9A-8140-B034-5E107AF8B06D}">
      <dsp:nvSpPr>
        <dsp:cNvPr id="0" name=""/>
        <dsp:cNvSpPr/>
      </dsp:nvSpPr>
      <dsp:spPr>
        <a:xfrm>
          <a:off x="8067384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100" kern="1200"/>
        </a:p>
      </dsp:txBody>
      <dsp:txXfrm>
        <a:off x="8067384" y="2285489"/>
        <a:ext cx="478239" cy="479528"/>
      </dsp:txXfrm>
    </dsp:sp>
    <dsp:sp modelId="{48E1AD6C-04E3-5047-8B6E-169C4DE6C0BD}">
      <dsp:nvSpPr>
        <dsp:cNvPr id="0" name=""/>
        <dsp:cNvSpPr/>
      </dsp:nvSpPr>
      <dsp:spPr>
        <a:xfrm>
          <a:off x="9034176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Erste Anpassungen</a:t>
          </a:r>
          <a:endParaRPr lang="de-DE" sz="3800" kern="1200" dirty="0"/>
        </a:p>
      </dsp:txBody>
      <dsp:txXfrm>
        <a:off x="9090809" y="1615094"/>
        <a:ext cx="3109375" cy="1820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10782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Erstellen der Komponente „</a:t>
          </a:r>
          <a:r>
            <a:rPr lang="de-DE" sz="3600" kern="1200" dirty="0" err="1" smtClean="0"/>
            <a:t>home</a:t>
          </a:r>
          <a:r>
            <a:rPr lang="de-DE" sz="3600" kern="1200" dirty="0" smtClean="0"/>
            <a:t>“</a:t>
          </a:r>
          <a:endParaRPr lang="de-DE" sz="3600" kern="1200" dirty="0"/>
        </a:p>
      </dsp:txBody>
      <dsp:txXfrm>
        <a:off x="67415" y="1615094"/>
        <a:ext cx="3109375" cy="1820318"/>
      </dsp:txXfrm>
    </dsp:sp>
    <dsp:sp modelId="{30EAC814-8F64-D74A-9EBA-0CBC6BE058AA}">
      <dsp:nvSpPr>
        <dsp:cNvPr id="0" name=""/>
        <dsp:cNvSpPr/>
      </dsp:nvSpPr>
      <dsp:spPr>
        <a:xfrm>
          <a:off x="3555687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900" kern="1200"/>
        </a:p>
      </dsp:txBody>
      <dsp:txXfrm>
        <a:off x="3555687" y="2285489"/>
        <a:ext cx="478239" cy="479528"/>
      </dsp:txXfrm>
    </dsp:sp>
    <dsp:sp modelId="{942B2FD4-F953-1241-B452-E01505D35646}">
      <dsp:nvSpPr>
        <dsp:cNvPr id="0" name=""/>
        <dsp:cNvSpPr/>
      </dsp:nvSpPr>
      <dsp:spPr>
        <a:xfrm>
          <a:off x="4522479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Auslagern von HTML nach </a:t>
          </a:r>
          <a:r>
            <a:rPr lang="de-DE" sz="3600" kern="1200" dirty="0" err="1" smtClean="0"/>
            <a:t>home</a:t>
          </a:r>
          <a:endParaRPr lang="de-DE" sz="3600" kern="1200" dirty="0"/>
        </a:p>
      </dsp:txBody>
      <dsp:txXfrm>
        <a:off x="4579112" y="1615094"/>
        <a:ext cx="3109375" cy="1820318"/>
      </dsp:txXfrm>
    </dsp:sp>
    <dsp:sp modelId="{61D01FBA-AE9A-8140-B034-5E107AF8B06D}">
      <dsp:nvSpPr>
        <dsp:cNvPr id="0" name=""/>
        <dsp:cNvSpPr/>
      </dsp:nvSpPr>
      <dsp:spPr>
        <a:xfrm>
          <a:off x="8067384" y="2125646"/>
          <a:ext cx="683199" cy="799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900" kern="1200"/>
        </a:p>
      </dsp:txBody>
      <dsp:txXfrm>
        <a:off x="8067384" y="2285489"/>
        <a:ext cx="478239" cy="479528"/>
      </dsp:txXfrm>
    </dsp:sp>
    <dsp:sp modelId="{48E1AD6C-04E3-5047-8B6E-169C4DE6C0BD}">
      <dsp:nvSpPr>
        <dsp:cNvPr id="0" name=""/>
        <dsp:cNvSpPr/>
      </dsp:nvSpPr>
      <dsp:spPr>
        <a:xfrm>
          <a:off x="9034176" y="1558461"/>
          <a:ext cx="3222641" cy="1933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Einbinden in die Anwendung</a:t>
          </a:r>
          <a:endParaRPr lang="de-DE" sz="3600" kern="1200" dirty="0"/>
        </a:p>
      </dsp:txBody>
      <dsp:txXfrm>
        <a:off x="9090809" y="1615094"/>
        <a:ext cx="3109375" cy="1820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5990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Erstellen der Komponente „</a:t>
          </a:r>
          <a:r>
            <a:rPr lang="de-DE" sz="1900" kern="1200" dirty="0" err="1" smtClean="0"/>
            <a:t>guest-book</a:t>
          </a:r>
          <a:r>
            <a:rPr lang="de-DE" sz="1900" kern="1200" dirty="0" smtClean="0"/>
            <a:t>“</a:t>
          </a:r>
          <a:endParaRPr lang="de-DE" sz="1900" kern="1200" dirty="0"/>
        </a:p>
      </dsp:txBody>
      <dsp:txXfrm>
        <a:off x="38622" y="2000811"/>
        <a:ext cx="1791648" cy="1048883"/>
      </dsp:txXfrm>
    </dsp:sp>
    <dsp:sp modelId="{30EAC814-8F64-D74A-9EBA-0CBC6BE058AA}">
      <dsp:nvSpPr>
        <dsp:cNvPr id="0" name=""/>
        <dsp:cNvSpPr/>
      </dsp:nvSpPr>
      <dsp:spPr>
        <a:xfrm>
          <a:off x="2048593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2048593" y="2387099"/>
        <a:ext cx="275566" cy="276308"/>
      </dsp:txXfrm>
    </dsp:sp>
    <dsp:sp modelId="{942B2FD4-F953-1241-B452-E01505D35646}">
      <dsp:nvSpPr>
        <dsp:cNvPr id="0" name=""/>
        <dsp:cNvSpPr/>
      </dsp:nvSpPr>
      <dsp:spPr>
        <a:xfrm>
          <a:off x="2605666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Einbinden in die Anwendung</a:t>
          </a:r>
          <a:endParaRPr lang="de-DE" sz="1900" kern="1200" dirty="0"/>
        </a:p>
      </dsp:txBody>
      <dsp:txXfrm>
        <a:off x="2638298" y="2000811"/>
        <a:ext cx="1791648" cy="1048883"/>
      </dsp:txXfrm>
    </dsp:sp>
    <dsp:sp modelId="{61D01FBA-AE9A-8140-B034-5E107AF8B06D}">
      <dsp:nvSpPr>
        <dsp:cNvPr id="0" name=""/>
        <dsp:cNvSpPr/>
      </dsp:nvSpPr>
      <dsp:spPr>
        <a:xfrm>
          <a:off x="4648270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4648270" y="2387099"/>
        <a:ext cx="275566" cy="276308"/>
      </dsp:txXfrm>
    </dsp:sp>
    <dsp:sp modelId="{48E1AD6C-04E3-5047-8B6E-169C4DE6C0BD}">
      <dsp:nvSpPr>
        <dsp:cNvPr id="0" name=""/>
        <dsp:cNvSpPr/>
      </dsp:nvSpPr>
      <dsp:spPr>
        <a:xfrm>
          <a:off x="5205343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Erstellen der Komponente „</a:t>
          </a:r>
          <a:r>
            <a:rPr lang="de-DE" sz="1900" kern="1200" dirty="0" err="1" smtClean="0"/>
            <a:t>guest</a:t>
          </a:r>
          <a:r>
            <a:rPr lang="de-DE" sz="1900" kern="1200" dirty="0" smtClean="0"/>
            <a:t>-list“</a:t>
          </a:r>
          <a:endParaRPr lang="de-DE" sz="1900" kern="1200" dirty="0"/>
        </a:p>
      </dsp:txBody>
      <dsp:txXfrm>
        <a:off x="5237975" y="2000811"/>
        <a:ext cx="1791648" cy="1048883"/>
      </dsp:txXfrm>
    </dsp:sp>
    <dsp:sp modelId="{0AD4DF4A-E0D6-074E-8C5C-EC60A69D5CD5}">
      <dsp:nvSpPr>
        <dsp:cNvPr id="0" name=""/>
        <dsp:cNvSpPr/>
      </dsp:nvSpPr>
      <dsp:spPr>
        <a:xfrm>
          <a:off x="7247947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7247947" y="2387099"/>
        <a:ext cx="275566" cy="276308"/>
      </dsp:txXfrm>
    </dsp:sp>
    <dsp:sp modelId="{C72C48AC-E55D-9140-B4CF-F284B256CE46}">
      <dsp:nvSpPr>
        <dsp:cNvPr id="0" name=""/>
        <dsp:cNvSpPr/>
      </dsp:nvSpPr>
      <dsp:spPr>
        <a:xfrm>
          <a:off x="7805020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Auslagern des HTML nach </a:t>
          </a:r>
          <a:r>
            <a:rPr lang="de-DE" sz="1900" kern="1200" dirty="0" err="1" smtClean="0"/>
            <a:t>guest</a:t>
          </a:r>
          <a:r>
            <a:rPr lang="de-DE" sz="1900" kern="1200" dirty="0" smtClean="0"/>
            <a:t>-list</a:t>
          </a:r>
          <a:endParaRPr lang="de-DE" sz="1900" kern="1200" dirty="0"/>
        </a:p>
      </dsp:txBody>
      <dsp:txXfrm>
        <a:off x="7837652" y="2000811"/>
        <a:ext cx="1791648" cy="1048883"/>
      </dsp:txXfrm>
    </dsp:sp>
    <dsp:sp modelId="{C0778852-E178-8D45-B49B-75D931FC40CB}">
      <dsp:nvSpPr>
        <dsp:cNvPr id="0" name=""/>
        <dsp:cNvSpPr/>
      </dsp:nvSpPr>
      <dsp:spPr>
        <a:xfrm>
          <a:off x="9847624" y="2294996"/>
          <a:ext cx="393665" cy="4605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9847624" y="2387099"/>
        <a:ext cx="275566" cy="276308"/>
      </dsp:txXfrm>
    </dsp:sp>
    <dsp:sp modelId="{CE1BF210-B0C1-0C45-B643-E2A51ACDB5A4}">
      <dsp:nvSpPr>
        <dsp:cNvPr id="0" name=""/>
        <dsp:cNvSpPr/>
      </dsp:nvSpPr>
      <dsp:spPr>
        <a:xfrm>
          <a:off x="10404697" y="1968179"/>
          <a:ext cx="1856912" cy="1114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Einbinden in die Komponente </a:t>
          </a:r>
          <a:r>
            <a:rPr lang="de-DE" sz="1900" kern="1200" dirty="0" err="1" smtClean="0"/>
            <a:t>guest-book</a:t>
          </a:r>
          <a:endParaRPr lang="de-DE" sz="1900" kern="1200" dirty="0"/>
        </a:p>
      </dsp:txBody>
      <dsp:txXfrm>
        <a:off x="10437329" y="2000811"/>
        <a:ext cx="1791648" cy="10488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5391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Erstellen des Service „</a:t>
          </a:r>
          <a:r>
            <a:rPr lang="de-DE" sz="2600" kern="1200" dirty="0" err="1" smtClean="0"/>
            <a:t>guest-book.service</a:t>
          </a:r>
          <a:r>
            <a:rPr lang="de-DE" sz="2600" kern="1200" dirty="0" smtClean="0"/>
            <a:t>“</a:t>
          </a:r>
          <a:endParaRPr lang="de-DE" sz="2600" kern="1200" dirty="0"/>
        </a:p>
      </dsp:txBody>
      <dsp:txXfrm>
        <a:off x="46813" y="1859551"/>
        <a:ext cx="2274236" cy="1331404"/>
      </dsp:txXfrm>
    </dsp:sp>
    <dsp:sp modelId="{30EAC814-8F64-D74A-9EBA-0CBC6BE058AA}">
      <dsp:nvSpPr>
        <dsp:cNvPr id="0" name=""/>
        <dsp:cNvSpPr/>
      </dsp:nvSpPr>
      <dsp:spPr>
        <a:xfrm>
          <a:off x="2598179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2598179" y="2349886"/>
        <a:ext cx="349791" cy="350733"/>
      </dsp:txXfrm>
    </dsp:sp>
    <dsp:sp modelId="{942B2FD4-F953-1241-B452-E01505D35646}">
      <dsp:nvSpPr>
        <dsp:cNvPr id="0" name=""/>
        <dsp:cNvSpPr/>
      </dsp:nvSpPr>
      <dsp:spPr>
        <a:xfrm>
          <a:off x="3305303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Einbinden in die Anwendung</a:t>
          </a:r>
          <a:endParaRPr lang="de-DE" sz="2600" kern="1200" dirty="0"/>
        </a:p>
      </dsp:txBody>
      <dsp:txXfrm>
        <a:off x="3346725" y="1859551"/>
        <a:ext cx="2274236" cy="1331404"/>
      </dsp:txXfrm>
    </dsp:sp>
    <dsp:sp modelId="{61D01FBA-AE9A-8140-B034-5E107AF8B06D}">
      <dsp:nvSpPr>
        <dsp:cNvPr id="0" name=""/>
        <dsp:cNvSpPr/>
      </dsp:nvSpPr>
      <dsp:spPr>
        <a:xfrm>
          <a:off x="5898091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5898091" y="2349886"/>
        <a:ext cx="349791" cy="350733"/>
      </dsp:txXfrm>
    </dsp:sp>
    <dsp:sp modelId="{2D682FDA-6E7F-4A43-8A70-4A764CE24742}">
      <dsp:nvSpPr>
        <dsp:cNvPr id="0" name=""/>
        <dsp:cNvSpPr/>
      </dsp:nvSpPr>
      <dsp:spPr>
        <a:xfrm>
          <a:off x="6605216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Auslagern der Businesslogik in den Service</a:t>
          </a:r>
          <a:endParaRPr lang="de-DE" sz="2600" kern="1200" dirty="0"/>
        </a:p>
      </dsp:txBody>
      <dsp:txXfrm>
        <a:off x="6646638" y="1859551"/>
        <a:ext cx="2274236" cy="1331404"/>
      </dsp:txXfrm>
    </dsp:sp>
    <dsp:sp modelId="{78019554-895E-1248-B21B-5CD6309654E4}">
      <dsp:nvSpPr>
        <dsp:cNvPr id="0" name=""/>
        <dsp:cNvSpPr/>
      </dsp:nvSpPr>
      <dsp:spPr>
        <a:xfrm>
          <a:off x="9198004" y="2232975"/>
          <a:ext cx="499701" cy="58455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100" kern="1200"/>
        </a:p>
      </dsp:txBody>
      <dsp:txXfrm>
        <a:off x="9198004" y="2349886"/>
        <a:ext cx="349791" cy="350733"/>
      </dsp:txXfrm>
    </dsp:sp>
    <dsp:sp modelId="{48E1AD6C-04E3-5047-8B6E-169C4DE6C0BD}">
      <dsp:nvSpPr>
        <dsp:cNvPr id="0" name=""/>
        <dsp:cNvSpPr/>
      </dsp:nvSpPr>
      <dsp:spPr>
        <a:xfrm>
          <a:off x="9905128" y="1818129"/>
          <a:ext cx="2357080" cy="1414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Verwendung des Service</a:t>
          </a:r>
          <a:endParaRPr lang="de-DE" sz="2600" kern="1200" dirty="0"/>
        </a:p>
      </dsp:txBody>
      <dsp:txXfrm>
        <a:off x="9946550" y="1859551"/>
        <a:ext cx="2274236" cy="13314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 smtClean="0"/>
            <a:t>Anbinden von Bootstrap</a:t>
          </a:r>
          <a:endParaRPr lang="de-DE" sz="6200" kern="1200" dirty="0"/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0" kern="1200"/>
        </a:p>
      </dsp:txBody>
      <dsp:txXfrm>
        <a:off x="5622849" y="2145106"/>
        <a:ext cx="758250" cy="760294"/>
      </dsp:txXfrm>
    </dsp:sp>
    <dsp:sp modelId="{F3798565-47D6-9C41-8AE7-D9D9868DAAE8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200" kern="1200" dirty="0" smtClean="0"/>
            <a:t>Eigene Styles hinzufügen</a:t>
          </a:r>
          <a:endParaRPr lang="de-DE" sz="6200" kern="1200" dirty="0"/>
        </a:p>
      </dsp:txBody>
      <dsp:txXfrm>
        <a:off x="7245491" y="1082193"/>
        <a:ext cx="4929921" cy="28861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9049A-FF2E-864B-A995-C88CCE14464E}">
      <dsp:nvSpPr>
        <dsp:cNvPr id="0" name=""/>
        <dsp:cNvSpPr/>
      </dsp:nvSpPr>
      <dsp:spPr>
        <a:xfrm>
          <a:off x="2396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Definition von Routen</a:t>
          </a:r>
          <a:endParaRPr lang="de-DE" sz="6500" kern="1200" dirty="0"/>
        </a:p>
      </dsp:txBody>
      <dsp:txXfrm>
        <a:off x="92187" y="1082193"/>
        <a:ext cx="4929921" cy="2886119"/>
      </dsp:txXfrm>
    </dsp:sp>
    <dsp:sp modelId="{30EAC814-8F64-D74A-9EBA-0CBC6BE058AA}">
      <dsp:nvSpPr>
        <dsp:cNvPr id="0" name=""/>
        <dsp:cNvSpPr/>
      </dsp:nvSpPr>
      <dsp:spPr>
        <a:xfrm>
          <a:off x="5622849" y="1891675"/>
          <a:ext cx="1083214" cy="12671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400" kern="1200"/>
        </a:p>
      </dsp:txBody>
      <dsp:txXfrm>
        <a:off x="5622849" y="2145106"/>
        <a:ext cx="758250" cy="760294"/>
      </dsp:txXfrm>
    </dsp:sp>
    <dsp:sp modelId="{942B2FD4-F953-1241-B452-E01505D35646}">
      <dsp:nvSpPr>
        <dsp:cNvPr id="0" name=""/>
        <dsp:cNvSpPr/>
      </dsp:nvSpPr>
      <dsp:spPr>
        <a:xfrm>
          <a:off x="7155700" y="992402"/>
          <a:ext cx="5109503" cy="3065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Verwendung der Routing</a:t>
          </a:r>
          <a:endParaRPr lang="de-DE" sz="6500" kern="1200" dirty="0"/>
        </a:p>
      </dsp:txBody>
      <dsp:txXfrm>
        <a:off x="7245491" y="1082193"/>
        <a:ext cx="4929921" cy="288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B2D4D-C61F-4A02-858F-4EE81162AE51}" type="datetimeFigureOut">
              <a:rPr lang="de-DE" smtClean="0">
                <a:latin typeface="Segoe UI" pitchFamily="34" charset="0"/>
              </a:rPr>
              <a:pPr/>
              <a:t>19.10.17</a:t>
            </a:fld>
            <a:endParaRPr lang="de-DE" dirty="0">
              <a:latin typeface="Segoe U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28A04-8011-4DCE-8777-B5018D5B4F32}" type="slidenum">
              <a:rPr lang="de-DE" smtClean="0">
                <a:latin typeface="Segoe UI" pitchFamily="34" charset="0"/>
              </a:rPr>
              <a:pPr/>
              <a:t>‹Nr.›</a:t>
            </a:fld>
            <a:endParaRPr lang="de-DE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72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2E1CCC5-01B8-284F-B77B-84D835A7601B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C873CC87-18E6-904B-91DF-7AB1BE26DD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93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1pPr>
    <a:lvl2pPr marL="65023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2pPr>
    <a:lvl3pPr marL="130046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3pPr>
    <a:lvl4pPr marL="195069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4pPr>
    <a:lvl5pPr marL="2600919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5pPr>
    <a:lvl6pPr marL="325114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Crossplatform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Progressive Web Apps</a:t>
            </a:r>
            <a:br>
              <a:rPr lang="de-DE" dirty="0"/>
            </a:br>
            <a:r>
              <a:rPr lang="de-DE" dirty="0" err="1"/>
              <a:t>FatClient</a:t>
            </a:r>
            <a:r>
              <a:rPr lang="de-DE" baseline="0" dirty="0"/>
              <a:t> Experience auf Basis von Webtechnologien, </a:t>
            </a:r>
            <a:r>
              <a:rPr lang="de-DE" baseline="0" dirty="0" err="1"/>
              <a:t>hochperformant</a:t>
            </a:r>
            <a:r>
              <a:rPr lang="de-DE" baseline="0" dirty="0"/>
              <a:t> und ohne Installation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Native</a:t>
            </a:r>
            <a:br>
              <a:rPr lang="de-DE" dirty="0"/>
            </a:br>
            <a:r>
              <a:rPr lang="de-DE" dirty="0"/>
              <a:t>Native Apps durch Verwendung entsprechender</a:t>
            </a:r>
            <a:r>
              <a:rPr lang="de-DE" baseline="0" dirty="0"/>
              <a:t> UI-Frameworks (bspw. IONIC)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Desktop</a:t>
            </a:r>
            <a:br>
              <a:rPr lang="de-DE" dirty="0"/>
            </a:br>
            <a:r>
              <a:rPr lang="de-DE" dirty="0" err="1"/>
              <a:t>Beriebssystemunabhängige</a:t>
            </a:r>
            <a:r>
              <a:rPr lang="de-DE" baseline="0" dirty="0"/>
              <a:t> Clients, „lernen fürs Web“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Speed</a:t>
            </a:r>
            <a:r>
              <a:rPr lang="de-DE" baseline="0" dirty="0"/>
              <a:t> und Performance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Code </a:t>
            </a:r>
            <a:r>
              <a:rPr lang="de-DE" baseline="0" dirty="0" err="1"/>
              <a:t>generation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Automatic</a:t>
            </a:r>
            <a:r>
              <a:rPr lang="de-DE" baseline="0" dirty="0"/>
              <a:t> Code </a:t>
            </a:r>
            <a:r>
              <a:rPr lang="de-DE" baseline="0" dirty="0" err="1"/>
              <a:t>splitting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Productivity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Templates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CLI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DIE‘s</a:t>
            </a: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Full</a:t>
            </a:r>
            <a:r>
              <a:rPr lang="de-DE" baseline="0" dirty="0"/>
              <a:t> Development Story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Testing</a:t>
            </a:r>
            <a:r>
              <a:rPr lang="de-DE" baseline="0" dirty="0"/>
              <a:t> -&gt; Animation -&gt; </a:t>
            </a:r>
            <a:r>
              <a:rPr lang="de-DE" baseline="0" dirty="0" err="1"/>
              <a:t>Accessibitlity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8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Modularisierung</a:t>
            </a:r>
            <a:br>
              <a:rPr lang="de-DE" dirty="0"/>
            </a:br>
            <a:r>
              <a:rPr lang="de-DE" dirty="0"/>
              <a:t>konsequent durchgezogen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DataBinding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DependencyInjection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</a:t>
            </a:r>
            <a:r>
              <a:rPr lang="de-DE" baseline="0" dirty="0"/>
              <a:t> großen und ganzen nur 3 Stereotypen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Services (keine UI, reine Algorithmen)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Component</a:t>
            </a:r>
            <a:r>
              <a:rPr lang="de-DE" baseline="0" dirty="0"/>
              <a:t> (ein eigenes </a:t>
            </a:r>
            <a:r>
              <a:rPr lang="de-DE" baseline="0" dirty="0" err="1"/>
              <a:t>Markupelment</a:t>
            </a:r>
            <a:r>
              <a:rPr lang="de-DE" baseline="0" dirty="0"/>
              <a:t>, eigenes Template, verknüpft über Binding und Events)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Directive</a:t>
            </a:r>
            <a:r>
              <a:rPr lang="de-DE" baseline="0" dirty="0"/>
              <a:t> (erweitert </a:t>
            </a:r>
            <a:r>
              <a:rPr lang="de-DE" baseline="0" dirty="0" err="1"/>
              <a:t>bestehnde</a:t>
            </a:r>
            <a:r>
              <a:rPr lang="de-DE" baseline="0" dirty="0"/>
              <a:t> Markupelemente um Verhalten)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21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Scaffolding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Erstellung</a:t>
            </a:r>
            <a:r>
              <a:rPr lang="de-DE" baseline="0" dirty="0">
                <a:sym typeface="Wingdings"/>
              </a:rPr>
              <a:t> eines Gerüsts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61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64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 </a:t>
            </a:r>
            <a:r>
              <a:rPr lang="de-DE" sz="1700" b="1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interface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allows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manipulation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of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browser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 </a:t>
            </a:r>
            <a:r>
              <a:rPr lang="de-DE" sz="1700" b="0" i="1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session</a:t>
            </a:r>
            <a:r>
              <a:rPr lang="de-DE" sz="1700" b="0" i="1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1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,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visited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tab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or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frame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that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the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current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page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is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</a:t>
            </a:r>
            <a:r>
              <a:rPr lang="de-DE" sz="1700" b="0" i="0" kern="120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loaded</a:t>
            </a:r>
            <a:r>
              <a:rPr lang="de-DE" sz="1700" b="0" i="0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in. (Quelle: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 https://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developer.mozilla.org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/de/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docs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/Web/API/</a:t>
            </a:r>
            <a:r>
              <a:rPr lang="de-DE" sz="1700" b="0" i="0" kern="1200" baseline="0" dirty="0" err="1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History</a:t>
            </a:r>
            <a:r>
              <a:rPr lang="de-DE" sz="1700" b="0" i="0" kern="1200" baseline="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05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0516015" cy="1224000"/>
          </a:xfrm>
        </p:spPr>
        <p:txBody>
          <a:bodyPr/>
          <a:lstStyle>
            <a:lvl1pPr>
              <a:lnSpc>
                <a:spcPts val="4000"/>
              </a:lnSpc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pic>
        <p:nvPicPr>
          <p:cNvPr id="1026" name="Picture 2" descr="C:\Users\Vanessa\Desktop\datev_2_7\log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800" y="374400"/>
            <a:ext cx="1393200" cy="139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platzhalter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7" r="668" b="7667"/>
          <a:stretch/>
        </p:blipFill>
        <p:spPr>
          <a:xfrm>
            <a:off x="0" y="2054349"/>
            <a:ext cx="130048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12266013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-2" y="2091598"/>
            <a:ext cx="13004801" cy="47925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0EE9CECA-FE53-4E0D-AD22-D4AB49ECF809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C07A299E-41A7-4A08-81FA-6FBA6806F0A5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9151A28C-FF21-4CC9-B28E-CF780807FE3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2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1569968"/>
            <a:ext cx="6845446" cy="5049907"/>
          </a:xfrm>
        </p:spPr>
        <p:txBody>
          <a:bodyPr lIns="129600">
            <a:noAutofit/>
          </a:bodyPr>
          <a:lstStyle>
            <a:lvl1pPr marL="358775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599"/>
            <a:ext cx="6845446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31" hasCustomPrompt="1"/>
          </p:nvPr>
        </p:nvSpPr>
        <p:spPr>
          <a:xfrm>
            <a:off x="7464599" y="0"/>
            <a:ext cx="5540201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D332A91-9158-4543-9295-8484F133E10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C426E4CE-7F9D-4A7E-A795-EDD7185E3A7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73459CEF-058C-4C7D-9907-D7A5E4B23A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88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6641999" y="1569368"/>
            <a:ext cx="6005613" cy="5050507"/>
          </a:xfrm>
        </p:spPr>
        <p:txBody>
          <a:bodyPr lIns="129600">
            <a:noAutofit/>
          </a:bodyPr>
          <a:lstStyle>
            <a:lvl1pPr marL="360000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6641999" y="201600"/>
            <a:ext cx="6005613" cy="12204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3" hasCustomPrompt="1"/>
          </p:nvPr>
        </p:nvSpPr>
        <p:spPr>
          <a:xfrm>
            <a:off x="0" y="0"/>
            <a:ext cx="6502399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64A9B900-82AE-4D1E-B11E-155C1B82500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1953AE8-A571-4BCE-AF9C-CC7A649DD8C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6DCAD949-98D9-4F76-BE67-6629B37422C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99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-2"/>
            <a:ext cx="13010101" cy="68841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0F48F7B5-AF2D-4886-B660-ACFD0F3CA06C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C01D3F89-6DF4-4DC1-ABFC-4B69E0299624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BFD42FBE-0754-4285-A3CE-566D22A33C59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83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69368"/>
            <a:ext cx="12267600" cy="50505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434AC82E-1F55-4D6D-B12A-7355E3927B04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95F90759-2A54-4A06-B304-DFA3C45AF30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AAA489C6-E63E-4078-89A4-7CC1709D720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7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4474443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4A5A6B0-652D-48FC-AF73-17BD8D217D8E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239BA7E1-F103-432E-BC27-0127D2228DA4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E398A7F9-A765-46A7-B1D7-8FF6247ED6E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47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91740" y="2253526"/>
            <a:ext cx="10514472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91740" y="1569368"/>
            <a:ext cx="10514472" cy="5544712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99" y="1569368"/>
            <a:ext cx="12267601" cy="3801145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E251BDE8-F6CD-4379-B02C-D58055E91CB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F684EDD4-7234-4CF4-A5B8-FCC6419FE199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81EB7AF2-AEA0-439E-B5DA-DF760778341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8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50" y="2140656"/>
            <a:ext cx="12267650" cy="322062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C2E5ECD2-BEB5-47D1-A89E-69496048A8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8DADA64D-3A7A-4438-9197-BD283065722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3D8A091A-178E-435F-9EA9-84BA66D378C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89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Abgerundetes Rechteck 7"/>
          <p:cNvSpPr/>
          <p:nvPr userDrawn="1"/>
        </p:nvSpPr>
        <p:spPr>
          <a:xfrm>
            <a:off x="381600" y="2253526"/>
            <a:ext cx="5126400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908049" y="2145432"/>
            <a:ext cx="5472819" cy="322508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0990" y="1569368"/>
            <a:ext cx="5996279" cy="38031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4028" y="1569369"/>
            <a:ext cx="6025172" cy="3803106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E75B6010-F5BB-4F22-8221-D75D21F6EB55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26547C97-5C9B-4C14-8D49-A5E83DFFB45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98B57AAA-67F4-4EFE-A062-411C04E4F8A2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443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0603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3050" y="2145432"/>
            <a:ext cx="6026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80990" y="2141538"/>
            <a:ext cx="5996279" cy="323093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0C7C8404-609B-40A1-85F0-0C1D3C5C6357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3C29D00E-B305-494B-A605-238A832848F3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7FC7C27A-51A6-4577-BAAE-22B90EFD1D16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22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3004800" cy="7315200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13004800" cy="7315200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  <a:lvl9pPr>
              <a:defRPr baseline="0"/>
            </a:lvl9pPr>
          </a:lstStyle>
          <a:p>
            <a:pPr lvl="0"/>
            <a:r>
              <a:rPr lang="de-DE" dirty="0"/>
              <a:t>   </a:t>
            </a:r>
          </a:p>
        </p:txBody>
      </p:sp>
      <p:sp>
        <p:nvSpPr>
          <p:cNvPr id="9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-6875" y="201216"/>
            <a:ext cx="13011675" cy="1832400"/>
          </a:xfrm>
          <a:prstGeom prst="rect">
            <a:avLst/>
          </a:prstGeom>
          <a:solidFill>
            <a:schemeClr val="bg1"/>
          </a:solidFill>
          <a:effectLst>
            <a:outerShdw blurRad="190500" dist="38100" dir="2700000" algn="ctr" rotWithShape="0">
              <a:schemeClr val="tx1">
                <a:alpha val="70000"/>
              </a:schemeClr>
            </a:outerShdw>
          </a:effectLst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216"/>
            <a:ext cx="10516015" cy="1224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44"/>
          <p:cNvSpPr>
            <a:spLocks noGrp="1"/>
          </p:cNvSpPr>
          <p:nvPr>
            <p:ph type="body" sz="quarter" idx="23" hasCustomPrompt="1"/>
          </p:nvPr>
        </p:nvSpPr>
        <p:spPr>
          <a:xfrm>
            <a:off x="11314800" y="374400"/>
            <a:ext cx="1393200" cy="139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</p:spTree>
    <p:extLst>
      <p:ext uri="{BB962C8B-B14F-4D97-AF65-F5344CB8AC3E}">
        <p14:creationId xmlns:p14="http://schemas.microsoft.com/office/powerpoint/2010/main" val="4290945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2145432"/>
            <a:ext cx="12267600" cy="4474443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3D616DE-E3B4-4D35-BB61-A1FFAD7A5AA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009571DE-76C3-4B92-A98C-31AD1C84E96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A873DEEA-A3E3-4201-A6F9-C92D0EB9E73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54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BE1F9E44-CCA9-4032-B773-94D7E2DF8E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D3B4066-4E5D-4AAB-A33C-01B8A1CAA20D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52AE4811-CB7B-4E63-92A7-E2967B6AEBE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4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7AEDF8C5-F6FB-4119-B6A3-908B246DAB0B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CCDEB9D-85DD-4CF0-96C7-BA711D11F2B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418E80D9-3450-43BD-94A9-22C9BF91B1C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933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5D8C277-6F42-4B11-AB90-EBE3A1238A85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4815A052-9443-41A9-9F46-0AA437EEDDA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5F7C50D9-9DEA-4EFD-ACE3-677BBD4DEB55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421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 userDrawn="1"/>
        </p:nvSpPr>
        <p:spPr>
          <a:xfrm>
            <a:off x="382214" y="2145433"/>
            <a:ext cx="12266985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6B4135B1-E114-41F0-9C64-3A26186B834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84D81854-B37F-4ADF-A34F-BF0CCA2926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2EE17D9C-06FE-45C8-B312-4C5617C4900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210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="" xmlns:a16="http://schemas.microsoft.com/office/drawing/2014/main" id="{F92E0490-C295-4C99-B9D1-6310B9164EDD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="" xmlns:a16="http://schemas.microsoft.com/office/drawing/2014/main" id="{DD98C48F-3C69-4703-B4CC-632DDDDB497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="" xmlns:a16="http://schemas.microsoft.com/office/drawing/2014/main" id="{1968527D-44A1-407F-99A6-2ACAB46FBD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546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8AFAB162-0FDB-4A37-A4FD-CBFC89474486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46B12C25-0691-43C5-8596-6B8AD003987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7C5C2594-4A54-4AE0-88EE-FB17FDD4570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717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D1D6952B-45CB-46FF-9F9B-1F98CC255417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C08D0C6-0E40-46E2-9D6C-74181D953DF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EA500A2A-E0AD-4AD6-AB58-61BF900F0E2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550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nur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A181F7F8-D379-4070-8216-3B81228B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D8E0E4FD-5CC1-4D23-A3E8-7DAB1134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6D72C792-B02A-4A44-BF65-9B261DE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434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2983149" y="1569369"/>
            <a:ext cx="3528269" cy="482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datev.de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facebook.com/datev</a:t>
            </a:r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twitter.com/datev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95" y="3739307"/>
            <a:ext cx="1051547" cy="105154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1749240"/>
            <a:ext cx="1067996" cy="1044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70" y="3741731"/>
            <a:ext cx="1067995" cy="10679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5753570"/>
            <a:ext cx="1051549" cy="85526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1809310"/>
            <a:ext cx="1035033" cy="1035982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726536" y="1569369"/>
            <a:ext cx="3528269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plus.google.com/+datev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instagram.com/</a:t>
            </a:r>
            <a:r>
              <a:rPr lang="de-DE" sz="2000" noProof="0" dirty="0"/>
              <a:t>dateveg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youtube.com/datev</a:t>
            </a:r>
          </a:p>
        </p:txBody>
      </p:sp>
      <p:pic>
        <p:nvPicPr>
          <p:cNvPr id="13" name="Bild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5745832"/>
            <a:ext cx="1028124" cy="72390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B1E6CA30-BA19-47F1-BFEE-B5E43CCE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="" xmlns:a16="http://schemas.microsoft.com/office/drawing/2014/main" id="{06236A5B-AF48-4E5C-BD02-27BC7332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="" xmlns:a16="http://schemas.microsoft.com/office/drawing/2014/main" id="{6C539E6F-C163-4DFD-A93D-F463843C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8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5561013"/>
            <a:ext cx="12261301" cy="106272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marR="0" indent="-360000" algn="l" defTabSz="13004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0D033"/>
              </a:buClr>
              <a:buSzPct val="80000"/>
              <a:buFont typeface="Wingdings" panose="05000000000000000000" pitchFamily="2" charset="2"/>
              <a:buChar char=""/>
              <a:tabLst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4595864"/>
            <a:ext cx="12261301" cy="965149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3950307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719817"/>
            <a:ext cx="1226316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7" hasCustomPrompt="1"/>
          </p:nvPr>
        </p:nvSpPr>
        <p:spPr>
          <a:xfrm>
            <a:off x="0" y="-1"/>
            <a:ext cx="13004800" cy="2577481"/>
          </a:xfrm>
          <a:solidFill>
            <a:srgbClr val="90D033"/>
          </a:solidFill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E9F2D5EB-EB07-4AC4-94D4-FA6BD7E8739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947F1BF2-5B5A-4E3F-9A69-A7FC06CEE6DA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B0D6E36A-E68C-4CFF-A1B3-ADE80884E18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6688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anessa\Desktop\datev_2_7\logoclaim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6" y="1846800"/>
            <a:ext cx="5577518" cy="360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5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409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712400" y="1857600"/>
            <a:ext cx="5576400" cy="360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84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40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800"/>
            <a:ext cx="12261250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600"/>
            <a:ext cx="12261250" cy="1224000"/>
          </a:xfrm>
        </p:spPr>
        <p:txBody>
          <a:bodyPr lIns="129600"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9" y="5561013"/>
            <a:ext cx="12259382" cy="106337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9" y="4501478"/>
            <a:ext cx="12259382" cy="105953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37" hasCustomPrompt="1"/>
          </p:nvPr>
        </p:nvSpPr>
        <p:spPr>
          <a:xfrm>
            <a:off x="-1" y="2073275"/>
            <a:ext cx="13004801" cy="2295316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68DD9D8-7FE8-48F0-AE91-AE98EA3DCA20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DD743ADB-89F1-48B5-A397-7FB83734730F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E9AACC46-EA1E-4E6F-8F9D-AC4B57F09904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8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12261301" cy="1224000"/>
          </a:xfrm>
        </p:spPr>
        <p:txBody>
          <a:bodyPr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3369619"/>
            <a:ext cx="12261301" cy="921600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 baseline="0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5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2073423"/>
            <a:ext cx="12261301" cy="1288941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4413771"/>
            <a:ext cx="13004800" cy="2472803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39EC82D5-F468-46F1-8BE2-F62E4D04C5C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32A29AE2-1FA8-458C-9BDD-E35CA69A934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DC4135BE-88E8-4C4B-B3FF-FC61855E0C9F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4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6560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6561962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99" y="4521696"/>
            <a:ext cx="6560301" cy="2098179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</p:txBody>
      </p:sp>
      <p:sp>
        <p:nvSpPr>
          <p:cNvPr id="21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98" y="2073424"/>
            <a:ext cx="6561963" cy="2448272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35" hasCustomPrompt="1"/>
          </p:nvPr>
        </p:nvSpPr>
        <p:spPr>
          <a:xfrm>
            <a:off x="7155463" y="0"/>
            <a:ext cx="5849337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42621BA8-D298-4AAA-B27E-2D5702596736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59687A69-8E9C-4168-AA2A-7D487587D19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536244A4-4C24-4CD2-82E9-C547A6F8C84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5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60927" y="1431706"/>
            <a:ext cx="6582879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itel 4"/>
          <p:cNvSpPr>
            <a:spLocks noGrp="1"/>
          </p:cNvSpPr>
          <p:nvPr>
            <p:ph type="title" hasCustomPrompt="1"/>
          </p:nvPr>
        </p:nvSpPr>
        <p:spPr>
          <a:xfrm>
            <a:off x="6060926" y="201216"/>
            <a:ext cx="658287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59488" y="4669732"/>
            <a:ext cx="6582879" cy="195014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059488" y="2073424"/>
            <a:ext cx="6582879" cy="2596308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5845986" cy="6619875"/>
          </a:xfrm>
          <a:prstGeom prst="rect">
            <a:avLst/>
          </a:prstGeo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BF6F2AC7-7673-45B2-B727-C8AE32F0AB56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92A772BA-DCE7-4C4E-83BA-CF4FFCC183EE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E51D4D1D-A3D0-476F-93F4-F41207D0539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9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24638" y="1432800"/>
            <a:ext cx="6018212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6625020" y="201600"/>
            <a:ext cx="6018212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624638" y="4715420"/>
            <a:ext cx="6018212" cy="1904455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624638" y="2073424"/>
            <a:ext cx="6018212" cy="264199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 und Aufzählungen.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6410325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37D39D12-6498-4172-8CA5-163DBEBBD0CB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="" xmlns:a16="http://schemas.microsoft.com/office/drawing/2014/main" id="{F310451D-2AF2-4222-AA5C-04DDCF6CA55F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="" xmlns:a16="http://schemas.microsoft.com/office/drawing/2014/main" id="{8546ADD4-A434-4A15-B639-BB0897136588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-2"/>
            <a:ext cx="13004800" cy="6886577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75517"/>
            <a:ext cx="13003200" cy="1833508"/>
          </a:xfrm>
          <a:prstGeom prst="rect">
            <a:avLst/>
          </a:prstGeom>
          <a:solidFill>
            <a:srgbClr val="FFFFFF"/>
          </a:solidFill>
          <a:effectLst>
            <a:outerShdw blurRad="190500" dist="38100" dir="2700000" algn="ctr" rotWithShape="0">
              <a:schemeClr val="bg1">
                <a:alpha val="70000"/>
              </a:schemeClr>
            </a:outerShdw>
          </a:effectLst>
        </p:spPr>
        <p:txBody>
          <a:bodyPr lIns="130046" tIns="65023" rIns="130046" bIns="65023"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4145" cy="576225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19FBC2B-4138-47A7-96C3-6075667C774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193B0760-28CB-4559-9AEF-4866F2FCE0E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A263DBAA-5BAE-421E-BCAE-39992A39B61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4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30" Type="http://schemas.openxmlformats.org/officeDocument/2006/relationships/image" Target="../media/image1.png"/><Relationship Id="rId31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3.xml"/><Relationship Id="rId3" Type="http://schemas.openxmlformats.org/officeDocument/2006/relationships/image" Target="../media/image2.gif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4.xml"/><Relationship Id="rId3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2588" y="1706563"/>
            <a:ext cx="12266611" cy="490378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2588" y="212725"/>
            <a:ext cx="12266612" cy="1208089"/>
          </a:xfrm>
          <a:prstGeom prst="rect">
            <a:avLst/>
          </a:prstGeom>
        </p:spPr>
        <p:txBody>
          <a:bodyPr vert="horz" lIns="129600" tIns="45720" rIns="129600" bIns="45720" rtlCol="0" anchor="ctr">
            <a:normAutofit/>
          </a:bodyPr>
          <a:lstStyle/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86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2" r:id="rId2"/>
    <p:sldLayoutId id="2147483654" r:id="rId3"/>
    <p:sldLayoutId id="2147483655" r:id="rId4"/>
    <p:sldLayoutId id="2147483712" r:id="rId5"/>
    <p:sldLayoutId id="2147483658" r:id="rId6"/>
    <p:sldLayoutId id="2147483659" r:id="rId7"/>
    <p:sldLayoutId id="2147483660" r:id="rId8"/>
    <p:sldLayoutId id="2147483713" r:id="rId9"/>
    <p:sldLayoutId id="2147483714" r:id="rId10"/>
    <p:sldLayoutId id="2147483680" r:id="rId11"/>
    <p:sldLayoutId id="2147483681" r:id="rId12"/>
    <p:sldLayoutId id="2147483715" r:id="rId13"/>
    <p:sldLayoutId id="2147483704" r:id="rId14"/>
    <p:sldLayoutId id="2147483701" r:id="rId15"/>
    <p:sldLayoutId id="2147483705" r:id="rId16"/>
    <p:sldLayoutId id="2147483702" r:id="rId17"/>
    <p:sldLayoutId id="2147483706" r:id="rId18"/>
    <p:sldLayoutId id="2147483703" r:id="rId19"/>
    <p:sldLayoutId id="2147483687" r:id="rId20"/>
    <p:sldLayoutId id="2147483710" r:id="rId21"/>
    <p:sldLayoutId id="2147483688" r:id="rId22"/>
    <p:sldLayoutId id="2147483716" r:id="rId23"/>
    <p:sldLayoutId id="2147483708" r:id="rId24"/>
    <p:sldLayoutId id="2147483717" r:id="rId25"/>
    <p:sldLayoutId id="2147483709" r:id="rId26"/>
    <p:sldLayoutId id="2147483718" r:id="rId27"/>
    <p:sldLayoutId id="2147483690" r:id="rId28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1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4096" userDrawn="1">
          <p15:clr>
            <a:srgbClr val="F26B43"/>
          </p15:clr>
        </p15:guide>
        <p15:guide id="3" pos="240" userDrawn="1">
          <p15:clr>
            <a:srgbClr val="A4A3A4"/>
          </p15:clr>
        </p15:guide>
        <p15:guide id="4" pos="7952" userDrawn="1">
          <p15:clr>
            <a:srgbClr val="A4A3A4"/>
          </p15:clr>
        </p15:guide>
        <p15:guide id="5" orient="horz" pos="4322" userDrawn="1">
          <p15:clr>
            <a:srgbClr val="A4A3A4"/>
          </p15:clr>
        </p15:guide>
        <p15:guide id="6" orient="horz" pos="898" userDrawn="1">
          <p15:clr>
            <a:srgbClr val="A4A3A4"/>
          </p15:clr>
        </p15:guide>
        <p15:guide id="7" orient="horz" pos="4164" userDrawn="1">
          <p15:clr>
            <a:srgbClr val="A4A3A4"/>
          </p15:clr>
        </p15:guide>
        <p15:guide id="8" orient="horz" pos="1351" userDrawn="1">
          <p15:clr>
            <a:srgbClr val="A4A3A4"/>
          </p15:clr>
        </p15:guide>
        <p15:guide id="9" orient="horz" pos="3506" userDrawn="1">
          <p15:clr>
            <a:srgbClr val="A4A3A4"/>
          </p15:clr>
        </p15:guide>
        <p15:guide id="10" orient="horz" pos="4527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="" xmlns:a16="http://schemas.microsoft.com/office/drawing/2014/main" id="{251058B0-31BE-410A-BE50-41D5389B0AAB}"/>
              </a:ext>
            </a:extLst>
          </p:cNvPr>
          <p:cNvSpPr txBox="1">
            <a:spLocks/>
          </p:cNvSpPr>
          <p:nvPr userDrawn="1"/>
        </p:nvSpPr>
        <p:spPr>
          <a:xfrm>
            <a:off x="534988" y="365125"/>
            <a:ext cx="12266612" cy="1208089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de-DE" dirty="0"/>
              <a:t>Besuchen Sie uns</a:t>
            </a:r>
          </a:p>
        </p:txBody>
      </p:sp>
    </p:spTree>
    <p:extLst>
      <p:ext uri="{BB962C8B-B14F-4D97-AF65-F5344CB8AC3E}">
        <p14:creationId xmlns:p14="http://schemas.microsoft.com/office/powerpoint/2010/main" val="182765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4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>
          <p15:clr>
            <a:srgbClr val="F26B43"/>
          </p15:clr>
        </p15:guide>
        <p15:guide id="2" pos="4096">
          <p15:clr>
            <a:srgbClr val="F26B43"/>
          </p15:clr>
        </p15:guide>
        <p15:guide id="3" pos="240">
          <p15:clr>
            <a:srgbClr val="A4A3A4"/>
          </p15:clr>
        </p15:guide>
        <p15:guide id="4" pos="7974">
          <p15:clr>
            <a:srgbClr val="A4A3A4"/>
          </p15:clr>
        </p15:guide>
        <p15:guide id="5" orient="horz" pos="4322">
          <p15:clr>
            <a:srgbClr val="A4A3A4"/>
          </p15:clr>
        </p15:guide>
        <p15:guide id="6" orient="horz" pos="898">
          <p15:clr>
            <a:srgbClr val="A4A3A4"/>
          </p15:clr>
        </p15:guide>
        <p15:guide id="7" orient="horz" pos="4164">
          <p15:clr>
            <a:srgbClr val="A4A3A4"/>
          </p15:clr>
        </p15:guide>
        <p15:guide id="8" orient="horz" pos="1351">
          <p15:clr>
            <a:srgbClr val="A4A3A4"/>
          </p15:clr>
        </p15:guide>
        <p15:guide id="9" orient="horz" pos="3506">
          <p15:clr>
            <a:srgbClr val="A4A3A4"/>
          </p15:clr>
        </p15:guide>
        <p15:guide id="10" orient="horz" pos="452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alle Rechte vorbehalten</a:t>
            </a:r>
          </a:p>
        </p:txBody>
      </p:sp>
    </p:spTree>
    <p:extLst>
      <p:ext uri="{BB962C8B-B14F-4D97-AF65-F5344CB8AC3E}">
        <p14:creationId xmlns:p14="http://schemas.microsoft.com/office/powerpoint/2010/main" val="5724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 userDrawn="1">
          <p15:clr>
            <a:srgbClr val="F26B43"/>
          </p15:clr>
        </p15:guide>
        <p15:guide id="2" orient="horz" pos="230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273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>
          <p15:clr>
            <a:srgbClr val="F26B43"/>
          </p15:clr>
        </p15:guide>
        <p15:guide id="2" orient="horz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li.angular.io/)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4.png"/><Relationship Id="rId3" Type="http://schemas.openxmlformats.org/officeDocument/2006/relationships/hyperlink" Target="https://ti.to/gdcr-nuernberg/2017)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aawada78/angular-workshop.gi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rupp@datev.de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tiff"/><Relationship Id="rId1" Type="http://schemas.openxmlformats.org/officeDocument/2006/relationships/slideLayout" Target="../slideLayouts/slideLayout18.xml"/><Relationship Id="rId2" Type="http://schemas.openxmlformats.org/officeDocument/2006/relationships/hyperlink" Target="mailto:assaad.awada@datev.d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5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de/docs/Web/API/History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wada78/angular-workshop/blob/master/docs/Angular-Workshop-20.10.pptx" TargetMode="External"/><Relationship Id="rId4" Type="http://schemas.openxmlformats.org/officeDocument/2006/relationships/hyperlink" Target="https://ti.to/gdcr-nuernberg/2017)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aawada78/angular-workshop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angular.io/" TargetMode="External"/><Relationship Id="rId3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="" xmlns:a16="http://schemas.microsoft.com/office/drawing/2014/main" id="{45003885-0277-4A8A-9B32-2C0872306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WebApps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Angular und Angular-CLI</a:t>
            </a:r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EA92ABC8-8A1F-45BA-8C5F-D5DEF58C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Workshop </a:t>
            </a:r>
            <a:r>
              <a:rPr lang="mr-IN" dirty="0"/>
              <a:t>–</a:t>
            </a:r>
            <a:r>
              <a:rPr lang="de-DE" dirty="0"/>
              <a:t> Okt. 2017 </a:t>
            </a:r>
          </a:p>
        </p:txBody>
      </p:sp>
    </p:spTree>
    <p:extLst>
      <p:ext uri="{BB962C8B-B14F-4D97-AF65-F5344CB8AC3E}">
        <p14:creationId xmlns:p14="http://schemas.microsoft.com/office/powerpoint/2010/main" val="11109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Anfänge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Wenig Erfahrung mit </a:t>
            </a:r>
            <a:r>
              <a:rPr lang="de-DE" dirty="0" err="1"/>
              <a:t>AngularJS</a:t>
            </a:r>
            <a:r>
              <a:rPr lang="de-DE" dirty="0"/>
              <a:t>/Angular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Erste Version: </a:t>
            </a:r>
            <a:r>
              <a:rPr lang="de-DE" dirty="0" smtClean="0"/>
              <a:t>Angular2 </a:t>
            </a:r>
            <a:r>
              <a:rPr lang="de-DE" dirty="0"/>
              <a:t>Alpha 36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Lernprozess durch Debugging</a:t>
            </a:r>
          </a:p>
          <a:p>
            <a:pPr>
              <a:lnSpc>
                <a:spcPct val="150000"/>
              </a:lnSpc>
            </a:pPr>
            <a:r>
              <a:rPr lang="de-DE" dirty="0"/>
              <a:t>Hürden bei der Einführung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Luftspalt in der DATEV wegen Datenschutz und </a:t>
            </a:r>
            <a:r>
              <a:rPr lang="mr-IN" dirty="0"/>
              <a:t>–</a:t>
            </a:r>
            <a:r>
              <a:rPr lang="de-DE" dirty="0" err="1"/>
              <a:t>sicherheit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Anfängliche Entwicklung sehr schwierig und umständlich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Keine direkte Kommunikation zur </a:t>
            </a:r>
            <a:r>
              <a:rPr lang="de-DE" dirty="0" err="1"/>
              <a:t>npm</a:t>
            </a:r>
            <a:r>
              <a:rPr lang="de-DE" dirty="0"/>
              <a:t>-Registry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1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9418383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Aktuelle Entwicklungssituation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Nutzung einer eigenen </a:t>
            </a:r>
            <a:r>
              <a:rPr lang="de-DE" dirty="0" err="1"/>
              <a:t>npm</a:t>
            </a:r>
            <a:r>
              <a:rPr lang="de-DE" dirty="0"/>
              <a:t>-Registry, die mit </a:t>
            </a:r>
            <a:r>
              <a:rPr lang="de-DE" dirty="0" err="1"/>
              <a:t>npmjs.com</a:t>
            </a:r>
            <a:r>
              <a:rPr lang="de-DE" dirty="0"/>
              <a:t> kommunizieren kann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Entwicklung von Angular-Komponenten im Modus Inner-Source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Angemeldete Community-Mitglieder: 82 </a:t>
            </a:r>
            <a:r>
              <a:rPr lang="de-DE" b="1" dirty="0"/>
              <a:t>↗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Tatsächliche </a:t>
            </a:r>
            <a:r>
              <a:rPr lang="de-DE" dirty="0" err="1"/>
              <a:t>Contributer</a:t>
            </a:r>
            <a:r>
              <a:rPr lang="de-DE" dirty="0"/>
              <a:t>: 15</a:t>
            </a:r>
            <a:r>
              <a:rPr lang="de-DE" b="1" dirty="0">
                <a:latin typeface="Hannotate SC" charset="-122"/>
              </a:rPr>
              <a:t> </a:t>
            </a:r>
            <a:r>
              <a:rPr lang="de-DE" b="1" dirty="0"/>
              <a:t>↗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Nutzende Projekte: 50 </a:t>
            </a:r>
            <a:r>
              <a:rPr lang="de-DE" b="1" dirty="0"/>
              <a:t>↗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28" y="0"/>
            <a:ext cx="354547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Angular-CLI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de-DE" dirty="0"/>
              <a:t>Entwickler: Google (</a:t>
            </a:r>
            <a:r>
              <a:rPr lang="de-DE" dirty="0">
                <a:hlinkClick r:id="rId3"/>
              </a:rPr>
              <a:t>https://cli.angular.io/)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Angular-CLI </a:t>
            </a:r>
            <a:r>
              <a:rPr lang="mr-IN" dirty="0"/>
              <a:t>–</a:t>
            </a:r>
            <a:r>
              <a:rPr lang="de-DE" dirty="0"/>
              <a:t> Angular Command Line Interface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Tool für das </a:t>
            </a:r>
            <a:r>
              <a:rPr lang="de-DE" dirty="0" err="1"/>
              <a:t>Scaffolding</a:t>
            </a:r>
            <a:r>
              <a:rPr lang="de-DE" dirty="0"/>
              <a:t> von Angular Anwendungen und Anwendungsinhalten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Befehle: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Erstellen einer neuen Anwendung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Generierung von Klasse, Interfaces, Komponenten, Direktiven, etc.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Start der Anwendung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7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96289155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7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5922947" cy="5050507"/>
          </a:xfrm>
        </p:spPr>
        <p:txBody>
          <a:bodyPr/>
          <a:lstStyle/>
          <a:p>
            <a:pPr lvl="0"/>
            <a:r>
              <a:rPr lang="de-DE" dirty="0"/>
              <a:t>Besteht aus </a:t>
            </a:r>
            <a:r>
              <a:rPr lang="de-DE" dirty="0" err="1"/>
              <a:t>Typescript</a:t>
            </a:r>
            <a:r>
              <a:rPr lang="de-DE" dirty="0"/>
              <a:t>-, HTML-Teil und Metadaten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Repräsentation im HTML Code als Tag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Erweitert das DOM um Ansichten 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Kommunikation über Binding-Mechanismen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Anlegen einer Komponente mittels CLI 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&lt;</a:t>
            </a:r>
            <a:r>
              <a:rPr lang="de-DE" dirty="0" err="1"/>
              <a:t>name</a:t>
            </a:r>
            <a:r>
              <a:rPr lang="de-DE" dirty="0"/>
              <a:t>&gt;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37" y="1425600"/>
            <a:ext cx="4572879" cy="500621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082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960794096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5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 smtClean="0">
                <a:solidFill>
                  <a:schemeClr val="tx2"/>
                </a:solidFill>
                <a:latin typeface="+mj-lt"/>
              </a:rPr>
              <a:t>Pause </a:t>
            </a:r>
            <a:r>
              <a:rPr lang="de-DE" sz="6600" dirty="0" smtClean="0">
                <a:solidFill>
                  <a:schemeClr val="tx2"/>
                </a:solidFill>
                <a:latin typeface="+mj-lt"/>
                <a:sym typeface="Wingdings"/>
              </a:rPr>
              <a:t>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7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age1image2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22" y="1226969"/>
            <a:ext cx="7622577" cy="5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</a:t>
            </a:r>
            <a:r>
              <a:rPr lang="de-DE" dirty="0" err="1" smtClean="0"/>
              <a:t>Craftsmanship</a:t>
            </a:r>
            <a:r>
              <a:rPr lang="de-DE" dirty="0" smtClean="0"/>
              <a:t> Community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601169" cy="5050507"/>
          </a:xfrm>
        </p:spPr>
        <p:txBody>
          <a:bodyPr/>
          <a:lstStyle/>
          <a:p>
            <a:r>
              <a:rPr lang="de-DE" dirty="0" smtClean="0"/>
              <a:t>Twitter: </a:t>
            </a:r>
            <a:r>
              <a:rPr lang="mr-IN" dirty="0" smtClean="0"/>
              <a:t>…</a:t>
            </a:r>
            <a:endParaRPr lang="de-DE" dirty="0" smtClean="0"/>
          </a:p>
          <a:p>
            <a:r>
              <a:rPr lang="mr-IN" dirty="0" smtClean="0"/>
              <a:t>…</a:t>
            </a:r>
            <a:endParaRPr lang="de-DE" smtClean="0"/>
          </a:p>
          <a:p>
            <a:endParaRPr lang="de-DE" dirty="0" smtClean="0"/>
          </a:p>
          <a:p>
            <a:r>
              <a:rPr lang="de-DE" dirty="0" smtClean="0"/>
              <a:t>Global Day </a:t>
            </a:r>
            <a:r>
              <a:rPr lang="de-DE" dirty="0" err="1" smtClean="0"/>
              <a:t>of</a:t>
            </a:r>
            <a:r>
              <a:rPr lang="de-DE" dirty="0" smtClean="0"/>
              <a:t> Code Retreat </a:t>
            </a:r>
          </a:p>
          <a:p>
            <a:r>
              <a:rPr lang="de-DE" dirty="0"/>
              <a:t> </a:t>
            </a:r>
            <a:r>
              <a:rPr lang="de-DE" dirty="0">
                <a:hlinkClick r:id="rId3"/>
              </a:rPr>
              <a:t>https://ti.to/gdcr-nuernberg/2017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38661448-4A48-D446-A2DB-27E795148D92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5678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Formulare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Zentraler Anwendungsfall für Data-Binding (</a:t>
            </a:r>
            <a:r>
              <a:rPr lang="de-DE" dirty="0" err="1"/>
              <a:t>One</a:t>
            </a:r>
            <a:r>
              <a:rPr lang="de-DE" dirty="0"/>
              <a:t>-Way / </a:t>
            </a:r>
            <a:r>
              <a:rPr lang="de-DE" dirty="0" err="1"/>
              <a:t>Two</a:t>
            </a:r>
            <a:r>
              <a:rPr lang="de-DE" dirty="0"/>
              <a:t>-Way)</a:t>
            </a:r>
          </a:p>
          <a:p>
            <a:pPr>
              <a:lnSpc>
                <a:spcPct val="150000"/>
              </a:lnSpc>
            </a:pPr>
            <a:r>
              <a:rPr lang="de-DE" dirty="0"/>
              <a:t>Zwei grundsätzlich unterschiedliche Entwicklungsverfahren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Template-</a:t>
            </a:r>
            <a:r>
              <a:rPr lang="de-DE" b="1" dirty="0" err="1"/>
              <a:t>Driven</a:t>
            </a:r>
            <a:r>
              <a:rPr lang="de-DE" dirty="0"/>
              <a:t>: Deklarative (Markup-orientierte) Umsetzung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Model-</a:t>
            </a:r>
            <a:r>
              <a:rPr lang="de-DE" b="1" dirty="0" err="1"/>
              <a:t>Driven</a:t>
            </a:r>
            <a:r>
              <a:rPr lang="de-DE" dirty="0"/>
              <a:t>: Programmatische (Code-orientierte) Umsetzung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github.com/aawada78/angular-workshop.git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9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Formulare - Template-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/>
              <a:t>Forms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Integration mittels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FormsModule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Rein deklarative Realisierung im Markup durch Direktiven und lokale Template-Variablen</a:t>
            </a:r>
          </a:p>
          <a:p>
            <a:pPr>
              <a:lnSpc>
                <a:spcPct val="150000"/>
              </a:lnSpc>
            </a:pPr>
            <a:r>
              <a:rPr lang="de-DE" dirty="0"/>
              <a:t>Grundlage: </a:t>
            </a:r>
            <a:r>
              <a:rPr lang="de-DE" dirty="0" err="1"/>
              <a:t>Two</a:t>
            </a:r>
            <a:r>
              <a:rPr lang="de-DE" dirty="0"/>
              <a:t>-Way-Data-Binding via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>
              <a:lnSpc>
                <a:spcPct val="150000"/>
              </a:lnSpc>
            </a:pPr>
            <a:r>
              <a:rPr lang="de-DE" dirty="0"/>
              <a:t>Verringerung des Testaufwands durch Verlagerung der Logik ins Markup</a:t>
            </a:r>
          </a:p>
          <a:p>
            <a:pPr>
              <a:lnSpc>
                <a:spcPct val="150000"/>
              </a:lnSpc>
            </a:pPr>
            <a:r>
              <a:rPr lang="de-DE" dirty="0"/>
              <a:t>Geeignet für schnelle Umsetzung einfacher Formulare</a:t>
            </a:r>
          </a:p>
          <a:p>
            <a:pPr>
              <a:lnSpc>
                <a:spcPct val="150000"/>
              </a:lnSpc>
            </a:pPr>
            <a:r>
              <a:rPr lang="de-DE" dirty="0"/>
              <a:t>Unterstützung für Property-Binding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Keine Direktive für Form Arrays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51494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Assaad Awada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Projektleiter &amp; Senior Software Engineer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2"/>
              </a:rPr>
              <a:t>assaad.awada@datev.de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4"/>
          </p:nvPr>
        </p:nvSpPr>
        <p:spPr>
          <a:xfrm>
            <a:off x="6624028" y="1569368"/>
            <a:ext cx="6025172" cy="51494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Patrick Rupp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Architekt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3"/>
              </a:rPr>
              <a:t>p</a:t>
            </a:r>
            <a:r>
              <a:rPr lang="de-DE" dirty="0" smtClean="0">
                <a:hlinkClick r:id="rId3"/>
              </a:rPr>
              <a:t>atrick.rupp@datev.de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0" r="11112"/>
          <a:stretch/>
        </p:blipFill>
        <p:spPr>
          <a:xfrm>
            <a:off x="5230604" y="1411303"/>
            <a:ext cx="1146665" cy="15480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5"/>
          <a:srcRect l="11044" t="2387" r="15754"/>
          <a:stretch/>
        </p:blipFill>
        <p:spPr>
          <a:xfrm>
            <a:off x="11485801" y="1407937"/>
            <a:ext cx="1163399" cy="15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628312812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8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7812000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Service enthält Businesslogik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Bietet Daten, Funktionen und Features anwendungsübergreifend an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 Service wird per </a:t>
            </a:r>
            <a:r>
              <a:rPr lang="de-DE" i="1" dirty="0" err="1" smtClean="0"/>
              <a:t>Dependency</a:t>
            </a:r>
            <a:r>
              <a:rPr lang="de-DE" i="1" dirty="0" smtClean="0"/>
              <a:t> </a:t>
            </a:r>
            <a:r>
              <a:rPr lang="de-DE" i="1" dirty="0" err="1" smtClean="0"/>
              <a:t>Injection</a:t>
            </a:r>
            <a:r>
              <a:rPr lang="de-DE" dirty="0" smtClean="0"/>
              <a:t> in eine Komponente injiziert</a:t>
            </a:r>
          </a:p>
          <a:p>
            <a:pPr lvl="0">
              <a:lnSpc>
                <a:spcPct val="150000"/>
              </a:lnSpc>
            </a:pPr>
            <a:r>
              <a:rPr lang="de-DE" dirty="0" smtClean="0"/>
              <a:t>Ist ein </a:t>
            </a:r>
            <a:r>
              <a:rPr lang="de-DE" dirty="0" err="1" smtClean="0"/>
              <a:t>Singelton</a:t>
            </a:r>
            <a:endParaRPr lang="de-DE" dirty="0"/>
          </a:p>
          <a:p>
            <a:pPr lvl="0">
              <a:lnSpc>
                <a:spcPct val="150000"/>
              </a:lnSpc>
            </a:pPr>
            <a:r>
              <a:rPr lang="de-DE" dirty="0"/>
              <a:t>Anlegen </a:t>
            </a:r>
            <a:r>
              <a:rPr lang="de-DE" dirty="0" smtClean="0"/>
              <a:t>eines Services mittels </a:t>
            </a:r>
            <a:r>
              <a:rPr lang="de-DE" dirty="0"/>
              <a:t>CLI </a:t>
            </a:r>
          </a:p>
          <a:p>
            <a:pPr lvl="1">
              <a:lnSpc>
                <a:spcPct val="150000"/>
              </a:lnSpc>
            </a:pP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service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&gt;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51" y="1387777"/>
            <a:ext cx="3360565" cy="260913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6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826114501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3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Styling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HTML </a:t>
            </a:r>
            <a:r>
              <a:rPr lang="mr-IN" dirty="0" smtClean="0"/>
              <a:t>–</a:t>
            </a:r>
            <a:r>
              <a:rPr lang="de-DE" dirty="0" smtClean="0"/>
              <a:t> Beschreibung der Struktur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CSS </a:t>
            </a:r>
            <a:r>
              <a:rPr lang="mr-IN" dirty="0" smtClean="0"/>
              <a:t>–</a:t>
            </a:r>
            <a:r>
              <a:rPr lang="de-DE" dirty="0" smtClean="0"/>
              <a:t> Beschreibung des Layouts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JavaScript </a:t>
            </a:r>
            <a:r>
              <a:rPr lang="mr-IN" dirty="0" smtClean="0"/>
              <a:t>–</a:t>
            </a:r>
            <a:r>
              <a:rPr lang="de-DE" dirty="0" smtClean="0"/>
              <a:t> Für dynamische Aspekte</a:t>
            </a:r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de-DE" dirty="0" smtClean="0"/>
              <a:t>Bootstrap als Style-Bibliothek</a:t>
            </a:r>
          </a:p>
          <a:p>
            <a:endParaRPr lang="de-DE" b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57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145639078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6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Routing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599" y="1569368"/>
            <a:ext cx="12267549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angular/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 smtClean="0"/>
              <a:t>Navigation im Browser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In der Regel mittels Hyperlinks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Lesezeichen können gesetzt und geteilt werden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Angular Router ermöglicht die Navigation innerhalb der Anwendung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Server liefert die </a:t>
            </a:r>
            <a:r>
              <a:rPr lang="de-DE" dirty="0" err="1" smtClean="0"/>
              <a:t>index.html</a:t>
            </a:r>
            <a:r>
              <a:rPr lang="de-DE" dirty="0" smtClean="0"/>
              <a:t>, Angular analysiert den Rest der Route und löst diese auf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Klinkt sich in die </a:t>
            </a:r>
            <a:r>
              <a:rPr lang="de-DE" dirty="0" err="1" smtClean="0">
                <a:hlinkClick r:id="rId3"/>
              </a:rPr>
              <a:t>History</a:t>
            </a:r>
            <a:r>
              <a:rPr lang="de-DE" dirty="0" smtClean="0">
                <a:hlinkClick r:id="rId3"/>
              </a:rPr>
              <a:t>-API</a:t>
            </a:r>
            <a:r>
              <a:rPr lang="de-DE" dirty="0" smtClean="0"/>
              <a:t> des Browsers ein 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Bildet das Navigationskonzept des Browsers für </a:t>
            </a:r>
            <a:r>
              <a:rPr lang="de-DE" dirty="0" err="1" smtClean="0"/>
              <a:t>SPA‘s</a:t>
            </a:r>
            <a:r>
              <a:rPr lang="de-DE" dirty="0" smtClean="0"/>
              <a:t> nach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9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Live </a:t>
            </a:r>
            <a:r>
              <a:rPr lang="de-DE" dirty="0" err="1" smtClean="0">
                <a:solidFill>
                  <a:schemeClr val="bg1"/>
                </a:solidFill>
              </a:rPr>
              <a:t>Coding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504102335"/>
              </p:ext>
            </p:extLst>
          </p:nvPr>
        </p:nvGraphicFramePr>
        <p:xfrm>
          <a:off x="381600" y="1569368"/>
          <a:ext cx="12267600" cy="5050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6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Diskussion &amp; 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Namensschilder, Anrede</a:t>
            </a:r>
          </a:p>
          <a:p>
            <a:pPr>
              <a:lnSpc>
                <a:spcPct val="150000"/>
              </a:lnSpc>
            </a:pPr>
            <a:r>
              <a:rPr lang="de-DE" dirty="0"/>
              <a:t>Zeiten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Start 14:15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Pause 16:00 </a:t>
            </a:r>
            <a:r>
              <a:rPr lang="mr-IN" dirty="0"/>
              <a:t>–</a:t>
            </a:r>
            <a:r>
              <a:rPr lang="de-DE" dirty="0"/>
              <a:t> 16:15 Uhr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Ende 18:15 </a:t>
            </a:r>
            <a:r>
              <a:rPr lang="de-DE" dirty="0" smtClean="0"/>
              <a:t>Uhr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Praxisbeispiel: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github.com/aawada78/angular-workshop.git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Workshop Folien: </a:t>
            </a:r>
            <a:r>
              <a:rPr lang="de-DE" dirty="0"/>
              <a:t> </a:t>
            </a:r>
            <a:r>
              <a:rPr lang="de-DE" dirty="0" smtClean="0">
                <a:hlinkClick r:id="rId3"/>
              </a:rPr>
              <a:t>Link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Software </a:t>
            </a:r>
            <a:r>
              <a:rPr lang="de-DE" dirty="0" err="1" smtClean="0"/>
              <a:t>Craftsmanship</a:t>
            </a:r>
            <a:r>
              <a:rPr lang="de-DE" dirty="0"/>
              <a:t> Community (</a:t>
            </a: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ti.to/gdcr-nuernberg/2017)</a:t>
            </a:r>
            <a:r>
              <a:rPr lang="de-DE" dirty="0" smtClean="0"/>
              <a:t> </a:t>
            </a:r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D471591C-E430-45E7-A587-2CEC0AF88DA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3ADFBD6-4690-496C-B9C9-0BEF0B938F74}" type="datetime1">
              <a:rPr lang="de-DE" smtClean="0"/>
              <a:t>19.10.17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B488671B-A101-43AC-84F6-1F2F8515424C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8E977D85-C22B-4016-AC2C-F3FDCE1BCBE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7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49526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Guest Book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Angular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Angular </a:t>
            </a:r>
            <a:r>
              <a:rPr lang="de-DE" dirty="0"/>
              <a:t>@</a:t>
            </a:r>
            <a:r>
              <a:rPr lang="de-DE" dirty="0" smtClean="0"/>
              <a:t>DATEV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Doing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Angular-CLI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Komponenten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Formulare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Services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7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Guest Book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59" y="1589415"/>
            <a:ext cx="4674662" cy="5010411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 rotWithShape="1">
          <a:blip r:embed="rId3"/>
          <a:srcRect b="3249"/>
          <a:stretch/>
        </p:blipFill>
        <p:spPr>
          <a:xfrm>
            <a:off x="6980971" y="1589415"/>
            <a:ext cx="4928845" cy="50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Entwickler: Google (</a:t>
            </a:r>
            <a:r>
              <a:rPr lang="de-DE" dirty="0">
                <a:hlinkClick r:id="rId2"/>
              </a:rPr>
              <a:t>http://www.angular.io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Framework zur Entwicklung von </a:t>
            </a:r>
            <a:r>
              <a:rPr lang="de-DE" dirty="0" err="1"/>
              <a:t>SPA‘s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Keine Abwärtskompatibilität zu </a:t>
            </a:r>
            <a:r>
              <a:rPr lang="de-DE" dirty="0" err="1"/>
              <a:t>AngularJS</a:t>
            </a:r>
            <a:r>
              <a:rPr lang="de-DE" dirty="0"/>
              <a:t> 1.x</a:t>
            </a:r>
          </a:p>
          <a:p>
            <a:pPr>
              <a:lnSpc>
                <a:spcPct val="150000"/>
              </a:lnSpc>
            </a:pPr>
            <a:r>
              <a:rPr lang="de-DE" dirty="0"/>
              <a:t>Auf Basis von </a:t>
            </a:r>
            <a:r>
              <a:rPr lang="de-DE" dirty="0" err="1"/>
              <a:t>TypeScript</a:t>
            </a:r>
            <a:r>
              <a:rPr lang="de-DE" dirty="0"/>
              <a:t> programmiert</a:t>
            </a:r>
          </a:p>
          <a:p>
            <a:pPr>
              <a:lnSpc>
                <a:spcPct val="150000"/>
              </a:lnSpc>
            </a:pPr>
            <a:r>
              <a:rPr lang="de-DE" dirty="0"/>
              <a:t>Komponentenorientiert (Anlehnung an das W3C-Standard für Web Components)</a:t>
            </a:r>
          </a:p>
          <a:p>
            <a:pPr>
              <a:lnSpc>
                <a:spcPct val="150000"/>
              </a:lnSpc>
            </a:pPr>
            <a:r>
              <a:rPr lang="de-DE" dirty="0"/>
              <a:t>Breite Sprachunterstützung (ES 2015/16, </a:t>
            </a:r>
            <a:r>
              <a:rPr lang="de-DE" dirty="0" err="1"/>
              <a:t>TypeScript</a:t>
            </a:r>
            <a:r>
              <a:rPr lang="de-DE" dirty="0"/>
              <a:t>, </a:t>
            </a:r>
            <a:r>
              <a:rPr lang="de-DE" dirty="0" err="1"/>
              <a:t>Dart</a:t>
            </a:r>
            <a:r>
              <a:rPr lang="de-DE" dirty="0" smtClean="0"/>
              <a:t>)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Aktuelle Release Version </a:t>
            </a:r>
            <a:r>
              <a:rPr lang="de-DE" dirty="0" smtClean="0"/>
              <a:t>4.4.6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- SPA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de-DE" b="1" dirty="0"/>
              <a:t>S</a:t>
            </a:r>
            <a:r>
              <a:rPr lang="de-DE" dirty="0"/>
              <a:t>ingle </a:t>
            </a:r>
            <a:r>
              <a:rPr lang="de-DE" b="1" dirty="0"/>
              <a:t>P</a:t>
            </a:r>
            <a:r>
              <a:rPr lang="de-DE" dirty="0"/>
              <a:t>age </a:t>
            </a:r>
            <a:r>
              <a:rPr lang="de-DE" b="1" dirty="0" err="1"/>
              <a:t>A</a:t>
            </a:r>
            <a:r>
              <a:rPr lang="de-DE" dirty="0" err="1"/>
              <a:t>pplication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Webanwendungen bestehend aus einer Seite</a:t>
            </a:r>
          </a:p>
          <a:p>
            <a:endParaRPr lang="de-DE" dirty="0"/>
          </a:p>
          <a:p>
            <a:r>
              <a:rPr lang="de-DE" dirty="0"/>
              <a:t>Inhalte werden dynamisch nachgeladen</a:t>
            </a:r>
          </a:p>
          <a:p>
            <a:endParaRPr lang="de-DE" dirty="0"/>
          </a:p>
          <a:p>
            <a:r>
              <a:rPr lang="de-DE" dirty="0"/>
              <a:t>Client-zentrierter Entwicklungsansatz</a:t>
            </a:r>
          </a:p>
          <a:p>
            <a:endParaRPr lang="de-DE" dirty="0"/>
          </a:p>
          <a:p>
            <a:r>
              <a:rPr lang="de-DE" dirty="0"/>
              <a:t>Reduzierung der Serverlast</a:t>
            </a:r>
          </a:p>
          <a:p>
            <a:endParaRPr lang="de-DE" dirty="0"/>
          </a:p>
          <a:p>
            <a:r>
              <a:rPr lang="de-DE" dirty="0" err="1"/>
              <a:t>WebClient</a:t>
            </a:r>
            <a:r>
              <a:rPr lang="de-DE" dirty="0"/>
              <a:t> ist selbständig und kann z.B. eine Offline-Unterstützung anbieten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6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de-DE" dirty="0" err="1"/>
              <a:t>Crossplattform</a:t>
            </a:r>
            <a:r>
              <a:rPr lang="de-DE" dirty="0"/>
              <a:t>, Performance &amp; </a:t>
            </a:r>
            <a:r>
              <a:rPr lang="de-DE" dirty="0" err="1"/>
              <a:t>Productivity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97360"/>
            <a:ext cx="6420534" cy="41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88" y="1785392"/>
            <a:ext cx="4975937" cy="334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815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Technische Übersicht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19.10.17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0" y="1425600"/>
            <a:ext cx="10771029" cy="54504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73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s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63C9DCCC-3E19-49B5-9C4A-CB51C462115D}"/>
    </a:ext>
  </a:extLst>
</a:theme>
</file>

<file path=ppt/theme/theme2.xml><?xml version="1.0" encoding="utf-8"?>
<a:theme xmlns:a="http://schemas.openxmlformats.org/drawingml/2006/main" name="Social Media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981A81BD-CAA1-4517-A807-B6457095F6BA}"/>
    </a:ext>
  </a:extLst>
</a:theme>
</file>

<file path=ppt/theme/theme3.xml><?xml version="1.0" encoding="utf-8"?>
<a:theme xmlns:a="http://schemas.openxmlformats.org/drawingml/2006/main" name="Abschlussfolie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48D05027-9789-4FD8-930F-A799A6519CB3}"/>
    </a:ext>
  </a:extLst>
</a:theme>
</file>

<file path=ppt/theme/theme4.xml><?xml version="1.0" encoding="utf-8"?>
<a:theme xmlns:a="http://schemas.openxmlformats.org/drawingml/2006/main" name="Abschlussfolie Englisch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05DA346F-FB7D-4D8D-BE55-DD955D57BC98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DATEV-Folienmaster</Template>
  <TotalTime>0</TotalTime>
  <Words>770</Words>
  <Application>Microsoft Macintosh PowerPoint</Application>
  <PresentationFormat>Benutzerdefiniert</PresentationFormat>
  <Paragraphs>253</Paragraphs>
  <Slides>27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27</vt:i4>
      </vt:variant>
    </vt:vector>
  </HeadingPairs>
  <TitlesOfParts>
    <vt:vector size="37" baseType="lpstr">
      <vt:lpstr>Compatil DATEV</vt:lpstr>
      <vt:lpstr>Consolas</vt:lpstr>
      <vt:lpstr>Hannotate SC</vt:lpstr>
      <vt:lpstr>Segoe UI</vt:lpstr>
      <vt:lpstr>Wingdings</vt:lpstr>
      <vt:lpstr>Arial</vt:lpstr>
      <vt:lpstr>Charts</vt:lpstr>
      <vt:lpstr>Social Media</vt:lpstr>
      <vt:lpstr>Abschlussfolie</vt:lpstr>
      <vt:lpstr>Abschlussfolie Englisch</vt:lpstr>
      <vt:lpstr>Angular Workshop – Okt. 2017 </vt:lpstr>
      <vt:lpstr>Referenten</vt:lpstr>
      <vt:lpstr>Organisatorisches</vt:lpstr>
      <vt:lpstr>Agenda</vt:lpstr>
      <vt:lpstr>Guest Book</vt:lpstr>
      <vt:lpstr>Angular</vt:lpstr>
      <vt:lpstr>Angular - SPA</vt:lpstr>
      <vt:lpstr>Angular – Crossplattform, Performance &amp; Productivity</vt:lpstr>
      <vt:lpstr>Angular – Technische Übersicht</vt:lpstr>
      <vt:lpstr>Angular @DATEV</vt:lpstr>
      <vt:lpstr>Angular @DATEV</vt:lpstr>
      <vt:lpstr>Angular-CLI</vt:lpstr>
      <vt:lpstr>Live Coding</vt:lpstr>
      <vt:lpstr>Komponenten</vt:lpstr>
      <vt:lpstr>Live Coding</vt:lpstr>
      <vt:lpstr>PowerPoint-Präsentation</vt:lpstr>
      <vt:lpstr>Software Craftsmanship Community</vt:lpstr>
      <vt:lpstr>Formulare</vt:lpstr>
      <vt:lpstr>Formulare - Template-Driven Forms</vt:lpstr>
      <vt:lpstr>Live Coding</vt:lpstr>
      <vt:lpstr>Service</vt:lpstr>
      <vt:lpstr>Live Coding</vt:lpstr>
      <vt:lpstr>Styling</vt:lpstr>
      <vt:lpstr>Live Coding</vt:lpstr>
      <vt:lpstr>Routing</vt:lpstr>
      <vt:lpstr>Live Coding</vt:lpstr>
      <vt:lpstr>PowerPoint-Präsentation</vt:lpstr>
    </vt:vector>
  </TitlesOfParts>
  <Manager/>
  <Company>DATEV eG</Company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/>
  <dc:creator>Awada, Assaad</dc:creator>
  <cp:keywords/>
  <dc:description/>
  <cp:lastModifiedBy>Assaad Awada</cp:lastModifiedBy>
  <cp:revision>51</cp:revision>
  <dcterms:created xsi:type="dcterms:W3CDTF">2017-10-09T21:06:49Z</dcterms:created>
  <dcterms:modified xsi:type="dcterms:W3CDTF">2017-10-19T13:26:47Z</dcterms:modified>
  <cp:category/>
</cp:coreProperties>
</file>