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5" r:id="rId6"/>
    <p:sldId id="259" r:id="rId7"/>
    <p:sldId id="262" r:id="rId8"/>
    <p:sldId id="287" r:id="rId9"/>
    <p:sldId id="268" r:id="rId10"/>
    <p:sldId id="282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73" r:id="rId20"/>
    <p:sldId id="274" r:id="rId21"/>
    <p:sldId id="289" r:id="rId22"/>
    <p:sldId id="283" r:id="rId23"/>
    <p:sldId id="290" r:id="rId24"/>
    <p:sldId id="285" r:id="rId25"/>
    <p:sldId id="291" r:id="rId26"/>
    <p:sldId id="292" r:id="rId27"/>
    <p:sldId id="293" r:id="rId28"/>
    <p:sldId id="279" r:id="rId29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0809" autoAdjust="0"/>
  </p:normalViewPr>
  <p:slideViewPr>
    <p:cSldViewPr snapToGrid="0" showGuides="1">
      <p:cViewPr varScale="1">
        <p:scale>
          <a:sx n="102" d="100"/>
          <a:sy n="102" d="100"/>
        </p:scale>
        <p:origin x="200" y="49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Anwendung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Kennenlernen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 Anpassungen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home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Auslagern von HTML nach </a:t>
          </a:r>
          <a:r>
            <a:rPr lang="de-DE" dirty="0" err="1" smtClean="0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guest-book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</a:t>
          </a:r>
          <a:r>
            <a:rPr lang="de-DE" dirty="0" smtClean="0"/>
            <a:t>-list“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 smtClean="0"/>
            <a:t>Auslagern des HTML nach </a:t>
          </a:r>
          <a:r>
            <a:rPr lang="de-DE" dirty="0" err="1" smtClean="0"/>
            <a:t>guest</a:t>
          </a:r>
          <a:r>
            <a:rPr lang="de-DE" dirty="0" smtClean="0"/>
            <a:t>-list</a:t>
          </a:r>
          <a:endParaRPr lang="de-DE" dirty="0"/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 smtClean="0"/>
            <a:t>Einbinden in die Komponente </a:t>
          </a:r>
          <a:r>
            <a:rPr lang="de-DE" dirty="0" err="1" smtClean="0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des Service „</a:t>
          </a:r>
          <a:r>
            <a:rPr lang="de-DE" dirty="0" err="1" smtClean="0"/>
            <a:t>guest-book.service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Verwendung des Service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 smtClean="0"/>
            <a:t>Auslagern der Businesslogik in den Service</a:t>
          </a:r>
          <a:endParaRPr lang="de-DE" dirty="0"/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Anbinden von Bootstrap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 smtClean="0"/>
            <a:t>Eigene Styles hinzufügen</a:t>
          </a:r>
          <a:endParaRPr lang="de-DE" dirty="0"/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Definition von Routen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Verwendung der Routing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Erstellen der Anwendung</a:t>
          </a:r>
          <a:endParaRPr lang="de-DE" sz="38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Kennenlernen</a:t>
          </a:r>
          <a:endParaRPr lang="de-DE" sz="38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 Anpassungen</a:t>
          </a:r>
          <a:endParaRPr lang="de-DE" sz="3800" kern="1200" dirty="0"/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Erstellen der Komponente „</a:t>
          </a:r>
          <a:r>
            <a:rPr lang="de-DE" sz="3600" kern="1200" dirty="0" err="1" smtClean="0"/>
            <a:t>home</a:t>
          </a:r>
          <a:r>
            <a:rPr lang="de-DE" sz="3600" kern="1200" dirty="0" smtClean="0"/>
            <a:t>“</a:t>
          </a:r>
          <a:endParaRPr lang="de-DE" sz="36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Auslagern von HTML nach </a:t>
          </a:r>
          <a:r>
            <a:rPr lang="de-DE" sz="3600" kern="1200" dirty="0" err="1" smtClean="0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Einbinden in die Anwendung</a:t>
          </a:r>
          <a:endParaRPr lang="de-DE" sz="3600" kern="1200" dirty="0"/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guest-book</a:t>
          </a:r>
          <a:r>
            <a:rPr lang="de-DE" sz="1900" kern="1200" dirty="0" smtClean="0"/>
            <a:t>“</a:t>
          </a:r>
          <a:endParaRPr lang="de-DE" sz="1900" kern="1200" dirty="0"/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Anwendung</a:t>
          </a:r>
          <a:endParaRPr lang="de-DE" sz="1900" kern="1200" dirty="0"/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-list“</a:t>
          </a:r>
          <a:endParaRPr lang="de-DE" sz="1900" kern="1200" dirty="0"/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Auslagern des HTML nach 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</a:t>
          </a:r>
          <a:endParaRPr lang="de-DE" sz="1900" kern="1200" dirty="0"/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Komponente </a:t>
          </a:r>
          <a:r>
            <a:rPr lang="de-DE" sz="1900" kern="1200" dirty="0" err="1" smtClean="0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Erstellen des Service „</a:t>
          </a:r>
          <a:r>
            <a:rPr lang="de-DE" sz="2600" kern="1200" dirty="0" err="1" smtClean="0"/>
            <a:t>guest-book.service</a:t>
          </a:r>
          <a:r>
            <a:rPr lang="de-DE" sz="2600" kern="1200" dirty="0" smtClean="0"/>
            <a:t>“</a:t>
          </a:r>
          <a:endParaRPr lang="de-DE" sz="2600" kern="1200" dirty="0"/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Einbinden in die Anwendung</a:t>
          </a:r>
          <a:endParaRPr lang="de-DE" sz="2600" kern="1200" dirty="0"/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Auslagern der Businesslogik in den Service</a:t>
          </a:r>
          <a:endParaRPr lang="de-DE" sz="2600" kern="1200" dirty="0"/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Verwendung des Service</a:t>
          </a:r>
          <a:endParaRPr lang="de-DE" sz="2600" kern="1200" dirty="0"/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Anbinden von Bootstrap</a:t>
          </a:r>
          <a:endParaRPr lang="de-DE" sz="62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Eigene Styles hinzufügen</a:t>
          </a:r>
          <a:endParaRPr lang="de-DE" sz="6200" kern="1200" dirty="0"/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Definition von Routen</a:t>
          </a:r>
          <a:endParaRPr lang="de-DE" sz="65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Verwendung der Routing</a:t>
          </a:r>
          <a:endParaRPr lang="de-DE" sz="6500" kern="1200" dirty="0"/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de/docs/Web/API/Hist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4" Type="http://schemas.openxmlformats.org/officeDocument/2006/relationships/hyperlink" Target="https://ti.to/gdcr-nuernberg/2017)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Angular-CLI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- Template-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/>
              <a:t>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Architekt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</a:t>
            </a:r>
            <a:r>
              <a:rPr lang="de-DE" dirty="0" smtClean="0">
                <a:hlinkClick r:id="rId3"/>
              </a:rPr>
              <a:t>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HTML </a:t>
            </a:r>
            <a:r>
              <a:rPr lang="mr-IN" dirty="0" smtClean="0"/>
              <a:t>–</a:t>
            </a:r>
            <a:r>
              <a:rPr lang="de-DE" dirty="0" smtClean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CSS </a:t>
            </a:r>
            <a:r>
              <a:rPr lang="mr-IN" dirty="0" smtClean="0"/>
              <a:t>–</a:t>
            </a:r>
            <a:r>
              <a:rPr lang="de-DE" dirty="0" smtClean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JavaScript </a:t>
            </a:r>
            <a:r>
              <a:rPr lang="mr-IN" dirty="0" smtClean="0"/>
              <a:t>–</a:t>
            </a:r>
            <a:r>
              <a:rPr lang="de-DE" dirty="0" smtClean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 smtClean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Folien: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Software </a:t>
            </a:r>
            <a:r>
              <a:rPr lang="de-DE" dirty="0" err="1" smtClean="0"/>
              <a:t>Craftsmanship</a:t>
            </a:r>
            <a:r>
              <a:rPr lang="de-DE" dirty="0"/>
              <a:t> Community (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ti.to/gdcr-nuernberg/2017)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</a:t>
            </a:r>
            <a:r>
              <a:rPr lang="de-DE" dirty="0"/>
              <a:t>@</a:t>
            </a:r>
            <a:r>
              <a:rPr lang="de-DE" dirty="0" smtClean="0"/>
              <a:t>DATEV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Angular-CLI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Komponenten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Guest Book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</a:t>
            </a:r>
            <a:r>
              <a:rPr lang="de-DE" dirty="0" smtClean="0"/>
              <a:t>4.4.6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746</Words>
  <Application>Microsoft Macintosh PowerPoint</Application>
  <PresentationFormat>Benutzerdefiniert</PresentationFormat>
  <Paragraphs>242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25</vt:i4>
      </vt:variant>
    </vt:vector>
  </HeadingPairs>
  <TitlesOfParts>
    <vt:vector size="35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Angular</vt:lpstr>
      <vt:lpstr>Angular - SPA</vt:lpstr>
      <vt:lpstr>Angular – Crossplattform, Performance &amp; Productivity</vt:lpstr>
      <vt:lpstr>Angular – Technische Übersicht</vt:lpstr>
      <vt:lpstr>Angular @DATEV</vt:lpstr>
      <vt:lpstr>Angular @DATEV</vt:lpstr>
      <vt:lpstr>Angular-CLI</vt:lpstr>
      <vt:lpstr>Live Coding</vt:lpstr>
      <vt:lpstr>Komponenten</vt:lpstr>
      <vt:lpstr>Live Coding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49</cp:revision>
  <dcterms:created xsi:type="dcterms:W3CDTF">2017-10-09T21:06:49Z</dcterms:created>
  <dcterms:modified xsi:type="dcterms:W3CDTF">2017-10-19T12:32:45Z</dcterms:modified>
  <cp:category/>
</cp:coreProperties>
</file>