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197E4-2778-47D7-8F07-3CD8F7AA23DC}" v="6" dt="2024-02-07T20:19:19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66" d="100"/>
          <a:sy n="66" d="100"/>
        </p:scale>
        <p:origin x="1455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en Awan" userId="03168277-fc00-4d51-ab1b-9efc8b2f74c2" providerId="ADAL" clId="{7E1197E4-2778-47D7-8F07-3CD8F7AA23DC}"/>
    <pc:docChg chg="undo custSel addSld delSld modSld">
      <pc:chgData name="Aimen Awan" userId="03168277-fc00-4d51-ab1b-9efc8b2f74c2" providerId="ADAL" clId="{7E1197E4-2778-47D7-8F07-3CD8F7AA23DC}" dt="2024-02-07T19:47:41.351" v="165" actId="732"/>
      <pc:docMkLst>
        <pc:docMk/>
      </pc:docMkLst>
      <pc:sldChg chg="modSp mod">
        <pc:chgData name="Aimen Awan" userId="03168277-fc00-4d51-ab1b-9efc8b2f74c2" providerId="ADAL" clId="{7E1197E4-2778-47D7-8F07-3CD8F7AA23DC}" dt="2024-02-07T19:22:39.021" v="50" actId="20577"/>
        <pc:sldMkLst>
          <pc:docMk/>
          <pc:sldMk cId="1145458732" sldId="256"/>
        </pc:sldMkLst>
        <pc:spChg chg="mod">
          <ac:chgData name="Aimen Awan" userId="03168277-fc00-4d51-ab1b-9efc8b2f74c2" providerId="ADAL" clId="{7E1197E4-2778-47D7-8F07-3CD8F7AA23DC}" dt="2024-02-07T19:22:26.353" v="30" actId="20577"/>
          <ac:spMkLst>
            <pc:docMk/>
            <pc:sldMk cId="1145458732" sldId="256"/>
            <ac:spMk id="2" creationId="{3124BBD8-0ECE-DA08-7F75-2D59D2D18DF6}"/>
          </ac:spMkLst>
        </pc:spChg>
        <pc:spChg chg="mod">
          <ac:chgData name="Aimen Awan" userId="03168277-fc00-4d51-ab1b-9efc8b2f74c2" providerId="ADAL" clId="{7E1197E4-2778-47D7-8F07-3CD8F7AA23DC}" dt="2024-02-07T19:22:39.021" v="50" actId="20577"/>
          <ac:spMkLst>
            <pc:docMk/>
            <pc:sldMk cId="1145458732" sldId="256"/>
            <ac:spMk id="3" creationId="{B6891613-1F12-C1FB-73EA-948284AE2332}"/>
          </ac:spMkLst>
        </pc:spChg>
      </pc:sldChg>
      <pc:sldChg chg="addSp modSp mod">
        <pc:chgData name="Aimen Awan" userId="03168277-fc00-4d51-ab1b-9efc8b2f74c2" providerId="ADAL" clId="{7E1197E4-2778-47D7-8F07-3CD8F7AA23DC}" dt="2024-02-07T19:37:07.180" v="118" actId="1036"/>
        <pc:sldMkLst>
          <pc:docMk/>
          <pc:sldMk cId="1660390367" sldId="259"/>
        </pc:sldMkLst>
        <pc:picChg chg="mod">
          <ac:chgData name="Aimen Awan" userId="03168277-fc00-4d51-ab1b-9efc8b2f74c2" providerId="ADAL" clId="{7E1197E4-2778-47D7-8F07-3CD8F7AA23DC}" dt="2024-02-07T19:37:07.180" v="118" actId="1036"/>
          <ac:picMkLst>
            <pc:docMk/>
            <pc:sldMk cId="1660390367" sldId="259"/>
            <ac:picMk id="4" creationId="{CD150142-45E2-A69A-49B3-865D17A7FFE9}"/>
          </ac:picMkLst>
        </pc:picChg>
        <pc:picChg chg="mod">
          <ac:chgData name="Aimen Awan" userId="03168277-fc00-4d51-ab1b-9efc8b2f74c2" providerId="ADAL" clId="{7E1197E4-2778-47D7-8F07-3CD8F7AA23DC}" dt="2024-02-07T19:37:07.180" v="118" actId="1036"/>
          <ac:picMkLst>
            <pc:docMk/>
            <pc:sldMk cId="1660390367" sldId="259"/>
            <ac:picMk id="8" creationId="{5391F2E7-536F-3B7F-8A84-C95C3603B990}"/>
          </ac:picMkLst>
        </pc:picChg>
        <pc:picChg chg="add mod">
          <ac:chgData name="Aimen Awan" userId="03168277-fc00-4d51-ab1b-9efc8b2f74c2" providerId="ADAL" clId="{7E1197E4-2778-47D7-8F07-3CD8F7AA23DC}" dt="2024-02-07T19:37:07.180" v="118" actId="1036"/>
          <ac:picMkLst>
            <pc:docMk/>
            <pc:sldMk cId="1660390367" sldId="259"/>
            <ac:picMk id="10" creationId="{B73395B6-D9BD-F3B4-921D-DA122F0F8DA0}"/>
          </ac:picMkLst>
        </pc:picChg>
      </pc:sldChg>
      <pc:sldChg chg="addSp modSp new mod">
        <pc:chgData name="Aimen Awan" userId="03168277-fc00-4d51-ab1b-9efc8b2f74c2" providerId="ADAL" clId="{7E1197E4-2778-47D7-8F07-3CD8F7AA23DC}" dt="2024-02-07T19:29:13.203" v="81" actId="1076"/>
        <pc:sldMkLst>
          <pc:docMk/>
          <pc:sldMk cId="2116043329" sldId="260"/>
        </pc:sldMkLst>
        <pc:spChg chg="add mod">
          <ac:chgData name="Aimen Awan" userId="03168277-fc00-4d51-ab1b-9efc8b2f74c2" providerId="ADAL" clId="{7E1197E4-2778-47D7-8F07-3CD8F7AA23DC}" dt="2024-02-07T19:25:51.455" v="76" actId="20577"/>
          <ac:spMkLst>
            <pc:docMk/>
            <pc:sldMk cId="2116043329" sldId="260"/>
            <ac:spMk id="2" creationId="{1B40C5CA-2DF4-F8C1-1DF2-D2358FBBBF81}"/>
          </ac:spMkLst>
        </pc:spChg>
        <pc:picChg chg="add mod">
          <ac:chgData name="Aimen Awan" userId="03168277-fc00-4d51-ab1b-9efc8b2f74c2" providerId="ADAL" clId="{7E1197E4-2778-47D7-8F07-3CD8F7AA23DC}" dt="2024-02-07T19:29:13.203" v="81" actId="1076"/>
          <ac:picMkLst>
            <pc:docMk/>
            <pc:sldMk cId="2116043329" sldId="260"/>
            <ac:picMk id="4" creationId="{36F32764-94B0-1C0B-16FA-8510B2EBDD3F}"/>
          </ac:picMkLst>
        </pc:picChg>
      </pc:sldChg>
      <pc:sldChg chg="addSp modSp new mod">
        <pc:chgData name="Aimen Awan" userId="03168277-fc00-4d51-ab1b-9efc8b2f74c2" providerId="ADAL" clId="{7E1197E4-2778-47D7-8F07-3CD8F7AA23DC}" dt="2024-02-07T19:47:41.351" v="165" actId="732"/>
        <pc:sldMkLst>
          <pc:docMk/>
          <pc:sldMk cId="3990978712" sldId="261"/>
        </pc:sldMkLst>
        <pc:spChg chg="add mod">
          <ac:chgData name="Aimen Awan" userId="03168277-fc00-4d51-ab1b-9efc8b2f74c2" providerId="ADAL" clId="{7E1197E4-2778-47D7-8F07-3CD8F7AA23DC}" dt="2024-02-07T19:46:45.659" v="158" actId="20577"/>
          <ac:spMkLst>
            <pc:docMk/>
            <pc:sldMk cId="3990978712" sldId="261"/>
            <ac:spMk id="10" creationId="{56752E79-1ED4-52F3-C7F2-D0C31BBF0F5E}"/>
          </ac:spMkLst>
        </pc:spChg>
        <pc:spChg chg="add mod">
          <ac:chgData name="Aimen Awan" userId="03168277-fc00-4d51-ab1b-9efc8b2f74c2" providerId="ADAL" clId="{7E1197E4-2778-47D7-8F07-3CD8F7AA23DC}" dt="2024-02-07T19:47:03.816" v="162" actId="20577"/>
          <ac:spMkLst>
            <pc:docMk/>
            <pc:sldMk cId="3990978712" sldId="261"/>
            <ac:spMk id="11" creationId="{4DBD1188-AA5D-C7DB-E9B7-96807F77BDA6}"/>
          </ac:spMkLst>
        </pc:spChg>
        <pc:picChg chg="add mod">
          <ac:chgData name="Aimen Awan" userId="03168277-fc00-4d51-ab1b-9efc8b2f74c2" providerId="ADAL" clId="{7E1197E4-2778-47D7-8F07-3CD8F7AA23DC}" dt="2024-02-07T19:45:51.199" v="139" actId="1076"/>
          <ac:picMkLst>
            <pc:docMk/>
            <pc:sldMk cId="3990978712" sldId="261"/>
            <ac:picMk id="3" creationId="{BA6CE961-E179-7BF1-7958-2427CBC78831}"/>
          </ac:picMkLst>
        </pc:picChg>
        <pc:picChg chg="add mod">
          <ac:chgData name="Aimen Awan" userId="03168277-fc00-4d51-ab1b-9efc8b2f74c2" providerId="ADAL" clId="{7E1197E4-2778-47D7-8F07-3CD8F7AA23DC}" dt="2024-02-07T19:44:53.132" v="133" actId="1076"/>
          <ac:picMkLst>
            <pc:docMk/>
            <pc:sldMk cId="3990978712" sldId="261"/>
            <ac:picMk id="5" creationId="{4E737371-7FC9-B309-FCBC-812AF201AB9C}"/>
          </ac:picMkLst>
        </pc:picChg>
        <pc:picChg chg="add mod">
          <ac:chgData name="Aimen Awan" userId="03168277-fc00-4d51-ab1b-9efc8b2f74c2" providerId="ADAL" clId="{7E1197E4-2778-47D7-8F07-3CD8F7AA23DC}" dt="2024-02-07T19:44:56.720" v="134" actId="1076"/>
          <ac:picMkLst>
            <pc:docMk/>
            <pc:sldMk cId="3990978712" sldId="261"/>
            <ac:picMk id="7" creationId="{BF95E243-05FF-0DEF-CFC7-EE7CFF538CDD}"/>
          </ac:picMkLst>
        </pc:picChg>
        <pc:picChg chg="add mod modCrop">
          <ac:chgData name="Aimen Awan" userId="03168277-fc00-4d51-ab1b-9efc8b2f74c2" providerId="ADAL" clId="{7E1197E4-2778-47D7-8F07-3CD8F7AA23DC}" dt="2024-02-07T19:47:41.351" v="165" actId="732"/>
          <ac:picMkLst>
            <pc:docMk/>
            <pc:sldMk cId="3990978712" sldId="261"/>
            <ac:picMk id="9" creationId="{59C2FE7A-C818-7AF7-B0FC-EA91D401DF5D}"/>
          </ac:picMkLst>
        </pc:picChg>
      </pc:sldChg>
      <pc:sldChg chg="new del">
        <pc:chgData name="Aimen Awan" userId="03168277-fc00-4d51-ab1b-9efc8b2f74c2" providerId="ADAL" clId="{7E1197E4-2778-47D7-8F07-3CD8F7AA23DC}" dt="2024-02-07T19:47:22.816" v="164" actId="680"/>
        <pc:sldMkLst>
          <pc:docMk/>
          <pc:sldMk cId="272397222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8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4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8DF2FB-6EB2-4298-BA4E-5B65BF4922A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F5B074-B163-4D25-84B2-C09A54325E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8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BBD8-0ECE-DA08-7F75-2D59D2D18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System Level </a:t>
            </a:r>
            <a:r>
              <a:rPr lang="en-US" sz="6600" dirty="0" err="1"/>
              <a:t>Cosimulation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1613-1F12-C1FB-73EA-948284AE2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02/08/2024</a:t>
            </a:r>
          </a:p>
        </p:txBody>
      </p:sp>
    </p:spTree>
    <p:extLst>
      <p:ext uri="{BB962C8B-B14F-4D97-AF65-F5344CB8AC3E}">
        <p14:creationId xmlns:p14="http://schemas.microsoft.com/office/powerpoint/2010/main" val="114545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101CB-790D-D903-3B05-72FEACB0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69" y="2037716"/>
            <a:ext cx="8129862" cy="3975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679DCE-DB95-09E8-A968-1E502786F450}"/>
              </a:ext>
            </a:extLst>
          </p:cNvPr>
          <p:cNvSpPr txBox="1">
            <a:spLocks/>
          </p:cNvSpPr>
          <p:nvPr/>
        </p:nvSpPr>
        <p:spPr>
          <a:xfrm>
            <a:off x="626915" y="445354"/>
            <a:ext cx="8491685" cy="596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SysC</a:t>
            </a:r>
            <a:r>
              <a:rPr lang="en-US" sz="4000" dirty="0"/>
              <a:t>- Simple Engine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569C0-1F4D-567C-2743-7E22FB7DA374}"/>
              </a:ext>
            </a:extLst>
          </p:cNvPr>
          <p:cNvSpPr txBox="1"/>
          <p:nvPr/>
        </p:nvSpPr>
        <p:spPr>
          <a:xfrm>
            <a:off x="711200" y="1058843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TimeStepSize</a:t>
            </a:r>
            <a:r>
              <a:rPr lang="en-US" dirty="0"/>
              <a:t> = 0.01s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EndTime</a:t>
            </a:r>
            <a:r>
              <a:rPr lang="en-US" dirty="0"/>
              <a:t> = 0.1s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implementation = 0.021s</a:t>
            </a:r>
          </a:p>
        </p:txBody>
      </p:sp>
    </p:spTree>
    <p:extLst>
      <p:ext uri="{BB962C8B-B14F-4D97-AF65-F5344CB8AC3E}">
        <p14:creationId xmlns:p14="http://schemas.microsoft.com/office/powerpoint/2010/main" val="50664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9592-1997-581C-C1A6-057D16866E57}"/>
              </a:ext>
            </a:extLst>
          </p:cNvPr>
          <p:cNvSpPr txBox="1">
            <a:spLocks/>
          </p:cNvSpPr>
          <p:nvPr/>
        </p:nvSpPr>
        <p:spPr>
          <a:xfrm>
            <a:off x="626915" y="445354"/>
            <a:ext cx="8491685" cy="596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Solve()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50142-45E2-A69A-49B3-865D17A7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061699"/>
            <a:ext cx="8305800" cy="1014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1F2E7-536F-3B7F-8A84-C95C3603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369573"/>
            <a:ext cx="8305800" cy="2071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3395B6-D9BD-F3B4-921D-DA122F0F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1448976"/>
            <a:ext cx="8305800" cy="3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C5CA-2DF4-F8C1-1DF2-D2358FBBBF81}"/>
              </a:ext>
            </a:extLst>
          </p:cNvPr>
          <p:cNvSpPr txBox="1">
            <a:spLocks/>
          </p:cNvSpPr>
          <p:nvPr/>
        </p:nvSpPr>
        <p:spPr>
          <a:xfrm>
            <a:off x="626915" y="445354"/>
            <a:ext cx="8491685" cy="596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PySystemCoupling</a:t>
            </a:r>
            <a:r>
              <a:rPr lang="en-US" sz="4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32764-94B0-1C0B-16FA-8510B2EB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52" y="1603364"/>
            <a:ext cx="8565495" cy="39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CE961-E179-7BF1-7958-2427CBC7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93" y="584424"/>
            <a:ext cx="5557173" cy="4760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37371-7FC9-B309-FCBC-812AF201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2" y="544286"/>
            <a:ext cx="6150572" cy="476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5E243-05FF-0DEF-CFC7-EE7CFF53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34" y="5385248"/>
            <a:ext cx="6083559" cy="776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2FE7A-C818-7AF7-B0FC-EA91D401D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76" r="12751"/>
          <a:stretch/>
        </p:blipFill>
        <p:spPr>
          <a:xfrm>
            <a:off x="6322976" y="5356722"/>
            <a:ext cx="5673082" cy="804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752E79-1ED4-52F3-C7F2-D0C31BBF0F5E}"/>
              </a:ext>
            </a:extLst>
          </p:cNvPr>
          <p:cNvSpPr txBox="1"/>
          <p:nvPr/>
        </p:nvSpPr>
        <p:spPr>
          <a:xfrm>
            <a:off x="203200" y="181429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Coupling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D1188-AA5D-C7DB-E9B7-96807F77BDA6}"/>
              </a:ext>
            </a:extLst>
          </p:cNvPr>
          <p:cNvSpPr txBox="1"/>
          <p:nvPr/>
        </p:nvSpPr>
        <p:spPr>
          <a:xfrm>
            <a:off x="6322975" y="16334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PySystem</a:t>
            </a:r>
            <a:r>
              <a:rPr lang="en-US" dirty="0"/>
              <a:t> Coupling</a:t>
            </a:r>
          </a:p>
        </p:txBody>
      </p:sp>
    </p:spTree>
    <p:extLst>
      <p:ext uri="{BB962C8B-B14F-4D97-AF65-F5344CB8AC3E}">
        <p14:creationId xmlns:p14="http://schemas.microsoft.com/office/powerpoint/2010/main" val="3990978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0000"/>
      </a:accent1>
      <a:accent2>
        <a:srgbClr val="DEB40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34c6ce67-15b8-4eff-80e9-52da8be89706}" enabled="0" method="" siteId="{34c6ce67-15b8-4eff-80e9-52da8be897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25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System Level Cosimulation</vt:lpstr>
      <vt:lpstr>PowerPoint Presentation</vt:lpstr>
      <vt:lpstr>PowerPoint Presentation</vt:lpstr>
      <vt:lpstr>PowerPoint Presentation</vt:lpstr>
      <vt:lpstr>PowerPoint Presentation</vt:lpstr>
    </vt:vector>
  </TitlesOfParts>
  <Company>Ansys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Aimen Awan</dc:creator>
  <cp:lastModifiedBy>Aimen Awan</cp:lastModifiedBy>
  <cp:revision>1</cp:revision>
  <dcterms:created xsi:type="dcterms:W3CDTF">2024-02-07T18:53:21Z</dcterms:created>
  <dcterms:modified xsi:type="dcterms:W3CDTF">2024-02-07T20:19:28Z</dcterms:modified>
</cp:coreProperties>
</file>