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97" d="100"/>
          <a:sy n="97" d="100"/>
        </p:scale>
        <p:origin x="25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en Awan" userId="03168277-fc00-4d51-ab1b-9efc8b2f74c2" providerId="ADAL" clId="{ECB3D4E2-A237-487A-A970-A021D4C2328C}"/>
    <pc:docChg chg="custSel addSld delSld modSld">
      <pc:chgData name="Aimen Awan" userId="03168277-fc00-4d51-ab1b-9efc8b2f74c2" providerId="ADAL" clId="{ECB3D4E2-A237-487A-A970-A021D4C2328C}" dt="2024-02-13T14:00:19.355" v="141" actId="14100"/>
      <pc:docMkLst>
        <pc:docMk/>
      </pc:docMkLst>
      <pc:sldChg chg="modSp mod">
        <pc:chgData name="Aimen Awan" userId="03168277-fc00-4d51-ab1b-9efc8b2f74c2" providerId="ADAL" clId="{ECB3D4E2-A237-487A-A970-A021D4C2328C}" dt="2024-02-13T13:23:24.096" v="3" actId="20577"/>
        <pc:sldMkLst>
          <pc:docMk/>
          <pc:sldMk cId="1145458732" sldId="256"/>
        </pc:sldMkLst>
        <pc:spChg chg="mod">
          <ac:chgData name="Aimen Awan" userId="03168277-fc00-4d51-ab1b-9efc8b2f74c2" providerId="ADAL" clId="{ECB3D4E2-A237-487A-A970-A021D4C2328C}" dt="2024-02-13T13:23:24.096" v="3" actId="20577"/>
          <ac:spMkLst>
            <pc:docMk/>
            <pc:sldMk cId="1145458732" sldId="256"/>
            <ac:spMk id="3" creationId="{B6891613-1F12-C1FB-73EA-948284AE2332}"/>
          </ac:spMkLst>
        </pc:spChg>
      </pc:sldChg>
      <pc:sldChg chg="addSp delSp modSp mod">
        <pc:chgData name="Aimen Awan" userId="03168277-fc00-4d51-ab1b-9efc8b2f74c2" providerId="ADAL" clId="{ECB3D4E2-A237-487A-A970-A021D4C2328C}" dt="2024-02-13T14:00:19.355" v="141" actId="14100"/>
        <pc:sldMkLst>
          <pc:docMk/>
          <pc:sldMk cId="1660390367" sldId="259"/>
        </pc:sldMkLst>
        <pc:spChg chg="mod">
          <ac:chgData name="Aimen Awan" userId="03168277-fc00-4d51-ab1b-9efc8b2f74c2" providerId="ADAL" clId="{ECB3D4E2-A237-487A-A970-A021D4C2328C}" dt="2024-02-13T13:25:09.497" v="17" actId="20577"/>
          <ac:spMkLst>
            <pc:docMk/>
            <pc:sldMk cId="1660390367" sldId="259"/>
            <ac:spMk id="2" creationId="{0D089592-1997-581C-C1A6-057D16866E57}"/>
          </ac:spMkLst>
        </pc:spChg>
        <pc:picChg chg="del">
          <ac:chgData name="Aimen Awan" userId="03168277-fc00-4d51-ab1b-9efc8b2f74c2" providerId="ADAL" clId="{ECB3D4E2-A237-487A-A970-A021D4C2328C}" dt="2024-02-13T13:26:31.645" v="19" actId="478"/>
          <ac:picMkLst>
            <pc:docMk/>
            <pc:sldMk cId="1660390367" sldId="259"/>
            <ac:picMk id="4" creationId="{CD150142-45E2-A69A-49B3-865D17A7FFE9}"/>
          </ac:picMkLst>
        </pc:picChg>
        <pc:picChg chg="add del mod modCrop">
          <ac:chgData name="Aimen Awan" userId="03168277-fc00-4d51-ab1b-9efc8b2f74c2" providerId="ADAL" clId="{ECB3D4E2-A237-487A-A970-A021D4C2328C}" dt="2024-02-13T13:51:27.218" v="108" actId="478"/>
          <ac:picMkLst>
            <pc:docMk/>
            <pc:sldMk cId="1660390367" sldId="259"/>
            <ac:picMk id="5" creationId="{A6F53320-478F-9AD4-8314-D7FA6BFF54C8}"/>
          </ac:picMkLst>
        </pc:picChg>
        <pc:picChg chg="add del mod">
          <ac:chgData name="Aimen Awan" userId="03168277-fc00-4d51-ab1b-9efc8b2f74c2" providerId="ADAL" clId="{ECB3D4E2-A237-487A-A970-A021D4C2328C}" dt="2024-02-13T13:52:10.450" v="110" actId="478"/>
          <ac:picMkLst>
            <pc:docMk/>
            <pc:sldMk cId="1660390367" sldId="259"/>
            <ac:picMk id="7" creationId="{232706C2-114D-AE28-E17A-27000183D08F}"/>
          </ac:picMkLst>
        </pc:picChg>
        <pc:picChg chg="del">
          <ac:chgData name="Aimen Awan" userId="03168277-fc00-4d51-ab1b-9efc8b2f74c2" providerId="ADAL" clId="{ECB3D4E2-A237-487A-A970-A021D4C2328C}" dt="2024-02-13T13:26:32.125" v="20" actId="478"/>
          <ac:picMkLst>
            <pc:docMk/>
            <pc:sldMk cId="1660390367" sldId="259"/>
            <ac:picMk id="8" creationId="{5391F2E7-536F-3B7F-8A84-C95C3603B990}"/>
          </ac:picMkLst>
        </pc:picChg>
        <pc:picChg chg="del">
          <ac:chgData name="Aimen Awan" userId="03168277-fc00-4d51-ab1b-9efc8b2f74c2" providerId="ADAL" clId="{ECB3D4E2-A237-487A-A970-A021D4C2328C}" dt="2024-02-13T13:26:30.823" v="18" actId="478"/>
          <ac:picMkLst>
            <pc:docMk/>
            <pc:sldMk cId="1660390367" sldId="259"/>
            <ac:picMk id="10" creationId="{B73395B6-D9BD-F3B4-921D-DA122F0F8DA0}"/>
          </ac:picMkLst>
        </pc:picChg>
        <pc:picChg chg="add del mod">
          <ac:chgData name="Aimen Awan" userId="03168277-fc00-4d51-ab1b-9efc8b2f74c2" providerId="ADAL" clId="{ECB3D4E2-A237-487A-A970-A021D4C2328C}" dt="2024-02-13T13:52:48.500" v="114" actId="478"/>
          <ac:picMkLst>
            <pc:docMk/>
            <pc:sldMk cId="1660390367" sldId="259"/>
            <ac:picMk id="11" creationId="{6CC31AD6-FF8B-AFE0-1788-363C321AF6B5}"/>
          </ac:picMkLst>
        </pc:picChg>
        <pc:picChg chg="add mod">
          <ac:chgData name="Aimen Awan" userId="03168277-fc00-4d51-ab1b-9efc8b2f74c2" providerId="ADAL" clId="{ECB3D4E2-A237-487A-A970-A021D4C2328C}" dt="2024-02-13T13:57:57.146" v="136" actId="1076"/>
          <ac:picMkLst>
            <pc:docMk/>
            <pc:sldMk cId="1660390367" sldId="259"/>
            <ac:picMk id="13" creationId="{322747D3-4C99-651E-307C-8900B7CF9A5E}"/>
          </ac:picMkLst>
        </pc:picChg>
        <pc:picChg chg="add del mod">
          <ac:chgData name="Aimen Awan" userId="03168277-fc00-4d51-ab1b-9efc8b2f74c2" providerId="ADAL" clId="{ECB3D4E2-A237-487A-A970-A021D4C2328C}" dt="2024-02-13T13:53:22.754" v="118" actId="478"/>
          <ac:picMkLst>
            <pc:docMk/>
            <pc:sldMk cId="1660390367" sldId="259"/>
            <ac:picMk id="15" creationId="{DB268411-CFBA-14A0-8329-0D19B561CFBD}"/>
          </ac:picMkLst>
        </pc:picChg>
        <pc:picChg chg="add del mod">
          <ac:chgData name="Aimen Awan" userId="03168277-fc00-4d51-ab1b-9efc8b2f74c2" providerId="ADAL" clId="{ECB3D4E2-A237-487A-A970-A021D4C2328C}" dt="2024-02-13T13:54:02.522" v="121" actId="478"/>
          <ac:picMkLst>
            <pc:docMk/>
            <pc:sldMk cId="1660390367" sldId="259"/>
            <ac:picMk id="17" creationId="{3087AEC0-3C89-3B2A-ED0B-5E50726DDF03}"/>
          </ac:picMkLst>
        </pc:picChg>
        <pc:picChg chg="add mod modCrop">
          <ac:chgData name="Aimen Awan" userId="03168277-fc00-4d51-ab1b-9efc8b2f74c2" providerId="ADAL" clId="{ECB3D4E2-A237-487A-A970-A021D4C2328C}" dt="2024-02-13T13:55:42.910" v="130" actId="1076"/>
          <ac:picMkLst>
            <pc:docMk/>
            <pc:sldMk cId="1660390367" sldId="259"/>
            <ac:picMk id="19" creationId="{BDFC672F-9F9C-CD77-9ADE-E5D1319F3864}"/>
          </ac:picMkLst>
        </pc:picChg>
        <pc:picChg chg="add mod modCrop">
          <ac:chgData name="Aimen Awan" userId="03168277-fc00-4d51-ab1b-9efc8b2f74c2" providerId="ADAL" clId="{ECB3D4E2-A237-487A-A970-A021D4C2328C}" dt="2024-02-13T13:55:42.910" v="130" actId="1076"/>
          <ac:picMkLst>
            <pc:docMk/>
            <pc:sldMk cId="1660390367" sldId="259"/>
            <ac:picMk id="21" creationId="{6569589E-1F6E-7C1F-9762-C05FADC129B8}"/>
          </ac:picMkLst>
        </pc:picChg>
        <pc:picChg chg="add mod modCrop">
          <ac:chgData name="Aimen Awan" userId="03168277-fc00-4d51-ab1b-9efc8b2f74c2" providerId="ADAL" clId="{ECB3D4E2-A237-487A-A970-A021D4C2328C}" dt="2024-02-13T13:57:53.611" v="135" actId="1076"/>
          <ac:picMkLst>
            <pc:docMk/>
            <pc:sldMk cId="1660390367" sldId="259"/>
            <ac:picMk id="23" creationId="{77553DD4-F736-5999-06AE-0C7FC5950FDD}"/>
          </ac:picMkLst>
        </pc:picChg>
        <pc:picChg chg="add mod modCrop">
          <ac:chgData name="Aimen Awan" userId="03168277-fc00-4d51-ab1b-9efc8b2f74c2" providerId="ADAL" clId="{ECB3D4E2-A237-487A-A970-A021D4C2328C}" dt="2024-02-13T13:57:51.157" v="134" actId="1076"/>
          <ac:picMkLst>
            <pc:docMk/>
            <pc:sldMk cId="1660390367" sldId="259"/>
            <ac:picMk id="25" creationId="{36E9FFBF-CD56-DA5E-C7FF-66F231E247F0}"/>
          </ac:picMkLst>
        </pc:picChg>
        <pc:picChg chg="add mod modCrop">
          <ac:chgData name="Aimen Awan" userId="03168277-fc00-4d51-ab1b-9efc8b2f74c2" providerId="ADAL" clId="{ECB3D4E2-A237-487A-A970-A021D4C2328C}" dt="2024-02-13T13:58:02.142" v="137" actId="1076"/>
          <ac:picMkLst>
            <pc:docMk/>
            <pc:sldMk cId="1660390367" sldId="259"/>
            <ac:picMk id="27" creationId="{218639F2-A359-9156-407E-26F921CDBD33}"/>
          </ac:picMkLst>
        </pc:picChg>
        <pc:picChg chg="add mod">
          <ac:chgData name="Aimen Awan" userId="03168277-fc00-4d51-ab1b-9efc8b2f74c2" providerId="ADAL" clId="{ECB3D4E2-A237-487A-A970-A021D4C2328C}" dt="2024-02-13T14:00:19.355" v="141" actId="14100"/>
          <ac:picMkLst>
            <pc:docMk/>
            <pc:sldMk cId="1660390367" sldId="259"/>
            <ac:picMk id="29" creationId="{102E47B0-B52E-8F3B-AC67-EE35EC06DBD2}"/>
          </ac:picMkLst>
        </pc:picChg>
      </pc:sldChg>
      <pc:sldChg chg="addSp delSp modSp mod">
        <pc:chgData name="Aimen Awan" userId="03168277-fc00-4d51-ab1b-9efc8b2f74c2" providerId="ADAL" clId="{ECB3D4E2-A237-487A-A970-A021D4C2328C}" dt="2024-02-13T13:42:32.064" v="71" actId="1076"/>
        <pc:sldMkLst>
          <pc:docMk/>
          <pc:sldMk cId="2116043329" sldId="260"/>
        </pc:sldMkLst>
        <pc:spChg chg="mod">
          <ac:chgData name="Aimen Awan" userId="03168277-fc00-4d51-ab1b-9efc8b2f74c2" providerId="ADAL" clId="{ECB3D4E2-A237-487A-A970-A021D4C2328C}" dt="2024-02-13T13:39:29.969" v="54" actId="20577"/>
          <ac:spMkLst>
            <pc:docMk/>
            <pc:sldMk cId="2116043329" sldId="260"/>
            <ac:spMk id="2" creationId="{1B40C5CA-2DF4-F8C1-1DF2-D2358FBBBF81}"/>
          </ac:spMkLst>
        </pc:spChg>
        <pc:picChg chg="del">
          <ac:chgData name="Aimen Awan" userId="03168277-fc00-4d51-ab1b-9efc8b2f74c2" providerId="ADAL" clId="{ECB3D4E2-A237-487A-A970-A021D4C2328C}" dt="2024-02-13T13:39:22.097" v="36" actId="478"/>
          <ac:picMkLst>
            <pc:docMk/>
            <pc:sldMk cId="2116043329" sldId="260"/>
            <ac:picMk id="4" creationId="{36F32764-94B0-1C0B-16FA-8510B2EBDD3F}"/>
          </ac:picMkLst>
        </pc:picChg>
        <pc:picChg chg="add mod">
          <ac:chgData name="Aimen Awan" userId="03168277-fc00-4d51-ab1b-9efc8b2f74c2" providerId="ADAL" clId="{ECB3D4E2-A237-487A-A970-A021D4C2328C}" dt="2024-02-13T13:42:32.064" v="71" actId="1076"/>
          <ac:picMkLst>
            <pc:docMk/>
            <pc:sldMk cId="2116043329" sldId="260"/>
            <ac:picMk id="5" creationId="{6577862C-6AA8-59E6-7432-52577157A906}"/>
          </ac:picMkLst>
        </pc:picChg>
        <pc:picChg chg="add del mod">
          <ac:chgData name="Aimen Awan" userId="03168277-fc00-4d51-ab1b-9efc8b2f74c2" providerId="ADAL" clId="{ECB3D4E2-A237-487A-A970-A021D4C2328C}" dt="2024-02-13T13:41:33.158" v="64" actId="478"/>
          <ac:picMkLst>
            <pc:docMk/>
            <pc:sldMk cId="2116043329" sldId="260"/>
            <ac:picMk id="7" creationId="{CC8A0B07-2A00-B6F6-446C-D39DE8727BBE}"/>
          </ac:picMkLst>
        </pc:picChg>
        <pc:picChg chg="add mod">
          <ac:chgData name="Aimen Awan" userId="03168277-fc00-4d51-ab1b-9efc8b2f74c2" providerId="ADAL" clId="{ECB3D4E2-A237-487A-A970-A021D4C2328C}" dt="2024-02-13T13:42:13.466" v="67" actId="1076"/>
          <ac:picMkLst>
            <pc:docMk/>
            <pc:sldMk cId="2116043329" sldId="260"/>
            <ac:picMk id="9" creationId="{7C94CE06-FD43-9A2B-1773-DD476665F5A3}"/>
          </ac:picMkLst>
        </pc:picChg>
        <pc:picChg chg="add mod">
          <ac:chgData name="Aimen Awan" userId="03168277-fc00-4d51-ab1b-9efc8b2f74c2" providerId="ADAL" clId="{ECB3D4E2-A237-487A-A970-A021D4C2328C}" dt="2024-02-13T13:42:17.720" v="68" actId="1076"/>
          <ac:picMkLst>
            <pc:docMk/>
            <pc:sldMk cId="2116043329" sldId="260"/>
            <ac:picMk id="11" creationId="{47C73CC1-CBBE-0A5A-1335-B64E5001E050}"/>
          </ac:picMkLst>
        </pc:picChg>
        <pc:picChg chg="add mod">
          <ac:chgData name="Aimen Awan" userId="03168277-fc00-4d51-ab1b-9efc8b2f74c2" providerId="ADAL" clId="{ECB3D4E2-A237-487A-A970-A021D4C2328C}" dt="2024-02-13T13:42:09.599" v="66" actId="1076"/>
          <ac:picMkLst>
            <pc:docMk/>
            <pc:sldMk cId="2116043329" sldId="260"/>
            <ac:picMk id="13" creationId="{F0667502-AA50-82C5-3DC3-976D7B68EDD2}"/>
          </ac:picMkLst>
        </pc:picChg>
      </pc:sldChg>
      <pc:sldChg chg="del">
        <pc:chgData name="Aimen Awan" userId="03168277-fc00-4d51-ab1b-9efc8b2f74c2" providerId="ADAL" clId="{ECB3D4E2-A237-487A-A970-A021D4C2328C}" dt="2024-02-13T13:42:58.866" v="73" actId="47"/>
        <pc:sldMkLst>
          <pc:docMk/>
          <pc:sldMk cId="3990978712" sldId="261"/>
        </pc:sldMkLst>
      </pc:sldChg>
      <pc:sldChg chg="addSp delSp modSp add mod">
        <pc:chgData name="Aimen Awan" userId="03168277-fc00-4d51-ab1b-9efc8b2f74c2" providerId="ADAL" clId="{ECB3D4E2-A237-487A-A970-A021D4C2328C}" dt="2024-02-13T13:48:09.090" v="106" actId="14100"/>
        <pc:sldMkLst>
          <pc:docMk/>
          <pc:sldMk cId="4257578858" sldId="262"/>
        </pc:sldMkLst>
        <pc:spChg chg="mod">
          <ac:chgData name="Aimen Awan" userId="03168277-fc00-4d51-ab1b-9efc8b2f74c2" providerId="ADAL" clId="{ECB3D4E2-A237-487A-A970-A021D4C2328C}" dt="2024-02-13T13:43:04.904" v="88" actId="20577"/>
          <ac:spMkLst>
            <pc:docMk/>
            <pc:sldMk cId="4257578858" sldId="262"/>
            <ac:spMk id="2" creationId="{FE4599E9-BBB4-C33B-C3CA-877C2CA61469}"/>
          </ac:spMkLst>
        </pc:spChg>
        <pc:picChg chg="add mod">
          <ac:chgData name="Aimen Awan" userId="03168277-fc00-4d51-ab1b-9efc8b2f74c2" providerId="ADAL" clId="{ECB3D4E2-A237-487A-A970-A021D4C2328C}" dt="2024-02-13T13:47:56.977" v="102" actId="1076"/>
          <ac:picMkLst>
            <pc:docMk/>
            <pc:sldMk cId="4257578858" sldId="262"/>
            <ac:picMk id="4" creationId="{2E5A0A1A-EEB7-3CA1-D11E-406CF522CAA4}"/>
          </ac:picMkLst>
        </pc:picChg>
        <pc:picChg chg="del">
          <ac:chgData name="Aimen Awan" userId="03168277-fc00-4d51-ab1b-9efc8b2f74c2" providerId="ADAL" clId="{ECB3D4E2-A237-487A-A970-A021D4C2328C}" dt="2024-02-13T13:43:10.096" v="92" actId="478"/>
          <ac:picMkLst>
            <pc:docMk/>
            <pc:sldMk cId="4257578858" sldId="262"/>
            <ac:picMk id="5" creationId="{6C8720BD-FF70-38F1-D5CC-165248023052}"/>
          </ac:picMkLst>
        </pc:picChg>
        <pc:picChg chg="add del mod">
          <ac:chgData name="Aimen Awan" userId="03168277-fc00-4d51-ab1b-9efc8b2f74c2" providerId="ADAL" clId="{ECB3D4E2-A237-487A-A970-A021D4C2328C}" dt="2024-02-13T13:46:23.843" v="98" actId="478"/>
          <ac:picMkLst>
            <pc:docMk/>
            <pc:sldMk cId="4257578858" sldId="262"/>
            <ac:picMk id="7" creationId="{356CD5E7-8672-5AB6-53D8-04E99F7BA060}"/>
          </ac:picMkLst>
        </pc:picChg>
        <pc:picChg chg="del">
          <ac:chgData name="Aimen Awan" userId="03168277-fc00-4d51-ab1b-9efc8b2f74c2" providerId="ADAL" clId="{ECB3D4E2-A237-487A-A970-A021D4C2328C}" dt="2024-02-13T13:43:08.717" v="90" actId="478"/>
          <ac:picMkLst>
            <pc:docMk/>
            <pc:sldMk cId="4257578858" sldId="262"/>
            <ac:picMk id="9" creationId="{ED792406-FB36-B9D2-F7A9-773472C99FFC}"/>
          </ac:picMkLst>
        </pc:picChg>
        <pc:picChg chg="add mod">
          <ac:chgData name="Aimen Awan" userId="03168277-fc00-4d51-ab1b-9efc8b2f74c2" providerId="ADAL" clId="{ECB3D4E2-A237-487A-A970-A021D4C2328C}" dt="2024-02-13T13:48:09.090" v="106" actId="14100"/>
          <ac:picMkLst>
            <pc:docMk/>
            <pc:sldMk cId="4257578858" sldId="262"/>
            <ac:picMk id="10" creationId="{F88662B1-7B9B-CC20-52EA-B0E35B7E682A}"/>
          </ac:picMkLst>
        </pc:picChg>
        <pc:picChg chg="del">
          <ac:chgData name="Aimen Awan" userId="03168277-fc00-4d51-ab1b-9efc8b2f74c2" providerId="ADAL" clId="{ECB3D4E2-A237-487A-A970-A021D4C2328C}" dt="2024-02-13T13:43:09.543" v="91" actId="478"/>
          <ac:picMkLst>
            <pc:docMk/>
            <pc:sldMk cId="4257578858" sldId="262"/>
            <ac:picMk id="11" creationId="{896EC502-3DEA-1C5F-7A8A-53916F0ED495}"/>
          </ac:picMkLst>
        </pc:picChg>
        <pc:picChg chg="del">
          <ac:chgData name="Aimen Awan" userId="03168277-fc00-4d51-ab1b-9efc8b2f74c2" providerId="ADAL" clId="{ECB3D4E2-A237-487A-A970-A021D4C2328C}" dt="2024-02-13T13:43:07.911" v="89" actId="478"/>
          <ac:picMkLst>
            <pc:docMk/>
            <pc:sldMk cId="4257578858" sldId="262"/>
            <ac:picMk id="13" creationId="{3BD2CB68-F5DC-F25B-08FD-FB54E756CA2E}"/>
          </ac:picMkLst>
        </pc:picChg>
      </pc:sldChg>
    </pc:docChg>
  </pc:docChgLst>
  <pc:docChgLst>
    <pc:chgData name="Aimen Awan" userId="03168277-fc00-4d51-ab1b-9efc8b2f74c2" providerId="ADAL" clId="{7E1197E4-2778-47D7-8F07-3CD8F7AA23DC}"/>
    <pc:docChg chg="undo custSel addSld delSld modSld">
      <pc:chgData name="Aimen Awan" userId="03168277-fc00-4d51-ab1b-9efc8b2f74c2" providerId="ADAL" clId="{7E1197E4-2778-47D7-8F07-3CD8F7AA23DC}" dt="2024-02-07T19:47:41.351" v="165" actId="732"/>
      <pc:docMkLst>
        <pc:docMk/>
      </pc:docMkLst>
      <pc:sldChg chg="modSp mod">
        <pc:chgData name="Aimen Awan" userId="03168277-fc00-4d51-ab1b-9efc8b2f74c2" providerId="ADAL" clId="{7E1197E4-2778-47D7-8F07-3CD8F7AA23DC}" dt="2024-02-07T19:22:39.021" v="50" actId="20577"/>
        <pc:sldMkLst>
          <pc:docMk/>
          <pc:sldMk cId="1145458732" sldId="256"/>
        </pc:sldMkLst>
        <pc:spChg chg="mod">
          <ac:chgData name="Aimen Awan" userId="03168277-fc00-4d51-ab1b-9efc8b2f74c2" providerId="ADAL" clId="{7E1197E4-2778-47D7-8F07-3CD8F7AA23DC}" dt="2024-02-07T19:22:26.353" v="30" actId="20577"/>
          <ac:spMkLst>
            <pc:docMk/>
            <pc:sldMk cId="1145458732" sldId="256"/>
            <ac:spMk id="2" creationId="{3124BBD8-0ECE-DA08-7F75-2D59D2D18DF6}"/>
          </ac:spMkLst>
        </pc:spChg>
        <pc:spChg chg="mod">
          <ac:chgData name="Aimen Awan" userId="03168277-fc00-4d51-ab1b-9efc8b2f74c2" providerId="ADAL" clId="{7E1197E4-2778-47D7-8F07-3CD8F7AA23DC}" dt="2024-02-07T19:22:39.021" v="50" actId="20577"/>
          <ac:spMkLst>
            <pc:docMk/>
            <pc:sldMk cId="1145458732" sldId="256"/>
            <ac:spMk id="3" creationId="{B6891613-1F12-C1FB-73EA-948284AE2332}"/>
          </ac:spMkLst>
        </pc:spChg>
      </pc:sldChg>
      <pc:sldChg chg="addSp modSp mod">
        <pc:chgData name="Aimen Awan" userId="03168277-fc00-4d51-ab1b-9efc8b2f74c2" providerId="ADAL" clId="{7E1197E4-2778-47D7-8F07-3CD8F7AA23DC}" dt="2024-02-07T19:37:07.180" v="118" actId="1036"/>
        <pc:sldMkLst>
          <pc:docMk/>
          <pc:sldMk cId="1660390367" sldId="259"/>
        </pc:sldMkLst>
        <pc:picChg chg="mod">
          <ac:chgData name="Aimen Awan" userId="03168277-fc00-4d51-ab1b-9efc8b2f74c2" providerId="ADAL" clId="{7E1197E4-2778-47D7-8F07-3CD8F7AA23DC}" dt="2024-02-07T19:37:07.180" v="118" actId="1036"/>
          <ac:picMkLst>
            <pc:docMk/>
            <pc:sldMk cId="1660390367" sldId="259"/>
            <ac:picMk id="4" creationId="{CD150142-45E2-A69A-49B3-865D17A7FFE9}"/>
          </ac:picMkLst>
        </pc:picChg>
        <pc:picChg chg="mod">
          <ac:chgData name="Aimen Awan" userId="03168277-fc00-4d51-ab1b-9efc8b2f74c2" providerId="ADAL" clId="{7E1197E4-2778-47D7-8F07-3CD8F7AA23DC}" dt="2024-02-07T19:37:07.180" v="118" actId="1036"/>
          <ac:picMkLst>
            <pc:docMk/>
            <pc:sldMk cId="1660390367" sldId="259"/>
            <ac:picMk id="8" creationId="{5391F2E7-536F-3B7F-8A84-C95C3603B990}"/>
          </ac:picMkLst>
        </pc:picChg>
        <pc:picChg chg="add mod">
          <ac:chgData name="Aimen Awan" userId="03168277-fc00-4d51-ab1b-9efc8b2f74c2" providerId="ADAL" clId="{7E1197E4-2778-47D7-8F07-3CD8F7AA23DC}" dt="2024-02-07T19:37:07.180" v="118" actId="1036"/>
          <ac:picMkLst>
            <pc:docMk/>
            <pc:sldMk cId="1660390367" sldId="259"/>
            <ac:picMk id="10" creationId="{B73395B6-D9BD-F3B4-921D-DA122F0F8DA0}"/>
          </ac:picMkLst>
        </pc:picChg>
      </pc:sldChg>
      <pc:sldChg chg="addSp modSp new mod">
        <pc:chgData name="Aimen Awan" userId="03168277-fc00-4d51-ab1b-9efc8b2f74c2" providerId="ADAL" clId="{7E1197E4-2778-47D7-8F07-3CD8F7AA23DC}" dt="2024-02-07T19:29:13.203" v="81" actId="1076"/>
        <pc:sldMkLst>
          <pc:docMk/>
          <pc:sldMk cId="2116043329" sldId="260"/>
        </pc:sldMkLst>
        <pc:spChg chg="add mod">
          <ac:chgData name="Aimen Awan" userId="03168277-fc00-4d51-ab1b-9efc8b2f74c2" providerId="ADAL" clId="{7E1197E4-2778-47D7-8F07-3CD8F7AA23DC}" dt="2024-02-07T19:25:51.455" v="76" actId="20577"/>
          <ac:spMkLst>
            <pc:docMk/>
            <pc:sldMk cId="2116043329" sldId="260"/>
            <ac:spMk id="2" creationId="{1B40C5CA-2DF4-F8C1-1DF2-D2358FBBBF81}"/>
          </ac:spMkLst>
        </pc:spChg>
        <pc:picChg chg="add mod">
          <ac:chgData name="Aimen Awan" userId="03168277-fc00-4d51-ab1b-9efc8b2f74c2" providerId="ADAL" clId="{7E1197E4-2778-47D7-8F07-3CD8F7AA23DC}" dt="2024-02-07T19:29:13.203" v="81" actId="1076"/>
          <ac:picMkLst>
            <pc:docMk/>
            <pc:sldMk cId="2116043329" sldId="260"/>
            <ac:picMk id="4" creationId="{36F32764-94B0-1C0B-16FA-8510B2EBDD3F}"/>
          </ac:picMkLst>
        </pc:picChg>
      </pc:sldChg>
      <pc:sldChg chg="addSp modSp new mod">
        <pc:chgData name="Aimen Awan" userId="03168277-fc00-4d51-ab1b-9efc8b2f74c2" providerId="ADAL" clId="{7E1197E4-2778-47D7-8F07-3CD8F7AA23DC}" dt="2024-02-07T19:47:41.351" v="165" actId="732"/>
        <pc:sldMkLst>
          <pc:docMk/>
          <pc:sldMk cId="3990978712" sldId="261"/>
        </pc:sldMkLst>
        <pc:spChg chg="add mod">
          <ac:chgData name="Aimen Awan" userId="03168277-fc00-4d51-ab1b-9efc8b2f74c2" providerId="ADAL" clId="{7E1197E4-2778-47D7-8F07-3CD8F7AA23DC}" dt="2024-02-07T19:46:45.659" v="158" actId="20577"/>
          <ac:spMkLst>
            <pc:docMk/>
            <pc:sldMk cId="3990978712" sldId="261"/>
            <ac:spMk id="10" creationId="{56752E79-1ED4-52F3-C7F2-D0C31BBF0F5E}"/>
          </ac:spMkLst>
        </pc:spChg>
        <pc:spChg chg="add mod">
          <ac:chgData name="Aimen Awan" userId="03168277-fc00-4d51-ab1b-9efc8b2f74c2" providerId="ADAL" clId="{7E1197E4-2778-47D7-8F07-3CD8F7AA23DC}" dt="2024-02-07T19:47:03.816" v="162" actId="20577"/>
          <ac:spMkLst>
            <pc:docMk/>
            <pc:sldMk cId="3990978712" sldId="261"/>
            <ac:spMk id="11" creationId="{4DBD1188-AA5D-C7DB-E9B7-96807F77BDA6}"/>
          </ac:spMkLst>
        </pc:spChg>
        <pc:picChg chg="add mod">
          <ac:chgData name="Aimen Awan" userId="03168277-fc00-4d51-ab1b-9efc8b2f74c2" providerId="ADAL" clId="{7E1197E4-2778-47D7-8F07-3CD8F7AA23DC}" dt="2024-02-07T19:45:51.199" v="139" actId="1076"/>
          <ac:picMkLst>
            <pc:docMk/>
            <pc:sldMk cId="3990978712" sldId="261"/>
            <ac:picMk id="3" creationId="{BA6CE961-E179-7BF1-7958-2427CBC78831}"/>
          </ac:picMkLst>
        </pc:picChg>
        <pc:picChg chg="add mod">
          <ac:chgData name="Aimen Awan" userId="03168277-fc00-4d51-ab1b-9efc8b2f74c2" providerId="ADAL" clId="{7E1197E4-2778-47D7-8F07-3CD8F7AA23DC}" dt="2024-02-07T19:44:53.132" v="133" actId="1076"/>
          <ac:picMkLst>
            <pc:docMk/>
            <pc:sldMk cId="3990978712" sldId="261"/>
            <ac:picMk id="5" creationId="{4E737371-7FC9-B309-FCBC-812AF201AB9C}"/>
          </ac:picMkLst>
        </pc:picChg>
        <pc:picChg chg="add mod">
          <ac:chgData name="Aimen Awan" userId="03168277-fc00-4d51-ab1b-9efc8b2f74c2" providerId="ADAL" clId="{7E1197E4-2778-47D7-8F07-3CD8F7AA23DC}" dt="2024-02-07T19:44:56.720" v="134" actId="1076"/>
          <ac:picMkLst>
            <pc:docMk/>
            <pc:sldMk cId="3990978712" sldId="261"/>
            <ac:picMk id="7" creationId="{BF95E243-05FF-0DEF-CFC7-EE7CFF538CDD}"/>
          </ac:picMkLst>
        </pc:picChg>
        <pc:picChg chg="add mod modCrop">
          <ac:chgData name="Aimen Awan" userId="03168277-fc00-4d51-ab1b-9efc8b2f74c2" providerId="ADAL" clId="{7E1197E4-2778-47D7-8F07-3CD8F7AA23DC}" dt="2024-02-07T19:47:41.351" v="165" actId="732"/>
          <ac:picMkLst>
            <pc:docMk/>
            <pc:sldMk cId="3990978712" sldId="261"/>
            <ac:picMk id="9" creationId="{59C2FE7A-C818-7AF7-B0FC-EA91D401DF5D}"/>
          </ac:picMkLst>
        </pc:picChg>
      </pc:sldChg>
      <pc:sldChg chg="new del">
        <pc:chgData name="Aimen Awan" userId="03168277-fc00-4d51-ab1b-9efc8b2f74c2" providerId="ADAL" clId="{7E1197E4-2778-47D7-8F07-3CD8F7AA23DC}" dt="2024-02-07T19:47:22.816" v="164" actId="680"/>
        <pc:sldMkLst>
          <pc:docMk/>
          <pc:sldMk cId="272397222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4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8DF2FB-6EB2-4298-BA4E-5B65BF4922A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BBD8-0ECE-DA08-7F75-2D59D2D18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System Level </a:t>
            </a:r>
            <a:r>
              <a:rPr lang="en-US" sz="6600" dirty="0" err="1"/>
              <a:t>Cosimulation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1613-1F12-C1FB-73EA-948284AE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02/13/2024</a:t>
            </a:r>
          </a:p>
        </p:txBody>
      </p:sp>
    </p:spTree>
    <p:extLst>
      <p:ext uri="{BB962C8B-B14F-4D97-AF65-F5344CB8AC3E}">
        <p14:creationId xmlns:p14="http://schemas.microsoft.com/office/powerpoint/2010/main" val="114545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101CB-790D-D903-3B05-72FEACB0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69" y="2037716"/>
            <a:ext cx="8129862" cy="3975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679DCE-DB95-09E8-A968-1E502786F450}"/>
              </a:ext>
            </a:extLst>
          </p:cNvPr>
          <p:cNvSpPr txBox="1">
            <a:spLocks/>
          </p:cNvSpPr>
          <p:nvPr/>
        </p:nvSpPr>
        <p:spPr>
          <a:xfrm>
            <a:off x="626915" y="445354"/>
            <a:ext cx="8491685" cy="596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SysC</a:t>
            </a:r>
            <a:r>
              <a:rPr lang="en-US" sz="4000" dirty="0"/>
              <a:t>- Simple Engine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569C0-1F4D-567C-2743-7E22FB7DA374}"/>
              </a:ext>
            </a:extLst>
          </p:cNvPr>
          <p:cNvSpPr txBox="1"/>
          <p:nvPr/>
        </p:nvSpPr>
        <p:spPr>
          <a:xfrm>
            <a:off x="711200" y="1058843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TimeStepSize</a:t>
            </a:r>
            <a:r>
              <a:rPr lang="en-US" dirty="0"/>
              <a:t> = 0.01s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EndTime</a:t>
            </a:r>
            <a:r>
              <a:rPr lang="en-US" dirty="0"/>
              <a:t> = 0.1s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implementation = 0.021s</a:t>
            </a:r>
          </a:p>
        </p:txBody>
      </p:sp>
    </p:spTree>
    <p:extLst>
      <p:ext uri="{BB962C8B-B14F-4D97-AF65-F5344CB8AC3E}">
        <p14:creationId xmlns:p14="http://schemas.microsoft.com/office/powerpoint/2010/main" val="50664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9592-1997-581C-C1A6-057D16866E57}"/>
              </a:ext>
            </a:extLst>
          </p:cNvPr>
          <p:cNvSpPr txBox="1">
            <a:spLocks/>
          </p:cNvSpPr>
          <p:nvPr/>
        </p:nvSpPr>
        <p:spPr>
          <a:xfrm>
            <a:off x="626915" y="445354"/>
            <a:ext cx="8491685" cy="596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One Time Costs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2747D3-4C99-651E-307C-8900B7C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37" y="3068198"/>
            <a:ext cx="7487927" cy="5994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FC672F-9F9C-CD77-9ADE-E5D1319F3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9315" b="3169"/>
          <a:stretch/>
        </p:blipFill>
        <p:spPr>
          <a:xfrm>
            <a:off x="2482883" y="1816126"/>
            <a:ext cx="7487926" cy="197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69589E-1F6E-7C1F-9762-C05FADC129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9809" b="-1"/>
          <a:stretch/>
        </p:blipFill>
        <p:spPr>
          <a:xfrm>
            <a:off x="2482883" y="2102550"/>
            <a:ext cx="7487930" cy="2035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553DD4-F736-5999-06AE-0C7FC5950F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27" b="-22222"/>
          <a:stretch/>
        </p:blipFill>
        <p:spPr>
          <a:xfrm>
            <a:off x="2895839" y="2735921"/>
            <a:ext cx="7487925" cy="2488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E9FFBF-CD56-DA5E-C7FF-66F231E247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47"/>
          <a:stretch/>
        </p:blipFill>
        <p:spPr>
          <a:xfrm>
            <a:off x="2482881" y="2419039"/>
            <a:ext cx="7487931" cy="2488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8639F2-A359-9156-407E-26F921CDBD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16"/>
          <a:stretch/>
        </p:blipFill>
        <p:spPr>
          <a:xfrm>
            <a:off x="2482881" y="3803956"/>
            <a:ext cx="7487931" cy="2488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2E47B0-B52E-8F3B-AC67-EE35EC06D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2881" y="4120838"/>
            <a:ext cx="7487926" cy="2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C5CA-2DF4-F8C1-1DF2-D2358FBBBF81}"/>
              </a:ext>
            </a:extLst>
          </p:cNvPr>
          <p:cNvSpPr txBox="1">
            <a:spLocks/>
          </p:cNvSpPr>
          <p:nvPr/>
        </p:nvSpPr>
        <p:spPr>
          <a:xfrm>
            <a:off x="626915" y="445354"/>
            <a:ext cx="8491685" cy="596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Cost Per Iteration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7862C-6AA8-59E6-7432-52577157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9" y="1167691"/>
            <a:ext cx="4429157" cy="16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4CE06-FD43-9A2B-1773-DD47666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27" y="3262093"/>
            <a:ext cx="5276889" cy="1276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73CC1-CBBE-0A5A-1335-B64E5001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452" y="4737365"/>
            <a:ext cx="5267364" cy="1371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667502-AA50-82C5-3DC3-976D7B68E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927" y="1167691"/>
            <a:ext cx="5267364" cy="18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14285-3880-B32B-9C52-A77A7568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99E9-BBB4-C33B-C3CA-877C2CA61469}"/>
              </a:ext>
            </a:extLst>
          </p:cNvPr>
          <p:cNvSpPr txBox="1">
            <a:spLocks/>
          </p:cNvSpPr>
          <p:nvPr/>
        </p:nvSpPr>
        <p:spPr>
          <a:xfrm>
            <a:off x="626915" y="445354"/>
            <a:ext cx="8491685" cy="596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Cost Per Iteration - </a:t>
            </a:r>
            <a:r>
              <a:rPr lang="en-US" sz="4000" dirty="0" err="1"/>
              <a:t>UpdateInputs</a:t>
            </a:r>
            <a:r>
              <a:rPr lang="en-US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A0A1A-EEB7-3CA1-D11E-406CF522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298669"/>
            <a:ext cx="6240465" cy="2008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662B1-7B9B-CC20-52EA-B0E35B7E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67" y="3750012"/>
            <a:ext cx="6270946" cy="11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8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0000"/>
      </a:accent1>
      <a:accent2>
        <a:srgbClr val="DEB40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34c6ce67-15b8-4eff-80e9-52da8be89706}" enabled="0" method="" siteId="{34c6ce67-15b8-4eff-80e9-52da8be897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29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System Level Cosimulation</vt:lpstr>
      <vt:lpstr>PowerPoint Presentation</vt:lpstr>
      <vt:lpstr>PowerPoint Presentation</vt:lpstr>
      <vt:lpstr>PowerPoint Presentation</vt:lpstr>
      <vt:lpstr>PowerPoint Presentation</vt:lpstr>
    </vt:vector>
  </TitlesOfParts>
  <Company>Ansys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Aimen Awan</dc:creator>
  <cp:lastModifiedBy>Aimen Awan</cp:lastModifiedBy>
  <cp:revision>1</cp:revision>
  <dcterms:created xsi:type="dcterms:W3CDTF">2024-02-07T18:53:21Z</dcterms:created>
  <dcterms:modified xsi:type="dcterms:W3CDTF">2024-02-13T14:00:28Z</dcterms:modified>
</cp:coreProperties>
</file>