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1" r:id="rId4"/>
    <p:sldId id="259" r:id="rId5"/>
    <p:sldId id="264" r:id="rId6"/>
    <p:sldId id="260" r:id="rId7"/>
    <p:sldId id="266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46E5D-238A-4052-A275-972B7C29268A}" v="22" dt="2024-03-18T05:21:0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en Awan" userId="03168277-fc00-4d51-ab1b-9efc8b2f74c2" providerId="ADAL" clId="{98F46E5D-238A-4052-A275-972B7C29268A}"/>
    <pc:docChg chg="undo custSel addSld delSld modSld modShowInfo">
      <pc:chgData name="Aimen Awan" userId="03168277-fc00-4d51-ab1b-9efc8b2f74c2" providerId="ADAL" clId="{98F46E5D-238A-4052-A275-972B7C29268A}" dt="2024-04-04T17:02:45.754" v="511" actId="1076"/>
      <pc:docMkLst>
        <pc:docMk/>
      </pc:docMkLst>
      <pc:sldChg chg="modSp del">
        <pc:chgData name="Aimen Awan" userId="03168277-fc00-4d51-ab1b-9efc8b2f74c2" providerId="ADAL" clId="{98F46E5D-238A-4052-A275-972B7C29268A}" dt="2024-03-15T19:18:15.568" v="16" actId="47"/>
        <pc:sldMkLst>
          <pc:docMk/>
          <pc:sldMk cId="2168688652" sldId="256"/>
        </pc:sldMkLst>
        <pc:spChg chg="mod">
          <ac:chgData name="Aimen Awan" userId="03168277-fc00-4d51-ab1b-9efc8b2f74c2" providerId="ADAL" clId="{98F46E5D-238A-4052-A275-972B7C29268A}" dt="2024-03-15T19:17:03.957" v="14"/>
          <ac:spMkLst>
            <pc:docMk/>
            <pc:sldMk cId="2168688652" sldId="256"/>
            <ac:spMk id="2" creationId="{673AF3C4-20EA-8014-EE44-3193FEA1E33C}"/>
          </ac:spMkLst>
        </pc:spChg>
        <pc:spChg chg="mod">
          <ac:chgData name="Aimen Awan" userId="03168277-fc00-4d51-ab1b-9efc8b2f74c2" providerId="ADAL" clId="{98F46E5D-238A-4052-A275-972B7C29268A}" dt="2024-03-15T19:17:03.957" v="14"/>
          <ac:spMkLst>
            <pc:docMk/>
            <pc:sldMk cId="2168688652" sldId="256"/>
            <ac:spMk id="3" creationId="{A25CB690-BCE4-93A4-722D-299D6C477497}"/>
          </ac:spMkLst>
        </pc:spChg>
      </pc:sldChg>
      <pc:sldChg chg="addSp delSp modSp mod modClrScheme chgLayout">
        <pc:chgData name="Aimen Awan" userId="03168277-fc00-4d51-ab1b-9efc8b2f74c2" providerId="ADAL" clId="{98F46E5D-238A-4052-A275-972B7C29268A}" dt="2024-03-15T19:32:47.396" v="152" actId="14100"/>
        <pc:sldMkLst>
          <pc:docMk/>
          <pc:sldMk cId="602866808" sldId="257"/>
        </pc:sldMkLst>
        <pc:spChg chg="add del mod">
          <ac:chgData name="Aimen Awan" userId="03168277-fc00-4d51-ab1b-9efc8b2f74c2" providerId="ADAL" clId="{98F46E5D-238A-4052-A275-972B7C29268A}" dt="2024-03-15T19:24:38.161" v="87"/>
          <ac:spMkLst>
            <pc:docMk/>
            <pc:sldMk cId="602866808" sldId="257"/>
            <ac:spMk id="10" creationId="{6124BCE4-62B5-0E21-7356-093FD9501835}"/>
          </ac:spMkLst>
        </pc:spChg>
        <pc:spChg chg="add mod ord">
          <ac:chgData name="Aimen Awan" userId="03168277-fc00-4d51-ab1b-9efc8b2f74c2" providerId="ADAL" clId="{98F46E5D-238A-4052-A275-972B7C29268A}" dt="2024-03-15T19:32:40.630" v="151" actId="1076"/>
          <ac:spMkLst>
            <pc:docMk/>
            <pc:sldMk cId="602866808" sldId="257"/>
            <ac:spMk id="11" creationId="{E1611B7D-7BA9-4243-92E4-99506CE625DD}"/>
          </ac:spMkLst>
        </pc:spChg>
        <pc:spChg chg="add del mod ord">
          <ac:chgData name="Aimen Awan" userId="03168277-fc00-4d51-ab1b-9efc8b2f74c2" providerId="ADAL" clId="{98F46E5D-238A-4052-A275-972B7C29268A}" dt="2024-03-15T19:28:31.751" v="108" actId="700"/>
          <ac:spMkLst>
            <pc:docMk/>
            <pc:sldMk cId="602866808" sldId="257"/>
            <ac:spMk id="12" creationId="{F5AA8185-C29B-6060-1B24-FC370E5E3E99}"/>
          </ac:spMkLst>
        </pc:spChg>
        <pc:spChg chg="add del mod ord">
          <ac:chgData name="Aimen Awan" userId="03168277-fc00-4d51-ab1b-9efc8b2f74c2" providerId="ADAL" clId="{98F46E5D-238A-4052-A275-972B7C29268A}" dt="2024-03-15T19:28:31.751" v="108" actId="700"/>
          <ac:spMkLst>
            <pc:docMk/>
            <pc:sldMk cId="602866808" sldId="257"/>
            <ac:spMk id="13" creationId="{58AF2ED1-0B58-BBFC-CC10-5C7BAAA14EDE}"/>
          </ac:spMkLst>
        </pc:spChg>
        <pc:picChg chg="mod modCrop">
          <ac:chgData name="Aimen Awan" userId="03168277-fc00-4d51-ab1b-9efc8b2f74c2" providerId="ADAL" clId="{98F46E5D-238A-4052-A275-972B7C29268A}" dt="2024-03-15T19:32:47.396" v="152" actId="14100"/>
          <ac:picMkLst>
            <pc:docMk/>
            <pc:sldMk cId="602866808" sldId="257"/>
            <ac:picMk id="9" creationId="{8DC068E2-6BA2-8311-620F-1DA9F9BA572B}"/>
          </ac:picMkLst>
        </pc:picChg>
      </pc:sldChg>
      <pc:sldChg chg="addSp modSp mod">
        <pc:chgData name="Aimen Awan" userId="03168277-fc00-4d51-ab1b-9efc8b2f74c2" providerId="ADAL" clId="{98F46E5D-238A-4052-A275-972B7C29268A}" dt="2024-03-15T19:34:47.538" v="168" actId="1076"/>
        <pc:sldMkLst>
          <pc:docMk/>
          <pc:sldMk cId="1630376029" sldId="258"/>
        </pc:sldMkLst>
        <pc:spChg chg="add mod">
          <ac:chgData name="Aimen Awan" userId="03168277-fc00-4d51-ab1b-9efc8b2f74c2" providerId="ADAL" clId="{98F46E5D-238A-4052-A275-972B7C29268A}" dt="2024-03-15T19:34:31.023" v="165"/>
          <ac:spMkLst>
            <pc:docMk/>
            <pc:sldMk cId="1630376029" sldId="258"/>
            <ac:spMk id="2" creationId="{02037D06-D15B-0334-A847-9CC89843DE64}"/>
          </ac:spMkLst>
        </pc:spChg>
        <pc:picChg chg="mod">
          <ac:chgData name="Aimen Awan" userId="03168277-fc00-4d51-ab1b-9efc8b2f74c2" providerId="ADAL" clId="{98F46E5D-238A-4052-A275-972B7C29268A}" dt="2024-03-15T19:34:42.450" v="167" actId="14100"/>
          <ac:picMkLst>
            <pc:docMk/>
            <pc:sldMk cId="1630376029" sldId="258"/>
            <ac:picMk id="5" creationId="{996D4CB4-6234-E07C-95C9-FD938F72C6EA}"/>
          </ac:picMkLst>
        </pc:picChg>
        <pc:picChg chg="mod">
          <ac:chgData name="Aimen Awan" userId="03168277-fc00-4d51-ab1b-9efc8b2f74c2" providerId="ADAL" clId="{98F46E5D-238A-4052-A275-972B7C29268A}" dt="2024-03-15T19:34:47.538" v="168" actId="1076"/>
          <ac:picMkLst>
            <pc:docMk/>
            <pc:sldMk cId="1630376029" sldId="258"/>
            <ac:picMk id="7" creationId="{624DDCBD-5C62-FA69-0662-A9C935A7670A}"/>
          </ac:picMkLst>
        </pc:picChg>
      </pc:sldChg>
      <pc:sldChg chg="addSp modSp mod">
        <pc:chgData name="Aimen Awan" userId="03168277-fc00-4d51-ab1b-9efc8b2f74c2" providerId="ADAL" clId="{98F46E5D-238A-4052-A275-972B7C29268A}" dt="2024-04-04T17:02:45.754" v="511" actId="1076"/>
        <pc:sldMkLst>
          <pc:docMk/>
          <pc:sldMk cId="2942483910" sldId="259"/>
        </pc:sldMkLst>
        <pc:spChg chg="add mod">
          <ac:chgData name="Aimen Awan" userId="03168277-fc00-4d51-ab1b-9efc8b2f74c2" providerId="ADAL" clId="{98F46E5D-238A-4052-A275-972B7C29268A}" dt="2024-03-15T19:34:25.288" v="164" actId="1076"/>
          <ac:spMkLst>
            <pc:docMk/>
            <pc:sldMk cId="2942483910" sldId="259"/>
            <ac:spMk id="8" creationId="{47533163-2E48-EED3-67F5-DFF9D87CE1E9}"/>
          </ac:spMkLst>
        </pc:spChg>
        <pc:picChg chg="mod">
          <ac:chgData name="Aimen Awan" userId="03168277-fc00-4d51-ab1b-9efc8b2f74c2" providerId="ADAL" clId="{98F46E5D-238A-4052-A275-972B7C29268A}" dt="2024-03-15T19:23:44.659" v="39" actId="1076"/>
          <ac:picMkLst>
            <pc:docMk/>
            <pc:sldMk cId="2942483910" sldId="259"/>
            <ac:picMk id="3" creationId="{73CB6B02-1EEC-EB7E-6357-A83F152EE8C8}"/>
          </ac:picMkLst>
        </pc:picChg>
        <pc:picChg chg="mod modCrop">
          <ac:chgData name="Aimen Awan" userId="03168277-fc00-4d51-ab1b-9efc8b2f74c2" providerId="ADAL" clId="{98F46E5D-238A-4052-A275-972B7C29268A}" dt="2024-04-04T17:02:45.754" v="511" actId="1076"/>
          <ac:picMkLst>
            <pc:docMk/>
            <pc:sldMk cId="2942483910" sldId="259"/>
            <ac:picMk id="5" creationId="{3DE22AD1-2D5A-C7FC-79FB-E3C1005581A6}"/>
          </ac:picMkLst>
        </pc:picChg>
        <pc:picChg chg="add mod">
          <ac:chgData name="Aimen Awan" userId="03168277-fc00-4d51-ab1b-9efc8b2f74c2" providerId="ADAL" clId="{98F46E5D-238A-4052-A275-972B7C29268A}" dt="2024-03-15T17:58:36.442" v="5" actId="931"/>
          <ac:picMkLst>
            <pc:docMk/>
            <pc:sldMk cId="2942483910" sldId="259"/>
            <ac:picMk id="7" creationId="{A06CC48E-3D58-907D-0905-27201E09E6E5}"/>
          </ac:picMkLst>
        </pc:picChg>
      </pc:sldChg>
      <pc:sldChg chg="addSp modSp new mod">
        <pc:chgData name="Aimen Awan" userId="03168277-fc00-4d51-ab1b-9efc8b2f74c2" providerId="ADAL" clId="{98F46E5D-238A-4052-A275-972B7C29268A}" dt="2024-03-15T19:34:16.225" v="163"/>
        <pc:sldMkLst>
          <pc:docMk/>
          <pc:sldMk cId="4125959421" sldId="260"/>
        </pc:sldMkLst>
        <pc:spChg chg="add mod">
          <ac:chgData name="Aimen Awan" userId="03168277-fc00-4d51-ab1b-9efc8b2f74c2" providerId="ADAL" clId="{98F46E5D-238A-4052-A275-972B7C29268A}" dt="2024-03-15T19:34:16.225" v="163"/>
          <ac:spMkLst>
            <pc:docMk/>
            <pc:sldMk cId="4125959421" sldId="260"/>
            <ac:spMk id="4" creationId="{4621899B-F78E-D826-D2D0-6F564D06A36A}"/>
          </ac:spMkLst>
        </pc:spChg>
        <pc:picChg chg="add mod modCrop">
          <ac:chgData name="Aimen Awan" userId="03168277-fc00-4d51-ab1b-9efc8b2f74c2" providerId="ADAL" clId="{98F46E5D-238A-4052-A275-972B7C29268A}" dt="2024-03-15T19:34:06.616" v="162" actId="732"/>
          <ac:picMkLst>
            <pc:docMk/>
            <pc:sldMk cId="4125959421" sldId="260"/>
            <ac:picMk id="3" creationId="{1AAC782F-0097-3321-BE53-C67E135F3028}"/>
          </ac:picMkLst>
        </pc:picChg>
      </pc:sldChg>
      <pc:sldChg chg="addSp delSp modSp new mod">
        <pc:chgData name="Aimen Awan" userId="03168277-fc00-4d51-ab1b-9efc8b2f74c2" providerId="ADAL" clId="{98F46E5D-238A-4052-A275-972B7C29268A}" dt="2024-03-18T04:53:03.828" v="191" actId="1076"/>
        <pc:sldMkLst>
          <pc:docMk/>
          <pc:sldMk cId="4204289192" sldId="261"/>
        </pc:sldMkLst>
        <pc:spChg chg="add mod ord">
          <ac:chgData name="Aimen Awan" userId="03168277-fc00-4d51-ab1b-9efc8b2f74c2" providerId="ADAL" clId="{98F46E5D-238A-4052-A275-972B7C29268A}" dt="2024-03-18T04:52:49.139" v="188" actId="166"/>
          <ac:spMkLst>
            <pc:docMk/>
            <pc:sldMk cId="4204289192" sldId="261"/>
            <ac:spMk id="4" creationId="{5058DA5B-E88F-1F72-3087-B6014E27306E}"/>
          </ac:spMkLst>
        </pc:spChg>
        <pc:spChg chg="add del">
          <ac:chgData name="Aimen Awan" userId="03168277-fc00-4d51-ab1b-9efc8b2f74c2" providerId="ADAL" clId="{98F46E5D-238A-4052-A275-972B7C29268A}" dt="2024-03-18T04:52:28.072" v="182" actId="478"/>
          <ac:spMkLst>
            <pc:docMk/>
            <pc:sldMk cId="4204289192" sldId="261"/>
            <ac:spMk id="6" creationId="{B819EB8C-8B7B-091B-8362-16883EB84475}"/>
          </ac:spMkLst>
        </pc:spChg>
        <pc:picChg chg="add del mod modCrop">
          <ac:chgData name="Aimen Awan" userId="03168277-fc00-4d51-ab1b-9efc8b2f74c2" providerId="ADAL" clId="{98F46E5D-238A-4052-A275-972B7C29268A}" dt="2024-03-18T04:52:20.103" v="180" actId="478"/>
          <ac:picMkLst>
            <pc:docMk/>
            <pc:sldMk cId="4204289192" sldId="261"/>
            <ac:picMk id="3" creationId="{6DCAAED0-71CE-36F7-95F7-4E48A728C36B}"/>
          </ac:picMkLst>
        </pc:picChg>
        <pc:picChg chg="add mod modCrop">
          <ac:chgData name="Aimen Awan" userId="03168277-fc00-4d51-ab1b-9efc8b2f74c2" providerId="ADAL" clId="{98F46E5D-238A-4052-A275-972B7C29268A}" dt="2024-03-18T04:53:03.828" v="191" actId="1076"/>
          <ac:picMkLst>
            <pc:docMk/>
            <pc:sldMk cId="4204289192" sldId="261"/>
            <ac:picMk id="8" creationId="{0F9BA234-DFE1-88D0-B258-2FC7E9EA7B7F}"/>
          </ac:picMkLst>
        </pc:picChg>
      </pc:sldChg>
      <pc:sldChg chg="modSp add mod">
        <pc:chgData name="Aimen Awan" userId="03168277-fc00-4d51-ab1b-9efc8b2f74c2" providerId="ADAL" clId="{98F46E5D-238A-4052-A275-972B7C29268A}" dt="2024-03-18T11:45:23.673" v="493" actId="20577"/>
        <pc:sldMkLst>
          <pc:docMk/>
          <pc:sldMk cId="1145458732" sldId="262"/>
        </pc:sldMkLst>
        <pc:spChg chg="mod">
          <ac:chgData name="Aimen Awan" userId="03168277-fc00-4d51-ab1b-9efc8b2f74c2" providerId="ADAL" clId="{98F46E5D-238A-4052-A275-972B7C29268A}" dt="2024-03-18T11:45:23.673" v="493" actId="20577"/>
          <ac:spMkLst>
            <pc:docMk/>
            <pc:sldMk cId="1145458732" sldId="262"/>
            <ac:spMk id="2" creationId="{3124BBD8-0ECE-DA08-7F75-2D59D2D18DF6}"/>
          </ac:spMkLst>
        </pc:spChg>
        <pc:spChg chg="mod">
          <ac:chgData name="Aimen Awan" userId="03168277-fc00-4d51-ab1b-9efc8b2f74c2" providerId="ADAL" clId="{98F46E5D-238A-4052-A275-972B7C29268A}" dt="2024-03-15T19:27:16.015" v="103"/>
          <ac:spMkLst>
            <pc:docMk/>
            <pc:sldMk cId="1145458732" sldId="262"/>
            <ac:spMk id="3" creationId="{B6891613-1F12-C1FB-73EA-948284AE2332}"/>
          </ac:spMkLst>
        </pc:spChg>
      </pc:sldChg>
      <pc:sldChg chg="addSp modSp new mod">
        <pc:chgData name="Aimen Awan" userId="03168277-fc00-4d51-ab1b-9efc8b2f74c2" providerId="ADAL" clId="{98F46E5D-238A-4052-A275-972B7C29268A}" dt="2024-03-18T04:39:55.637" v="179" actId="732"/>
        <pc:sldMkLst>
          <pc:docMk/>
          <pc:sldMk cId="4170258431" sldId="263"/>
        </pc:sldMkLst>
        <pc:spChg chg="add mod">
          <ac:chgData name="Aimen Awan" userId="03168277-fc00-4d51-ab1b-9efc8b2f74c2" providerId="ADAL" clId="{98F46E5D-238A-4052-A275-972B7C29268A}" dt="2024-03-18T04:39:35.496" v="174"/>
          <ac:spMkLst>
            <pc:docMk/>
            <pc:sldMk cId="4170258431" sldId="263"/>
            <ac:spMk id="4" creationId="{73A3310D-BF09-AD28-9D5E-6971CE535BBF}"/>
          </ac:spMkLst>
        </pc:spChg>
        <pc:picChg chg="add mod modCrop">
          <ac:chgData name="Aimen Awan" userId="03168277-fc00-4d51-ab1b-9efc8b2f74c2" providerId="ADAL" clId="{98F46E5D-238A-4052-A275-972B7C29268A}" dt="2024-03-18T04:39:55.637" v="179" actId="732"/>
          <ac:picMkLst>
            <pc:docMk/>
            <pc:sldMk cId="4170258431" sldId="263"/>
            <ac:picMk id="3" creationId="{E4DC2980-DFA5-F40A-9D02-0E942E65488B}"/>
          </ac:picMkLst>
        </pc:picChg>
      </pc:sldChg>
      <pc:sldChg chg="addSp delSp modSp new mod modClrScheme chgLayout">
        <pc:chgData name="Aimen Awan" userId="03168277-fc00-4d51-ab1b-9efc8b2f74c2" providerId="ADAL" clId="{98F46E5D-238A-4052-A275-972B7C29268A}" dt="2024-03-18T11:52:05.258" v="497" actId="20577"/>
        <pc:sldMkLst>
          <pc:docMk/>
          <pc:sldMk cId="667720112" sldId="264"/>
        </pc:sldMkLst>
        <pc:spChg chg="del mod ord">
          <ac:chgData name="Aimen Awan" userId="03168277-fc00-4d51-ab1b-9efc8b2f74c2" providerId="ADAL" clId="{98F46E5D-238A-4052-A275-972B7C29268A}" dt="2024-03-18T04:57:42.905" v="193" actId="700"/>
          <ac:spMkLst>
            <pc:docMk/>
            <pc:sldMk cId="667720112" sldId="264"/>
            <ac:spMk id="2" creationId="{9D3B82BE-DC3D-ED72-0EFF-8FCA0DC15B35}"/>
          </ac:spMkLst>
        </pc:spChg>
        <pc:spChg chg="del mod ord">
          <ac:chgData name="Aimen Awan" userId="03168277-fc00-4d51-ab1b-9efc8b2f74c2" providerId="ADAL" clId="{98F46E5D-238A-4052-A275-972B7C29268A}" dt="2024-03-18T04:57:42.905" v="193" actId="700"/>
          <ac:spMkLst>
            <pc:docMk/>
            <pc:sldMk cId="667720112" sldId="264"/>
            <ac:spMk id="3" creationId="{78526C95-89A5-19DD-F42A-0360BF65627F}"/>
          </ac:spMkLst>
        </pc:spChg>
        <pc:spChg chg="add del mod ord">
          <ac:chgData name="Aimen Awan" userId="03168277-fc00-4d51-ab1b-9efc8b2f74c2" providerId="ADAL" clId="{98F46E5D-238A-4052-A275-972B7C29268A}" dt="2024-03-18T04:57:56.187" v="194" actId="700"/>
          <ac:spMkLst>
            <pc:docMk/>
            <pc:sldMk cId="667720112" sldId="264"/>
            <ac:spMk id="4" creationId="{20C0AEEE-9941-CC21-C6F4-A27ED30E4E7F}"/>
          </ac:spMkLst>
        </pc:spChg>
        <pc:spChg chg="add del mod ord">
          <ac:chgData name="Aimen Awan" userId="03168277-fc00-4d51-ab1b-9efc8b2f74c2" providerId="ADAL" clId="{98F46E5D-238A-4052-A275-972B7C29268A}" dt="2024-03-18T04:57:56.187" v="194" actId="700"/>
          <ac:spMkLst>
            <pc:docMk/>
            <pc:sldMk cId="667720112" sldId="264"/>
            <ac:spMk id="5" creationId="{FF6B7971-9EE0-43F8-ED36-A22479439EB9}"/>
          </ac:spMkLst>
        </pc:spChg>
        <pc:spChg chg="add del mod ord">
          <ac:chgData name="Aimen Awan" userId="03168277-fc00-4d51-ab1b-9efc8b2f74c2" providerId="ADAL" clId="{98F46E5D-238A-4052-A275-972B7C29268A}" dt="2024-03-18T04:57:56.187" v="194" actId="700"/>
          <ac:spMkLst>
            <pc:docMk/>
            <pc:sldMk cId="667720112" sldId="264"/>
            <ac:spMk id="6" creationId="{04890140-431B-F561-A7B6-F87F03A30E52}"/>
          </ac:spMkLst>
        </pc:spChg>
        <pc:spChg chg="add mod">
          <ac:chgData name="Aimen Awan" userId="03168277-fc00-4d51-ab1b-9efc8b2f74c2" providerId="ADAL" clId="{98F46E5D-238A-4052-A275-972B7C29268A}" dt="2024-03-18T04:58:03.666" v="205" actId="20577"/>
          <ac:spMkLst>
            <pc:docMk/>
            <pc:sldMk cId="667720112" sldId="264"/>
            <ac:spMk id="7" creationId="{A20EC959-C438-AEF9-1E12-9B798C400086}"/>
          </ac:spMkLst>
        </pc:spChg>
        <pc:spChg chg="add mod">
          <ac:chgData name="Aimen Awan" userId="03168277-fc00-4d51-ab1b-9efc8b2f74c2" providerId="ADAL" clId="{98F46E5D-238A-4052-A275-972B7C29268A}" dt="2024-03-18T11:52:05.258" v="497" actId="20577"/>
          <ac:spMkLst>
            <pc:docMk/>
            <pc:sldMk cId="667720112" sldId="264"/>
            <ac:spMk id="8" creationId="{3BA1A1A2-1CD4-6E35-C371-E806AF9860B8}"/>
          </ac:spMkLst>
        </pc:spChg>
      </pc:sldChg>
      <pc:sldChg chg="addSp modSp new mod">
        <pc:chgData name="Aimen Awan" userId="03168277-fc00-4d51-ab1b-9efc8b2f74c2" providerId="ADAL" clId="{98F46E5D-238A-4052-A275-972B7C29268A}" dt="2024-03-18T11:57:30.670" v="509" actId="20577"/>
        <pc:sldMkLst>
          <pc:docMk/>
          <pc:sldMk cId="960829000" sldId="265"/>
        </pc:sldMkLst>
        <pc:spChg chg="add mod">
          <ac:chgData name="Aimen Awan" userId="03168277-fc00-4d51-ab1b-9efc8b2f74c2" providerId="ADAL" clId="{98F46E5D-238A-4052-A275-972B7C29268A}" dt="2024-03-18T05:08:22.667" v="289" actId="20577"/>
          <ac:spMkLst>
            <pc:docMk/>
            <pc:sldMk cId="960829000" sldId="265"/>
            <ac:spMk id="2" creationId="{340CDDA1-0E72-EF93-6D10-AFE589B99BA2}"/>
          </ac:spMkLst>
        </pc:spChg>
        <pc:spChg chg="add mod">
          <ac:chgData name="Aimen Awan" userId="03168277-fc00-4d51-ab1b-9efc8b2f74c2" providerId="ADAL" clId="{98F46E5D-238A-4052-A275-972B7C29268A}" dt="2024-03-18T11:57:30.670" v="509" actId="20577"/>
          <ac:spMkLst>
            <pc:docMk/>
            <pc:sldMk cId="960829000" sldId="265"/>
            <ac:spMk id="3" creationId="{8FE53D00-3B90-B465-0481-88785D479A23}"/>
          </ac:spMkLst>
        </pc:spChg>
      </pc:sldChg>
      <pc:sldChg chg="addSp modSp new mod">
        <pc:chgData name="Aimen Awan" userId="03168277-fc00-4d51-ab1b-9efc8b2f74c2" providerId="ADAL" clId="{98F46E5D-238A-4052-A275-972B7C29268A}" dt="2024-03-18T05:22:30.572" v="492" actId="1076"/>
        <pc:sldMkLst>
          <pc:docMk/>
          <pc:sldMk cId="782718266" sldId="266"/>
        </pc:sldMkLst>
        <pc:spChg chg="add mod">
          <ac:chgData name="Aimen Awan" userId="03168277-fc00-4d51-ab1b-9efc8b2f74c2" providerId="ADAL" clId="{98F46E5D-238A-4052-A275-972B7C29268A}" dt="2024-03-18T05:19:42.996" v="470"/>
          <ac:spMkLst>
            <pc:docMk/>
            <pc:sldMk cId="782718266" sldId="266"/>
            <ac:spMk id="4" creationId="{BF6E46B7-CACF-029C-EC6D-A206BA97C725}"/>
          </ac:spMkLst>
        </pc:spChg>
        <pc:spChg chg="add mod">
          <ac:chgData name="Aimen Awan" userId="03168277-fc00-4d51-ab1b-9efc8b2f74c2" providerId="ADAL" clId="{98F46E5D-238A-4052-A275-972B7C29268A}" dt="2024-03-18T05:21:10.914" v="490" actId="20577"/>
          <ac:spMkLst>
            <pc:docMk/>
            <pc:sldMk cId="782718266" sldId="266"/>
            <ac:spMk id="7" creationId="{53C87548-D6E5-65E3-A2A5-8D6F299EB4F5}"/>
          </ac:spMkLst>
        </pc:spChg>
        <pc:picChg chg="add mod">
          <ac:chgData name="Aimen Awan" userId="03168277-fc00-4d51-ab1b-9efc8b2f74c2" providerId="ADAL" clId="{98F46E5D-238A-4052-A275-972B7C29268A}" dt="2024-03-18T05:20:59.071" v="475" actId="1076"/>
          <ac:picMkLst>
            <pc:docMk/>
            <pc:sldMk cId="782718266" sldId="266"/>
            <ac:picMk id="3" creationId="{3D92CA72-2339-14F8-AA94-D0658A6E1F66}"/>
          </ac:picMkLst>
        </pc:picChg>
        <pc:picChg chg="add mod">
          <ac:chgData name="Aimen Awan" userId="03168277-fc00-4d51-ab1b-9efc8b2f74c2" providerId="ADAL" clId="{98F46E5D-238A-4052-A275-972B7C29268A}" dt="2024-03-18T05:20:56.102" v="474" actId="1076"/>
          <ac:picMkLst>
            <pc:docMk/>
            <pc:sldMk cId="782718266" sldId="266"/>
            <ac:picMk id="6" creationId="{98855AA9-E338-F1B3-B309-53BE7BB67D67}"/>
          </ac:picMkLst>
        </pc:picChg>
        <pc:picChg chg="add mod">
          <ac:chgData name="Aimen Awan" userId="03168277-fc00-4d51-ab1b-9efc8b2f74c2" providerId="ADAL" clId="{98F46E5D-238A-4052-A275-972B7C29268A}" dt="2024-03-18T05:22:30.572" v="492" actId="1076"/>
          <ac:picMkLst>
            <pc:docMk/>
            <pc:sldMk cId="782718266" sldId="266"/>
            <ac:picMk id="9" creationId="{09F6B7F5-862A-FB06-21FC-255133074F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642DE-34D6-49E5-B6D9-C6FF17791F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2EAB04-8AED-4080-BD7C-DF701EAED6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BBD8-0ECE-DA08-7F75-2D59D2D18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System Level Co-simulation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1613-1F12-C1FB-73EA-948284AE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03/18/2024</a:t>
            </a:r>
          </a:p>
        </p:txBody>
      </p:sp>
    </p:spTree>
    <p:extLst>
      <p:ext uri="{BB962C8B-B14F-4D97-AF65-F5344CB8AC3E}">
        <p14:creationId xmlns:p14="http://schemas.microsoft.com/office/powerpoint/2010/main" val="11454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340CDDA1-0E72-EF93-6D10-AFE589B99BA2}"/>
              </a:ext>
            </a:extLst>
          </p:cNvPr>
          <p:cNvSpPr txBox="1">
            <a:spLocks/>
          </p:cNvSpPr>
          <p:nvPr/>
        </p:nvSpPr>
        <p:spPr>
          <a:xfrm>
            <a:off x="173499" y="288888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53D00-3B90-B465-0481-88785D479A23}"/>
              </a:ext>
            </a:extLst>
          </p:cNvPr>
          <p:cNvSpPr txBox="1"/>
          <p:nvPr/>
        </p:nvSpPr>
        <p:spPr>
          <a:xfrm>
            <a:off x="356382" y="984738"/>
            <a:ext cx="11071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Current implementation works but is slow compared to Python implementation by a factor of 10^2 – 10^3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Possible to improve timing without development work such as using FMUs </a:t>
            </a: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Cumbersome to set up data transfers manually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Can be improved with solutions infrastructure 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One advantage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SyC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approach is access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SyC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infrastructure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Data transfer expressions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Ability to properly handle explicit participants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 easily integrate new participants </a:t>
            </a:r>
            <a:r>
              <a:rPr lang="en-US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 the framework 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 general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2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simple engine model&#10;&#10;Description automatically generated">
            <a:extLst>
              <a:ext uri="{FF2B5EF4-FFF2-40B4-BE49-F238E27FC236}">
                <a16:creationId xmlns:a16="http://schemas.microsoft.com/office/drawing/2014/main" id="{8DC068E2-6BA2-8311-620F-1DA9F9BA5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6"/>
          <a:stretch/>
        </p:blipFill>
        <p:spPr>
          <a:xfrm>
            <a:off x="1481797" y="430402"/>
            <a:ext cx="9043938" cy="579689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611B7D-7BA9-4243-92E4-99506CE62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190" y="-117230"/>
            <a:ext cx="2677552" cy="803568"/>
          </a:xfrm>
        </p:spPr>
        <p:txBody>
          <a:bodyPr>
            <a:normAutofit/>
          </a:bodyPr>
          <a:lstStyle/>
          <a:p>
            <a:r>
              <a:rPr lang="en-US" sz="3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028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engine model results&#10;&#10;Description automatically generated with medium confidence">
            <a:extLst>
              <a:ext uri="{FF2B5EF4-FFF2-40B4-BE49-F238E27FC236}">
                <a16:creationId xmlns:a16="http://schemas.microsoft.com/office/drawing/2014/main" id="{0F9BA234-DFE1-88D0-B258-2FC7E9E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0"/>
          <a:stretch/>
        </p:blipFill>
        <p:spPr>
          <a:xfrm>
            <a:off x="1436445" y="295765"/>
            <a:ext cx="9319109" cy="5994607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5058DA5B-E88F-1F72-3087-B6014E27306E}"/>
              </a:ext>
            </a:extLst>
          </p:cNvPr>
          <p:cNvSpPr txBox="1">
            <a:spLocks/>
          </p:cNvSpPr>
          <p:nvPr/>
        </p:nvSpPr>
        <p:spPr>
          <a:xfrm>
            <a:off x="131296" y="73184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Explicit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428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time steps&#10;&#10;Description automatically generated">
            <a:extLst>
              <a:ext uri="{FF2B5EF4-FFF2-40B4-BE49-F238E27FC236}">
                <a16:creationId xmlns:a16="http://schemas.microsoft.com/office/drawing/2014/main" id="{73CB6B02-1EEC-EB7E-6357-A83F152E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0" y="1176998"/>
            <a:ext cx="5721961" cy="4291470"/>
          </a:xfrm>
          <a:prstGeom prst="rect">
            <a:avLst/>
          </a:prstGeom>
        </p:spPr>
      </p:pic>
      <p:pic>
        <p:nvPicPr>
          <p:cNvPr id="5" name="Picture 4" descr="A graph showing the number of time steps&#10;&#10;Description automatically generated">
            <a:extLst>
              <a:ext uri="{FF2B5EF4-FFF2-40B4-BE49-F238E27FC236}">
                <a16:creationId xmlns:a16="http://schemas.microsoft.com/office/drawing/2014/main" id="{3DE22AD1-2D5A-C7FC-79FB-E3C100558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6"/>
          <a:stretch/>
        </p:blipFill>
        <p:spPr>
          <a:xfrm>
            <a:off x="470522" y="1200442"/>
            <a:ext cx="5217511" cy="4291471"/>
          </a:xfrm>
          <a:prstGeom prst="rect">
            <a:avLst/>
          </a:prstGeom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47533163-2E48-EED3-67F5-DFF9D87CE1E9}"/>
              </a:ext>
            </a:extLst>
          </p:cNvPr>
          <p:cNvSpPr txBox="1">
            <a:spLocks/>
          </p:cNvSpPr>
          <p:nvPr/>
        </p:nvSpPr>
        <p:spPr>
          <a:xfrm>
            <a:off x="173499" y="288888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9424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A20EC959-C438-AEF9-1E12-9B798C400086}"/>
              </a:ext>
            </a:extLst>
          </p:cNvPr>
          <p:cNvSpPr txBox="1">
            <a:spLocks/>
          </p:cNvSpPr>
          <p:nvPr/>
        </p:nvSpPr>
        <p:spPr>
          <a:xfrm>
            <a:off x="173499" y="288888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Timing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1A1A2-1CD4-6E35-C371-E806AF9860B8}"/>
              </a:ext>
            </a:extLst>
          </p:cNvPr>
          <p:cNvSpPr txBox="1"/>
          <p:nvPr/>
        </p:nvSpPr>
        <p:spPr>
          <a:xfrm>
            <a:off x="379827" y="1031631"/>
            <a:ext cx="98051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Development work to reduce number of RPC calls and reduce time to create data transfers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Remove some redundant calls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Group some calls into single call 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Introduce groups of participant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Datamodel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to reduce number of Data Transfers 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Connect to participants on the controller – for example, FMU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2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hermal engine model results&#10;&#10;Description automatically generated">
            <a:extLst>
              <a:ext uri="{FF2B5EF4-FFF2-40B4-BE49-F238E27FC236}">
                <a16:creationId xmlns:a16="http://schemas.microsoft.com/office/drawing/2014/main" id="{1AAC782F-0097-3321-BE53-C67E135F3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9"/>
          <a:stretch/>
        </p:blipFill>
        <p:spPr>
          <a:xfrm>
            <a:off x="332935" y="284473"/>
            <a:ext cx="11526129" cy="6064746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4621899B-F78E-D826-D2D0-6F564D06A36A}"/>
              </a:ext>
            </a:extLst>
          </p:cNvPr>
          <p:cNvSpPr txBox="1">
            <a:spLocks/>
          </p:cNvSpPr>
          <p:nvPr/>
        </p:nvSpPr>
        <p:spPr>
          <a:xfrm>
            <a:off x="178190" y="-117230"/>
            <a:ext cx="2677552" cy="803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1259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2CA72-2339-14F8-AA94-D0658A6E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49" y="990582"/>
            <a:ext cx="4143405" cy="2438418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BF6E46B7-CACF-029C-EC6D-A206BA97C725}"/>
              </a:ext>
            </a:extLst>
          </p:cNvPr>
          <p:cNvSpPr txBox="1">
            <a:spLocks/>
          </p:cNvSpPr>
          <p:nvPr/>
        </p:nvSpPr>
        <p:spPr>
          <a:xfrm>
            <a:off x="178190" y="-117230"/>
            <a:ext cx="2677552" cy="803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55AA9-E338-F1B3-B309-53BE7BB6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0582"/>
            <a:ext cx="4372007" cy="1504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87548-D6E5-65E3-A2A5-8D6F299EB4F5}"/>
              </a:ext>
            </a:extLst>
          </p:cNvPr>
          <p:cNvSpPr txBox="1"/>
          <p:nvPr/>
        </p:nvSpPr>
        <p:spPr>
          <a:xfrm>
            <a:off x="417342" y="858129"/>
            <a:ext cx="41218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6B7F5-862A-FB06-21FC-25513307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799" y="3726687"/>
            <a:ext cx="4953036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engine model results&#10;&#10;Description automatically generated with medium confidence">
            <a:extLst>
              <a:ext uri="{FF2B5EF4-FFF2-40B4-BE49-F238E27FC236}">
                <a16:creationId xmlns:a16="http://schemas.microsoft.com/office/drawing/2014/main" id="{E4DC2980-DFA5-F40A-9D02-0E942E65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3"/>
          <a:stretch/>
        </p:blipFill>
        <p:spPr>
          <a:xfrm>
            <a:off x="446915" y="360082"/>
            <a:ext cx="11298169" cy="5962181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73A3310D-BF09-AD28-9D5E-6971CE535BBF}"/>
              </a:ext>
            </a:extLst>
          </p:cNvPr>
          <p:cNvSpPr txBox="1">
            <a:spLocks/>
          </p:cNvSpPr>
          <p:nvPr/>
        </p:nvSpPr>
        <p:spPr>
          <a:xfrm>
            <a:off x="131296" y="73184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Explicit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7025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time steps&#10;&#10;Description automatically generated">
            <a:extLst>
              <a:ext uri="{FF2B5EF4-FFF2-40B4-BE49-F238E27FC236}">
                <a16:creationId xmlns:a16="http://schemas.microsoft.com/office/drawing/2014/main" id="{996D4CB4-6234-E07C-95C9-FD938F72C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67" y="1059767"/>
            <a:ext cx="5804811" cy="4353608"/>
          </a:xfrm>
          <a:prstGeom prst="rect">
            <a:avLst/>
          </a:prstGeom>
        </p:spPr>
      </p:pic>
      <p:pic>
        <p:nvPicPr>
          <p:cNvPr id="7" name="Picture 6" descr="A graph showing the number of time steps&#10;&#10;Description automatically generated">
            <a:extLst>
              <a:ext uri="{FF2B5EF4-FFF2-40B4-BE49-F238E27FC236}">
                <a16:creationId xmlns:a16="http://schemas.microsoft.com/office/drawing/2014/main" id="{624DDCBD-5C62-FA69-0662-A9C935A7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3" y="1059766"/>
            <a:ext cx="5804811" cy="4353608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02037D06-D15B-0334-A847-9CC89843DE64}"/>
              </a:ext>
            </a:extLst>
          </p:cNvPr>
          <p:cNvSpPr txBox="1">
            <a:spLocks/>
          </p:cNvSpPr>
          <p:nvPr/>
        </p:nvSpPr>
        <p:spPr>
          <a:xfrm>
            <a:off x="173499" y="288888"/>
            <a:ext cx="4379743" cy="57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630376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0000"/>
      </a:accent1>
      <a:accent2>
        <a:srgbClr val="DEB4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</TotalTime>
  <Words>140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Retrospect</vt:lpstr>
      <vt:lpstr>System Level Co-simulation</vt:lpstr>
      <vt:lpstr>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Aimen Awan</dc:creator>
  <cp:lastModifiedBy>Aimen Awan</cp:lastModifiedBy>
  <cp:revision>1</cp:revision>
  <dcterms:created xsi:type="dcterms:W3CDTF">2024-03-15T14:48:43Z</dcterms:created>
  <dcterms:modified xsi:type="dcterms:W3CDTF">2024-04-04T17:02:55Z</dcterms:modified>
</cp:coreProperties>
</file>