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EF8-4BF5-8140-8B19-04B1A018E53A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395-23CF-4A40-9A06-605AE5B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3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EF8-4BF5-8140-8B19-04B1A018E53A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395-23CF-4A40-9A06-605AE5B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EF8-4BF5-8140-8B19-04B1A018E53A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395-23CF-4A40-9A06-605AE5B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EF8-4BF5-8140-8B19-04B1A018E53A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395-23CF-4A40-9A06-605AE5B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EF8-4BF5-8140-8B19-04B1A018E53A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395-23CF-4A40-9A06-605AE5B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EF8-4BF5-8140-8B19-04B1A018E53A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395-23CF-4A40-9A06-605AE5B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1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EF8-4BF5-8140-8B19-04B1A018E53A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395-23CF-4A40-9A06-605AE5B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0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EF8-4BF5-8140-8B19-04B1A018E53A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395-23CF-4A40-9A06-605AE5B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8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EF8-4BF5-8140-8B19-04B1A018E53A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395-23CF-4A40-9A06-605AE5B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5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EF8-4BF5-8140-8B19-04B1A018E53A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395-23CF-4A40-9A06-605AE5B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EF8-4BF5-8140-8B19-04B1A018E53A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395-23CF-4A40-9A06-605AE5B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7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9EF8-4BF5-8140-8B19-04B1A018E53A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7395-23CF-4A40-9A06-605AE5B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3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88" y="210671"/>
            <a:ext cx="32893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5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rmrly?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88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rmrly is the roommate finder you have always wanted! </a:t>
            </a:r>
          </a:p>
          <a:p>
            <a:pPr marL="0" indent="0">
              <a:buNone/>
            </a:pPr>
            <a:r>
              <a:rPr lang="en-US" dirty="0" smtClean="0"/>
              <a:t>Finding a roommate can be a challenge, rmrly can help. By matching users based on a series of questions, rmrly connects people searching for a roommate.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4758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is rmrly important?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592825"/>
            <a:ext cx="10515600" cy="185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It’s difficult to find strangers to room with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Good relationships with roommates are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6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scope of rmrly for this semester?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minimum viable product for Binghamton University Students</a:t>
            </a:r>
          </a:p>
          <a:p>
            <a:r>
              <a:rPr lang="en-US" dirty="0" smtClean="0"/>
              <a:t>Primitive functionality will include user profiles, generating matches, and a chat feature for matched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Next steps:</a:t>
            </a:r>
          </a:p>
          <a:p>
            <a:r>
              <a:rPr lang="en-US" dirty="0" smtClean="0"/>
              <a:t>Enhanced matching</a:t>
            </a:r>
          </a:p>
          <a:p>
            <a:r>
              <a:rPr lang="en-US" dirty="0" smtClean="0"/>
              <a:t>Deploy product beyond BU campus</a:t>
            </a:r>
          </a:p>
          <a:p>
            <a:r>
              <a:rPr lang="en-US" dirty="0" smtClean="0"/>
              <a:t>Attaching social media profiles</a:t>
            </a:r>
          </a:p>
        </p:txBody>
      </p:sp>
    </p:spTree>
    <p:extLst>
      <p:ext uri="{BB962C8B-B14F-4D97-AF65-F5344CB8AC3E}">
        <p14:creationId xmlns:p14="http://schemas.microsoft.com/office/powerpoint/2010/main" val="96964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2" y="292100"/>
            <a:ext cx="2502969" cy="4858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82" y="292100"/>
            <a:ext cx="2539874" cy="4858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57" y="292100"/>
            <a:ext cx="2551332" cy="48581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414" y="292100"/>
            <a:ext cx="2675745" cy="48581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512" y="5526742"/>
            <a:ext cx="11666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 Minimum </a:t>
            </a:r>
            <a:r>
              <a:rPr lang="en-US" sz="4800" smtClean="0"/>
              <a:t>Viable Product/ Storyboard</a:t>
            </a:r>
            <a:endParaRPr lang="en-US" sz="4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23" y="1228912"/>
            <a:ext cx="842895" cy="4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6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team is using C9 as our development environment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used for version control</a:t>
            </a:r>
          </a:p>
          <a:p>
            <a:r>
              <a:rPr lang="en-US" dirty="0" err="1" smtClean="0"/>
              <a:t>PivotalTracker</a:t>
            </a:r>
            <a:r>
              <a:rPr lang="en-US" dirty="0" smtClean="0"/>
              <a:t> is used for tracking user stories and velocity</a:t>
            </a:r>
          </a:p>
          <a:p>
            <a:r>
              <a:rPr lang="en-US" dirty="0" smtClean="0"/>
              <a:t>The team page is on </a:t>
            </a:r>
            <a:r>
              <a:rPr lang="en-US" dirty="0" err="1" smtClean="0"/>
              <a:t>AgileVentures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64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Annika </a:t>
            </a:r>
            <a:r>
              <a:rPr lang="en-US" dirty="0" err="1" smtClean="0"/>
              <a:t>Wiesinger</a:t>
            </a:r>
            <a:endParaRPr lang="en-US" dirty="0" smtClean="0"/>
          </a:p>
          <a:p>
            <a:r>
              <a:rPr lang="en-US" dirty="0" smtClean="0"/>
              <a:t>Sofia </a:t>
            </a:r>
            <a:r>
              <a:rPr lang="en-US" dirty="0" err="1" smtClean="0"/>
              <a:t>Pinho</a:t>
            </a:r>
            <a:endParaRPr lang="en-US" dirty="0" smtClean="0"/>
          </a:p>
          <a:p>
            <a:r>
              <a:rPr lang="en-US" dirty="0" smtClean="0"/>
              <a:t>Jack Fischer</a:t>
            </a:r>
          </a:p>
          <a:p>
            <a:r>
              <a:rPr lang="en-US" dirty="0" smtClean="0"/>
              <a:t>Luke Watson</a:t>
            </a:r>
          </a:p>
          <a:p>
            <a:r>
              <a:rPr lang="en-US" dirty="0" smtClean="0"/>
              <a:t>Tom </a:t>
            </a:r>
            <a:r>
              <a:rPr lang="en-US" dirty="0" err="1" smtClean="0"/>
              <a:t>Kargul</a:t>
            </a:r>
            <a:endParaRPr lang="en-US" dirty="0" smtClean="0"/>
          </a:p>
          <a:p>
            <a:r>
              <a:rPr lang="en-US" dirty="0" smtClean="0"/>
              <a:t>Josh Levine</a:t>
            </a:r>
          </a:p>
          <a:p>
            <a:r>
              <a:rPr lang="en-US" dirty="0" err="1" smtClean="0"/>
              <a:t>Toren</a:t>
            </a:r>
            <a:r>
              <a:rPr lang="en-US" dirty="0" smtClean="0"/>
              <a:t> </a:t>
            </a:r>
            <a:r>
              <a:rPr lang="en-US" dirty="0" err="1" smtClean="0"/>
              <a:t>DeRosa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" t="22014"/>
          <a:stretch/>
        </p:blipFill>
        <p:spPr>
          <a:xfrm>
            <a:off x="5271248" y="178749"/>
            <a:ext cx="4922197" cy="6536096"/>
          </a:xfrm>
        </p:spPr>
      </p:pic>
    </p:spTree>
    <p:extLst>
      <p:ext uri="{BB962C8B-B14F-4D97-AF65-F5344CB8AC3E}">
        <p14:creationId xmlns:p14="http://schemas.microsoft.com/office/powerpoint/2010/main" val="195540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168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What is rmrly?</vt:lpstr>
      <vt:lpstr>What is the scope of rmrly for this semester?</vt:lpstr>
      <vt:lpstr>PowerPoint Presentation</vt:lpstr>
      <vt:lpstr>Environment Setup</vt:lpstr>
      <vt:lpstr>Team Members</vt:lpstr>
      <vt:lpstr>Storyboard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rmrly</dc:title>
  <dc:creator>Annika Wiesinger</dc:creator>
  <cp:lastModifiedBy>Annika Wiesinger</cp:lastModifiedBy>
  <cp:revision>8</cp:revision>
  <dcterms:created xsi:type="dcterms:W3CDTF">2016-03-09T16:03:10Z</dcterms:created>
  <dcterms:modified xsi:type="dcterms:W3CDTF">2016-03-09T22:01:49Z</dcterms:modified>
</cp:coreProperties>
</file>