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290" r:id="rId16"/>
    <p:sldId id="292" r:id="rId17"/>
    <p:sldId id="291" r:id="rId18"/>
    <p:sldId id="311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265" r:id="rId4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AA Zuehlke" panose="02000503060000020004" pitchFamily="2" charset="0"/>
      <p:regular r:id="rId52"/>
      <p:italic r:id="rId53"/>
    </p:embeddedFont>
  </p:embeddedFontLst>
  <p:custDataLst>
    <p:tags r:id="rId5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81703" autoAdjust="0"/>
  </p:normalViewPr>
  <p:slideViewPr>
    <p:cSldViewPr showGuides="1">
      <p:cViewPr varScale="1">
        <p:scale>
          <a:sx n="113" d="100"/>
          <a:sy n="113" d="100"/>
        </p:scale>
        <p:origin x="1296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22.09.2015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919A975-F830-431A-949C-661291C2581E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7C91F5E-A6E6-40A5-B602-510CA9095B38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4EB5EB59-6F3B-4F8C-A6CA-5B3DA487DFF0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EC79E18-59A6-4D89-850F-E3E826CEAE3C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EE9E555-6A04-4BF8-8D86-423272BD200C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A541631-67C8-48AD-AA0B-D0A20E911CB6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4A4972ED-3E9A-4F8C-BF99-8128A4EFA238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BB8332D-3AF6-458A-8641-323313FFA46A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C15865F-D80F-4577-8040-61D36CE9372D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9C8C5A0-CA56-4E8B-8EDA-9DCF7460D1A3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D19A9E8-FCFB-48FB-9200-5AC7F8C6A507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C04B064-ED6E-4828-9A3D-4C03C961E705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7812ABB-912E-4AB9-8796-AF8D3E8F7A47}" type="slidenum">
              <a:rPr lang="de-CH" smtClean="0"/>
              <a:t>1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8E9A7AB-07B7-4906-AF18-8F8104779785}" type="slidenum">
              <a:rPr lang="de-CH" smtClean="0"/>
              <a:t>10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AA95D1-2A94-453B-BF0D-0BE38AE7E678}" type="slidenum">
              <a:rPr lang="de-CH" smtClean="0"/>
              <a:t>11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65D1AF5-9F7C-4841-85A3-34B1456AEF4B}" type="slidenum">
              <a:rPr lang="de-CH" smtClean="0"/>
              <a:t>12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BF49063-D963-4FDD-A5AB-35C38197A4F8}" type="slidenum">
              <a:rPr lang="de-CH" smtClean="0"/>
              <a:t>13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7EDF3C8-FE0E-4C9F-A205-0A18C51DAEA7}" type="slidenum">
              <a:rPr lang="de-CH" smtClean="0"/>
              <a:t>14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2AF086B-AAB2-4C92-9FAB-3F0728B675D3}" type="slidenum">
              <a:rPr lang="de-CH" smtClean="0"/>
              <a:t>15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6FF1004-A9F2-4514-A6E6-9D02A57FE5F3}" type="slidenum">
              <a:rPr lang="de-CH" smtClean="0"/>
              <a:t>16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function.</a:t>
            </a:r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06A7907-CC60-4362-AD76-4FB94A605636}" type="slidenum">
              <a:rPr lang="de-CH" smtClean="0"/>
              <a:t>17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7E7831C-309E-41D2-ADEC-8D6D65BC9BF7}" type="slidenum">
              <a:rPr lang="de-CH" smtClean="0"/>
              <a:t>18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1EF92C0-9BBF-4033-9253-5FA9FABED04E}" type="slidenum">
              <a:rPr lang="de-CH" smtClean="0"/>
              <a:t>19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believe that: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concepts are complementary to OO.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gist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are helpful in an «object-functional» world?</a:t>
            </a:r>
          </a:p>
          <a:p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1DE9C4B-46C3-4A66-95D4-5BE73854B85D}" type="slidenum">
              <a:rPr lang="de-CH" smtClean="0"/>
              <a:t>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0C43557-5563-456D-9689-3BF4034EA3B4}" type="slidenum">
              <a:rPr lang="de-CH" smtClean="0"/>
              <a:t>20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048C12C-297F-4936-83B9-10DE16763990}" type="slidenum">
              <a:rPr lang="de-CH" smtClean="0"/>
              <a:t>21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D9E671-8D7B-4F3B-9049-D800EFE9D5AD}" type="slidenum">
              <a:rPr lang="de-CH" smtClean="0"/>
              <a:t>22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E66E4F-441F-4190-892C-256C9AB40E39}" type="slidenum">
              <a:rPr lang="de-CH" smtClean="0"/>
              <a:t>23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4BE2C4D-8D14-4883-A22B-6B5FFDBCB873}" type="slidenum">
              <a:rPr lang="de-CH" smtClean="0"/>
              <a:t>24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DA27086-1896-47C6-8DEC-C458F360169F}" type="slidenum">
              <a:rPr lang="de-CH" smtClean="0"/>
              <a:t>25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CA07E6F-D878-4ED3-871A-DC38B2A988C9}" type="slidenum">
              <a:rPr lang="de-CH" smtClean="0"/>
              <a:t>26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5014C70-905E-4C74-A6CB-9ACB34717B31}" type="slidenum">
              <a:rPr lang="de-CH" smtClean="0"/>
              <a:t>27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274F171-9779-4B4A-B32D-2C6B1B22C957}" type="slidenum">
              <a:rPr lang="de-CH" smtClean="0"/>
              <a:t>28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85DAC3-57BB-44B8-B015-665E4364A5BD}" type="slidenum">
              <a:rPr lang="de-CH" smtClean="0"/>
              <a:t>29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30E85E3-007C-4B58-AC15-24658FEF81AB}" type="slidenum">
              <a:rPr lang="de-CH" smtClean="0"/>
              <a:t>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4FF165-56CC-4F2A-BB00-ED3124C24C7A}" type="slidenum">
              <a:rPr lang="de-CH" smtClean="0"/>
              <a:t>30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Reactive Extensions (Rx)* calls it “Observable”.</a:t>
            </a:r>
          </a:p>
          <a:p>
            <a:endParaRPr lang="en-GB" dirty="0"/>
          </a:p>
          <a:p>
            <a:r>
              <a:rPr lang="en-GB" dirty="0" smtClean="0"/>
              <a:t>Guess what, we can map or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8521AA5-D107-49A8-BFDA-B17A6F474E5A}" type="slidenum">
              <a:rPr lang="de-CH" smtClean="0"/>
              <a:t>31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</a:t>
            </a:r>
            <a:r>
              <a:rPr lang="en-GB" dirty="0" smtClean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even includes a special language construct: </a:t>
            </a:r>
            <a:r>
              <a:rPr lang="en-GB" smtClean="0"/>
              <a:t>for comprehensions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 = Optional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556821B-1D75-4CB0-9A70-B5FA93E3CE56}" type="slidenum">
              <a:rPr lang="de-CH" smtClean="0"/>
              <a:t>32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C7EF4D-88AA-4550-9807-6939FB900961}" type="slidenum">
              <a:rPr lang="de-CH" smtClean="0"/>
              <a:t>33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D02A7DF-BFBC-4E18-B820-E0B99EB21495}" type="slidenum">
              <a:rPr lang="de-CH" smtClean="0"/>
              <a:t>34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BD5595-C982-4027-9DD5-6470CA8716BD}" type="slidenum">
              <a:rPr lang="de-CH" smtClean="0"/>
              <a:t>35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BCE10A0-A4C0-45AD-A139-E373F6EE4934}" type="slidenum">
              <a:rPr lang="de-CH" smtClean="0"/>
              <a:t>36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A459A47-A703-4BDE-AAB9-DAF175C43F29}" type="slidenum">
              <a:rPr lang="de-CH" smtClean="0"/>
              <a:t>37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8D7420-F491-4631-B9B1-AAAD8A7759B9}" type="slidenum">
              <a:rPr lang="de-CH" smtClean="0"/>
              <a:t>38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0D7DB6D-FA35-4770-B780-E867169786F7}" type="slidenum">
              <a:rPr lang="de-CH" smtClean="0"/>
              <a:t>39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19683DF-3D41-445A-8D26-4BBA828FFA77}" type="slidenum">
              <a:rPr lang="de-CH" smtClean="0"/>
              <a:t>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AC31DFC-4219-4637-912B-5E9DFCFAB173}" type="slidenum">
              <a:rPr lang="de-CH" smtClean="0"/>
              <a:t>40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1F0942-2598-4AE1-8C7B-B71A774CC1A4}" type="slidenum">
              <a:rPr lang="de-CH" smtClean="0"/>
              <a:t>41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B79C3F7-0B5E-4BE9-87EC-A4A6E6C9A739}" type="slidenum">
              <a:rPr lang="de-CH" smtClean="0"/>
              <a:t>42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immutability, mitigate overhead with lenses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Separate pure from impure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map and </a:t>
            </a:r>
            <a:r>
              <a:rPr lang="en-GB" dirty="0" err="1" smtClean="0"/>
              <a:t>flatMap</a:t>
            </a:r>
            <a:r>
              <a:rPr lang="en-GB" dirty="0" smtClean="0"/>
              <a:t> as highly </a:t>
            </a:r>
            <a:r>
              <a:rPr lang="en-GB" dirty="0" err="1" smtClean="0"/>
              <a:t>composable</a:t>
            </a:r>
            <a:r>
              <a:rPr lang="en-GB" dirty="0" smtClean="0"/>
              <a:t> and generic 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avoid side effects, how to write pure code</a:t>
            </a:r>
          </a:p>
          <a:p>
            <a:pPr marL="525066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 basic set of higher-order functions is enough to build most of what you need. Everything else is built by composition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we showed is possible in Java/other OO languages. Sometimes it’s possible to emulate it, sometimes there are libraries that do this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B4596C2-E291-4A58-9600-E28E1E05AF91}" type="slidenum">
              <a:rPr lang="de-CH" smtClean="0"/>
              <a:t>43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8BF3F0A-8268-4996-B16A-B9C9EDC5BAD2}" type="slidenum">
              <a:rPr lang="de-CH" smtClean="0"/>
              <a:t>44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like to discuss these topics, but there’s not enough time for it today: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OO vs. FP: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Java vs. Scala vs. Haskell vs. …: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make our code even shorter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“pure” FP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 maths behind FP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2B3DEF9-6814-4478-94BA-10421F801E0E}" type="slidenum">
              <a:rPr lang="de-CH" smtClean="0"/>
              <a:t>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=&gt; Scala in 30 seconds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Syntax used in this presentation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E5A2C4A-DE1E-44DD-84AF-635EF6E5FE08}" type="slidenum">
              <a:rPr lang="de-CH" smtClean="0"/>
              <a:t>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6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/>
              <a:t>Pure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5A1586-F056-4C0C-A42B-8DF99FC5036C}" type="slidenum">
              <a:rPr lang="de-CH" smtClean="0"/>
              <a:t>7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62158D2-3E13-49B9-84A5-B858E6D4BB24}" type="slidenum">
              <a:rPr lang="de-CH" smtClean="0"/>
              <a:t>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FP gurus claim they write side effect free programs. How is that possible? Is it at all? Why would that be desirable?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8A23F9-21EA-4B56-9DE9-27ED0768D0A0}" type="slidenum">
              <a:rPr lang="de-CH" smtClean="0"/>
              <a:t>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2603</Words>
  <Application>Microsoft Office PowerPoint</Application>
  <PresentationFormat>On-screen Show (4:3)</PresentationFormat>
  <Paragraphs>598</Paragraphs>
  <Slides>44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Consolas</vt:lpstr>
      <vt:lpstr>AA Zuehlke</vt:lpstr>
      <vt:lpstr>Wingdings</vt:lpstr>
      <vt:lpstr>Arial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Outcomes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Colombo, Ivo</cp:lastModifiedBy>
  <cp:revision>137</cp:revision>
  <dcterms:created xsi:type="dcterms:W3CDTF">2015-09-14T07:11:41Z</dcterms:created>
  <dcterms:modified xsi:type="dcterms:W3CDTF">2015-09-22T20:48:06Z</dcterms:modified>
</cp:coreProperties>
</file>