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9" r:id="rId5"/>
    <p:sldId id="259" r:id="rId6"/>
    <p:sldId id="260" r:id="rId7"/>
    <p:sldId id="266" r:id="rId8"/>
    <p:sldId id="267" r:id="rId9"/>
    <p:sldId id="268" r:id="rId10"/>
    <p:sldId id="270" r:id="rId11"/>
    <p:sldId id="274" r:id="rId12"/>
    <p:sldId id="272" r:id="rId13"/>
    <p:sldId id="273" r:id="rId14"/>
    <p:sldId id="265" r:id="rId15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18"/>
      <p: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618" y="108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14.09.2015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6E55A1-94AC-48B2-BB34-CDF414DEA0A2}" type="slidenum">
              <a:rPr smtClean="0"/>
              <a:pPr/>
              <a:t>‹#›</a:t>
            </a:fld>
            <a:r>
              <a:rPr lang="de-CH" smtClean="0"/>
              <a:t> of 14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D73659C8-85A1-4EC5-9653-926E863D4B58}" type="slidenum">
              <a:rPr smtClean="0"/>
              <a:pPr/>
              <a:t>‹#›</a:t>
            </a:fld>
            <a:r>
              <a:rPr lang="de-CH" smtClean="0"/>
              <a:t> of 14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57607E35-7AF2-4056-93B3-13985AA8BC7A}" type="slidenum">
              <a:rPr smtClean="0"/>
              <a:pPr/>
              <a:t>‹#›</a:t>
            </a:fld>
            <a:r>
              <a:rPr lang="de-CH" smtClean="0"/>
              <a:t> of 14</a:t>
            </a:r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F4302629-28D9-48AC-963F-735D3813436E}" type="slidenum">
              <a:rPr smtClean="0"/>
              <a:pPr/>
              <a:t>‹#›</a:t>
            </a:fld>
            <a:r>
              <a:rPr lang="de-CH" smtClean="0"/>
              <a:t> of 14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21CC7CB0-F343-4CB3-945D-B73DC8DE951F}" type="slidenum">
              <a:rPr smtClean="0"/>
              <a:pPr/>
              <a:t>‹#›</a:t>
            </a:fld>
            <a:r>
              <a:rPr lang="de-CH" smtClean="0"/>
              <a:t> of 14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A2F4EEB8-DEB9-472F-A1A4-783F708246EA}" type="slidenum">
              <a:rPr smtClean="0"/>
              <a:pPr/>
              <a:t>‹#›</a:t>
            </a:fld>
            <a:r>
              <a:rPr lang="de-CH" smtClean="0"/>
              <a:t> of 14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5A7EBA9B-2CE2-45BA-858B-FC4464D96B8D}" type="slidenum">
              <a:rPr smtClean="0"/>
              <a:pPr/>
              <a:t>‹#›</a:t>
            </a:fld>
            <a:r>
              <a:rPr lang="de-CH" smtClean="0"/>
              <a:t> of 14</a:t>
            </a:r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79C5F3BE-EA77-43D7-8C14-E0ECD5B33435}" type="slidenum">
              <a:rPr smtClean="0"/>
              <a:pPr/>
              <a:t>‹#›</a:t>
            </a:fld>
            <a:r>
              <a:rPr lang="de-CH" smtClean="0"/>
              <a:t> of 14</a:t>
            </a:r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B34225D7-BE0E-46A3-B7FA-C41D668F1A62}" type="slidenum">
              <a:rPr smtClean="0"/>
              <a:pPr/>
              <a:t>‹#›</a:t>
            </a:fld>
            <a:r>
              <a:rPr lang="de-CH" smtClean="0"/>
              <a:t> of 14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53EEA307-0F46-4DE5-A960-9BBBFB789B1D}" type="slidenum">
              <a:rPr smtClean="0"/>
              <a:pPr/>
              <a:t>‹#›</a:t>
            </a:fld>
            <a:r>
              <a:rPr lang="de-CH" smtClean="0"/>
              <a:t> of 14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6EB56A60-887D-4F10-86C1-B93512D29D67}" type="slidenum">
              <a:rPr smtClean="0"/>
              <a:pPr/>
              <a:t>‹#›</a:t>
            </a:fld>
            <a:r>
              <a:rPr lang="de-CH" smtClean="0"/>
              <a:t> of 14</a:t>
            </a:r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8AE55FD1-BBF6-40C6-BDD4-22AF49DE5C91}" type="slidenum">
              <a:rPr smtClean="0"/>
              <a:pPr/>
              <a:t>‹#›</a:t>
            </a:fld>
            <a:r>
              <a:rPr lang="de-CH" smtClean="0"/>
              <a:t> of 14</a:t>
            </a:r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Functional Design Patterns for OO Practicioners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9071F8D-E6F8-4FD9-A02A-644615A88B0E}" type="slidenum">
              <a:rPr lang="de-CH" smtClean="0"/>
              <a:t>1</a:t>
            </a:fld>
            <a:r>
              <a:rPr lang="de-CH" smtClean="0"/>
              <a:t> of 14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function, where the return value is only determined by the input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 without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An invocation of a pure function can always be replaced with its return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pure function cannot depend on hidden state or value or I/O</a:t>
            </a:r>
          </a:p>
          <a:p>
            <a:pPr lvl="1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E92FEA4-D085-4EB1-94EA-C092AC6D14CA}" type="slidenum">
              <a:rPr lang="de-CH" smtClean="0"/>
              <a:t>10</a:t>
            </a:fld>
            <a:r>
              <a:rPr lang="de-CH" smtClean="0"/>
              <a:t> of 14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7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An expression is referentially transparent if it can be replaced with its value without changing the behaviour of 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Usually referential transparency is broken by side effects, dependency on global or hidden state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Referential Transparency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0CBC17E-8D5F-4516-A8D0-85EFE44386DC}" type="slidenum">
              <a:rPr lang="de-CH" smtClean="0"/>
              <a:t>11</a:t>
            </a:fld>
            <a:r>
              <a:rPr lang="de-CH" smtClean="0"/>
              <a:t> of 14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47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Go </a:t>
            </a:r>
            <a:r>
              <a:rPr lang="en-GB" dirty="0"/>
              <a:t>hand in hand with immutable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Functions are easier to test and verify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Can simplify systems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/>
              <a:t>Especially </a:t>
            </a:r>
            <a:r>
              <a:rPr lang="en-GB" dirty="0" smtClean="0"/>
              <a:t>concurrency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Pure function calls can be parallelized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Since the result for a given input is always the same, it only needs to be computed once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Lazyness</a:t>
            </a:r>
            <a:r>
              <a:rPr lang="en-GB" dirty="0" smtClean="0"/>
              <a:t>: Since the function does not cause any side effects, we can postpone computation until we actually need the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6190FE-75A9-42BD-8595-19A0683C0F14}" type="slidenum">
              <a:rPr lang="de-CH" smtClean="0"/>
              <a:t>12</a:t>
            </a:fld>
            <a:r>
              <a:rPr lang="de-CH" smtClean="0"/>
              <a:t> of 14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922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Obviously, there will be functions with side effects (I/O, global state, user input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idea is to refactor as many of your functions into pure functions as possible and wrap them into a shell, which handles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Keep a “healthy balance” between pure and impure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Useful data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Try[T] – Encapsulates exceptions: Disconnects error handling and recovery, forces the caller to deal with the possibility of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Option[T] – Represents a value which might be null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But how do I get there?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6BAD323-EBFC-4C53-A79C-7407193BBBE8}" type="slidenum">
              <a:rPr lang="de-CH" smtClean="0"/>
              <a:t>13</a:t>
            </a:fld>
            <a:r>
              <a:rPr lang="de-CH" smtClean="0"/>
              <a:t> of 14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570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http://de.slideshare.net/vkostyukov/purely-functional-data-structures-in-scala-26175521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4C16F95-E61C-489F-9B11-E816212478F4}" type="slidenum">
              <a:rPr lang="de-CH" smtClean="0"/>
              <a:t>14</a:t>
            </a:fld>
            <a:r>
              <a:rPr lang="de-CH" smtClean="0"/>
              <a:t> of 14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4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D924F21-016A-4B36-A41F-C00DACE42A34}" type="slidenum">
              <a:rPr lang="de-CH" smtClean="0"/>
              <a:t>2</a:t>
            </a:fld>
            <a:r>
              <a:rPr lang="de-CH" smtClean="0"/>
              <a:t> of 14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 of </a:t>
            </a:r>
            <a:r>
              <a:rPr lang="en-GB" dirty="0"/>
              <a:t>i</a:t>
            </a:r>
            <a:r>
              <a:rPr lang="en-GB" dirty="0" smtClean="0"/>
              <a:t>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concurrent programming easier, safer and cleaner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Reduces need for defensive programming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mtClean="0"/>
              <a:t>Representation </a:t>
            </a:r>
            <a:r>
              <a:rPr lang="en-GB" dirty="0" smtClean="0"/>
              <a:t>of value objects (without </a:t>
            </a:r>
            <a:r>
              <a:rPr lang="en-GB" smtClean="0"/>
              <a:t>identity</a:t>
            </a:r>
            <a:r>
              <a:rPr lang="en-GB" smtClean="0"/>
              <a:t>)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Code can be reasoned </a:t>
            </a:r>
            <a:r>
              <a:rPr lang="en-GB" dirty="0" smtClean="0"/>
              <a:t>about (referential transparency)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Disadvantages of immutability: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Manipulation of complex </a:t>
            </a:r>
            <a:r>
              <a:rPr lang="en-GB" dirty="0" smtClean="0"/>
              <a:t>objects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objects do not support destructive updates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Modifications result in an altered copy of the object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6AE5AC0-FC1D-46C7-9E96-3A649ACA0995}" type="slidenum">
              <a:rPr lang="de-CH" smtClean="0"/>
              <a:t>3</a:t>
            </a:fld>
            <a:r>
              <a:rPr lang="de-CH" smtClean="0"/>
              <a:t> of 14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Modifying simple objects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58EA206-30D4-4EA6-B06D-4CD05AE69ACF}" type="slidenum">
              <a:rPr lang="de-CH" smtClean="0"/>
              <a:t>4</a:t>
            </a:fld>
            <a:r>
              <a:rPr lang="de-CH" smtClean="0"/>
              <a:t> of 14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82758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Person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802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Address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2" name="Straight Connector 11"/>
          <p:cNvCxnSpPr>
            <a:stCxn id="9" idx="3"/>
            <a:endCxn id="10" idx="1"/>
          </p:cNvCxnSpPr>
          <p:nvPr/>
        </p:nvCxnSpPr>
        <p:spPr>
          <a:xfrm>
            <a:off x="2843808" y="2132856"/>
            <a:ext cx="19442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String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String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7" name="TextBox 16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Doe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Wiesenstrasse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10a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Schlieren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7584" y="4365104"/>
            <a:ext cx="2160240" cy="1440160"/>
            <a:chOff x="827584" y="4365104"/>
            <a:chExt cx="2160240" cy="1440160"/>
          </a:xfrm>
        </p:grpSpPr>
        <p:sp>
          <p:nvSpPr>
            <p:cNvPr id="20" name="Rectangle 19"/>
            <p:cNvSpPr/>
            <p:nvPr/>
          </p:nvSpPr>
          <p:spPr>
            <a:xfrm>
              <a:off x="827584" y="4365104"/>
              <a:ext cx="2016224" cy="57606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Person’</a:t>
              </a:r>
              <a:endParaRPr lang="en-GB" sz="2200" dirty="0" smtClean="0">
                <a:latin typeface="AA Zuehlke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9592" y="508518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Smith</a:t>
              </a:r>
              <a:endPara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27" name="Elbow Connector 26"/>
          <p:cNvCxnSpPr>
            <a:stCxn id="20" idx="3"/>
            <a:endCxn id="10" idx="2"/>
          </p:cNvCxnSpPr>
          <p:nvPr/>
        </p:nvCxnSpPr>
        <p:spPr>
          <a:xfrm flipV="1">
            <a:off x="2843808" y="2420888"/>
            <a:ext cx="2952328" cy="2232248"/>
          </a:xfrm>
          <a:prstGeom prst="bentConnector2">
            <a:avLst/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835696" y="2420888"/>
            <a:ext cx="2520280" cy="1944216"/>
            <a:chOff x="1835696" y="2420888"/>
            <a:chExt cx="2520280" cy="1944216"/>
          </a:xfrm>
        </p:grpSpPr>
        <p:cxnSp>
          <p:nvCxnSpPr>
            <p:cNvPr id="32" name="Straight Arrow Connector 31"/>
            <p:cNvCxnSpPr>
              <a:stCxn id="9" idx="2"/>
              <a:endCxn id="20" idx="0"/>
            </p:cNvCxnSpPr>
            <p:nvPr/>
          </p:nvCxnSpPr>
          <p:spPr>
            <a:xfrm>
              <a:off x="1835696" y="2420888"/>
              <a:ext cx="0" cy="1944216"/>
            </a:xfrm>
            <a:prstGeom prst="straightConnector1">
              <a:avLst/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35696" y="3429000"/>
              <a:ext cx="2520280" cy="8931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Person.copy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 “Smith”</a:t>
              </a:r>
            </a:p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4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Scala’s collections come in two (three) flavours: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scala.collection.immutable.Map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strike="sngStrike" dirty="0" err="1" smtClean="0"/>
              <a:t>scala.collection.jcl.Map</a:t>
            </a:r>
            <a:endParaRPr lang="en-GB" strike="sngStrik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scala.collection.mutable.Map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collections do not support destructive updates</a:t>
            </a:r>
          </a:p>
          <a:p>
            <a:pPr lvl="1" indent="0">
              <a:buNone/>
            </a:pPr>
            <a:endParaRPr lang="en-GB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Immutable </a:t>
            </a:r>
            <a:r>
              <a:rPr lang="en-GB" dirty="0" smtClean="0"/>
              <a:t>collections </a:t>
            </a:r>
            <a:r>
              <a:rPr lang="en-GB" dirty="0" smtClean="0"/>
              <a:t>in Scala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BDD74A2-B39F-4E20-A559-38A405CFA5B2}" type="slidenum">
              <a:rPr lang="de-CH" smtClean="0"/>
              <a:t>5</a:t>
            </a:fld>
            <a:r>
              <a:rPr lang="de-CH" smtClean="0"/>
              <a:t> of 14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Efficient operations on collections by using structural </a:t>
            </a:r>
            <a:r>
              <a:rPr lang="en-GB" dirty="0" smtClean="0"/>
              <a:t>sharing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EF01E02-A532-48EE-94DE-A2AF5CAC7385}" type="slidenum">
              <a:rPr lang="de-CH" smtClean="0"/>
              <a:t>6</a:t>
            </a:fld>
            <a:r>
              <a:rPr lang="de-CH" smtClean="0"/>
              <a:t> of 14</a:t>
            </a:r>
            <a:endParaRPr lang="de-CH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</a:t>
            </a:r>
            <a:r>
              <a:rPr lang="en-GB" dirty="0" smtClean="0"/>
              <a:t>collections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05983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7991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449999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3" name="Straight Arrow Connector 22"/>
          <p:cNvCxnSpPr>
            <a:stCxn id="18" idx="6"/>
          </p:cNvCxnSpPr>
          <p:nvPr/>
        </p:nvCxnSpPr>
        <p:spPr>
          <a:xfrm>
            <a:off x="349188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</p:cNvCxnSpPr>
          <p:nvPr/>
        </p:nvCxnSpPr>
        <p:spPr>
          <a:xfrm>
            <a:off x="421196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771800" y="3714635"/>
            <a:ext cx="943396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Head</a:t>
            </a:r>
            <a:endParaRPr lang="en-GB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779912" y="3717032"/>
            <a:ext cx="2095524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Tail</a:t>
            </a:r>
            <a:endParaRPr lang="en-GB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cxnSp>
        <p:nvCxnSpPr>
          <p:cNvPr id="31" name="Straight Connector 30"/>
          <p:cNvCxnSpPr>
            <a:stCxn id="18" idx="4"/>
          </p:cNvCxnSpPr>
          <p:nvPr/>
        </p:nvCxnSpPr>
        <p:spPr>
          <a:xfrm>
            <a:off x="3275856" y="3501008"/>
            <a:ext cx="0" cy="21362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2007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93204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Prepending</a:t>
            </a:r>
            <a:r>
              <a:rPr lang="en-GB" dirty="0" smtClean="0"/>
              <a:t>: Time &amp; Space O(1)</a:t>
            </a:r>
            <a:r>
              <a:rPr lang="en-GB" dirty="0" smtClean="0"/>
              <a:t>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</a:t>
            </a:r>
            <a:r>
              <a:rPr lang="en-GB" dirty="0" smtClean="0"/>
              <a:t>List(1,2,3,4)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b = 0 :: a 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c = 2 :: 3 :: b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</a:t>
            </a:r>
            <a:r>
              <a:rPr lang="en-GB" dirty="0" smtClean="0"/>
              <a:t>collections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A73060-8EBC-4CE9-8C6A-2AB4709BE721}" type="slidenum">
              <a:rPr lang="de-CH" smtClean="0"/>
              <a:t>7</a:t>
            </a:fld>
            <a:r>
              <a:rPr lang="de-CH" smtClean="0"/>
              <a:t> of 14</a:t>
            </a:r>
            <a:endParaRPr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7524328" y="2708920"/>
            <a:ext cx="432048" cy="4320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4</a:t>
            </a:r>
            <a:endParaRPr lang="en-GB" sz="2200" dirty="0" smtClean="0">
              <a:solidFill>
                <a:schemeClr val="tx2"/>
              </a:solidFill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2"/>
          </p:cNvCxnSpPr>
          <p:nvPr/>
        </p:nvCxnSpPr>
        <p:spPr>
          <a:xfrm>
            <a:off x="7236296" y="2924944"/>
            <a:ext cx="28803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364088" y="3645024"/>
            <a:ext cx="432048" cy="43204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0</a:t>
            </a:r>
          </a:p>
        </p:txBody>
      </p:sp>
      <p:sp>
        <p:nvSpPr>
          <p:cNvPr id="31" name="Oval 30"/>
          <p:cNvSpPr/>
          <p:nvPr/>
        </p:nvSpPr>
        <p:spPr>
          <a:xfrm>
            <a:off x="5364088" y="4653136"/>
            <a:ext cx="432048" cy="432048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6084168" y="4653136"/>
            <a:ext cx="432048" cy="432048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33" name="Straight Arrow Connector 32"/>
          <p:cNvCxnSpPr>
            <a:stCxn id="31" idx="6"/>
          </p:cNvCxnSpPr>
          <p:nvPr/>
        </p:nvCxnSpPr>
        <p:spPr>
          <a:xfrm>
            <a:off x="5796136" y="4869160"/>
            <a:ext cx="288032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4" idx="6"/>
            <a:endCxn id="16" idx="2"/>
          </p:cNvCxnSpPr>
          <p:nvPr/>
        </p:nvCxnSpPr>
        <p:spPr>
          <a:xfrm flipH="1" flipV="1">
            <a:off x="5364088" y="2924944"/>
            <a:ext cx="432048" cy="936104"/>
          </a:xfrm>
          <a:prstGeom prst="curvedConnector5">
            <a:avLst>
              <a:gd name="adj1" fmla="val -52911"/>
              <a:gd name="adj2" fmla="val 50000"/>
              <a:gd name="adj3" fmla="val 152911"/>
            </a:avLst>
          </a:prstGeom>
          <a:ln w="25400">
            <a:solidFill>
              <a:srgbClr val="00B0F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2" idx="6"/>
            <a:endCxn id="24" idx="2"/>
          </p:cNvCxnSpPr>
          <p:nvPr/>
        </p:nvCxnSpPr>
        <p:spPr>
          <a:xfrm flipH="1" flipV="1">
            <a:off x="5364088" y="3861048"/>
            <a:ext cx="1152128" cy="1008112"/>
          </a:xfrm>
          <a:prstGeom prst="curvedConnector5">
            <a:avLst>
              <a:gd name="adj1" fmla="val -19842"/>
              <a:gd name="adj2" fmla="val 50000"/>
              <a:gd name="adj3" fmla="val 119842"/>
            </a:avLst>
          </a:prstGeom>
          <a:ln w="25400"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804248" y="3773314"/>
            <a:ext cx="1893260" cy="72008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Structural Sharing</a:t>
            </a:r>
          </a:p>
        </p:txBody>
      </p:sp>
      <p:cxnSp>
        <p:nvCxnSpPr>
          <p:cNvPr id="41" name="Straight Connector 40"/>
          <p:cNvCxnSpPr>
            <a:stCxn id="39" idx="1"/>
          </p:cNvCxnSpPr>
          <p:nvPr/>
        </p:nvCxnSpPr>
        <p:spPr>
          <a:xfrm flipH="1">
            <a:off x="6156176" y="4133354"/>
            <a:ext cx="648072" cy="23175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861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Appending</a:t>
            </a:r>
            <a:r>
              <a:rPr lang="en-GB" dirty="0" smtClean="0"/>
              <a:t>: </a:t>
            </a:r>
            <a:r>
              <a:rPr lang="en-GB" dirty="0"/>
              <a:t>Time &amp; Space </a:t>
            </a:r>
            <a:r>
              <a:rPr lang="en-GB" dirty="0" smtClean="0"/>
              <a:t>O(n)</a:t>
            </a:r>
            <a:r>
              <a:rPr lang="en-GB" dirty="0"/>
              <a:t>	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</a:t>
            </a:r>
            <a:r>
              <a:rPr lang="en-GB" dirty="0" smtClean="0"/>
              <a:t>List(1,2,3)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b = </a:t>
            </a:r>
            <a:r>
              <a:rPr lang="en-GB" dirty="0" smtClean="0"/>
              <a:t>a :+ 4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</a:t>
            </a:r>
            <a:r>
              <a:rPr lang="en-GB" dirty="0" smtClean="0"/>
              <a:t>collections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04248" y="3717032"/>
            <a:ext cx="432048" cy="43204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A1D03AE-2984-4948-9033-B11B476291E8}" type="slidenum">
              <a:rPr lang="de-CH" smtClean="0"/>
              <a:t>8</a:t>
            </a:fld>
            <a:r>
              <a:rPr lang="de-CH" smtClean="0"/>
              <a:t> of 14</a:t>
            </a:r>
            <a:endParaRPr dirty="0"/>
          </a:p>
        </p:txBody>
      </p:sp>
      <p:sp>
        <p:nvSpPr>
          <p:cNvPr id="25" name="Oval 24"/>
          <p:cNvSpPr/>
          <p:nvPr/>
        </p:nvSpPr>
        <p:spPr>
          <a:xfrm>
            <a:off x="464400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36408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608416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9" name="Straight Arrow Connector 28"/>
          <p:cNvCxnSpPr>
            <a:stCxn id="25" idx="6"/>
          </p:cNvCxnSpPr>
          <p:nvPr/>
        </p:nvCxnSpPr>
        <p:spPr>
          <a:xfrm>
            <a:off x="5076056" y="3933056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6"/>
          </p:cNvCxnSpPr>
          <p:nvPr/>
        </p:nvCxnSpPr>
        <p:spPr>
          <a:xfrm>
            <a:off x="5796136" y="3933056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7" idx="6"/>
            <a:endCxn id="24" idx="2"/>
          </p:cNvCxnSpPr>
          <p:nvPr/>
        </p:nvCxnSpPr>
        <p:spPr>
          <a:xfrm>
            <a:off x="6516216" y="3933056"/>
            <a:ext cx="288032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6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“Modify” immutable data structures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F048C7-EEFA-4DAD-94F2-3DE9E1F79DEA}" type="slidenum">
              <a:rPr lang="de-CH" smtClean="0"/>
              <a:t>9</a:t>
            </a:fld>
            <a:r>
              <a:rPr lang="de-CH" smtClean="0"/>
              <a:t> of 14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78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AUTHOR" val="Hendrik Schöneberg"/>
  <p:tag name="BRAND" val="0"/>
  <p:tag name="PAGEOFPAGE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691</Words>
  <Application>Microsoft Office PowerPoint</Application>
  <PresentationFormat>On-screen Show (4:3)</PresentationFormat>
  <Paragraphs>157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AA Zuehlke</vt:lpstr>
      <vt:lpstr>Consolas</vt:lpstr>
      <vt:lpstr>Arial</vt:lpstr>
      <vt:lpstr>Zuehlke</vt:lpstr>
      <vt:lpstr>Functional Design Patterns for OO Practicioners</vt:lpstr>
      <vt:lpstr>PowerPoint Presentation</vt:lpstr>
      <vt:lpstr>Immutability</vt:lpstr>
      <vt:lpstr>Immutability</vt:lpstr>
      <vt:lpstr>Immutability</vt:lpstr>
      <vt:lpstr>Immutability</vt:lpstr>
      <vt:lpstr>Immutability</vt:lpstr>
      <vt:lpstr>Immutability</vt:lpstr>
      <vt:lpstr>Lenses</vt:lpstr>
      <vt:lpstr>Pure Functions</vt:lpstr>
      <vt:lpstr>Pure Functions</vt:lpstr>
      <vt:lpstr>Pure Functions</vt:lpstr>
      <vt:lpstr>Pure Functions</vt:lpstr>
      <vt:lpstr>Sources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Practicioners</dc:title>
  <dc:creator>hesc</dc:creator>
  <cp:lastModifiedBy>Schoeneberg, Hendrik</cp:lastModifiedBy>
  <cp:revision>34</cp:revision>
  <dcterms:created xsi:type="dcterms:W3CDTF">2015-09-14T07:11:41Z</dcterms:created>
  <dcterms:modified xsi:type="dcterms:W3CDTF">2015-09-15T10:45:21Z</dcterms:modified>
</cp:coreProperties>
</file>