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1703" autoAdjust="0"/>
  </p:normalViewPr>
  <p:slideViewPr>
    <p:cSldViewPr showGuides="1">
      <p:cViewPr varScale="1">
        <p:scale>
          <a:sx n="91" d="100"/>
          <a:sy n="91" d="100"/>
        </p:scale>
        <p:origin x="1926" y="9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A8EDE85E-58DB-4AD7-A6A1-E868F824E5F7}" type="pres">
      <dgm:prSet presAssocID="{628B6A62-D463-45C2-8DBC-1358E312F45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D0BB7F-6B11-4693-AA9C-D4A2168B2D4B}" type="pres">
      <dgm:prSet presAssocID="{FF62F358-49CC-488B-8CB9-AC70C3E2359C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3546BA5-1720-4C29-9E3D-47B8BBA03C54}" type="pres">
      <dgm:prSet presAssocID="{FF62F358-49CC-488B-8CB9-AC70C3E2359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4D58C0-A685-4129-AA54-53CBE01AB18B}" type="pres">
      <dgm:prSet presAssocID="{FCA7846A-E97D-48C9-8D6E-2AF33C76066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52D7E38D-2BBA-4D74-BC74-D561672AA724}" type="pres">
      <dgm:prSet presAssocID="{FCA7846A-E97D-48C9-8D6E-2AF33C760667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14293EB-8324-4822-93BF-D115C951E99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04F4E99-AE5F-4BEF-86CD-DE14D76A3DD2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307AA94A-DBED-48F4-894F-229164342E1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9F88798-08D0-4A2C-AABC-8EC60D431370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1AD5474-F7FA-46D3-81E4-9DF2C154DBFF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151FADC-2998-4B83-886E-48A0A87DEEE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02B7A13-E118-40AF-8CC8-FDE12A9EFAA8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F3BE8B5-8B9C-4A22-BFB2-0735CED4742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F3695AF-1B2B-49EA-ADB3-C5C12D8876E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3EA0EFA-FB74-4B97-A800-317CBC48E8F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59BF0A48-9CDC-4239-97B8-210A24C51A1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56D83E5-4303-497D-BDC6-2E0C57F1AD6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BFDD7F9-AD2D-47D7-8A00-98F108E09E1A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391FFB8-35A4-4C6A-9913-67AA70A80C79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CC028F7-D2E1-4BE3-9918-4AA2E89CC0CE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5613985-93DC-4230-A4D1-6BE383DD030C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141355B-5153-42AA-9365-F77DDA5589AE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2C91F3A-F247-454C-986E-8D55F06E605E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D9E41B-CF98-4CB7-AF48-5A74E43298FB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02B10C0-4C83-4803-BA35-A0F9A99E8CC8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B37F2FD-F4BB-4658-996A-74C4A74F8944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7847960-711C-45E5-A7DD-7D6023D63D39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60952B5-F9A4-46A6-AEF8-C5D3938EBF86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A8323CF-A3F6-4D9F-8238-A4E70395D3D6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53F5B39-BD89-4E79-A885-10503A603035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0E2002-25D1-4881-AE48-447246BFD9AE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7450D2C-9B95-4252-84A8-2A353F99B09E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List[T]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A1D21E-2024-4B33-BC89-543106C779A6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6CC8F3-EDA1-420D-A1B8-582B26162598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2394D2F-6AF5-45DD-9A39-F1F82B5C5C61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2975E7-7806-452A-88FB-A1D9329C9353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BFDD5E-13B0-4492-A815-06F94206A79A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EC2154E-636F-4232-8E71-C33B673CC55D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2D8F11C-6A06-4E8C-872C-7D58DF5D3DF3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best part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could be helpful 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you how simple and yet </a:t>
            </a:r>
            <a:r>
              <a:rPr lang="en-GB" dirty="0" smtClean="0"/>
              <a:t>powerful functional programming is.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you ideas of how to use your new tools.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D5C29F-951E-4FB3-B8FF-5A7F647F1B8E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FF47CED-D8A7-4FA3-83C5-95CDE0B20DF7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what, we can map 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FE2D36-418F-4266-BFEB-EDF4B11EB58E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B3094B7-DE3B-4B1C-98AF-72AD49FD20F4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359864-73DE-4348-BE03-9EA6C5D58EA2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6A89ADE-4219-4E87-A9C7-FD159BB5C229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87FE69-9C0C-4E4F-8C8E-4565A2BBE66C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E1499A-B5E1-4F73-A487-3A3BFEF463C6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329E7C9-B868-4DE0-AFDA-30FDED9391DD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457DE7D-8B1F-48E1-AB65-B55DD400F4EA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CE0DE15-0A74-478C-B853-1BB95F589310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9A3157B-10F8-4464-97F0-0B20594DDCFC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88D3BE6-36B7-4EFD-905A-5644E1AFDD97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20966C-4BB3-4CD7-97AF-CCEABA802673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65647D-9577-4A52-AF72-12C7B0EEF6EC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1617B67-CF4D-456B-943B-100680BED0D6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all fits 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2146333"/>
            <a:ext cx="8412162" cy="1354675"/>
          </a:xfrm>
        </p:spPr>
        <p:txBody>
          <a:bodyPr/>
          <a:lstStyle/>
          <a:p>
            <a:r>
              <a:rPr lang="en-GB" dirty="0" smtClean="0"/>
              <a:t>How will you make use of this?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C49E90-63C4-4943-9F7A-8452AC6898F1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4674" y="4892967"/>
            <a:ext cx="781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Download slides and code examples from:</a:t>
            </a:r>
          </a:p>
          <a:p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aax/zdays-fp-patterns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8CB042-EACA-4A75-94C4-49E85B02BBEA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6E63F7-2AD2-4CD0-8A95-8E9414683BE7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>
              <a:tabLst>
                <a:tab pos="3225800" algn="l"/>
              </a:tabLst>
            </a:pPr>
            <a:r>
              <a:rPr lang="en-GB" b="1" dirty="0" smtClean="0"/>
              <a:t>Pure functions</a:t>
            </a:r>
            <a:r>
              <a:rPr lang="en-GB" dirty="0" smtClean="0"/>
              <a:t>	How to raise awareness for side effects</a:t>
            </a:r>
            <a:endParaRPr lang="en-GB" dirty="0"/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Higher-order functions</a:t>
            </a:r>
            <a:r>
              <a:rPr lang="en-GB" dirty="0" smtClean="0"/>
              <a:t>	Map 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Context types, function chaining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Reactive programming</a:t>
            </a:r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Immutability</a:t>
            </a:r>
            <a:r>
              <a:rPr lang="en-GB" dirty="0" smtClean="0"/>
              <a:t>	Structural sharing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Lenses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9E5B2B-8EE2-4787-B7AE-3C37FB81BC88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2DDDDC5-E78E-4B62-841F-D6AF0C0BBE7F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3E630D2-88C4-41D6-BABC-2DC89992C38A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55C38E2-7C2C-4D20-99A4-A215A939CC80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2629</Words>
  <Application>Microsoft Office PowerPoint</Application>
  <PresentationFormat>On-screen Show (4:3)</PresentationFormat>
  <Paragraphs>635</Paragraphs>
  <Slides>45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Consolas</vt:lpstr>
      <vt:lpstr>Arial</vt:lpstr>
      <vt:lpstr>Wingdings</vt:lpstr>
      <vt:lpstr>AA Zuehlke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this all fits together </vt:lpstr>
      <vt:lpstr>How will you make use of this?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156</cp:revision>
  <dcterms:created xsi:type="dcterms:W3CDTF">2015-09-14T07:11:41Z</dcterms:created>
  <dcterms:modified xsi:type="dcterms:W3CDTF">2015-09-23T19:41:48Z</dcterms:modified>
</cp:coreProperties>
</file>