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9" r:id="rId5"/>
    <p:sldId id="259" r:id="rId6"/>
    <p:sldId id="260" r:id="rId7"/>
    <p:sldId id="266" r:id="rId8"/>
    <p:sldId id="267" r:id="rId9"/>
    <p:sldId id="268" r:id="rId10"/>
    <p:sldId id="277" r:id="rId11"/>
    <p:sldId id="280" r:id="rId12"/>
    <p:sldId id="278" r:id="rId13"/>
    <p:sldId id="279" r:id="rId14"/>
    <p:sldId id="275" r:id="rId15"/>
    <p:sldId id="282" r:id="rId16"/>
    <p:sldId id="270" r:id="rId17"/>
    <p:sldId id="274" r:id="rId18"/>
    <p:sldId id="272" r:id="rId19"/>
    <p:sldId id="273" r:id="rId20"/>
    <p:sldId id="276" r:id="rId21"/>
    <p:sldId id="281" r:id="rId22"/>
    <p:sldId id="283" r:id="rId23"/>
    <p:sldId id="265" r:id="rId24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AA Zuehlke" panose="02000503060000020004" pitchFamily="2" charset="0"/>
      <p:regular r:id="rId31"/>
      <p:italic r:id="rId32"/>
    </p:embeddedFont>
  </p:embeddedFontLst>
  <p:custDataLst>
    <p:tags r:id="rId3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594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17.09.2015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D1A2854-0CE5-4335-919F-D69751835E8D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E303F8DB-41B3-479C-AF9C-BDF59BC241DC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A9F383E3-7DC1-43C3-AC10-C194B89E755E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FD9F57AA-893A-40F9-835B-EACC06EFED7E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022496C-B864-4769-87DF-5AC538E6A595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9C5AB5A-8099-405D-ABD7-CC037C7175FA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E55CE28B-A6F1-486C-BB18-9189FAE3EFC5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EF701CF1-0747-4CC5-A924-8878E8387893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A58681A4-C188-43D5-8507-698AA10F0E06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40F2D72-84D4-452F-8904-CF5C021544D7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3CE911D-E769-4ED3-9080-B4DD72C06BAA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234DA836-A9B1-4320-B484-D0E3504E3200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Functional Design Patterns for OO 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FD6F66E-09E2-4ABD-A4D5-C264E579CEC9}" type="slidenum">
              <a:rPr lang="de-CH" smtClean="0"/>
              <a:t>1</a:t>
            </a:fld>
            <a:r>
              <a:rPr lang="de-CH" smtClean="0"/>
              <a:t> of 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B38131-DE43-4E9D-9010-94D7FE2B4613}" type="slidenum">
              <a:rPr lang="de-CH" smtClean="0"/>
              <a:t>10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76342" y="4361082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err="1"/>
              <a:t>Lenses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rescue</a:t>
            </a:r>
            <a:r>
              <a:rPr lang="de-CH" b="1" dirty="0"/>
              <a:t>!</a:t>
            </a:r>
          </a:p>
          <a:p>
            <a:pPr marL="177800">
              <a:spcBef>
                <a:spcPts val="1200"/>
              </a:spcBef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CH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Lens[O,V](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: O =&gt; V,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: (O,V) =&gt; O)</a:t>
            </a:r>
          </a:p>
          <a:p>
            <a:pPr marL="177800">
              <a:spcBef>
                <a:spcPts val="1200"/>
              </a:spcBef>
            </a:pPr>
            <a:endParaRPr lang="de-CH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de-CH" sz="400" dirty="0"/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addressLens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Contact,Address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contact.address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contact.copy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err="1" smtClean="0"/>
              <a:t>Compose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and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conquer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compose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de-CH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 =&gt; V,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(O,V) =&gt; 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8815E32-B0BC-4CA8-9733-E1706CF4E3DF}" type="slidenum">
              <a:rPr lang="de-CH" smtClean="0"/>
              <a:t>11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3707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err="1"/>
              <a:t>Compose</a:t>
            </a:r>
            <a:r>
              <a:rPr lang="de-CH" sz="2000" b="1" dirty="0"/>
              <a:t> </a:t>
            </a:r>
            <a:r>
              <a:rPr lang="de-CH" sz="2000" b="1" dirty="0" err="1"/>
              <a:t>and</a:t>
            </a:r>
            <a:r>
              <a:rPr lang="de-CH" sz="2000" b="1" dirty="0"/>
              <a:t> </a:t>
            </a:r>
            <a:r>
              <a:rPr lang="de-CH" sz="2000" b="1" dirty="0" err="1"/>
              <a:t>conquer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compose(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contactLens,compose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customerStreetLens.get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zuehlke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res0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: String = Wiesenstrasse 10a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customerStreetLens.set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zuehlke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Zühlkestrasse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res1: Customer =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Customer(SME,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Zühlke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Engineering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Zühlkestrasse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8952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Schlieren)))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DD2A1F7-B9FF-4D88-A910-F96A6F6561E8}" type="slidenum">
              <a:rPr lang="de-CH" smtClean="0"/>
              <a:t>12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smtClean="0"/>
              <a:t>Libraries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A326337-BC78-4F96-B382-FCC14968D14D}" type="slidenum">
              <a:rPr lang="de-CH" smtClean="0"/>
              <a:t>13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</a:t>
            </a:r>
            <a:r>
              <a:rPr lang="en-GB" dirty="0" smtClean="0"/>
              <a:t>a </a:t>
            </a:r>
            <a:r>
              <a:rPr lang="en-GB" dirty="0" smtClean="0"/>
              <a:t>generally desirable feature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9E34D84-74FB-4CF0-A9CE-AF4C499AB58D}" type="slidenum">
              <a:rPr lang="de-CH" smtClean="0"/>
              <a:t>14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548E53B-8088-4DA1-A102-B5570BBE6519}" type="slidenum">
              <a:rPr lang="de-CH" smtClean="0"/>
              <a:t>15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92675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</a:t>
            </a:r>
            <a:r>
              <a:rPr lang="en-GB" dirty="0" smtClean="0"/>
              <a:t>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</a:t>
            </a:r>
            <a:r>
              <a:rPr lang="en-GB" dirty="0" smtClean="0"/>
              <a:t>I/O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value</a:t>
            </a:r>
          </a:p>
          <a:p>
            <a:endParaRPr lang="en-GB" dirty="0" smtClean="0"/>
          </a:p>
          <a:p>
            <a:r>
              <a:rPr lang="en-GB" dirty="0" smtClean="0"/>
              <a:t>An indicator for impure functions is the void / Unit return type.</a:t>
            </a:r>
            <a:endParaRPr lang="en-GB" dirty="0" smtClean="0"/>
          </a:p>
          <a:p>
            <a:pPr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C4D1D0C-8CAA-4B5E-B8A3-AD9C15CF4B45}" type="slidenum">
              <a:rPr lang="de-CH" smtClean="0"/>
              <a:t>16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 expression is referentially transparent if it can be replaced with its value without changing the behaviour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Usually referential transparency is broken by side effects or dependency on global or hidden state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Referential Transparency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BD84473-02DA-45AB-91B5-7F2BCD64D4C2}" type="slidenum">
              <a:rPr lang="de-CH" smtClean="0"/>
              <a:t>17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4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Go </a:t>
            </a:r>
            <a:r>
              <a:rPr lang="en-GB" dirty="0"/>
              <a:t>hand in hand with immutable </a:t>
            </a:r>
            <a:r>
              <a:rPr lang="en-GB" dirty="0" smtClean="0"/>
              <a:t>values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 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simplify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</a:t>
            </a:r>
            <a:r>
              <a:rPr lang="en-GB" dirty="0" smtClean="0"/>
              <a:t>concurrency, calls </a:t>
            </a:r>
            <a:r>
              <a:rPr lang="en-GB" dirty="0" smtClean="0"/>
              <a:t>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32166D4-3045-4816-B2EB-3F88DB9FD1B2}" type="slidenum">
              <a:rPr lang="de-CH" smtClean="0"/>
              <a:t>18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2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But how do I get there?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ECDF111-C09B-48AD-8D47-9CE7807D0762}" type="slidenum">
              <a:rPr lang="de-CH" smtClean="0"/>
              <a:t>19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19A7991-82A7-420E-9D1F-8DAC2FE71EDA}" type="slidenum">
              <a:rPr lang="de-CH" smtClean="0"/>
              <a:t>2</a:t>
            </a:fld>
            <a:r>
              <a:rPr lang="de-CH" smtClean="0"/>
              <a:t> of 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4390932-6F66-4317-8C7B-EC9B4075AEE5}" type="slidenum">
              <a:rPr lang="de-CH" smtClean="0"/>
              <a:t>20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  <a:endParaRPr lang="en-GB" sz="2200" dirty="0" smtClean="0">
              <a:solidFill>
                <a:srgbClr val="C00000"/>
              </a:solidFill>
              <a:latin typeface="AA Zuehlke" pitchFamily="2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  <a:endParaRPr lang="en-GB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79085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751737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362259" y="2119045"/>
            <a:ext cx="1440160" cy="648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63061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26708" y="191683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9DFA71-B7EF-4F97-9340-429D5AE50F74}" type="slidenum">
              <a:rPr lang="de-CH" smtClean="0"/>
              <a:t>21</a:t>
            </a:fld>
            <a:r>
              <a:rPr lang="de-CH" smtClean="0"/>
              <a:t> of 23</a:t>
            </a:r>
            <a:endParaRPr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362259" y="2767117"/>
            <a:ext cx="1440160" cy="76832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16539" y="3319419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3855639"/>
            <a:ext cx="6690461" cy="2452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needs to deal with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2911133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  <a:endParaRPr lang="en-GB" sz="16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When refactoring existing or writing new code, try to break down your business logic into pure functions and impure ‘shells’ handling the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side effects and handing them to the caller can help to turn your functions pure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D332BE7-0B41-4A9B-88F3-74C0C887EC52}" type="slidenum">
              <a:rPr lang="de-CH" smtClean="0"/>
              <a:t>22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494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B7AE0A3-971B-4B5C-9854-E13A5925060A}" type="slidenum">
              <a:rPr lang="de-CH" smtClean="0"/>
              <a:t>23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</a:t>
            </a:r>
            <a:r>
              <a:rPr lang="en-GB" dirty="0" smtClean="0"/>
              <a:t>easier to reason about your code</a:t>
            </a:r>
            <a:r>
              <a:rPr lang="en-GB" dirty="0" smtClean="0"/>
              <a:t> </a:t>
            </a:r>
            <a:r>
              <a:rPr lang="en-GB" dirty="0" smtClean="0"/>
              <a:t>(referential transparency)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426297-890C-475C-BEFF-763D033F8F1E}" type="slidenum">
              <a:rPr lang="de-CH" smtClean="0"/>
              <a:t>3</a:t>
            </a:fld>
            <a:r>
              <a:rPr lang="de-CH" smtClean="0"/>
              <a:t> of 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6A05511-B494-4850-9EC2-AADADE68B674}" type="slidenum">
              <a:rPr lang="de-CH" smtClean="0"/>
              <a:t>4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(three) 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strike="sngStrike" dirty="0" err="1" smtClean="0"/>
              <a:t>scala.collection.jcl.Map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</a:t>
            </a:r>
            <a:r>
              <a:rPr lang="en-GB" dirty="0" smtClean="0"/>
              <a:t>collections in Scala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87DDE60-AD49-4C63-903C-939CE5BF5152}" type="slidenum">
              <a:rPr lang="de-CH" smtClean="0"/>
              <a:t>5</a:t>
            </a:fld>
            <a:r>
              <a:rPr lang="de-CH" smtClean="0"/>
              <a:t> of 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operations on collections by using structural </a:t>
            </a:r>
            <a:r>
              <a:rPr lang="en-GB" dirty="0" smtClean="0"/>
              <a:t>sharing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E62072E-8D24-43E6-BDD5-BD16B5993EFE}" type="slidenum">
              <a:rPr lang="de-CH" smtClean="0"/>
              <a:t>6</a:t>
            </a:fld>
            <a:r>
              <a:rPr lang="de-CH" smtClean="0"/>
              <a:t> of 23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05983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7991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49999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3" name="Straight Arrow Connector 22"/>
          <p:cNvCxnSpPr>
            <a:stCxn id="18" idx="6"/>
          </p:cNvCxnSpPr>
          <p:nvPr/>
        </p:nvCxnSpPr>
        <p:spPr>
          <a:xfrm>
            <a:off x="349188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</p:cNvCxnSpPr>
          <p:nvPr/>
        </p:nvCxnSpPr>
        <p:spPr>
          <a:xfrm>
            <a:off x="421196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771800" y="3714635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779912" y="3717032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31" name="Straight Connector 30"/>
          <p:cNvCxnSpPr>
            <a:stCxn id="18" idx="4"/>
          </p:cNvCxnSpPr>
          <p:nvPr/>
        </p:nvCxnSpPr>
        <p:spPr>
          <a:xfrm>
            <a:off x="3275856" y="3501008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2007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3204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0 :: a 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c = 2 :: 3 :: 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7A0A98-7CCE-401E-B191-ACBA3BAA7B91}" type="slidenum">
              <a:rPr lang="de-CH" smtClean="0"/>
              <a:t>7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364088" y="3645024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536408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608416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33" name="Straight Arrow Connector 32"/>
          <p:cNvCxnSpPr>
            <a:stCxn id="31" idx="6"/>
          </p:cNvCxnSpPr>
          <p:nvPr/>
        </p:nvCxnSpPr>
        <p:spPr>
          <a:xfrm>
            <a:off x="5796136" y="4869160"/>
            <a:ext cx="28803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6"/>
            <a:endCxn id="16" idx="2"/>
          </p:cNvCxnSpPr>
          <p:nvPr/>
        </p:nvCxnSpPr>
        <p:spPr>
          <a:xfrm flipH="1" flipV="1">
            <a:off x="5364088" y="2924944"/>
            <a:ext cx="432048" cy="936104"/>
          </a:xfrm>
          <a:prstGeom prst="curvedConnector5">
            <a:avLst>
              <a:gd name="adj1" fmla="val -52911"/>
              <a:gd name="adj2" fmla="val 50000"/>
              <a:gd name="adj3" fmla="val 152911"/>
            </a:avLst>
          </a:prstGeom>
          <a:ln w="25400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2" idx="6"/>
            <a:endCxn id="24" idx="2"/>
          </p:cNvCxnSpPr>
          <p:nvPr/>
        </p:nvCxnSpPr>
        <p:spPr>
          <a:xfrm flipH="1" flipV="1">
            <a:off x="5364088" y="3861048"/>
            <a:ext cx="1152128" cy="1008112"/>
          </a:xfrm>
          <a:prstGeom prst="curvedConnector5">
            <a:avLst>
              <a:gd name="adj1" fmla="val -19842"/>
              <a:gd name="adj2" fmla="val 50000"/>
              <a:gd name="adj3" fmla="val 119842"/>
            </a:avLst>
          </a:prstGeom>
          <a:ln w="254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04248" y="3773314"/>
            <a:ext cx="1893260" cy="72008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Structural Sharing</a:t>
            </a:r>
          </a:p>
        </p:txBody>
      </p:sp>
      <p:cxnSp>
        <p:nvCxnSpPr>
          <p:cNvPr id="41" name="Straight Connector 40"/>
          <p:cNvCxnSpPr>
            <a:stCxn id="39" idx="1"/>
          </p:cNvCxnSpPr>
          <p:nvPr/>
        </p:nvCxnSpPr>
        <p:spPr>
          <a:xfrm flipH="1">
            <a:off x="6156176" y="4133354"/>
            <a:ext cx="648072" cy="2317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Appending</a:t>
            </a:r>
            <a:r>
              <a:rPr lang="en-GB" dirty="0" smtClean="0"/>
              <a:t>: </a:t>
            </a:r>
            <a:r>
              <a:rPr lang="en-GB" dirty="0"/>
              <a:t>Time &amp; Space </a:t>
            </a:r>
            <a:r>
              <a:rPr lang="en-GB" dirty="0" smtClean="0"/>
              <a:t>O(n)</a:t>
            </a:r>
            <a:r>
              <a:rPr lang="en-GB" dirty="0"/>
              <a:t>	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List(1,2,3)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a :+ 4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04248" y="3717032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7501833-6DB1-4A3D-911E-696873330411}" type="slidenum">
              <a:rPr lang="de-CH" smtClean="0"/>
              <a:t>8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25" name="Oval 24"/>
          <p:cNvSpPr/>
          <p:nvPr/>
        </p:nvSpPr>
        <p:spPr>
          <a:xfrm>
            <a:off x="464400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36408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>
            <a:off x="507605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</p:cNvCxnSpPr>
          <p:nvPr/>
        </p:nvCxnSpPr>
        <p:spPr>
          <a:xfrm>
            <a:off x="579613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6"/>
            <a:endCxn id="24" idx="2"/>
          </p:cNvCxnSpPr>
          <p:nvPr/>
        </p:nvCxnSpPr>
        <p:spPr>
          <a:xfrm>
            <a:off x="6516216" y="3933056"/>
            <a:ext cx="288032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B1FB78-2CB4-4F24-AD58-0DD474E92C01}" type="slidenum">
              <a:rPr lang="de-CH" smtClean="0"/>
              <a:t>9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Hendrik Schöneberg"/>
  <p:tag name="BRAND" val="0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1104</Words>
  <Application>Microsoft Office PowerPoint</Application>
  <PresentationFormat>On-screen Show (4:3)</PresentationFormat>
  <Paragraphs>274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Consolas</vt:lpstr>
      <vt:lpstr>Arial</vt:lpstr>
      <vt:lpstr>AA Zuehlke</vt:lpstr>
      <vt:lpstr>Zuehlke</vt:lpstr>
      <vt:lpstr>Functional Design Patterns for OO Practicioners</vt:lpstr>
      <vt:lpstr>Immutability</vt:lpstr>
      <vt:lpstr>Immutability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Lenses</vt:lpstr>
      <vt:lpstr>Immutability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70</cp:revision>
  <dcterms:created xsi:type="dcterms:W3CDTF">2015-09-14T07:11:41Z</dcterms:created>
  <dcterms:modified xsi:type="dcterms:W3CDTF">2015-09-18T10:33:33Z</dcterms:modified>
</cp:coreProperties>
</file>