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7" r:id="rId9"/>
    <p:sldId id="265" r:id="rId1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3"/>
      <p: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446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F7F65D6-E0EC-4E53-9946-76BB26DBB39D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7538ACF-D7C1-4D39-A08C-8647BDE3B254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7C7C95A3-E56C-4C09-BA7E-F5B5876AE206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48A0E61A-F99F-4166-9400-1F53183BF6C8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E02B6C7-7D22-4383-B9D5-52E56BFB5CAB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130FCF3-B8A7-484B-B1C8-A23CFE400485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F939E486-6CE5-4463-A306-A892B5C9F9C8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B67DC54-FDA3-4C1C-BD36-6B322607EC97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4EBFDCD-70A7-427F-998C-90EAA7B514B6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0F51C58-615B-4CD0-B97B-F9ADDDE3D638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AD167B2-B74A-4025-884B-D4B25B91EAB5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E1FD0774-CC6E-4021-9CC6-4B6372FC63F7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7B2F4A2-9383-457B-92B8-B3EE60B0B8FE}" type="slidenum">
              <a:rPr lang="de-CH" smtClean="0"/>
              <a:t>1</a:t>
            </a:fld>
            <a:r>
              <a:rPr lang="de-CH" smtClean="0"/>
              <a:t> of 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5355D3F-95B8-47E5-8374-E666C77FF9F2}" type="slidenum">
              <a:rPr lang="de-CH" smtClean="0"/>
              <a:t>2</a:t>
            </a:fld>
            <a:r>
              <a:rPr lang="de-CH" smtClean="0"/>
              <a:t> of 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Reduces need for defensive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can be reasoned about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3FC7A5-0586-43B2-AB55-26FFD681EDF2}" type="slidenum">
              <a:rPr lang="de-CH" smtClean="0"/>
              <a:t>3</a:t>
            </a:fld>
            <a:r>
              <a:rPr lang="de-CH" smtClean="0"/>
              <a:t> of 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Value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 Java: </a:t>
            </a:r>
            <a:r>
              <a:rPr lang="en-GB" dirty="0" err="1" smtClean="0"/>
              <a:t>java.lang.String</a:t>
            </a:r>
            <a:r>
              <a:rPr lang="en-GB" dirty="0" smtClean="0"/>
              <a:t> is immutable, thus sharable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 Scala: case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data structures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F333B5A-7C29-4488-953B-9E3D1EFC09CF}" type="slidenum">
              <a:rPr lang="de-CH" smtClean="0"/>
              <a:t>4</a:t>
            </a:fld>
            <a:r>
              <a:rPr lang="de-CH" smtClean="0"/>
              <a:t> of 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13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data structures 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E1BE664-8BD9-412F-B27F-45F68970B29E}" type="slidenum">
              <a:rPr lang="de-CH" smtClean="0"/>
              <a:t>5</a:t>
            </a:fld>
            <a:r>
              <a:rPr lang="de-CH" smtClean="0"/>
              <a:t> of 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EAA1CE8-69DF-4F4E-8739-2010A652AAB8}" type="slidenum">
              <a:rPr lang="de-CH" smtClean="0"/>
              <a:t>6</a:t>
            </a:fld>
            <a:r>
              <a:rPr lang="de-CH" smtClean="0"/>
              <a:t> of 9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Lists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>
              <a:latin typeface="AA Zuehlke" pitchFamily="2" charset="0"/>
            </a:endParaRP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21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076056" y="335459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Cons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236296" y="3356992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Nil</a:t>
            </a: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5580112" y="314096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40352" y="314096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5576" y="2636912"/>
            <a:ext cx="310363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sealed class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{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head: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GB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tail: List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Boolean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88444" y="4005064"/>
            <a:ext cx="3831008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object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{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head: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fail(“</a:t>
            </a:r>
            <a:r>
              <a:rPr lang="en-GB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list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tail: List = fail(“</a:t>
            </a:r>
            <a:r>
              <a:rPr lang="en-GB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list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Boolean = 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8444" y="5570546"/>
            <a:ext cx="6048672" cy="882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Cons(head: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tail: List = Nil) 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{</a:t>
            </a:r>
          </a:p>
          <a:p>
            <a:r>
              <a:rPr lang="en-GB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Boolean = </a:t>
            </a:r>
            <a:r>
              <a:rPr lang="en-GB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</a:t>
            </a:r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Lists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696425-E008-484D-9884-5B64034469B4}" type="slidenum">
              <a:rPr lang="de-CH" smtClean="0"/>
              <a:t>7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</a:t>
            </a:r>
            <a:r>
              <a:rPr lang="en-GB" dirty="0" smtClean="0"/>
              <a:t>a :+ 4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Lists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4248" y="3717032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89483" y="4529398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FFE2427-F54B-4EB9-AEE6-D494F388C5E2}" type="slidenum">
              <a:rPr lang="de-CH" smtClean="0"/>
              <a:t>8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25" name="Oval 24"/>
          <p:cNvSpPr/>
          <p:nvPr/>
        </p:nvSpPr>
        <p:spPr>
          <a:xfrm>
            <a:off x="464400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6408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7524328" y="3717032"/>
            <a:ext cx="432048" cy="432048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>
              <a:latin typeface="AA Zuehlke" pitchFamily="2" charset="0"/>
            </a:endParaRP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507605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79613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6"/>
            <a:endCxn id="24" idx="2"/>
          </p:cNvCxnSpPr>
          <p:nvPr/>
        </p:nvCxnSpPr>
        <p:spPr>
          <a:xfrm>
            <a:off x="6516216" y="3933056"/>
            <a:ext cx="28803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4" idx="6"/>
            <a:endCxn id="28" idx="2"/>
          </p:cNvCxnSpPr>
          <p:nvPr/>
        </p:nvCxnSpPr>
        <p:spPr>
          <a:xfrm>
            <a:off x="7236296" y="3933056"/>
            <a:ext cx="2880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7" idx="5"/>
            <a:endCxn id="39" idx="0"/>
          </p:cNvCxnSpPr>
          <p:nvPr/>
        </p:nvCxnSpPr>
        <p:spPr>
          <a:xfrm>
            <a:off x="6452944" y="4085808"/>
            <a:ext cx="583169" cy="44359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E503769-6203-47E7-BF34-7749744C544D}" type="slidenum">
              <a:rPr lang="de-CH" smtClean="0"/>
              <a:t>9</a:t>
            </a:fld>
            <a:r>
              <a:rPr lang="de-CH" smtClean="0"/>
              <a:t> of 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374</Words>
  <Application>Microsoft Office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AA Zuehlke</vt:lpstr>
      <vt:lpstr>Consolas</vt:lpstr>
      <vt:lpstr>Arial</vt:lpstr>
      <vt:lpstr>Zuehlke</vt:lpstr>
      <vt:lpstr>Functional Design Patterns for OO Practicioners</vt:lpstr>
      <vt:lpstr>PowerPoint Presentation</vt:lpstr>
      <vt:lpstr>Immutability</vt:lpstr>
      <vt:lpstr>Immutability</vt:lpstr>
      <vt:lpstr>Immutability</vt:lpstr>
      <vt:lpstr>Immutability</vt:lpstr>
      <vt:lpstr>Immutability</vt:lpstr>
      <vt:lpstr>Immutability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12</cp:revision>
  <dcterms:created xsi:type="dcterms:W3CDTF">2015-09-14T07:11:41Z</dcterms:created>
  <dcterms:modified xsi:type="dcterms:W3CDTF">2015-09-14T13:18:48Z</dcterms:modified>
</cp:coreProperties>
</file>