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290" r:id="rId16"/>
    <p:sldId id="292" r:id="rId17"/>
    <p:sldId id="291" r:id="rId18"/>
    <p:sldId id="311" r:id="rId19"/>
    <p:sldId id="310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265" r:id="rId4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AA Zuehlke" panose="02000503060000020004" pitchFamily="2" charset="0"/>
      <p:regular r:id="rId52"/>
      <p:italic r:id="rId53"/>
    </p:embeddedFont>
  </p:embeddedFontLst>
  <p:custDataLst>
    <p:tags r:id="rId5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81703" autoAdjust="0"/>
  </p:normalViewPr>
  <p:slideViewPr>
    <p:cSldViewPr showGuides="1">
      <p:cViewPr>
        <p:scale>
          <a:sx n="100" d="100"/>
          <a:sy n="100" d="100"/>
        </p:scale>
        <p:origin x="426" y="36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22.09.2015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1007CD7-FF9F-46F1-8F1D-6983B06FD420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C85254C-F1BA-4567-BFEE-10F7E628B1C1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C0FD1DB0-CBEF-4373-8CBC-819F324DA43A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5951E6C-022E-4BBE-AE94-D25762BF06F3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96B28CE-FC37-45F2-8A05-2BA1459C60CD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B637677-4791-4153-9FAD-CB5B1C7CF56B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9460785B-48C6-483D-8929-362326FADA3B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E3805EF-3780-462C-A85E-5F4543F42B1E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93ADDD31-8E10-4481-8891-A7234DA63F88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1B74266-A1CA-494E-A160-39159435C26D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1311A60-AD09-4B80-9939-8F32C089E305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23A8CD9D-AD2C-4561-A4A6-818F54C4CC1C}" type="slidenum">
              <a:rPr smtClean="0"/>
              <a:pPr/>
              <a:t>‹#›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8D4727F-DD66-491D-8C89-017C940E5D19}" type="slidenum">
              <a:rPr lang="de-CH" smtClean="0"/>
              <a:t>1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AA49A29-C0F6-4BF1-82F9-B88DBE1A86D8}" type="slidenum">
              <a:rPr lang="de-CH" smtClean="0"/>
              <a:t>10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35D8B04-2004-4002-8493-02A0477A92C1}" type="slidenum">
              <a:rPr lang="de-CH" smtClean="0"/>
              <a:t>11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8C66F14-3C72-4CF4-9C59-872A761D711C}" type="slidenum">
              <a:rPr lang="de-CH" smtClean="0"/>
              <a:t>12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A1085BA-AAA5-4251-845D-1E2E2922EBF7}" type="slidenum">
              <a:rPr lang="de-CH" smtClean="0"/>
              <a:t>13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7829C23-BAE3-4C5D-9E74-03BEA8850FAE}" type="slidenum">
              <a:rPr lang="de-CH" smtClean="0"/>
              <a:t>14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</a:t>
            </a:r>
            <a:r>
              <a:rPr lang="en-GB" dirty="0" smtClean="0"/>
              <a:t>functions:</a:t>
            </a:r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C1260E-38A6-4D2C-A493-E762FDF3C489}" type="slidenum">
              <a:rPr lang="de-CH" smtClean="0"/>
              <a:t>15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8BE827-A931-4881-B1BA-CBB8F909FD31}" type="slidenum">
              <a:rPr lang="de-CH" smtClean="0"/>
              <a:t>16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</a:t>
            </a:r>
            <a:r>
              <a:rPr lang="en-GB" dirty="0" smtClean="0"/>
              <a:t>function.</a:t>
            </a:r>
            <a:endParaRPr lang="en-GB" dirty="0" smtClean="0"/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A4AE8F-361C-4F3E-A7CE-D125646D6669}" type="slidenum">
              <a:rPr lang="de-CH" smtClean="0"/>
              <a:t>17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7866695-B2B4-43C5-A302-6D355C7B8FE5}" type="slidenum">
              <a:rPr lang="de-CH" smtClean="0"/>
              <a:t>18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</a:t>
            </a:r>
            <a:r>
              <a:rPr lang="en-GB" dirty="0" smtClean="0"/>
              <a:t>the </a:t>
            </a:r>
            <a:r>
              <a:rPr lang="en-GB" dirty="0" smtClean="0"/>
              <a:t>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0696596-E9C8-4013-828F-5424FFFB328F}" type="slidenum">
              <a:rPr lang="de-CH" smtClean="0"/>
              <a:t>19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believe that: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concepts are complementary to OO.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gist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are helpful in an «object-functional» world?</a:t>
            </a:r>
          </a:p>
          <a:p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DDD8DA-B060-4819-A0EA-3D0A7ECDD1B9}" type="slidenum">
              <a:rPr lang="de-CH" smtClean="0"/>
              <a:t>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</a:t>
            </a:r>
            <a:r>
              <a:rPr lang="en-GB" dirty="0" smtClean="0"/>
              <a:t>items to their </a:t>
            </a:r>
            <a:r>
              <a:rPr lang="en-GB" dirty="0" smtClean="0"/>
              <a:t>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D0A54A-081E-4131-B5D3-578A3C15EFF9}" type="slidenum">
              <a:rPr lang="de-CH" smtClean="0"/>
              <a:t>20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7DFE254-0AB2-4CC4-BE09-BEEBFB0DDAA0}" type="slidenum">
              <a:rPr lang="de-CH" smtClean="0"/>
              <a:t>21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</a:t>
            </a:r>
            <a:r>
              <a:rPr lang="en-GB" dirty="0" smtClean="0"/>
              <a:t>good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0F3CA59-9C1A-4447-85FD-30411A7E9EAE}" type="slidenum">
              <a:rPr lang="de-CH" smtClean="0"/>
              <a:t>22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AA84983-F71B-48B3-A668-5C409218241B}" type="slidenum">
              <a:rPr lang="de-CH" smtClean="0"/>
              <a:t>23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</a:t>
            </a:r>
            <a:r>
              <a:rPr lang="en-GB" dirty="0" smtClean="0"/>
              <a:t>types to </a:t>
            </a:r>
            <a:r>
              <a:rPr lang="en-GB" dirty="0" smtClean="0"/>
              <a:t>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AB09517-E20F-4309-B8E6-3B26CFFB9999}" type="slidenum">
              <a:rPr lang="de-CH" smtClean="0"/>
              <a:t>24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</a:t>
            </a:r>
            <a:r>
              <a:rPr lang="en-GB" dirty="0" smtClean="0"/>
              <a:t>tay </a:t>
            </a:r>
            <a:r>
              <a:rPr lang="en-GB" dirty="0" smtClean="0"/>
              <a:t>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FB27598-507C-4923-8296-822E53E1AA8F}" type="slidenum">
              <a:rPr lang="de-CH" smtClean="0"/>
              <a:t>25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87167C3-EC62-436D-BD0C-93C8E5441DFC}" type="slidenum">
              <a:rPr lang="de-CH" smtClean="0"/>
              <a:t>26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9BA4107-EE17-4148-9E59-1F8C7C67A65A}" type="slidenum">
              <a:rPr lang="de-CH" smtClean="0"/>
              <a:t>27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C0D22C9-9B1F-4325-A202-A458E60D210D}" type="slidenum">
              <a:rPr lang="de-CH" smtClean="0"/>
              <a:t>28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</a:t>
            </a:r>
            <a:r>
              <a:rPr lang="en-GB" dirty="0" smtClean="0"/>
              <a:t>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310F6B1-A74E-45D9-BE23-99F9015C6AB1}" type="slidenum">
              <a:rPr lang="de-CH" smtClean="0"/>
              <a:t>29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</a:t>
            </a:r>
            <a:r>
              <a:rPr lang="en-GB" sz="2200" dirty="0" smtClean="0">
                <a:latin typeface="AA Zuehlke" pitchFamily="2" charset="0"/>
              </a:rPr>
              <a:t>), </a:t>
            </a:r>
            <a:r>
              <a:rPr lang="en-GB" sz="2200" dirty="0" smtClean="0">
                <a:latin typeface="AA Zuehlke" pitchFamily="2" charset="0"/>
              </a:rPr>
              <a:t>z=g(y</a:t>
            </a:r>
            <a:r>
              <a:rPr lang="en-GB" sz="2200" dirty="0" smtClean="0">
                <a:latin typeface="AA Zuehlke" pitchFamily="2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</a:t>
            </a:r>
            <a:r>
              <a:rPr lang="en-GB" sz="2200" dirty="0" smtClean="0">
                <a:latin typeface="AA Zuehlke" pitchFamily="2" charset="0"/>
              </a:rPr>
              <a:t>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F8C44C1-E22E-4052-B8AA-838730403A8D}" type="slidenum">
              <a:rPr lang="de-CH" smtClean="0"/>
              <a:t>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</a:t>
            </a:r>
            <a:r>
              <a:rPr lang="en-GB" dirty="0" smtClean="0"/>
              <a:t>values, </a:t>
            </a:r>
            <a:r>
              <a:rPr lang="en-GB" dirty="0" smtClean="0"/>
              <a:t>computed asynchronously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9E3AC0B-C404-468E-81DF-6824F3539AC2}" type="slidenum">
              <a:rPr lang="de-CH" smtClean="0"/>
              <a:t>30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Reactive Extensions (Rx)* </a:t>
            </a:r>
            <a:r>
              <a:rPr lang="en-GB" dirty="0" smtClean="0"/>
              <a:t>calls it “Observable”.</a:t>
            </a:r>
          </a:p>
          <a:p>
            <a:endParaRPr lang="en-GB" dirty="0"/>
          </a:p>
          <a:p>
            <a:r>
              <a:rPr lang="en-GB" dirty="0" smtClean="0"/>
              <a:t>Guess </a:t>
            </a:r>
            <a:r>
              <a:rPr lang="en-GB" dirty="0" smtClean="0"/>
              <a:t>what, we can map or </a:t>
            </a:r>
            <a:r>
              <a:rPr lang="en-GB" dirty="0" err="1" smtClean="0"/>
              <a:t>flatMap</a:t>
            </a:r>
            <a:r>
              <a:rPr lang="en-GB" dirty="0" smtClean="0"/>
              <a:t> it</a:t>
            </a:r>
            <a:r>
              <a:rPr lang="en-GB" dirty="0" smtClean="0"/>
              <a:t>!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C95EEA0-D243-42AA-AF49-000760E87942}" type="slidenum">
              <a:rPr lang="de-CH" smtClean="0"/>
              <a:t>31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  <a:endParaRPr lang="en-GB" sz="2200" dirty="0" smtClean="0">
              <a:latin typeface="AA Zuehlke" pitchFamily="2" charset="0"/>
            </a:endParaRPr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</a:t>
            </a:r>
            <a:r>
              <a:rPr lang="en-GB" dirty="0" smtClean="0"/>
              <a:t>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</a:t>
            </a:r>
            <a:r>
              <a:rPr lang="en-GB" dirty="0" smtClean="0"/>
              <a:t>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DD2B12D-78E9-46F9-9842-737B8D89E2FA}" type="slidenum">
              <a:rPr lang="de-CH" smtClean="0"/>
              <a:t>32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1BF92D4-4258-41E4-9600-48214C0E9DC0}" type="slidenum">
              <a:rPr lang="de-CH" smtClean="0"/>
              <a:t>33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003532C-8959-4F3F-AA56-66F562DFE52D}" type="slidenum">
              <a:rPr lang="de-CH" smtClean="0"/>
              <a:t>34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9008717-4230-4509-973F-4CBC410DFD68}" type="slidenum">
              <a:rPr lang="de-CH" smtClean="0"/>
              <a:t>35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1B52241-0775-4ACE-8413-0E64304C5658}" type="slidenum">
              <a:rPr lang="de-CH" smtClean="0"/>
              <a:t>36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BC1A3D6-9BAE-4916-A819-FBA4C69C8D63}" type="slidenum">
              <a:rPr lang="de-CH" smtClean="0"/>
              <a:t>37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B960341-A2E3-40E3-B9A1-13ACD7C325E5}" type="slidenum">
              <a:rPr lang="de-CH" smtClean="0"/>
              <a:t>38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D67F758-F1AC-4DDA-B4C6-A9818759EBCC}" type="slidenum">
              <a:rPr lang="de-CH" smtClean="0"/>
              <a:t>39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8AA3EC0-8952-40DE-B822-3B8C1FE3F3C5}" type="slidenum">
              <a:rPr lang="de-CH" smtClean="0"/>
              <a:t>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6509CB-2328-4B3D-9D2F-A69956C1FD5D}" type="slidenum">
              <a:rPr lang="de-CH" smtClean="0"/>
              <a:t>40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78C474-24A5-4192-8242-13EA3630677A}" type="slidenum">
              <a:rPr lang="de-CH" smtClean="0"/>
              <a:t>41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5C28D1-55EC-4685-96BA-87D96F636633}" type="slidenum">
              <a:rPr lang="de-CH" smtClean="0"/>
              <a:t>42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immutability, mitigate overhead with lenses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Separate pure from impure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map and </a:t>
            </a:r>
            <a:r>
              <a:rPr lang="en-GB" dirty="0" err="1" smtClean="0"/>
              <a:t>flatMap</a:t>
            </a:r>
            <a:r>
              <a:rPr lang="en-GB" dirty="0" smtClean="0"/>
              <a:t> as highly </a:t>
            </a:r>
            <a:r>
              <a:rPr lang="en-GB" dirty="0" err="1" smtClean="0"/>
              <a:t>composable</a:t>
            </a:r>
            <a:r>
              <a:rPr lang="en-GB" dirty="0" smtClean="0"/>
              <a:t> and generic 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avoid side effects, how to write pure code</a:t>
            </a:r>
          </a:p>
          <a:p>
            <a:pPr marL="525066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 basic set of higher-order functions is enough to build most of what you need. Everything else is built by composition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we showed is possible in Java/other OO languages. Sometimes it’s possible to emulate it, sometimes there are libraries that do this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F51787D-C43A-4719-B230-D7CDC4DC7BF4}" type="slidenum">
              <a:rPr lang="de-CH" smtClean="0"/>
              <a:t>43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675925-C608-4A1B-B387-CB44A24107B9}" type="slidenum">
              <a:rPr lang="de-CH" smtClean="0"/>
              <a:t>44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like to discuss these topics, but there’s not enough time for it today: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OO vs. FP: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Java vs. Scala vs. Haskell vs. …: Which is better?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How to make our code even shorter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“pure” FP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 maths behind FP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C4801B3-7C14-4EBA-8C2E-FFA067F52731}" type="slidenum">
              <a:rPr lang="de-CH" smtClean="0"/>
              <a:t>5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=&gt; Scala in 30 seconds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Syntax used in this presentation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4167BD2-1A82-4E78-8054-21615601E3A7}" type="slidenum">
              <a:rPr lang="de-CH" smtClean="0"/>
              <a:t>6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6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/>
              <a:t>Pure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Higher-order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Immutability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2863F11-27A5-4733-B003-A80102AAB9F4}" type="slidenum">
              <a:rPr lang="de-CH" smtClean="0"/>
              <a:t>7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DB5779-B62B-47DC-B44A-248B4F497985}" type="slidenum">
              <a:rPr lang="de-CH" smtClean="0"/>
              <a:t>8</a:t>
            </a:fld>
            <a:r>
              <a:rPr lang="de-CH" smtClean="0"/>
              <a:t> of 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FP gurus claim they write side effect free programs. How is that possible? Is it at all? Why would that be desirable?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7E5B4E-5D63-42E2-8E8D-21B99B31339A}" type="slidenum">
              <a:rPr lang="de-CH" smtClean="0"/>
              <a:t>9</a:t>
            </a:fld>
            <a:r>
              <a:rPr lang="de-CH" smtClean="0"/>
              <a:t> of 44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2592</Words>
  <Application>Microsoft Office PowerPoint</Application>
  <PresentationFormat>On-screen Show (4:3)</PresentationFormat>
  <Paragraphs>597</Paragraphs>
  <Slides>44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Consolas</vt:lpstr>
      <vt:lpstr>AA Zuehlke</vt:lpstr>
      <vt:lpstr>Arial</vt:lpstr>
      <vt:lpstr>Wingdings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Outcomes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Colombo, Ivo</cp:lastModifiedBy>
  <cp:revision>134</cp:revision>
  <dcterms:created xsi:type="dcterms:W3CDTF">2015-09-14T07:11:41Z</dcterms:created>
  <dcterms:modified xsi:type="dcterms:W3CDTF">2015-09-22T20:40:59Z</dcterms:modified>
</cp:coreProperties>
</file>