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72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CE9629B-9647-4835-AB1C-37A457C59234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73D4377-A358-4E03-A4E6-FDC1C104949D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B3D0DF4B-00EB-488C-B671-453C9040EEDF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391D8D8-7E6E-4262-B73A-C8CB4BF5C4DE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7913A4B-306B-46F6-BB5F-522C264070D5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C289A6F-A83F-4DDC-8A77-009CD687EA1E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1F8B51B-2252-4E73-BE14-CD6AAF5228DF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6D94193-9B76-4101-A15B-89F882B3F48B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103915C-1D2D-4D64-A18A-A69681765F97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7BC55C2-BC2D-4171-95A2-C33B790E4398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7AA4DEB-CB92-41F4-86F3-63034F814170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9FCBA1E-C2FE-4AA0-965C-738AF7F0D40E}" type="slidenum">
              <a:rPr smtClean="0"/>
              <a:pPr/>
              <a:t>‹#›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F9B78EC-DAB9-4030-9B08-0DA57AC36FFD}" type="slidenum">
              <a:rPr lang="de-CH" smtClean="0"/>
              <a:t>1</a:t>
            </a:fld>
            <a:r>
              <a:rPr lang="de-CH" smtClean="0"/>
              <a:t> of 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FA9E24E-33EE-4A9E-9AB1-4F450F58E11B}" type="slidenum">
              <a:rPr lang="de-CH" smtClean="0"/>
              <a:t>2</a:t>
            </a:fld>
            <a:r>
              <a:rPr lang="de-CH" smtClean="0"/>
              <a:t> of 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Reduces need for defensive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</a:t>
            </a:r>
            <a:r>
              <a:rPr lang="en-GB" dirty="0" smtClean="0"/>
              <a:t>ex objects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E3D8E43-7FD8-4641-BC40-62B5947C2F12}" type="slidenum">
              <a:rPr lang="de-CH" smtClean="0"/>
              <a:t>3</a:t>
            </a:fld>
            <a:r>
              <a:rPr lang="de-CH" smtClean="0"/>
              <a:t> of 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Java: </a:t>
            </a:r>
            <a:r>
              <a:rPr lang="en-GB" dirty="0" err="1" smtClean="0"/>
              <a:t>java.lang.String</a:t>
            </a:r>
            <a:r>
              <a:rPr lang="en-GB" dirty="0" smtClean="0"/>
              <a:t> is immutable, thus sharable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Scala: case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data structures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DB77420-2F88-4883-AC72-4FF1696D2240}" type="slidenum">
              <a:rPr lang="de-CH" smtClean="0"/>
              <a:t>4</a:t>
            </a:fld>
            <a:r>
              <a:rPr lang="de-CH" smtClean="0"/>
              <a:t> of 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1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data structures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9F83E9B-A3F4-47E9-91E2-21E55B043FA3}" type="slidenum">
              <a:rPr lang="de-CH" smtClean="0"/>
              <a:t>5</a:t>
            </a:fld>
            <a:r>
              <a:rPr lang="de-CH" smtClean="0"/>
              <a:t> of 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86A369-EF09-4744-90B7-D0109EDA0333}" type="slidenum">
              <a:rPr lang="de-CH" smtClean="0"/>
              <a:t>6</a:t>
            </a:fld>
            <a:r>
              <a:rPr lang="de-CH" smtClean="0"/>
              <a:t> of 8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Lists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1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76056" y="335459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Cons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36296" y="3356992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Nil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5580112" y="314096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40352" y="314096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5576" y="2636912"/>
            <a:ext cx="310363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sealed class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tail: List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88444" y="4005064"/>
            <a:ext cx="3831008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object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fail(“</a:t>
            </a:r>
            <a:r>
              <a:rPr lang="en-GB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list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tail: List = fail(“</a:t>
            </a:r>
            <a:r>
              <a:rPr lang="en-GB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list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8444" y="5570546"/>
            <a:ext cx="6048672" cy="882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Cons(head: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tail: List = Nil)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Lists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8897A7C-87B0-4D9C-A935-D4E56808677A}" type="slidenum">
              <a:rPr lang="de-CH" smtClean="0"/>
              <a:t>7</a:t>
            </a:fld>
            <a:r>
              <a:rPr lang="de-CH" smtClean="0"/>
              <a:t> of 8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5FC7EA-22D2-457D-928A-81150051F383}" type="slidenum">
              <a:rPr lang="de-CH" smtClean="0"/>
              <a:t>8</a:t>
            </a:fld>
            <a:r>
              <a:rPr lang="de-CH" smtClean="0"/>
              <a:t> of 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343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AA Zuehlke</vt:lpstr>
      <vt:lpstr>Consolas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11</cp:revision>
  <dcterms:created xsi:type="dcterms:W3CDTF">2015-09-14T07:11:41Z</dcterms:created>
  <dcterms:modified xsi:type="dcterms:W3CDTF">2015-09-14T10:45:04Z</dcterms:modified>
</cp:coreProperties>
</file>