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5" r:id="rId14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7"/>
      <p:italic r:id="rId18"/>
    </p:embeddedFont>
  </p:embeddedFontLst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14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63397E5-CC26-47BF-B745-3BCD64ED37B3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4050112-1407-444A-BC8C-F1EA0236BC7D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471EE384-0919-4424-B187-DCC2FBB4897E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FF08E2E-E8F5-40B7-B7F4-3D55059A3E60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02005D0-79BE-4024-B5B2-BB78886FC42A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D59AA28-0103-4B09-9CB1-4F517B4F01E7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E94FE720-20FC-49E2-BFB5-C0406A3DA632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4A8FDD1-07FD-4071-9ED2-63CFA909A6B3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6CE308E-33A9-403C-8375-7F2C1442D362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7590106-37DD-4ADB-A4EF-FB60CFDBC9B8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6CF5361-59FD-483C-8B5E-6A680FCB1B8D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3DFF03ED-9DBE-4DA1-A755-3A127E6F4D00}" type="slidenum">
              <a:rPr smtClean="0"/>
              <a:pPr/>
              <a:t>‹#›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CBE3C23-89E4-4732-B0CF-F443AFD6B238}" type="slidenum">
              <a:rPr lang="de-CH" smtClean="0"/>
              <a:t>1</a:t>
            </a:fld>
            <a:r>
              <a:rPr lang="de-CH" smtClean="0"/>
              <a:t> of 13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 invocation of a pure function can always be replaced with its return value</a:t>
            </a:r>
          </a:p>
          <a:p>
            <a:pPr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8B6CA01-10A4-41C9-BA1F-367CDDF03C61}" type="slidenum">
              <a:rPr lang="de-CH" smtClean="0"/>
              <a:t>10</a:t>
            </a:fld>
            <a:r>
              <a:rPr lang="de-CH" smtClean="0"/>
              <a:t> of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Referential Transparency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0BB805-AC70-4385-915F-5ECB1F878884}" type="slidenum">
              <a:rPr lang="de-CH" smtClean="0"/>
              <a:t>11</a:t>
            </a:fld>
            <a:r>
              <a:rPr lang="de-CH" smtClean="0"/>
              <a:t> of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27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Go </a:t>
            </a:r>
            <a:r>
              <a:rPr lang="en-GB" dirty="0"/>
              <a:t>hand in hand with immutable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 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simplify systems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/>
              <a:t>Especially </a:t>
            </a:r>
            <a:r>
              <a:rPr lang="en-GB" dirty="0" smtClean="0"/>
              <a:t>concurrency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Pure function calls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Since the result for a given input is always the same, it only needs to be computed once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</a:t>
            </a:r>
            <a:r>
              <a:rPr lang="en-GB" smtClean="0"/>
              <a:t>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2526A32-5D68-4C0F-B3C9-26E0EF0A1980}" type="slidenum">
              <a:rPr lang="de-CH" smtClean="0"/>
              <a:t>12</a:t>
            </a:fld>
            <a:r>
              <a:rPr lang="de-CH" smtClean="0"/>
              <a:t> of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22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FDA804B-AAAC-4182-8A8F-63CF44CD84E3}" type="slidenum">
              <a:rPr lang="de-CH" smtClean="0"/>
              <a:t>13</a:t>
            </a:fld>
            <a:r>
              <a:rPr lang="de-CH" smtClean="0"/>
              <a:t> of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5AE2485-7533-4D46-B1A8-678CB88DAF2E}" type="slidenum">
              <a:rPr lang="de-CH" smtClean="0"/>
              <a:t>2</a:t>
            </a:fld>
            <a:r>
              <a:rPr lang="de-CH" smtClean="0"/>
              <a:t> of 13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Reduces need for defensive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</a:t>
            </a:r>
            <a:r>
              <a:rPr lang="en-GB" dirty="0" smtClean="0"/>
              <a:t>about (referential transparency)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78263C4-5CAC-4194-85AC-AB4CC728E3FB}" type="slidenum">
              <a:rPr lang="de-CH" smtClean="0"/>
              <a:t>3</a:t>
            </a:fld>
            <a:r>
              <a:rPr lang="de-CH" smtClean="0"/>
              <a:t> of 13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</a:t>
            </a:r>
            <a:r>
              <a:rPr lang="en-GB" dirty="0" smtClean="0"/>
              <a:t>collections </a:t>
            </a:r>
            <a:r>
              <a:rPr lang="en-GB" dirty="0" smtClean="0"/>
              <a:t>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5525A9C-FF09-40EB-9C61-9D1D03FB8B13}" type="slidenum">
              <a:rPr lang="de-CH" smtClean="0"/>
              <a:t>4</a:t>
            </a:fld>
            <a:r>
              <a:rPr lang="de-CH" smtClean="0"/>
              <a:t> of 13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82CED09-1468-4C22-8EF1-4FC4103EDB18}" type="slidenum">
              <a:rPr lang="de-CH" smtClean="0"/>
              <a:t>5</a:t>
            </a:fld>
            <a:r>
              <a:rPr lang="de-CH" smtClean="0"/>
              <a:t> of 13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</a:t>
            </a:r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List(1,2,3,4)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B1B3298-BFCC-46C1-86E9-12BB50CB9008}" type="slidenum">
              <a:rPr lang="de-CH" smtClean="0"/>
              <a:t>6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</a:t>
            </a:r>
            <a:r>
              <a:rPr lang="en-GB" dirty="0" smtClean="0"/>
              <a:t>a :+ 4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F6E7DAF-6B1D-4D6A-A078-F40CD056BFD5}" type="slidenum">
              <a:rPr lang="de-CH" smtClean="0"/>
              <a:t>7</a:t>
            </a:fld>
            <a:r>
              <a:rPr lang="de-CH" smtClean="0"/>
              <a:t> of 13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objects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8E8A325-B407-45D1-BA2C-F24A7A606AE6}" type="slidenum">
              <a:rPr lang="de-CH" smtClean="0"/>
              <a:t>8</a:t>
            </a:fld>
            <a:r>
              <a:rPr lang="de-CH" smtClean="0"/>
              <a:t> of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“Modify” immutable data structures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1C9FE4D-0A09-4C09-9EF7-B8CA8197C846}" type="slidenum">
              <a:rPr lang="de-CH" smtClean="0"/>
              <a:t>9</a:t>
            </a:fld>
            <a:r>
              <a:rPr lang="de-CH" smtClean="0"/>
              <a:t> of 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464</Words>
  <Application>Microsoft Office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AA Zuehlke</vt:lpstr>
      <vt:lpstr>Arial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Pure Functions</vt:lpstr>
      <vt:lpstr>Pure Functions</vt:lpstr>
      <vt:lpstr>Pure Functions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25</cp:revision>
  <dcterms:created xsi:type="dcterms:W3CDTF">2015-09-14T07:11:41Z</dcterms:created>
  <dcterms:modified xsi:type="dcterms:W3CDTF">2015-09-15T06:34:41Z</dcterms:modified>
</cp:coreProperties>
</file>