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7" r:id="rId9"/>
    <p:sldId id="268" r:id="rId10"/>
    <p:sldId id="277" r:id="rId11"/>
    <p:sldId id="280" r:id="rId12"/>
    <p:sldId id="278" r:id="rId13"/>
    <p:sldId id="279" r:id="rId14"/>
    <p:sldId id="275" r:id="rId15"/>
    <p:sldId id="282" r:id="rId16"/>
    <p:sldId id="270" r:id="rId17"/>
    <p:sldId id="274" r:id="rId18"/>
    <p:sldId id="272" r:id="rId19"/>
    <p:sldId id="273" r:id="rId20"/>
    <p:sldId id="276" r:id="rId21"/>
    <p:sldId id="281" r:id="rId22"/>
    <p:sldId id="283" r:id="rId23"/>
    <p:sldId id="265" r:id="rId2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AA Zuehlke" panose="02000503060000020004" pitchFamily="2" charset="0"/>
      <p:regular r:id="rId31"/>
      <p:italic r:id="rId32"/>
    </p:embeddedFont>
  </p:embeddedFontLst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594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742D725-2B73-4CCB-9CC3-64AF1B2D79F1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5C0DAE18-7CEE-4C35-86A3-8652FAC76C1C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712BCEC7-8328-4936-A758-B14BBD9E30D7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8248ABD-E477-4FA2-9896-76DAAD19EF6A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2C60F5A-C7B2-45AF-9A4F-642597B63652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49C061F2-5139-41E4-9A80-CE01F837542F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24686203-36E2-40D2-A9ED-B74809ED2753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AAAF658C-6C20-43AF-A1F8-5A38640D92F8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66FF1C8-DADC-46D2-ADAE-2E3FEDF140EC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E1875DE-AFB9-4CBD-A116-9C138B757D58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A2AE4F7-8D7E-43F1-A957-87A711F08777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5149C50-4471-4CCC-A3AE-883781FEEA61}" type="slidenum">
              <a:rPr smtClean="0"/>
              <a:pPr/>
              <a:t>‹#›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DC57796-3643-4165-8C6F-1A07D82444C4}" type="slidenum">
              <a:rPr lang="de-CH" smtClean="0"/>
              <a:t>1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EC4DE6B-E948-4CC4-BE99-517C807070AE}" type="slidenum">
              <a:rPr lang="de-CH" smtClean="0"/>
              <a:t>10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76342" y="4361082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err="1"/>
              <a:t>Lenses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rescue</a:t>
            </a:r>
            <a:r>
              <a:rPr lang="de-CH" b="1" dirty="0"/>
              <a:t>!</a:t>
            </a:r>
          </a:p>
          <a:p>
            <a:pPr marL="177800">
              <a:spcBef>
                <a:spcPts val="1200"/>
              </a:spcBef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  <a:p>
            <a:pPr marL="177800">
              <a:spcBef>
                <a:spcPts val="1200"/>
              </a:spcBef>
            </a:pP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de-CH" sz="400" dirty="0"/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Contact,Address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 smtClean="0"/>
              <a:t>Compose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and</a:t>
            </a:r>
            <a:r>
              <a:rPr lang="de-CH" sz="2000" b="1" dirty="0" smtClean="0"/>
              <a:t> </a:t>
            </a:r>
            <a:r>
              <a:rPr lang="de-CH" sz="2000" b="1" dirty="0" err="1" smtClean="0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de-CH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de-CH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D86ECD6-7C5E-42CD-BAFD-0D84DEFCB230}" type="slidenum">
              <a:rPr lang="de-CH" smtClean="0"/>
              <a:t>11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3707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/>
              <a:t>Compose</a:t>
            </a:r>
            <a:r>
              <a:rPr lang="de-CH" sz="2000" b="1" dirty="0"/>
              <a:t> </a:t>
            </a:r>
            <a:r>
              <a:rPr lang="de-CH" sz="2000" b="1" dirty="0" err="1"/>
              <a:t>and</a:t>
            </a:r>
            <a:r>
              <a:rPr lang="de-CH" sz="2000" b="1" dirty="0"/>
              <a:t> </a:t>
            </a:r>
            <a:r>
              <a:rPr lang="de-CH" sz="2000" b="1" dirty="0" err="1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compose(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contactLens,compose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customerStreetLens.get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res0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= Wiesenstrasse 10a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customerStreetLens.set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res1: Customer =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Customer(SME,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Engineering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8952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Schlieren)))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A7128D-6598-4785-8CD8-32E081D0613D}" type="slidenum">
              <a:rPr lang="de-CH" smtClean="0"/>
              <a:t>12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smtClean="0"/>
              <a:t>Libraries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BF3A969-EE73-4478-837A-7DB5457A1C39}" type="slidenum">
              <a:rPr lang="de-CH" smtClean="0"/>
              <a:t>13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</a:t>
            </a:r>
            <a:r>
              <a:rPr lang="en-GB" dirty="0" smtClean="0"/>
              <a:t>a </a:t>
            </a:r>
            <a:r>
              <a:rPr lang="en-GB" dirty="0" smtClean="0"/>
              <a:t>generally desirable feature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97BF386-85C8-48CF-9200-CA9668EF1FFD}" type="slidenum">
              <a:rPr lang="de-CH" smtClean="0"/>
              <a:t>14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3A5B93-CB5E-4C70-A8EE-564B320B5AD0}" type="slidenum">
              <a:rPr lang="de-CH" smtClean="0"/>
              <a:t>15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9267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</a:t>
            </a:r>
            <a:r>
              <a:rPr lang="en-GB" dirty="0" smtClean="0"/>
              <a:t>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</a:t>
            </a:r>
            <a:r>
              <a:rPr lang="en-GB" dirty="0" smtClean="0"/>
              <a:t>I/O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r>
              <a:rPr lang="en-GB" dirty="0" smtClean="0"/>
              <a:t>An indicator for impure functions is the void / Unit return type.</a:t>
            </a:r>
            <a:endParaRPr lang="en-GB" dirty="0" smtClean="0"/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A3A929C-8AAE-4306-B948-BBC801D71651}" type="slidenum">
              <a:rPr lang="de-CH" smtClean="0"/>
              <a:t>16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expression is referentially transparent if it can be replaced with its value without changing the behaviour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Usually referential transparency is broken by side effects or dependency on global or hidden state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C73DFD3-9EE7-4A90-BC2E-C5314CFE14E4}" type="slidenum">
              <a:rPr lang="de-CH" smtClean="0"/>
              <a:t>17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 </a:t>
            </a:r>
            <a:r>
              <a:rPr lang="en-GB" dirty="0"/>
              <a:t>hand in hand with immutable </a:t>
            </a:r>
            <a:r>
              <a:rPr lang="en-GB" dirty="0" smtClean="0"/>
              <a:t>values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simplify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</a:t>
            </a:r>
            <a:r>
              <a:rPr lang="en-GB" dirty="0" smtClean="0"/>
              <a:t>concurrency, calls </a:t>
            </a:r>
            <a:r>
              <a:rPr lang="en-GB" dirty="0" smtClean="0"/>
              <a:t>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CAA78AF-D1E7-4769-ABA8-983A01230A26}" type="slidenum">
              <a:rPr lang="de-CH" smtClean="0"/>
              <a:t>18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2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But how do I get there?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1E3B44E-6525-47EC-917A-194E12975297}" type="slidenum">
              <a:rPr lang="de-CH" smtClean="0"/>
              <a:t>19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74C95D7-8D0F-4700-BC82-F653F1A878B5}" type="slidenum">
              <a:rPr lang="de-CH" smtClean="0"/>
              <a:t>2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4BFA386-BC50-49F7-8739-7F14885FE8A8}" type="slidenum">
              <a:rPr lang="de-CH" smtClean="0"/>
              <a:t>20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  <a:endParaRPr lang="en-GB" sz="2200" dirty="0" smtClean="0">
              <a:solidFill>
                <a:srgbClr val="C00000"/>
              </a:solidFill>
              <a:latin typeface="AA Zuehlke" pitchFamily="2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  <a:endParaRPr lang="en-GB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A103394-4C25-4C1B-9CA1-8084730F0D5E}" type="slidenum">
              <a:rPr lang="de-CH" smtClean="0"/>
              <a:t>21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needs to deal with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  <a:endParaRPr lang="en-GB" sz="1600" dirty="0" smtClean="0">
              <a:latin typeface="AA Zuehlke" pitchFamily="2" charset="0"/>
            </a:endParaRP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When refactoring existing or writing new code, try to break down your business logic into pure functions and impure ‘shells’ handling the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side effects and handing them to the caller can help to turn your functions pure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165FA16-457B-4E80-AF93-E9B54F46087A}" type="slidenum">
              <a:rPr lang="de-CH" smtClean="0"/>
              <a:t>22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9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39802B8-E4FF-47FC-B257-AC2313B99D42}" type="slidenum">
              <a:rPr lang="de-CH" smtClean="0"/>
              <a:t>23</a:t>
            </a:fld>
            <a:r>
              <a:rPr lang="de-CH" smtClean="0"/>
              <a:t> of 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</a:t>
            </a:r>
            <a:r>
              <a:rPr lang="en-GB" dirty="0" smtClean="0"/>
              <a:t>easier to reason about your code</a:t>
            </a:r>
            <a:r>
              <a:rPr lang="en-GB" dirty="0" smtClean="0"/>
              <a:t> </a:t>
            </a:r>
            <a:r>
              <a:rPr lang="en-GB" dirty="0" smtClean="0"/>
              <a:t>(referential transparency)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DA50D63-E516-4624-8DD6-720A08D9CA6A}" type="slidenum">
              <a:rPr lang="de-CH" smtClean="0"/>
              <a:t>3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0A0D445-8526-4B84-8DFC-1D7A1A8E24AF}" type="slidenum">
              <a:rPr lang="de-CH" smtClean="0"/>
              <a:t>4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</a:t>
            </a:r>
            <a:r>
              <a:rPr lang="en-GB" dirty="0" smtClean="0"/>
              <a:t>collections 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D413736-8809-48CB-8750-36F6F130D335}" type="slidenum">
              <a:rPr lang="de-CH" smtClean="0"/>
              <a:t>5</a:t>
            </a:fld>
            <a:r>
              <a:rPr lang="de-CH" smtClean="0"/>
              <a:t> of 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29D76CB-7005-4B6E-871B-13FF24167938}" type="slidenum">
              <a:rPr lang="de-CH" smtClean="0"/>
              <a:t>6</a:t>
            </a:fld>
            <a:r>
              <a:rPr lang="de-CH" smtClean="0"/>
              <a:t> of 23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05983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991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49999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349188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421196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463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779912" y="3717032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3275856" y="350100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3204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9440EC5-0BDB-4214-8505-C30F2973C97B}" type="slidenum">
              <a:rPr lang="de-CH" smtClean="0"/>
              <a:t>7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6"/>
              <a:endCxn id="16" idx="2"/>
            </p:cNvCxnSpPr>
            <p:nvPr/>
          </p:nvCxnSpPr>
          <p:spPr>
            <a:xfrm flipH="1" flipV="1">
              <a:off x="5364088" y="2924944"/>
              <a:ext cx="432048" cy="936104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6804248" y="3773314"/>
              <a:ext cx="1893260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717032"/>
              <a:ext cx="720080" cy="41632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3861048"/>
            <a:ext cx="5400600" cy="1285363"/>
            <a:chOff x="1403648" y="3861048"/>
            <a:chExt cx="5400600" cy="1285363"/>
          </a:xfrm>
        </p:grpSpPr>
        <p:sp>
          <p:nvSpPr>
            <p:cNvPr id="31" name="Oval 30"/>
            <p:cNvSpPr/>
            <p:nvPr/>
          </p:nvSpPr>
          <p:spPr>
            <a:xfrm>
              <a:off x="536408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3" name="Straight Arrow Connector 32"/>
            <p:cNvCxnSpPr>
              <a:stCxn id="31" idx="6"/>
            </p:cNvCxnSpPr>
            <p:nvPr/>
          </p:nvCxnSpPr>
          <p:spPr>
            <a:xfrm>
              <a:off x="5796136" y="4869160"/>
              <a:ext cx="288032" cy="0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32" idx="6"/>
              <a:endCxn id="24" idx="2"/>
            </p:cNvCxnSpPr>
            <p:nvPr/>
          </p:nvCxnSpPr>
          <p:spPr>
            <a:xfrm flipH="1" flipV="1">
              <a:off x="5364088" y="3861048"/>
              <a:ext cx="1152128" cy="1008112"/>
            </a:xfrm>
            <a:prstGeom prst="curvedConnector5">
              <a:avLst>
                <a:gd name="adj1" fmla="val -19842"/>
                <a:gd name="adj2" fmla="val 50000"/>
                <a:gd name="adj3" fmla="val 119842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156176" y="4133354"/>
              <a:ext cx="648072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232248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2 :: 3 :: b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7C3CF6E-AD23-4FD4-B3FE-335BDBD5392D}" type="slidenum">
              <a:rPr lang="de-CH" smtClean="0"/>
              <a:t>8</a:t>
            </a:fld>
            <a:r>
              <a:rPr lang="de-CH" smtClean="0"/>
              <a:t> of 23</a:t>
            </a:r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1403648" y="3717032"/>
            <a:ext cx="5832648" cy="504056"/>
            <a:chOff x="1403648" y="3717032"/>
            <a:chExt cx="5832648" cy="504056"/>
          </a:xfrm>
        </p:grpSpPr>
        <p:sp>
          <p:nvSpPr>
            <p:cNvPr id="24" name="Oval 23"/>
            <p:cNvSpPr/>
            <p:nvPr/>
          </p:nvSpPr>
          <p:spPr>
            <a:xfrm>
              <a:off x="6804248" y="3717032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latin typeface="AA Zuehlke" pitchFamily="2" charset="0"/>
                </a:rPr>
                <a:t>4</a:t>
              </a:r>
              <a:endParaRPr lang="en-GB" sz="2200" dirty="0" smtClean="0">
                <a:latin typeface="AA Zuehlke" pitchFamily="2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717032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>
                  <a:latin typeface="AA Zuehlke" pitchFamily="2" charset="0"/>
                </a:rPr>
                <a:t>1</a:t>
              </a:r>
              <a:endParaRPr lang="en-GB" sz="2200" dirty="0" smtClean="0">
                <a:latin typeface="AA Zuehlke" pitchFamily="2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364088" y="3717032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084168" y="3717032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29" name="Straight Arrow Connector 28"/>
            <p:cNvCxnSpPr>
              <a:stCxn id="25" idx="6"/>
            </p:cNvCxnSpPr>
            <p:nvPr/>
          </p:nvCxnSpPr>
          <p:spPr>
            <a:xfrm>
              <a:off x="5076056" y="3933056"/>
              <a:ext cx="28803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6"/>
            </p:cNvCxnSpPr>
            <p:nvPr/>
          </p:nvCxnSpPr>
          <p:spPr>
            <a:xfrm>
              <a:off x="5796136" y="3933056"/>
              <a:ext cx="28803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7" idx="6"/>
              <a:endCxn id="24" idx="2"/>
            </p:cNvCxnSpPr>
            <p:nvPr/>
          </p:nvCxnSpPr>
          <p:spPr>
            <a:xfrm>
              <a:off x="6516216" y="3933056"/>
              <a:ext cx="288032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03648" y="3717032"/>
              <a:ext cx="1800200" cy="5040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a :+ 4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49A69A2-A787-44D0-80D8-E8E24D466F7F}" type="slidenum">
              <a:rPr lang="de-CH" smtClean="0"/>
              <a:t>9</a:t>
            </a:fld>
            <a:r>
              <a:rPr lang="de-CH" smtClean="0"/>
              <a:t> of 23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1126</Words>
  <Application>Microsoft Office PowerPoint</Application>
  <PresentationFormat>On-screen Show (4:3)</PresentationFormat>
  <Paragraphs>277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Consolas</vt:lpstr>
      <vt:lpstr>Arial</vt:lpstr>
      <vt:lpstr>AA Zuehlke</vt:lpstr>
      <vt:lpstr>Zuehlke</vt:lpstr>
      <vt:lpstr>Functional Design Patterns for OO Practicioners</vt:lpstr>
      <vt:lpstr>Immutability</vt:lpstr>
      <vt:lpstr>Immutability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Lenses</vt:lpstr>
      <vt:lpstr>Immutability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73</cp:revision>
  <dcterms:created xsi:type="dcterms:W3CDTF">2015-09-14T07:11:41Z</dcterms:created>
  <dcterms:modified xsi:type="dcterms:W3CDTF">2015-09-18T12:48:47Z</dcterms:modified>
</cp:coreProperties>
</file>