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6" r:id="rId8"/>
    <p:sldId id="267" r:id="rId9"/>
    <p:sldId id="268" r:id="rId10"/>
    <p:sldId id="277" r:id="rId11"/>
    <p:sldId id="278" r:id="rId12"/>
    <p:sldId id="279" r:id="rId13"/>
    <p:sldId id="275" r:id="rId14"/>
    <p:sldId id="270" r:id="rId15"/>
    <p:sldId id="274" r:id="rId16"/>
    <p:sldId id="272" r:id="rId17"/>
    <p:sldId id="273" r:id="rId18"/>
    <p:sldId id="276" r:id="rId19"/>
    <p:sldId id="265" r:id="rId2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AA Zuehlke" panose="02000503060000020004" pitchFamily="2" charset="0"/>
      <p:regular r:id="rId27"/>
      <p:italic r:id="rId28"/>
    </p:embeddedFont>
  </p:embeddedFontLst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90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17.09.2015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FE94A7-E697-4F59-9D74-C0E545AC410F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828A8C2-5783-4687-88EB-0DFE0E1CA99B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838D651-29F0-465E-9554-35107275D9B1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106EBB0-D07A-4E02-8097-BE863E1B2037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5343A7B-B30A-4EE7-884A-9877463849C2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E50342E-68E4-4AF5-A053-852CA74F3850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644AC26-0CBB-499F-BF54-3FD3FEB6FF9E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621AB32-B06F-4B5A-8D71-093ACBCFEE77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9D1645B-26DA-425C-8D5E-99EC647C0AAC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4B09E606-A231-4814-AE2E-ADB611B7D8E8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9EBE385-8836-4EFD-AC88-F75745FFFF4A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7A83C2E4-E861-4684-876D-9AF61927D4D2}" type="slidenum">
              <a:rPr smtClean="0"/>
              <a:pPr/>
              <a:t>‹#›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40DA82C-B4F8-4285-862C-DBEA503EDF5B}" type="slidenum">
              <a:rPr lang="de-CH" smtClean="0"/>
              <a:t>1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886E95-7500-4DD4-9FDD-1DDDFC665483}" type="slidenum">
              <a:rPr lang="de-CH" smtClean="0"/>
              <a:t>10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76342" y="4361082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 err="1"/>
              <a:t>Lenses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rescue</a:t>
            </a:r>
            <a:r>
              <a:rPr lang="de-CH" b="1" dirty="0"/>
              <a:t>!</a:t>
            </a:r>
          </a:p>
          <a:p>
            <a:pPr marL="177800">
              <a:spcBef>
                <a:spcPts val="1200"/>
              </a:spcBef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CH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Lens[O,V](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O =&gt; V,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: (O,V) =&gt; O)</a:t>
            </a:r>
          </a:p>
          <a:p>
            <a:pPr marL="177800">
              <a:spcBef>
                <a:spcPts val="1200"/>
              </a:spcBef>
            </a:pPr>
            <a:endParaRPr lang="de-CH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de-CH" sz="400" dirty="0"/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Contact,Address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contact.copy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CH" dirty="0" err="1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de-CH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3707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err="1"/>
              <a:t>Compose</a:t>
            </a:r>
            <a:r>
              <a:rPr lang="de-CH" sz="2000" b="1" dirty="0"/>
              <a:t> </a:t>
            </a:r>
            <a:r>
              <a:rPr lang="de-CH" sz="2000" b="1" dirty="0" err="1"/>
              <a:t>and</a:t>
            </a:r>
            <a:r>
              <a:rPr lang="de-CH" sz="2000" b="1" dirty="0"/>
              <a:t> </a:t>
            </a:r>
            <a:r>
              <a:rPr lang="de-CH" sz="2000" b="1" dirty="0" err="1"/>
              <a:t>conquer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compose(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contactLens,compose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customerStreetLens.get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res0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= Wiesenstrasse 10a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customerStreetLens.set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zuehlke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CH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res1: Customer =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Customer(SME,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Engineering 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Zühlkestrasse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8952 </a:t>
            </a:r>
            <a:r>
              <a:rPr lang="de-CH" sz="2000" dirty="0">
                <a:latin typeface="Consolas" panose="020B0609020204030204" pitchFamily="49" charset="0"/>
                <a:cs typeface="Consolas" panose="020B0609020204030204" pitchFamily="49" charset="0"/>
              </a:rPr>
              <a:t>Schlieren)))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84A63A7-7490-4EB5-8F89-6F6DC5C75427}" type="slidenum">
              <a:rPr lang="de-CH" smtClean="0"/>
              <a:t>11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b="1" dirty="0" smtClean="0"/>
              <a:t>Libraries</a:t>
            </a:r>
            <a:endParaRPr lang="de-CH" sz="2000" b="1" dirty="0"/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de-CH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de-CH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de-CH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de-CH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de-CH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November 2014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Rezepte aus der funktionalen Programmierung | </a:t>
            </a:r>
            <a:r>
              <a:rPr lang="de-CH" dirty="0" err="1" smtClean="0"/>
              <a:t>ico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71594E1-F425-4135-AA0C-BEF3EFC6D663}" type="slidenum">
              <a:rPr lang="de-CH" smtClean="0"/>
              <a:t>12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generally desirable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with immutability in mind &amp; refactor existing code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B2B28A0-D6C8-47DF-AA52-D5FF4E7CE4AA}" type="slidenum">
              <a:rPr lang="de-CH" smtClean="0"/>
              <a:t>13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318CAE7-44A1-47B2-A736-2837F2B4FD2F}" type="slidenum">
              <a:rPr lang="de-CH" smtClean="0"/>
              <a:t>14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expression is referentially transparent if it can be replaced with its value without changing the behaviour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Usually referential transparency is broken by side effects or dependency on global or hidden state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3B114EA-B4F1-4E12-97A2-9C88B1CEA55E}" type="slidenum">
              <a:rPr lang="de-CH" smtClean="0"/>
              <a:t>15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</a:t>
            </a:r>
            <a:r>
              <a:rPr lang="en-GB" dirty="0" smtClean="0"/>
              <a:t>values // </a:t>
            </a:r>
            <a:r>
              <a:rPr lang="en-GB" smtClean="0"/>
              <a:t>explain why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6B2B99D-92D9-4174-952D-B81E203E5DDC}" type="slidenum">
              <a:rPr lang="de-CH" smtClean="0"/>
              <a:t>16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Useful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Try[T] – Encapsulates exceptions: Disconnects error handling and recovery, forces the caller to deal with the possibility of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Option[T] – Represents a value which might be null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But how do I get there?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0CBD71-F5D2-43B5-99E9-4EBC36721101}" type="slidenum">
              <a:rPr lang="de-CH" smtClean="0"/>
              <a:t>17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Lessons learned / summary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AA24468-A6B7-424E-BE74-8FA1DDB1CD80}" type="slidenum">
              <a:rPr lang="de-CH" smtClean="0"/>
              <a:t>18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ADFCB92-4C87-4718-9675-9BA09BB40946}" type="slidenum">
              <a:rPr lang="de-CH" smtClean="0"/>
              <a:t>19</a:t>
            </a:fld>
            <a:r>
              <a:rPr lang="de-CH" smtClean="0"/>
              <a:t> of 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80DA63B-0301-4B72-B16B-29C4ACAA9B8F}" type="slidenum">
              <a:rPr lang="de-CH" smtClean="0"/>
              <a:t>2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about (referential transparency)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90D249B-51D2-4438-93D8-8176871CB939}" type="slidenum">
              <a:rPr lang="de-CH" smtClean="0"/>
              <a:t>3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F56927E-C905-4365-BF37-8BCC6FB8CCF6}" type="slidenum">
              <a:rPr lang="de-CH" smtClean="0"/>
              <a:t>4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collections 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90A481E-F9F3-4250-9808-75A87A421DD3}" type="slidenum">
              <a:rPr lang="de-CH" smtClean="0"/>
              <a:t>5</a:t>
            </a:fld>
            <a:r>
              <a:rPr lang="de-CH" smtClean="0"/>
              <a:t> of 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2B6677-4FD8-4801-96C2-0A7C4CD2EAF5}" type="slidenum">
              <a:rPr lang="de-CH" smtClean="0"/>
              <a:t>6</a:t>
            </a:fld>
            <a:r>
              <a:rPr lang="de-CH" smtClean="0"/>
              <a:t> of 19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67955DB-AA4C-43A7-BB36-E890636970E3}" type="slidenum">
              <a:rPr lang="de-CH" smtClean="0"/>
              <a:t>7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List(1,2,3)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a :+ 4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073B292-B6CF-4CA7-902F-F58FD0170F30}" type="slidenum">
              <a:rPr lang="de-CH" smtClean="0"/>
              <a:t>8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F4FC0E-D842-4A7B-97CB-2FE1DFE305C0}" type="slidenum">
              <a:rPr lang="de-CH" smtClean="0"/>
              <a:t>9</a:t>
            </a:fld>
            <a:r>
              <a:rPr lang="de-CH" smtClean="0"/>
              <a:t> of 19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913</Words>
  <Application>Microsoft Office PowerPoint</Application>
  <PresentationFormat>On-screen Show (4:3)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Consolas</vt:lpstr>
      <vt:lpstr>Arial</vt:lpstr>
      <vt:lpstr>AA Zuehlke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Pure Functions</vt:lpstr>
      <vt:lpstr>Pure Functions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50</cp:revision>
  <dcterms:created xsi:type="dcterms:W3CDTF">2015-09-14T07:11:41Z</dcterms:created>
  <dcterms:modified xsi:type="dcterms:W3CDTF">2015-09-17T07:06:42Z</dcterms:modified>
</cp:coreProperties>
</file>