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7" r:id="rId11"/>
    <p:sldId id="278" r:id="rId12"/>
    <p:sldId id="279" r:id="rId13"/>
    <p:sldId id="275" r:id="rId14"/>
    <p:sldId id="270" r:id="rId15"/>
    <p:sldId id="274" r:id="rId16"/>
    <p:sldId id="272" r:id="rId17"/>
    <p:sldId id="273" r:id="rId18"/>
    <p:sldId id="276" r:id="rId19"/>
    <p:sldId id="265" r:id="rId2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3"/>
      <p: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90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D2C778A-4BF0-4B25-9B66-27D4E2550857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75A64B9-98BF-45E6-864B-7B97294AB740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E329646-FC6D-4124-8041-B9CDD11D8EE0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EFB52B4-2A20-4E85-9CCD-17DB75DB1CD9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068726E-4A47-45B6-A894-6860790194A7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B2B279F-DBC0-4F93-A7ED-007679C59D5D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8354731-416F-493C-ACCD-51C1E1A37E4F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DB49E20-0210-46C1-B0E3-130D876F1A11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B1A5FCC-4CB7-4CA5-A447-9C2EF1D0BFF5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8BE7717-AF40-452C-B837-14EF2812D93A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50CD44E-8185-4A8A-B23D-764DE233E68E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9FC2FF4-4403-4B96-9AD6-C4E510E1B03D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15F6703-8EFF-4BB0-B378-C8A1FE12EB60}" type="slidenum">
              <a:rPr lang="de-CH" smtClean="0"/>
              <a:t>1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742340-A5F0-4A24-A22E-8FCA14028772}" type="slidenum">
              <a:rPr lang="de-CH" smtClean="0"/>
              <a:t>10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69EECD8-EB26-4EC6-A546-5E213E273806}" type="slidenum">
              <a:rPr lang="de-CH" smtClean="0"/>
              <a:t>11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C09D807-AFB9-44D9-B6F8-343159B16D59}" type="slidenum">
              <a:rPr lang="de-CH" smtClean="0"/>
              <a:t>12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generally desirable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Existing code should be refactored or new code should be written with immutability in </a:t>
            </a:r>
            <a:r>
              <a:rPr lang="en-GB" dirty="0" smtClean="0"/>
              <a:t>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</a:t>
            </a:r>
            <a:r>
              <a:rPr lang="en-GB" dirty="0" smtClean="0"/>
              <a:t>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EBAC766-2F6B-475B-B765-EA730519365A}" type="slidenum">
              <a:rPr lang="de-CH" smtClean="0"/>
              <a:t>13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6F3A95D-1EC6-4101-A7F2-8E759AB9123C}" type="slidenum">
              <a:rPr lang="de-CH" smtClean="0"/>
              <a:t>14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896F1B-5070-47AC-92A5-8DF1AC0F8FEE}" type="slidenum">
              <a:rPr lang="de-CH" smtClean="0"/>
              <a:t>15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2C20B9C-14DC-4423-9E86-9A5823DE9C4A}" type="slidenum">
              <a:rPr lang="de-CH" smtClean="0"/>
              <a:t>16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Useful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Try[T] – Encapsulates exceptions: Disconnects error handling and recovery, forces the caller to deal with the possibility of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Option[T] – Represents a value which might be null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BB24CFE-61A6-4940-B4CB-B47C4E6AE1A3}" type="slidenum">
              <a:rPr lang="de-CH" smtClean="0"/>
              <a:t>17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42AE054-550B-4D4A-B04E-FF9A00918C20}" type="slidenum">
              <a:rPr lang="de-CH" smtClean="0"/>
              <a:t>18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B0470D-3EDD-42A1-BE35-3B5FC519A367}" type="slidenum">
              <a:rPr lang="de-CH" smtClean="0"/>
              <a:t>19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ADCE570-ED42-468F-AC0E-A5B08361254E}" type="slidenum">
              <a:rPr lang="de-CH" smtClean="0"/>
              <a:t>2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about (referential transparency)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0A20F0-C708-49DF-8EA7-057908EE5B8B}" type="slidenum">
              <a:rPr lang="de-CH" smtClean="0"/>
              <a:t>3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091AD6-83D6-43CD-B58F-99A25F269215}" type="slidenum">
              <a:rPr lang="de-CH" smtClean="0"/>
              <a:t>4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15D0F17-0645-4711-A07C-AD0D8E36622A}" type="slidenum">
              <a:rPr lang="de-CH" smtClean="0"/>
              <a:t>5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ABCDC8-1DA2-4CAB-89D6-6B3DA9BDC7B2}" type="slidenum">
              <a:rPr lang="de-CH" smtClean="0"/>
              <a:t>6</a:t>
            </a:fld>
            <a:r>
              <a:rPr lang="de-CH" smtClean="0"/>
              <a:t> of 19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BB1B4BD-2667-463C-BAA7-8AD419A6383F}" type="slidenum">
              <a:rPr lang="de-CH" smtClean="0"/>
              <a:t>7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a :+ 4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2EDB52-5033-44C0-A533-8C33DD9680C0}" type="slidenum">
              <a:rPr lang="de-CH" smtClean="0"/>
              <a:t>8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ACE1756-71B5-4462-BF00-D67D9822DDE3}" type="slidenum">
              <a:rPr lang="de-CH" smtClean="0"/>
              <a:t>9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  <a:endParaRPr lang="en-GB" sz="2200" dirty="0" smtClean="0">
              <a:latin typeface="AA Zuehlke" pitchFamily="2" charset="0"/>
            </a:endParaRP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  <a:endParaRPr lang="en-GB" sz="2200" dirty="0" smtClean="0">
              <a:latin typeface="AA Zuehlke" pitchFamily="2" charset="0"/>
            </a:endParaRP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914</Words>
  <Application>Microsoft Office PowerPoint</Application>
  <PresentationFormat>On-screen Show (4:3)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AA Zuehlke</vt:lpstr>
      <vt:lpstr>Consolas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48</cp:revision>
  <dcterms:created xsi:type="dcterms:W3CDTF">2015-09-14T07:11:41Z</dcterms:created>
  <dcterms:modified xsi:type="dcterms:W3CDTF">2015-09-16T13:32:49Z</dcterms:modified>
</cp:coreProperties>
</file>