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5" r:id="rId10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13"/>
      <p:italic r:id="rId14"/>
    </p:embeddedFont>
  </p:embeddedFontLst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14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14.09.2015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A8A5ACD-64A8-4254-8D13-7D6DBDC1CEB1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D9BEA67-83DD-4AA9-A8C2-FFD6D6FCAA0E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BCD9B376-BEBB-4EF4-90A5-8BE10EBE3586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D8870B2-5CDF-4B86-96FF-AE7F4CCFF6C1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7D2FE76-DC47-4373-9FBA-3506E2D91D71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A33209C4-4EFF-450C-AEA1-851923D14791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C80DF0E9-E4E6-43B3-9035-EC3239A7782F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32276C3D-631D-48A0-9912-9736F5E24E21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E3EAFAAC-C7E8-41B2-B8BC-93FFB1001235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E474B26-A8CF-404A-9839-72B9EB1F7342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78419FC-5656-4C4F-A4B2-2DE249960867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0C67B7AA-86CC-4DE9-9F2E-827B0164D2BF}" type="slidenum">
              <a:rPr smtClean="0"/>
              <a:pPr/>
              <a:t>‹#›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Functional Design Patterns for OO 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39EFE05-9E00-4130-99D6-47104AA201F5}" type="slidenum">
              <a:rPr lang="de-CH" smtClean="0"/>
              <a:t>1</a:t>
            </a:fld>
            <a:r>
              <a:rPr lang="de-CH" smtClean="0"/>
              <a:t> of 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EC66708-6AE6-4838-B931-B51DB2D4D18D}" type="slidenum">
              <a:rPr lang="de-CH" smtClean="0"/>
              <a:t>2</a:t>
            </a:fld>
            <a:r>
              <a:rPr lang="de-CH" smtClean="0"/>
              <a:t> of 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Reduces need for defensive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can be reasoned </a:t>
            </a:r>
            <a:r>
              <a:rPr lang="en-GB" dirty="0" smtClean="0"/>
              <a:t>about (referential transparency)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3B6B47E-819B-4F4C-A5B1-9E566DA07956}" type="slidenum">
              <a:rPr lang="de-CH" smtClean="0"/>
              <a:t>3</a:t>
            </a:fld>
            <a:r>
              <a:rPr lang="de-CH" smtClean="0"/>
              <a:t> of 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(three) 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strike="sngStrike" dirty="0" err="1" smtClean="0"/>
              <a:t>scala.collection.jcl.Map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Immutable </a:t>
            </a:r>
            <a:r>
              <a:rPr lang="en-GB" dirty="0" smtClean="0"/>
              <a:t>collections </a:t>
            </a:r>
            <a:r>
              <a:rPr lang="en-GB" dirty="0" smtClean="0"/>
              <a:t>in Scala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52876BB-4CE0-4CEF-B8D9-894D9465326A}" type="slidenum">
              <a:rPr lang="de-CH" smtClean="0"/>
              <a:t>4</a:t>
            </a:fld>
            <a:r>
              <a:rPr lang="de-CH" smtClean="0"/>
              <a:t> of 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operations on collections by using structural </a:t>
            </a:r>
            <a:r>
              <a:rPr lang="en-GB" dirty="0" smtClean="0"/>
              <a:t>sharing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7D036FE-72F0-48DE-96C4-D999F280BADC}" type="slidenum">
              <a:rPr lang="de-CH" smtClean="0"/>
              <a:t>5</a:t>
            </a:fld>
            <a:r>
              <a:rPr lang="de-CH" smtClean="0"/>
              <a:t> of 9</a:t>
            </a:r>
            <a:endParaRPr lang="de-CH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05983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7991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49999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349188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>
            <a:off x="421196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71800" y="3714635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79912" y="3717032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  <a:endParaRPr lang="en-GB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cxnSp>
        <p:nvCxnSpPr>
          <p:cNvPr id="31" name="Straight Connector 30"/>
          <p:cNvCxnSpPr>
            <a:stCxn id="18" idx="4"/>
          </p:cNvCxnSpPr>
          <p:nvPr/>
        </p:nvCxnSpPr>
        <p:spPr>
          <a:xfrm>
            <a:off x="3275856" y="3501008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20072" y="306896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32040" y="328498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</a:t>
            </a:r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</a:t>
            </a:r>
            <a:r>
              <a:rPr lang="en-GB" dirty="0" smtClean="0"/>
              <a:t>List(1,2,3,4)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0 :: a 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c = 2 :: 3 :: b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</a:t>
            </a:r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CFE8D47-229A-488B-950A-48A88092C6E8}" type="slidenum">
              <a:rPr lang="de-CH" smtClean="0"/>
              <a:t>6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  <a:endParaRPr lang="en-GB" sz="2200" dirty="0" smtClean="0">
              <a:solidFill>
                <a:schemeClr val="tx2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4088" y="3645024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0</a:t>
            </a:r>
          </a:p>
        </p:txBody>
      </p:sp>
      <p:sp>
        <p:nvSpPr>
          <p:cNvPr id="31" name="Oval 30"/>
          <p:cNvSpPr/>
          <p:nvPr/>
        </p:nvSpPr>
        <p:spPr>
          <a:xfrm>
            <a:off x="536408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6084168" y="4653136"/>
            <a:ext cx="432048" cy="432048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33" name="Straight Arrow Connector 32"/>
          <p:cNvCxnSpPr>
            <a:stCxn id="31" idx="6"/>
          </p:cNvCxnSpPr>
          <p:nvPr/>
        </p:nvCxnSpPr>
        <p:spPr>
          <a:xfrm>
            <a:off x="5796136" y="4869160"/>
            <a:ext cx="28803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4" idx="6"/>
            <a:endCxn id="16" idx="2"/>
          </p:cNvCxnSpPr>
          <p:nvPr/>
        </p:nvCxnSpPr>
        <p:spPr>
          <a:xfrm flipH="1" flipV="1">
            <a:off x="5364088" y="2924944"/>
            <a:ext cx="432048" cy="936104"/>
          </a:xfrm>
          <a:prstGeom prst="curvedConnector5">
            <a:avLst>
              <a:gd name="adj1" fmla="val -52911"/>
              <a:gd name="adj2" fmla="val 50000"/>
              <a:gd name="adj3" fmla="val 152911"/>
            </a:avLst>
          </a:prstGeom>
          <a:ln w="25400">
            <a:solidFill>
              <a:srgbClr val="00B0F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2" idx="6"/>
            <a:endCxn id="24" idx="2"/>
          </p:cNvCxnSpPr>
          <p:nvPr/>
        </p:nvCxnSpPr>
        <p:spPr>
          <a:xfrm flipH="1" flipV="1">
            <a:off x="5364088" y="3861048"/>
            <a:ext cx="1152128" cy="1008112"/>
          </a:xfrm>
          <a:prstGeom prst="curvedConnector5">
            <a:avLst>
              <a:gd name="adj1" fmla="val -19842"/>
              <a:gd name="adj2" fmla="val 50000"/>
              <a:gd name="adj3" fmla="val 119842"/>
            </a:avLst>
          </a:prstGeom>
          <a:ln w="254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04248" y="3773314"/>
            <a:ext cx="1893260" cy="72008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Structural Sharing</a:t>
            </a:r>
          </a:p>
        </p:txBody>
      </p:sp>
      <p:cxnSp>
        <p:nvCxnSpPr>
          <p:cNvPr id="41" name="Straight Connector 40"/>
          <p:cNvCxnSpPr>
            <a:stCxn id="39" idx="1"/>
          </p:cNvCxnSpPr>
          <p:nvPr/>
        </p:nvCxnSpPr>
        <p:spPr>
          <a:xfrm flipH="1">
            <a:off x="6156176" y="4133354"/>
            <a:ext cx="648072" cy="23175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Appending</a:t>
            </a:r>
            <a:r>
              <a:rPr lang="en-GB" dirty="0" smtClean="0"/>
              <a:t>: </a:t>
            </a:r>
            <a:r>
              <a:rPr lang="en-GB" dirty="0"/>
              <a:t>Time &amp; Space </a:t>
            </a:r>
            <a:r>
              <a:rPr lang="en-GB" dirty="0" smtClean="0"/>
              <a:t>O(n)</a:t>
            </a:r>
            <a:r>
              <a:rPr lang="en-GB" dirty="0"/>
              <a:t>	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</a:t>
            </a:r>
            <a:r>
              <a:rPr lang="en-GB" dirty="0" smtClean="0"/>
              <a:t>List(1,2,3)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b = </a:t>
            </a:r>
            <a:r>
              <a:rPr lang="en-GB" dirty="0" smtClean="0"/>
              <a:t>a :+ 4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</a:t>
            </a:r>
            <a:r>
              <a:rPr lang="en-GB" smtClean="0"/>
              <a:t>on </a:t>
            </a:r>
            <a:r>
              <a:rPr lang="en-GB" smtClean="0"/>
              <a:t>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04248" y="3717032"/>
            <a:ext cx="432048" cy="432048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F69F36E-E357-4AAE-A5E6-3EB16A56827B}" type="slidenum">
              <a:rPr lang="de-CH" smtClean="0"/>
              <a:t>7</a:t>
            </a:fld>
            <a:r>
              <a:rPr lang="de-CH" smtClean="0"/>
              <a:t> of 9</a:t>
            </a:r>
            <a:endParaRPr dirty="0"/>
          </a:p>
        </p:txBody>
      </p:sp>
      <p:sp>
        <p:nvSpPr>
          <p:cNvPr id="25" name="Oval 24"/>
          <p:cNvSpPr/>
          <p:nvPr/>
        </p:nvSpPr>
        <p:spPr>
          <a:xfrm>
            <a:off x="464400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36408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6084168" y="3717032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29" name="Straight Arrow Connector 28"/>
          <p:cNvCxnSpPr>
            <a:stCxn id="25" idx="6"/>
          </p:cNvCxnSpPr>
          <p:nvPr/>
        </p:nvCxnSpPr>
        <p:spPr>
          <a:xfrm>
            <a:off x="507605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</p:cNvCxnSpPr>
          <p:nvPr/>
        </p:nvCxnSpPr>
        <p:spPr>
          <a:xfrm>
            <a:off x="5796136" y="3933056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6"/>
            <a:endCxn id="24" idx="2"/>
          </p:cNvCxnSpPr>
          <p:nvPr/>
        </p:nvCxnSpPr>
        <p:spPr>
          <a:xfrm>
            <a:off x="6516216" y="3933056"/>
            <a:ext cx="288032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“Modify” immutable data structures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834A51A-EE07-455B-A69D-48BC927734C3}" type="slidenum">
              <a:rPr lang="de-CH" smtClean="0"/>
              <a:t>8</a:t>
            </a:fld>
            <a:r>
              <a:rPr lang="de-CH" smtClean="0"/>
              <a:t> of 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70AC33D-52EA-4BEC-98B5-28C384A7CFB2}" type="slidenum">
              <a:rPr lang="de-CH" smtClean="0"/>
              <a:t>9</a:t>
            </a:fld>
            <a:r>
              <a:rPr lang="de-CH" smtClean="0"/>
              <a:t> of 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Hendrik Schöneberg"/>
  <p:tag name="BRAND" val="0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284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AA Zuehlke</vt:lpstr>
      <vt:lpstr>Arial</vt:lpstr>
      <vt:lpstr>Zuehlke</vt:lpstr>
      <vt:lpstr>Functional Design Patterns for OO Practicioners</vt:lpstr>
      <vt:lpstr>PowerPoint Presentation</vt:lpstr>
      <vt:lpstr>Immutability</vt:lpstr>
      <vt:lpstr>Immutability</vt:lpstr>
      <vt:lpstr>Immutability</vt:lpstr>
      <vt:lpstr>Immutability</vt:lpstr>
      <vt:lpstr>Immutability</vt:lpstr>
      <vt:lpstr>Lenses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Schoeneberg, Hendrik</cp:lastModifiedBy>
  <cp:revision>18</cp:revision>
  <dcterms:created xsi:type="dcterms:W3CDTF">2015-09-14T07:11:41Z</dcterms:created>
  <dcterms:modified xsi:type="dcterms:W3CDTF">2015-09-14T15:43:24Z</dcterms:modified>
</cp:coreProperties>
</file>