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MODULE 1: Rethinking Strategy in the Age of Generative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Visual: Neural network superimposed over chessboard (strategy metaphor)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Visual: AI-native vs AI-enabled strategy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Self-Assessment Rubric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Breakout: Reframe a current initiative through AI-native lens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Share +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 prompt + Next Module teaser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Strategic Shift – AI-native vs AI-enabled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Traditional Strategy Fails in Agentic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Framework: AI-Native Strategic Lens (3 shifts)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Shift 1 – From deterministic plans to adaptive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Shift 2 – From linear workflows to intelligent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Shift 3 – From cost-saving to capability-expanding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Case: Anthropic's strategy vs traditional AI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