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28F55-5B57-433D-A3FA-A28CC13778A6}" v="25" dt="2024-06-27T14:52:02.451"/>
    <p1510:client id="{BDB51261-3069-4198-B03A-33AFEAD3F765}" v="28" dt="2024-06-27T12:26:00.706"/>
    <p1510:client id="{D7614499-050B-4C7C-89A4-D2E6BD61D594}" v="597" dt="2024-06-27T15:28:1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7T15:14:5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173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862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974113" y="4976329"/>
            <a:ext cx="5067000" cy="170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 </a:t>
            </a:r>
            <a:r>
              <a:rPr lang="en-US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CODESSSS</a:t>
            </a:r>
            <a:endParaRPr sz="1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br>
              <a:rPr lang="en-US" sz="1900" dirty="0">
                <a:solidFill>
                  <a:schemeClr val="dk1"/>
                </a:solidFill>
              </a:rPr>
            </a:br>
            <a:r>
              <a:rPr lang="en-US" sz="1900" dirty="0">
                <a:solidFill>
                  <a:schemeClr val="dk1"/>
                </a:solidFill>
              </a:rPr>
              <a:t>Team </a:t>
            </a: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Details: </a:t>
            </a:r>
            <a:r>
              <a:rPr lang="en-US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Aayani Verma</a:t>
            </a:r>
            <a:br>
              <a:rPr lang="en-US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Jiya Rajwanshi</a:t>
            </a:r>
            <a:br>
              <a:rPr lang="en-US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Riya Mathur</a:t>
            </a:r>
            <a:endParaRPr sz="1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31200" y="94271"/>
            <a:ext cx="105156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0DE4C-E72D-BBA0-3D75-6F785DBF17B5}"/>
              </a:ext>
            </a:extLst>
          </p:cNvPr>
          <p:cNvSpPr txBox="1"/>
          <p:nvPr/>
        </p:nvSpPr>
        <p:spPr>
          <a:xfrm>
            <a:off x="131200" y="971771"/>
            <a:ext cx="1121860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Engagement on a shopping platform:</a:t>
            </a:r>
          </a:p>
          <a:p>
            <a:pPr algn="just"/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Statement: Enhancing Online Apparel Shopping with Virtual Trial Rooms</a:t>
            </a:r>
          </a:p>
          <a:p>
            <a:pPr algn="just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Objective: Develop a virtual trial room solution that allows users to try on clothes virtually before making a purchase on the clothing website.</a:t>
            </a:r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1C4A1-3A6A-8DAD-05DF-D57880735120}"/>
              </a:ext>
            </a:extLst>
          </p:cNvPr>
          <p:cNvSpPr txBox="1"/>
          <p:nvPr/>
        </p:nvSpPr>
        <p:spPr>
          <a:xfrm>
            <a:off x="131200" y="3077556"/>
            <a:ext cx="10099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solution will enable users to virtually try on clothes, offering a realistic and interactive fitting experience. </a:t>
            </a:r>
          </a:p>
          <a:p>
            <a:pPr marL="342900" indent="-342900" algn="just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incorporating advanced technologies such as augmented reality (AR) and 3D modeling, the platform will accurately simulate how garments will look and fit on diverse body types. </a:t>
            </a:r>
          </a:p>
          <a:p>
            <a:pPr marL="342900" indent="-342900" algn="just">
              <a:buClr>
                <a:srgbClr val="FF3399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Additionally, the system will integrate seamlessly with existing e-commerce platforms, providing a smooth and intuitive user interface.</a:t>
            </a:r>
          </a:p>
          <a:p>
            <a:pPr algn="just">
              <a:buClr>
                <a:srgbClr val="F779BB"/>
              </a:buClr>
            </a:pPr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2">
            <a:extLst>
              <a:ext uri="{FF2B5EF4-FFF2-40B4-BE49-F238E27FC236}">
                <a16:creationId xmlns:a16="http://schemas.microsoft.com/office/drawing/2014/main" id="{3AEADBA9-9A74-E276-F7F3-B18DE4E5A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200" y="94271"/>
            <a:ext cx="105156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Prototype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BE6CED-F5CD-ABC3-09B8-FD1FE919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0" y="1060131"/>
            <a:ext cx="5692730" cy="4075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583991C-79B5-5417-C1F9-E50BC308A45E}"/>
                  </a:ext>
                </a:extLst>
              </p14:cNvPr>
              <p14:cNvContentPartPr/>
              <p14:nvPr/>
            </p14:nvContentPartPr>
            <p14:xfrm>
              <a:off x="9215000" y="480544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583991C-79B5-5417-C1F9-E50BC308A4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6360" y="4796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EAD6FAF1-67C1-99B3-82D2-64FD6B07EE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034"/>
          <a:stretch/>
        </p:blipFill>
        <p:spPr>
          <a:xfrm>
            <a:off x="7386321" y="1432560"/>
            <a:ext cx="4201084" cy="3703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7FA630-8774-1C02-E985-107D4326D545}"/>
              </a:ext>
            </a:extLst>
          </p:cNvPr>
          <p:cNvCxnSpPr/>
          <p:nvPr/>
        </p:nvCxnSpPr>
        <p:spPr>
          <a:xfrm>
            <a:off x="5679440" y="2194560"/>
            <a:ext cx="1706880" cy="81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12469-FBF3-5D07-AFFB-047D1C06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0" y="348651"/>
            <a:ext cx="11142452" cy="61606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Google Shape;93;p3"/>
          <p:cNvSpPr txBox="1">
            <a:spLocks noGrp="1"/>
          </p:cNvSpPr>
          <p:nvPr>
            <p:ph type="title"/>
          </p:nvPr>
        </p:nvSpPr>
        <p:spPr>
          <a:xfrm>
            <a:off x="119425" y="-59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99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3">
            <a:extLst>
              <a:ext uri="{FF2B5EF4-FFF2-40B4-BE49-F238E27FC236}">
                <a16:creationId xmlns:a16="http://schemas.microsoft.com/office/drawing/2014/main" id="{67CE3AF7-0814-6816-A74A-630A35338685}"/>
              </a:ext>
            </a:extLst>
          </p:cNvPr>
          <p:cNvSpPr txBox="1">
            <a:spLocks/>
          </p:cNvSpPr>
          <p:nvPr/>
        </p:nvSpPr>
        <p:spPr>
          <a:xfrm>
            <a:off x="119425" y="-59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Tech Stack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9851C4-1A5C-F918-AC92-4CD9786400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3"/>
          <a:stretch/>
        </p:blipFill>
        <p:spPr>
          <a:xfrm>
            <a:off x="206477" y="910512"/>
            <a:ext cx="11592232" cy="54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107625" y="-26539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Roboto"/>
                <a:ea typeface="Roboto"/>
                <a:cs typeface="Roboto"/>
                <a:sym typeface="Roboto"/>
              </a:rPr>
              <a:t>Benefits 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E669CB-CB24-5D71-5DE6-95B93417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1" y="656838"/>
            <a:ext cx="3019846" cy="27721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542473-DEAF-FBB0-9B32-20A6CBCBD44F}"/>
              </a:ext>
            </a:extLst>
          </p:cNvPr>
          <p:cNvSpPr txBox="1"/>
          <p:nvPr/>
        </p:nvSpPr>
        <p:spPr>
          <a:xfrm>
            <a:off x="1177778" y="3397622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Exclusivity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72D45-0C08-9D05-BE67-49914A6EE005}"/>
              </a:ext>
            </a:extLst>
          </p:cNvPr>
          <p:cNvSpPr/>
          <p:nvPr/>
        </p:nvSpPr>
        <p:spPr>
          <a:xfrm>
            <a:off x="4485211" y="656838"/>
            <a:ext cx="3019846" cy="2772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AR and virtual fitting create interactive shopping experiences, boosting customer interaction and emotional connection with products.</a:t>
            </a:r>
          </a:p>
          <a:p>
            <a:pPr algn="ctr"/>
            <a:endParaRPr lang="en-IN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EAEF8A-20A0-AEFA-9F37-118571C24FDC}"/>
              </a:ext>
            </a:extLst>
          </p:cNvPr>
          <p:cNvSpPr txBox="1"/>
          <p:nvPr/>
        </p:nvSpPr>
        <p:spPr>
          <a:xfrm>
            <a:off x="4672122" y="3405058"/>
            <a:ext cx="260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Enhanced customer engagement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8DBD19-008F-A239-F654-D9971346272B}"/>
              </a:ext>
            </a:extLst>
          </p:cNvPr>
          <p:cNvSpPr/>
          <p:nvPr/>
        </p:nvSpPr>
        <p:spPr>
          <a:xfrm>
            <a:off x="8411531" y="656838"/>
            <a:ext cx="3019846" cy="27721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 Virtual try-ons increase purchasing confidence, leading to higher conversion rates.AR enhances upselling opportunities by suggesting complementary products during virtual fittings, boosting average order values.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5332D-BD0B-0297-0B9F-F0EC063E0D7C}"/>
              </a:ext>
            </a:extLst>
          </p:cNvPr>
          <p:cNvSpPr txBox="1"/>
          <p:nvPr/>
        </p:nvSpPr>
        <p:spPr>
          <a:xfrm>
            <a:off x="9279291" y="3412494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Increased Sales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7A4BB9-F1B7-18B2-F296-EA45FEE6936D}"/>
              </a:ext>
            </a:extLst>
          </p:cNvPr>
          <p:cNvSpPr/>
          <p:nvPr/>
        </p:nvSpPr>
        <p:spPr>
          <a:xfrm>
            <a:off x="1946459" y="3674621"/>
            <a:ext cx="3019846" cy="2772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Virtual fitting reduces return rates by allowing customers to assess fit and style before purchase reducing sizing desc.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9F508-A437-8EE2-2DD5-F21DF59B7599}"/>
              </a:ext>
            </a:extLst>
          </p:cNvPr>
          <p:cNvSpPr/>
          <p:nvPr/>
        </p:nvSpPr>
        <p:spPr>
          <a:xfrm>
            <a:off x="6687433" y="3662351"/>
            <a:ext cx="3019846" cy="27721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Streamlined shopping experiences with AR reduce decision-making time, enhancing convenience for shoppers. Accessibility to virtual fitting technology accommodates diverse customer preferences and enhances overall shopping convenience.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47E7C4-D702-F26E-EEBB-9EA5B05653AB}"/>
              </a:ext>
            </a:extLst>
          </p:cNvPr>
          <p:cNvSpPr txBox="1"/>
          <p:nvPr/>
        </p:nvSpPr>
        <p:spPr>
          <a:xfrm>
            <a:off x="2683500" y="6415405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Reduced Returns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558E56-DE40-A62D-77A8-59C0FFF2D4DB}"/>
              </a:ext>
            </a:extLst>
          </p:cNvPr>
          <p:cNvSpPr txBox="1"/>
          <p:nvPr/>
        </p:nvSpPr>
        <p:spPr>
          <a:xfrm>
            <a:off x="7592432" y="641540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Convenience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242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Wingdings</vt:lpstr>
      <vt:lpstr>Calibri</vt:lpstr>
      <vt:lpstr>Arial</vt:lpstr>
      <vt:lpstr>Office Theme</vt:lpstr>
      <vt:lpstr>Team Name : CODESSSS  Team Details: Aayani Verma                           Jiya Rajwanshi                           Riya Mathur</vt:lpstr>
      <vt:lpstr>Problem Statement</vt:lpstr>
      <vt:lpstr>Prototype</vt:lpstr>
      <vt:lpstr>Solution</vt:lpstr>
      <vt:lpstr>PowerPoint Presentation</vt:lpstr>
      <vt:lpstr>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CODESSSS  Team Details: Aayani Verma                           Jiya Rajwanshi                           Riya Mathur</dc:title>
  <dc:creator>Dell</dc:creator>
  <cp:lastModifiedBy>Dell Pc</cp:lastModifiedBy>
  <cp:revision>2</cp:revision>
  <dcterms:modified xsi:type="dcterms:W3CDTF">2024-06-27T15:28:19Z</dcterms:modified>
</cp:coreProperties>
</file>