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75665" y="3072130"/>
            <a:ext cx="7018655" cy="1655445"/>
          </a:xfrm>
        </p:spPr>
        <p:txBody>
          <a:bodyPr/>
          <a:lstStyle/>
          <a:p>
            <a:r>
              <a:rPr lang="en-IN" altLang="en-US" sz="3600" i="1">
                <a:latin typeface="Aparajita" panose="02020603050405020304" charset="0"/>
                <a:cs typeface="Aparajita" panose="02020603050405020304" charset="0"/>
              </a:rPr>
              <a:t>“If you want to go fast, go alone.</a:t>
            </a:r>
            <a:br>
              <a:rPr lang="en-IN" altLang="en-US" sz="3600" i="1">
                <a:latin typeface="Aparajita" panose="02020603050405020304" charset="0"/>
                <a:cs typeface="Aparajita" panose="02020603050405020304" charset="0"/>
              </a:rPr>
            </a:br>
            <a:r>
              <a:rPr lang="en-IN" altLang="en-US" sz="3600" i="1">
                <a:latin typeface="Aparajita" panose="02020603050405020304" charset="0"/>
                <a:cs typeface="Aparajita" panose="02020603050405020304" charset="0"/>
              </a:rPr>
              <a:t>If you want to go far, go together”</a:t>
            </a:r>
            <a:endParaRPr lang="en-IN" altLang="en-US" sz="3600" i="1">
              <a:latin typeface="Aparajita" panose="02020603050405020304" charset="0"/>
              <a:cs typeface="Aparajita" panose="020206030504050203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6695" y="-17780"/>
            <a:ext cx="6875780" cy="68757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WPS Presentation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Algerian</vt:lpstr>
      <vt:lpstr>Aparajita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HP</cp:lastModifiedBy>
  <cp:revision>1</cp:revision>
  <dcterms:created xsi:type="dcterms:W3CDTF">2022-04-22T03:04:45Z</dcterms:created>
  <dcterms:modified xsi:type="dcterms:W3CDTF">2022-04-22T03:04:45Z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8FC2F5EEACFF4EC5A03F9138DDD9C640</vt:lpwstr>
  </property>
  <property fmtid="{D5CDD505-2E9C-101B-9397-08002B2CF9AE}" pid="3" name="KSOProductBuildVer">
    <vt:lpwstr>1033-11.2.0.11074</vt:lpwstr>
  </property>
</Properties>
</file>