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9a0e7c38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9a0e7c38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9bbc9282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9bbc9282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9bbc9282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9bbc9282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9bbc9282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9bbc928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06650" y="771075"/>
            <a:ext cx="6621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Data@ANZ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Exploratory Data Analysis</a:t>
            </a:r>
            <a:endParaRPr sz="31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06650" y="2969025"/>
            <a:ext cx="42555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Ayan Maity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ayanmaity097@gmail.com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643100" y="-2338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glance at the data: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961950" y="1377800"/>
            <a:ext cx="7220100" cy="28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Given Dataset contains 12043 transactions from 100 unique customers / account. 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We have 23 features for the analysis those are : 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</a:rPr>
              <a:t>'status', 'card_present_flag', 'bpay_biller_code', 'account', 'currency', 'long_lat', 'txn_description', 'merchant_id', 'merchant_code', 'first_name', 'balance', 'date', 'gender', 'age','merchant_suburb', 'merchant_state', 'extraction', 'amount','transaction_id', 'country', 'customer_id', 'merchant_long_lat', 'movement'.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</a:rPr>
              <a:t>Among these some of the columns are irrelevant for the analysis.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</a:rPr>
              <a:t>Dataset contains 3 months worth of transaction, transaction period 01/08/2018 to 31/10/2018. Total 92 days. 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617700" y="261300"/>
            <a:ext cx="58578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insights. </a:t>
            </a:r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701375" y="1719075"/>
            <a:ext cx="6807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Average number of customer transaction per day is - 133.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Average amount of transaction per day is - 190.61 AUD. Although the mean transaction range from 100-400 AUD.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Male customers spends higher amount on transactions. 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617700" y="261300"/>
            <a:ext cx="58578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insights. </a:t>
            </a:r>
            <a:endParaRPr/>
          </a:p>
        </p:txBody>
      </p:sp>
      <p:sp>
        <p:nvSpPr>
          <p:cNvPr id="296" name="Google Shape;296;p16"/>
          <p:cNvSpPr txBox="1"/>
          <p:nvPr/>
        </p:nvSpPr>
        <p:spPr>
          <a:xfrm>
            <a:off x="617700" y="1636500"/>
            <a:ext cx="680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Majority of the customers belong to the age group ranging from 18 - 55. 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600" y="2375400"/>
            <a:ext cx="6022800" cy="24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617700" y="261300"/>
            <a:ext cx="58578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insights. </a:t>
            </a:r>
            <a:endParaRPr/>
          </a:p>
        </p:txBody>
      </p:sp>
      <p:sp>
        <p:nvSpPr>
          <p:cNvPr id="303" name="Google Shape;303;p17"/>
          <p:cNvSpPr txBox="1"/>
          <p:nvPr/>
        </p:nvSpPr>
        <p:spPr>
          <a:xfrm>
            <a:off x="701375" y="1719075"/>
            <a:ext cx="6807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Most of the customers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made credit transactions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over debit transactions.</a:t>
            </a:r>
            <a:b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After 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segregating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the data by month we observe that the amount of average transactions for the month of August, September and October are - 185, 182 &amp; 196 AUD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574" y="1861350"/>
            <a:ext cx="2337650" cy="15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