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c5eac27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9c5eac27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9c5eac27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9c5eac27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9c5eac27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9c5eac27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9c5eac2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9c5eac2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94325" y="1045425"/>
            <a:ext cx="5072100" cy="8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Data@ANZ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7950" y="29690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Ayan Maity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ayanmaity097@gmail.com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575100" y="1310275"/>
            <a:ext cx="6132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After loading the data calculated the mean salary for each customer, then calculated the annual salary for each customer.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Plotted scatterplots to observe correlation between our target variable i.e. “Annual Salary” and other independent features.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575100" y="1310275"/>
            <a:ext cx="6132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Customer ‘balance’ and ‘amount’ showed a positive correlation, while the correlation between ‘age’ and ‘annual salary’ shows a slight negative correlation.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25" y="2571750"/>
            <a:ext cx="3710425" cy="21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575100" y="1310275"/>
            <a:ext cx="6132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Created a extra new feature for our model, i.e. average payment made by the customer.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predicting the annual salary used “age”,”balance”,”payment” as independent features.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Separated train and test data for model building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643100" y="418175"/>
            <a:ext cx="5857800" cy="9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1575100" y="1310275"/>
            <a:ext cx="6132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linear model the adjusted R^2 shows that it only explains about 2% of variation in 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customers annual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salary. Using this model to predict annual salary would be risky.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the 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decision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tree model, RMSE is almost close to 20000, which indicates the inaccuracy of the model.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"/>
              <a:buChar char="●"/>
            </a:pP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While both model performed poorly, sample prediction gave us 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realistic</a:t>
            </a:r>
            <a:r>
              <a:rPr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values for annual salary. </a:t>
            </a:r>
            <a:endParaRPr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