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43" r:id="rId2"/>
    <p:sldId id="350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86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254D1-AE77-41DC-BCBE-76AA043CC4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AD022D-AA85-4236-BB79-B29E4DD302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910634-D766-4B2D-B7FC-ACAFDD4DF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3F0F6-6C57-4E10-A713-4942EDA07FB6}" type="datetimeFigureOut">
              <a:rPr lang="en-US" smtClean="0"/>
              <a:t>6/27/2021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FB2A8A-4824-435F-B277-486A6A9EB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1ED299-934A-46D0-9A85-7E57C9036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DA56B-32CE-4800-B1CF-57D3427B0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965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ABB44-06F3-4F94-8F1D-48CBE7097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B919E5-4489-4183-A3EF-651E9A11C8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8B9625-84B5-415F-BD94-B8A7C4AA5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3F0F6-6C57-4E10-A713-4942EDA07FB6}" type="datetimeFigureOut">
              <a:rPr lang="en-US" smtClean="0"/>
              <a:t>6/27/2021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A36C5-9D64-45C0-AB47-C35145942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1B2843-31E8-4FDE-8CB2-AE89A5CB5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DA56B-32CE-4800-B1CF-57D3427B0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201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D19AA2-3E79-451A-A4C7-184D6E19D6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D2C276-8FBE-4493-8680-735F7AF95C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0F5133-83F4-42DB-B0D4-0D330A3EF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3F0F6-6C57-4E10-A713-4942EDA07FB6}" type="datetimeFigureOut">
              <a:rPr lang="en-US" smtClean="0"/>
              <a:t>6/27/2021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96892D-BC9E-4AA4-9C71-73FF352C5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5B3EA3-B400-4670-A875-C29DCC982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DA56B-32CE-4800-B1CF-57D3427B0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289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43B8D-9B51-42B4-A367-770958306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5EE1D2-BA41-4448-BCB3-5ED2813D9D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4CC32B-3728-4C0C-9688-8B9D86E78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3F0F6-6C57-4E10-A713-4942EDA07FB6}" type="datetimeFigureOut">
              <a:rPr lang="en-US" smtClean="0"/>
              <a:t>6/27/2021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983D96-483E-4E22-92C2-1C5EF0051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671878-86B4-4100-93B5-A0B6357C9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DA56B-32CE-4800-B1CF-57D3427B0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886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4A802-B714-4EB8-86A5-A3977B295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DC03AD-1C7B-4A79-9C6C-0C4C4FA10C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EE3E7B-4F1C-44CD-B1E9-678FD6652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3F0F6-6C57-4E10-A713-4942EDA07FB6}" type="datetimeFigureOut">
              <a:rPr lang="en-US" smtClean="0"/>
              <a:t>6/27/2021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DF9162-08A1-4AA1-9285-52A6DB8B1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6F606C-9EAB-4D68-A6CE-7BAE4901D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DA56B-32CE-4800-B1CF-57D3427B0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683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9E416-7178-4FFC-87A6-CBDC352C3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4CDBFD-D657-4752-91D0-9DBFFB120A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297FBF-A3BF-4AF9-8B5B-461C93688C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A41580-0FA7-4B41-B25F-B00872AF5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3F0F6-6C57-4E10-A713-4942EDA07FB6}" type="datetimeFigureOut">
              <a:rPr lang="en-US" smtClean="0"/>
              <a:t>6/27/2021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43C048-54FE-4DA6-9AD5-0E1550B86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C665C0-9E7B-49D7-AC44-93D33A84B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DA56B-32CE-4800-B1CF-57D3427B0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075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275B9-4172-4768-B90D-03B1AA625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261197-9131-470E-A23C-9DE86263FD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19BF27-37A8-4466-9CDB-4050E406E4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C673DE-5E6E-4CFF-B1A3-83C43C1DC6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5A5424-A5D2-46E8-B207-685D539095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85792A-41C4-487A-87D2-49211B9BF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3F0F6-6C57-4E10-A713-4942EDA07FB6}" type="datetimeFigureOut">
              <a:rPr lang="en-US" smtClean="0"/>
              <a:t>6/27/2021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FF5B68-E714-4878-8315-30482255D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8A47F9-6EDA-4A13-B9EF-BE9E1C919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DA56B-32CE-4800-B1CF-57D3427B0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923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8D062-10C3-4120-8673-AFAEE4E16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28E920-DDD3-4632-A97C-C211E4966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3F0F6-6C57-4E10-A713-4942EDA07FB6}" type="datetimeFigureOut">
              <a:rPr lang="en-US" smtClean="0"/>
              <a:t>6/27/2021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316002-73CD-4948-B863-8EF49142E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F65C51-DB41-4E47-BE81-44A4F5AC3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DA56B-32CE-4800-B1CF-57D3427B0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724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CE04AC-D997-467E-A3D6-A5E885088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3F0F6-6C57-4E10-A713-4942EDA07FB6}" type="datetimeFigureOut">
              <a:rPr lang="en-US" smtClean="0"/>
              <a:t>6/27/2021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18704E-D907-4C81-928A-A9709173F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C805ED-7339-4198-9984-72A15DBDD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DA56B-32CE-4800-B1CF-57D3427B0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580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19F0F-3F5D-4323-BCA3-C645E0753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197758-A261-432F-8329-93FFEEFA55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AEA617-2C8C-4970-B4E8-8CF5D4289D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D0E1BD-D5D8-46E4-BC2A-3455945DA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3F0F6-6C57-4E10-A713-4942EDA07FB6}" type="datetimeFigureOut">
              <a:rPr lang="en-US" smtClean="0"/>
              <a:t>6/27/2021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6355B8-A8D6-492D-A0E0-7F9BCF318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748AC2-13D3-4D0A-BAA3-0FE0CC1D8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DA56B-32CE-4800-B1CF-57D3427B0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331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87617-C61A-4E53-AA04-8C52705B0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8555CF-A578-47DF-B276-82FE6F44DF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866BFD-AAE9-477D-B220-59CC0939E4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A33BD9-0395-4393-8D84-527FCA248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3F0F6-6C57-4E10-A713-4942EDA07FB6}" type="datetimeFigureOut">
              <a:rPr lang="en-US" smtClean="0"/>
              <a:t>6/27/2021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6D16C5-A0E2-4F16-AE69-67B004798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A4C124-3D8E-4DEC-A4B1-7764CDD73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DA56B-32CE-4800-B1CF-57D3427B0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332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A11F8D-6E66-4414-AB11-E01BB50A1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61CD4D-3D9D-4EE2-B81A-1C685F38B2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54DC02-DA95-472F-9144-9E045075ED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C3F0F6-6C57-4E10-A713-4942EDA07FB6}" type="datetimeFigureOut">
              <a:rPr lang="en-US" smtClean="0"/>
              <a:t>6/27/2021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25AF96-54DE-42DD-9150-157D29E6D0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17459D-B060-4468-88C0-93193422BA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EDA56B-32CE-4800-B1CF-57D3427B0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825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8C3E564-4B58-405B-9DA0-A257E14A9D98}"/>
              </a:ext>
            </a:extLst>
          </p:cNvPr>
          <p:cNvSpPr txBox="1">
            <a:spLocks/>
          </p:cNvSpPr>
          <p:nvPr/>
        </p:nvSpPr>
        <p:spPr>
          <a:xfrm>
            <a:off x="154746" y="140676"/>
            <a:ext cx="6063174" cy="59084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1"/>
            <a:r>
              <a:rPr lang="ar-SA" sz="3200" b="1" dirty="0">
                <a:effectLst/>
                <a:ea typeface="Times New Roman" panose="02020603050405020304" pitchFamily="18" charset="0"/>
                <a:cs typeface="Arabic Transparent" panose="020B0604020202020204" pitchFamily="34" charset="0"/>
              </a:rPr>
              <a:t>نموذج الـ </a:t>
            </a:r>
            <a:r>
              <a:rPr lang="en-US" sz="3200" b="1" dirty="0">
                <a:effectLst/>
                <a:latin typeface="Arabic Transparent" panose="020B0604020202020204" pitchFamily="34" charset="0"/>
                <a:ea typeface="Times New Roman" panose="02020603050405020304" pitchFamily="18" charset="0"/>
              </a:rPr>
              <a:t>Puzzle</a:t>
            </a:r>
            <a:r>
              <a:rPr lang="ar-SA" sz="3200" b="1" dirty="0">
                <a:latin typeface="Calibri" panose="020F0502020204030204" pitchFamily="34" charset="0"/>
                <a:ea typeface="Times New Roman" panose="02020603050405020304" pitchFamily="18" charset="0"/>
                <a:cs typeface="Arabic Transparent" panose="020B0604020202020204" pitchFamily="34" charset="0"/>
              </a:rPr>
              <a:t> </a:t>
            </a:r>
            <a:endParaRPr lang="en-US" sz="360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2EE3148-2D8B-4693-97C0-F85F0C22CFFD}"/>
              </a:ext>
            </a:extLst>
          </p:cNvPr>
          <p:cNvSpPr txBox="1">
            <a:spLocks/>
          </p:cNvSpPr>
          <p:nvPr/>
        </p:nvSpPr>
        <p:spPr>
          <a:xfrm>
            <a:off x="154746" y="858129"/>
            <a:ext cx="6063174" cy="5915466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rtl="1">
              <a:buNone/>
            </a:pPr>
            <a:endParaRPr lang="ar-EG" sz="1200" dirty="0"/>
          </a:p>
          <a:p>
            <a:pPr algn="r" rtl="1"/>
            <a:r>
              <a:rPr lang="ar-EG" dirty="0"/>
              <a:t>يمكن أن يحتوي هذا النظام علي مستويين أو أكثر </a:t>
            </a:r>
          </a:p>
          <a:p>
            <a:pPr algn="r" rtl="1"/>
            <a:r>
              <a:rPr lang="ar-EG" dirty="0"/>
              <a:t>تتحرك المنصة لليسار واليمين ولأعلي ولأسفل</a:t>
            </a:r>
          </a:p>
          <a:p>
            <a:pPr algn="r" rtl="1"/>
            <a:r>
              <a:rPr lang="ar-EG" dirty="0"/>
              <a:t>لديه دائماً فتحة واحدة فارغة للحركة علي الأقل</a:t>
            </a:r>
          </a:p>
          <a:p>
            <a:pPr algn="r" rtl="1"/>
            <a:r>
              <a:rPr lang="ar-EG" dirty="0"/>
              <a:t>النظام مجهز بمفاتيح حد الاقتراب والارتفاع التي تضبط مستويات النظام</a:t>
            </a:r>
          </a:p>
          <a:p>
            <a:pPr algn="r" rtl="1"/>
            <a:r>
              <a:rPr lang="ar-EG" dirty="0"/>
              <a:t>مجهز بأنظمة الكشف عن الحركة والليزر وتوقف التشغيل في حالة ظهور طارئ</a:t>
            </a:r>
          </a:p>
          <a:p>
            <a:pPr algn="r" rtl="1"/>
            <a:r>
              <a:rPr lang="ar-EG" dirty="0"/>
              <a:t>آلية قفل أمان أتوماتيكي</a:t>
            </a:r>
          </a:p>
          <a:p>
            <a:pPr algn="r" rtl="1"/>
            <a:r>
              <a:rPr lang="ar-EG" dirty="0"/>
              <a:t>نظام آمن ضد السقوط</a:t>
            </a:r>
          </a:p>
          <a:p>
            <a:pPr algn="r" rtl="1"/>
            <a:r>
              <a:rPr lang="ar-EG" dirty="0"/>
              <a:t>أجهزة إنذار مرئية ومسموعة</a:t>
            </a:r>
          </a:p>
          <a:p>
            <a:pPr algn="r" rtl="1"/>
            <a:r>
              <a:rPr lang="ar-EG" dirty="0"/>
              <a:t>بوابات أمان قياسية بجميع الوحدات</a:t>
            </a:r>
          </a:p>
          <a:p>
            <a:pPr algn="r" rtl="1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83D2096-4EBF-4879-BF65-CDF3BBF78A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6395" y="28134"/>
            <a:ext cx="587560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018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9BC78E4C-1A10-4B0A-9684-C5043149BA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77" y="168812"/>
            <a:ext cx="11943471" cy="6689188"/>
          </a:xfrm>
        </p:spPr>
      </p:pic>
    </p:spTree>
    <p:extLst>
      <p:ext uri="{BB962C8B-B14F-4D97-AF65-F5344CB8AC3E}">
        <p14:creationId xmlns:p14="http://schemas.microsoft.com/office/powerpoint/2010/main" val="5748168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</TotalTime>
  <Words>65</Words>
  <Application>Microsoft Office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Arabic Transparent</vt:lpstr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Hanan</dc:creator>
  <cp:lastModifiedBy>nozom</cp:lastModifiedBy>
  <cp:revision>49</cp:revision>
  <dcterms:created xsi:type="dcterms:W3CDTF">2021-06-14T12:12:12Z</dcterms:created>
  <dcterms:modified xsi:type="dcterms:W3CDTF">2021-06-27T14:46:05Z</dcterms:modified>
</cp:coreProperties>
</file>