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59CBE5-0F9C-4E81-AE1F-BDE5BCFDA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58" y="105972"/>
            <a:ext cx="4332848" cy="5798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المقص</a:t>
            </a:r>
            <a:endParaRPr lang="en-US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2F79F3-CBC2-4127-A9D9-961C9FCB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59" y="1223034"/>
            <a:ext cx="4332846" cy="552899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سيارتين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2.5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3.5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950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ميكانيكية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هيدروليك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مغلق/مفتوح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4A474-AA12-468E-906D-E68415E9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9" y="71267"/>
            <a:ext cx="7057292" cy="66807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6CB49DC-A42F-435E-9E3B-FECDB4897FB7}"/>
              </a:ext>
            </a:extLst>
          </p:cNvPr>
          <p:cNvSpPr txBox="1">
            <a:spLocks/>
          </p:cNvSpPr>
          <p:nvPr/>
        </p:nvSpPr>
        <p:spPr>
          <a:xfrm>
            <a:off x="321214" y="694475"/>
            <a:ext cx="4332848" cy="4590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Scissor Lift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Arabic Transparen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323E86-EBE7-4576-AE3E-9C5393C6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363" y="1392702"/>
            <a:ext cx="6297637" cy="355912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sz="3100" dirty="0"/>
              <a:t>- </a:t>
            </a:r>
            <a:r>
              <a:rPr lang="ar-EG" sz="2400" dirty="0"/>
              <a:t>تم ﺗﺻﻣﯾم ھذا اﻟﻧﻣوذج ﻟﻛﺎﻓﺔ اﻻﺳﺗﺧداﻣﺎت ﺳواءا اﻟﻤﺒﺎﻧﻲ اﻟﺴﻜﻨﯿﺔ أو اﻟﻤﺴﺘﺸﻔﯿﺎت واﻟﺠﺎﻣﻌﺎت وﻣﻮﻗﻒ اﻟﺴﯿﺎرات اﻟﻌﺎﻣﺔ واﻟﺨﺎﺻﺔ</a:t>
            </a:r>
            <a:br>
              <a:rPr lang="ar-EG" sz="2400" dirty="0"/>
            </a:br>
            <a:r>
              <a:rPr lang="ar-EG" sz="2400" dirty="0"/>
              <a:t>- يتسع هذا النموذج علي سيارتين ويعتمد أسلوب التشغيل علي رفع السيارة بواسطة نظام هيدروليكي / ميكانيكي </a:t>
            </a:r>
            <a:br>
              <a:rPr lang="ar-EG" sz="2400" dirty="0"/>
            </a:br>
            <a:r>
              <a:rPr lang="ar-EG" sz="2400" dirty="0"/>
              <a:t>- يمكن استخدام هذا النموذج في الأماكن المغلقة / المفتوحة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20DEF-8289-4FE0-AB65-69BA9E3A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92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نموذج المقص</vt:lpstr>
      <vt:lpstr>- تم ﺗﺻﻣﯾم ھذا اﻟﻧﻣوذج ﻟﻛﺎﻓﺔ اﻻﺳﺗﺧداﻣﺎت ﺳواءا اﻟﻤﺒﺎﻧﻲ اﻟﺴﻜﻨﯿﺔ أو اﻟﻤﺴﺘﺸﻔﯿﺎت واﻟﺠﺎﻣﻌﺎت وﻣﻮﻗﻒ اﻟﺴﯿﺎرات اﻟﻌﺎﻣﺔ واﻟﺨﺎﺻﺔ - يتسع هذا النموذج علي سيارتين ويعتمد أسلوب التشغيل علي رفع السيارة بواسطة نظام هيدروليكي / ميكانيكي  - يمكن استخدام هذا النموذج في الأماكن المغلقة / المفتوحة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55</cp:revision>
  <dcterms:created xsi:type="dcterms:W3CDTF">2021-06-14T12:12:12Z</dcterms:created>
  <dcterms:modified xsi:type="dcterms:W3CDTF">2021-06-28T04:53:10Z</dcterms:modified>
</cp:coreProperties>
</file>