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1" r:id="rId4"/>
    <p:sldId id="3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54D1-AE77-41DC-BCBE-76AA043CC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D022D-AA85-4236-BB79-B29E4DD3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0634-D766-4B2D-B7FC-ACAFDD4D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2A8A-4824-435F-B277-486A6A9E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D299-934A-46D0-9A85-7E57C903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BB44-06F3-4F94-8F1D-48CBE709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919E5-4489-4183-A3EF-651E9A11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9625-84B5-415F-BD94-B8A7C4AA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36C5-9D64-45C0-AB47-C3514594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2843-31E8-4FDE-8CB2-AE89A5CB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19AA2-3E79-451A-A4C7-184D6E19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2C276-8FBE-4493-8680-735F7AF9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5133-83F4-42DB-B0D4-0D330A3E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892D-BC9E-4AA4-9C71-73FF352C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3EA3-B400-4670-A875-C29DCC9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3B8D-9B51-42B4-A367-7709583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E1D2-BA41-4448-BCB3-5ED2813D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C32B-3728-4C0C-9688-8B9D86E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3D96-483E-4E22-92C2-1C5EF005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1878-86B4-4100-93B5-A0B6357C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A802-B714-4EB8-86A5-A3977B29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03AD-1C7B-4A79-9C6C-0C4C4FA1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3E7B-4F1C-44CD-B1E9-678FD665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9162-08A1-4AA1-9285-52A6DB8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606C-9EAB-4D68-A6CE-7BAE4901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416-7178-4FFC-87A6-CBDC352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DBFD-D657-4752-91D0-9DBFFB1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7FBF-A3BF-4AF9-8B5B-461C93688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1580-0FA7-4B41-B25F-B00872AF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C048-54FE-4DA6-9AD5-0E1550B8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65C0-9E7B-49D7-AC44-93D33A84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5B9-4172-4768-B90D-03B1AA62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1197-9131-470E-A23C-9DE86263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BF27-37A8-4466-9CDB-4050E406E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673DE-5E6E-4CFF-B1A3-83C43C1DC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A5424-A5D2-46E8-B207-685D5390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5792A-41C4-487A-87D2-49211B9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F5B68-E714-4878-8315-30482255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A47F9-6EDA-4A13-B9EF-BE9E1C91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062-10C3-4120-8673-AFAEE4E1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8E920-DDD3-4632-A97C-C211E496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6002-73CD-4948-B863-8EF49142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65C51-DB41-4E47-BE81-44A4F5AC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E04AC-D997-467E-A3D6-A5E88508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8704E-D907-4C81-928A-A9709173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05ED-7339-4198-9984-72A15DBD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9F0F-3F5D-4323-BCA3-C645E075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7758-A261-432F-8329-93FFEEFA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EA617-2C8C-4970-B4E8-8CF5D428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E1BD-D5D8-46E4-BC2A-3455945D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355B8-A8D6-492D-A0E0-7F9BCF31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8AC2-13D3-4D0A-BAA3-0FE0CC1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7617-C61A-4E53-AA04-8C52705B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555CF-A578-47DF-B276-82FE6F44D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66BFD-AAE9-477D-B220-59CC0939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33BD9-0395-4393-8D84-527FCA24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D16C5-A0E2-4F16-AE69-67B0047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C124-3D8E-4DEC-A4B1-7764CDD7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11F8D-6E66-4414-AB11-E01BB50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CD4D-3D9D-4EE2-B81A-1C685F38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DC02-DA95-472F-9144-9E045075E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F0F6-6C57-4E10-A713-4942EDA07F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AF96-54DE-42DD-9150-157D29E6D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459D-B060-4468-88C0-93193422B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BFF1B5C-F174-4AA6-A17F-E69DD3CB7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573" y="105509"/>
            <a:ext cx="4557932" cy="554032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ar-SA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النموذج </a:t>
            </a:r>
            <a:r>
              <a:rPr lang="ar-EG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الثلاثي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23472-5589-4357-AE42-CD7FD66CA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18" y="61547"/>
            <a:ext cx="6449452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062FD60-0F1C-4E48-95D7-06C3AC09E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572" y="1153549"/>
            <a:ext cx="4557933" cy="5765997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السعة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3 سيارة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الطول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4.34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العرض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3.4 م</a:t>
            </a:r>
          </a:p>
          <a:p>
            <a:pPr algn="r" rtl="1"/>
            <a:endParaRPr lang="ar-EG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الارتفاع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6.67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5.96 م 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5.66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طبقاً لنموذج السيارة</a:t>
            </a:r>
          </a:p>
          <a:p>
            <a:pPr algn="r" rtl="1"/>
            <a:endParaRPr lang="ar-EG" sz="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الوزن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3500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وسائل الأمان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كهربائية 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ميكانيكية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هيدروليك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عدد عاملين التشغيل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1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مكان التشغيل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مفتوح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مصدر الكهرباء              220 فولت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الوزن الأقصى للتحميل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5000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زمن تشغيل الصعود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45 ثانية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432200-8DFE-42E1-8BA2-FED5BC63E5CF}"/>
              </a:ext>
            </a:extLst>
          </p:cNvPr>
          <p:cNvSpPr txBox="1">
            <a:spLocks/>
          </p:cNvSpPr>
          <p:nvPr/>
        </p:nvSpPr>
        <p:spPr>
          <a:xfrm>
            <a:off x="534573" y="660279"/>
            <a:ext cx="4557932" cy="4370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Triple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734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3C01BA-34A2-4E70-B0A5-CCA38B225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900333"/>
            <a:ext cx="5974079" cy="5261316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 rtl="1"/>
            <a:r>
              <a:rPr lang="ar-EG" sz="3100" dirty="0"/>
              <a:t>يمكن مضاعفة مساحات الانتظار إلي ثلاثة أضعاف المساحات المتاحة من خلال النموذج الثلاثي</a:t>
            </a:r>
          </a:p>
          <a:p>
            <a:pPr algn="r" rtl="1"/>
            <a:r>
              <a:rPr lang="ar-EG" sz="3100" dirty="0"/>
              <a:t>ويمكن أن يستوعب هذا النموذج كل أنواع السيارات السيدان والرفع الرباعي والسيارات الرياضية</a:t>
            </a:r>
            <a:endParaRPr lang="ar-EG" dirty="0"/>
          </a:p>
          <a:p>
            <a:pPr algn="r" rtl="1"/>
            <a:r>
              <a:rPr lang="ar-EG" sz="2800" dirty="0"/>
              <a:t> يتسع هذا النموذج علي 3 سيارات ويعتمد أسلوب التشغيل علي رفع السيارة بواسطة نظام هيدروليكي/ ميكانيكي</a:t>
            </a:r>
            <a:endParaRPr lang="ar-EG" dirty="0"/>
          </a:p>
          <a:p>
            <a:pPr algn="r" rtl="1"/>
            <a:r>
              <a:rPr lang="ar-EG" sz="2800" dirty="0"/>
              <a:t>يمكن استخدام هذا النموذج في الأماكن المفتوحة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56191-1CDA-4850-9AF4-036CFDB8E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2" y="60960"/>
            <a:ext cx="5814644" cy="67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87142F7-A73D-45E8-ACA6-3A8C17E29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5" y="9048"/>
            <a:ext cx="4698609" cy="650166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ar-SA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النموذج </a:t>
            </a:r>
            <a:r>
              <a:rPr lang="ar-EG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الرباعي</a:t>
            </a:r>
            <a:endParaRPr lang="en-US" sz="36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A6E903-7829-4F60-8997-2B7365D71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308429"/>
            <a:ext cx="4698609" cy="540186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السعة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 سيارة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الطول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4.34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العرض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3.4 م</a:t>
            </a:r>
          </a:p>
          <a:p>
            <a:pPr algn="r" rtl="1"/>
            <a:endParaRPr lang="ar-EG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الارتفاع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8.55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7.57 م 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طبقاً لنموذج السيارة</a:t>
            </a:r>
          </a:p>
          <a:p>
            <a:pPr algn="r" rtl="1"/>
            <a:endParaRPr lang="ar-EG" sz="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الوزن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4900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5400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وسائل الأمان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ميكانيكية - هيدروليك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عدد عاملين التشغيل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1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مكان التشغيل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مفتوح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مصدر الكهرباء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220 فولت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الوزن الأقصى للتحميل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7500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زمن تشغيل الصعود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45 ثانية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EF4D00-4B27-40A4-88B8-E69734EE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8" y="9048"/>
            <a:ext cx="5960012" cy="684895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B56CCDD-2517-4063-A2B5-62C7E63C00EC}"/>
              </a:ext>
            </a:extLst>
          </p:cNvPr>
          <p:cNvSpPr txBox="1">
            <a:spLocks/>
          </p:cNvSpPr>
          <p:nvPr/>
        </p:nvSpPr>
        <p:spPr>
          <a:xfrm>
            <a:off x="335277" y="653812"/>
            <a:ext cx="4698609" cy="45753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Quadruple</a:t>
            </a:r>
          </a:p>
        </p:txBody>
      </p:sp>
    </p:spTree>
    <p:extLst>
      <p:ext uri="{BB962C8B-B14F-4D97-AF65-F5344CB8AC3E}">
        <p14:creationId xmlns:p14="http://schemas.microsoft.com/office/powerpoint/2010/main" val="32894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F1465-4ED9-4067-81C2-34022D6FB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08"/>
            <a:ext cx="5683264" cy="673139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C19052-74EB-4142-8FD5-CD8F397F06EC}"/>
              </a:ext>
            </a:extLst>
          </p:cNvPr>
          <p:cNvSpPr txBox="1">
            <a:spLocks/>
          </p:cNvSpPr>
          <p:nvPr/>
        </p:nvSpPr>
        <p:spPr>
          <a:xfrm>
            <a:off x="6095999" y="900333"/>
            <a:ext cx="5974079" cy="5261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3100" dirty="0"/>
              <a:t>يمكن مضاعفة مساحات الانتظار إلي أربعة أضعاف المساحات المتاحة من خلال النموذج الرباعي</a:t>
            </a:r>
          </a:p>
          <a:p>
            <a:pPr algn="r" rtl="1"/>
            <a:r>
              <a:rPr lang="ar-EG" sz="3100" dirty="0"/>
              <a:t>ويمكن أن يستوعب هذا النموذج كل أنواع السيارات السيدات والرفع الرباعي والسيارات الرياضية</a:t>
            </a:r>
            <a:endParaRPr lang="ar-EG" dirty="0"/>
          </a:p>
          <a:p>
            <a:pPr algn="r" rtl="1"/>
            <a:r>
              <a:rPr lang="ar-EG" dirty="0"/>
              <a:t> يتسع هذا النموذج علي 4 سيارات ويعتمد في أسلوب التشغيل علي رفع السيارة بواسطة نظام هيدروليكي/ ميكانيكي</a:t>
            </a:r>
          </a:p>
          <a:p>
            <a:pPr algn="r" rtl="1"/>
            <a:r>
              <a:rPr lang="ar-EG" dirty="0"/>
              <a:t>يمكن استخدام هذا النموذج في الأماكن المفتوحة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2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213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النموذج الثلاثي</vt:lpstr>
      <vt:lpstr>PowerPoint Presentation</vt:lpstr>
      <vt:lpstr>النموذج الرباعي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Hanan</dc:creator>
  <cp:lastModifiedBy>nozom</cp:lastModifiedBy>
  <cp:revision>47</cp:revision>
  <dcterms:created xsi:type="dcterms:W3CDTF">2021-06-14T12:12:12Z</dcterms:created>
  <dcterms:modified xsi:type="dcterms:W3CDTF">2021-06-28T11:50:33Z</dcterms:modified>
</cp:coreProperties>
</file>