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4D1-AE77-41DC-BCBE-76AA043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022D-AA85-4236-BB79-B29E4DD3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0634-D766-4B2D-B7FC-ACAFDD4D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2A8A-4824-435F-B277-486A6A9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D299-934A-46D0-9A85-7E57C903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B44-06F3-4F94-8F1D-48CBE70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919E5-4489-4183-A3EF-651E9A11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9625-84B5-415F-BD94-B8A7C4A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36C5-9D64-45C0-AB47-C351459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2843-31E8-4FDE-8CB2-AE89A5CB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9AA2-3E79-451A-A4C7-184D6E19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C276-8FBE-4493-8680-735F7AF9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5133-83F4-42DB-B0D4-0D330A3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92D-BC9E-4AA4-9C71-73FF352C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3EA3-B400-4670-A875-C29DCC9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B8D-9B51-42B4-A367-7709583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E1D2-BA41-4448-BCB3-5ED2813D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C32B-3728-4C0C-9688-8B9D86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3D96-483E-4E22-92C2-1C5EF005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1878-86B4-4100-93B5-A0B6357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02-B714-4EB8-86A5-A3977B2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03AD-1C7B-4A79-9C6C-0C4C4FA1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3E7B-4F1C-44CD-B1E9-678FD66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9162-08A1-4AA1-9285-52A6DB8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606C-9EAB-4D68-A6CE-7BAE4901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416-7178-4FFC-87A6-CBDC352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DBFD-D657-4752-91D0-9DBFFB1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7FBF-A3BF-4AF9-8B5B-461C9368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1580-0FA7-4B41-B25F-B00872A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C048-54FE-4DA6-9AD5-0E1550B8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65C0-9E7B-49D7-AC44-93D33A8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B9-4172-4768-B90D-03B1AA6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1197-9131-470E-A23C-9DE8626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F27-37A8-4466-9CDB-4050E406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73DE-5E6E-4CFF-B1A3-83C43C1D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A5424-A5D2-46E8-B207-685D5390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792A-41C4-487A-87D2-49211B9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F5B68-E714-4878-8315-3048225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A47F9-6EDA-4A13-B9EF-BE9E1C9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062-10C3-4120-8673-AFAEE4E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E920-DDD3-4632-A97C-C211E49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002-73CD-4948-B863-8EF49142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65C51-DB41-4E47-BE81-44A4F5AC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04AC-D997-467E-A3D6-A5E8850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8704E-D907-4C81-928A-A970917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05ED-7339-4198-9984-72A15DB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9F0F-3F5D-4323-BCA3-C645E0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7758-A261-432F-8329-93FFEEFA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EA617-2C8C-4970-B4E8-8CF5D428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E1BD-D5D8-46E4-BC2A-3455945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55B8-A8D6-492D-A0E0-7F9BCF3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8AC2-13D3-4D0A-BAA3-0FE0CC1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617-C61A-4E53-AA04-8C52705B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555CF-A578-47DF-B276-82FE6F44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6BFD-AAE9-477D-B220-59CC0939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3BD9-0395-4393-8D84-527FCA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16C5-A0E2-4F16-AE69-67B0047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C124-3D8E-4DEC-A4B1-7764CDD7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1F8D-6E66-4414-AB11-E01BB50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D4D-3D9D-4EE2-B81A-1C685F38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DC02-DA95-472F-9144-9E045075E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F96-54DE-42DD-9150-157D29E6D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459D-B060-4468-88C0-93193422B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2F5B-4428-48AD-AC44-69FD0660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34" y="0"/>
            <a:ext cx="4574388" cy="647115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ar-SA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النموذج الثنائي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84A92-A6D7-4220-A779-1C5D25D64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59" y="1294230"/>
            <a:ext cx="4574388" cy="552320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السعة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سيارتين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الطول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5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العرض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2.51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الارتفاع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3.5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1100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وسائل الأمان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كهربائية 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ميكانيكية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عاملين التشغيل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مكان التشغيل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مغلق/مفتوح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مصدر الكهرباء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208/ 220 فولت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الأقصى للتحميل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2500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زمن تشغيل الصعود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26 ثانية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D6C12-8E5C-4997-ADF0-E98A674F2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2" y="0"/>
            <a:ext cx="7109409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C7FADC-3032-4A2B-A106-5D1192F74121}"/>
              </a:ext>
            </a:extLst>
          </p:cNvPr>
          <p:cNvSpPr txBox="1">
            <a:spLocks/>
          </p:cNvSpPr>
          <p:nvPr/>
        </p:nvSpPr>
        <p:spPr>
          <a:xfrm>
            <a:off x="154659" y="647115"/>
            <a:ext cx="4574388" cy="5486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Two Post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007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CD6E-6D1D-4DB0-B860-5B9A931F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098" y="1983545"/>
            <a:ext cx="7033847" cy="367166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 rtl="1"/>
            <a:r>
              <a:rPr lang="ar-EG" sz="3100" dirty="0"/>
              <a:t>- تم</a:t>
            </a:r>
            <a:r>
              <a:rPr lang="ar-EG" dirty="0"/>
              <a:t> </a:t>
            </a:r>
            <a:r>
              <a:rPr lang="ar-EG" sz="2800" dirty="0"/>
              <a:t>ﺗﺻﻣﯾم ھذا اﻟﻧﻣوذج ﻟﻛﺎﻓﺔ اﻻﺳﺗﺧداﻣﺎت ﺳواءا اﻟﻤﺒﺎﻧﻲ اﻟﺴﻜﻨﯿﺔ أو اﻟﻤﺴﺘﺸﻔﯿﺎت واﻟﺠﺎﻣﻌﺎت وﻣﻮﻗﻒ اﻟﺴﯿﺎرات اﻟﻌﺎﻣﺔ واﻟﺨﺎﺻﺔ</a:t>
            </a:r>
            <a:br>
              <a:rPr lang="ar-EG" sz="2800" dirty="0"/>
            </a:br>
            <a:r>
              <a:rPr lang="ar-EG" sz="2800" dirty="0"/>
              <a:t>- يتسع هذا النموذج علي سيارتين ويعتمد أسلوب التشغيل علي رفع السيارة بواسطة نظام هيدروليكي / ميكانيكي </a:t>
            </a:r>
            <a:br>
              <a:rPr lang="ar-EG" sz="2800" dirty="0"/>
            </a:br>
            <a:r>
              <a:rPr lang="ar-EG" sz="2800" dirty="0"/>
              <a:t>- يمكن استخدام هذا النموذج في الأماكن المغلقة / المفتوحة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7A9A1-9A79-4DD1-BE89-4CB911B6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8955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النموذج الثنائي</vt:lpstr>
      <vt:lpstr>- تم ﺗﺻﻣﯾم ھذا اﻟﻧﻣوذج ﻟﻛﺎﻓﺔ اﻻﺳﺗﺧداﻣﺎت ﺳواءا اﻟﻤﺒﺎﻧﻲ اﻟﺴﻜﻨﯿﺔ أو اﻟﻤﺴﺘﺸﻔﯿﺎت واﻟﺠﺎﻣﻌﺎت وﻣﻮﻗﻒ اﻟﺴﯿﺎرات اﻟﻌﺎﻣﺔ واﻟﺨﺎﺻﺔ - يتسع هذا النموذج علي سيارتين ويعتمد أسلوب التشغيل علي رفع السيارة بواسطة نظام هيدروليكي / ميكانيكي  - يمكن استخدام هذا النموذج في الأماكن المغلقة / المفتوحة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</dc:creator>
  <cp:lastModifiedBy>nozom</cp:lastModifiedBy>
  <cp:revision>43</cp:revision>
  <dcterms:created xsi:type="dcterms:W3CDTF">2021-06-14T12:12:12Z</dcterms:created>
  <dcterms:modified xsi:type="dcterms:W3CDTF">2021-06-27T13:30:39Z</dcterms:modified>
</cp:coreProperties>
</file>