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51BC0-21F7-43DC-A757-F100D68D79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AD4DF-F3EB-4781-8CCC-E4704B8C03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C04DB-700F-442B-BDAC-297A51F018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13BD50-D63C-47DF-894A-75A63B19C8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DB297A-7A98-437B-BE97-6A31FD41F2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F1E346-36D0-41C5-83B6-C7A82A1F43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300B74-909E-4955-A8F4-824EBF24B3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1B8CFC-A756-4A71-B2B5-08B3282DBD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0632C1-4822-49C9-8E0C-CC62339E4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D84399-2B2F-45C8-BCAF-07A94F7FF5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1E5FB8-6E92-473A-A401-BFB52A8847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D88CE4-34C7-41AA-9B5C-81B7F0C863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9B455E-F4D9-4C75-866D-3F6BC22C2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9FB71C-CBE1-4CBB-9382-58BA25F31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0CF8F5-1F15-4829-B2ED-5AA8BAF72B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3C0441-88EE-406A-9EF9-33835D3AC4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5A00FD-0C4B-41A1-89F3-A8F389DA0F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BE3AE1-3276-4F06-B9F8-F6D82D30C0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A3EE87-1B53-4194-829C-985B7A3C8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BB26C7-C8FD-4BD9-ABD1-5549DCAFCC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787AEB-18E6-4D9F-927D-2EE705C8D5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9A55F1-80B9-49E9-B1A1-68E27BE714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D23D19-00CE-4CBD-9052-7DD9EBD0E2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A099D4-C92A-48C7-971E-BE02FC893A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68D547-CCAD-4036-93A0-BF6D23731F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F396EC-2D63-445B-B97A-CEAA9232D3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C62317-D8D8-4598-AFA9-DBB8C41D5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2FC160-59E5-474B-AE04-51D25ACCEF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58D8BB-7F58-4EA1-920F-AA39F579B3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0ABD66-3E8E-4315-8BD7-3371E38381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C2571C-8A19-410D-B091-2B8B15B6A5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02A259-80D6-4D4E-B246-2637CB7D40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2F818B-3EE1-4BE4-89D1-47F0698504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E3C67F-64F8-401C-A15A-FF777FB4BC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57451F-FB15-4ABF-A55C-D043A7A029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2CF3B7-5C3D-4E36-A3A0-C6BF844CC2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61CC47-DDB3-4375-8671-69D1C15D49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25113B-94A2-4AF2-9EEF-F10EBA544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BC6A13-33AA-4D40-AC3E-A36B4E6B4D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E7D1F0-C563-441F-BB9D-082B375D92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0F983C5-B26B-4AB1-B98B-38D6BDCB24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729C04A-6839-4BB6-BA03-F26C694211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031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501960" y="475200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031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501960" y="5805360"/>
            <a:ext cx="28558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72A133-3A8C-4B63-A172-F62E7FE6B0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0E86CE-5B03-4700-AD20-4F11301C5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1CCB48-7AF9-4631-B0F4-D9B840D2F2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D7B33-1E85-4CAE-A9BC-A6BDACC0C9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9000" y="580536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3C4CB9-8ACB-40EB-867F-0F98765D3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9000" y="4752000"/>
            <a:ext cx="432828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5805360"/>
            <a:ext cx="887004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4"/>
              </a:spcAft>
              <a:buNone/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C8468-3C3C-48AF-A02D-4E7AF5D21B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0" algn="ctr">
              <a:spcAft>
                <a:spcPts val="1414"/>
              </a:spcAft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604800" indent="0" algn="ctr">
              <a:spcAft>
                <a:spcPts val="1131"/>
              </a:spcAft>
            </a:pPr>
            <a:r>
              <a:rPr b="0" lang="en-NG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NG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907200" indent="0" algn="ctr">
              <a:spcAft>
                <a:spcPts val="848"/>
              </a:spcAft>
            </a:pPr>
            <a:r>
              <a:rPr b="0" lang="en-NG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NG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209600" indent="0" algn="ctr">
              <a:spcAft>
                <a:spcPts val="561"/>
              </a:spcAft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1512000" indent="0" algn="ctr">
              <a:spcAft>
                <a:spcPts val="281"/>
              </a:spcAft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1814400" indent="0" algn="ctr">
              <a:spcAft>
                <a:spcPts val="281"/>
              </a:spcAft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2116800" indent="0" algn="ctr">
              <a:spcAft>
                <a:spcPts val="281"/>
              </a:spcAft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A22CB1F-DABC-4AAF-BACD-A48B7CBB9D49}" type="slidenum"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NG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NG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3BE2B6-5170-487D-AF80-164ABD871CF0}" type="slidenum"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NG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NG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D80E4E7-B06F-4F16-ABF1-CC2A927BE112}" type="slidenum"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NG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NG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NG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12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N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260C550-443E-4BA9-835D-952CC75C0E97}" type="slidenum">
              <a:rPr b="0" lang="en-NG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N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aayobam/stock-trading.git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720" y="76176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Stock Trade Simulator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83200" y="2023920"/>
            <a:ext cx="8870040" cy="36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</a:rPr>
              <a:t>Developed by</a:t>
            </a:r>
            <a:endParaRPr b="0" lang="en-NG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</a:rPr>
              <a:t>Abayomi Olowu</a:t>
            </a:r>
            <a:r>
              <a:rPr b="0" lang="en-NG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NG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b="0" lang="en-NG" sz="2400" spc="-1" strike="noStrike">
                <a:solidFill>
                  <a:srgbClr val="000000"/>
                </a:solidFill>
                <a:latin typeface="Arial"/>
              </a:rPr>
              <a:t>Github Link: </a:t>
            </a:r>
            <a:r>
              <a:rPr b="0" lang="en-NG" sz="2400" spc="-1" strike="noStrike">
                <a:solidFill>
                  <a:srgbClr val="000000"/>
                </a:solidFill>
                <a:latin typeface="Arial"/>
                <a:hlinkClick r:id="rId1"/>
              </a:rPr>
              <a:t>Project Github link</a:t>
            </a:r>
            <a:endParaRPr b="0" lang="en-NG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b="0" lang="en-NG" sz="2400" spc="-1" strike="noStrike">
                <a:solidFill>
                  <a:srgbClr val="000000"/>
                </a:solidFill>
                <a:latin typeface="Arial"/>
              </a:rPr>
              <a:t>Email: aayobam@gmail.com</a:t>
            </a:r>
            <a:endParaRPr b="0" lang="en-NG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3960" y="4507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Limitations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2044800"/>
            <a:ext cx="8870040" cy="47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414"/>
              </a:spcAft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MongoDb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doesnt seem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to work well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with django as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the current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version of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djongo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doesn’t seem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to be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compatible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with the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current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version of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django.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>
              <a:spcAft>
                <a:spcPts val="1414"/>
              </a:spcAft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Django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datatypes 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decimal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clashes with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that on mongo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db.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>
              <a:spcAft>
                <a:spcPts val="1414"/>
              </a:spcAft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Django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version has to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downgraded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to the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compatible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version og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djongo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package.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Poblem Statement of Project.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417"/>
              </a:spcAft>
              <a:buNone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Develop a trading platform where the 10 stock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traders of the platform are given deposit of $100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which they can trade with. This platform should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also provide visual feature where traders can view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the progress or their trades and see how much is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being gained or lost in real time. Admins can also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keep track of all the traders on their platform and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track the progress of their trades in real time using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graphs.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>
        <p:split dir="in" orient="horz"/>
      </p:transition>
    </mc:Choice>
    <mc:Fallback>
      <p:transition spd="slow">
        <p:split dir="in" orient="horz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4000" spc="-1" strike="noStrike">
                <a:solidFill>
                  <a:srgbClr val="000000"/>
                </a:solidFill>
                <a:latin typeface="Times New Roman"/>
              </a:rPr>
              <a:t>Software tools used to achieve this.</a:t>
            </a:r>
            <a:endParaRPr b="0" lang="en-NG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Broke down all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features into smaller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tasks.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406080" indent="-30456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Implemented the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backend features with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python, Django web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framework(mvt) ,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mongoDB,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django(client 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connecting django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project to mongoDb),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django-crispy-forms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and pyplot library.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406080" indent="-30456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Implemented the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Visuals with bootstrap,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internal css, htmx(for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ajax calls and real time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trading results).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406080" indent="-30456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Implemented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asynchronous task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schedulling using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celery, django-celery-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beats and redis.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Implementation and Features.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Registration form 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traders to register an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account.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Single login form 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traders and admins.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User dashboard to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view trade charts.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Admin dashboard 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admins to keep tracks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of traders charts in real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time.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Management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commands for admin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to start and simulate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the trades for users.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Management command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for admin to auto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create 10 users for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testing purpose. Note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that admins or staffs of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the company are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automatically excluded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for trading.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  <a:p>
            <a:pPr marL="306720" indent="-23004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Documentation on how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to run this project on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your computer reside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on the project’s github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repository </a:t>
            </a: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README.md File.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0000" y="35784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Login view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60000" y="26355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414"/>
              </a:spcAft>
            </a:pPr>
            <a:r>
              <a:rPr b="0" lang="en-NG" sz="3200" spc="-1" strike="noStrike">
                <a:solidFill>
                  <a:srgbClr val="000000"/>
                </a:solidFill>
                <a:latin typeface="Times New Roman"/>
              </a:rPr>
              <a:t>Image to be here</a:t>
            </a: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20000" y="1499040"/>
            <a:ext cx="8640000" cy="51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180000" y="35784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Registration view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360000" y="26355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414"/>
              </a:spcAft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864000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180000" y="35784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User Dashboard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360000" y="26355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864000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 txBox="1"/>
          <p:nvPr/>
        </p:nvSpPr>
        <p:spPr>
          <a:xfrm>
            <a:off x="180000" y="35784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Admin Dashboard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360000" y="26355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846000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 txBox="1"/>
          <p:nvPr/>
        </p:nvSpPr>
        <p:spPr>
          <a:xfrm>
            <a:off x="180000" y="35784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NG" sz="4400" spc="-1" strike="noStrike">
                <a:solidFill>
                  <a:srgbClr val="000000"/>
                </a:solidFill>
                <a:latin typeface="Times New Roman"/>
              </a:rPr>
              <a:t>Django Admin Dashboard</a:t>
            </a:r>
            <a:endParaRPr b="0" lang="en-NG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360000" y="26355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Aft>
                <a:spcPts val="1414"/>
              </a:spcAft>
            </a:pPr>
            <a:endParaRPr b="0" lang="en-NG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918000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2023-05-24T08:25:38Z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en-NG</dc:language>
  <cp:lastModifiedBy/>
  <dcterms:modified xsi:type="dcterms:W3CDTF">2023-05-24T18:21:09Z</dcterms:modified>
  <cp:revision>5</cp:revision>
  <dc:subject/>
  <dc:title>Vintage</dc:title>
</cp:coreProperties>
</file>