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87A4B-0588-41FE-AFC4-6F3F0F6B9D7F}" v="5" dt="2020-11-18T10:16:53.318"/>
    <p1510:client id="{DABCA79A-179E-415E-92BE-0130FCADDF4D}" v="384" dt="2020-11-18T14:49:18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yaz Ali Mohammad" userId="9375c896c4a69bab" providerId="LiveId" clId="{DABCA79A-179E-415E-92BE-0130FCADDF4D}"/>
    <pc:docChg chg="undo custSel mod addSld modSld sldOrd">
      <pc:chgData name="Riyaz Ali Mohammad" userId="9375c896c4a69bab" providerId="LiveId" clId="{DABCA79A-179E-415E-92BE-0130FCADDF4D}" dt="2020-11-18T14:49:18.793" v="2625" actId="20577"/>
      <pc:docMkLst>
        <pc:docMk/>
      </pc:docMkLst>
      <pc:sldChg chg="modSp mod">
        <pc:chgData name="Riyaz Ali Mohammad" userId="9375c896c4a69bab" providerId="LiveId" clId="{DABCA79A-179E-415E-92BE-0130FCADDF4D}" dt="2020-11-18T13:49:00.743" v="123" actId="122"/>
        <pc:sldMkLst>
          <pc:docMk/>
          <pc:sldMk cId="1502880942" sldId="256"/>
        </pc:sldMkLst>
        <pc:spChg chg="mod">
          <ac:chgData name="Riyaz Ali Mohammad" userId="9375c896c4a69bab" providerId="LiveId" clId="{DABCA79A-179E-415E-92BE-0130FCADDF4D}" dt="2020-11-18T13:48:54.061" v="121" actId="1076"/>
          <ac:spMkLst>
            <pc:docMk/>
            <pc:sldMk cId="1502880942" sldId="256"/>
            <ac:spMk id="2" creationId="{39BE6A5C-9AC9-4CB4-A915-87F10B84C804}"/>
          </ac:spMkLst>
        </pc:spChg>
        <pc:spChg chg="mod">
          <ac:chgData name="Riyaz Ali Mohammad" userId="9375c896c4a69bab" providerId="LiveId" clId="{DABCA79A-179E-415E-92BE-0130FCADDF4D}" dt="2020-11-18T13:49:00.743" v="123" actId="122"/>
          <ac:spMkLst>
            <pc:docMk/>
            <pc:sldMk cId="1502880942" sldId="256"/>
            <ac:spMk id="3" creationId="{DFD2452E-0D4F-406A-B2FD-EC14FC3617A8}"/>
          </ac:spMkLst>
        </pc:spChg>
      </pc:sldChg>
      <pc:sldChg chg="addSp delSp modSp mod">
        <pc:chgData name="Riyaz Ali Mohammad" userId="9375c896c4a69bab" providerId="LiveId" clId="{DABCA79A-179E-415E-92BE-0130FCADDF4D}" dt="2020-11-18T13:48:38.960" v="120" actId="26606"/>
        <pc:sldMkLst>
          <pc:docMk/>
          <pc:sldMk cId="799370682" sldId="257"/>
        </pc:sldMkLst>
        <pc:spChg chg="mod ord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2" creationId="{294D20DC-17D5-4204-B2FF-1AF578D74491}"/>
          </ac:spMkLst>
        </pc:spChg>
        <pc:spChg chg="mod ord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3" creationId="{467AB66A-F62B-4BB2-A757-B3044B350CDC}"/>
          </ac:spMkLst>
        </pc:spChg>
        <pc:spChg chg="del">
          <ac:chgData name="Riyaz Ali Mohammad" userId="9375c896c4a69bab" providerId="LiveId" clId="{DABCA79A-179E-415E-92BE-0130FCADDF4D}" dt="2020-11-18T13:48:24.335" v="118" actId="26606"/>
          <ac:spMkLst>
            <pc:docMk/>
            <pc:sldMk cId="799370682" sldId="257"/>
            <ac:spMk id="8" creationId="{4E1BEB12-92AF-4445-98AD-4C7756E7C93B}"/>
          </ac:spMkLst>
        </pc:spChg>
        <pc:spChg chg="del">
          <ac:chgData name="Riyaz Ali Mohammad" userId="9375c896c4a69bab" providerId="LiveId" clId="{DABCA79A-179E-415E-92BE-0130FCADDF4D}" dt="2020-11-18T13:48:24.335" v="118" actId="26606"/>
          <ac:spMkLst>
            <pc:docMk/>
            <pc:sldMk cId="799370682" sldId="257"/>
            <ac:spMk id="10" creationId="{D0522C2C-7B5C-48A7-A969-03941E5D2E76}"/>
          </ac:spMkLst>
        </pc:spChg>
        <pc:spChg chg="del">
          <ac:chgData name="Riyaz Ali Mohammad" userId="9375c896c4a69bab" providerId="LiveId" clId="{DABCA79A-179E-415E-92BE-0130FCADDF4D}" dt="2020-11-18T13:48:24.335" v="118" actId="26606"/>
          <ac:spMkLst>
            <pc:docMk/>
            <pc:sldMk cId="799370682" sldId="257"/>
            <ac:spMk id="12" creationId="{9C682A1A-5B2D-4111-BBD6-620165633E5B}"/>
          </ac:spMkLst>
        </pc:spChg>
        <pc:spChg chg="del">
          <ac:chgData name="Riyaz Ali Mohammad" userId="9375c896c4a69bab" providerId="LiveId" clId="{DABCA79A-179E-415E-92BE-0130FCADDF4D}" dt="2020-11-18T13:48:24.335" v="118" actId="26606"/>
          <ac:spMkLst>
            <pc:docMk/>
            <pc:sldMk cId="799370682" sldId="257"/>
            <ac:spMk id="14" creationId="{D6EE29F2-D77F-4BD0-A20B-334D316A1C9D}"/>
          </ac:spMkLst>
        </pc:spChg>
        <pc:spChg chg="del">
          <ac:chgData name="Riyaz Ali Mohammad" userId="9375c896c4a69bab" providerId="LiveId" clId="{DABCA79A-179E-415E-92BE-0130FCADDF4D}" dt="2020-11-18T13:48:24.335" v="118" actId="26606"/>
          <ac:spMkLst>
            <pc:docMk/>
            <pc:sldMk cId="799370682" sldId="257"/>
            <ac:spMk id="16" creationId="{22D09ED2-868F-42C6-866E-F92E0CEF314F}"/>
          </ac:spMkLst>
        </pc:spChg>
        <pc:spChg chg="add del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21" creationId="{88294908-8B00-4F58-BBBA-20F71A40AA9E}"/>
          </ac:spMkLst>
        </pc:spChg>
        <pc:spChg chg="add del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23" creationId="{4364C879-1404-4203-8E9D-CC5DE0A621A2}"/>
          </ac:spMkLst>
        </pc:spChg>
        <pc:spChg chg="add del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25" creationId="{84617302-4B0D-4351-A6BB-6F0930D943AC}"/>
          </ac:spMkLst>
        </pc:spChg>
        <pc:spChg chg="add del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27" creationId="{DA2C7802-C2E0-4218-8F89-8DD7CCD2CD1C}"/>
          </ac:spMkLst>
        </pc:spChg>
        <pc:spChg chg="add del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29" creationId="{A6D7111A-21E5-4EE9-8A78-10E5530F0116}"/>
          </ac:spMkLst>
        </pc:spChg>
        <pc:spChg chg="add del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31" creationId="{A3969E80-A77B-49FC-9122-D89AFD5EE118}"/>
          </ac:spMkLst>
        </pc:spChg>
        <pc:spChg chg="add del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33" creationId="{1849CA57-76BD-4CF2-80BA-D7A46A01B7B1}"/>
          </ac:spMkLst>
        </pc:spChg>
        <pc:spChg chg="add del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35" creationId="{35E9085E-E730-4768-83D4-6CB7E9897153}"/>
          </ac:spMkLst>
        </pc:spChg>
        <pc:spChg chg="add del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37" creationId="{973272FE-A474-4CAE-8CA2-BCC8B476C3F4}"/>
          </ac:spMkLst>
        </pc:spChg>
        <pc:spChg chg="add del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39" creationId="{E07981EA-05A6-437C-88D7-B377B92B031D}"/>
          </ac:spMkLst>
        </pc:spChg>
        <pc:spChg chg="add del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41" creationId="{15E3C750-986E-4769-B1AE-49289FBEE757}"/>
          </ac:spMkLst>
        </pc:spChg>
        <pc:spChg chg="add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46" creationId="{C66F2F30-5DC0-44A0-BFA6-E12F46ED16DA}"/>
          </ac:spMkLst>
        </pc:spChg>
        <pc:spChg chg="add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48" creationId="{85872F57-7F42-4F97-8391-DDC8D0054C03}"/>
          </ac:spMkLst>
        </pc:spChg>
        <pc:spChg chg="add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50" creationId="{04DC2037-48A0-4F22-B9D4-8EAEBC780AB4}"/>
          </ac:spMkLst>
        </pc:spChg>
        <pc:spChg chg="add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52" creationId="{0006CBFD-ADA0-43D1-9332-9C34CA1C76ED}"/>
          </ac:spMkLst>
        </pc:spChg>
        <pc:spChg chg="add">
          <ac:chgData name="Riyaz Ali Mohammad" userId="9375c896c4a69bab" providerId="LiveId" clId="{DABCA79A-179E-415E-92BE-0130FCADDF4D}" dt="2020-11-18T13:48:38.960" v="120" actId="26606"/>
          <ac:spMkLst>
            <pc:docMk/>
            <pc:sldMk cId="799370682" sldId="257"/>
            <ac:spMk id="54" creationId="{2B931666-F28F-45F3-A074-66D2272D580B}"/>
          </ac:spMkLst>
        </pc:spChg>
      </pc:sldChg>
      <pc:sldChg chg="addSp delSp modSp mod">
        <pc:chgData name="Riyaz Ali Mohammad" userId="9375c896c4a69bab" providerId="LiveId" clId="{DABCA79A-179E-415E-92BE-0130FCADDF4D}" dt="2020-11-18T13:54:28.786" v="447" actId="27636"/>
        <pc:sldMkLst>
          <pc:docMk/>
          <pc:sldMk cId="2600136324" sldId="258"/>
        </pc:sldMkLst>
        <pc:spChg chg="mod ord">
          <ac:chgData name="Riyaz Ali Mohammad" userId="9375c896c4a69bab" providerId="LiveId" clId="{DABCA79A-179E-415E-92BE-0130FCADDF4D}" dt="2020-11-18T13:53:51.668" v="425" actId="20577"/>
          <ac:spMkLst>
            <pc:docMk/>
            <pc:sldMk cId="2600136324" sldId="258"/>
            <ac:spMk id="2" creationId="{3082A5D4-D812-4C66-A785-9DCA54554DDB}"/>
          </ac:spMkLst>
        </pc:spChg>
        <pc:spChg chg="mod">
          <ac:chgData name="Riyaz Ali Mohammad" userId="9375c896c4a69bab" providerId="LiveId" clId="{DABCA79A-179E-415E-92BE-0130FCADDF4D}" dt="2020-11-18T13:54:28.786" v="447" actId="27636"/>
          <ac:spMkLst>
            <pc:docMk/>
            <pc:sldMk cId="2600136324" sldId="258"/>
            <ac:spMk id="3" creationId="{CF8DB6B8-9DE5-4FFA-A2AE-9AF9989F655E}"/>
          </ac:spMkLst>
        </pc:spChg>
        <pc:spChg chg="del">
          <ac:chgData name="Riyaz Ali Mohammad" userId="9375c896c4a69bab" providerId="LiveId" clId="{DABCA79A-179E-415E-92BE-0130FCADDF4D}" dt="2020-11-18T13:49:55.824" v="135" actId="26606"/>
          <ac:spMkLst>
            <pc:docMk/>
            <pc:sldMk cId="2600136324" sldId="258"/>
            <ac:spMk id="8" creationId="{D278ADA9-6383-4BDD-80D2-8899A402687B}"/>
          </ac:spMkLst>
        </pc:spChg>
        <pc:spChg chg="del">
          <ac:chgData name="Riyaz Ali Mohammad" userId="9375c896c4a69bab" providerId="LiveId" clId="{DABCA79A-179E-415E-92BE-0130FCADDF4D}" dt="2020-11-18T13:49:55.824" v="135" actId="26606"/>
          <ac:spMkLst>
            <pc:docMk/>
            <pc:sldMk cId="2600136324" sldId="258"/>
            <ac:spMk id="10" creationId="{484B7147-B0F6-40ED-B5A2-FF72BC8198B6}"/>
          </ac:spMkLst>
        </pc:spChg>
        <pc:spChg chg="del">
          <ac:chgData name="Riyaz Ali Mohammad" userId="9375c896c4a69bab" providerId="LiveId" clId="{DABCA79A-179E-415E-92BE-0130FCADDF4D}" dt="2020-11-18T13:49:55.824" v="135" actId="26606"/>
          <ac:spMkLst>
            <pc:docMk/>
            <pc:sldMk cId="2600136324" sldId="258"/>
            <ac:spMk id="12" creationId="{B36D2DE0-0628-4A9A-A59D-7BA8B5EB3022}"/>
          </ac:spMkLst>
        </pc:spChg>
        <pc:spChg chg="del">
          <ac:chgData name="Riyaz Ali Mohammad" userId="9375c896c4a69bab" providerId="LiveId" clId="{DABCA79A-179E-415E-92BE-0130FCADDF4D}" dt="2020-11-18T13:49:55.824" v="135" actId="26606"/>
          <ac:spMkLst>
            <pc:docMk/>
            <pc:sldMk cId="2600136324" sldId="258"/>
            <ac:spMk id="14" creationId="{48E405C9-94BE-41DA-928C-DEC9A8550E9F}"/>
          </ac:spMkLst>
        </pc:spChg>
        <pc:spChg chg="del">
          <ac:chgData name="Riyaz Ali Mohammad" userId="9375c896c4a69bab" providerId="LiveId" clId="{DABCA79A-179E-415E-92BE-0130FCADDF4D}" dt="2020-11-18T13:49:55.824" v="135" actId="26606"/>
          <ac:spMkLst>
            <pc:docMk/>
            <pc:sldMk cId="2600136324" sldId="258"/>
            <ac:spMk id="16" creationId="{D2091A72-D5BB-42AC-8FD3-F7747D90861E}"/>
          </ac:spMkLst>
        </pc:spChg>
        <pc:spChg chg="del">
          <ac:chgData name="Riyaz Ali Mohammad" userId="9375c896c4a69bab" providerId="LiveId" clId="{DABCA79A-179E-415E-92BE-0130FCADDF4D}" dt="2020-11-18T13:49:55.824" v="135" actId="26606"/>
          <ac:spMkLst>
            <pc:docMk/>
            <pc:sldMk cId="2600136324" sldId="258"/>
            <ac:spMk id="18" creationId="{6ED12BFC-A737-46AF-8411-481112D54B0C}"/>
          </ac:spMkLst>
        </pc:spChg>
        <pc:spChg chg="add">
          <ac:chgData name="Riyaz Ali Mohammad" userId="9375c896c4a69bab" providerId="LiveId" clId="{DABCA79A-179E-415E-92BE-0130FCADDF4D}" dt="2020-11-18T13:49:55.824" v="135" actId="26606"/>
          <ac:spMkLst>
            <pc:docMk/>
            <pc:sldMk cId="2600136324" sldId="258"/>
            <ac:spMk id="24" creationId="{49FC0429-1777-4051-AFA1-A3E8593C0C76}"/>
          </ac:spMkLst>
        </pc:spChg>
        <pc:spChg chg="add">
          <ac:chgData name="Riyaz Ali Mohammad" userId="9375c896c4a69bab" providerId="LiveId" clId="{DABCA79A-179E-415E-92BE-0130FCADDF4D}" dt="2020-11-18T13:49:55.824" v="135" actId="26606"/>
          <ac:spMkLst>
            <pc:docMk/>
            <pc:sldMk cId="2600136324" sldId="258"/>
            <ac:spMk id="26" creationId="{38D3B1B8-B04F-487E-87AF-E6DDAAFBF3C2}"/>
          </ac:spMkLst>
        </pc:spChg>
        <pc:picChg chg="add">
          <ac:chgData name="Riyaz Ali Mohammad" userId="9375c896c4a69bab" providerId="LiveId" clId="{DABCA79A-179E-415E-92BE-0130FCADDF4D}" dt="2020-11-18T13:49:55.824" v="135" actId="26606"/>
          <ac:picMkLst>
            <pc:docMk/>
            <pc:sldMk cId="2600136324" sldId="258"/>
            <ac:picMk id="20" creationId="{942B511C-9043-4930-8D97-686D8A4FF024}"/>
          </ac:picMkLst>
        </pc:picChg>
      </pc:sldChg>
      <pc:sldChg chg="addSp delSp modSp mod">
        <pc:chgData name="Riyaz Ali Mohammad" userId="9375c896c4a69bab" providerId="LiveId" clId="{DABCA79A-179E-415E-92BE-0130FCADDF4D}" dt="2020-11-18T13:59:27.285" v="581" actId="20577"/>
        <pc:sldMkLst>
          <pc:docMk/>
          <pc:sldMk cId="805636515" sldId="259"/>
        </pc:sldMkLst>
        <pc:spChg chg="mod">
          <ac:chgData name="Riyaz Ali Mohammad" userId="9375c896c4a69bab" providerId="LiveId" clId="{DABCA79A-179E-415E-92BE-0130FCADDF4D}" dt="2020-11-18T13:58:21.831" v="543" actId="20577"/>
          <ac:spMkLst>
            <pc:docMk/>
            <pc:sldMk cId="805636515" sldId="259"/>
            <ac:spMk id="2" creationId="{91D4DBC1-7D43-4A97-8687-A724C2E6AD43}"/>
          </ac:spMkLst>
        </pc:spChg>
        <pc:spChg chg="mod">
          <ac:chgData name="Riyaz Ali Mohammad" userId="9375c896c4a69bab" providerId="LiveId" clId="{DABCA79A-179E-415E-92BE-0130FCADDF4D}" dt="2020-11-18T13:59:27.285" v="581" actId="20577"/>
          <ac:spMkLst>
            <pc:docMk/>
            <pc:sldMk cId="805636515" sldId="259"/>
            <ac:spMk id="3" creationId="{975FF750-A888-436A-A231-B75B9AF71188}"/>
          </ac:spMkLst>
        </pc:spChg>
        <pc:spChg chg="add del">
          <ac:chgData name="Riyaz Ali Mohammad" userId="9375c896c4a69bab" providerId="LiveId" clId="{DABCA79A-179E-415E-92BE-0130FCADDF4D}" dt="2020-11-18T13:57:38.909" v="536" actId="26606"/>
          <ac:spMkLst>
            <pc:docMk/>
            <pc:sldMk cId="805636515" sldId="259"/>
            <ac:spMk id="74" creationId="{74426AB7-D619-4515-962A-BC83909EC015}"/>
          </ac:spMkLst>
        </pc:spChg>
        <pc:spChg chg="add del">
          <ac:chgData name="Riyaz Ali Mohammad" userId="9375c896c4a69bab" providerId="LiveId" clId="{DABCA79A-179E-415E-92BE-0130FCADDF4D}" dt="2020-11-18T13:57:38.909" v="536" actId="26606"/>
          <ac:spMkLst>
            <pc:docMk/>
            <pc:sldMk cId="805636515" sldId="259"/>
            <ac:spMk id="76" creationId="{DE47DF98-723F-4AAC-ABCF-CACBC438F78F}"/>
          </ac:spMkLst>
        </pc:spChg>
        <pc:spChg chg="add del">
          <ac:chgData name="Riyaz Ali Mohammad" userId="9375c896c4a69bab" providerId="LiveId" clId="{DABCA79A-179E-415E-92BE-0130FCADDF4D}" dt="2020-11-18T13:57:38.909" v="536" actId="26606"/>
          <ac:spMkLst>
            <pc:docMk/>
            <pc:sldMk cId="805636515" sldId="259"/>
            <ac:spMk id="194" creationId="{BDD7BED2-CC5E-4866-AC0C-DCF928AF8AEE}"/>
          </ac:spMkLst>
        </pc:spChg>
        <pc:picChg chg="add del">
          <ac:chgData name="Riyaz Ali Mohammad" userId="9375c896c4a69bab" providerId="LiveId" clId="{DABCA79A-179E-415E-92BE-0130FCADDF4D}" dt="2020-11-18T13:57:38.909" v="536" actId="26606"/>
          <ac:picMkLst>
            <pc:docMk/>
            <pc:sldMk cId="805636515" sldId="259"/>
            <ac:picMk id="192" creationId="{D266A5D8-E184-4E8F-9001-D6F41E3974FE}"/>
          </ac:picMkLst>
        </pc:picChg>
        <pc:picChg chg="add del">
          <ac:chgData name="Riyaz Ali Mohammad" userId="9375c896c4a69bab" providerId="LiveId" clId="{DABCA79A-179E-415E-92BE-0130FCADDF4D}" dt="2020-11-18T13:57:38.909" v="536" actId="26606"/>
          <ac:picMkLst>
            <pc:docMk/>
            <pc:sldMk cId="805636515" sldId="259"/>
            <ac:picMk id="193" creationId="{4EB1D02B-BBFA-4A97-A021-7816ECC34904}"/>
          </ac:picMkLst>
        </pc:picChg>
        <pc:picChg chg="mod ord">
          <ac:chgData name="Riyaz Ali Mohammad" userId="9375c896c4a69bab" providerId="LiveId" clId="{DABCA79A-179E-415E-92BE-0130FCADDF4D}" dt="2020-11-18T13:57:56.451" v="540" actId="1076"/>
          <ac:picMkLst>
            <pc:docMk/>
            <pc:sldMk cId="805636515" sldId="259"/>
            <ac:picMk id="1026" creationId="{3B78BD24-F8F0-4B83-80F0-970E95786EE9}"/>
          </ac:picMkLst>
        </pc:picChg>
        <pc:cxnChg chg="add del">
          <ac:chgData name="Riyaz Ali Mohammad" userId="9375c896c4a69bab" providerId="LiveId" clId="{DABCA79A-179E-415E-92BE-0130FCADDF4D}" dt="2020-11-18T13:57:38.909" v="536" actId="26606"/>
          <ac:cxnSpMkLst>
            <pc:docMk/>
            <pc:sldMk cId="805636515" sldId="259"/>
            <ac:cxnSpMk id="78" creationId="{EA29FC7C-9308-4FDE-8DCA-405668055B0F}"/>
          </ac:cxnSpMkLst>
        </pc:cxnChg>
      </pc:sldChg>
      <pc:sldChg chg="modSp mod">
        <pc:chgData name="Riyaz Ali Mohammad" userId="9375c896c4a69bab" providerId="LiveId" clId="{DABCA79A-179E-415E-92BE-0130FCADDF4D}" dt="2020-11-18T14:00:02.914" v="600" actId="14100"/>
        <pc:sldMkLst>
          <pc:docMk/>
          <pc:sldMk cId="680003168" sldId="260"/>
        </pc:sldMkLst>
        <pc:spChg chg="mod">
          <ac:chgData name="Riyaz Ali Mohammad" userId="9375c896c4a69bab" providerId="LiveId" clId="{DABCA79A-179E-415E-92BE-0130FCADDF4D}" dt="2020-11-18T13:59:55.995" v="598" actId="20577"/>
          <ac:spMkLst>
            <pc:docMk/>
            <pc:sldMk cId="680003168" sldId="260"/>
            <ac:spMk id="2" creationId="{6E42885B-A4D7-46F3-9537-E51D6A1ABDA4}"/>
          </ac:spMkLst>
        </pc:spChg>
        <pc:picChg chg="mod">
          <ac:chgData name="Riyaz Ali Mohammad" userId="9375c896c4a69bab" providerId="LiveId" clId="{DABCA79A-179E-415E-92BE-0130FCADDF4D}" dt="2020-11-18T14:00:02.914" v="600" actId="14100"/>
          <ac:picMkLst>
            <pc:docMk/>
            <pc:sldMk cId="680003168" sldId="260"/>
            <ac:picMk id="2050" creationId="{625D8C20-FA2F-407C-80A3-C7E289A64AF9}"/>
          </ac:picMkLst>
        </pc:picChg>
      </pc:sldChg>
      <pc:sldChg chg="addSp modSp mod setBg setClrOvrMap">
        <pc:chgData name="Riyaz Ali Mohammad" userId="9375c896c4a69bab" providerId="LiveId" clId="{DABCA79A-179E-415E-92BE-0130FCADDF4D}" dt="2020-11-18T14:14:46.106" v="1102" actId="404"/>
        <pc:sldMkLst>
          <pc:docMk/>
          <pc:sldMk cId="3499504943" sldId="261"/>
        </pc:sldMkLst>
        <pc:spChg chg="mod">
          <ac:chgData name="Riyaz Ali Mohammad" userId="9375c896c4a69bab" providerId="LiveId" clId="{DABCA79A-179E-415E-92BE-0130FCADDF4D}" dt="2020-11-18T14:14:06.863" v="1095" actId="207"/>
          <ac:spMkLst>
            <pc:docMk/>
            <pc:sldMk cId="3499504943" sldId="261"/>
            <ac:spMk id="2" creationId="{C83F6A8C-F353-4EC8-903E-034DA049EA1F}"/>
          </ac:spMkLst>
        </pc:spChg>
        <pc:spChg chg="add mod">
          <ac:chgData name="Riyaz Ali Mohammad" userId="9375c896c4a69bab" providerId="LiveId" clId="{DABCA79A-179E-415E-92BE-0130FCADDF4D}" dt="2020-11-18T14:13:54.227" v="1094" actId="207"/>
          <ac:spMkLst>
            <pc:docMk/>
            <pc:sldMk cId="3499504943" sldId="261"/>
            <ac:spMk id="3" creationId="{0B38BF4E-4983-4846-BDDD-E25BA81177BB}"/>
          </ac:spMkLst>
        </pc:spChg>
        <pc:spChg chg="mod">
          <ac:chgData name="Riyaz Ali Mohammad" userId="9375c896c4a69bab" providerId="LiveId" clId="{DABCA79A-179E-415E-92BE-0130FCADDF4D}" dt="2020-11-18T14:14:26.268" v="1098" actId="1076"/>
          <ac:spMkLst>
            <pc:docMk/>
            <pc:sldMk cId="3499504943" sldId="261"/>
            <ac:spMk id="4" creationId="{6EFD7B9A-3C23-4C69-99B2-A08A0C9541CD}"/>
          </ac:spMkLst>
        </pc:spChg>
        <pc:spChg chg="add mod">
          <ac:chgData name="Riyaz Ali Mohammad" userId="9375c896c4a69bab" providerId="LiveId" clId="{DABCA79A-179E-415E-92BE-0130FCADDF4D}" dt="2020-11-18T14:14:46.106" v="1102" actId="404"/>
          <ac:spMkLst>
            <pc:docMk/>
            <pc:sldMk cId="3499504943" sldId="261"/>
            <ac:spMk id="5" creationId="{1150CD54-18DC-4038-A781-0A61D4F75ECE}"/>
          </ac:spMkLst>
        </pc:spChg>
        <pc:spChg chg="add">
          <ac:chgData name="Riyaz Ali Mohammad" userId="9375c896c4a69bab" providerId="LiveId" clId="{DABCA79A-179E-415E-92BE-0130FCADDF4D}" dt="2020-11-18T14:10:46.510" v="1061" actId="26606"/>
          <ac:spMkLst>
            <pc:docMk/>
            <pc:sldMk cId="3499504943" sldId="261"/>
            <ac:spMk id="9" creationId="{FEF085B8-A2C0-4A6F-B663-CCC56F3CD373}"/>
          </ac:spMkLst>
        </pc:spChg>
        <pc:spChg chg="add">
          <ac:chgData name="Riyaz Ali Mohammad" userId="9375c896c4a69bab" providerId="LiveId" clId="{DABCA79A-179E-415E-92BE-0130FCADDF4D}" dt="2020-11-18T14:10:46.510" v="1061" actId="26606"/>
          <ac:spMkLst>
            <pc:docMk/>
            <pc:sldMk cId="3499504943" sldId="261"/>
            <ac:spMk id="11" creationId="{2658F6D6-96E0-421A-96D6-3DF404008543}"/>
          </ac:spMkLst>
        </pc:spChg>
        <pc:spChg chg="add">
          <ac:chgData name="Riyaz Ali Mohammad" userId="9375c896c4a69bab" providerId="LiveId" clId="{DABCA79A-179E-415E-92BE-0130FCADDF4D}" dt="2020-11-18T14:10:46.510" v="1061" actId="26606"/>
          <ac:spMkLst>
            <pc:docMk/>
            <pc:sldMk cId="3499504943" sldId="261"/>
            <ac:spMk id="13" creationId="{3CF62545-93A0-4FD5-9B48-48DCA794CBA1}"/>
          </ac:spMkLst>
        </pc:spChg>
      </pc:sldChg>
      <pc:sldChg chg="addSp modSp mod setBg">
        <pc:chgData name="Riyaz Ali Mohammad" userId="9375c896c4a69bab" providerId="LiveId" clId="{DABCA79A-179E-415E-92BE-0130FCADDF4D}" dt="2020-11-18T14:20:59.026" v="1261" actId="20577"/>
        <pc:sldMkLst>
          <pc:docMk/>
          <pc:sldMk cId="3023072847" sldId="262"/>
        </pc:sldMkLst>
        <pc:spChg chg="mod">
          <ac:chgData name="Riyaz Ali Mohammad" userId="9375c896c4a69bab" providerId="LiveId" clId="{DABCA79A-179E-415E-92BE-0130FCADDF4D}" dt="2020-11-18T14:19:59.657" v="1248" actId="20577"/>
          <ac:spMkLst>
            <pc:docMk/>
            <pc:sldMk cId="3023072847" sldId="262"/>
            <ac:spMk id="2" creationId="{9A5102BB-E656-4E56-9637-AF0879E563D0}"/>
          </ac:spMkLst>
        </pc:spChg>
        <pc:spChg chg="mod">
          <ac:chgData name="Riyaz Ali Mohammad" userId="9375c896c4a69bab" providerId="LiveId" clId="{DABCA79A-179E-415E-92BE-0130FCADDF4D}" dt="2020-11-18T14:20:59.026" v="1261" actId="20577"/>
          <ac:spMkLst>
            <pc:docMk/>
            <pc:sldMk cId="3023072847" sldId="262"/>
            <ac:spMk id="3" creationId="{0569F908-D710-40A6-BA04-B73DFC0FE9C6}"/>
          </ac:spMkLst>
        </pc:spChg>
        <pc:spChg chg="add">
          <ac:chgData name="Riyaz Ali Mohammad" userId="9375c896c4a69bab" providerId="LiveId" clId="{DABCA79A-179E-415E-92BE-0130FCADDF4D}" dt="2020-11-18T14:16:36.630" v="1103" actId="26606"/>
          <ac:spMkLst>
            <pc:docMk/>
            <pc:sldMk cId="3023072847" sldId="262"/>
            <ac:spMk id="8" creationId="{33CD251C-A887-4D2F-925B-FC097198538B}"/>
          </ac:spMkLst>
        </pc:spChg>
        <pc:spChg chg="add">
          <ac:chgData name="Riyaz Ali Mohammad" userId="9375c896c4a69bab" providerId="LiveId" clId="{DABCA79A-179E-415E-92BE-0130FCADDF4D}" dt="2020-11-18T14:16:36.630" v="1103" actId="26606"/>
          <ac:spMkLst>
            <pc:docMk/>
            <pc:sldMk cId="3023072847" sldId="262"/>
            <ac:spMk id="14" creationId="{662A3FAA-D056-4098-8115-EA61EAF068CF}"/>
          </ac:spMkLst>
        </pc:spChg>
        <pc:grpChg chg="add">
          <ac:chgData name="Riyaz Ali Mohammad" userId="9375c896c4a69bab" providerId="LiveId" clId="{DABCA79A-179E-415E-92BE-0130FCADDF4D}" dt="2020-11-18T14:16:36.630" v="1103" actId="26606"/>
          <ac:grpSpMkLst>
            <pc:docMk/>
            <pc:sldMk cId="3023072847" sldId="262"/>
            <ac:grpSpMk id="10" creationId="{2C3846A5-A498-4C9E-B4DC-13532657D717}"/>
          </ac:grpSpMkLst>
        </pc:grpChg>
      </pc:sldChg>
      <pc:sldChg chg="addSp modSp mod setBg">
        <pc:chgData name="Riyaz Ali Mohammad" userId="9375c896c4a69bab" providerId="LiveId" clId="{DABCA79A-179E-415E-92BE-0130FCADDF4D}" dt="2020-11-18T14:38:16.861" v="2088" actId="1076"/>
        <pc:sldMkLst>
          <pc:docMk/>
          <pc:sldMk cId="3355345308" sldId="263"/>
        </pc:sldMkLst>
        <pc:spChg chg="mod">
          <ac:chgData name="Riyaz Ali Mohammad" userId="9375c896c4a69bab" providerId="LiveId" clId="{DABCA79A-179E-415E-92BE-0130FCADDF4D}" dt="2020-11-18T14:37:15.873" v="2078" actId="404"/>
          <ac:spMkLst>
            <pc:docMk/>
            <pc:sldMk cId="3355345308" sldId="263"/>
            <ac:spMk id="2" creationId="{F6DBAF44-FAD6-4B41-8A02-7ED59B877810}"/>
          </ac:spMkLst>
        </pc:spChg>
        <pc:spChg chg="mod">
          <ac:chgData name="Riyaz Ali Mohammad" userId="9375c896c4a69bab" providerId="LiveId" clId="{DABCA79A-179E-415E-92BE-0130FCADDF4D}" dt="2020-11-18T14:37:46.832" v="2080" actId="1076"/>
          <ac:spMkLst>
            <pc:docMk/>
            <pc:sldMk cId="3355345308" sldId="263"/>
            <ac:spMk id="3" creationId="{BA23426C-346D-4B2C-AB79-BDC1B519EC7F}"/>
          </ac:spMkLst>
        </pc:spChg>
        <pc:spChg chg="add mod">
          <ac:chgData name="Riyaz Ali Mohammad" userId="9375c896c4a69bab" providerId="LiveId" clId="{DABCA79A-179E-415E-92BE-0130FCADDF4D}" dt="2020-11-18T14:38:16.861" v="2088" actId="1076"/>
          <ac:spMkLst>
            <pc:docMk/>
            <pc:sldMk cId="3355345308" sldId="263"/>
            <ac:spMk id="4" creationId="{45D1BF10-6DEA-4B5B-9EEF-FC969B706294}"/>
          </ac:spMkLst>
        </pc:spChg>
        <pc:spChg chg="add">
          <ac:chgData name="Riyaz Ali Mohammad" userId="9375c896c4a69bab" providerId="LiveId" clId="{DABCA79A-179E-415E-92BE-0130FCADDF4D}" dt="2020-11-18T14:25:01.395" v="1420" actId="26606"/>
          <ac:spMkLst>
            <pc:docMk/>
            <pc:sldMk cId="3355345308" sldId="263"/>
            <ac:spMk id="8" creationId="{827B839B-9ADE-406B-8590-F1CAEDED45A1}"/>
          </ac:spMkLst>
        </pc:spChg>
        <pc:spChg chg="add">
          <ac:chgData name="Riyaz Ali Mohammad" userId="9375c896c4a69bab" providerId="LiveId" clId="{DABCA79A-179E-415E-92BE-0130FCADDF4D}" dt="2020-11-18T14:25:01.395" v="1420" actId="26606"/>
          <ac:spMkLst>
            <pc:docMk/>
            <pc:sldMk cId="3355345308" sldId="263"/>
            <ac:spMk id="10" creationId="{CFE45BF0-46DB-408C-B5F7-7B11716805D4}"/>
          </ac:spMkLst>
        </pc:spChg>
        <pc:spChg chg="add">
          <ac:chgData name="Riyaz Ali Mohammad" userId="9375c896c4a69bab" providerId="LiveId" clId="{DABCA79A-179E-415E-92BE-0130FCADDF4D}" dt="2020-11-18T14:25:01.395" v="1420" actId="26606"/>
          <ac:spMkLst>
            <pc:docMk/>
            <pc:sldMk cId="3355345308" sldId="263"/>
            <ac:spMk id="12" creationId="{2AEBC8F2-97B1-41B4-93F1-2D289E197FBA}"/>
          </ac:spMkLst>
        </pc:spChg>
        <pc:spChg chg="add">
          <ac:chgData name="Riyaz Ali Mohammad" userId="9375c896c4a69bab" providerId="LiveId" clId="{DABCA79A-179E-415E-92BE-0130FCADDF4D}" dt="2020-11-18T14:25:01.395" v="1420" actId="26606"/>
          <ac:spMkLst>
            <pc:docMk/>
            <pc:sldMk cId="3355345308" sldId="263"/>
            <ac:spMk id="14" creationId="{472E3A19-F5D5-48FC-BB9C-48C2F68F598B}"/>
          </ac:spMkLst>
        </pc:spChg>
        <pc:spChg chg="add">
          <ac:chgData name="Riyaz Ali Mohammad" userId="9375c896c4a69bab" providerId="LiveId" clId="{DABCA79A-179E-415E-92BE-0130FCADDF4D}" dt="2020-11-18T14:25:01.395" v="1420" actId="26606"/>
          <ac:spMkLst>
            <pc:docMk/>
            <pc:sldMk cId="3355345308" sldId="263"/>
            <ac:spMk id="16" creationId="{7A62E32F-BB65-43A8-8EB5-92346890E549}"/>
          </ac:spMkLst>
        </pc:spChg>
        <pc:spChg chg="add">
          <ac:chgData name="Riyaz Ali Mohammad" userId="9375c896c4a69bab" providerId="LiveId" clId="{DABCA79A-179E-415E-92BE-0130FCADDF4D}" dt="2020-11-18T14:25:01.395" v="1420" actId="26606"/>
          <ac:spMkLst>
            <pc:docMk/>
            <pc:sldMk cId="3355345308" sldId="263"/>
            <ac:spMk id="18" creationId="{14E91B64-9FCC-451E-AFB4-A827D6329367}"/>
          </ac:spMkLst>
        </pc:spChg>
      </pc:sldChg>
      <pc:sldChg chg="addSp delSp modSp mod setBg">
        <pc:chgData name="Riyaz Ali Mohammad" userId="9375c896c4a69bab" providerId="LiveId" clId="{DABCA79A-179E-415E-92BE-0130FCADDF4D}" dt="2020-11-18T14:33:27.587" v="1824" actId="403"/>
        <pc:sldMkLst>
          <pc:docMk/>
          <pc:sldMk cId="866763526" sldId="264"/>
        </pc:sldMkLst>
        <pc:spChg chg="mod">
          <ac:chgData name="Riyaz Ali Mohammad" userId="9375c896c4a69bab" providerId="LiveId" clId="{DABCA79A-179E-415E-92BE-0130FCADDF4D}" dt="2020-11-18T14:27:07.903" v="1559" actId="20577"/>
          <ac:spMkLst>
            <pc:docMk/>
            <pc:sldMk cId="866763526" sldId="264"/>
            <ac:spMk id="2" creationId="{8E2E5ECC-0C61-4D09-81EF-E243A39F2153}"/>
          </ac:spMkLst>
        </pc:spChg>
        <pc:spChg chg="del">
          <ac:chgData name="Riyaz Ali Mohammad" userId="9375c896c4a69bab" providerId="LiveId" clId="{DABCA79A-179E-415E-92BE-0130FCADDF4D}" dt="2020-11-18T14:25:54.526" v="1429" actId="26606"/>
          <ac:spMkLst>
            <pc:docMk/>
            <pc:sldMk cId="866763526" sldId="264"/>
            <ac:spMk id="3" creationId="{4EA8565F-8BA3-456E-A8CB-920C9C819B20}"/>
          </ac:spMkLst>
        </pc:spChg>
        <pc:spChg chg="add">
          <ac:chgData name="Riyaz Ali Mohammad" userId="9375c896c4a69bab" providerId="LiveId" clId="{DABCA79A-179E-415E-92BE-0130FCADDF4D}" dt="2020-11-18T14:25:54.526" v="1429" actId="26606"/>
          <ac:spMkLst>
            <pc:docMk/>
            <pc:sldMk cId="866763526" sldId="264"/>
            <ac:spMk id="9" creationId="{1BE4F293-0A40-4AA3-8747-1C7D9F3EEABB}"/>
          </ac:spMkLst>
        </pc:spChg>
        <pc:grpChg chg="add">
          <ac:chgData name="Riyaz Ali Mohammad" userId="9375c896c4a69bab" providerId="LiveId" clId="{DABCA79A-179E-415E-92BE-0130FCADDF4D}" dt="2020-11-18T14:25:54.526" v="1429" actId="26606"/>
          <ac:grpSpMkLst>
            <pc:docMk/>
            <pc:sldMk cId="866763526" sldId="264"/>
            <ac:grpSpMk id="11" creationId="{5D1CC8B8-2CD1-45F6-9CED-CA310400222D}"/>
          </ac:grpSpMkLst>
        </pc:grpChg>
        <pc:graphicFrameChg chg="add mod">
          <ac:chgData name="Riyaz Ali Mohammad" userId="9375c896c4a69bab" providerId="LiveId" clId="{DABCA79A-179E-415E-92BE-0130FCADDF4D}" dt="2020-11-18T14:33:27.587" v="1824" actId="403"/>
          <ac:graphicFrameMkLst>
            <pc:docMk/>
            <pc:sldMk cId="866763526" sldId="264"/>
            <ac:graphicFrameMk id="5" creationId="{2A1E589D-F549-4FB8-AA22-7A7CBDC0DA35}"/>
          </ac:graphicFrameMkLst>
        </pc:graphicFrameChg>
      </pc:sldChg>
      <pc:sldChg chg="addSp delSp modSp mod ord">
        <pc:chgData name="Riyaz Ali Mohammad" userId="9375c896c4a69bab" providerId="LiveId" clId="{DABCA79A-179E-415E-92BE-0130FCADDF4D}" dt="2020-11-18T14:03:55.823" v="749" actId="13926"/>
        <pc:sldMkLst>
          <pc:docMk/>
          <pc:sldMk cId="3485518902" sldId="265"/>
        </pc:sldMkLst>
        <pc:spChg chg="mod">
          <ac:chgData name="Riyaz Ali Mohammad" userId="9375c896c4a69bab" providerId="LiveId" clId="{DABCA79A-179E-415E-92BE-0130FCADDF4D}" dt="2020-11-18T14:03:55.823" v="749" actId="13926"/>
          <ac:spMkLst>
            <pc:docMk/>
            <pc:sldMk cId="3485518902" sldId="265"/>
            <ac:spMk id="2" creationId="{443BBE87-8963-4C84-8EE7-59F55A813299}"/>
          </ac:spMkLst>
        </pc:spChg>
        <pc:spChg chg="add del">
          <ac:chgData name="Riyaz Ali Mohammad" userId="9375c896c4a69bab" providerId="LiveId" clId="{DABCA79A-179E-415E-92BE-0130FCADDF4D}" dt="2020-11-18T14:01:21.453" v="610" actId="26606"/>
          <ac:spMkLst>
            <pc:docMk/>
            <pc:sldMk cId="3485518902" sldId="265"/>
            <ac:spMk id="76" creationId="{74426AB7-D619-4515-962A-BC83909EC015}"/>
          </ac:spMkLst>
        </pc:spChg>
        <pc:spChg chg="add del">
          <ac:chgData name="Riyaz Ali Mohammad" userId="9375c896c4a69bab" providerId="LiveId" clId="{DABCA79A-179E-415E-92BE-0130FCADDF4D}" dt="2020-11-18T14:01:21.453" v="610" actId="26606"/>
          <ac:spMkLst>
            <pc:docMk/>
            <pc:sldMk cId="3485518902" sldId="265"/>
            <ac:spMk id="78" creationId="{DE47DF98-723F-4AAC-ABCF-CACBC438F78F}"/>
          </ac:spMkLst>
        </pc:spChg>
        <pc:spChg chg="add del">
          <ac:chgData name="Riyaz Ali Mohammad" userId="9375c896c4a69bab" providerId="LiveId" clId="{DABCA79A-179E-415E-92BE-0130FCADDF4D}" dt="2020-11-18T14:01:21.453" v="610" actId="26606"/>
          <ac:spMkLst>
            <pc:docMk/>
            <pc:sldMk cId="3485518902" sldId="265"/>
            <ac:spMk id="5126" creationId="{71FC7D98-7B8B-402A-90FC-F027482F2142}"/>
          </ac:spMkLst>
        </pc:spChg>
        <pc:spChg chg="add del">
          <ac:chgData name="Riyaz Ali Mohammad" userId="9375c896c4a69bab" providerId="LiveId" clId="{DABCA79A-179E-415E-92BE-0130FCADDF4D}" dt="2020-11-18T14:01:21.453" v="610" actId="26606"/>
          <ac:spMkLst>
            <pc:docMk/>
            <pc:sldMk cId="3485518902" sldId="265"/>
            <ac:spMk id="5127" creationId="{AD7356EA-285B-4E5D-8FEC-104659A4FD2C}"/>
          </ac:spMkLst>
        </pc:spChg>
        <pc:picChg chg="mod">
          <ac:chgData name="Riyaz Ali Mohammad" userId="9375c896c4a69bab" providerId="LiveId" clId="{DABCA79A-179E-415E-92BE-0130FCADDF4D}" dt="2020-11-18T14:03:33.717" v="748" actId="14100"/>
          <ac:picMkLst>
            <pc:docMk/>
            <pc:sldMk cId="3485518902" sldId="265"/>
            <ac:picMk id="5124" creationId="{4964A829-48BB-45C6-A9D3-D2271D6535DD}"/>
          </ac:picMkLst>
        </pc:picChg>
        <pc:cxnChg chg="add del">
          <ac:chgData name="Riyaz Ali Mohammad" userId="9375c896c4a69bab" providerId="LiveId" clId="{DABCA79A-179E-415E-92BE-0130FCADDF4D}" dt="2020-11-18T14:01:21.453" v="610" actId="26606"/>
          <ac:cxnSpMkLst>
            <pc:docMk/>
            <pc:sldMk cId="3485518902" sldId="265"/>
            <ac:cxnSpMk id="80" creationId="{EA29FC7C-9308-4FDE-8DCA-405668055B0F}"/>
          </ac:cxnSpMkLst>
        </pc:cxnChg>
      </pc:sldChg>
      <pc:sldChg chg="addSp delSp modSp new mod setBg">
        <pc:chgData name="Riyaz Ali Mohammad" userId="9375c896c4a69bab" providerId="LiveId" clId="{DABCA79A-179E-415E-92BE-0130FCADDF4D}" dt="2020-11-18T14:36:32.851" v="2048" actId="26606"/>
        <pc:sldMkLst>
          <pc:docMk/>
          <pc:sldMk cId="3991530341" sldId="266"/>
        </pc:sldMkLst>
        <pc:spChg chg="mod">
          <ac:chgData name="Riyaz Ali Mohammad" userId="9375c896c4a69bab" providerId="LiveId" clId="{DABCA79A-179E-415E-92BE-0130FCADDF4D}" dt="2020-11-18T14:36:32.851" v="2048" actId="26606"/>
          <ac:spMkLst>
            <pc:docMk/>
            <pc:sldMk cId="3991530341" sldId="266"/>
            <ac:spMk id="2" creationId="{B4CAFA97-E619-4333-8DCD-E048C356AA34}"/>
          </ac:spMkLst>
        </pc:spChg>
        <pc:spChg chg="del mod">
          <ac:chgData name="Riyaz Ali Mohammad" userId="9375c896c4a69bab" providerId="LiveId" clId="{DABCA79A-179E-415E-92BE-0130FCADDF4D}" dt="2020-11-18T14:36:32.851" v="2048" actId="26606"/>
          <ac:spMkLst>
            <pc:docMk/>
            <pc:sldMk cId="3991530341" sldId="266"/>
            <ac:spMk id="3" creationId="{9B31F1F8-0950-4DD2-A1B8-CB19D562A514}"/>
          </ac:spMkLst>
        </pc:spChg>
        <pc:spChg chg="add">
          <ac:chgData name="Riyaz Ali Mohammad" userId="9375c896c4a69bab" providerId="LiveId" clId="{DABCA79A-179E-415E-92BE-0130FCADDF4D}" dt="2020-11-18T14:36:32.851" v="2048" actId="26606"/>
          <ac:spMkLst>
            <pc:docMk/>
            <pc:sldMk cId="3991530341" sldId="266"/>
            <ac:spMk id="9" creationId="{3A5B4632-C963-4296-86F0-79AA9EA5AE98}"/>
          </ac:spMkLst>
        </pc:spChg>
        <pc:graphicFrameChg chg="add">
          <ac:chgData name="Riyaz Ali Mohammad" userId="9375c896c4a69bab" providerId="LiveId" clId="{DABCA79A-179E-415E-92BE-0130FCADDF4D}" dt="2020-11-18T14:36:32.851" v="2048" actId="26606"/>
          <ac:graphicFrameMkLst>
            <pc:docMk/>
            <pc:sldMk cId="3991530341" sldId="266"/>
            <ac:graphicFrameMk id="5" creationId="{1CE54E8E-4C27-4619-BC47-914E93D354B6}"/>
          </ac:graphicFrameMkLst>
        </pc:graphicFrameChg>
      </pc:sldChg>
      <pc:sldChg chg="addSp delSp modSp new mod setBg">
        <pc:chgData name="Riyaz Ali Mohammad" userId="9375c896c4a69bab" providerId="LiveId" clId="{DABCA79A-179E-415E-92BE-0130FCADDF4D}" dt="2020-11-18T14:49:18.793" v="2625" actId="20577"/>
        <pc:sldMkLst>
          <pc:docMk/>
          <pc:sldMk cId="3783002880" sldId="267"/>
        </pc:sldMkLst>
        <pc:spChg chg="mod">
          <ac:chgData name="Riyaz Ali Mohammad" userId="9375c896c4a69bab" providerId="LiveId" clId="{DABCA79A-179E-415E-92BE-0130FCADDF4D}" dt="2020-11-18T14:43:42.927" v="2468" actId="26606"/>
          <ac:spMkLst>
            <pc:docMk/>
            <pc:sldMk cId="3783002880" sldId="267"/>
            <ac:spMk id="2" creationId="{4B9B4B55-8BF4-42E9-BBFA-EAAAF0D0EDA5}"/>
          </ac:spMkLst>
        </pc:spChg>
        <pc:spChg chg="del mod">
          <ac:chgData name="Riyaz Ali Mohammad" userId="9375c896c4a69bab" providerId="LiveId" clId="{DABCA79A-179E-415E-92BE-0130FCADDF4D}" dt="2020-11-18T14:43:42.927" v="2468" actId="26606"/>
          <ac:spMkLst>
            <pc:docMk/>
            <pc:sldMk cId="3783002880" sldId="267"/>
            <ac:spMk id="3" creationId="{E5044DB7-EDF7-41E7-B0C5-20906BD02E10}"/>
          </ac:spMkLst>
        </pc:spChg>
        <pc:spChg chg="add">
          <ac:chgData name="Riyaz Ali Mohammad" userId="9375c896c4a69bab" providerId="LiveId" clId="{DABCA79A-179E-415E-92BE-0130FCADDF4D}" dt="2020-11-18T14:43:42.927" v="2468" actId="26606"/>
          <ac:spMkLst>
            <pc:docMk/>
            <pc:sldMk cId="3783002880" sldId="267"/>
            <ac:spMk id="9" creationId="{577D1452-F0B7-431E-9A24-D3F7103D8510}"/>
          </ac:spMkLst>
        </pc:spChg>
        <pc:spChg chg="add">
          <ac:chgData name="Riyaz Ali Mohammad" userId="9375c896c4a69bab" providerId="LiveId" clId="{DABCA79A-179E-415E-92BE-0130FCADDF4D}" dt="2020-11-18T14:43:42.927" v="2468" actId="26606"/>
          <ac:spMkLst>
            <pc:docMk/>
            <pc:sldMk cId="3783002880" sldId="267"/>
            <ac:spMk id="11" creationId="{A660F4F9-5DF5-4F15-BE6A-CD8648BB1148}"/>
          </ac:spMkLst>
        </pc:spChg>
        <pc:graphicFrameChg chg="add mod">
          <ac:chgData name="Riyaz Ali Mohammad" userId="9375c896c4a69bab" providerId="LiveId" clId="{DABCA79A-179E-415E-92BE-0130FCADDF4D}" dt="2020-11-18T14:49:18.793" v="2625" actId="20577"/>
          <ac:graphicFrameMkLst>
            <pc:docMk/>
            <pc:sldMk cId="3783002880" sldId="267"/>
            <ac:graphicFrameMk id="5" creationId="{D826E8FC-5C0F-4E7D-8533-B9B451723D3F}"/>
          </ac:graphicFrameMkLst>
        </pc:graphicFrameChg>
      </pc:sldChg>
      <pc:sldChg chg="addSp delSp modSp new mod setBg setClrOvrMap">
        <pc:chgData name="Riyaz Ali Mohammad" userId="9375c896c4a69bab" providerId="LiveId" clId="{DABCA79A-179E-415E-92BE-0130FCADDF4D}" dt="2020-11-18T14:47:11.379" v="2585" actId="1076"/>
        <pc:sldMkLst>
          <pc:docMk/>
          <pc:sldMk cId="2746413763" sldId="268"/>
        </pc:sldMkLst>
        <pc:spChg chg="mod">
          <ac:chgData name="Riyaz Ali Mohammad" userId="9375c896c4a69bab" providerId="LiveId" clId="{DABCA79A-179E-415E-92BE-0130FCADDF4D}" dt="2020-11-18T14:46:45.267" v="2581" actId="26606"/>
          <ac:spMkLst>
            <pc:docMk/>
            <pc:sldMk cId="2746413763" sldId="268"/>
            <ac:spMk id="2" creationId="{704DB505-E833-466C-AE72-E37B28784146}"/>
          </ac:spMkLst>
        </pc:spChg>
        <pc:spChg chg="del mod">
          <ac:chgData name="Riyaz Ali Mohammad" userId="9375c896c4a69bab" providerId="LiveId" clId="{DABCA79A-179E-415E-92BE-0130FCADDF4D}" dt="2020-11-18T14:46:17.482" v="2578"/>
          <ac:spMkLst>
            <pc:docMk/>
            <pc:sldMk cId="2746413763" sldId="268"/>
            <ac:spMk id="3" creationId="{A3439534-6CFD-406F-9CAA-723B3C8CB71C}"/>
          </ac:spMkLst>
        </pc:spChg>
        <pc:spChg chg="add">
          <ac:chgData name="Riyaz Ali Mohammad" userId="9375c896c4a69bab" providerId="LiveId" clId="{DABCA79A-179E-415E-92BE-0130FCADDF4D}" dt="2020-11-18T14:46:45.267" v="2581" actId="26606"/>
          <ac:spMkLst>
            <pc:docMk/>
            <pc:sldMk cId="2746413763" sldId="268"/>
            <ac:spMk id="71" creationId="{E49CC64F-7275-4E33-961B-0C5CDC439875}"/>
          </ac:spMkLst>
        </pc:spChg>
        <pc:picChg chg="add mod">
          <ac:chgData name="Riyaz Ali Mohammad" userId="9375c896c4a69bab" providerId="LiveId" clId="{DABCA79A-179E-415E-92BE-0130FCADDF4D}" dt="2020-11-18T14:47:11.379" v="2585" actId="1076"/>
          <ac:picMkLst>
            <pc:docMk/>
            <pc:sldMk cId="2746413763" sldId="268"/>
            <ac:picMk id="1026" creationId="{E8A969B5-348F-43DF-AB6D-CB3A48013B8B}"/>
          </ac:picMkLst>
        </pc:picChg>
      </pc:sldChg>
    </pc:docChg>
  </pc:docChgLst>
  <pc:docChgLst>
    <pc:chgData name="Riyaz Ali Mohammad" userId="9375c896c4a69bab" providerId="LiveId" clId="{80187A4B-0588-41FE-AFC4-6F3F0F6B9D7F}"/>
    <pc:docChg chg="undo custSel mod addSld modSld">
      <pc:chgData name="Riyaz Ali Mohammad" userId="9375c896c4a69bab" providerId="LiveId" clId="{80187A4B-0588-41FE-AFC4-6F3F0F6B9D7F}" dt="2020-11-18T10:18:31.898" v="323" actId="20577"/>
      <pc:docMkLst>
        <pc:docMk/>
      </pc:docMkLst>
      <pc:sldChg chg="modSp mod">
        <pc:chgData name="Riyaz Ali Mohammad" userId="9375c896c4a69bab" providerId="LiveId" clId="{80187A4B-0588-41FE-AFC4-6F3F0F6B9D7F}" dt="2020-11-18T10:18:31.898" v="323" actId="20577"/>
        <pc:sldMkLst>
          <pc:docMk/>
          <pc:sldMk cId="866763526" sldId="264"/>
        </pc:sldMkLst>
        <pc:spChg chg="mod">
          <ac:chgData name="Riyaz Ali Mohammad" userId="9375c896c4a69bab" providerId="LiveId" clId="{80187A4B-0588-41FE-AFC4-6F3F0F6B9D7F}" dt="2020-11-18T10:18:31.898" v="323" actId="20577"/>
          <ac:spMkLst>
            <pc:docMk/>
            <pc:sldMk cId="866763526" sldId="264"/>
            <ac:spMk id="3" creationId="{4EA8565F-8BA3-456E-A8CB-920C9C819B20}"/>
          </ac:spMkLst>
        </pc:spChg>
      </pc:sldChg>
      <pc:sldChg chg="addSp delSp modSp new mod setBg setClrOvrMap">
        <pc:chgData name="Riyaz Ali Mohammad" userId="9375c896c4a69bab" providerId="LiveId" clId="{80187A4B-0588-41FE-AFC4-6F3F0F6B9D7F}" dt="2020-11-18T10:16:53.318" v="65" actId="14100"/>
        <pc:sldMkLst>
          <pc:docMk/>
          <pc:sldMk cId="3485518902" sldId="265"/>
        </pc:sldMkLst>
        <pc:spChg chg="mod">
          <ac:chgData name="Riyaz Ali Mohammad" userId="9375c896c4a69bab" providerId="LiveId" clId="{80187A4B-0588-41FE-AFC4-6F3F0F6B9D7F}" dt="2020-11-18T10:16:46.911" v="64" actId="26606"/>
          <ac:spMkLst>
            <pc:docMk/>
            <pc:sldMk cId="3485518902" sldId="265"/>
            <ac:spMk id="2" creationId="{443BBE87-8963-4C84-8EE7-59F55A813299}"/>
          </ac:spMkLst>
        </pc:spChg>
        <pc:spChg chg="add del">
          <ac:chgData name="Riyaz Ali Mohammad" userId="9375c896c4a69bab" providerId="LiveId" clId="{80187A4B-0588-41FE-AFC4-6F3F0F6B9D7F}" dt="2020-11-18T10:16:37.788" v="62"/>
          <ac:spMkLst>
            <pc:docMk/>
            <pc:sldMk cId="3485518902" sldId="265"/>
            <ac:spMk id="3" creationId="{BC7442C3-9FE3-405D-BFBD-D559A14AD7A6}"/>
          </ac:spMkLst>
        </pc:spChg>
        <pc:spChg chg="add del">
          <ac:chgData name="Riyaz Ali Mohammad" userId="9375c896c4a69bab" providerId="LiveId" clId="{80187A4B-0588-41FE-AFC4-6F3F0F6B9D7F}" dt="2020-11-18T10:16:25.207" v="60" actId="26606"/>
          <ac:spMkLst>
            <pc:docMk/>
            <pc:sldMk cId="3485518902" sldId="265"/>
            <ac:spMk id="71" creationId="{74426AB7-D619-4515-962A-BC83909EC015}"/>
          </ac:spMkLst>
        </pc:spChg>
        <pc:spChg chg="add del">
          <ac:chgData name="Riyaz Ali Mohammad" userId="9375c896c4a69bab" providerId="LiveId" clId="{80187A4B-0588-41FE-AFC4-6F3F0F6B9D7F}" dt="2020-11-18T10:16:25.207" v="60" actId="26606"/>
          <ac:spMkLst>
            <pc:docMk/>
            <pc:sldMk cId="3485518902" sldId="265"/>
            <ac:spMk id="73" creationId="{DE47DF98-723F-4AAC-ABCF-CACBC438F78F}"/>
          </ac:spMkLst>
        </pc:spChg>
        <pc:spChg chg="add">
          <ac:chgData name="Riyaz Ali Mohammad" userId="9375c896c4a69bab" providerId="LiveId" clId="{80187A4B-0588-41FE-AFC4-6F3F0F6B9D7F}" dt="2020-11-18T10:16:46.911" v="64" actId="26606"/>
          <ac:spMkLst>
            <pc:docMk/>
            <pc:sldMk cId="3485518902" sldId="265"/>
            <ac:spMk id="5126" creationId="{71FC7D98-7B8B-402A-90FC-F027482F2142}"/>
          </ac:spMkLst>
        </pc:spChg>
        <pc:spChg chg="add">
          <ac:chgData name="Riyaz Ali Mohammad" userId="9375c896c4a69bab" providerId="LiveId" clId="{80187A4B-0588-41FE-AFC4-6F3F0F6B9D7F}" dt="2020-11-18T10:16:46.911" v="64" actId="26606"/>
          <ac:spMkLst>
            <pc:docMk/>
            <pc:sldMk cId="3485518902" sldId="265"/>
            <ac:spMk id="5127" creationId="{AD7356EA-285B-4E5D-8FEC-104659A4FD2C}"/>
          </ac:spMkLst>
        </pc:spChg>
        <pc:picChg chg="add del mod">
          <ac:chgData name="Riyaz Ali Mohammad" userId="9375c896c4a69bab" providerId="LiveId" clId="{80187A4B-0588-41FE-AFC4-6F3F0F6B9D7F}" dt="2020-11-18T10:16:25.591" v="61"/>
          <ac:picMkLst>
            <pc:docMk/>
            <pc:sldMk cId="3485518902" sldId="265"/>
            <ac:picMk id="5122" creationId="{39F47CF5-A5AA-44CD-AF79-BCB86AEFF267}"/>
          </ac:picMkLst>
        </pc:picChg>
        <pc:picChg chg="add mod">
          <ac:chgData name="Riyaz Ali Mohammad" userId="9375c896c4a69bab" providerId="LiveId" clId="{80187A4B-0588-41FE-AFC4-6F3F0F6B9D7F}" dt="2020-11-18T10:16:53.318" v="65" actId="14100"/>
          <ac:picMkLst>
            <pc:docMk/>
            <pc:sldMk cId="3485518902" sldId="265"/>
            <ac:picMk id="5124" creationId="{4964A829-48BB-45C6-A9D3-D2271D6535DD}"/>
          </ac:picMkLst>
        </pc:picChg>
        <pc:cxnChg chg="add del">
          <ac:chgData name="Riyaz Ali Mohammad" userId="9375c896c4a69bab" providerId="LiveId" clId="{80187A4B-0588-41FE-AFC4-6F3F0F6B9D7F}" dt="2020-11-18T10:16:25.207" v="60" actId="26606"/>
          <ac:cxnSpMkLst>
            <pc:docMk/>
            <pc:sldMk cId="3485518902" sldId="265"/>
            <ac:cxnSpMk id="75" creationId="{EA29FC7C-9308-4FDE-8DCA-405668055B0F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665BC-3317-4844-9513-E59D593B47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966E17-DFE8-49F5-862A-AF0ECDD522A5}">
      <dgm:prSet/>
      <dgm:spPr/>
      <dgm:t>
        <a:bodyPr/>
        <a:lstStyle/>
        <a:p>
          <a:r>
            <a:rPr lang="en-IN"/>
            <a:t>Linear Regression</a:t>
          </a:r>
          <a:endParaRPr lang="en-US"/>
        </a:p>
      </dgm:t>
    </dgm:pt>
    <dgm:pt modelId="{62A25B28-FAD2-4612-B33A-14F38F70E480}" type="parTrans" cxnId="{533907BE-A6E0-4E0B-8760-4920CDFEF6EF}">
      <dgm:prSet/>
      <dgm:spPr/>
      <dgm:t>
        <a:bodyPr/>
        <a:lstStyle/>
        <a:p>
          <a:endParaRPr lang="en-US"/>
        </a:p>
      </dgm:t>
    </dgm:pt>
    <dgm:pt modelId="{E0119B79-6D6F-48ED-9FE4-FDC5D2E8E22D}" type="sibTrans" cxnId="{533907BE-A6E0-4E0B-8760-4920CDFEF6EF}">
      <dgm:prSet/>
      <dgm:spPr/>
      <dgm:t>
        <a:bodyPr/>
        <a:lstStyle/>
        <a:p>
          <a:endParaRPr lang="en-US"/>
        </a:p>
      </dgm:t>
    </dgm:pt>
    <dgm:pt modelId="{8700FBD0-F9FE-4ADC-BCBB-0E23570B291D}">
      <dgm:prSet/>
      <dgm:spPr/>
      <dgm:t>
        <a:bodyPr/>
        <a:lstStyle/>
        <a:p>
          <a:r>
            <a:rPr lang="en-IN"/>
            <a:t>Ridge Regression</a:t>
          </a:r>
          <a:endParaRPr lang="en-US"/>
        </a:p>
      </dgm:t>
    </dgm:pt>
    <dgm:pt modelId="{F00C33B9-A8FD-4FF1-BCE9-1378D7697E48}" type="parTrans" cxnId="{0D97A80D-0202-406D-9F27-C516523C6978}">
      <dgm:prSet/>
      <dgm:spPr/>
      <dgm:t>
        <a:bodyPr/>
        <a:lstStyle/>
        <a:p>
          <a:endParaRPr lang="en-US"/>
        </a:p>
      </dgm:t>
    </dgm:pt>
    <dgm:pt modelId="{A4F72D2D-8CC7-457A-B58D-7EE897B83E67}" type="sibTrans" cxnId="{0D97A80D-0202-406D-9F27-C516523C6978}">
      <dgm:prSet/>
      <dgm:spPr/>
      <dgm:t>
        <a:bodyPr/>
        <a:lstStyle/>
        <a:p>
          <a:endParaRPr lang="en-US"/>
        </a:p>
      </dgm:t>
    </dgm:pt>
    <dgm:pt modelId="{18D2652F-EA40-4186-B582-B058E0E38FC3}">
      <dgm:prSet/>
      <dgm:spPr/>
      <dgm:t>
        <a:bodyPr/>
        <a:lstStyle/>
        <a:p>
          <a:r>
            <a:rPr lang="en-IN"/>
            <a:t>Decision Trees</a:t>
          </a:r>
          <a:endParaRPr lang="en-US"/>
        </a:p>
      </dgm:t>
    </dgm:pt>
    <dgm:pt modelId="{185627AE-1064-4F69-83C4-B51C71EB11DA}" type="parTrans" cxnId="{2624AEC4-2489-4BE7-94DA-1FE52D4E78E4}">
      <dgm:prSet/>
      <dgm:spPr/>
      <dgm:t>
        <a:bodyPr/>
        <a:lstStyle/>
        <a:p>
          <a:endParaRPr lang="en-US"/>
        </a:p>
      </dgm:t>
    </dgm:pt>
    <dgm:pt modelId="{5A4C912E-21B9-4A61-9328-6EF4DCE83053}" type="sibTrans" cxnId="{2624AEC4-2489-4BE7-94DA-1FE52D4E78E4}">
      <dgm:prSet/>
      <dgm:spPr/>
      <dgm:t>
        <a:bodyPr/>
        <a:lstStyle/>
        <a:p>
          <a:endParaRPr lang="en-US"/>
        </a:p>
      </dgm:t>
    </dgm:pt>
    <dgm:pt modelId="{FBA40E4A-3BB5-4582-8095-867EA17F18FD}">
      <dgm:prSet/>
      <dgm:spPr/>
      <dgm:t>
        <a:bodyPr/>
        <a:lstStyle/>
        <a:p>
          <a:r>
            <a:rPr lang="en-IN"/>
            <a:t>Random Forests</a:t>
          </a:r>
          <a:endParaRPr lang="en-US"/>
        </a:p>
      </dgm:t>
    </dgm:pt>
    <dgm:pt modelId="{2AF30FC9-E0B3-4FE4-AC55-11E4648EE150}" type="parTrans" cxnId="{98BBEF5B-E67D-46FB-8849-F25822CFBF06}">
      <dgm:prSet/>
      <dgm:spPr/>
      <dgm:t>
        <a:bodyPr/>
        <a:lstStyle/>
        <a:p>
          <a:endParaRPr lang="en-US"/>
        </a:p>
      </dgm:t>
    </dgm:pt>
    <dgm:pt modelId="{E0C0A400-04B7-46C3-A4C1-49ECB7ED0E0E}" type="sibTrans" cxnId="{98BBEF5B-E67D-46FB-8849-F25822CFBF06}">
      <dgm:prSet/>
      <dgm:spPr/>
      <dgm:t>
        <a:bodyPr/>
        <a:lstStyle/>
        <a:p>
          <a:endParaRPr lang="en-US"/>
        </a:p>
      </dgm:t>
    </dgm:pt>
    <dgm:pt modelId="{DC5649D2-9C67-4A01-9EA2-E69A0D88F8B3}">
      <dgm:prSet/>
      <dgm:spPr/>
      <dgm:t>
        <a:bodyPr/>
        <a:lstStyle/>
        <a:p>
          <a:r>
            <a:rPr lang="en-IN"/>
            <a:t>Gradient Boosting Regressor</a:t>
          </a:r>
          <a:endParaRPr lang="en-US"/>
        </a:p>
      </dgm:t>
    </dgm:pt>
    <dgm:pt modelId="{F9A9E16A-D926-4E49-B373-08F6304A4704}" type="parTrans" cxnId="{610413BE-2113-4592-9A8C-0E074E268BDA}">
      <dgm:prSet/>
      <dgm:spPr/>
      <dgm:t>
        <a:bodyPr/>
        <a:lstStyle/>
        <a:p>
          <a:endParaRPr lang="en-US"/>
        </a:p>
      </dgm:t>
    </dgm:pt>
    <dgm:pt modelId="{45C0456B-CE84-489B-8666-6CE575F75F34}" type="sibTrans" cxnId="{610413BE-2113-4592-9A8C-0E074E268BDA}">
      <dgm:prSet/>
      <dgm:spPr/>
      <dgm:t>
        <a:bodyPr/>
        <a:lstStyle/>
        <a:p>
          <a:endParaRPr lang="en-US"/>
        </a:p>
      </dgm:t>
    </dgm:pt>
    <dgm:pt modelId="{65E3ADA2-589D-45D0-B1FA-3812A7861B1A}">
      <dgm:prSet/>
      <dgm:spPr/>
      <dgm:t>
        <a:bodyPr/>
        <a:lstStyle/>
        <a:p>
          <a:r>
            <a:rPr lang="en-IN"/>
            <a:t>Extreme Gradient Boosing Regressor</a:t>
          </a:r>
          <a:endParaRPr lang="en-US"/>
        </a:p>
      </dgm:t>
    </dgm:pt>
    <dgm:pt modelId="{B4CDD515-9AC1-4D20-B9D7-38D696F6DDD8}" type="parTrans" cxnId="{6300194A-F62A-4A4A-A921-02BE0658BCFF}">
      <dgm:prSet/>
      <dgm:spPr/>
      <dgm:t>
        <a:bodyPr/>
        <a:lstStyle/>
        <a:p>
          <a:endParaRPr lang="en-US"/>
        </a:p>
      </dgm:t>
    </dgm:pt>
    <dgm:pt modelId="{CC948D87-82C0-4670-AC20-7107D9457EDE}" type="sibTrans" cxnId="{6300194A-F62A-4A4A-A921-02BE0658BCFF}">
      <dgm:prSet/>
      <dgm:spPr/>
      <dgm:t>
        <a:bodyPr/>
        <a:lstStyle/>
        <a:p>
          <a:endParaRPr lang="en-US"/>
        </a:p>
      </dgm:t>
    </dgm:pt>
    <dgm:pt modelId="{A78ED41C-3C0A-424C-B0AD-A51287A26E95}" type="pres">
      <dgm:prSet presAssocID="{194665BC-3317-4844-9513-E59D593B476E}" presName="root" presStyleCnt="0">
        <dgm:presLayoutVars>
          <dgm:dir/>
          <dgm:resizeHandles val="exact"/>
        </dgm:presLayoutVars>
      </dgm:prSet>
      <dgm:spPr/>
    </dgm:pt>
    <dgm:pt modelId="{FAD689E0-F301-4857-8C82-237C4F587DCF}" type="pres">
      <dgm:prSet presAssocID="{17966E17-DFE8-49F5-862A-AF0ECDD522A5}" presName="compNode" presStyleCnt="0"/>
      <dgm:spPr/>
    </dgm:pt>
    <dgm:pt modelId="{919A8EA7-FC22-4906-A71C-6C4004DE9C0E}" type="pres">
      <dgm:prSet presAssocID="{17966E17-DFE8-49F5-862A-AF0ECDD522A5}" presName="bgRect" presStyleLbl="bgShp" presStyleIdx="0" presStyleCnt="6"/>
      <dgm:spPr/>
    </dgm:pt>
    <dgm:pt modelId="{CC481BDA-5A65-4A5C-8983-67643430708D}" type="pres">
      <dgm:prSet presAssocID="{17966E17-DFE8-49F5-862A-AF0ECDD522A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3CE03A1-B31A-4F57-BD79-FF3D0576F4EC}" type="pres">
      <dgm:prSet presAssocID="{17966E17-DFE8-49F5-862A-AF0ECDD522A5}" presName="spaceRect" presStyleCnt="0"/>
      <dgm:spPr/>
    </dgm:pt>
    <dgm:pt modelId="{D7A5439A-A1A7-4924-BFDD-0EAFEEBF3155}" type="pres">
      <dgm:prSet presAssocID="{17966E17-DFE8-49F5-862A-AF0ECDD522A5}" presName="parTx" presStyleLbl="revTx" presStyleIdx="0" presStyleCnt="6">
        <dgm:presLayoutVars>
          <dgm:chMax val="0"/>
          <dgm:chPref val="0"/>
        </dgm:presLayoutVars>
      </dgm:prSet>
      <dgm:spPr/>
    </dgm:pt>
    <dgm:pt modelId="{27166EE4-06B9-4692-B42A-B327D10FEF1B}" type="pres">
      <dgm:prSet presAssocID="{E0119B79-6D6F-48ED-9FE4-FDC5D2E8E22D}" presName="sibTrans" presStyleCnt="0"/>
      <dgm:spPr/>
    </dgm:pt>
    <dgm:pt modelId="{5E37B61D-217E-4E99-8029-D827726DD7B1}" type="pres">
      <dgm:prSet presAssocID="{8700FBD0-F9FE-4ADC-BCBB-0E23570B291D}" presName="compNode" presStyleCnt="0"/>
      <dgm:spPr/>
    </dgm:pt>
    <dgm:pt modelId="{6EF010A0-C549-429D-800D-E8421AF7CBE4}" type="pres">
      <dgm:prSet presAssocID="{8700FBD0-F9FE-4ADC-BCBB-0E23570B291D}" presName="bgRect" presStyleLbl="bgShp" presStyleIdx="1" presStyleCnt="6"/>
      <dgm:spPr/>
    </dgm:pt>
    <dgm:pt modelId="{7968122D-8EFC-4314-8460-027ECDE320DB}" type="pres">
      <dgm:prSet presAssocID="{8700FBD0-F9FE-4ADC-BCBB-0E23570B291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3EE32B8-BB19-4A36-B3B7-BB998474EAB4}" type="pres">
      <dgm:prSet presAssocID="{8700FBD0-F9FE-4ADC-BCBB-0E23570B291D}" presName="spaceRect" presStyleCnt="0"/>
      <dgm:spPr/>
    </dgm:pt>
    <dgm:pt modelId="{DF9021CA-5BD4-40F5-A4EC-9A05D44CC5E6}" type="pres">
      <dgm:prSet presAssocID="{8700FBD0-F9FE-4ADC-BCBB-0E23570B291D}" presName="parTx" presStyleLbl="revTx" presStyleIdx="1" presStyleCnt="6">
        <dgm:presLayoutVars>
          <dgm:chMax val="0"/>
          <dgm:chPref val="0"/>
        </dgm:presLayoutVars>
      </dgm:prSet>
      <dgm:spPr/>
    </dgm:pt>
    <dgm:pt modelId="{865C1947-78EF-41DB-A5EC-2493544F6926}" type="pres">
      <dgm:prSet presAssocID="{A4F72D2D-8CC7-457A-B58D-7EE897B83E67}" presName="sibTrans" presStyleCnt="0"/>
      <dgm:spPr/>
    </dgm:pt>
    <dgm:pt modelId="{FED0D1A3-7F3D-4FD5-974B-4300B47EFBB9}" type="pres">
      <dgm:prSet presAssocID="{18D2652F-EA40-4186-B582-B058E0E38FC3}" presName="compNode" presStyleCnt="0"/>
      <dgm:spPr/>
    </dgm:pt>
    <dgm:pt modelId="{96AB3B73-1D45-41A8-94D5-23212E15F3D5}" type="pres">
      <dgm:prSet presAssocID="{18D2652F-EA40-4186-B582-B058E0E38FC3}" presName="bgRect" presStyleLbl="bgShp" presStyleIdx="2" presStyleCnt="6"/>
      <dgm:spPr/>
    </dgm:pt>
    <dgm:pt modelId="{D23E4EF4-D436-42A6-966A-BBB4F66F585F}" type="pres">
      <dgm:prSet presAssocID="{18D2652F-EA40-4186-B582-B058E0E38FC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24337B4-1177-446C-A44D-870EC90B62E1}" type="pres">
      <dgm:prSet presAssocID="{18D2652F-EA40-4186-B582-B058E0E38FC3}" presName="spaceRect" presStyleCnt="0"/>
      <dgm:spPr/>
    </dgm:pt>
    <dgm:pt modelId="{645CAF18-8A92-4863-A556-B1CB5788A08A}" type="pres">
      <dgm:prSet presAssocID="{18D2652F-EA40-4186-B582-B058E0E38FC3}" presName="parTx" presStyleLbl="revTx" presStyleIdx="2" presStyleCnt="6">
        <dgm:presLayoutVars>
          <dgm:chMax val="0"/>
          <dgm:chPref val="0"/>
        </dgm:presLayoutVars>
      </dgm:prSet>
      <dgm:spPr/>
    </dgm:pt>
    <dgm:pt modelId="{C835C8B2-8416-4038-87BE-F8F28739635D}" type="pres">
      <dgm:prSet presAssocID="{5A4C912E-21B9-4A61-9328-6EF4DCE83053}" presName="sibTrans" presStyleCnt="0"/>
      <dgm:spPr/>
    </dgm:pt>
    <dgm:pt modelId="{EC6AD6F9-D1E5-4568-9B3C-A42661BDF06C}" type="pres">
      <dgm:prSet presAssocID="{FBA40E4A-3BB5-4582-8095-867EA17F18FD}" presName="compNode" presStyleCnt="0"/>
      <dgm:spPr/>
    </dgm:pt>
    <dgm:pt modelId="{E4BB921C-1C71-4448-B7AF-1CFA99F6DBED}" type="pres">
      <dgm:prSet presAssocID="{FBA40E4A-3BB5-4582-8095-867EA17F18FD}" presName="bgRect" presStyleLbl="bgShp" presStyleIdx="3" presStyleCnt="6"/>
      <dgm:spPr/>
    </dgm:pt>
    <dgm:pt modelId="{347AA574-068A-43CF-94D6-390DEC4203D0}" type="pres">
      <dgm:prSet presAssocID="{FBA40E4A-3BB5-4582-8095-867EA17F18F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A1BD2047-33B7-4699-A502-4DDDB807D466}" type="pres">
      <dgm:prSet presAssocID="{FBA40E4A-3BB5-4582-8095-867EA17F18FD}" presName="spaceRect" presStyleCnt="0"/>
      <dgm:spPr/>
    </dgm:pt>
    <dgm:pt modelId="{D38516CD-D682-42C4-A251-49680212475A}" type="pres">
      <dgm:prSet presAssocID="{FBA40E4A-3BB5-4582-8095-867EA17F18FD}" presName="parTx" presStyleLbl="revTx" presStyleIdx="3" presStyleCnt="6">
        <dgm:presLayoutVars>
          <dgm:chMax val="0"/>
          <dgm:chPref val="0"/>
        </dgm:presLayoutVars>
      </dgm:prSet>
      <dgm:spPr/>
    </dgm:pt>
    <dgm:pt modelId="{113482C5-EBF5-48FF-929C-6E55EF9668E8}" type="pres">
      <dgm:prSet presAssocID="{E0C0A400-04B7-46C3-A4C1-49ECB7ED0E0E}" presName="sibTrans" presStyleCnt="0"/>
      <dgm:spPr/>
    </dgm:pt>
    <dgm:pt modelId="{BA87BC4B-F4C3-4BC4-A176-0184B4974A65}" type="pres">
      <dgm:prSet presAssocID="{DC5649D2-9C67-4A01-9EA2-E69A0D88F8B3}" presName="compNode" presStyleCnt="0"/>
      <dgm:spPr/>
    </dgm:pt>
    <dgm:pt modelId="{13233478-B675-485A-883B-E7F341AA1230}" type="pres">
      <dgm:prSet presAssocID="{DC5649D2-9C67-4A01-9EA2-E69A0D88F8B3}" presName="bgRect" presStyleLbl="bgShp" presStyleIdx="4" presStyleCnt="6"/>
      <dgm:spPr/>
    </dgm:pt>
    <dgm:pt modelId="{52A2ACB3-7E19-4961-83CA-E017D6984720}" type="pres">
      <dgm:prSet presAssocID="{DC5649D2-9C67-4A01-9EA2-E69A0D88F8B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D10702-7A10-4A9B-AC0E-20DE056BEDD7}" type="pres">
      <dgm:prSet presAssocID="{DC5649D2-9C67-4A01-9EA2-E69A0D88F8B3}" presName="spaceRect" presStyleCnt="0"/>
      <dgm:spPr/>
    </dgm:pt>
    <dgm:pt modelId="{BEE9A61D-1CAE-4A00-8C45-F4C5EBB2CE2F}" type="pres">
      <dgm:prSet presAssocID="{DC5649D2-9C67-4A01-9EA2-E69A0D88F8B3}" presName="parTx" presStyleLbl="revTx" presStyleIdx="4" presStyleCnt="6">
        <dgm:presLayoutVars>
          <dgm:chMax val="0"/>
          <dgm:chPref val="0"/>
        </dgm:presLayoutVars>
      </dgm:prSet>
      <dgm:spPr/>
    </dgm:pt>
    <dgm:pt modelId="{0727A5D4-6E43-4C06-848E-3DA6835F05D7}" type="pres">
      <dgm:prSet presAssocID="{45C0456B-CE84-489B-8666-6CE575F75F34}" presName="sibTrans" presStyleCnt="0"/>
      <dgm:spPr/>
    </dgm:pt>
    <dgm:pt modelId="{1AF010F4-41FE-4F30-88C5-49697BB22742}" type="pres">
      <dgm:prSet presAssocID="{65E3ADA2-589D-45D0-B1FA-3812A7861B1A}" presName="compNode" presStyleCnt="0"/>
      <dgm:spPr/>
    </dgm:pt>
    <dgm:pt modelId="{2A240EC4-0E46-4595-9C20-FC3CE02E71D5}" type="pres">
      <dgm:prSet presAssocID="{65E3ADA2-589D-45D0-B1FA-3812A7861B1A}" presName="bgRect" presStyleLbl="bgShp" presStyleIdx="5" presStyleCnt="6"/>
      <dgm:spPr/>
    </dgm:pt>
    <dgm:pt modelId="{A54B87E5-86E4-4E9E-A919-69F9FF9E80CA}" type="pres">
      <dgm:prSet presAssocID="{65E3ADA2-589D-45D0-B1FA-3812A7861B1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5DD1310B-5D47-47A8-95E3-2BA13A8DDF4D}" type="pres">
      <dgm:prSet presAssocID="{65E3ADA2-589D-45D0-B1FA-3812A7861B1A}" presName="spaceRect" presStyleCnt="0"/>
      <dgm:spPr/>
    </dgm:pt>
    <dgm:pt modelId="{E0EF1880-86DA-4CFB-BD56-F6FD5639D847}" type="pres">
      <dgm:prSet presAssocID="{65E3ADA2-589D-45D0-B1FA-3812A7861B1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D97A80D-0202-406D-9F27-C516523C6978}" srcId="{194665BC-3317-4844-9513-E59D593B476E}" destId="{8700FBD0-F9FE-4ADC-BCBB-0E23570B291D}" srcOrd="1" destOrd="0" parTransId="{F00C33B9-A8FD-4FF1-BCE9-1378D7697E48}" sibTransId="{A4F72D2D-8CC7-457A-B58D-7EE897B83E67}"/>
    <dgm:cxn modelId="{3A6C233A-93FC-456E-B1F4-4A612976A74D}" type="presOf" srcId="{FBA40E4A-3BB5-4582-8095-867EA17F18FD}" destId="{D38516CD-D682-42C4-A251-49680212475A}" srcOrd="0" destOrd="0" presId="urn:microsoft.com/office/officeart/2018/2/layout/IconVerticalSolidList"/>
    <dgm:cxn modelId="{98BBEF5B-E67D-46FB-8849-F25822CFBF06}" srcId="{194665BC-3317-4844-9513-E59D593B476E}" destId="{FBA40E4A-3BB5-4582-8095-867EA17F18FD}" srcOrd="3" destOrd="0" parTransId="{2AF30FC9-E0B3-4FE4-AC55-11E4648EE150}" sibTransId="{E0C0A400-04B7-46C3-A4C1-49ECB7ED0E0E}"/>
    <dgm:cxn modelId="{6300194A-F62A-4A4A-A921-02BE0658BCFF}" srcId="{194665BC-3317-4844-9513-E59D593B476E}" destId="{65E3ADA2-589D-45D0-B1FA-3812A7861B1A}" srcOrd="5" destOrd="0" parTransId="{B4CDD515-9AC1-4D20-B9D7-38D696F6DDD8}" sibTransId="{CC948D87-82C0-4670-AC20-7107D9457EDE}"/>
    <dgm:cxn modelId="{D7AFC98F-4F5A-49FA-9508-56114C5559EB}" type="presOf" srcId="{65E3ADA2-589D-45D0-B1FA-3812A7861B1A}" destId="{E0EF1880-86DA-4CFB-BD56-F6FD5639D847}" srcOrd="0" destOrd="0" presId="urn:microsoft.com/office/officeart/2018/2/layout/IconVerticalSolidList"/>
    <dgm:cxn modelId="{A53CCE93-46FE-47B8-A8E0-5E260099FED0}" type="presOf" srcId="{194665BC-3317-4844-9513-E59D593B476E}" destId="{A78ED41C-3C0A-424C-B0AD-A51287A26E95}" srcOrd="0" destOrd="0" presId="urn:microsoft.com/office/officeart/2018/2/layout/IconVerticalSolidList"/>
    <dgm:cxn modelId="{533907BE-A6E0-4E0B-8760-4920CDFEF6EF}" srcId="{194665BC-3317-4844-9513-E59D593B476E}" destId="{17966E17-DFE8-49F5-862A-AF0ECDD522A5}" srcOrd="0" destOrd="0" parTransId="{62A25B28-FAD2-4612-B33A-14F38F70E480}" sibTransId="{E0119B79-6D6F-48ED-9FE4-FDC5D2E8E22D}"/>
    <dgm:cxn modelId="{610413BE-2113-4592-9A8C-0E074E268BDA}" srcId="{194665BC-3317-4844-9513-E59D593B476E}" destId="{DC5649D2-9C67-4A01-9EA2-E69A0D88F8B3}" srcOrd="4" destOrd="0" parTransId="{F9A9E16A-D926-4E49-B373-08F6304A4704}" sibTransId="{45C0456B-CE84-489B-8666-6CE575F75F34}"/>
    <dgm:cxn modelId="{5A0A6BC3-E27E-407F-ACAE-A1894D261769}" type="presOf" srcId="{17966E17-DFE8-49F5-862A-AF0ECDD522A5}" destId="{D7A5439A-A1A7-4924-BFDD-0EAFEEBF3155}" srcOrd="0" destOrd="0" presId="urn:microsoft.com/office/officeart/2018/2/layout/IconVerticalSolidList"/>
    <dgm:cxn modelId="{2624AEC4-2489-4BE7-94DA-1FE52D4E78E4}" srcId="{194665BC-3317-4844-9513-E59D593B476E}" destId="{18D2652F-EA40-4186-B582-B058E0E38FC3}" srcOrd="2" destOrd="0" parTransId="{185627AE-1064-4F69-83C4-B51C71EB11DA}" sibTransId="{5A4C912E-21B9-4A61-9328-6EF4DCE83053}"/>
    <dgm:cxn modelId="{E8E070C7-4336-4F11-999B-F3EA3DAA4D66}" type="presOf" srcId="{18D2652F-EA40-4186-B582-B058E0E38FC3}" destId="{645CAF18-8A92-4863-A556-B1CB5788A08A}" srcOrd="0" destOrd="0" presId="urn:microsoft.com/office/officeart/2018/2/layout/IconVerticalSolidList"/>
    <dgm:cxn modelId="{C79D1ED7-464C-4952-B627-A9C8382622B4}" type="presOf" srcId="{8700FBD0-F9FE-4ADC-BCBB-0E23570B291D}" destId="{DF9021CA-5BD4-40F5-A4EC-9A05D44CC5E6}" srcOrd="0" destOrd="0" presId="urn:microsoft.com/office/officeart/2018/2/layout/IconVerticalSolidList"/>
    <dgm:cxn modelId="{A05DC8F7-BECE-4FC2-95D9-EDFFC551B299}" type="presOf" srcId="{DC5649D2-9C67-4A01-9EA2-E69A0D88F8B3}" destId="{BEE9A61D-1CAE-4A00-8C45-F4C5EBB2CE2F}" srcOrd="0" destOrd="0" presId="urn:microsoft.com/office/officeart/2018/2/layout/IconVerticalSolidList"/>
    <dgm:cxn modelId="{6E95ABA0-9941-4872-BBB9-DE720B6B600C}" type="presParOf" srcId="{A78ED41C-3C0A-424C-B0AD-A51287A26E95}" destId="{FAD689E0-F301-4857-8C82-237C4F587DCF}" srcOrd="0" destOrd="0" presId="urn:microsoft.com/office/officeart/2018/2/layout/IconVerticalSolidList"/>
    <dgm:cxn modelId="{20C80E8F-02A9-44BB-9E57-0AF425DFA639}" type="presParOf" srcId="{FAD689E0-F301-4857-8C82-237C4F587DCF}" destId="{919A8EA7-FC22-4906-A71C-6C4004DE9C0E}" srcOrd="0" destOrd="0" presId="urn:microsoft.com/office/officeart/2018/2/layout/IconVerticalSolidList"/>
    <dgm:cxn modelId="{A4CE9A6A-80B9-471D-A548-D107431F0B94}" type="presParOf" srcId="{FAD689E0-F301-4857-8C82-237C4F587DCF}" destId="{CC481BDA-5A65-4A5C-8983-67643430708D}" srcOrd="1" destOrd="0" presId="urn:microsoft.com/office/officeart/2018/2/layout/IconVerticalSolidList"/>
    <dgm:cxn modelId="{A376DD7B-2226-4E35-9CD4-7B5A73DBEC0E}" type="presParOf" srcId="{FAD689E0-F301-4857-8C82-237C4F587DCF}" destId="{D3CE03A1-B31A-4F57-BD79-FF3D0576F4EC}" srcOrd="2" destOrd="0" presId="urn:microsoft.com/office/officeart/2018/2/layout/IconVerticalSolidList"/>
    <dgm:cxn modelId="{CDEDA171-95C4-49C0-B6E9-58D0D5E49FA9}" type="presParOf" srcId="{FAD689E0-F301-4857-8C82-237C4F587DCF}" destId="{D7A5439A-A1A7-4924-BFDD-0EAFEEBF3155}" srcOrd="3" destOrd="0" presId="urn:microsoft.com/office/officeart/2018/2/layout/IconVerticalSolidList"/>
    <dgm:cxn modelId="{B623392C-CBD3-4F75-A0C7-DF68AD52C781}" type="presParOf" srcId="{A78ED41C-3C0A-424C-B0AD-A51287A26E95}" destId="{27166EE4-06B9-4692-B42A-B327D10FEF1B}" srcOrd="1" destOrd="0" presId="urn:microsoft.com/office/officeart/2018/2/layout/IconVerticalSolidList"/>
    <dgm:cxn modelId="{5AC19DF6-3445-4AE8-B785-E052BC8A5071}" type="presParOf" srcId="{A78ED41C-3C0A-424C-B0AD-A51287A26E95}" destId="{5E37B61D-217E-4E99-8029-D827726DD7B1}" srcOrd="2" destOrd="0" presId="urn:microsoft.com/office/officeart/2018/2/layout/IconVerticalSolidList"/>
    <dgm:cxn modelId="{DBFC8F37-F2E0-4D5E-A7EF-70217DD26A78}" type="presParOf" srcId="{5E37B61D-217E-4E99-8029-D827726DD7B1}" destId="{6EF010A0-C549-429D-800D-E8421AF7CBE4}" srcOrd="0" destOrd="0" presId="urn:microsoft.com/office/officeart/2018/2/layout/IconVerticalSolidList"/>
    <dgm:cxn modelId="{02A30C3A-8D6A-451A-860D-C02ABA014B53}" type="presParOf" srcId="{5E37B61D-217E-4E99-8029-D827726DD7B1}" destId="{7968122D-8EFC-4314-8460-027ECDE320DB}" srcOrd="1" destOrd="0" presId="urn:microsoft.com/office/officeart/2018/2/layout/IconVerticalSolidList"/>
    <dgm:cxn modelId="{34F5F036-362E-4003-AC9C-E3DC0939EB1B}" type="presParOf" srcId="{5E37B61D-217E-4E99-8029-D827726DD7B1}" destId="{63EE32B8-BB19-4A36-B3B7-BB998474EAB4}" srcOrd="2" destOrd="0" presId="urn:microsoft.com/office/officeart/2018/2/layout/IconVerticalSolidList"/>
    <dgm:cxn modelId="{498A3F61-CCE0-4DD9-A4B4-94CF1A5C43CD}" type="presParOf" srcId="{5E37B61D-217E-4E99-8029-D827726DD7B1}" destId="{DF9021CA-5BD4-40F5-A4EC-9A05D44CC5E6}" srcOrd="3" destOrd="0" presId="urn:microsoft.com/office/officeart/2018/2/layout/IconVerticalSolidList"/>
    <dgm:cxn modelId="{079EE3D9-3A34-4CCD-A200-55942A962897}" type="presParOf" srcId="{A78ED41C-3C0A-424C-B0AD-A51287A26E95}" destId="{865C1947-78EF-41DB-A5EC-2493544F6926}" srcOrd="3" destOrd="0" presId="urn:microsoft.com/office/officeart/2018/2/layout/IconVerticalSolidList"/>
    <dgm:cxn modelId="{60D23871-04AA-4C75-B4B3-1CF1F597764F}" type="presParOf" srcId="{A78ED41C-3C0A-424C-B0AD-A51287A26E95}" destId="{FED0D1A3-7F3D-4FD5-974B-4300B47EFBB9}" srcOrd="4" destOrd="0" presId="urn:microsoft.com/office/officeart/2018/2/layout/IconVerticalSolidList"/>
    <dgm:cxn modelId="{3C5356F6-BC74-4C96-8437-C1B52B46E9E7}" type="presParOf" srcId="{FED0D1A3-7F3D-4FD5-974B-4300B47EFBB9}" destId="{96AB3B73-1D45-41A8-94D5-23212E15F3D5}" srcOrd="0" destOrd="0" presId="urn:microsoft.com/office/officeart/2018/2/layout/IconVerticalSolidList"/>
    <dgm:cxn modelId="{62CDF852-DBAB-4539-A886-351C15D97BE5}" type="presParOf" srcId="{FED0D1A3-7F3D-4FD5-974B-4300B47EFBB9}" destId="{D23E4EF4-D436-42A6-966A-BBB4F66F585F}" srcOrd="1" destOrd="0" presId="urn:microsoft.com/office/officeart/2018/2/layout/IconVerticalSolidList"/>
    <dgm:cxn modelId="{5AD7217D-7BB4-4BD8-A3D3-F65AEBD6E879}" type="presParOf" srcId="{FED0D1A3-7F3D-4FD5-974B-4300B47EFBB9}" destId="{524337B4-1177-446C-A44D-870EC90B62E1}" srcOrd="2" destOrd="0" presId="urn:microsoft.com/office/officeart/2018/2/layout/IconVerticalSolidList"/>
    <dgm:cxn modelId="{6A8535F1-AF67-4000-A546-C336FA169687}" type="presParOf" srcId="{FED0D1A3-7F3D-4FD5-974B-4300B47EFBB9}" destId="{645CAF18-8A92-4863-A556-B1CB5788A08A}" srcOrd="3" destOrd="0" presId="urn:microsoft.com/office/officeart/2018/2/layout/IconVerticalSolidList"/>
    <dgm:cxn modelId="{531EE81C-65BD-438B-9497-E498BFDB3EE5}" type="presParOf" srcId="{A78ED41C-3C0A-424C-B0AD-A51287A26E95}" destId="{C835C8B2-8416-4038-87BE-F8F28739635D}" srcOrd="5" destOrd="0" presId="urn:microsoft.com/office/officeart/2018/2/layout/IconVerticalSolidList"/>
    <dgm:cxn modelId="{02829E0B-4845-460E-86D2-713A813FA1A3}" type="presParOf" srcId="{A78ED41C-3C0A-424C-B0AD-A51287A26E95}" destId="{EC6AD6F9-D1E5-4568-9B3C-A42661BDF06C}" srcOrd="6" destOrd="0" presId="urn:microsoft.com/office/officeart/2018/2/layout/IconVerticalSolidList"/>
    <dgm:cxn modelId="{0BDC1281-B3C9-4E7C-B00C-FD62267183CD}" type="presParOf" srcId="{EC6AD6F9-D1E5-4568-9B3C-A42661BDF06C}" destId="{E4BB921C-1C71-4448-B7AF-1CFA99F6DBED}" srcOrd="0" destOrd="0" presId="urn:microsoft.com/office/officeart/2018/2/layout/IconVerticalSolidList"/>
    <dgm:cxn modelId="{91C9F9EA-1840-470F-AE94-BBFF38F51805}" type="presParOf" srcId="{EC6AD6F9-D1E5-4568-9B3C-A42661BDF06C}" destId="{347AA574-068A-43CF-94D6-390DEC4203D0}" srcOrd="1" destOrd="0" presId="urn:microsoft.com/office/officeart/2018/2/layout/IconVerticalSolidList"/>
    <dgm:cxn modelId="{20028276-FC86-4CDC-994F-915F7AE9FE3B}" type="presParOf" srcId="{EC6AD6F9-D1E5-4568-9B3C-A42661BDF06C}" destId="{A1BD2047-33B7-4699-A502-4DDDB807D466}" srcOrd="2" destOrd="0" presId="urn:microsoft.com/office/officeart/2018/2/layout/IconVerticalSolidList"/>
    <dgm:cxn modelId="{DF07F20B-A3FD-46D4-A609-2433FAC937D1}" type="presParOf" srcId="{EC6AD6F9-D1E5-4568-9B3C-A42661BDF06C}" destId="{D38516CD-D682-42C4-A251-49680212475A}" srcOrd="3" destOrd="0" presId="urn:microsoft.com/office/officeart/2018/2/layout/IconVerticalSolidList"/>
    <dgm:cxn modelId="{26378F6E-5E33-4173-9D47-442ACE2CDFE1}" type="presParOf" srcId="{A78ED41C-3C0A-424C-B0AD-A51287A26E95}" destId="{113482C5-EBF5-48FF-929C-6E55EF9668E8}" srcOrd="7" destOrd="0" presId="urn:microsoft.com/office/officeart/2018/2/layout/IconVerticalSolidList"/>
    <dgm:cxn modelId="{2AEDC33A-C32C-435B-9ACC-958D549B1ED5}" type="presParOf" srcId="{A78ED41C-3C0A-424C-B0AD-A51287A26E95}" destId="{BA87BC4B-F4C3-4BC4-A176-0184B4974A65}" srcOrd="8" destOrd="0" presId="urn:microsoft.com/office/officeart/2018/2/layout/IconVerticalSolidList"/>
    <dgm:cxn modelId="{0D0C0CC4-0671-4EEB-9E63-C97E3DB4B158}" type="presParOf" srcId="{BA87BC4B-F4C3-4BC4-A176-0184B4974A65}" destId="{13233478-B675-485A-883B-E7F341AA1230}" srcOrd="0" destOrd="0" presId="urn:microsoft.com/office/officeart/2018/2/layout/IconVerticalSolidList"/>
    <dgm:cxn modelId="{FA1B39ED-F94E-4104-9C88-7E780AFB19A1}" type="presParOf" srcId="{BA87BC4B-F4C3-4BC4-A176-0184B4974A65}" destId="{52A2ACB3-7E19-4961-83CA-E017D6984720}" srcOrd="1" destOrd="0" presId="urn:microsoft.com/office/officeart/2018/2/layout/IconVerticalSolidList"/>
    <dgm:cxn modelId="{14CBD03E-7BE6-4BCC-A731-576835A4EEE7}" type="presParOf" srcId="{BA87BC4B-F4C3-4BC4-A176-0184B4974A65}" destId="{EBD10702-7A10-4A9B-AC0E-20DE056BEDD7}" srcOrd="2" destOrd="0" presId="urn:microsoft.com/office/officeart/2018/2/layout/IconVerticalSolidList"/>
    <dgm:cxn modelId="{E96B0364-D742-4E14-A6D1-ECD6AEA7327E}" type="presParOf" srcId="{BA87BC4B-F4C3-4BC4-A176-0184B4974A65}" destId="{BEE9A61D-1CAE-4A00-8C45-F4C5EBB2CE2F}" srcOrd="3" destOrd="0" presId="urn:microsoft.com/office/officeart/2018/2/layout/IconVerticalSolidList"/>
    <dgm:cxn modelId="{463333A1-E6C7-4DE2-8938-443C858793BB}" type="presParOf" srcId="{A78ED41C-3C0A-424C-B0AD-A51287A26E95}" destId="{0727A5D4-6E43-4C06-848E-3DA6835F05D7}" srcOrd="9" destOrd="0" presId="urn:microsoft.com/office/officeart/2018/2/layout/IconVerticalSolidList"/>
    <dgm:cxn modelId="{2DCFCB6F-1578-49AF-9CAB-FF2A8A1EC991}" type="presParOf" srcId="{A78ED41C-3C0A-424C-B0AD-A51287A26E95}" destId="{1AF010F4-41FE-4F30-88C5-49697BB22742}" srcOrd="10" destOrd="0" presId="urn:microsoft.com/office/officeart/2018/2/layout/IconVerticalSolidList"/>
    <dgm:cxn modelId="{1507A333-9C18-4E7C-BEC3-7806DF98E5AB}" type="presParOf" srcId="{1AF010F4-41FE-4F30-88C5-49697BB22742}" destId="{2A240EC4-0E46-4595-9C20-FC3CE02E71D5}" srcOrd="0" destOrd="0" presId="urn:microsoft.com/office/officeart/2018/2/layout/IconVerticalSolidList"/>
    <dgm:cxn modelId="{62FBE1D2-F0E3-42FC-A8DC-88FA96C1B76B}" type="presParOf" srcId="{1AF010F4-41FE-4F30-88C5-49697BB22742}" destId="{A54B87E5-86E4-4E9E-A919-69F9FF9E80CA}" srcOrd="1" destOrd="0" presId="urn:microsoft.com/office/officeart/2018/2/layout/IconVerticalSolidList"/>
    <dgm:cxn modelId="{E91509D4-037A-4655-A5B7-00B088E160C2}" type="presParOf" srcId="{1AF010F4-41FE-4F30-88C5-49697BB22742}" destId="{5DD1310B-5D47-47A8-95E3-2BA13A8DDF4D}" srcOrd="2" destOrd="0" presId="urn:microsoft.com/office/officeart/2018/2/layout/IconVerticalSolidList"/>
    <dgm:cxn modelId="{89B75380-68B4-48B6-8CE2-3A053B328C0D}" type="presParOf" srcId="{1AF010F4-41FE-4F30-88C5-49697BB22742}" destId="{E0EF1880-86DA-4CFB-BD56-F6FD5639D8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039BA-BA3E-4B56-9CC5-ED3A576E6BE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AF62D8-6BA9-479B-8A88-F7A3F0B2E999}">
      <dgm:prSet custT="1"/>
      <dgm:spPr/>
      <dgm:t>
        <a:bodyPr/>
        <a:lstStyle/>
        <a:p>
          <a:r>
            <a:rPr lang="en-IN" sz="2400" dirty="0"/>
            <a:t>Implemented Randomized search CV to tune the hyper parameters</a:t>
          </a:r>
          <a:endParaRPr lang="en-US" sz="2400" dirty="0"/>
        </a:p>
      </dgm:t>
    </dgm:pt>
    <dgm:pt modelId="{A9A92615-4DE3-464A-A434-69B4ECDDEF9B}" type="parTrans" cxnId="{51AD204B-FA3C-495E-9B2B-8B201E8BC3F0}">
      <dgm:prSet/>
      <dgm:spPr/>
      <dgm:t>
        <a:bodyPr/>
        <a:lstStyle/>
        <a:p>
          <a:endParaRPr lang="en-US"/>
        </a:p>
      </dgm:t>
    </dgm:pt>
    <dgm:pt modelId="{F4BABB0C-3921-4887-ABA4-72BE91C8C105}" type="sibTrans" cxnId="{51AD204B-FA3C-495E-9B2B-8B201E8BC3F0}">
      <dgm:prSet/>
      <dgm:spPr/>
      <dgm:t>
        <a:bodyPr/>
        <a:lstStyle/>
        <a:p>
          <a:endParaRPr lang="en-US"/>
        </a:p>
      </dgm:t>
    </dgm:pt>
    <dgm:pt modelId="{327B882E-7BDF-4F34-B377-2714E3F9BDB3}">
      <dgm:prSet/>
      <dgm:spPr/>
      <dgm:t>
        <a:bodyPr/>
        <a:lstStyle/>
        <a:p>
          <a:r>
            <a:rPr lang="en-US" dirty="0"/>
            <a:t>The</a:t>
          </a:r>
          <a:r>
            <a:rPr lang="en-US" baseline="0" dirty="0"/>
            <a:t> best parameters we deduced from the cross validation is as follows:</a:t>
          </a:r>
          <a:endParaRPr lang="en-US" dirty="0"/>
        </a:p>
      </dgm:t>
    </dgm:pt>
    <dgm:pt modelId="{1F750A79-2993-4224-A1F8-52E1846A2465}" type="parTrans" cxnId="{0701E956-986F-4834-8F60-D96400F0F03C}">
      <dgm:prSet/>
      <dgm:spPr/>
      <dgm:t>
        <a:bodyPr/>
        <a:lstStyle/>
        <a:p>
          <a:endParaRPr lang="en-US"/>
        </a:p>
      </dgm:t>
    </dgm:pt>
    <dgm:pt modelId="{39B10EA9-0678-4990-8983-4E9447470D05}" type="sibTrans" cxnId="{0701E956-986F-4834-8F60-D96400F0F03C}">
      <dgm:prSet/>
      <dgm:spPr/>
      <dgm:t>
        <a:bodyPr/>
        <a:lstStyle/>
        <a:p>
          <a:endParaRPr lang="en-US"/>
        </a:p>
      </dgm:t>
    </dgm:pt>
    <dgm:pt modelId="{A7C03BD5-57A3-4EE7-8E4A-5729C6027498}">
      <dgm:prSet custT="1"/>
      <dgm:spPr/>
      <dgm:t>
        <a:bodyPr/>
        <a:lstStyle/>
        <a:p>
          <a:r>
            <a:rPr lang="en-US" sz="1600" dirty="0">
              <a:solidFill>
                <a:schemeClr val="tx2">
                  <a:lumMod val="75000"/>
                </a:schemeClr>
              </a:solidFill>
            </a:rPr>
            <a:t>subsample: 0.7</a:t>
          </a:r>
        </a:p>
        <a:p>
          <a:r>
            <a:rPr lang="en-US" sz="1600" dirty="0" err="1">
              <a:solidFill>
                <a:schemeClr val="tx2">
                  <a:lumMod val="75000"/>
                </a:schemeClr>
              </a:solidFill>
            </a:rPr>
            <a:t>n_estimators</a:t>
          </a:r>
          <a:r>
            <a:rPr lang="en-US" sz="1600" dirty="0">
              <a:solidFill>
                <a:schemeClr val="tx2">
                  <a:lumMod val="75000"/>
                </a:schemeClr>
              </a:solidFill>
            </a:rPr>
            <a:t>: 700</a:t>
          </a:r>
        </a:p>
        <a:p>
          <a:r>
            <a:rPr lang="en-US" sz="1600" dirty="0" err="1">
              <a:solidFill>
                <a:schemeClr val="tx2">
                  <a:lumMod val="75000"/>
                </a:schemeClr>
              </a:solidFill>
            </a:rPr>
            <a:t>Max_depth</a:t>
          </a:r>
          <a:r>
            <a:rPr lang="en-US" sz="1600" dirty="0">
              <a:solidFill>
                <a:schemeClr val="tx2">
                  <a:lumMod val="75000"/>
                </a:schemeClr>
              </a:solidFill>
            </a:rPr>
            <a:t>: 6</a:t>
          </a:r>
        </a:p>
        <a:p>
          <a:r>
            <a:rPr lang="en-US" sz="1600" dirty="0">
              <a:solidFill>
                <a:schemeClr val="tx2">
                  <a:lumMod val="75000"/>
                </a:schemeClr>
              </a:solidFill>
            </a:rPr>
            <a:t>Gamma: 0.7</a:t>
          </a:r>
        </a:p>
        <a:p>
          <a:r>
            <a:rPr lang="en-US" sz="1600" dirty="0" err="1">
              <a:solidFill>
                <a:schemeClr val="tx2">
                  <a:lumMod val="75000"/>
                </a:schemeClr>
              </a:solidFill>
            </a:rPr>
            <a:t>Col_sample_bytree</a:t>
          </a:r>
          <a:r>
            <a:rPr lang="en-US" sz="1600" dirty="0">
              <a:solidFill>
                <a:schemeClr val="tx2">
                  <a:lumMod val="75000"/>
                </a:schemeClr>
              </a:solidFill>
            </a:rPr>
            <a:t>: 0.7 </a:t>
          </a:r>
        </a:p>
      </dgm:t>
    </dgm:pt>
    <dgm:pt modelId="{075DFBA3-1B72-44E0-BAD2-2031487F3DF4}" type="parTrans" cxnId="{9245AB99-A7D1-4F68-A930-F29C5F67E94C}">
      <dgm:prSet/>
      <dgm:spPr/>
      <dgm:t>
        <a:bodyPr/>
        <a:lstStyle/>
        <a:p>
          <a:endParaRPr lang="en-US"/>
        </a:p>
      </dgm:t>
    </dgm:pt>
    <dgm:pt modelId="{62B4AD94-0274-4EB0-A7EB-FD68A9BD84C9}" type="sibTrans" cxnId="{9245AB99-A7D1-4F68-A930-F29C5F67E94C}">
      <dgm:prSet/>
      <dgm:spPr/>
      <dgm:t>
        <a:bodyPr/>
        <a:lstStyle/>
        <a:p>
          <a:endParaRPr lang="en-US"/>
        </a:p>
      </dgm:t>
    </dgm:pt>
    <dgm:pt modelId="{4FB7728D-7325-45F2-8F96-9957E18BCE8D}" type="pres">
      <dgm:prSet presAssocID="{84A039BA-BA3E-4B56-9CC5-ED3A576E6BE5}" presName="Name0" presStyleCnt="0">
        <dgm:presLayoutVars>
          <dgm:dir/>
          <dgm:animLvl val="lvl"/>
          <dgm:resizeHandles val="exact"/>
        </dgm:presLayoutVars>
      </dgm:prSet>
      <dgm:spPr/>
    </dgm:pt>
    <dgm:pt modelId="{22362E69-2370-454B-9D13-D1BD12016807}" type="pres">
      <dgm:prSet presAssocID="{42AF62D8-6BA9-479B-8A88-F7A3F0B2E999}" presName="linNode" presStyleCnt="0"/>
      <dgm:spPr/>
    </dgm:pt>
    <dgm:pt modelId="{1FAB67D2-96C3-4D76-839F-FD332ED1FDF8}" type="pres">
      <dgm:prSet presAssocID="{42AF62D8-6BA9-479B-8A88-F7A3F0B2E999}" presName="parentText" presStyleLbl="node1" presStyleIdx="0" presStyleCnt="3" custScaleX="166082" custLinFactNeighborX="1608" custLinFactNeighborY="2170">
        <dgm:presLayoutVars>
          <dgm:chMax val="1"/>
          <dgm:bulletEnabled val="1"/>
        </dgm:presLayoutVars>
      </dgm:prSet>
      <dgm:spPr/>
    </dgm:pt>
    <dgm:pt modelId="{5AC3D624-8E6E-42B7-B542-0FC10FA9B07A}" type="pres">
      <dgm:prSet presAssocID="{F4BABB0C-3921-4887-ABA4-72BE91C8C105}" presName="sp" presStyleCnt="0"/>
      <dgm:spPr/>
    </dgm:pt>
    <dgm:pt modelId="{254950AE-5B09-4A63-85F8-DED329C7AFD2}" type="pres">
      <dgm:prSet presAssocID="{327B882E-7BDF-4F34-B377-2714E3F9BDB3}" presName="linNode" presStyleCnt="0"/>
      <dgm:spPr/>
    </dgm:pt>
    <dgm:pt modelId="{A808B8B6-861F-425A-9533-60C12FDFBC5F}" type="pres">
      <dgm:prSet presAssocID="{327B882E-7BDF-4F34-B377-2714E3F9BDB3}" presName="parentText" presStyleLbl="node1" presStyleIdx="1" presStyleCnt="3" custScaleX="192859" custScaleY="29834" custLinFactNeighborX="-14021" custLinFactNeighborY="639">
        <dgm:presLayoutVars>
          <dgm:chMax val="1"/>
          <dgm:bulletEnabled val="1"/>
        </dgm:presLayoutVars>
      </dgm:prSet>
      <dgm:spPr/>
    </dgm:pt>
    <dgm:pt modelId="{0CF9A312-D636-4426-87C4-A9AB7D8C2697}" type="pres">
      <dgm:prSet presAssocID="{39B10EA9-0678-4990-8983-4E9447470D05}" presName="sp" presStyleCnt="0"/>
      <dgm:spPr/>
    </dgm:pt>
    <dgm:pt modelId="{CB0C822C-A5E4-4BD0-96A9-6795E1122557}" type="pres">
      <dgm:prSet presAssocID="{A7C03BD5-57A3-4EE7-8E4A-5729C6027498}" presName="linNode" presStyleCnt="0"/>
      <dgm:spPr/>
    </dgm:pt>
    <dgm:pt modelId="{D85C38DE-A42F-43C6-B326-864134F1C49A}" type="pres">
      <dgm:prSet presAssocID="{A7C03BD5-57A3-4EE7-8E4A-5729C6027498}" presName="parentText" presStyleLbl="node1" presStyleIdx="2" presStyleCnt="3" custScaleX="169298" custLinFactNeighborX="-545" custLinFactNeighborY="6925">
        <dgm:presLayoutVars>
          <dgm:chMax val="1"/>
          <dgm:bulletEnabled val="1"/>
        </dgm:presLayoutVars>
      </dgm:prSet>
      <dgm:spPr/>
    </dgm:pt>
  </dgm:ptLst>
  <dgm:cxnLst>
    <dgm:cxn modelId="{51AD204B-FA3C-495E-9B2B-8B201E8BC3F0}" srcId="{84A039BA-BA3E-4B56-9CC5-ED3A576E6BE5}" destId="{42AF62D8-6BA9-479B-8A88-F7A3F0B2E999}" srcOrd="0" destOrd="0" parTransId="{A9A92615-4DE3-464A-A434-69B4ECDDEF9B}" sibTransId="{F4BABB0C-3921-4887-ABA4-72BE91C8C105}"/>
    <dgm:cxn modelId="{B6ACCB4C-2AF9-44B8-8751-70E15480FFAF}" type="presOf" srcId="{42AF62D8-6BA9-479B-8A88-F7A3F0B2E999}" destId="{1FAB67D2-96C3-4D76-839F-FD332ED1FDF8}" srcOrd="0" destOrd="0" presId="urn:microsoft.com/office/officeart/2005/8/layout/vList5"/>
    <dgm:cxn modelId="{0701E956-986F-4834-8F60-D96400F0F03C}" srcId="{84A039BA-BA3E-4B56-9CC5-ED3A576E6BE5}" destId="{327B882E-7BDF-4F34-B377-2714E3F9BDB3}" srcOrd="1" destOrd="0" parTransId="{1F750A79-2993-4224-A1F8-52E1846A2465}" sibTransId="{39B10EA9-0678-4990-8983-4E9447470D05}"/>
    <dgm:cxn modelId="{963B8283-E116-4D3C-892C-9B3528AAD7EF}" type="presOf" srcId="{327B882E-7BDF-4F34-B377-2714E3F9BDB3}" destId="{A808B8B6-861F-425A-9533-60C12FDFBC5F}" srcOrd="0" destOrd="0" presId="urn:microsoft.com/office/officeart/2005/8/layout/vList5"/>
    <dgm:cxn modelId="{9245AB99-A7D1-4F68-A930-F29C5F67E94C}" srcId="{84A039BA-BA3E-4B56-9CC5-ED3A576E6BE5}" destId="{A7C03BD5-57A3-4EE7-8E4A-5729C6027498}" srcOrd="2" destOrd="0" parTransId="{075DFBA3-1B72-44E0-BAD2-2031487F3DF4}" sibTransId="{62B4AD94-0274-4EB0-A7EB-FD68A9BD84C9}"/>
    <dgm:cxn modelId="{E8BDFBC3-F9D0-43F2-BDC7-52654B813750}" type="presOf" srcId="{84A039BA-BA3E-4B56-9CC5-ED3A576E6BE5}" destId="{4FB7728D-7325-45F2-8F96-9957E18BCE8D}" srcOrd="0" destOrd="0" presId="urn:microsoft.com/office/officeart/2005/8/layout/vList5"/>
    <dgm:cxn modelId="{E84A19F9-D461-481D-8EFB-EA359259F16A}" type="presOf" srcId="{A7C03BD5-57A3-4EE7-8E4A-5729C6027498}" destId="{D85C38DE-A42F-43C6-B326-864134F1C49A}" srcOrd="0" destOrd="0" presId="urn:microsoft.com/office/officeart/2005/8/layout/vList5"/>
    <dgm:cxn modelId="{35E7506A-B9E1-4E60-B270-EBE39BBCB51E}" type="presParOf" srcId="{4FB7728D-7325-45F2-8F96-9957E18BCE8D}" destId="{22362E69-2370-454B-9D13-D1BD12016807}" srcOrd="0" destOrd="0" presId="urn:microsoft.com/office/officeart/2005/8/layout/vList5"/>
    <dgm:cxn modelId="{D75FCD07-9D05-4CBE-864F-46471EC976F6}" type="presParOf" srcId="{22362E69-2370-454B-9D13-D1BD12016807}" destId="{1FAB67D2-96C3-4D76-839F-FD332ED1FDF8}" srcOrd="0" destOrd="0" presId="urn:microsoft.com/office/officeart/2005/8/layout/vList5"/>
    <dgm:cxn modelId="{1E79CEB2-0049-41CA-ABB5-A5DAA92ACC1B}" type="presParOf" srcId="{4FB7728D-7325-45F2-8F96-9957E18BCE8D}" destId="{5AC3D624-8E6E-42B7-B542-0FC10FA9B07A}" srcOrd="1" destOrd="0" presId="urn:microsoft.com/office/officeart/2005/8/layout/vList5"/>
    <dgm:cxn modelId="{255E1804-158B-4126-9AD0-2C67B03D5E2C}" type="presParOf" srcId="{4FB7728D-7325-45F2-8F96-9957E18BCE8D}" destId="{254950AE-5B09-4A63-85F8-DED329C7AFD2}" srcOrd="2" destOrd="0" presId="urn:microsoft.com/office/officeart/2005/8/layout/vList5"/>
    <dgm:cxn modelId="{611A6CED-6962-4B7A-99FF-B2CFBE123CE4}" type="presParOf" srcId="{254950AE-5B09-4A63-85F8-DED329C7AFD2}" destId="{A808B8B6-861F-425A-9533-60C12FDFBC5F}" srcOrd="0" destOrd="0" presId="urn:microsoft.com/office/officeart/2005/8/layout/vList5"/>
    <dgm:cxn modelId="{2CEFDAAC-83D9-4AB5-BE54-538A99F21BDE}" type="presParOf" srcId="{4FB7728D-7325-45F2-8F96-9957E18BCE8D}" destId="{0CF9A312-D636-4426-87C4-A9AB7D8C2697}" srcOrd="3" destOrd="0" presId="urn:microsoft.com/office/officeart/2005/8/layout/vList5"/>
    <dgm:cxn modelId="{55261810-CC41-45F8-9A8B-A4A6EA8ADDD6}" type="presParOf" srcId="{4FB7728D-7325-45F2-8F96-9957E18BCE8D}" destId="{CB0C822C-A5E4-4BD0-96A9-6795E1122557}" srcOrd="4" destOrd="0" presId="urn:microsoft.com/office/officeart/2005/8/layout/vList5"/>
    <dgm:cxn modelId="{6EA93CEE-F232-4241-B8C7-1009B21347E4}" type="presParOf" srcId="{CB0C822C-A5E4-4BD0-96A9-6795E1122557}" destId="{D85C38DE-A42F-43C6-B326-864134F1C49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CDE5CB-87C9-4C28-ABE4-4D6BCD225BA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2EFA07-ABBE-4EB8-A96C-AB0104BD72A4}">
      <dgm:prSet/>
      <dgm:spPr/>
      <dgm:t>
        <a:bodyPr/>
        <a:lstStyle/>
        <a:p>
          <a:r>
            <a:rPr lang="en-IN" dirty="0"/>
            <a:t>The Machine learning model </a:t>
          </a:r>
          <a:r>
            <a:rPr lang="en-IN"/>
            <a:t>was able </a:t>
          </a:r>
          <a:r>
            <a:rPr lang="en-IN" dirty="0"/>
            <a:t>to explain 58% variation n the price with the </a:t>
          </a:r>
          <a:r>
            <a:rPr lang="en-IN"/>
            <a:t>RMSE of 107.58 </a:t>
          </a:r>
          <a:endParaRPr lang="en-US" dirty="0"/>
        </a:p>
      </dgm:t>
    </dgm:pt>
    <dgm:pt modelId="{71913A7E-ACED-40FC-B62F-4C233CD21A14}" type="parTrans" cxnId="{BB923ECE-079A-437C-8928-D98C33F12120}">
      <dgm:prSet/>
      <dgm:spPr/>
      <dgm:t>
        <a:bodyPr/>
        <a:lstStyle/>
        <a:p>
          <a:endParaRPr lang="en-US"/>
        </a:p>
      </dgm:t>
    </dgm:pt>
    <dgm:pt modelId="{93B43F25-EF99-4967-B942-76FCCD0F8761}" type="sibTrans" cxnId="{BB923ECE-079A-437C-8928-D98C33F12120}">
      <dgm:prSet/>
      <dgm:spPr/>
      <dgm:t>
        <a:bodyPr/>
        <a:lstStyle/>
        <a:p>
          <a:endParaRPr lang="en-US"/>
        </a:p>
      </dgm:t>
    </dgm:pt>
    <dgm:pt modelId="{E476F844-5C40-4C66-BB5D-77C3AAAFF8DB}">
      <dgm:prSet/>
      <dgm:spPr/>
      <dgm:t>
        <a:bodyPr/>
        <a:lstStyle/>
        <a:p>
          <a:r>
            <a:rPr lang="en-IN"/>
            <a:t>The remaining 40% is probably made up of text features present in the data.</a:t>
          </a:r>
          <a:endParaRPr lang="en-US"/>
        </a:p>
      </dgm:t>
    </dgm:pt>
    <dgm:pt modelId="{E381450D-9698-48D6-9F19-79E7D4FE28FE}" type="parTrans" cxnId="{B1EFC6A4-C52C-464A-A5D9-9D0A44D4A972}">
      <dgm:prSet/>
      <dgm:spPr/>
      <dgm:t>
        <a:bodyPr/>
        <a:lstStyle/>
        <a:p>
          <a:endParaRPr lang="en-US"/>
        </a:p>
      </dgm:t>
    </dgm:pt>
    <dgm:pt modelId="{79B0C597-9F39-4F93-832D-E83D09CF3644}" type="sibTrans" cxnId="{B1EFC6A4-C52C-464A-A5D9-9D0A44D4A972}">
      <dgm:prSet/>
      <dgm:spPr/>
      <dgm:t>
        <a:bodyPr/>
        <a:lstStyle/>
        <a:p>
          <a:endParaRPr lang="en-US"/>
        </a:p>
      </dgm:t>
    </dgm:pt>
    <dgm:pt modelId="{1D7B3C45-A91D-4C7A-A2C6-1C05D65BB5C3}">
      <dgm:prSet/>
      <dgm:spPr/>
      <dgm:t>
        <a:bodyPr/>
        <a:lstStyle/>
        <a:p>
          <a:r>
            <a:rPr lang="en-IN"/>
            <a:t>By incorporating NLP and deep learning, rest of the variance in price could be explained, but it could be computationally expensive.</a:t>
          </a:r>
          <a:endParaRPr lang="en-US"/>
        </a:p>
      </dgm:t>
    </dgm:pt>
    <dgm:pt modelId="{639B70AE-6173-466B-BD07-7C85A3453344}" type="parTrans" cxnId="{9654ED91-DD09-4D8A-BC3F-766D36FA7791}">
      <dgm:prSet/>
      <dgm:spPr/>
      <dgm:t>
        <a:bodyPr/>
        <a:lstStyle/>
        <a:p>
          <a:endParaRPr lang="en-US"/>
        </a:p>
      </dgm:t>
    </dgm:pt>
    <dgm:pt modelId="{50ED7B1A-AA7C-4A5F-B66E-0464D34C2AB6}" type="sibTrans" cxnId="{9654ED91-DD09-4D8A-BC3F-766D36FA7791}">
      <dgm:prSet/>
      <dgm:spPr/>
      <dgm:t>
        <a:bodyPr/>
        <a:lstStyle/>
        <a:p>
          <a:endParaRPr lang="en-US"/>
        </a:p>
      </dgm:t>
    </dgm:pt>
    <dgm:pt modelId="{7F90DC68-5204-4E2B-9E98-0A1B8C49B338}" type="pres">
      <dgm:prSet presAssocID="{56CDE5CB-87C9-4C28-ABE4-4D6BCD225BAA}" presName="outerComposite" presStyleCnt="0">
        <dgm:presLayoutVars>
          <dgm:chMax val="5"/>
          <dgm:dir/>
          <dgm:resizeHandles val="exact"/>
        </dgm:presLayoutVars>
      </dgm:prSet>
      <dgm:spPr/>
    </dgm:pt>
    <dgm:pt modelId="{3B82D27C-DFF4-4BCA-9E34-888E9A27D6BD}" type="pres">
      <dgm:prSet presAssocID="{56CDE5CB-87C9-4C28-ABE4-4D6BCD225BAA}" presName="dummyMaxCanvas" presStyleCnt="0">
        <dgm:presLayoutVars/>
      </dgm:prSet>
      <dgm:spPr/>
    </dgm:pt>
    <dgm:pt modelId="{3739BBF8-FFF4-40DD-8769-0604E0C817D7}" type="pres">
      <dgm:prSet presAssocID="{56CDE5CB-87C9-4C28-ABE4-4D6BCD225BAA}" presName="ThreeNodes_1" presStyleLbl="node1" presStyleIdx="0" presStyleCnt="3">
        <dgm:presLayoutVars>
          <dgm:bulletEnabled val="1"/>
        </dgm:presLayoutVars>
      </dgm:prSet>
      <dgm:spPr/>
    </dgm:pt>
    <dgm:pt modelId="{235152FF-C5B7-40E0-9603-17FF8B6C4810}" type="pres">
      <dgm:prSet presAssocID="{56CDE5CB-87C9-4C28-ABE4-4D6BCD225BAA}" presName="ThreeNodes_2" presStyleLbl="node1" presStyleIdx="1" presStyleCnt="3">
        <dgm:presLayoutVars>
          <dgm:bulletEnabled val="1"/>
        </dgm:presLayoutVars>
      </dgm:prSet>
      <dgm:spPr/>
    </dgm:pt>
    <dgm:pt modelId="{B01DF582-2387-402F-9794-392B1C2C27C3}" type="pres">
      <dgm:prSet presAssocID="{56CDE5CB-87C9-4C28-ABE4-4D6BCD225BAA}" presName="ThreeNodes_3" presStyleLbl="node1" presStyleIdx="2" presStyleCnt="3">
        <dgm:presLayoutVars>
          <dgm:bulletEnabled val="1"/>
        </dgm:presLayoutVars>
      </dgm:prSet>
      <dgm:spPr/>
    </dgm:pt>
    <dgm:pt modelId="{8B345277-1F94-47F4-9004-77DDED8C94BA}" type="pres">
      <dgm:prSet presAssocID="{56CDE5CB-87C9-4C28-ABE4-4D6BCD225BAA}" presName="ThreeConn_1-2" presStyleLbl="fgAccFollowNode1" presStyleIdx="0" presStyleCnt="2">
        <dgm:presLayoutVars>
          <dgm:bulletEnabled val="1"/>
        </dgm:presLayoutVars>
      </dgm:prSet>
      <dgm:spPr/>
    </dgm:pt>
    <dgm:pt modelId="{A86D8659-0875-4533-846F-D8211B51209B}" type="pres">
      <dgm:prSet presAssocID="{56CDE5CB-87C9-4C28-ABE4-4D6BCD225BAA}" presName="ThreeConn_2-3" presStyleLbl="fgAccFollowNode1" presStyleIdx="1" presStyleCnt="2">
        <dgm:presLayoutVars>
          <dgm:bulletEnabled val="1"/>
        </dgm:presLayoutVars>
      </dgm:prSet>
      <dgm:spPr/>
    </dgm:pt>
    <dgm:pt modelId="{230AC725-1EAE-4D6D-844E-41019266C74B}" type="pres">
      <dgm:prSet presAssocID="{56CDE5CB-87C9-4C28-ABE4-4D6BCD225BAA}" presName="ThreeNodes_1_text" presStyleLbl="node1" presStyleIdx="2" presStyleCnt="3">
        <dgm:presLayoutVars>
          <dgm:bulletEnabled val="1"/>
        </dgm:presLayoutVars>
      </dgm:prSet>
      <dgm:spPr/>
    </dgm:pt>
    <dgm:pt modelId="{528D9599-2C9D-48AC-BC07-D3FBD0329030}" type="pres">
      <dgm:prSet presAssocID="{56CDE5CB-87C9-4C28-ABE4-4D6BCD225BAA}" presName="ThreeNodes_2_text" presStyleLbl="node1" presStyleIdx="2" presStyleCnt="3">
        <dgm:presLayoutVars>
          <dgm:bulletEnabled val="1"/>
        </dgm:presLayoutVars>
      </dgm:prSet>
      <dgm:spPr/>
    </dgm:pt>
    <dgm:pt modelId="{6B2C1B22-1B97-4A5A-B9ED-43440245270E}" type="pres">
      <dgm:prSet presAssocID="{56CDE5CB-87C9-4C28-ABE4-4D6BCD225BA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6F73215-4441-4010-8989-7ED88F0510B4}" type="presOf" srcId="{56CDE5CB-87C9-4C28-ABE4-4D6BCD225BAA}" destId="{7F90DC68-5204-4E2B-9E98-0A1B8C49B338}" srcOrd="0" destOrd="0" presId="urn:microsoft.com/office/officeart/2005/8/layout/vProcess5"/>
    <dgm:cxn modelId="{A1487E1A-06BB-4F28-AA3F-4C7327BB2054}" type="presOf" srcId="{3A2EFA07-ABBE-4EB8-A96C-AB0104BD72A4}" destId="{230AC725-1EAE-4D6D-844E-41019266C74B}" srcOrd="1" destOrd="0" presId="urn:microsoft.com/office/officeart/2005/8/layout/vProcess5"/>
    <dgm:cxn modelId="{718D3226-2462-4C94-A02E-F0F89FF3C37D}" type="presOf" srcId="{E476F844-5C40-4C66-BB5D-77C3AAAFF8DB}" destId="{235152FF-C5B7-40E0-9603-17FF8B6C4810}" srcOrd="0" destOrd="0" presId="urn:microsoft.com/office/officeart/2005/8/layout/vProcess5"/>
    <dgm:cxn modelId="{F3B6D538-B343-46A5-96A4-68FB177735F1}" type="presOf" srcId="{79B0C597-9F39-4F93-832D-E83D09CF3644}" destId="{A86D8659-0875-4533-846F-D8211B51209B}" srcOrd="0" destOrd="0" presId="urn:microsoft.com/office/officeart/2005/8/layout/vProcess5"/>
    <dgm:cxn modelId="{1F7DFD77-E555-41E0-BF13-A525E03A667D}" type="presOf" srcId="{1D7B3C45-A91D-4C7A-A2C6-1C05D65BB5C3}" destId="{6B2C1B22-1B97-4A5A-B9ED-43440245270E}" srcOrd="1" destOrd="0" presId="urn:microsoft.com/office/officeart/2005/8/layout/vProcess5"/>
    <dgm:cxn modelId="{9654ED91-DD09-4D8A-BC3F-766D36FA7791}" srcId="{56CDE5CB-87C9-4C28-ABE4-4D6BCD225BAA}" destId="{1D7B3C45-A91D-4C7A-A2C6-1C05D65BB5C3}" srcOrd="2" destOrd="0" parTransId="{639B70AE-6173-466B-BD07-7C85A3453344}" sibTransId="{50ED7B1A-AA7C-4A5F-B66E-0464D34C2AB6}"/>
    <dgm:cxn modelId="{B1EFC6A4-C52C-464A-A5D9-9D0A44D4A972}" srcId="{56CDE5CB-87C9-4C28-ABE4-4D6BCD225BAA}" destId="{E476F844-5C40-4C66-BB5D-77C3AAAFF8DB}" srcOrd="1" destOrd="0" parTransId="{E381450D-9698-48D6-9F19-79E7D4FE28FE}" sibTransId="{79B0C597-9F39-4F93-832D-E83D09CF3644}"/>
    <dgm:cxn modelId="{C15F31A7-56B7-4220-BE28-82261B796CA4}" type="presOf" srcId="{93B43F25-EF99-4967-B942-76FCCD0F8761}" destId="{8B345277-1F94-47F4-9004-77DDED8C94BA}" srcOrd="0" destOrd="0" presId="urn:microsoft.com/office/officeart/2005/8/layout/vProcess5"/>
    <dgm:cxn modelId="{D956BEAB-CB6D-4910-985C-1F75D0E67EE0}" type="presOf" srcId="{3A2EFA07-ABBE-4EB8-A96C-AB0104BD72A4}" destId="{3739BBF8-FFF4-40DD-8769-0604E0C817D7}" srcOrd="0" destOrd="0" presId="urn:microsoft.com/office/officeart/2005/8/layout/vProcess5"/>
    <dgm:cxn modelId="{0766B9BF-DE4D-4353-BDD1-E408F6FC163D}" type="presOf" srcId="{E476F844-5C40-4C66-BB5D-77C3AAAFF8DB}" destId="{528D9599-2C9D-48AC-BC07-D3FBD0329030}" srcOrd="1" destOrd="0" presId="urn:microsoft.com/office/officeart/2005/8/layout/vProcess5"/>
    <dgm:cxn modelId="{BB923ECE-079A-437C-8928-D98C33F12120}" srcId="{56CDE5CB-87C9-4C28-ABE4-4D6BCD225BAA}" destId="{3A2EFA07-ABBE-4EB8-A96C-AB0104BD72A4}" srcOrd="0" destOrd="0" parTransId="{71913A7E-ACED-40FC-B62F-4C233CD21A14}" sibTransId="{93B43F25-EF99-4967-B942-76FCCD0F8761}"/>
    <dgm:cxn modelId="{AC803DD5-3FFE-40BC-96B1-33B59E197086}" type="presOf" srcId="{1D7B3C45-A91D-4C7A-A2C6-1C05D65BB5C3}" destId="{B01DF582-2387-402F-9794-392B1C2C27C3}" srcOrd="0" destOrd="0" presId="urn:microsoft.com/office/officeart/2005/8/layout/vProcess5"/>
    <dgm:cxn modelId="{8D552CB6-E793-43BD-AAF5-903BDEEDF2CD}" type="presParOf" srcId="{7F90DC68-5204-4E2B-9E98-0A1B8C49B338}" destId="{3B82D27C-DFF4-4BCA-9E34-888E9A27D6BD}" srcOrd="0" destOrd="0" presId="urn:microsoft.com/office/officeart/2005/8/layout/vProcess5"/>
    <dgm:cxn modelId="{D6A7CFA5-7ADB-4357-AA34-82FC43C2327D}" type="presParOf" srcId="{7F90DC68-5204-4E2B-9E98-0A1B8C49B338}" destId="{3739BBF8-FFF4-40DD-8769-0604E0C817D7}" srcOrd="1" destOrd="0" presId="urn:microsoft.com/office/officeart/2005/8/layout/vProcess5"/>
    <dgm:cxn modelId="{9F7F8C7D-A85E-4194-A76F-B599BBD4F634}" type="presParOf" srcId="{7F90DC68-5204-4E2B-9E98-0A1B8C49B338}" destId="{235152FF-C5B7-40E0-9603-17FF8B6C4810}" srcOrd="2" destOrd="0" presId="urn:microsoft.com/office/officeart/2005/8/layout/vProcess5"/>
    <dgm:cxn modelId="{70C1F9AA-74E5-4EAC-9F20-033BAE44FBB6}" type="presParOf" srcId="{7F90DC68-5204-4E2B-9E98-0A1B8C49B338}" destId="{B01DF582-2387-402F-9794-392B1C2C27C3}" srcOrd="3" destOrd="0" presId="urn:microsoft.com/office/officeart/2005/8/layout/vProcess5"/>
    <dgm:cxn modelId="{3131EF9D-F7C3-45C7-B950-025526890AE8}" type="presParOf" srcId="{7F90DC68-5204-4E2B-9E98-0A1B8C49B338}" destId="{8B345277-1F94-47F4-9004-77DDED8C94BA}" srcOrd="4" destOrd="0" presId="urn:microsoft.com/office/officeart/2005/8/layout/vProcess5"/>
    <dgm:cxn modelId="{148C5263-F26B-4C2A-8554-CC32265049BE}" type="presParOf" srcId="{7F90DC68-5204-4E2B-9E98-0A1B8C49B338}" destId="{A86D8659-0875-4533-846F-D8211B51209B}" srcOrd="5" destOrd="0" presId="urn:microsoft.com/office/officeart/2005/8/layout/vProcess5"/>
    <dgm:cxn modelId="{4E4C25BD-7F84-4D36-AC07-57293367A75F}" type="presParOf" srcId="{7F90DC68-5204-4E2B-9E98-0A1B8C49B338}" destId="{230AC725-1EAE-4D6D-844E-41019266C74B}" srcOrd="6" destOrd="0" presId="urn:microsoft.com/office/officeart/2005/8/layout/vProcess5"/>
    <dgm:cxn modelId="{CF17A6F4-7E2D-4296-8E5A-D55CE903357F}" type="presParOf" srcId="{7F90DC68-5204-4E2B-9E98-0A1B8C49B338}" destId="{528D9599-2C9D-48AC-BC07-D3FBD0329030}" srcOrd="7" destOrd="0" presId="urn:microsoft.com/office/officeart/2005/8/layout/vProcess5"/>
    <dgm:cxn modelId="{8385CE14-81A0-4818-A379-4ACE91FE50F3}" type="presParOf" srcId="{7F90DC68-5204-4E2B-9E98-0A1B8C49B338}" destId="{6B2C1B22-1B97-4A5A-B9ED-43440245270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A8EA7-FC22-4906-A71C-6C4004DE9C0E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81BDA-5A65-4A5C-8983-67643430708D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5439A-A1A7-4924-BFDD-0EAFEEBF3155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Linear Regression</a:t>
          </a:r>
          <a:endParaRPr lang="en-US" sz="1900" kern="1200"/>
        </a:p>
      </dsp:txBody>
      <dsp:txXfrm>
        <a:off x="938804" y="1907"/>
        <a:ext cx="5649886" cy="812817"/>
      </dsp:txXfrm>
    </dsp:sp>
    <dsp:sp modelId="{6EF010A0-C549-429D-800D-E8421AF7CBE4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8122D-8EFC-4314-8460-027ECDE320DB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021CA-5BD4-40F5-A4EC-9A05D44CC5E6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Ridge Regression</a:t>
          </a:r>
          <a:endParaRPr lang="en-US" sz="1900" kern="1200"/>
        </a:p>
      </dsp:txBody>
      <dsp:txXfrm>
        <a:off x="938804" y="1017929"/>
        <a:ext cx="5649886" cy="812817"/>
      </dsp:txXfrm>
    </dsp:sp>
    <dsp:sp modelId="{96AB3B73-1D45-41A8-94D5-23212E15F3D5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E4EF4-D436-42A6-966A-BBB4F66F585F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CAF18-8A92-4863-A556-B1CB5788A08A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Decision Trees</a:t>
          </a:r>
          <a:endParaRPr lang="en-US" sz="1900" kern="1200"/>
        </a:p>
      </dsp:txBody>
      <dsp:txXfrm>
        <a:off x="938804" y="2033951"/>
        <a:ext cx="5649886" cy="812817"/>
      </dsp:txXfrm>
    </dsp:sp>
    <dsp:sp modelId="{E4BB921C-1C71-4448-B7AF-1CFA99F6DBED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AA574-068A-43CF-94D6-390DEC4203D0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516CD-D682-42C4-A251-49680212475A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Random Forests</a:t>
          </a:r>
          <a:endParaRPr lang="en-US" sz="1900" kern="1200"/>
        </a:p>
      </dsp:txBody>
      <dsp:txXfrm>
        <a:off x="938804" y="3049973"/>
        <a:ext cx="5649886" cy="812817"/>
      </dsp:txXfrm>
    </dsp:sp>
    <dsp:sp modelId="{13233478-B675-485A-883B-E7F341AA1230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ACB3-7E19-4961-83CA-E017D6984720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9A61D-1CAE-4A00-8C45-F4C5EBB2CE2F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Gradient Boosting Regressor</a:t>
          </a:r>
          <a:endParaRPr lang="en-US" sz="1900" kern="1200"/>
        </a:p>
      </dsp:txBody>
      <dsp:txXfrm>
        <a:off x="938804" y="4065995"/>
        <a:ext cx="5649886" cy="812817"/>
      </dsp:txXfrm>
    </dsp:sp>
    <dsp:sp modelId="{2A240EC4-0E46-4595-9C20-FC3CE02E71D5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B87E5-86E4-4E9E-A919-69F9FF9E80CA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F1880-86DA-4CFB-BD56-F6FD5639D847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Extreme Gradient Boosing Regressor</a:t>
          </a:r>
          <a:endParaRPr lang="en-US" sz="1900" kern="1200"/>
        </a:p>
      </dsp:txBody>
      <dsp:txXfrm>
        <a:off x="938804" y="5082017"/>
        <a:ext cx="5649886" cy="812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B67D2-96C3-4D76-839F-FD332ED1FDF8}">
      <dsp:nvSpPr>
        <dsp:cNvPr id="0" name=""/>
        <dsp:cNvSpPr/>
      </dsp:nvSpPr>
      <dsp:spPr>
        <a:xfrm>
          <a:off x="1423026" y="38304"/>
          <a:ext cx="5363129" cy="16654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Implemented Randomized search CV to tune the hyper parameters</a:t>
          </a:r>
          <a:endParaRPr lang="en-US" sz="2400" kern="1200" dirty="0"/>
        </a:p>
      </dsp:txBody>
      <dsp:txXfrm>
        <a:off x="1504328" y="119606"/>
        <a:ext cx="5200525" cy="1502878"/>
      </dsp:txXfrm>
    </dsp:sp>
    <dsp:sp modelId="{A808B8B6-861F-425A-9533-60C12FDFBC5F}">
      <dsp:nvSpPr>
        <dsp:cNvPr id="0" name=""/>
        <dsp:cNvSpPr/>
      </dsp:nvSpPr>
      <dsp:spPr>
        <a:xfrm>
          <a:off x="918334" y="1761561"/>
          <a:ext cx="6227813" cy="4968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</a:t>
          </a:r>
          <a:r>
            <a:rPr lang="en-US" sz="1600" kern="1200" baseline="0" dirty="0"/>
            <a:t> best parameters we deduced from the cross validation is as follows:</a:t>
          </a:r>
          <a:endParaRPr lang="en-US" sz="1600" kern="1200" dirty="0"/>
        </a:p>
      </dsp:txBody>
      <dsp:txXfrm>
        <a:off x="942590" y="1785817"/>
        <a:ext cx="6179301" cy="448367"/>
      </dsp:txXfrm>
    </dsp:sp>
    <dsp:sp modelId="{D85C38DE-A42F-43C6-B326-864134F1C49A}">
      <dsp:nvSpPr>
        <dsp:cNvPr id="0" name=""/>
        <dsp:cNvSpPr/>
      </dsp:nvSpPr>
      <dsp:spPr>
        <a:xfrm>
          <a:off x="1353501" y="2333236"/>
          <a:ext cx="5466980" cy="16654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75000"/>
                </a:schemeClr>
              </a:solidFill>
            </a:rPr>
            <a:t>subsample: 0.7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2">
                  <a:lumMod val="75000"/>
                </a:schemeClr>
              </a:solidFill>
            </a:rPr>
            <a:t>n_estimators</a:t>
          </a:r>
          <a:r>
            <a:rPr lang="en-US" sz="1600" kern="1200" dirty="0">
              <a:solidFill>
                <a:schemeClr val="tx2">
                  <a:lumMod val="75000"/>
                </a:schemeClr>
              </a:solidFill>
            </a:rPr>
            <a:t>: 700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2">
                  <a:lumMod val="75000"/>
                </a:schemeClr>
              </a:solidFill>
            </a:rPr>
            <a:t>Max_depth</a:t>
          </a:r>
          <a:r>
            <a:rPr lang="en-US" sz="1600" kern="1200" dirty="0">
              <a:solidFill>
                <a:schemeClr val="tx2">
                  <a:lumMod val="75000"/>
                </a:schemeClr>
              </a:solidFill>
            </a:rPr>
            <a:t>: 6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75000"/>
                </a:schemeClr>
              </a:solidFill>
            </a:rPr>
            <a:t>Gamma: 0.7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2">
                  <a:lumMod val="75000"/>
                </a:schemeClr>
              </a:solidFill>
            </a:rPr>
            <a:t>Col_sample_bytree</a:t>
          </a:r>
          <a:r>
            <a:rPr lang="en-US" sz="1600" kern="1200" dirty="0">
              <a:solidFill>
                <a:schemeClr val="tx2">
                  <a:lumMod val="75000"/>
                </a:schemeClr>
              </a:solidFill>
            </a:rPr>
            <a:t>: 0.7 </a:t>
          </a:r>
        </a:p>
      </dsp:txBody>
      <dsp:txXfrm>
        <a:off x="1434803" y="2414538"/>
        <a:ext cx="5304376" cy="1502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9BBF8-FFF4-40DD-8769-0604E0C817D7}">
      <dsp:nvSpPr>
        <dsp:cNvPr id="0" name=""/>
        <dsp:cNvSpPr/>
      </dsp:nvSpPr>
      <dsp:spPr>
        <a:xfrm>
          <a:off x="0" y="0"/>
          <a:ext cx="5324094" cy="16239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The Machine learning model </a:t>
          </a:r>
          <a:r>
            <a:rPr lang="en-IN" sz="1900" kern="1200"/>
            <a:t>was able </a:t>
          </a:r>
          <a:r>
            <a:rPr lang="en-IN" sz="1900" kern="1200" dirty="0"/>
            <a:t>to explain 58% variation n the price with the </a:t>
          </a:r>
          <a:r>
            <a:rPr lang="en-IN" sz="1900" kern="1200"/>
            <a:t>RMSE of 107.58 </a:t>
          </a:r>
          <a:endParaRPr lang="en-US" sz="1900" kern="1200" dirty="0"/>
        </a:p>
      </dsp:txBody>
      <dsp:txXfrm>
        <a:off x="47565" y="47565"/>
        <a:ext cx="3571698" cy="1528844"/>
      </dsp:txXfrm>
    </dsp:sp>
    <dsp:sp modelId="{235152FF-C5B7-40E0-9603-17FF8B6C4810}">
      <dsp:nvSpPr>
        <dsp:cNvPr id="0" name=""/>
        <dsp:cNvSpPr/>
      </dsp:nvSpPr>
      <dsp:spPr>
        <a:xfrm>
          <a:off x="469772" y="1894636"/>
          <a:ext cx="5324094" cy="1623974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remaining 40% is probably made up of text features present in the data.</a:t>
          </a:r>
          <a:endParaRPr lang="en-US" sz="1900" kern="1200"/>
        </a:p>
      </dsp:txBody>
      <dsp:txXfrm>
        <a:off x="517337" y="1942201"/>
        <a:ext cx="3703607" cy="1528844"/>
      </dsp:txXfrm>
    </dsp:sp>
    <dsp:sp modelId="{B01DF582-2387-402F-9794-392B1C2C27C3}">
      <dsp:nvSpPr>
        <dsp:cNvPr id="0" name=""/>
        <dsp:cNvSpPr/>
      </dsp:nvSpPr>
      <dsp:spPr>
        <a:xfrm>
          <a:off x="939545" y="3789273"/>
          <a:ext cx="5324094" cy="162397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By incorporating NLP and deep learning, rest of the variance in price could be explained, but it could be computationally expensive.</a:t>
          </a:r>
          <a:endParaRPr lang="en-US" sz="1900" kern="1200"/>
        </a:p>
      </dsp:txBody>
      <dsp:txXfrm>
        <a:off x="987110" y="3836838"/>
        <a:ext cx="3703607" cy="1528844"/>
      </dsp:txXfrm>
    </dsp:sp>
    <dsp:sp modelId="{8B345277-1F94-47F4-9004-77DDED8C94BA}">
      <dsp:nvSpPr>
        <dsp:cNvPr id="0" name=""/>
        <dsp:cNvSpPr/>
      </dsp:nvSpPr>
      <dsp:spPr>
        <a:xfrm>
          <a:off x="4268510" y="1231513"/>
          <a:ext cx="1055583" cy="105558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06016" y="1231513"/>
        <a:ext cx="580571" cy="794326"/>
      </dsp:txXfrm>
    </dsp:sp>
    <dsp:sp modelId="{A86D8659-0875-4533-846F-D8211B51209B}">
      <dsp:nvSpPr>
        <dsp:cNvPr id="0" name=""/>
        <dsp:cNvSpPr/>
      </dsp:nvSpPr>
      <dsp:spPr>
        <a:xfrm>
          <a:off x="4738283" y="3115324"/>
          <a:ext cx="1055583" cy="105558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75789" y="3115324"/>
        <a:ext cx="580571" cy="794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2938-46C0-4D33-8D01-FBFFD5782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CAEC1-AC4F-4345-BAFF-D086DA114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97E5A-B0DB-476C-8AAD-246BB41A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0C9-A094-49E3-A3A2-EEB015C0ED3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A2B9-FFC4-4653-8462-559F09B0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7508-8174-4955-93E6-D69133D1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9FB-D6D1-4E0F-89A4-D963D38BD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5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BA64-4160-4CC9-AB8A-9D4E0512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A05F1-8F09-4627-9677-B18A1710D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B402A-3221-4E8C-A0E6-EC336721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0C9-A094-49E3-A3A2-EEB015C0ED3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0F7D-3786-467B-88F3-5CD952B2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E7C7-98C8-4348-A889-6E2708E9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9FB-D6D1-4E0F-89A4-D963D38BD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60509-1136-4A4A-8015-79CD7AD61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9FF55-3AB3-4230-B641-E16B20AE8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2E13-660F-4DC4-B2F8-B67A171C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0C9-A094-49E3-A3A2-EEB015C0ED3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E75B-6C33-4BB0-A733-2A195563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3078-F55E-44D1-A8D7-A1891C8A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9FB-D6D1-4E0F-89A4-D963D38BD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D4BC-B353-4208-890E-17060AC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5372-166B-4616-BAA5-769C541B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B720-5657-41BB-B5F9-B0D58AC1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0C9-A094-49E3-A3A2-EEB015C0ED3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415A2-A909-4372-887B-834A0EBA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09D1-33AE-45DA-893C-C3A52B8D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9FB-D6D1-4E0F-89A4-D963D38BD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4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CF6D-59FE-4F20-A236-7790C0D6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3A75-FCED-4671-A05B-D440EEF5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ECA24-C619-44BA-81F7-A00398E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0C9-A094-49E3-A3A2-EEB015C0ED3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E596C-5631-4E86-B1A4-83E5A5D2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DA86-DBBF-45BF-9C6D-B0BDB38C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9FB-D6D1-4E0F-89A4-D963D38BD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8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BBB2-6A2A-4196-8BE3-E80EE20B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4447-A99B-440C-9838-58F9D3F5A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91278-BB49-4169-B122-5A3CBF26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7A854-6900-4E35-BEDD-20103CA8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0C9-A094-49E3-A3A2-EEB015C0ED3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139A3-9002-4077-9553-12668FD4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DCA8-E11B-493D-ACD2-ECF1EF60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9FB-D6D1-4E0F-89A4-D963D38BD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83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4293-E882-49C1-9FDC-90F73D97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09559-2025-47AA-842E-25CCE879C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20D61-7E0E-44C0-AD01-0125F806F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7245F-CAB7-4C1A-972A-466665DCD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70474-6C60-40AA-831C-0EF2A97A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77D8B-3F0F-4566-A80E-E8560977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0C9-A094-49E3-A3A2-EEB015C0ED3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F7670-553F-4AB6-A7D4-9D6C967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111A4-5FF5-4696-8C97-C30EDC00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9FB-D6D1-4E0F-89A4-D963D38BD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1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A827-DC9A-450E-8578-04E87DBD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7FFC3-ADC2-4427-8636-3AFF27EF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0C9-A094-49E3-A3A2-EEB015C0ED3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78B21-177B-46FF-95C0-B358F177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61E6C-B906-4C4B-BF70-6BFDEEAF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9FB-D6D1-4E0F-89A4-D963D38BD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AC10F-9337-4754-A778-9B7E2BD7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0C9-A094-49E3-A3A2-EEB015C0ED3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A81E6-D405-4056-8F26-B6151542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B3EBE-A712-446A-BAD6-3DF20AE5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9FB-D6D1-4E0F-89A4-D963D38BD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7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8396-B8A0-405E-A3BA-F01671E5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79465-2D8E-4D42-953A-8849B968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E406D-E7AC-41B7-B9B8-017E8AAD2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20822-96B1-44E2-8939-D974A08E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0C9-A094-49E3-A3A2-EEB015C0ED3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E3F30-A90C-4A3F-BA4D-5B7BBBAD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DED9-CE75-4A09-83E7-2E2BDDE3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9FB-D6D1-4E0F-89A4-D963D38BD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6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5F92-FE28-4B17-AC26-E43E81CB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A3BA6-F40D-4075-87AA-6A5B6F5A5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BB97-8B20-4864-AF70-8C71E5F0F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F60DB-EFA8-4A4A-9A67-66E36182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0C9-A094-49E3-A3A2-EEB015C0ED3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8ABB1-F241-414A-B5D6-4CBDD149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3DB23-09E4-4BCB-989E-E6CE6E94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49FB-D6D1-4E0F-89A4-D963D38BD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3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C0F74-1300-4FCD-9746-F0BCF404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B2B2-1B99-4504-9CD0-3A751F3B2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4064-9C9C-429A-9BBA-6891A8AF1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D60C9-A094-49E3-A3A2-EEB015C0ED3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F288C-207A-44A8-BC34-C1E163CC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7506-EB29-4970-9B5F-5C6D773D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49FB-D6D1-4E0F-89A4-D963D38BD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E6A5C-9AC9-4CB4-A915-87F10B84C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002540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Predicting Airbnb prices in US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2452E-0D4F-406A-B2FD-EC14FC361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r>
              <a:rPr lang="en-IN" dirty="0"/>
              <a:t>Riyaz Ali Mohammad</a:t>
            </a:r>
          </a:p>
          <a:p>
            <a:r>
              <a:rPr lang="en-IN" dirty="0"/>
              <a:t>Nov 2020</a:t>
            </a:r>
          </a:p>
        </p:txBody>
      </p:sp>
    </p:spTree>
    <p:extLst>
      <p:ext uri="{BB962C8B-B14F-4D97-AF65-F5344CB8AC3E}">
        <p14:creationId xmlns:p14="http://schemas.microsoft.com/office/powerpoint/2010/main" val="150288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BAF44-FAD6-4B41-8A02-7ED59B87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16" y="718938"/>
            <a:ext cx="10264697" cy="121210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Model that has been selected based upon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426C-346D-4B2C-AB79-BDC1B519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218" y="2812887"/>
            <a:ext cx="9708995" cy="38896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Hyper Parameters used in the model are:</a:t>
            </a:r>
          </a:p>
          <a:p>
            <a:r>
              <a:rPr lang="en-IN" sz="2400" dirty="0"/>
              <a:t>  '</a:t>
            </a:r>
            <a:r>
              <a:rPr lang="en-IN" sz="2400" dirty="0" err="1"/>
              <a:t>n_estimators</a:t>
            </a:r>
            <a:r>
              <a:rPr lang="en-IN" sz="2400" dirty="0"/>
              <a:t>': [50,100,200,500,700,1000],</a:t>
            </a:r>
          </a:p>
          <a:p>
            <a:r>
              <a:rPr lang="en-IN" sz="2400" dirty="0"/>
              <a:t>    '</a:t>
            </a:r>
            <a:r>
              <a:rPr lang="en-IN" sz="2400" dirty="0" err="1"/>
              <a:t>max_depth</a:t>
            </a:r>
            <a:r>
              <a:rPr lang="en-IN" sz="2400" dirty="0"/>
              <a:t>': [2,3,4,5,6],</a:t>
            </a:r>
          </a:p>
          <a:p>
            <a:r>
              <a:rPr lang="en-IN" sz="2400" dirty="0"/>
              <a:t>    '</a:t>
            </a:r>
            <a:r>
              <a:rPr lang="en-IN" sz="2400" dirty="0" err="1"/>
              <a:t>min_samples_split</a:t>
            </a:r>
            <a:r>
              <a:rPr lang="en-IN" sz="2400" dirty="0"/>
              <a:t>':[2,5,10,15,20,25],</a:t>
            </a:r>
          </a:p>
          <a:p>
            <a:r>
              <a:rPr lang="en-IN" sz="2400" dirty="0"/>
              <a:t>    '</a:t>
            </a:r>
            <a:r>
              <a:rPr lang="en-IN" sz="2400" dirty="0" err="1"/>
              <a:t>learning_rate</a:t>
            </a:r>
            <a:r>
              <a:rPr lang="en-IN" sz="2400" dirty="0"/>
              <a:t>': [0.01,0.1,0.5,1],</a:t>
            </a:r>
          </a:p>
          <a:p>
            <a:r>
              <a:rPr lang="en-IN" sz="2400" dirty="0"/>
              <a:t>    'loss': ['ls','lad','</a:t>
            </a:r>
            <a:r>
              <a:rPr lang="en-IN" sz="2400" dirty="0" err="1"/>
              <a:t>huber</a:t>
            </a:r>
            <a:r>
              <a:rPr lang="en-IN" sz="2400" dirty="0"/>
              <a:t>']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1BF10-6DEA-4B5B-9EEF-FC969B706294}"/>
              </a:ext>
            </a:extLst>
          </p:cNvPr>
          <p:cNvSpPr txBox="1"/>
          <p:nvPr/>
        </p:nvSpPr>
        <p:spPr>
          <a:xfrm>
            <a:off x="1119322" y="2594631"/>
            <a:ext cx="1058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800" dirty="0"/>
              <a:t>Extreme Gradient Boosting Regressor is selected to predict the prices.</a:t>
            </a:r>
          </a:p>
        </p:txBody>
      </p:sp>
    </p:spTree>
    <p:extLst>
      <p:ext uri="{BB962C8B-B14F-4D97-AF65-F5344CB8AC3E}">
        <p14:creationId xmlns:p14="http://schemas.microsoft.com/office/powerpoint/2010/main" val="335534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2E5ECC-0C61-4D09-81EF-E243A39F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The model performance could be improved by selecting the best parameters available to boost the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1E589D-F549-4FB8-AA22-7A7CBDC0D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394377"/>
              </p:ext>
            </p:extLst>
          </p:nvPr>
        </p:nvGraphicFramePr>
        <p:xfrm>
          <a:off x="1609468" y="2507588"/>
          <a:ext cx="8970016" cy="399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76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B505-E833-466C-AE72-E37B2878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Features that contribute to learning are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A969B5-348F-43DF-AB6D-CB3A48013B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" r="1" b="44468"/>
          <a:stretch/>
        </p:blipFill>
        <p:spPr bwMode="auto">
          <a:xfrm>
            <a:off x="159557" y="-866775"/>
            <a:ext cx="7028495" cy="7439025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13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4B55-8BF4-42E9-BBFA-EAAAF0D0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n-IN" sz="3700" b="1"/>
              <a:t>Conclusions and recommendations</a:t>
            </a:r>
            <a:br>
              <a:rPr lang="en-IN" sz="3700" b="1"/>
            </a:br>
            <a:endParaRPr lang="en-IN" sz="3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26E8FC-5C0F-4E7D-8533-B9B451723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633817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00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20DC-17D5-4204-B2FF-1AF578D74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IN" sz="4100"/>
              <a:t>Every Airbnb host wants to know the price at which he wants to list his property.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AB66A-F62B-4BB2-A757-B3044B35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IN" sz="1700"/>
              <a:t>But there is no way to guess the prices that are suitable to both hosts and guests, unless you look deep into the numbers.</a:t>
            </a:r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8DB6B8-9DE5-4FFA-A2AE-9AF9989F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256" y="2898266"/>
            <a:ext cx="5382344" cy="1724341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By utilizing the data available about the listings and their corresponding prices, a Machine learning model could be built that could predict the prices that are suitable for hosts and guests.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B511C-9043-4930-8D97-686D8A4FF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36" r="-1" b="-1"/>
          <a:stretch/>
        </p:blipFill>
        <p:spPr>
          <a:xfrm>
            <a:off x="20" y="10"/>
            <a:ext cx="583653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2A5D4-D812-4C66-A785-9DCA54554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989" y="0"/>
            <a:ext cx="5714611" cy="2390459"/>
          </a:xfrm>
        </p:spPr>
        <p:txBody>
          <a:bodyPr anchor="ctr">
            <a:normAutofit/>
          </a:bodyPr>
          <a:lstStyle/>
          <a:p>
            <a:pPr algn="l"/>
            <a:r>
              <a:rPr lang="en-IN" sz="5400" dirty="0">
                <a:solidFill>
                  <a:schemeClr val="accent4">
                    <a:lumMod val="75000"/>
                  </a:schemeClr>
                </a:solidFill>
              </a:rPr>
              <a:t>Is there a solution to this problem?</a:t>
            </a:r>
            <a:endParaRPr lang="en-IN" sz="54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FC0429-1777-4051-AFA1-A3E8593C0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08152" y="5292510"/>
            <a:ext cx="6083848" cy="1565491"/>
          </a:xfrm>
          <a:custGeom>
            <a:avLst/>
            <a:gdLst>
              <a:gd name="connsiteX0" fmla="*/ 0 w 6083848"/>
              <a:gd name="connsiteY0" fmla="*/ 1565491 h 1565491"/>
              <a:gd name="connsiteX1" fmla="*/ 6083848 w 6083848"/>
              <a:gd name="connsiteY1" fmla="*/ 1565491 h 1565491"/>
              <a:gd name="connsiteX2" fmla="*/ 6083848 w 6083848"/>
              <a:gd name="connsiteY2" fmla="*/ 0 h 1565491"/>
              <a:gd name="connsiteX3" fmla="*/ 1692132 w 6083848"/>
              <a:gd name="connsiteY3" fmla="*/ 0 h 1565491"/>
              <a:gd name="connsiteX4" fmla="*/ 1186806 w 6083848"/>
              <a:gd name="connsiteY4" fmla="*/ 0 h 1565491"/>
              <a:gd name="connsiteX5" fmla="*/ 1186070 w 6083848"/>
              <a:gd name="connsiteY5" fmla="*/ 1591 h 1565491"/>
              <a:gd name="connsiteX6" fmla="*/ 724290 w 6083848"/>
              <a:gd name="connsiteY6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3848" h="1565491">
                <a:moveTo>
                  <a:pt x="0" y="1565491"/>
                </a:moveTo>
                <a:lnTo>
                  <a:pt x="6083848" y="1565491"/>
                </a:lnTo>
                <a:lnTo>
                  <a:pt x="6083848" y="0"/>
                </a:lnTo>
                <a:lnTo>
                  <a:pt x="1692132" y="0"/>
                </a:lnTo>
                <a:lnTo>
                  <a:pt x="1186806" y="0"/>
                </a:lnTo>
                <a:lnTo>
                  <a:pt x="1186070" y="1591"/>
                </a:lnTo>
                <a:lnTo>
                  <a:pt x="724290" y="15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D3B1B8-B04F-487E-87AF-E6DDAAFBF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5292509"/>
            <a:ext cx="6670682" cy="1565491"/>
          </a:xfrm>
          <a:custGeom>
            <a:avLst/>
            <a:gdLst>
              <a:gd name="connsiteX0" fmla="*/ 0 w 6670682"/>
              <a:gd name="connsiteY0" fmla="*/ 1565491 h 1565491"/>
              <a:gd name="connsiteX1" fmla="*/ 526312 w 6670682"/>
              <a:gd name="connsiteY1" fmla="*/ 1565491 h 1565491"/>
              <a:gd name="connsiteX2" fmla="*/ 5419344 w 6670682"/>
              <a:gd name="connsiteY2" fmla="*/ 1565491 h 1565491"/>
              <a:gd name="connsiteX3" fmla="*/ 5945656 w 6670682"/>
              <a:gd name="connsiteY3" fmla="*/ 1565491 h 1565491"/>
              <a:gd name="connsiteX4" fmla="*/ 6670682 w 6670682"/>
              <a:gd name="connsiteY4" fmla="*/ 0 h 1565491"/>
              <a:gd name="connsiteX5" fmla="*/ 6144370 w 6670682"/>
              <a:gd name="connsiteY5" fmla="*/ 0 h 1565491"/>
              <a:gd name="connsiteX6" fmla="*/ 526312 w 6670682"/>
              <a:gd name="connsiteY6" fmla="*/ 0 h 1565491"/>
              <a:gd name="connsiteX7" fmla="*/ 0 w 6670682"/>
              <a:gd name="connsiteY7" fmla="*/ 0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0682" h="1565491">
                <a:moveTo>
                  <a:pt x="0" y="1565491"/>
                </a:moveTo>
                <a:lnTo>
                  <a:pt x="526312" y="1565491"/>
                </a:lnTo>
                <a:lnTo>
                  <a:pt x="5419344" y="1565491"/>
                </a:lnTo>
                <a:lnTo>
                  <a:pt x="5945656" y="1565491"/>
                </a:lnTo>
                <a:lnTo>
                  <a:pt x="6670682" y="0"/>
                </a:lnTo>
                <a:lnTo>
                  <a:pt x="6144370" y="0"/>
                </a:lnTo>
                <a:lnTo>
                  <a:pt x="52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3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B78BD24-F8F0-4B83-80F0-970E95786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0" r="2485"/>
          <a:stretch/>
        </p:blipFill>
        <p:spPr bwMode="auto">
          <a:xfrm>
            <a:off x="1085850" y="856531"/>
            <a:ext cx="10367492" cy="35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2191999" cy="1713062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3840845"/>
            <a:ext cx="12195047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5390368"/>
            <a:ext cx="12188952" cy="14676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4DBC1-7D43-4A97-8687-A724C2E6A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703" y="4876446"/>
            <a:ext cx="10945639" cy="656946"/>
          </a:xfrm>
        </p:spPr>
        <p:txBody>
          <a:bodyPr anchor="t">
            <a:noAutofit/>
          </a:bodyPr>
          <a:lstStyle/>
          <a:p>
            <a:pPr algn="l"/>
            <a:r>
              <a:rPr lang="en-IN" sz="3200" dirty="0">
                <a:solidFill>
                  <a:srgbClr val="000000"/>
                </a:solidFill>
              </a:rPr>
              <a:t>The more people you accommodate, better rates for your listing!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FF750-A888-436A-A231-B75B9AF71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994" y="551709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</a:rPr>
              <a:t>It’s suggested to allow up to 8 guests. Inviting more members than that, would be futile.</a:t>
            </a:r>
          </a:p>
        </p:txBody>
      </p:sp>
    </p:spTree>
    <p:extLst>
      <p:ext uri="{BB962C8B-B14F-4D97-AF65-F5344CB8AC3E}">
        <p14:creationId xmlns:p14="http://schemas.microsoft.com/office/powerpoint/2010/main" val="80563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885B-A4D7-46F3-9537-E51D6A1A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836"/>
          </a:xfrm>
        </p:spPr>
        <p:txBody>
          <a:bodyPr>
            <a:normAutofit fontScale="90000"/>
          </a:bodyPr>
          <a:lstStyle/>
          <a:p>
            <a:r>
              <a:rPr lang="en-IN" dirty="0"/>
              <a:t>See how the listings are rated. Make sure the guests love your </a:t>
            </a:r>
            <a:r>
              <a:rPr lang="en-IN" dirty="0" err="1"/>
              <a:t>lisitng</a:t>
            </a:r>
            <a:r>
              <a:rPr lang="en-IN" dirty="0"/>
              <a:t> too!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5D8C20-FA2F-407C-80A3-C7E289A64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74310"/>
            <a:ext cx="11182350" cy="42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00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BE87-8963-4C84-8EE7-59F55A81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041866"/>
            <a:ext cx="11103512" cy="1367399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Look at the period of the year when the listings are high in demand. Make sure you’re ready by the time summer holidays arrive.</a:t>
            </a:r>
          </a:p>
        </p:txBody>
      </p:sp>
      <p:sp>
        <p:nvSpPr>
          <p:cNvPr id="5126" name="Rectangle 72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964A829-48BB-45C6-A9D3-D2271D6535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03"/>
          <a:stretch/>
        </p:blipFill>
        <p:spPr bwMode="auto">
          <a:xfrm>
            <a:off x="1955513" y="712177"/>
            <a:ext cx="8231925" cy="36338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1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A8C-F353-4EC8-903E-034DA049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From the description of amenities available in the data, we have created multiple features to better predict the price.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FD7B9A-3C23-4C69-99B2-A08A0C954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848" y="2873497"/>
            <a:ext cx="3899152" cy="34323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check_in_24h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air_conditioning</a:t>
            </a:r>
            <a:endParaRPr lang="en-US" altLang="en-US" dirty="0"/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high_end_electronics</a:t>
            </a:r>
            <a:endParaRPr lang="en-US" altLang="en-US" dirty="0"/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privacy </a:t>
            </a:r>
            <a:endParaRPr lang="en-US" altLang="en-US" dirty="0"/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breakfast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essential_electronics</a:t>
            </a:r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8BF4E-4983-4846-BDDD-E25BA81177BB}"/>
              </a:ext>
            </a:extLst>
          </p:cNvPr>
          <p:cNvSpPr txBox="1"/>
          <p:nvPr/>
        </p:nvSpPr>
        <p:spPr>
          <a:xfrm>
            <a:off x="838200" y="1846188"/>
            <a:ext cx="6749562" cy="475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 of features created from amenities: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CD54-18DC-4038-A781-0A61D4F75ECE}"/>
              </a:ext>
            </a:extLst>
          </p:cNvPr>
          <p:cNvSpPr txBox="1"/>
          <p:nvPr/>
        </p:nvSpPr>
        <p:spPr>
          <a:xfrm>
            <a:off x="7254200" y="2810469"/>
            <a:ext cx="3899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Security</a:t>
            </a:r>
            <a:endParaRPr lang="en-US" altLang="en-US" sz="2400" dirty="0"/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white_goods</a:t>
            </a:r>
            <a:endParaRPr lang="en-US" altLang="en-US" sz="2400" dirty="0"/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Elevator</a:t>
            </a:r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child_friendly</a:t>
            </a:r>
            <a:endParaRPr lang="en-US" altLang="en-US" sz="2400" dirty="0"/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Facilities</a:t>
            </a:r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hot_tub_sauna_or_pool</a:t>
            </a:r>
            <a:endParaRPr lang="en-US" altLang="en-US" sz="2400" dirty="0"/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pets_allowed </a:t>
            </a:r>
          </a:p>
        </p:txBody>
      </p:sp>
    </p:spTree>
    <p:extLst>
      <p:ext uri="{BB962C8B-B14F-4D97-AF65-F5344CB8AC3E}">
        <p14:creationId xmlns:p14="http://schemas.microsoft.com/office/powerpoint/2010/main" val="3499504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102BB-E656-4E56-9637-AF0879E5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4" y="895293"/>
            <a:ext cx="4394670" cy="5934075"/>
          </a:xfrm>
        </p:spPr>
        <p:txBody>
          <a:bodyPr anchor="ctr">
            <a:normAutofit/>
          </a:bodyPr>
          <a:lstStyle/>
          <a:p>
            <a:r>
              <a:rPr lang="en-IN" sz="4800" dirty="0">
                <a:solidFill>
                  <a:schemeClr val="accent2">
                    <a:lumMod val="50000"/>
                  </a:schemeClr>
                </a:solidFill>
              </a:rPr>
              <a:t>We’ve removed some variables from the data that aren’t contributing to the model built.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F908-D710-40A6-BA04-B73DFC0F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473456"/>
            <a:ext cx="3894161" cy="588338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Description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Neighbourhood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zipcode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city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first_review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last_review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host_since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Beds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High_end_electronics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7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AFA97-E619-4333-8DCD-E048C356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/>
              <a:t>The list of models we’ve fit the data 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E54E8E-4C27-4619-BC47-914E93D35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44783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53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Predicting Airbnb prices in US Cities</vt:lpstr>
      <vt:lpstr>Every Airbnb host wants to know the price at which he wants to list his property.</vt:lpstr>
      <vt:lpstr>Is there a solution to this problem?</vt:lpstr>
      <vt:lpstr>The more people you accommodate, better rates for your listing!</vt:lpstr>
      <vt:lpstr>See how the listings are rated. Make sure the guests love your lisitng too! </vt:lpstr>
      <vt:lpstr>Look at the period of the year when the listings are high in demand. Make sure you’re ready by the time summer holidays arrive.</vt:lpstr>
      <vt:lpstr>From the description of amenities available in the data, we have created multiple features to better predict the price.</vt:lpstr>
      <vt:lpstr>We’ve removed some variables from the data that aren’t contributing to the model built.</vt:lpstr>
      <vt:lpstr>The list of models we’ve fit the data to</vt:lpstr>
      <vt:lpstr>Model that has been selected based upon metrics</vt:lpstr>
      <vt:lpstr>The model performance could be improved by selecting the best parameters available to boost the model</vt:lpstr>
      <vt:lpstr>Features that contribute to learning are</vt:lpstr>
      <vt:lpstr>Conclusions and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Airbnb prices in US Cities</dc:title>
  <dc:creator>Riyaz Ali Mohammad</dc:creator>
  <cp:lastModifiedBy>Riyaz Ali Mohammad</cp:lastModifiedBy>
  <cp:revision>1</cp:revision>
  <dcterms:created xsi:type="dcterms:W3CDTF">2020-11-18T14:25:54Z</dcterms:created>
  <dcterms:modified xsi:type="dcterms:W3CDTF">2020-11-18T14:49:20Z</dcterms:modified>
</cp:coreProperties>
</file>