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8BE6-B116-4E20-9C3E-7770C94E4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46ABE-B71E-4BEF-8871-416BC282A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50419-92B6-4B49-A269-E886C45D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009B-0BA8-4B56-A7F0-EADD2572B9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66EB5-41C3-4E1E-80D1-3BBA0371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092C4-7D0D-4493-9EC2-C41CCBAD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B80B-9F6A-4AE1-B087-88C9F931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84460"/>
      </p:ext>
    </p:extLst>
  </p:cSld>
  <p:clrMapOvr>
    <a:masterClrMapping/>
  </p:clrMapOvr>
  <p:transition spd="slow" advClick="0" advTm="3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90B8-E74F-4EB8-ABD4-B589EA94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B7269-B989-4C6A-8FB9-A218B4C54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DFAE-C0EB-4E1E-B32C-A2B5F1CB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009B-0BA8-4B56-A7F0-EADD2572B9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F99C-36AE-4F97-BD43-E4390028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331B-E3D5-4EB6-9DEB-4BDC52AE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B80B-9F6A-4AE1-B087-88C9F931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39028"/>
      </p:ext>
    </p:extLst>
  </p:cSld>
  <p:clrMapOvr>
    <a:masterClrMapping/>
  </p:clrMapOvr>
  <p:transition spd="slow" advClick="0" advTm="3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392F1-5FF9-453D-BC83-19B8BD423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5F110-1D80-49CD-A784-54CD7CA8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309DA-C94E-4E6B-9EE0-59B6B20D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009B-0BA8-4B56-A7F0-EADD2572B9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2E0B1-A220-4D1B-BDDC-3A5AB1EB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C0BEC-59AA-4E44-AA9F-F2824567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B80B-9F6A-4AE1-B087-88C9F931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05502"/>
      </p:ext>
    </p:extLst>
  </p:cSld>
  <p:clrMapOvr>
    <a:masterClrMapping/>
  </p:clrMapOvr>
  <p:transition spd="slow" advClick="0" advTm="3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6226-8183-418F-A827-CCB617A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727D-D4ED-491E-BB10-2282A61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CD1B6-360C-44DA-B50A-82D2E841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009B-0BA8-4B56-A7F0-EADD2572B9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5FD9-765E-4A07-A36E-81E47CF4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754F-BBFA-46C2-B78E-EA6DC861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B80B-9F6A-4AE1-B087-88C9F931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15470"/>
      </p:ext>
    </p:extLst>
  </p:cSld>
  <p:clrMapOvr>
    <a:masterClrMapping/>
  </p:clrMapOvr>
  <p:transition spd="slow" advClick="0" advTm="3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BE41E-6DA8-4765-8EDA-A123DAEF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6A8CC-DB38-4F7E-8A1B-977A005C1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A958B-E694-4549-8944-6F554442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009B-0BA8-4B56-A7F0-EADD2572B9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B9F1B-7B23-4B03-A053-784499B4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D130-2EEB-4CE5-94AB-B11FCEC9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B80B-9F6A-4AE1-B087-88C9F931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51357"/>
      </p:ext>
    </p:extLst>
  </p:cSld>
  <p:clrMapOvr>
    <a:masterClrMapping/>
  </p:clrMapOvr>
  <p:transition spd="slow" advClick="0" advTm="3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80D8-5A66-4B29-A86F-A2ECF015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7821-705C-4CED-AE43-FDC345ACE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B33AF-E67D-44EA-AFFB-05BCBF67D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8A9FD-3550-4881-90CF-17E41C48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009B-0BA8-4B56-A7F0-EADD2572B9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ED7D2-D180-4188-BB03-1E600B94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C153-3558-4D49-AD61-09FB126A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B80B-9F6A-4AE1-B087-88C9F931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67148"/>
      </p:ext>
    </p:extLst>
  </p:cSld>
  <p:clrMapOvr>
    <a:masterClrMapping/>
  </p:clrMapOvr>
  <p:transition spd="slow" advClick="0" advTm="3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6DC3-2ED5-40E5-B393-48070ECF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9B629-B76B-4A71-97EE-A83531D01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0CB01-CD90-4EA4-BCF2-EAD4116B4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A489A-DD7B-4CA9-94DC-FB065290A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3F1DE-C272-412D-AE25-642F293B7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3F7C7-B77B-4FB4-A4E4-3098A9A8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009B-0BA8-4B56-A7F0-EADD2572B9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253A2-068B-4B52-8E6A-8A7DB6AB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93E16-DD98-462C-B8B1-43BE3D4A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B80B-9F6A-4AE1-B087-88C9F931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00479"/>
      </p:ext>
    </p:extLst>
  </p:cSld>
  <p:clrMapOvr>
    <a:masterClrMapping/>
  </p:clrMapOvr>
  <p:transition spd="slow" advClick="0" advTm="3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8C8A-CF48-4096-A836-F3323405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D7FF2-A490-4860-BD33-AD96F09B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009B-0BA8-4B56-A7F0-EADD2572B9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B0D25-382A-4DA3-AFDD-BE192F3E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4DC6F-E535-4459-A398-6EC6D6B9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B80B-9F6A-4AE1-B087-88C9F931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78563"/>
      </p:ext>
    </p:extLst>
  </p:cSld>
  <p:clrMapOvr>
    <a:masterClrMapping/>
  </p:clrMapOvr>
  <p:transition spd="slow" advClick="0" advTm="3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769E8-8683-491E-9D5C-ED54B8A8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009B-0BA8-4B56-A7F0-EADD2572B9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537AE-EA88-4D80-882E-DA40B8F7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BDD7A-EFC9-4B7C-A328-0CDE346B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B80B-9F6A-4AE1-B087-88C9F931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93774"/>
      </p:ext>
    </p:extLst>
  </p:cSld>
  <p:clrMapOvr>
    <a:masterClrMapping/>
  </p:clrMapOvr>
  <p:transition spd="slow" advClick="0" advTm="3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3A53-5CE8-4FDD-BD08-02A4EE44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3B6E3-26C9-4A53-AB39-21E2C21B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FC85A-D6D9-4267-BF93-E827C0365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4F95D-A293-4F38-B1AB-DF61936F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009B-0BA8-4B56-A7F0-EADD2572B9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4D2A1-DD8C-40AD-A9CB-E17F9A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75DB2-1E15-4336-A41C-B85FCC0E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B80B-9F6A-4AE1-B087-88C9F931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1337"/>
      </p:ext>
    </p:extLst>
  </p:cSld>
  <p:clrMapOvr>
    <a:masterClrMapping/>
  </p:clrMapOvr>
  <p:transition spd="slow" advClick="0" advTm="3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51E3-4125-49E4-ABEA-CAE93804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E9690-FBD7-4CC4-BC1E-6BDA87BB7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B3167-67A2-40F3-BF2D-C94038988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3FDD8-28A2-4151-BB3D-6468A441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009B-0BA8-4B56-A7F0-EADD2572B9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037A1-9907-4D16-AACC-9FBDDD1F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1437A-1C7A-4166-8917-8B6487AF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B80B-9F6A-4AE1-B087-88C9F931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2921"/>
      </p:ext>
    </p:extLst>
  </p:cSld>
  <p:clrMapOvr>
    <a:masterClrMapping/>
  </p:clrMapOvr>
  <p:transition spd="slow" advClick="0" advTm="3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59A0C-8EAE-468B-ADF1-CBE42E38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AF6D4-EE70-4FA3-A171-8CF0CEEF4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98A0C-3099-474D-AFB0-437F3075D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E009B-0BA8-4B56-A7F0-EADD2572B9D7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45C86-6FD2-4071-A95F-084496400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C5ED-1670-4CC3-BFE9-A9F90498E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80B-9F6A-4AE1-B087-88C9F931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3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77BDD2-7596-4CE7-B819-4F651A2E7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315" y="355"/>
            <a:ext cx="6969730" cy="685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86607"/>
      </p:ext>
    </p:extLst>
  </p:cSld>
  <p:clrMapOvr>
    <a:masterClrMapping/>
  </p:clrMapOvr>
  <p:transition spd="slow" advClick="0" advTm="3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9C42DF-D1F9-4D8F-9289-FEA535DFB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62" y="-141963"/>
            <a:ext cx="7376746" cy="699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204"/>
      </p:ext>
    </p:extLst>
  </p:cSld>
  <p:clrMapOvr>
    <a:masterClrMapping/>
  </p:clrMapOvr>
  <p:transition spd="slow" advClick="0" advTm="3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D538F1-2078-4E53-875A-40BF5C59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50" y="0"/>
            <a:ext cx="6886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48733"/>
      </p:ext>
    </p:extLst>
  </p:cSld>
  <p:clrMapOvr>
    <a:masterClrMapping/>
  </p:clrMapOvr>
  <p:transition spd="slow" advClick="0" advTm="3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50F3A-A074-4B81-9A93-A3CEBA85C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023" y="-436060"/>
            <a:ext cx="7816361" cy="743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42962"/>
      </p:ext>
    </p:extLst>
  </p:cSld>
  <p:clrMapOvr>
    <a:masterClrMapping/>
  </p:clrMapOvr>
  <p:transition spd="slow" advClick="0" advTm="3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4CF35D-B1AB-455E-91D1-A7016E75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390" y="0"/>
            <a:ext cx="6849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91123"/>
      </p:ext>
    </p:extLst>
  </p:cSld>
  <p:clrMapOvr>
    <a:masterClrMapping/>
  </p:clrMapOvr>
  <p:transition spd="slow" advClick="0" advTm="300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Amatya Sharma</dc:creator>
  <cp:lastModifiedBy>Amatya Sharma</cp:lastModifiedBy>
  <cp:revision>3</cp:revision>
  <dcterms:created xsi:type="dcterms:W3CDTF">2021-04-18T10:40:45Z</dcterms:created>
  <dcterms:modified xsi:type="dcterms:W3CDTF">2021-04-18T11:04:30Z</dcterms:modified>
</cp:coreProperties>
</file>