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61" r:id="rId2"/>
  </p:sldIdLst>
  <p:sldSz cx="7772400" cy="10058400"/>
  <p:notesSz cx="6858000" cy="9144000"/>
  <p:embeddedFontLst>
    <p:embeddedFont>
      <p:font typeface="Arial Black" panose="020B0A04020102020204" pitchFamily="34" charset="0"/>
      <p:bold r:id="rId4"/>
    </p:embeddedFon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Google Sans SemiBold" panose="020B060402020202020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PT Sans Narrow" panose="020B0506020203020204" pitchFamily="34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6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viewProps" Target="view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presProps" Target="pres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20" name="Google Shape;120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2" name="Google Shape;122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" name="Google Shape;125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6" name="Google Shape;126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31" name="Google Shape;131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6" name="Google Shape;136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41" name="Google Shape;141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6" name="Google Shape;156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41C634-3FAE-A28E-52D2-B9C9A2D42496}"/>
              </a:ext>
            </a:extLst>
          </p:cNvPr>
          <p:cNvSpPr txBox="1"/>
          <p:nvPr/>
        </p:nvSpPr>
        <p:spPr>
          <a:xfrm>
            <a:off x="1838739" y="225287"/>
            <a:ext cx="409492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latin typeface="Arial Black" panose="020B0A04020102020204" pitchFamily="34" charset="0"/>
              </a:rPr>
              <a:t>Predicting Employee Turnover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E01D0-56C2-3FB3-FD40-2A1874AAA0C9}"/>
              </a:ext>
            </a:extLst>
          </p:cNvPr>
          <p:cNvSpPr txBox="1"/>
          <p:nvPr/>
        </p:nvSpPr>
        <p:spPr>
          <a:xfrm>
            <a:off x="2602395" y="951946"/>
            <a:ext cx="25676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Prepared for </a:t>
            </a:r>
            <a:r>
              <a:rPr lang="en-SG" dirty="0" err="1"/>
              <a:t>Salifort</a:t>
            </a:r>
            <a:r>
              <a:rPr lang="en-SG" dirty="0"/>
              <a:t> Motors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B99B6-807F-4FDF-93C7-A5E9A44C1A19}"/>
              </a:ext>
            </a:extLst>
          </p:cNvPr>
          <p:cNvSpPr txBox="1"/>
          <p:nvPr/>
        </p:nvSpPr>
        <p:spPr>
          <a:xfrm>
            <a:off x="502441" y="1954249"/>
            <a:ext cx="61325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Create a predictive model using python, with data collected to determine the factors that contribute to high employee turnover.</a:t>
            </a:r>
          </a:p>
          <a:p>
            <a:endParaRPr lang="en-SG" dirty="0"/>
          </a:p>
          <a:p>
            <a:r>
              <a:rPr lang="en-SG" dirty="0"/>
              <a:t>Determine insights that can help Senior Management and HR to make policies that can improve employee retention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3E541-8115-51D9-D5AD-3C901113817E}"/>
              </a:ext>
            </a:extLst>
          </p:cNvPr>
          <p:cNvSpPr txBox="1"/>
          <p:nvPr/>
        </p:nvSpPr>
        <p:spPr>
          <a:xfrm>
            <a:off x="502442" y="3322111"/>
            <a:ext cx="1644322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b="1" dirty="0"/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99138-5A72-F37D-48ED-CFB92762C1E1}"/>
              </a:ext>
            </a:extLst>
          </p:cNvPr>
          <p:cNvSpPr txBox="1"/>
          <p:nvPr/>
        </p:nvSpPr>
        <p:spPr>
          <a:xfrm>
            <a:off x="502440" y="3828200"/>
            <a:ext cx="30756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Tested 5 models, logistic or tree-based, to determine which model will give the most accurate outcome.</a:t>
            </a:r>
          </a:p>
          <a:p>
            <a:endParaRPr lang="en-SG" sz="1200" dirty="0"/>
          </a:p>
          <a:p>
            <a:r>
              <a:rPr lang="en-SG" sz="1200" dirty="0"/>
              <a:t>XGB came out on top, scoring over 90% on all measured metrics.</a:t>
            </a:r>
          </a:p>
          <a:p>
            <a:endParaRPr lang="en-SG" sz="1200" dirty="0"/>
          </a:p>
          <a:p>
            <a:r>
              <a:rPr lang="en-SG" sz="1200" dirty="0"/>
              <a:t>The average monthly hours worked by employees are significantly higher than average (8.5hr days, 5 day weeks). This was top on the feature importance from the model.</a:t>
            </a:r>
          </a:p>
          <a:p>
            <a:endParaRPr lang="en-SG" sz="1200" dirty="0"/>
          </a:p>
          <a:p>
            <a:r>
              <a:rPr lang="en-SG" sz="1200" dirty="0"/>
              <a:t>Number of Projects is another key feature.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0B90E3-37AF-DA2B-09FE-B95F501988EC}"/>
              </a:ext>
            </a:extLst>
          </p:cNvPr>
          <p:cNvSpPr txBox="1"/>
          <p:nvPr/>
        </p:nvSpPr>
        <p:spPr>
          <a:xfrm>
            <a:off x="3935072" y="7901463"/>
            <a:ext cx="3207026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dirty="0" err="1"/>
              <a:t>Average_monthly_hours</a:t>
            </a:r>
            <a:r>
              <a:rPr lang="en-SG" sz="1200" dirty="0"/>
              <a:t> is top on feature importance.</a:t>
            </a:r>
          </a:p>
          <a:p>
            <a:r>
              <a:rPr lang="en-SG" sz="1200" dirty="0"/>
              <a:t>In the EDA, found that satisfaction levels and last evaluation are related to </a:t>
            </a:r>
            <a:r>
              <a:rPr lang="en-SG" sz="1200" dirty="0" err="1"/>
              <a:t>average_monthly_hours</a:t>
            </a:r>
            <a:r>
              <a:rPr lang="en-SG" sz="1200" dirty="0"/>
              <a:t> and </a:t>
            </a:r>
            <a:r>
              <a:rPr lang="en-SG" sz="1200" dirty="0" err="1"/>
              <a:t>number_projects</a:t>
            </a:r>
            <a:r>
              <a:rPr lang="en-SG" sz="1200" dirty="0"/>
              <a:t>. </a:t>
            </a:r>
          </a:p>
          <a:p>
            <a:r>
              <a:rPr lang="en-SG" sz="1200" dirty="0"/>
              <a:t>Workers generally left when given long hours, and high number of projects (6 &amp; 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C1709-5E4F-7DFA-5937-AFAEDB5BD15E}"/>
              </a:ext>
            </a:extLst>
          </p:cNvPr>
          <p:cNvSpPr txBox="1"/>
          <p:nvPr/>
        </p:nvSpPr>
        <p:spPr>
          <a:xfrm>
            <a:off x="543251" y="7162799"/>
            <a:ext cx="3207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Further analysis can be done with more data collection (Info such as overtime hours, average weekly hours, etc). More models can be looked into to give a more definitive answer on feature’s influences.</a:t>
            </a:r>
          </a:p>
          <a:p>
            <a:endParaRPr lang="en-SG" sz="1200" dirty="0"/>
          </a:p>
          <a:p>
            <a:r>
              <a:rPr lang="en-SG" sz="1200" dirty="0"/>
              <a:t>Management and HR needs to look into making policies such as</a:t>
            </a:r>
          </a:p>
          <a:p>
            <a:pPr marL="285750" indent="-285750">
              <a:buFontTx/>
              <a:buChar char="-"/>
            </a:pPr>
            <a:r>
              <a:rPr lang="en-SG" sz="1200" dirty="0"/>
              <a:t>Capping the number of projects</a:t>
            </a:r>
          </a:p>
          <a:p>
            <a:pPr marL="285750" indent="-285750">
              <a:buFontTx/>
              <a:buChar char="-"/>
            </a:pPr>
            <a:r>
              <a:rPr lang="en-SG" sz="1200" dirty="0"/>
              <a:t>Reducing the hours worked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347DE-A925-303B-DB8A-0326A9588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" r="1961"/>
          <a:stretch/>
        </p:blipFill>
        <p:spPr>
          <a:xfrm>
            <a:off x="3890792" y="3732955"/>
            <a:ext cx="3379168" cy="1824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6E3878-F980-247E-820B-53DB61B399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4"/>
          <a:stretch/>
        </p:blipFill>
        <p:spPr>
          <a:xfrm>
            <a:off x="4028538" y="6130562"/>
            <a:ext cx="3103676" cy="16566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6BCEEF-F409-FEB3-BFA9-2D19AA2168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272" t="7610" r="8481" b="88949"/>
          <a:stretch/>
        </p:blipFill>
        <p:spPr>
          <a:xfrm>
            <a:off x="4313168" y="5541142"/>
            <a:ext cx="914400" cy="162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6330C7-A6A2-DC99-7C55-167F9D1E25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186" t="12153" r="4941" b="85254"/>
          <a:stretch/>
        </p:blipFill>
        <p:spPr>
          <a:xfrm>
            <a:off x="5809281" y="5576077"/>
            <a:ext cx="1316520" cy="1222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5DCB6A-94DF-EABA-AE0B-7EB4F5E1C6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443" t="15729" r="1374" b="79727"/>
          <a:stretch/>
        </p:blipFill>
        <p:spPr>
          <a:xfrm>
            <a:off x="3896929" y="5742352"/>
            <a:ext cx="1683447" cy="2141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AFD1E8-3F20-775F-1F83-2823BC1662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100" t="20724" r="7690" b="75123"/>
          <a:stretch/>
        </p:blipFill>
        <p:spPr>
          <a:xfrm>
            <a:off x="5538585" y="5760788"/>
            <a:ext cx="1021245" cy="1956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F94C4B-EF3D-43B5-4623-C32A108529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072" t="24877" r="10063" b="70813"/>
          <a:stretch/>
        </p:blipFill>
        <p:spPr>
          <a:xfrm>
            <a:off x="6540768" y="5757069"/>
            <a:ext cx="761180" cy="2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432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230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Google Sans SemiBold</vt:lpstr>
      <vt:lpstr>Arial Black</vt:lpstr>
      <vt:lpstr>Arial</vt:lpstr>
      <vt:lpstr>Google Sans</vt:lpstr>
      <vt:lpstr>PT Sans Narrow</vt:lpstr>
      <vt:lpstr>Roboto</vt:lpstr>
      <vt:lpstr>Lato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Amelia Yap</cp:lastModifiedBy>
  <cp:revision>3</cp:revision>
  <dcterms:modified xsi:type="dcterms:W3CDTF">2024-02-28T00:59:56Z</dcterms:modified>
</cp:coreProperties>
</file>