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00A3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000A3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00A3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1184" y="144"/>
            <a:ext cx="1012887" cy="87719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797" y="4224816"/>
            <a:ext cx="1271194" cy="9196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00A3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F1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44924" y="2201015"/>
            <a:ext cx="245415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00A3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744" y="2013991"/>
            <a:ext cx="8756510" cy="2555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000A3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0" y="19"/>
            <a:ext cx="981378" cy="11094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" y="4167565"/>
            <a:ext cx="913481" cy="9759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9748" y="0"/>
            <a:ext cx="934250" cy="11279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5400" y="4297540"/>
            <a:ext cx="1148500" cy="8459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48365" y="2935319"/>
            <a:ext cx="564832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1" spc="-85" dirty="0">
                <a:solidFill>
                  <a:srgbClr val="000A38"/>
                </a:solidFill>
                <a:latin typeface="Arial"/>
                <a:cs typeface="Arial"/>
              </a:rPr>
              <a:t>Sales</a:t>
            </a:r>
            <a:r>
              <a:rPr sz="4600" b="1" spc="-80" dirty="0">
                <a:solidFill>
                  <a:srgbClr val="000A38"/>
                </a:solidFill>
                <a:latin typeface="Arial"/>
                <a:cs typeface="Arial"/>
              </a:rPr>
              <a:t> </a:t>
            </a:r>
            <a:r>
              <a:rPr sz="4600" b="1" spc="80" dirty="0">
                <a:solidFill>
                  <a:srgbClr val="000A38"/>
                </a:solidFill>
                <a:latin typeface="Arial"/>
                <a:cs typeface="Arial"/>
              </a:rPr>
              <a:t>Data</a:t>
            </a:r>
            <a:r>
              <a:rPr sz="4600" b="1" spc="-80" dirty="0">
                <a:solidFill>
                  <a:srgbClr val="000A38"/>
                </a:solidFill>
                <a:latin typeface="Arial"/>
                <a:cs typeface="Arial"/>
              </a:rPr>
              <a:t> </a:t>
            </a:r>
            <a:r>
              <a:rPr sz="4600" b="1" spc="-65" dirty="0">
                <a:solidFill>
                  <a:srgbClr val="000A38"/>
                </a:solidFill>
                <a:latin typeface="Arial"/>
                <a:cs typeface="Arial"/>
              </a:rPr>
              <a:t>Analytics</a:t>
            </a:r>
            <a:endParaRPr sz="4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2700" y="3495743"/>
            <a:ext cx="3785235" cy="9607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3340" algn="ctr">
              <a:lnSpc>
                <a:spcPct val="100000"/>
              </a:lnSpc>
              <a:spcBef>
                <a:spcPts val="1300"/>
              </a:spcBef>
            </a:pPr>
            <a:r>
              <a:rPr sz="3000" b="1" spc="-50" dirty="0">
                <a:solidFill>
                  <a:srgbClr val="D78DB3"/>
                </a:solidFill>
                <a:latin typeface="Arial"/>
                <a:cs typeface="Arial"/>
              </a:rPr>
              <a:t>project</a:t>
            </a:r>
            <a:endParaRPr sz="3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solidFill>
                  <a:srgbClr val="000A38"/>
                </a:solidFill>
                <a:latin typeface="Microsoft Sans Serif"/>
                <a:cs typeface="Microsoft Sans Serif"/>
              </a:rPr>
              <a:t>Done</a:t>
            </a:r>
            <a:r>
              <a:rPr sz="1600" spc="-2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000A38"/>
                </a:solidFill>
                <a:latin typeface="Microsoft Sans Serif"/>
                <a:cs typeface="Microsoft Sans Serif"/>
              </a:rPr>
              <a:t>by</a:t>
            </a:r>
            <a:r>
              <a:rPr sz="16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-80" dirty="0">
                <a:solidFill>
                  <a:srgbClr val="000A38"/>
                </a:solidFill>
                <a:latin typeface="Microsoft Sans Serif"/>
                <a:cs typeface="Microsoft Sans Serif"/>
              </a:rPr>
              <a:t>:</a:t>
            </a:r>
            <a:r>
              <a:rPr sz="1600" spc="-2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lang="en-US" sz="16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Aayub Sayyad</a:t>
            </a:r>
            <a:endParaRPr sz="16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4926" y="539511"/>
            <a:ext cx="2054202" cy="22238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"/>
            <a:ext cx="9144000" cy="1268730"/>
            <a:chOff x="0" y="6"/>
            <a:chExt cx="9144000" cy="1268730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9144000" cy="314325"/>
            </a:xfrm>
            <a:custGeom>
              <a:avLst/>
              <a:gdLst/>
              <a:ahLst/>
              <a:cxnLst/>
              <a:rect l="l" t="t" r="r" b="b"/>
              <a:pathLst>
                <a:path w="9144000" h="314325">
                  <a:moveTo>
                    <a:pt x="9143999" y="313800"/>
                  </a:moveTo>
                  <a:lnTo>
                    <a:pt x="0" y="313800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13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3545" y="6"/>
              <a:ext cx="840740" cy="1268730"/>
            </a:xfrm>
            <a:custGeom>
              <a:avLst/>
              <a:gdLst/>
              <a:ahLst/>
              <a:cxnLst/>
              <a:rect l="l" t="t" r="r" b="b"/>
              <a:pathLst>
                <a:path w="840740" h="1268730">
                  <a:moveTo>
                    <a:pt x="840263" y="1268297"/>
                  </a:moveTo>
                  <a:lnTo>
                    <a:pt x="763281" y="1253117"/>
                  </a:lnTo>
                  <a:lnTo>
                    <a:pt x="694089" y="1235757"/>
                  </a:lnTo>
                  <a:lnTo>
                    <a:pt x="632320" y="1216349"/>
                  </a:lnTo>
                  <a:lnTo>
                    <a:pt x="577605" y="1195028"/>
                  </a:lnTo>
                  <a:lnTo>
                    <a:pt x="529578" y="1171927"/>
                  </a:lnTo>
                  <a:lnTo>
                    <a:pt x="487869" y="1147180"/>
                  </a:lnTo>
                  <a:lnTo>
                    <a:pt x="452112" y="1120919"/>
                  </a:lnTo>
                  <a:lnTo>
                    <a:pt x="421939" y="1093278"/>
                  </a:lnTo>
                  <a:lnTo>
                    <a:pt x="396982" y="1064391"/>
                  </a:lnTo>
                  <a:lnTo>
                    <a:pt x="361245" y="1003412"/>
                  </a:lnTo>
                  <a:lnTo>
                    <a:pt x="341960" y="939049"/>
                  </a:lnTo>
                  <a:lnTo>
                    <a:pt x="336185" y="872370"/>
                  </a:lnTo>
                  <a:lnTo>
                    <a:pt x="338941" y="821577"/>
                  </a:lnTo>
                  <a:lnTo>
                    <a:pt x="346388" y="770530"/>
                  </a:lnTo>
                  <a:lnTo>
                    <a:pt x="357299" y="719677"/>
                  </a:lnTo>
                  <a:lnTo>
                    <a:pt x="370448" y="669466"/>
                  </a:lnTo>
                  <a:lnTo>
                    <a:pt x="384606" y="620347"/>
                  </a:lnTo>
                  <a:lnTo>
                    <a:pt x="398547" y="572768"/>
                  </a:lnTo>
                  <a:lnTo>
                    <a:pt x="411043" y="527177"/>
                  </a:lnTo>
                  <a:lnTo>
                    <a:pt x="420866" y="484022"/>
                  </a:lnTo>
                  <a:lnTo>
                    <a:pt x="426790" y="443752"/>
                  </a:lnTo>
                  <a:lnTo>
                    <a:pt x="427396" y="436488"/>
                  </a:lnTo>
                  <a:lnTo>
                    <a:pt x="427799" y="429626"/>
                  </a:lnTo>
                  <a:lnTo>
                    <a:pt x="427799" y="422967"/>
                  </a:lnTo>
                  <a:lnTo>
                    <a:pt x="423809" y="384288"/>
                  </a:lnTo>
                  <a:lnTo>
                    <a:pt x="394666" y="322187"/>
                  </a:lnTo>
                  <a:lnTo>
                    <a:pt x="343495" y="275117"/>
                  </a:lnTo>
                  <a:lnTo>
                    <a:pt x="277717" y="236702"/>
                  </a:lnTo>
                  <a:lnTo>
                    <a:pt x="241671" y="218748"/>
                  </a:lnTo>
                  <a:lnTo>
                    <a:pt x="204757" y="200567"/>
                  </a:lnTo>
                  <a:lnTo>
                    <a:pt x="167903" y="181362"/>
                  </a:lnTo>
                  <a:lnTo>
                    <a:pt x="132037" y="160336"/>
                  </a:lnTo>
                  <a:lnTo>
                    <a:pt x="98086" y="136692"/>
                  </a:lnTo>
                  <a:lnTo>
                    <a:pt x="66980" y="109633"/>
                  </a:lnTo>
                  <a:lnTo>
                    <a:pt x="39644" y="78363"/>
                  </a:lnTo>
                  <a:lnTo>
                    <a:pt x="17008" y="42084"/>
                  </a:lnTo>
                  <a:lnTo>
                    <a:pt x="0" y="0"/>
                  </a:lnTo>
                  <a:lnTo>
                    <a:pt x="840263" y="0"/>
                  </a:lnTo>
                  <a:lnTo>
                    <a:pt x="840263" y="126829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3396" y="77"/>
              <a:ext cx="735330" cy="567690"/>
            </a:xfrm>
            <a:custGeom>
              <a:avLst/>
              <a:gdLst/>
              <a:ahLst/>
              <a:cxnLst/>
              <a:rect l="l" t="t" r="r" b="b"/>
              <a:pathLst>
                <a:path w="735329" h="567690">
                  <a:moveTo>
                    <a:pt x="571627" y="567231"/>
                  </a:moveTo>
                  <a:lnTo>
                    <a:pt x="529869" y="556312"/>
                  </a:lnTo>
                  <a:lnTo>
                    <a:pt x="503886" y="522683"/>
                  </a:lnTo>
                  <a:lnTo>
                    <a:pt x="502545" y="490534"/>
                  </a:lnTo>
                  <a:lnTo>
                    <a:pt x="509502" y="453083"/>
                  </a:lnTo>
                  <a:lnTo>
                    <a:pt x="520179" y="412394"/>
                  </a:lnTo>
                  <a:lnTo>
                    <a:pt x="529999" y="370532"/>
                  </a:lnTo>
                  <a:lnTo>
                    <a:pt x="534384" y="329560"/>
                  </a:lnTo>
                  <a:lnTo>
                    <a:pt x="528756" y="291542"/>
                  </a:lnTo>
                  <a:lnTo>
                    <a:pt x="508538" y="258542"/>
                  </a:lnTo>
                  <a:lnTo>
                    <a:pt x="470489" y="241732"/>
                  </a:lnTo>
                  <a:lnTo>
                    <a:pt x="436932" y="249281"/>
                  </a:lnTo>
                  <a:lnTo>
                    <a:pt x="399036" y="268154"/>
                  </a:lnTo>
                  <a:lnTo>
                    <a:pt x="356436" y="292688"/>
                  </a:lnTo>
                  <a:lnTo>
                    <a:pt x="308766" y="317223"/>
                  </a:lnTo>
                  <a:lnTo>
                    <a:pt x="255660" y="336095"/>
                  </a:lnTo>
                  <a:lnTo>
                    <a:pt x="196754" y="343644"/>
                  </a:lnTo>
                  <a:lnTo>
                    <a:pt x="150370" y="338888"/>
                  </a:lnTo>
                  <a:lnTo>
                    <a:pt x="100610" y="323107"/>
                  </a:lnTo>
                  <a:lnTo>
                    <a:pt x="5824" y="235146"/>
                  </a:lnTo>
                  <a:lnTo>
                    <a:pt x="0" y="128242"/>
                  </a:lnTo>
                  <a:lnTo>
                    <a:pt x="33157" y="37993"/>
                  </a:lnTo>
                  <a:lnTo>
                    <a:pt x="55316" y="0"/>
                  </a:lnTo>
                  <a:lnTo>
                    <a:pt x="735150" y="0"/>
                  </a:lnTo>
                  <a:lnTo>
                    <a:pt x="735150" y="425230"/>
                  </a:lnTo>
                  <a:lnTo>
                    <a:pt x="716213" y="470895"/>
                  </a:lnTo>
                  <a:lnTo>
                    <a:pt x="686887" y="509973"/>
                  </a:lnTo>
                  <a:lnTo>
                    <a:pt x="650678" y="540419"/>
                  </a:lnTo>
                  <a:lnTo>
                    <a:pt x="611090" y="560187"/>
                  </a:lnTo>
                  <a:lnTo>
                    <a:pt x="571627" y="567231"/>
                  </a:lnTo>
                  <a:close/>
                </a:path>
              </a:pathLst>
            </a:custGeom>
            <a:solidFill>
              <a:srgbClr val="D78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3120" y="100"/>
              <a:ext cx="1510030" cy="561975"/>
            </a:xfrm>
            <a:custGeom>
              <a:avLst/>
              <a:gdLst/>
              <a:ahLst/>
              <a:cxnLst/>
              <a:rect l="l" t="t" r="r" b="b"/>
              <a:pathLst>
                <a:path w="1510029" h="561975">
                  <a:moveTo>
                    <a:pt x="1084592" y="561977"/>
                  </a:moveTo>
                  <a:lnTo>
                    <a:pt x="1037723" y="557988"/>
                  </a:lnTo>
                  <a:lnTo>
                    <a:pt x="992558" y="545749"/>
                  </a:lnTo>
                  <a:lnTo>
                    <a:pt x="949814" y="524854"/>
                  </a:lnTo>
                  <a:lnTo>
                    <a:pt x="910205" y="494898"/>
                  </a:lnTo>
                  <a:lnTo>
                    <a:pt x="867017" y="459889"/>
                  </a:lnTo>
                  <a:lnTo>
                    <a:pt x="825521" y="434857"/>
                  </a:lnTo>
                  <a:lnTo>
                    <a:pt x="785372" y="418538"/>
                  </a:lnTo>
                  <a:lnTo>
                    <a:pt x="746227" y="409672"/>
                  </a:lnTo>
                  <a:lnTo>
                    <a:pt x="707742" y="406997"/>
                  </a:lnTo>
                  <a:lnTo>
                    <a:pt x="658525" y="410640"/>
                  </a:lnTo>
                  <a:lnTo>
                    <a:pt x="609112" y="419748"/>
                  </a:lnTo>
                  <a:lnTo>
                    <a:pt x="558757" y="431587"/>
                  </a:lnTo>
                  <a:lnTo>
                    <a:pt x="506714" y="443426"/>
                  </a:lnTo>
                  <a:lnTo>
                    <a:pt x="452237" y="452534"/>
                  </a:lnTo>
                  <a:lnTo>
                    <a:pt x="394580" y="456176"/>
                  </a:lnTo>
                  <a:lnTo>
                    <a:pt x="339901" y="452596"/>
                  </a:lnTo>
                  <a:lnTo>
                    <a:pt x="281619" y="440537"/>
                  </a:lnTo>
                  <a:lnTo>
                    <a:pt x="228585" y="422373"/>
                  </a:lnTo>
                  <a:lnTo>
                    <a:pt x="181133" y="399485"/>
                  </a:lnTo>
                  <a:lnTo>
                    <a:pt x="139243" y="372446"/>
                  </a:lnTo>
                  <a:lnTo>
                    <a:pt x="102893" y="341831"/>
                  </a:lnTo>
                  <a:lnTo>
                    <a:pt x="72064" y="308212"/>
                  </a:lnTo>
                  <a:lnTo>
                    <a:pt x="46734" y="272163"/>
                  </a:lnTo>
                  <a:lnTo>
                    <a:pt x="26883" y="234260"/>
                  </a:lnTo>
                  <a:lnTo>
                    <a:pt x="12491" y="195074"/>
                  </a:lnTo>
                  <a:lnTo>
                    <a:pt x="3537" y="155180"/>
                  </a:lnTo>
                  <a:lnTo>
                    <a:pt x="0" y="115152"/>
                  </a:lnTo>
                  <a:lnTo>
                    <a:pt x="1859" y="75563"/>
                  </a:lnTo>
                  <a:lnTo>
                    <a:pt x="9095" y="36988"/>
                  </a:lnTo>
                  <a:lnTo>
                    <a:pt x="21687" y="0"/>
                  </a:lnTo>
                  <a:lnTo>
                    <a:pt x="1505533" y="0"/>
                  </a:lnTo>
                  <a:lnTo>
                    <a:pt x="1509401" y="55559"/>
                  </a:lnTo>
                  <a:lnTo>
                    <a:pt x="1507791" y="109316"/>
                  </a:lnTo>
                  <a:lnTo>
                    <a:pt x="1501082" y="161066"/>
                  </a:lnTo>
                  <a:lnTo>
                    <a:pt x="1489655" y="210609"/>
                  </a:lnTo>
                  <a:lnTo>
                    <a:pt x="1473889" y="257743"/>
                  </a:lnTo>
                  <a:lnTo>
                    <a:pt x="1454165" y="302266"/>
                  </a:lnTo>
                  <a:lnTo>
                    <a:pt x="1430862" y="343977"/>
                  </a:lnTo>
                  <a:lnTo>
                    <a:pt x="1404361" y="382672"/>
                  </a:lnTo>
                  <a:lnTo>
                    <a:pt x="1375040" y="418152"/>
                  </a:lnTo>
                  <a:lnTo>
                    <a:pt x="1343281" y="450213"/>
                  </a:lnTo>
                  <a:lnTo>
                    <a:pt x="1309463" y="478653"/>
                  </a:lnTo>
                  <a:lnTo>
                    <a:pt x="1273966" y="503273"/>
                  </a:lnTo>
                  <a:lnTo>
                    <a:pt x="1237170" y="523868"/>
                  </a:lnTo>
                  <a:lnTo>
                    <a:pt x="1199454" y="540238"/>
                  </a:lnTo>
                  <a:lnTo>
                    <a:pt x="1161200" y="552181"/>
                  </a:lnTo>
                  <a:lnTo>
                    <a:pt x="1122786" y="559494"/>
                  </a:lnTo>
                  <a:lnTo>
                    <a:pt x="1084592" y="5619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"/>
              <a:ext cx="2683702" cy="11896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16790" y="6"/>
              <a:ext cx="2259330" cy="501650"/>
            </a:xfrm>
            <a:custGeom>
              <a:avLst/>
              <a:gdLst/>
              <a:ahLst/>
              <a:cxnLst/>
              <a:rect l="l" t="t" r="r" b="b"/>
              <a:pathLst>
                <a:path w="2259329" h="501650">
                  <a:moveTo>
                    <a:pt x="2049832" y="501353"/>
                  </a:moveTo>
                  <a:lnTo>
                    <a:pt x="2007438" y="498327"/>
                  </a:lnTo>
                  <a:lnTo>
                    <a:pt x="1964035" y="488604"/>
                  </a:lnTo>
                  <a:lnTo>
                    <a:pt x="1922168" y="471214"/>
                  </a:lnTo>
                  <a:lnTo>
                    <a:pt x="1884378" y="445190"/>
                  </a:lnTo>
                  <a:lnTo>
                    <a:pt x="1853210" y="409563"/>
                  </a:lnTo>
                  <a:lnTo>
                    <a:pt x="1831205" y="363365"/>
                  </a:lnTo>
                  <a:lnTo>
                    <a:pt x="1820908" y="305627"/>
                  </a:lnTo>
                  <a:lnTo>
                    <a:pt x="1809219" y="251869"/>
                  </a:lnTo>
                  <a:lnTo>
                    <a:pt x="1783258" y="210728"/>
                  </a:lnTo>
                  <a:lnTo>
                    <a:pt x="1746506" y="181818"/>
                  </a:lnTo>
                  <a:lnTo>
                    <a:pt x="1702443" y="164754"/>
                  </a:lnTo>
                  <a:lnTo>
                    <a:pt x="1654550" y="159152"/>
                  </a:lnTo>
                  <a:lnTo>
                    <a:pt x="1601219" y="165873"/>
                  </a:lnTo>
                  <a:lnTo>
                    <a:pt x="1552206" y="185693"/>
                  </a:lnTo>
                  <a:lnTo>
                    <a:pt x="1512274" y="218099"/>
                  </a:lnTo>
                  <a:lnTo>
                    <a:pt x="1486185" y="262579"/>
                  </a:lnTo>
                  <a:lnTo>
                    <a:pt x="1463609" y="305136"/>
                  </a:lnTo>
                  <a:lnTo>
                    <a:pt x="1432328" y="333935"/>
                  </a:lnTo>
                  <a:lnTo>
                    <a:pt x="1394686" y="350268"/>
                  </a:lnTo>
                  <a:lnTo>
                    <a:pt x="1353026" y="355425"/>
                  </a:lnTo>
                  <a:lnTo>
                    <a:pt x="1303453" y="349299"/>
                  </a:lnTo>
                  <a:lnTo>
                    <a:pt x="1255163" y="332202"/>
                  </a:lnTo>
                  <a:lnTo>
                    <a:pt x="1211661" y="306059"/>
                  </a:lnTo>
                  <a:lnTo>
                    <a:pt x="1176453" y="272794"/>
                  </a:lnTo>
                  <a:lnTo>
                    <a:pt x="1145577" y="246042"/>
                  </a:lnTo>
                  <a:lnTo>
                    <a:pt x="1105450" y="226849"/>
                  </a:lnTo>
                  <a:lnTo>
                    <a:pt x="1059098" y="215283"/>
                  </a:lnTo>
                  <a:lnTo>
                    <a:pt x="1009548" y="211413"/>
                  </a:lnTo>
                  <a:lnTo>
                    <a:pt x="960970" y="215132"/>
                  </a:lnTo>
                  <a:lnTo>
                    <a:pt x="915093" y="226329"/>
                  </a:lnTo>
                  <a:lnTo>
                    <a:pt x="874772" y="245061"/>
                  </a:lnTo>
                  <a:lnTo>
                    <a:pt x="842860" y="271383"/>
                  </a:lnTo>
                  <a:lnTo>
                    <a:pt x="822213" y="305354"/>
                  </a:lnTo>
                  <a:lnTo>
                    <a:pt x="804604" y="332653"/>
                  </a:lnTo>
                  <a:lnTo>
                    <a:pt x="774371" y="356540"/>
                  </a:lnTo>
                  <a:lnTo>
                    <a:pt x="733254" y="376323"/>
                  </a:lnTo>
                  <a:lnTo>
                    <a:pt x="682993" y="391309"/>
                  </a:lnTo>
                  <a:lnTo>
                    <a:pt x="625330" y="400809"/>
                  </a:lnTo>
                  <a:lnTo>
                    <a:pt x="562005" y="404129"/>
                  </a:lnTo>
                  <a:lnTo>
                    <a:pt x="517972" y="402603"/>
                  </a:lnTo>
                  <a:lnTo>
                    <a:pt x="472730" y="397892"/>
                  </a:lnTo>
                  <a:lnTo>
                    <a:pt x="426778" y="389800"/>
                  </a:lnTo>
                  <a:lnTo>
                    <a:pt x="380617" y="378126"/>
                  </a:lnTo>
                  <a:lnTo>
                    <a:pt x="334747" y="362674"/>
                  </a:lnTo>
                  <a:lnTo>
                    <a:pt x="289667" y="343244"/>
                  </a:lnTo>
                  <a:lnTo>
                    <a:pt x="245877" y="319640"/>
                  </a:lnTo>
                  <a:lnTo>
                    <a:pt x="203878" y="291662"/>
                  </a:lnTo>
                  <a:lnTo>
                    <a:pt x="164169" y="259113"/>
                  </a:lnTo>
                  <a:lnTo>
                    <a:pt x="91421" y="175917"/>
                  </a:lnTo>
                  <a:lnTo>
                    <a:pt x="40221" y="91592"/>
                  </a:lnTo>
                  <a:lnTo>
                    <a:pt x="9952" y="26249"/>
                  </a:lnTo>
                  <a:lnTo>
                    <a:pt x="0" y="0"/>
                  </a:lnTo>
                  <a:lnTo>
                    <a:pt x="2258965" y="0"/>
                  </a:lnTo>
                  <a:lnTo>
                    <a:pt x="2253602" y="71766"/>
                  </a:lnTo>
                  <a:lnTo>
                    <a:pt x="2232960" y="232390"/>
                  </a:lnTo>
                  <a:lnTo>
                    <a:pt x="2190206" y="399854"/>
                  </a:lnTo>
                  <a:lnTo>
                    <a:pt x="2118509" y="492142"/>
                  </a:lnTo>
                  <a:lnTo>
                    <a:pt x="2068887" y="500722"/>
                  </a:lnTo>
                  <a:lnTo>
                    <a:pt x="2049832" y="501353"/>
                  </a:lnTo>
                  <a:close/>
                </a:path>
              </a:pathLst>
            </a:custGeom>
            <a:solidFill>
              <a:srgbClr val="F4D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23221" y="112"/>
              <a:ext cx="1021080" cy="734060"/>
            </a:xfrm>
            <a:custGeom>
              <a:avLst/>
              <a:gdLst/>
              <a:ahLst/>
              <a:cxnLst/>
              <a:rect l="l" t="t" r="r" b="b"/>
              <a:pathLst>
                <a:path w="1021079" h="734060">
                  <a:moveTo>
                    <a:pt x="809682" y="733827"/>
                  </a:moveTo>
                  <a:lnTo>
                    <a:pt x="759501" y="730076"/>
                  </a:lnTo>
                  <a:lnTo>
                    <a:pt x="713958" y="718670"/>
                  </a:lnTo>
                  <a:lnTo>
                    <a:pt x="674756" y="699381"/>
                  </a:lnTo>
                  <a:lnTo>
                    <a:pt x="643597" y="671979"/>
                  </a:lnTo>
                  <a:lnTo>
                    <a:pt x="622182" y="636234"/>
                  </a:lnTo>
                  <a:lnTo>
                    <a:pt x="612215" y="591918"/>
                  </a:lnTo>
                  <a:lnTo>
                    <a:pt x="615396" y="538802"/>
                  </a:lnTo>
                  <a:lnTo>
                    <a:pt x="626110" y="476304"/>
                  </a:lnTo>
                  <a:lnTo>
                    <a:pt x="634100" y="420136"/>
                  </a:lnTo>
                  <a:lnTo>
                    <a:pt x="638216" y="370572"/>
                  </a:lnTo>
                  <a:lnTo>
                    <a:pt x="637308" y="327884"/>
                  </a:lnTo>
                  <a:lnTo>
                    <a:pt x="630226" y="292345"/>
                  </a:lnTo>
                  <a:lnTo>
                    <a:pt x="615819" y="264228"/>
                  </a:lnTo>
                  <a:lnTo>
                    <a:pt x="592936" y="243806"/>
                  </a:lnTo>
                  <a:lnTo>
                    <a:pt x="560428" y="231353"/>
                  </a:lnTo>
                  <a:lnTo>
                    <a:pt x="517144" y="227142"/>
                  </a:lnTo>
                  <a:lnTo>
                    <a:pt x="509318" y="227242"/>
                  </a:lnTo>
                  <a:lnTo>
                    <a:pt x="436464" y="238877"/>
                  </a:lnTo>
                  <a:lnTo>
                    <a:pt x="389985" y="257497"/>
                  </a:lnTo>
                  <a:lnTo>
                    <a:pt x="344521" y="281003"/>
                  </a:lnTo>
                  <a:lnTo>
                    <a:pt x="299952" y="305706"/>
                  </a:lnTo>
                  <a:lnTo>
                    <a:pt x="256157" y="327919"/>
                  </a:lnTo>
                  <a:lnTo>
                    <a:pt x="213016" y="343951"/>
                  </a:lnTo>
                  <a:lnTo>
                    <a:pt x="170409" y="350115"/>
                  </a:lnTo>
                  <a:lnTo>
                    <a:pt x="119025" y="338943"/>
                  </a:lnTo>
                  <a:lnTo>
                    <a:pt x="68037" y="300989"/>
                  </a:lnTo>
                  <a:lnTo>
                    <a:pt x="6731" y="195573"/>
                  </a:lnTo>
                  <a:lnTo>
                    <a:pt x="0" y="98595"/>
                  </a:lnTo>
                  <a:lnTo>
                    <a:pt x="17910" y="27567"/>
                  </a:lnTo>
                  <a:lnTo>
                    <a:pt x="30531" y="0"/>
                  </a:lnTo>
                  <a:lnTo>
                    <a:pt x="1020660" y="0"/>
                  </a:lnTo>
                  <a:lnTo>
                    <a:pt x="1020660" y="677834"/>
                  </a:lnTo>
                  <a:lnTo>
                    <a:pt x="969391" y="702004"/>
                  </a:lnTo>
                  <a:lnTo>
                    <a:pt x="916043" y="719538"/>
                  </a:lnTo>
                  <a:lnTo>
                    <a:pt x="862258" y="730219"/>
                  </a:lnTo>
                  <a:lnTo>
                    <a:pt x="809682" y="733827"/>
                  </a:lnTo>
                  <a:close/>
                </a:path>
              </a:pathLst>
            </a:custGeom>
            <a:solidFill>
              <a:srgbClr val="D48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2609" y="2991"/>
              <a:ext cx="2450465" cy="556260"/>
            </a:xfrm>
            <a:custGeom>
              <a:avLst/>
              <a:gdLst/>
              <a:ahLst/>
              <a:cxnLst/>
              <a:rect l="l" t="t" r="r" b="b"/>
              <a:pathLst>
                <a:path w="2450465" h="556260">
                  <a:moveTo>
                    <a:pt x="2445912" y="16840"/>
                  </a:moveTo>
                  <a:lnTo>
                    <a:pt x="2441346" y="16840"/>
                  </a:lnTo>
                  <a:lnTo>
                    <a:pt x="2438529" y="15329"/>
                  </a:lnTo>
                  <a:lnTo>
                    <a:pt x="2434320" y="8291"/>
                  </a:lnTo>
                  <a:lnTo>
                    <a:pt x="2435533" y="2653"/>
                  </a:lnTo>
                  <a:lnTo>
                    <a:pt x="2439670" y="0"/>
                  </a:lnTo>
                  <a:lnTo>
                    <a:pt x="2449942" y="0"/>
                  </a:lnTo>
                  <a:lnTo>
                    <a:pt x="2449829" y="2653"/>
                  </a:lnTo>
                  <a:lnTo>
                    <a:pt x="2449051" y="15366"/>
                  </a:lnTo>
                  <a:lnTo>
                    <a:pt x="2447588" y="16361"/>
                  </a:lnTo>
                  <a:lnTo>
                    <a:pt x="2445912" y="16840"/>
                  </a:lnTo>
                  <a:close/>
                </a:path>
                <a:path w="2450465" h="556260">
                  <a:moveTo>
                    <a:pt x="8466" y="16840"/>
                  </a:moveTo>
                  <a:lnTo>
                    <a:pt x="2947" y="14887"/>
                  </a:lnTo>
                  <a:lnTo>
                    <a:pt x="0" y="10230"/>
                  </a:lnTo>
                  <a:lnTo>
                    <a:pt x="135" y="4667"/>
                  </a:lnTo>
                  <a:lnTo>
                    <a:pt x="3865" y="0"/>
                  </a:lnTo>
                  <a:lnTo>
                    <a:pt x="13031" y="0"/>
                  </a:lnTo>
                  <a:lnTo>
                    <a:pt x="16777" y="4667"/>
                  </a:lnTo>
                  <a:lnTo>
                    <a:pt x="16942" y="10230"/>
                  </a:lnTo>
                  <a:lnTo>
                    <a:pt x="14010" y="14887"/>
                  </a:lnTo>
                  <a:lnTo>
                    <a:pt x="8466" y="16840"/>
                  </a:lnTo>
                  <a:close/>
                </a:path>
                <a:path w="2450465" h="556260">
                  <a:moveTo>
                    <a:pt x="51945" y="16840"/>
                  </a:moveTo>
                  <a:lnTo>
                    <a:pt x="46426" y="14887"/>
                  </a:lnTo>
                  <a:lnTo>
                    <a:pt x="43478" y="10230"/>
                  </a:lnTo>
                  <a:lnTo>
                    <a:pt x="43614" y="4667"/>
                  </a:lnTo>
                  <a:lnTo>
                    <a:pt x="47344" y="0"/>
                  </a:lnTo>
                  <a:lnTo>
                    <a:pt x="56510" y="0"/>
                  </a:lnTo>
                  <a:lnTo>
                    <a:pt x="60256" y="4667"/>
                  </a:lnTo>
                  <a:lnTo>
                    <a:pt x="60420" y="10230"/>
                  </a:lnTo>
                  <a:lnTo>
                    <a:pt x="57488" y="14887"/>
                  </a:lnTo>
                  <a:lnTo>
                    <a:pt x="51945" y="16840"/>
                  </a:lnTo>
                  <a:close/>
                </a:path>
                <a:path w="2450465" h="556260">
                  <a:moveTo>
                    <a:pt x="95423" y="16840"/>
                  </a:moveTo>
                  <a:lnTo>
                    <a:pt x="89906" y="14887"/>
                  </a:lnTo>
                  <a:lnTo>
                    <a:pt x="86970" y="10230"/>
                  </a:lnTo>
                  <a:lnTo>
                    <a:pt x="87137" y="4667"/>
                  </a:lnTo>
                  <a:lnTo>
                    <a:pt x="90929" y="0"/>
                  </a:lnTo>
                  <a:lnTo>
                    <a:pt x="99989" y="0"/>
                  </a:lnTo>
                  <a:lnTo>
                    <a:pt x="103735" y="4667"/>
                  </a:lnTo>
                  <a:lnTo>
                    <a:pt x="103899" y="10230"/>
                  </a:lnTo>
                  <a:lnTo>
                    <a:pt x="100967" y="14887"/>
                  </a:lnTo>
                  <a:lnTo>
                    <a:pt x="95423" y="16840"/>
                  </a:lnTo>
                  <a:close/>
                </a:path>
                <a:path w="2450465" h="556260">
                  <a:moveTo>
                    <a:pt x="139009" y="16840"/>
                  </a:moveTo>
                  <a:lnTo>
                    <a:pt x="133445" y="14887"/>
                  </a:lnTo>
                  <a:lnTo>
                    <a:pt x="130502" y="10230"/>
                  </a:lnTo>
                  <a:lnTo>
                    <a:pt x="130663" y="4667"/>
                  </a:lnTo>
                  <a:lnTo>
                    <a:pt x="134408" y="0"/>
                  </a:lnTo>
                  <a:lnTo>
                    <a:pt x="143574" y="0"/>
                  </a:lnTo>
                  <a:lnTo>
                    <a:pt x="147305" y="4667"/>
                  </a:lnTo>
                  <a:lnTo>
                    <a:pt x="147444" y="10230"/>
                  </a:lnTo>
                  <a:lnTo>
                    <a:pt x="144508" y="14887"/>
                  </a:lnTo>
                  <a:lnTo>
                    <a:pt x="139009" y="16840"/>
                  </a:lnTo>
                  <a:close/>
                </a:path>
                <a:path w="2450465" h="556260">
                  <a:moveTo>
                    <a:pt x="182488" y="16840"/>
                  </a:moveTo>
                  <a:lnTo>
                    <a:pt x="176924" y="14887"/>
                  </a:lnTo>
                  <a:lnTo>
                    <a:pt x="173981" y="10230"/>
                  </a:lnTo>
                  <a:lnTo>
                    <a:pt x="174142" y="4667"/>
                  </a:lnTo>
                  <a:lnTo>
                    <a:pt x="177887" y="0"/>
                  </a:lnTo>
                  <a:lnTo>
                    <a:pt x="187053" y="0"/>
                  </a:lnTo>
                  <a:lnTo>
                    <a:pt x="190804" y="4667"/>
                  </a:lnTo>
                  <a:lnTo>
                    <a:pt x="190950" y="10230"/>
                  </a:lnTo>
                  <a:lnTo>
                    <a:pt x="188006" y="14887"/>
                  </a:lnTo>
                  <a:lnTo>
                    <a:pt x="182488" y="16840"/>
                  </a:lnTo>
                  <a:close/>
                </a:path>
                <a:path w="2450465" h="556260">
                  <a:moveTo>
                    <a:pt x="225967" y="16840"/>
                  </a:moveTo>
                  <a:lnTo>
                    <a:pt x="220402" y="14887"/>
                  </a:lnTo>
                  <a:lnTo>
                    <a:pt x="217460" y="10230"/>
                  </a:lnTo>
                  <a:lnTo>
                    <a:pt x="217620" y="4667"/>
                  </a:lnTo>
                  <a:lnTo>
                    <a:pt x="221365" y="0"/>
                  </a:lnTo>
                  <a:lnTo>
                    <a:pt x="230532" y="0"/>
                  </a:lnTo>
                  <a:lnTo>
                    <a:pt x="234298" y="4667"/>
                  </a:lnTo>
                  <a:lnTo>
                    <a:pt x="234469" y="10230"/>
                  </a:lnTo>
                  <a:lnTo>
                    <a:pt x="231530" y="14887"/>
                  </a:lnTo>
                  <a:lnTo>
                    <a:pt x="225967" y="16840"/>
                  </a:lnTo>
                  <a:close/>
                </a:path>
                <a:path w="2450465" h="556260">
                  <a:moveTo>
                    <a:pt x="269445" y="16840"/>
                  </a:moveTo>
                  <a:lnTo>
                    <a:pt x="263882" y="14887"/>
                  </a:lnTo>
                  <a:lnTo>
                    <a:pt x="260943" y="10230"/>
                  </a:lnTo>
                  <a:lnTo>
                    <a:pt x="261114" y="4667"/>
                  </a:lnTo>
                  <a:lnTo>
                    <a:pt x="264880" y="0"/>
                  </a:lnTo>
                  <a:lnTo>
                    <a:pt x="274046" y="0"/>
                  </a:lnTo>
                  <a:lnTo>
                    <a:pt x="277792" y="4667"/>
                  </a:lnTo>
                  <a:lnTo>
                    <a:pt x="277952" y="10230"/>
                  </a:lnTo>
                  <a:lnTo>
                    <a:pt x="275009" y="14887"/>
                  </a:lnTo>
                  <a:lnTo>
                    <a:pt x="269445" y="16840"/>
                  </a:lnTo>
                  <a:close/>
                </a:path>
                <a:path w="2450465" h="556260">
                  <a:moveTo>
                    <a:pt x="312924" y="16840"/>
                  </a:moveTo>
                  <a:lnTo>
                    <a:pt x="307425" y="14887"/>
                  </a:lnTo>
                  <a:lnTo>
                    <a:pt x="304488" y="10230"/>
                  </a:lnTo>
                  <a:lnTo>
                    <a:pt x="304628" y="4667"/>
                  </a:lnTo>
                  <a:lnTo>
                    <a:pt x="308358" y="0"/>
                  </a:lnTo>
                  <a:lnTo>
                    <a:pt x="317525" y="0"/>
                  </a:lnTo>
                  <a:lnTo>
                    <a:pt x="321270" y="4667"/>
                  </a:lnTo>
                  <a:lnTo>
                    <a:pt x="321431" y="10230"/>
                  </a:lnTo>
                  <a:lnTo>
                    <a:pt x="318488" y="14887"/>
                  </a:lnTo>
                  <a:lnTo>
                    <a:pt x="312924" y="16840"/>
                  </a:lnTo>
                  <a:close/>
                </a:path>
                <a:path w="2450465" h="556260">
                  <a:moveTo>
                    <a:pt x="356403" y="16840"/>
                  </a:moveTo>
                  <a:lnTo>
                    <a:pt x="350904" y="14887"/>
                  </a:lnTo>
                  <a:lnTo>
                    <a:pt x="347967" y="10230"/>
                  </a:lnTo>
                  <a:lnTo>
                    <a:pt x="348106" y="4667"/>
                  </a:lnTo>
                  <a:lnTo>
                    <a:pt x="351837" y="0"/>
                  </a:lnTo>
                  <a:lnTo>
                    <a:pt x="361004" y="0"/>
                  </a:lnTo>
                  <a:lnTo>
                    <a:pt x="364749" y="4667"/>
                  </a:lnTo>
                  <a:lnTo>
                    <a:pt x="364909" y="10230"/>
                  </a:lnTo>
                  <a:lnTo>
                    <a:pt x="361967" y="14887"/>
                  </a:lnTo>
                  <a:lnTo>
                    <a:pt x="356403" y="16840"/>
                  </a:lnTo>
                  <a:close/>
                </a:path>
                <a:path w="2450465" h="556260">
                  <a:moveTo>
                    <a:pt x="399988" y="16840"/>
                  </a:moveTo>
                  <a:lnTo>
                    <a:pt x="394445" y="14887"/>
                  </a:lnTo>
                  <a:lnTo>
                    <a:pt x="391513" y="10230"/>
                  </a:lnTo>
                  <a:lnTo>
                    <a:pt x="391677" y="4667"/>
                  </a:lnTo>
                  <a:lnTo>
                    <a:pt x="395423" y="0"/>
                  </a:lnTo>
                  <a:lnTo>
                    <a:pt x="404482" y="0"/>
                  </a:lnTo>
                  <a:lnTo>
                    <a:pt x="408229" y="4667"/>
                  </a:lnTo>
                  <a:lnTo>
                    <a:pt x="408401" y="10230"/>
                  </a:lnTo>
                  <a:lnTo>
                    <a:pt x="405491" y="14887"/>
                  </a:lnTo>
                  <a:lnTo>
                    <a:pt x="399988" y="16840"/>
                  </a:lnTo>
                  <a:close/>
                </a:path>
                <a:path w="2450465" h="556260">
                  <a:moveTo>
                    <a:pt x="443467" y="16840"/>
                  </a:moveTo>
                  <a:lnTo>
                    <a:pt x="437923" y="14887"/>
                  </a:lnTo>
                  <a:lnTo>
                    <a:pt x="434991" y="10230"/>
                  </a:lnTo>
                  <a:lnTo>
                    <a:pt x="435156" y="4667"/>
                  </a:lnTo>
                  <a:lnTo>
                    <a:pt x="438901" y="0"/>
                  </a:lnTo>
                  <a:lnTo>
                    <a:pt x="448068" y="0"/>
                  </a:lnTo>
                  <a:lnTo>
                    <a:pt x="451798" y="4667"/>
                  </a:lnTo>
                  <a:lnTo>
                    <a:pt x="451933" y="10230"/>
                  </a:lnTo>
                  <a:lnTo>
                    <a:pt x="448986" y="14887"/>
                  </a:lnTo>
                  <a:lnTo>
                    <a:pt x="443467" y="16840"/>
                  </a:lnTo>
                  <a:close/>
                </a:path>
                <a:path w="2450465" h="556260">
                  <a:moveTo>
                    <a:pt x="486945" y="16840"/>
                  </a:moveTo>
                  <a:lnTo>
                    <a:pt x="481402" y="14887"/>
                  </a:lnTo>
                  <a:lnTo>
                    <a:pt x="478470" y="10230"/>
                  </a:lnTo>
                  <a:lnTo>
                    <a:pt x="478634" y="4667"/>
                  </a:lnTo>
                  <a:lnTo>
                    <a:pt x="482380" y="0"/>
                  </a:lnTo>
                  <a:lnTo>
                    <a:pt x="491547" y="0"/>
                  </a:lnTo>
                  <a:lnTo>
                    <a:pt x="495277" y="4667"/>
                  </a:lnTo>
                  <a:lnTo>
                    <a:pt x="495412" y="10230"/>
                  </a:lnTo>
                  <a:lnTo>
                    <a:pt x="492465" y="14887"/>
                  </a:lnTo>
                  <a:lnTo>
                    <a:pt x="486945" y="16840"/>
                  </a:lnTo>
                  <a:close/>
                </a:path>
                <a:path w="2450465" h="556260">
                  <a:moveTo>
                    <a:pt x="530424" y="16840"/>
                  </a:moveTo>
                  <a:lnTo>
                    <a:pt x="524881" y="14887"/>
                  </a:lnTo>
                  <a:lnTo>
                    <a:pt x="521949" y="10230"/>
                  </a:lnTo>
                  <a:lnTo>
                    <a:pt x="522113" y="4667"/>
                  </a:lnTo>
                  <a:lnTo>
                    <a:pt x="525859" y="0"/>
                  </a:lnTo>
                  <a:lnTo>
                    <a:pt x="535025" y="0"/>
                  </a:lnTo>
                  <a:lnTo>
                    <a:pt x="538770" y="4667"/>
                  </a:lnTo>
                  <a:lnTo>
                    <a:pt x="538931" y="10230"/>
                  </a:lnTo>
                  <a:lnTo>
                    <a:pt x="535988" y="14887"/>
                  </a:lnTo>
                  <a:lnTo>
                    <a:pt x="530424" y="16840"/>
                  </a:lnTo>
                  <a:close/>
                </a:path>
                <a:path w="2450465" h="556260">
                  <a:moveTo>
                    <a:pt x="573938" y="16840"/>
                  </a:moveTo>
                  <a:lnTo>
                    <a:pt x="568375" y="14887"/>
                  </a:lnTo>
                  <a:lnTo>
                    <a:pt x="565432" y="10230"/>
                  </a:lnTo>
                  <a:lnTo>
                    <a:pt x="565592" y="4667"/>
                  </a:lnTo>
                  <a:lnTo>
                    <a:pt x="569337" y="0"/>
                  </a:lnTo>
                  <a:lnTo>
                    <a:pt x="578504" y="0"/>
                  </a:lnTo>
                  <a:lnTo>
                    <a:pt x="582250" y="4667"/>
                  </a:lnTo>
                  <a:lnTo>
                    <a:pt x="582414" y="10230"/>
                  </a:lnTo>
                  <a:lnTo>
                    <a:pt x="579482" y="14887"/>
                  </a:lnTo>
                  <a:lnTo>
                    <a:pt x="573938" y="16840"/>
                  </a:lnTo>
                  <a:close/>
                </a:path>
                <a:path w="2450465" h="556260">
                  <a:moveTo>
                    <a:pt x="617417" y="16840"/>
                  </a:moveTo>
                  <a:lnTo>
                    <a:pt x="611898" y="14887"/>
                  </a:lnTo>
                  <a:lnTo>
                    <a:pt x="608951" y="10230"/>
                  </a:lnTo>
                  <a:lnTo>
                    <a:pt x="609086" y="4667"/>
                  </a:lnTo>
                  <a:lnTo>
                    <a:pt x="612816" y="0"/>
                  </a:lnTo>
                  <a:lnTo>
                    <a:pt x="621983" y="0"/>
                  </a:lnTo>
                  <a:lnTo>
                    <a:pt x="625728" y="4667"/>
                  </a:lnTo>
                  <a:lnTo>
                    <a:pt x="625893" y="10230"/>
                  </a:lnTo>
                  <a:lnTo>
                    <a:pt x="622961" y="14887"/>
                  </a:lnTo>
                  <a:lnTo>
                    <a:pt x="617417" y="16840"/>
                  </a:lnTo>
                  <a:close/>
                </a:path>
                <a:path w="2450465" h="556260">
                  <a:moveTo>
                    <a:pt x="660896" y="16840"/>
                  </a:moveTo>
                  <a:lnTo>
                    <a:pt x="655377" y="14887"/>
                  </a:lnTo>
                  <a:lnTo>
                    <a:pt x="652429" y="10230"/>
                  </a:lnTo>
                  <a:lnTo>
                    <a:pt x="652565" y="4667"/>
                  </a:lnTo>
                  <a:lnTo>
                    <a:pt x="656295" y="0"/>
                  </a:lnTo>
                  <a:lnTo>
                    <a:pt x="665462" y="0"/>
                  </a:lnTo>
                  <a:lnTo>
                    <a:pt x="669207" y="4667"/>
                  </a:lnTo>
                  <a:lnTo>
                    <a:pt x="669371" y="10230"/>
                  </a:lnTo>
                  <a:lnTo>
                    <a:pt x="666439" y="14887"/>
                  </a:lnTo>
                  <a:lnTo>
                    <a:pt x="660896" y="16840"/>
                  </a:lnTo>
                  <a:close/>
                </a:path>
                <a:path w="2450465" h="556260">
                  <a:moveTo>
                    <a:pt x="704481" y="16840"/>
                  </a:moveTo>
                  <a:lnTo>
                    <a:pt x="698918" y="14887"/>
                  </a:lnTo>
                  <a:lnTo>
                    <a:pt x="695975" y="10230"/>
                  </a:lnTo>
                  <a:lnTo>
                    <a:pt x="696136" y="4667"/>
                  </a:lnTo>
                  <a:lnTo>
                    <a:pt x="699881" y="0"/>
                  </a:lnTo>
                  <a:lnTo>
                    <a:pt x="708940" y="0"/>
                  </a:lnTo>
                  <a:lnTo>
                    <a:pt x="712687" y="4667"/>
                  </a:lnTo>
                  <a:lnTo>
                    <a:pt x="712864" y="10230"/>
                  </a:lnTo>
                  <a:lnTo>
                    <a:pt x="709963" y="14887"/>
                  </a:lnTo>
                  <a:lnTo>
                    <a:pt x="704481" y="16840"/>
                  </a:lnTo>
                  <a:close/>
                </a:path>
                <a:path w="2450465" h="556260">
                  <a:moveTo>
                    <a:pt x="747960" y="16840"/>
                  </a:moveTo>
                  <a:lnTo>
                    <a:pt x="742396" y="14887"/>
                  </a:lnTo>
                  <a:lnTo>
                    <a:pt x="739454" y="10230"/>
                  </a:lnTo>
                  <a:lnTo>
                    <a:pt x="739614" y="4667"/>
                  </a:lnTo>
                  <a:lnTo>
                    <a:pt x="743359" y="0"/>
                  </a:lnTo>
                  <a:lnTo>
                    <a:pt x="752526" y="0"/>
                  </a:lnTo>
                  <a:lnTo>
                    <a:pt x="756256" y="4667"/>
                  </a:lnTo>
                  <a:lnTo>
                    <a:pt x="756396" y="10230"/>
                  </a:lnTo>
                  <a:lnTo>
                    <a:pt x="753459" y="14887"/>
                  </a:lnTo>
                  <a:lnTo>
                    <a:pt x="747960" y="16840"/>
                  </a:lnTo>
                  <a:close/>
                </a:path>
                <a:path w="2450465" h="556260">
                  <a:moveTo>
                    <a:pt x="791439" y="16840"/>
                  </a:moveTo>
                  <a:lnTo>
                    <a:pt x="785875" y="14887"/>
                  </a:lnTo>
                  <a:lnTo>
                    <a:pt x="782932" y="10230"/>
                  </a:lnTo>
                  <a:lnTo>
                    <a:pt x="783093" y="4667"/>
                  </a:lnTo>
                  <a:lnTo>
                    <a:pt x="786838" y="0"/>
                  </a:lnTo>
                  <a:lnTo>
                    <a:pt x="796005" y="0"/>
                  </a:lnTo>
                  <a:lnTo>
                    <a:pt x="799750" y="4667"/>
                  </a:lnTo>
                  <a:lnTo>
                    <a:pt x="799888" y="10230"/>
                  </a:lnTo>
                  <a:lnTo>
                    <a:pt x="796943" y="14887"/>
                  </a:lnTo>
                  <a:lnTo>
                    <a:pt x="791439" y="16840"/>
                  </a:lnTo>
                  <a:close/>
                </a:path>
                <a:path w="2450465" h="556260">
                  <a:moveTo>
                    <a:pt x="834918" y="16840"/>
                  </a:moveTo>
                  <a:lnTo>
                    <a:pt x="829354" y="14887"/>
                  </a:lnTo>
                  <a:lnTo>
                    <a:pt x="826411" y="10230"/>
                  </a:lnTo>
                  <a:lnTo>
                    <a:pt x="826572" y="4667"/>
                  </a:lnTo>
                  <a:lnTo>
                    <a:pt x="830316" y="0"/>
                  </a:lnTo>
                  <a:lnTo>
                    <a:pt x="839483" y="0"/>
                  </a:lnTo>
                  <a:lnTo>
                    <a:pt x="843249" y="4667"/>
                  </a:lnTo>
                  <a:lnTo>
                    <a:pt x="843420" y="10230"/>
                  </a:lnTo>
                  <a:lnTo>
                    <a:pt x="840481" y="14887"/>
                  </a:lnTo>
                  <a:lnTo>
                    <a:pt x="834918" y="16840"/>
                  </a:lnTo>
                  <a:close/>
                </a:path>
                <a:path w="2450465" h="556260">
                  <a:moveTo>
                    <a:pt x="878397" y="16840"/>
                  </a:moveTo>
                  <a:lnTo>
                    <a:pt x="872833" y="14887"/>
                  </a:lnTo>
                  <a:lnTo>
                    <a:pt x="869894" y="10230"/>
                  </a:lnTo>
                  <a:lnTo>
                    <a:pt x="870065" y="4667"/>
                  </a:lnTo>
                  <a:lnTo>
                    <a:pt x="873831" y="0"/>
                  </a:lnTo>
                  <a:lnTo>
                    <a:pt x="882997" y="0"/>
                  </a:lnTo>
                  <a:lnTo>
                    <a:pt x="886743" y="4667"/>
                  </a:lnTo>
                  <a:lnTo>
                    <a:pt x="886903" y="10230"/>
                  </a:lnTo>
                  <a:lnTo>
                    <a:pt x="883961" y="14887"/>
                  </a:lnTo>
                  <a:lnTo>
                    <a:pt x="878397" y="16840"/>
                  </a:lnTo>
                  <a:close/>
                </a:path>
                <a:path w="2450465" h="556260">
                  <a:moveTo>
                    <a:pt x="921875" y="16840"/>
                  </a:moveTo>
                  <a:lnTo>
                    <a:pt x="916372" y="14887"/>
                  </a:lnTo>
                  <a:lnTo>
                    <a:pt x="913426" y="10230"/>
                  </a:lnTo>
                  <a:lnTo>
                    <a:pt x="913564" y="4667"/>
                  </a:lnTo>
                  <a:lnTo>
                    <a:pt x="917309" y="0"/>
                  </a:lnTo>
                  <a:lnTo>
                    <a:pt x="926476" y="0"/>
                  </a:lnTo>
                  <a:lnTo>
                    <a:pt x="930221" y="4667"/>
                  </a:lnTo>
                  <a:lnTo>
                    <a:pt x="930382" y="10230"/>
                  </a:lnTo>
                  <a:lnTo>
                    <a:pt x="927439" y="14887"/>
                  </a:lnTo>
                  <a:lnTo>
                    <a:pt x="921875" y="16840"/>
                  </a:lnTo>
                  <a:close/>
                </a:path>
                <a:path w="2450465" h="556260">
                  <a:moveTo>
                    <a:pt x="965354" y="16840"/>
                  </a:moveTo>
                  <a:lnTo>
                    <a:pt x="959855" y="14887"/>
                  </a:lnTo>
                  <a:lnTo>
                    <a:pt x="956918" y="10230"/>
                  </a:lnTo>
                  <a:lnTo>
                    <a:pt x="957058" y="4667"/>
                  </a:lnTo>
                  <a:lnTo>
                    <a:pt x="960788" y="0"/>
                  </a:lnTo>
                  <a:lnTo>
                    <a:pt x="969955" y="0"/>
                  </a:lnTo>
                  <a:lnTo>
                    <a:pt x="973700" y="4667"/>
                  </a:lnTo>
                  <a:lnTo>
                    <a:pt x="973860" y="10230"/>
                  </a:lnTo>
                  <a:lnTo>
                    <a:pt x="970918" y="14887"/>
                  </a:lnTo>
                  <a:lnTo>
                    <a:pt x="965354" y="16840"/>
                  </a:lnTo>
                  <a:close/>
                </a:path>
                <a:path w="2450465" h="556260">
                  <a:moveTo>
                    <a:pt x="1008940" y="16840"/>
                  </a:moveTo>
                  <a:lnTo>
                    <a:pt x="1003396" y="14887"/>
                  </a:lnTo>
                  <a:lnTo>
                    <a:pt x="1000464" y="10230"/>
                  </a:lnTo>
                  <a:lnTo>
                    <a:pt x="1000628" y="4667"/>
                  </a:lnTo>
                  <a:lnTo>
                    <a:pt x="1004374" y="0"/>
                  </a:lnTo>
                  <a:lnTo>
                    <a:pt x="1013433" y="0"/>
                  </a:lnTo>
                  <a:lnTo>
                    <a:pt x="1017180" y="4667"/>
                  </a:lnTo>
                  <a:lnTo>
                    <a:pt x="1017352" y="10230"/>
                  </a:lnTo>
                  <a:lnTo>
                    <a:pt x="1014442" y="14887"/>
                  </a:lnTo>
                  <a:lnTo>
                    <a:pt x="1008940" y="16840"/>
                  </a:lnTo>
                  <a:close/>
                </a:path>
                <a:path w="2450465" h="556260">
                  <a:moveTo>
                    <a:pt x="1052418" y="16840"/>
                  </a:moveTo>
                  <a:lnTo>
                    <a:pt x="1046875" y="14887"/>
                  </a:lnTo>
                  <a:lnTo>
                    <a:pt x="1043943" y="10230"/>
                  </a:lnTo>
                  <a:lnTo>
                    <a:pt x="1044107" y="4667"/>
                  </a:lnTo>
                  <a:lnTo>
                    <a:pt x="1047853" y="0"/>
                  </a:lnTo>
                  <a:lnTo>
                    <a:pt x="1057020" y="0"/>
                  </a:lnTo>
                  <a:lnTo>
                    <a:pt x="1060749" y="4667"/>
                  </a:lnTo>
                  <a:lnTo>
                    <a:pt x="1060885" y="10230"/>
                  </a:lnTo>
                  <a:lnTo>
                    <a:pt x="1057937" y="14887"/>
                  </a:lnTo>
                  <a:lnTo>
                    <a:pt x="1052418" y="16840"/>
                  </a:lnTo>
                  <a:close/>
                </a:path>
                <a:path w="2450465" h="556260">
                  <a:moveTo>
                    <a:pt x="1095897" y="16840"/>
                  </a:moveTo>
                  <a:lnTo>
                    <a:pt x="1090353" y="14887"/>
                  </a:lnTo>
                  <a:lnTo>
                    <a:pt x="1087421" y="10230"/>
                  </a:lnTo>
                  <a:lnTo>
                    <a:pt x="1087586" y="4667"/>
                  </a:lnTo>
                  <a:lnTo>
                    <a:pt x="1091331" y="0"/>
                  </a:lnTo>
                  <a:lnTo>
                    <a:pt x="1100497" y="0"/>
                  </a:lnTo>
                  <a:lnTo>
                    <a:pt x="1104228" y="4667"/>
                  </a:lnTo>
                  <a:lnTo>
                    <a:pt x="1104363" y="10230"/>
                  </a:lnTo>
                  <a:lnTo>
                    <a:pt x="1101416" y="14887"/>
                  </a:lnTo>
                  <a:lnTo>
                    <a:pt x="1095897" y="16840"/>
                  </a:lnTo>
                  <a:close/>
                </a:path>
                <a:path w="2450465" h="556260">
                  <a:moveTo>
                    <a:pt x="1139376" y="16840"/>
                  </a:moveTo>
                  <a:lnTo>
                    <a:pt x="1133832" y="14887"/>
                  </a:lnTo>
                  <a:lnTo>
                    <a:pt x="1130900" y="10230"/>
                  </a:lnTo>
                  <a:lnTo>
                    <a:pt x="1131064" y="4667"/>
                  </a:lnTo>
                  <a:lnTo>
                    <a:pt x="1134810" y="0"/>
                  </a:lnTo>
                  <a:lnTo>
                    <a:pt x="1143976" y="0"/>
                  </a:lnTo>
                  <a:lnTo>
                    <a:pt x="1147722" y="4667"/>
                  </a:lnTo>
                  <a:lnTo>
                    <a:pt x="1147882" y="10230"/>
                  </a:lnTo>
                  <a:lnTo>
                    <a:pt x="1144940" y="14887"/>
                  </a:lnTo>
                  <a:lnTo>
                    <a:pt x="1139376" y="16840"/>
                  </a:lnTo>
                  <a:close/>
                </a:path>
                <a:path w="2450465" h="556260">
                  <a:moveTo>
                    <a:pt x="1182890" y="16840"/>
                  </a:moveTo>
                  <a:lnTo>
                    <a:pt x="1177371" y="14887"/>
                  </a:lnTo>
                  <a:lnTo>
                    <a:pt x="1174423" y="10230"/>
                  </a:lnTo>
                  <a:lnTo>
                    <a:pt x="1174559" y="4667"/>
                  </a:lnTo>
                  <a:lnTo>
                    <a:pt x="1178289" y="0"/>
                  </a:lnTo>
                  <a:lnTo>
                    <a:pt x="1187455" y="0"/>
                  </a:lnTo>
                  <a:lnTo>
                    <a:pt x="1191201" y="4667"/>
                  </a:lnTo>
                  <a:lnTo>
                    <a:pt x="1191365" y="10230"/>
                  </a:lnTo>
                  <a:lnTo>
                    <a:pt x="1188433" y="14887"/>
                  </a:lnTo>
                  <a:lnTo>
                    <a:pt x="1182890" y="16840"/>
                  </a:lnTo>
                  <a:close/>
                </a:path>
                <a:path w="2450465" h="556260">
                  <a:moveTo>
                    <a:pt x="1226369" y="16840"/>
                  </a:moveTo>
                  <a:lnTo>
                    <a:pt x="1220850" y="14887"/>
                  </a:lnTo>
                  <a:lnTo>
                    <a:pt x="1217902" y="10230"/>
                  </a:lnTo>
                  <a:lnTo>
                    <a:pt x="1218037" y="4667"/>
                  </a:lnTo>
                  <a:lnTo>
                    <a:pt x="1221767" y="0"/>
                  </a:lnTo>
                  <a:lnTo>
                    <a:pt x="1230934" y="0"/>
                  </a:lnTo>
                  <a:lnTo>
                    <a:pt x="1234680" y="4667"/>
                  </a:lnTo>
                  <a:lnTo>
                    <a:pt x="1234844" y="10230"/>
                  </a:lnTo>
                  <a:lnTo>
                    <a:pt x="1231912" y="14887"/>
                  </a:lnTo>
                  <a:lnTo>
                    <a:pt x="1226369" y="16840"/>
                  </a:lnTo>
                  <a:close/>
                </a:path>
                <a:path w="2450465" h="556260">
                  <a:moveTo>
                    <a:pt x="1269847" y="16840"/>
                  </a:moveTo>
                  <a:lnTo>
                    <a:pt x="1264328" y="14887"/>
                  </a:lnTo>
                  <a:lnTo>
                    <a:pt x="1261381" y="10230"/>
                  </a:lnTo>
                  <a:lnTo>
                    <a:pt x="1261516" y="4667"/>
                  </a:lnTo>
                  <a:lnTo>
                    <a:pt x="1265246" y="0"/>
                  </a:lnTo>
                  <a:lnTo>
                    <a:pt x="1274412" y="0"/>
                  </a:lnTo>
                  <a:lnTo>
                    <a:pt x="1278158" y="4667"/>
                  </a:lnTo>
                  <a:lnTo>
                    <a:pt x="1278323" y="10230"/>
                  </a:lnTo>
                  <a:lnTo>
                    <a:pt x="1275391" y="14887"/>
                  </a:lnTo>
                  <a:lnTo>
                    <a:pt x="1269847" y="16840"/>
                  </a:lnTo>
                  <a:close/>
                </a:path>
                <a:path w="2450465" h="556260">
                  <a:moveTo>
                    <a:pt x="1313433" y="16840"/>
                  </a:moveTo>
                  <a:lnTo>
                    <a:pt x="1307869" y="14887"/>
                  </a:lnTo>
                  <a:lnTo>
                    <a:pt x="1304926" y="10230"/>
                  </a:lnTo>
                  <a:lnTo>
                    <a:pt x="1305087" y="4667"/>
                  </a:lnTo>
                  <a:lnTo>
                    <a:pt x="1308832" y="0"/>
                  </a:lnTo>
                  <a:lnTo>
                    <a:pt x="1317891" y="0"/>
                  </a:lnTo>
                  <a:lnTo>
                    <a:pt x="1321638" y="4667"/>
                  </a:lnTo>
                  <a:lnTo>
                    <a:pt x="1321815" y="10230"/>
                  </a:lnTo>
                  <a:lnTo>
                    <a:pt x="1318914" y="14887"/>
                  </a:lnTo>
                  <a:lnTo>
                    <a:pt x="1313433" y="16840"/>
                  </a:lnTo>
                  <a:close/>
                </a:path>
                <a:path w="2450465" h="556260">
                  <a:moveTo>
                    <a:pt x="1356912" y="16840"/>
                  </a:moveTo>
                  <a:lnTo>
                    <a:pt x="1351348" y="14887"/>
                  </a:lnTo>
                  <a:lnTo>
                    <a:pt x="1348405" y="10230"/>
                  </a:lnTo>
                  <a:lnTo>
                    <a:pt x="1348566" y="4667"/>
                  </a:lnTo>
                  <a:lnTo>
                    <a:pt x="1352311" y="0"/>
                  </a:lnTo>
                  <a:lnTo>
                    <a:pt x="1361477" y="0"/>
                  </a:lnTo>
                  <a:lnTo>
                    <a:pt x="1365208" y="4667"/>
                  </a:lnTo>
                  <a:lnTo>
                    <a:pt x="1365347" y="10230"/>
                  </a:lnTo>
                  <a:lnTo>
                    <a:pt x="1362410" y="14887"/>
                  </a:lnTo>
                  <a:lnTo>
                    <a:pt x="1356912" y="16840"/>
                  </a:lnTo>
                  <a:close/>
                </a:path>
                <a:path w="2450465" h="556260">
                  <a:moveTo>
                    <a:pt x="1400390" y="16840"/>
                  </a:moveTo>
                  <a:lnTo>
                    <a:pt x="1394826" y="14887"/>
                  </a:lnTo>
                  <a:lnTo>
                    <a:pt x="1391883" y="10230"/>
                  </a:lnTo>
                  <a:lnTo>
                    <a:pt x="1392044" y="4667"/>
                  </a:lnTo>
                  <a:lnTo>
                    <a:pt x="1395789" y="0"/>
                  </a:lnTo>
                  <a:lnTo>
                    <a:pt x="1404955" y="0"/>
                  </a:lnTo>
                  <a:lnTo>
                    <a:pt x="1408686" y="4667"/>
                  </a:lnTo>
                  <a:lnTo>
                    <a:pt x="1408825" y="10230"/>
                  </a:lnTo>
                  <a:lnTo>
                    <a:pt x="1405889" y="14887"/>
                  </a:lnTo>
                  <a:lnTo>
                    <a:pt x="1400390" y="16840"/>
                  </a:lnTo>
                  <a:close/>
                </a:path>
                <a:path w="2450465" h="556260">
                  <a:moveTo>
                    <a:pt x="1443869" y="16840"/>
                  </a:moveTo>
                  <a:lnTo>
                    <a:pt x="1438305" y="14887"/>
                  </a:lnTo>
                  <a:lnTo>
                    <a:pt x="1435362" y="10230"/>
                  </a:lnTo>
                  <a:lnTo>
                    <a:pt x="1435523" y="4667"/>
                  </a:lnTo>
                  <a:lnTo>
                    <a:pt x="1439268" y="0"/>
                  </a:lnTo>
                  <a:lnTo>
                    <a:pt x="1448434" y="0"/>
                  </a:lnTo>
                  <a:lnTo>
                    <a:pt x="1452200" y="4667"/>
                  </a:lnTo>
                  <a:lnTo>
                    <a:pt x="1452371" y="10230"/>
                  </a:lnTo>
                  <a:lnTo>
                    <a:pt x="1449433" y="14887"/>
                  </a:lnTo>
                  <a:lnTo>
                    <a:pt x="1443869" y="16840"/>
                  </a:lnTo>
                  <a:close/>
                </a:path>
                <a:path w="2450465" h="556260">
                  <a:moveTo>
                    <a:pt x="1487347" y="16840"/>
                  </a:moveTo>
                  <a:lnTo>
                    <a:pt x="1481829" y="14887"/>
                  </a:lnTo>
                  <a:lnTo>
                    <a:pt x="1478885" y="10230"/>
                  </a:lnTo>
                  <a:lnTo>
                    <a:pt x="1479032" y="4667"/>
                  </a:lnTo>
                  <a:lnTo>
                    <a:pt x="1482782" y="0"/>
                  </a:lnTo>
                  <a:lnTo>
                    <a:pt x="1491913" y="0"/>
                  </a:lnTo>
                  <a:lnTo>
                    <a:pt x="1495679" y="4667"/>
                  </a:lnTo>
                  <a:lnTo>
                    <a:pt x="1495850" y="10230"/>
                  </a:lnTo>
                  <a:lnTo>
                    <a:pt x="1492911" y="14887"/>
                  </a:lnTo>
                  <a:lnTo>
                    <a:pt x="1487347" y="16840"/>
                  </a:lnTo>
                  <a:close/>
                </a:path>
                <a:path w="2450465" h="556260">
                  <a:moveTo>
                    <a:pt x="1530826" y="16840"/>
                  </a:moveTo>
                  <a:lnTo>
                    <a:pt x="1525308" y="14887"/>
                  </a:lnTo>
                  <a:lnTo>
                    <a:pt x="1522364" y="10230"/>
                  </a:lnTo>
                  <a:lnTo>
                    <a:pt x="1522510" y="4667"/>
                  </a:lnTo>
                  <a:lnTo>
                    <a:pt x="1526261" y="0"/>
                  </a:lnTo>
                  <a:lnTo>
                    <a:pt x="1535427" y="0"/>
                  </a:lnTo>
                  <a:lnTo>
                    <a:pt x="1539172" y="4667"/>
                  </a:lnTo>
                  <a:lnTo>
                    <a:pt x="1539333" y="10230"/>
                  </a:lnTo>
                  <a:lnTo>
                    <a:pt x="1536390" y="14887"/>
                  </a:lnTo>
                  <a:lnTo>
                    <a:pt x="1530826" y="16840"/>
                  </a:lnTo>
                  <a:close/>
                </a:path>
                <a:path w="2450465" h="556260">
                  <a:moveTo>
                    <a:pt x="1574305" y="16840"/>
                  </a:moveTo>
                  <a:lnTo>
                    <a:pt x="1568807" y="14887"/>
                  </a:lnTo>
                  <a:lnTo>
                    <a:pt x="1565870" y="10230"/>
                  </a:lnTo>
                  <a:lnTo>
                    <a:pt x="1566009" y="4667"/>
                  </a:lnTo>
                  <a:lnTo>
                    <a:pt x="1569740" y="0"/>
                  </a:lnTo>
                  <a:lnTo>
                    <a:pt x="1578906" y="0"/>
                  </a:lnTo>
                  <a:lnTo>
                    <a:pt x="1582651" y="4667"/>
                  </a:lnTo>
                  <a:lnTo>
                    <a:pt x="1582812" y="10230"/>
                  </a:lnTo>
                  <a:lnTo>
                    <a:pt x="1579869" y="14887"/>
                  </a:lnTo>
                  <a:lnTo>
                    <a:pt x="1574305" y="16840"/>
                  </a:lnTo>
                  <a:close/>
                </a:path>
                <a:path w="2450465" h="556260">
                  <a:moveTo>
                    <a:pt x="1617890" y="16840"/>
                  </a:moveTo>
                  <a:lnTo>
                    <a:pt x="1612347" y="14887"/>
                  </a:lnTo>
                  <a:lnTo>
                    <a:pt x="1609415" y="10230"/>
                  </a:lnTo>
                  <a:lnTo>
                    <a:pt x="1609579" y="4667"/>
                  </a:lnTo>
                  <a:lnTo>
                    <a:pt x="1613325" y="0"/>
                  </a:lnTo>
                  <a:lnTo>
                    <a:pt x="1622385" y="0"/>
                  </a:lnTo>
                  <a:lnTo>
                    <a:pt x="1626177" y="4667"/>
                  </a:lnTo>
                  <a:lnTo>
                    <a:pt x="1626344" y="10230"/>
                  </a:lnTo>
                  <a:lnTo>
                    <a:pt x="1623408" y="14887"/>
                  </a:lnTo>
                  <a:lnTo>
                    <a:pt x="1617890" y="16840"/>
                  </a:lnTo>
                  <a:close/>
                </a:path>
                <a:path w="2450465" h="556260">
                  <a:moveTo>
                    <a:pt x="1661370" y="16840"/>
                  </a:moveTo>
                  <a:lnTo>
                    <a:pt x="1655826" y="14887"/>
                  </a:lnTo>
                  <a:lnTo>
                    <a:pt x="1652894" y="10230"/>
                  </a:lnTo>
                  <a:lnTo>
                    <a:pt x="1653058" y="4667"/>
                  </a:lnTo>
                  <a:lnTo>
                    <a:pt x="1656804" y="0"/>
                  </a:lnTo>
                  <a:lnTo>
                    <a:pt x="1665970" y="0"/>
                  </a:lnTo>
                  <a:lnTo>
                    <a:pt x="1669700" y="4667"/>
                  </a:lnTo>
                  <a:lnTo>
                    <a:pt x="1669836" y="10230"/>
                  </a:lnTo>
                  <a:lnTo>
                    <a:pt x="1666888" y="14887"/>
                  </a:lnTo>
                  <a:lnTo>
                    <a:pt x="1661370" y="16840"/>
                  </a:lnTo>
                  <a:close/>
                </a:path>
                <a:path w="2450465" h="556260">
                  <a:moveTo>
                    <a:pt x="1704848" y="16840"/>
                  </a:moveTo>
                  <a:lnTo>
                    <a:pt x="1699305" y="14887"/>
                  </a:lnTo>
                  <a:lnTo>
                    <a:pt x="1696372" y="10230"/>
                  </a:lnTo>
                  <a:lnTo>
                    <a:pt x="1696537" y="4667"/>
                  </a:lnTo>
                  <a:lnTo>
                    <a:pt x="1700283" y="0"/>
                  </a:lnTo>
                  <a:lnTo>
                    <a:pt x="1709449" y="0"/>
                  </a:lnTo>
                  <a:lnTo>
                    <a:pt x="1713179" y="4667"/>
                  </a:lnTo>
                  <a:lnTo>
                    <a:pt x="1713315" y="10230"/>
                  </a:lnTo>
                  <a:lnTo>
                    <a:pt x="1710367" y="14887"/>
                  </a:lnTo>
                  <a:lnTo>
                    <a:pt x="1704848" y="16840"/>
                  </a:lnTo>
                  <a:close/>
                </a:path>
                <a:path w="2450465" h="556260">
                  <a:moveTo>
                    <a:pt x="1748326" y="16840"/>
                  </a:moveTo>
                  <a:lnTo>
                    <a:pt x="1742783" y="14887"/>
                  </a:lnTo>
                  <a:lnTo>
                    <a:pt x="1739851" y="10230"/>
                  </a:lnTo>
                  <a:lnTo>
                    <a:pt x="1740016" y="4667"/>
                  </a:lnTo>
                  <a:lnTo>
                    <a:pt x="1743762" y="0"/>
                  </a:lnTo>
                  <a:lnTo>
                    <a:pt x="1752928" y="0"/>
                  </a:lnTo>
                  <a:lnTo>
                    <a:pt x="1756673" y="4667"/>
                  </a:lnTo>
                  <a:lnTo>
                    <a:pt x="1756833" y="10230"/>
                  </a:lnTo>
                  <a:lnTo>
                    <a:pt x="1753891" y="14887"/>
                  </a:lnTo>
                  <a:lnTo>
                    <a:pt x="1748326" y="16840"/>
                  </a:lnTo>
                  <a:close/>
                </a:path>
                <a:path w="2450465" h="556260">
                  <a:moveTo>
                    <a:pt x="1791841" y="16840"/>
                  </a:moveTo>
                  <a:lnTo>
                    <a:pt x="1786322" y="14887"/>
                  </a:lnTo>
                  <a:lnTo>
                    <a:pt x="1783374" y="10230"/>
                  </a:lnTo>
                  <a:lnTo>
                    <a:pt x="1783510" y="4667"/>
                  </a:lnTo>
                  <a:lnTo>
                    <a:pt x="1787240" y="0"/>
                  </a:lnTo>
                  <a:lnTo>
                    <a:pt x="1796406" y="0"/>
                  </a:lnTo>
                  <a:lnTo>
                    <a:pt x="1800152" y="4667"/>
                  </a:lnTo>
                  <a:lnTo>
                    <a:pt x="1800316" y="10230"/>
                  </a:lnTo>
                  <a:lnTo>
                    <a:pt x="1797385" y="14887"/>
                  </a:lnTo>
                  <a:lnTo>
                    <a:pt x="1791841" y="16840"/>
                  </a:lnTo>
                  <a:close/>
                </a:path>
                <a:path w="2450465" h="556260">
                  <a:moveTo>
                    <a:pt x="1835320" y="16840"/>
                  </a:moveTo>
                  <a:lnTo>
                    <a:pt x="1829801" y="14887"/>
                  </a:lnTo>
                  <a:lnTo>
                    <a:pt x="1826853" y="10230"/>
                  </a:lnTo>
                  <a:lnTo>
                    <a:pt x="1826989" y="4667"/>
                  </a:lnTo>
                  <a:lnTo>
                    <a:pt x="1830719" y="0"/>
                  </a:lnTo>
                  <a:lnTo>
                    <a:pt x="1839885" y="0"/>
                  </a:lnTo>
                  <a:lnTo>
                    <a:pt x="1843631" y="4667"/>
                  </a:lnTo>
                  <a:lnTo>
                    <a:pt x="1843795" y="10230"/>
                  </a:lnTo>
                  <a:lnTo>
                    <a:pt x="1840863" y="14887"/>
                  </a:lnTo>
                  <a:lnTo>
                    <a:pt x="1835320" y="16840"/>
                  </a:lnTo>
                  <a:close/>
                </a:path>
                <a:path w="2450465" h="556260">
                  <a:moveTo>
                    <a:pt x="1878798" y="16840"/>
                  </a:moveTo>
                  <a:lnTo>
                    <a:pt x="1873281" y="14887"/>
                  </a:lnTo>
                  <a:lnTo>
                    <a:pt x="1870345" y="10230"/>
                  </a:lnTo>
                  <a:lnTo>
                    <a:pt x="1870512" y="4667"/>
                  </a:lnTo>
                  <a:lnTo>
                    <a:pt x="1874305" y="0"/>
                  </a:lnTo>
                  <a:lnTo>
                    <a:pt x="1883364" y="0"/>
                  </a:lnTo>
                  <a:lnTo>
                    <a:pt x="1887109" y="4667"/>
                  </a:lnTo>
                  <a:lnTo>
                    <a:pt x="1887274" y="10230"/>
                  </a:lnTo>
                  <a:lnTo>
                    <a:pt x="1884342" y="14887"/>
                  </a:lnTo>
                  <a:lnTo>
                    <a:pt x="1878798" y="16840"/>
                  </a:lnTo>
                  <a:close/>
                </a:path>
                <a:path w="2450465" h="556260">
                  <a:moveTo>
                    <a:pt x="1922384" y="16840"/>
                  </a:moveTo>
                  <a:lnTo>
                    <a:pt x="1916820" y="14887"/>
                  </a:lnTo>
                  <a:lnTo>
                    <a:pt x="1913878" y="10230"/>
                  </a:lnTo>
                  <a:lnTo>
                    <a:pt x="1914038" y="4667"/>
                  </a:lnTo>
                  <a:lnTo>
                    <a:pt x="1917783" y="0"/>
                  </a:lnTo>
                  <a:lnTo>
                    <a:pt x="1926843" y="0"/>
                  </a:lnTo>
                  <a:lnTo>
                    <a:pt x="1930635" y="4667"/>
                  </a:lnTo>
                  <a:lnTo>
                    <a:pt x="1930806" y="10230"/>
                  </a:lnTo>
                  <a:lnTo>
                    <a:pt x="1927881" y="14887"/>
                  </a:lnTo>
                  <a:lnTo>
                    <a:pt x="1922384" y="16840"/>
                  </a:lnTo>
                  <a:close/>
                </a:path>
                <a:path w="2450465" h="556260">
                  <a:moveTo>
                    <a:pt x="1965863" y="16840"/>
                  </a:moveTo>
                  <a:lnTo>
                    <a:pt x="1960299" y="14887"/>
                  </a:lnTo>
                  <a:lnTo>
                    <a:pt x="1957356" y="10230"/>
                  </a:lnTo>
                  <a:lnTo>
                    <a:pt x="1957517" y="4667"/>
                  </a:lnTo>
                  <a:lnTo>
                    <a:pt x="1961262" y="0"/>
                  </a:lnTo>
                  <a:lnTo>
                    <a:pt x="1970428" y="0"/>
                  </a:lnTo>
                  <a:lnTo>
                    <a:pt x="1974159" y="4667"/>
                  </a:lnTo>
                  <a:lnTo>
                    <a:pt x="1974298" y="10230"/>
                  </a:lnTo>
                  <a:lnTo>
                    <a:pt x="1971361" y="14887"/>
                  </a:lnTo>
                  <a:lnTo>
                    <a:pt x="1965863" y="16840"/>
                  </a:lnTo>
                  <a:close/>
                </a:path>
                <a:path w="2450465" h="556260">
                  <a:moveTo>
                    <a:pt x="2009341" y="16840"/>
                  </a:moveTo>
                  <a:lnTo>
                    <a:pt x="2003777" y="14887"/>
                  </a:lnTo>
                  <a:lnTo>
                    <a:pt x="2000835" y="10230"/>
                  </a:lnTo>
                  <a:lnTo>
                    <a:pt x="2000995" y="4667"/>
                  </a:lnTo>
                  <a:lnTo>
                    <a:pt x="2004740" y="0"/>
                  </a:lnTo>
                  <a:lnTo>
                    <a:pt x="2013907" y="0"/>
                  </a:lnTo>
                  <a:lnTo>
                    <a:pt x="2017638" y="4667"/>
                  </a:lnTo>
                  <a:lnTo>
                    <a:pt x="2017777" y="10230"/>
                  </a:lnTo>
                  <a:lnTo>
                    <a:pt x="2014840" y="14887"/>
                  </a:lnTo>
                  <a:lnTo>
                    <a:pt x="2009341" y="16840"/>
                  </a:lnTo>
                  <a:close/>
                </a:path>
                <a:path w="2450465" h="556260">
                  <a:moveTo>
                    <a:pt x="2052820" y="16840"/>
                  </a:moveTo>
                  <a:lnTo>
                    <a:pt x="2047256" y="14887"/>
                  </a:lnTo>
                  <a:lnTo>
                    <a:pt x="2044314" y="10230"/>
                  </a:lnTo>
                  <a:lnTo>
                    <a:pt x="2044474" y="4667"/>
                  </a:lnTo>
                  <a:lnTo>
                    <a:pt x="2048220" y="0"/>
                  </a:lnTo>
                  <a:lnTo>
                    <a:pt x="2057386" y="0"/>
                  </a:lnTo>
                  <a:lnTo>
                    <a:pt x="2061151" y="4667"/>
                  </a:lnTo>
                  <a:lnTo>
                    <a:pt x="2061322" y="10230"/>
                  </a:lnTo>
                  <a:lnTo>
                    <a:pt x="2058384" y="14887"/>
                  </a:lnTo>
                  <a:lnTo>
                    <a:pt x="2052820" y="16840"/>
                  </a:lnTo>
                  <a:close/>
                </a:path>
                <a:path w="2450465" h="556260">
                  <a:moveTo>
                    <a:pt x="2096299" y="16840"/>
                  </a:moveTo>
                  <a:lnTo>
                    <a:pt x="2090780" y="14887"/>
                  </a:lnTo>
                  <a:lnTo>
                    <a:pt x="2087837" y="10230"/>
                  </a:lnTo>
                  <a:lnTo>
                    <a:pt x="2087983" y="4667"/>
                  </a:lnTo>
                  <a:lnTo>
                    <a:pt x="2091733" y="0"/>
                  </a:lnTo>
                  <a:lnTo>
                    <a:pt x="2100864" y="0"/>
                  </a:lnTo>
                  <a:lnTo>
                    <a:pt x="2104630" y="4667"/>
                  </a:lnTo>
                  <a:lnTo>
                    <a:pt x="2104801" y="10230"/>
                  </a:lnTo>
                  <a:lnTo>
                    <a:pt x="2101863" y="14887"/>
                  </a:lnTo>
                  <a:lnTo>
                    <a:pt x="2096299" y="16840"/>
                  </a:lnTo>
                  <a:close/>
                </a:path>
                <a:path w="2450465" h="556260">
                  <a:moveTo>
                    <a:pt x="2139777" y="16840"/>
                  </a:moveTo>
                  <a:lnTo>
                    <a:pt x="2134259" y="14887"/>
                  </a:lnTo>
                  <a:lnTo>
                    <a:pt x="2131316" y="10230"/>
                  </a:lnTo>
                  <a:lnTo>
                    <a:pt x="2131462" y="4667"/>
                  </a:lnTo>
                  <a:lnTo>
                    <a:pt x="2135212" y="0"/>
                  </a:lnTo>
                  <a:lnTo>
                    <a:pt x="2144379" y="0"/>
                  </a:lnTo>
                  <a:lnTo>
                    <a:pt x="2148124" y="4667"/>
                  </a:lnTo>
                  <a:lnTo>
                    <a:pt x="2148284" y="10230"/>
                  </a:lnTo>
                  <a:lnTo>
                    <a:pt x="2145342" y="14887"/>
                  </a:lnTo>
                  <a:lnTo>
                    <a:pt x="2139777" y="16840"/>
                  </a:lnTo>
                  <a:close/>
                </a:path>
                <a:path w="2450465" h="556260">
                  <a:moveTo>
                    <a:pt x="2183256" y="16840"/>
                  </a:moveTo>
                  <a:lnTo>
                    <a:pt x="2177759" y="14887"/>
                  </a:lnTo>
                  <a:lnTo>
                    <a:pt x="2174834" y="10230"/>
                  </a:lnTo>
                  <a:lnTo>
                    <a:pt x="2175005" y="4667"/>
                  </a:lnTo>
                  <a:lnTo>
                    <a:pt x="2178797" y="0"/>
                  </a:lnTo>
                  <a:lnTo>
                    <a:pt x="2187858" y="0"/>
                  </a:lnTo>
                  <a:lnTo>
                    <a:pt x="2191603" y="4667"/>
                  </a:lnTo>
                  <a:lnTo>
                    <a:pt x="2191763" y="10230"/>
                  </a:lnTo>
                  <a:lnTo>
                    <a:pt x="2188820" y="14887"/>
                  </a:lnTo>
                  <a:lnTo>
                    <a:pt x="2183256" y="16840"/>
                  </a:lnTo>
                  <a:close/>
                </a:path>
                <a:path w="2450465" h="556260">
                  <a:moveTo>
                    <a:pt x="2226842" y="16840"/>
                  </a:moveTo>
                  <a:lnTo>
                    <a:pt x="2221298" y="14887"/>
                  </a:lnTo>
                  <a:lnTo>
                    <a:pt x="2218367" y="10230"/>
                  </a:lnTo>
                  <a:lnTo>
                    <a:pt x="2218531" y="4667"/>
                  </a:lnTo>
                  <a:lnTo>
                    <a:pt x="2222276" y="0"/>
                  </a:lnTo>
                  <a:lnTo>
                    <a:pt x="2231443" y="0"/>
                  </a:lnTo>
                  <a:lnTo>
                    <a:pt x="2235173" y="4667"/>
                  </a:lnTo>
                  <a:lnTo>
                    <a:pt x="2235309" y="10230"/>
                  </a:lnTo>
                  <a:lnTo>
                    <a:pt x="2232361" y="14887"/>
                  </a:lnTo>
                  <a:lnTo>
                    <a:pt x="2226842" y="16840"/>
                  </a:lnTo>
                  <a:close/>
                </a:path>
                <a:path w="2450465" h="556260">
                  <a:moveTo>
                    <a:pt x="2270321" y="16840"/>
                  </a:moveTo>
                  <a:lnTo>
                    <a:pt x="2264777" y="14887"/>
                  </a:lnTo>
                  <a:lnTo>
                    <a:pt x="2261845" y="10230"/>
                  </a:lnTo>
                  <a:lnTo>
                    <a:pt x="2262009" y="4667"/>
                  </a:lnTo>
                  <a:lnTo>
                    <a:pt x="2265755" y="0"/>
                  </a:lnTo>
                  <a:lnTo>
                    <a:pt x="2274922" y="0"/>
                  </a:lnTo>
                  <a:lnTo>
                    <a:pt x="2278652" y="4667"/>
                  </a:lnTo>
                  <a:lnTo>
                    <a:pt x="2278787" y="10230"/>
                  </a:lnTo>
                  <a:lnTo>
                    <a:pt x="2275840" y="14887"/>
                  </a:lnTo>
                  <a:lnTo>
                    <a:pt x="2270321" y="16840"/>
                  </a:lnTo>
                  <a:close/>
                </a:path>
                <a:path w="2450465" h="556260">
                  <a:moveTo>
                    <a:pt x="2313799" y="16840"/>
                  </a:moveTo>
                  <a:lnTo>
                    <a:pt x="2308256" y="14887"/>
                  </a:lnTo>
                  <a:lnTo>
                    <a:pt x="2305324" y="10230"/>
                  </a:lnTo>
                  <a:lnTo>
                    <a:pt x="2305488" y="4667"/>
                  </a:lnTo>
                  <a:lnTo>
                    <a:pt x="2309233" y="0"/>
                  </a:lnTo>
                  <a:lnTo>
                    <a:pt x="2318401" y="0"/>
                  </a:lnTo>
                  <a:lnTo>
                    <a:pt x="2322130" y="4667"/>
                  </a:lnTo>
                  <a:lnTo>
                    <a:pt x="2322266" y="10230"/>
                  </a:lnTo>
                  <a:lnTo>
                    <a:pt x="2319318" y="14887"/>
                  </a:lnTo>
                  <a:lnTo>
                    <a:pt x="2313799" y="16840"/>
                  </a:lnTo>
                  <a:close/>
                </a:path>
                <a:path w="2450465" h="556260">
                  <a:moveTo>
                    <a:pt x="2357278" y="16840"/>
                  </a:moveTo>
                  <a:lnTo>
                    <a:pt x="2351734" y="14887"/>
                  </a:lnTo>
                  <a:lnTo>
                    <a:pt x="2348802" y="10230"/>
                  </a:lnTo>
                  <a:lnTo>
                    <a:pt x="2348967" y="4667"/>
                  </a:lnTo>
                  <a:lnTo>
                    <a:pt x="2352712" y="0"/>
                  </a:lnTo>
                  <a:lnTo>
                    <a:pt x="2361879" y="0"/>
                  </a:lnTo>
                  <a:lnTo>
                    <a:pt x="2365624" y="4667"/>
                  </a:lnTo>
                  <a:lnTo>
                    <a:pt x="2365785" y="10230"/>
                  </a:lnTo>
                  <a:lnTo>
                    <a:pt x="2362842" y="14887"/>
                  </a:lnTo>
                  <a:lnTo>
                    <a:pt x="2357278" y="16840"/>
                  </a:lnTo>
                  <a:close/>
                </a:path>
                <a:path w="2450465" h="556260">
                  <a:moveTo>
                    <a:pt x="2400757" y="16840"/>
                  </a:moveTo>
                  <a:lnTo>
                    <a:pt x="2395258" y="14887"/>
                  </a:lnTo>
                  <a:lnTo>
                    <a:pt x="2392321" y="10230"/>
                  </a:lnTo>
                  <a:lnTo>
                    <a:pt x="2392460" y="4667"/>
                  </a:lnTo>
                  <a:lnTo>
                    <a:pt x="2396191" y="0"/>
                  </a:lnTo>
                  <a:lnTo>
                    <a:pt x="2405358" y="0"/>
                  </a:lnTo>
                  <a:lnTo>
                    <a:pt x="2409103" y="4667"/>
                  </a:lnTo>
                  <a:lnTo>
                    <a:pt x="2409263" y="10230"/>
                  </a:lnTo>
                  <a:lnTo>
                    <a:pt x="2406321" y="14887"/>
                  </a:lnTo>
                  <a:lnTo>
                    <a:pt x="2400757" y="16840"/>
                  </a:lnTo>
                  <a:close/>
                </a:path>
                <a:path w="2450465" h="556260">
                  <a:moveTo>
                    <a:pt x="13245" y="60397"/>
                  </a:moveTo>
                  <a:lnTo>
                    <a:pt x="10678" y="54611"/>
                  </a:lnTo>
                  <a:lnTo>
                    <a:pt x="8323" y="49084"/>
                  </a:lnTo>
                  <a:lnTo>
                    <a:pt x="6219" y="43998"/>
                  </a:lnTo>
                  <a:lnTo>
                    <a:pt x="6897" y="43777"/>
                  </a:lnTo>
                  <a:lnTo>
                    <a:pt x="7681" y="43630"/>
                  </a:lnTo>
                  <a:lnTo>
                    <a:pt x="8466" y="43630"/>
                  </a:lnTo>
                  <a:lnTo>
                    <a:pt x="13968" y="45550"/>
                  </a:lnTo>
                  <a:lnTo>
                    <a:pt x="16928" y="50148"/>
                  </a:lnTo>
                  <a:lnTo>
                    <a:pt x="16852" y="55678"/>
                  </a:lnTo>
                  <a:lnTo>
                    <a:pt x="13245" y="60397"/>
                  </a:lnTo>
                  <a:close/>
                </a:path>
                <a:path w="2450465" h="556260">
                  <a:moveTo>
                    <a:pt x="2444735" y="61797"/>
                  </a:moveTo>
                  <a:lnTo>
                    <a:pt x="2439491" y="61797"/>
                  </a:lnTo>
                  <a:lnTo>
                    <a:pt x="2435426" y="57780"/>
                  </a:lnTo>
                  <a:lnTo>
                    <a:pt x="2435533" y="47499"/>
                  </a:lnTo>
                  <a:lnTo>
                    <a:pt x="2439527" y="43593"/>
                  </a:lnTo>
                  <a:lnTo>
                    <a:pt x="2445091" y="43593"/>
                  </a:lnTo>
                  <a:lnTo>
                    <a:pt x="2446090" y="43740"/>
                  </a:lnTo>
                  <a:lnTo>
                    <a:pt x="2447053" y="44109"/>
                  </a:lnTo>
                  <a:lnTo>
                    <a:pt x="2446697" y="49526"/>
                  </a:lnTo>
                  <a:lnTo>
                    <a:pt x="2446269" y="55422"/>
                  </a:lnTo>
                  <a:lnTo>
                    <a:pt x="2445697" y="61650"/>
                  </a:lnTo>
                  <a:lnTo>
                    <a:pt x="2445198" y="61760"/>
                  </a:lnTo>
                  <a:lnTo>
                    <a:pt x="2444735" y="61797"/>
                  </a:lnTo>
                  <a:close/>
                </a:path>
                <a:path w="2450465" h="556260">
                  <a:moveTo>
                    <a:pt x="1970286" y="61834"/>
                  </a:moveTo>
                  <a:lnTo>
                    <a:pt x="1963615" y="61834"/>
                  </a:lnTo>
                  <a:lnTo>
                    <a:pt x="1961405" y="60986"/>
                  </a:lnTo>
                  <a:lnTo>
                    <a:pt x="1954021" y="53358"/>
                  </a:lnTo>
                  <a:lnTo>
                    <a:pt x="1958016" y="43630"/>
                  </a:lnTo>
                  <a:lnTo>
                    <a:pt x="1970678" y="43630"/>
                  </a:lnTo>
                  <a:lnTo>
                    <a:pt x="1974565" y="47683"/>
                  </a:lnTo>
                  <a:lnTo>
                    <a:pt x="1974565" y="58186"/>
                  </a:lnTo>
                  <a:lnTo>
                    <a:pt x="1970286" y="61834"/>
                  </a:lnTo>
                  <a:close/>
                </a:path>
                <a:path w="2450465" h="556260">
                  <a:moveTo>
                    <a:pt x="2013836" y="61834"/>
                  </a:moveTo>
                  <a:lnTo>
                    <a:pt x="2007130" y="61834"/>
                  </a:lnTo>
                  <a:lnTo>
                    <a:pt x="2004883" y="60986"/>
                  </a:lnTo>
                  <a:lnTo>
                    <a:pt x="2003064" y="59107"/>
                  </a:lnTo>
                  <a:lnTo>
                    <a:pt x="1997607" y="53358"/>
                  </a:lnTo>
                  <a:lnTo>
                    <a:pt x="2001530" y="43630"/>
                  </a:lnTo>
                  <a:lnTo>
                    <a:pt x="2014157" y="43630"/>
                  </a:lnTo>
                  <a:lnTo>
                    <a:pt x="2018045" y="47683"/>
                  </a:lnTo>
                  <a:lnTo>
                    <a:pt x="2018151" y="58186"/>
                  </a:lnTo>
                  <a:lnTo>
                    <a:pt x="2013836" y="61834"/>
                  </a:lnTo>
                  <a:close/>
                </a:path>
                <a:path w="2450465" h="556260">
                  <a:moveTo>
                    <a:pt x="2057314" y="61834"/>
                  </a:moveTo>
                  <a:lnTo>
                    <a:pt x="2050608" y="61834"/>
                  </a:lnTo>
                  <a:lnTo>
                    <a:pt x="2048362" y="60986"/>
                  </a:lnTo>
                  <a:lnTo>
                    <a:pt x="2046543" y="59107"/>
                  </a:lnTo>
                  <a:lnTo>
                    <a:pt x="2041086" y="53358"/>
                  </a:lnTo>
                  <a:lnTo>
                    <a:pt x="2045009" y="43630"/>
                  </a:lnTo>
                  <a:lnTo>
                    <a:pt x="2057635" y="43630"/>
                  </a:lnTo>
                  <a:lnTo>
                    <a:pt x="2061665" y="47683"/>
                  </a:lnTo>
                  <a:lnTo>
                    <a:pt x="2061665" y="58186"/>
                  </a:lnTo>
                  <a:lnTo>
                    <a:pt x="2057314" y="61834"/>
                  </a:lnTo>
                  <a:close/>
                </a:path>
                <a:path w="2450465" h="556260">
                  <a:moveTo>
                    <a:pt x="2100793" y="61834"/>
                  </a:moveTo>
                  <a:lnTo>
                    <a:pt x="2094087" y="61834"/>
                  </a:lnTo>
                  <a:lnTo>
                    <a:pt x="2091840" y="60986"/>
                  </a:lnTo>
                  <a:lnTo>
                    <a:pt x="2084564" y="53358"/>
                  </a:lnTo>
                  <a:lnTo>
                    <a:pt x="2088487" y="43630"/>
                  </a:lnTo>
                  <a:lnTo>
                    <a:pt x="2101221" y="43630"/>
                  </a:lnTo>
                  <a:lnTo>
                    <a:pt x="2105145" y="47683"/>
                  </a:lnTo>
                  <a:lnTo>
                    <a:pt x="2105145" y="58186"/>
                  </a:lnTo>
                  <a:lnTo>
                    <a:pt x="2100793" y="61834"/>
                  </a:lnTo>
                  <a:close/>
                </a:path>
                <a:path w="2450465" h="556260">
                  <a:moveTo>
                    <a:pt x="2144272" y="61834"/>
                  </a:moveTo>
                  <a:lnTo>
                    <a:pt x="2137601" y="61834"/>
                  </a:lnTo>
                  <a:lnTo>
                    <a:pt x="2135426" y="60986"/>
                  </a:lnTo>
                  <a:lnTo>
                    <a:pt x="2133643" y="59107"/>
                  </a:lnTo>
                  <a:lnTo>
                    <a:pt x="2128043" y="53358"/>
                  </a:lnTo>
                  <a:lnTo>
                    <a:pt x="2131966" y="43630"/>
                  </a:lnTo>
                  <a:lnTo>
                    <a:pt x="2144700" y="43630"/>
                  </a:lnTo>
                  <a:lnTo>
                    <a:pt x="2148623" y="47683"/>
                  </a:lnTo>
                  <a:lnTo>
                    <a:pt x="2148623" y="58186"/>
                  </a:lnTo>
                  <a:lnTo>
                    <a:pt x="2144272" y="61834"/>
                  </a:lnTo>
                  <a:close/>
                </a:path>
                <a:path w="2450465" h="556260">
                  <a:moveTo>
                    <a:pt x="2187751" y="61834"/>
                  </a:moveTo>
                  <a:lnTo>
                    <a:pt x="2181080" y="61834"/>
                  </a:lnTo>
                  <a:lnTo>
                    <a:pt x="2178905" y="60986"/>
                  </a:lnTo>
                  <a:lnTo>
                    <a:pt x="2177122" y="59107"/>
                  </a:lnTo>
                  <a:lnTo>
                    <a:pt x="2171522" y="53358"/>
                  </a:lnTo>
                  <a:lnTo>
                    <a:pt x="2175445" y="43630"/>
                  </a:lnTo>
                  <a:lnTo>
                    <a:pt x="2188178" y="43630"/>
                  </a:lnTo>
                  <a:lnTo>
                    <a:pt x="2192101" y="47683"/>
                  </a:lnTo>
                  <a:lnTo>
                    <a:pt x="2192101" y="58186"/>
                  </a:lnTo>
                  <a:lnTo>
                    <a:pt x="2187751" y="61834"/>
                  </a:lnTo>
                  <a:close/>
                </a:path>
                <a:path w="2450465" h="556260">
                  <a:moveTo>
                    <a:pt x="2231301" y="61834"/>
                  </a:moveTo>
                  <a:lnTo>
                    <a:pt x="2224630" y="61834"/>
                  </a:lnTo>
                  <a:lnTo>
                    <a:pt x="2222420" y="60986"/>
                  </a:lnTo>
                  <a:lnTo>
                    <a:pt x="2215001" y="53358"/>
                  </a:lnTo>
                  <a:lnTo>
                    <a:pt x="2218924" y="43630"/>
                  </a:lnTo>
                  <a:lnTo>
                    <a:pt x="2231657" y="43630"/>
                  </a:lnTo>
                  <a:lnTo>
                    <a:pt x="2235580" y="47683"/>
                  </a:lnTo>
                  <a:lnTo>
                    <a:pt x="2235580" y="58186"/>
                  </a:lnTo>
                  <a:lnTo>
                    <a:pt x="2231301" y="61834"/>
                  </a:lnTo>
                  <a:close/>
                </a:path>
                <a:path w="2450465" h="556260">
                  <a:moveTo>
                    <a:pt x="2274779" y="61834"/>
                  </a:moveTo>
                  <a:lnTo>
                    <a:pt x="2268109" y="61834"/>
                  </a:lnTo>
                  <a:lnTo>
                    <a:pt x="2265897" y="60986"/>
                  </a:lnTo>
                  <a:lnTo>
                    <a:pt x="2258479" y="53358"/>
                  </a:lnTo>
                  <a:lnTo>
                    <a:pt x="2262509" y="43630"/>
                  </a:lnTo>
                  <a:lnTo>
                    <a:pt x="2275136" y="43630"/>
                  </a:lnTo>
                  <a:lnTo>
                    <a:pt x="2279059" y="47683"/>
                  </a:lnTo>
                  <a:lnTo>
                    <a:pt x="2279059" y="58186"/>
                  </a:lnTo>
                  <a:lnTo>
                    <a:pt x="2274779" y="61834"/>
                  </a:lnTo>
                  <a:close/>
                </a:path>
                <a:path w="2450465" h="556260">
                  <a:moveTo>
                    <a:pt x="2318294" y="61834"/>
                  </a:moveTo>
                  <a:lnTo>
                    <a:pt x="2311588" y="61834"/>
                  </a:lnTo>
                  <a:lnTo>
                    <a:pt x="2309376" y="60986"/>
                  </a:lnTo>
                  <a:lnTo>
                    <a:pt x="2302065" y="53358"/>
                  </a:lnTo>
                  <a:lnTo>
                    <a:pt x="2305988" y="43630"/>
                  </a:lnTo>
                  <a:lnTo>
                    <a:pt x="2318615" y="43630"/>
                  </a:lnTo>
                  <a:lnTo>
                    <a:pt x="2322538" y="47683"/>
                  </a:lnTo>
                  <a:lnTo>
                    <a:pt x="2322645" y="58186"/>
                  </a:lnTo>
                  <a:lnTo>
                    <a:pt x="2318294" y="61834"/>
                  </a:lnTo>
                  <a:close/>
                </a:path>
                <a:path w="2450465" h="556260">
                  <a:moveTo>
                    <a:pt x="2361772" y="61834"/>
                  </a:moveTo>
                  <a:lnTo>
                    <a:pt x="2355066" y="61834"/>
                  </a:lnTo>
                  <a:lnTo>
                    <a:pt x="2352855" y="60986"/>
                  </a:lnTo>
                  <a:lnTo>
                    <a:pt x="2351036" y="59107"/>
                  </a:lnTo>
                  <a:lnTo>
                    <a:pt x="2345544" y="53358"/>
                  </a:lnTo>
                  <a:lnTo>
                    <a:pt x="2349467" y="43630"/>
                  </a:lnTo>
                  <a:lnTo>
                    <a:pt x="2362093" y="43630"/>
                  </a:lnTo>
                  <a:lnTo>
                    <a:pt x="2366123" y="47683"/>
                  </a:lnTo>
                  <a:lnTo>
                    <a:pt x="2366123" y="58186"/>
                  </a:lnTo>
                  <a:lnTo>
                    <a:pt x="2361772" y="61834"/>
                  </a:lnTo>
                  <a:close/>
                </a:path>
                <a:path w="2450465" h="556260">
                  <a:moveTo>
                    <a:pt x="2405287" y="61834"/>
                  </a:moveTo>
                  <a:lnTo>
                    <a:pt x="2398545" y="61834"/>
                  </a:lnTo>
                  <a:lnTo>
                    <a:pt x="2396333" y="60986"/>
                  </a:lnTo>
                  <a:lnTo>
                    <a:pt x="2389022" y="53358"/>
                  </a:lnTo>
                  <a:lnTo>
                    <a:pt x="2392945" y="43630"/>
                  </a:lnTo>
                  <a:lnTo>
                    <a:pt x="2405679" y="43630"/>
                  </a:lnTo>
                  <a:lnTo>
                    <a:pt x="2409602" y="47683"/>
                  </a:lnTo>
                  <a:lnTo>
                    <a:pt x="2409602" y="58186"/>
                  </a:lnTo>
                  <a:lnTo>
                    <a:pt x="2405287" y="61834"/>
                  </a:lnTo>
                  <a:close/>
                </a:path>
                <a:path w="2450465" h="556260">
                  <a:moveTo>
                    <a:pt x="56439" y="61834"/>
                  </a:moveTo>
                  <a:lnTo>
                    <a:pt x="49769" y="61834"/>
                  </a:lnTo>
                  <a:lnTo>
                    <a:pt x="47558" y="60986"/>
                  </a:lnTo>
                  <a:lnTo>
                    <a:pt x="45774" y="59107"/>
                  </a:lnTo>
                  <a:lnTo>
                    <a:pt x="40210" y="53469"/>
                  </a:lnTo>
                  <a:lnTo>
                    <a:pt x="44098" y="43630"/>
                  </a:lnTo>
                  <a:lnTo>
                    <a:pt x="56867" y="43630"/>
                  </a:lnTo>
                  <a:lnTo>
                    <a:pt x="60755" y="47683"/>
                  </a:lnTo>
                  <a:lnTo>
                    <a:pt x="60755" y="58222"/>
                  </a:lnTo>
                  <a:lnTo>
                    <a:pt x="56439" y="61834"/>
                  </a:lnTo>
                  <a:close/>
                </a:path>
                <a:path w="2450465" h="556260">
                  <a:moveTo>
                    <a:pt x="99917" y="61834"/>
                  </a:moveTo>
                  <a:lnTo>
                    <a:pt x="93247" y="61834"/>
                  </a:lnTo>
                  <a:lnTo>
                    <a:pt x="91036" y="60986"/>
                  </a:lnTo>
                  <a:lnTo>
                    <a:pt x="89253" y="59107"/>
                  </a:lnTo>
                  <a:lnTo>
                    <a:pt x="83689" y="53469"/>
                  </a:lnTo>
                  <a:lnTo>
                    <a:pt x="87576" y="43630"/>
                  </a:lnTo>
                  <a:lnTo>
                    <a:pt x="100345" y="43630"/>
                  </a:lnTo>
                  <a:lnTo>
                    <a:pt x="104233" y="47683"/>
                  </a:lnTo>
                  <a:lnTo>
                    <a:pt x="104233" y="58222"/>
                  </a:lnTo>
                  <a:lnTo>
                    <a:pt x="99917" y="61834"/>
                  </a:lnTo>
                  <a:close/>
                </a:path>
                <a:path w="2450465" h="556260">
                  <a:moveTo>
                    <a:pt x="143396" y="61834"/>
                  </a:moveTo>
                  <a:lnTo>
                    <a:pt x="136726" y="61834"/>
                  </a:lnTo>
                  <a:lnTo>
                    <a:pt x="134515" y="60986"/>
                  </a:lnTo>
                  <a:lnTo>
                    <a:pt x="132731" y="59107"/>
                  </a:lnTo>
                  <a:lnTo>
                    <a:pt x="127167" y="53469"/>
                  </a:lnTo>
                  <a:lnTo>
                    <a:pt x="131055" y="43630"/>
                  </a:lnTo>
                  <a:lnTo>
                    <a:pt x="143824" y="43630"/>
                  </a:lnTo>
                  <a:lnTo>
                    <a:pt x="147712" y="47683"/>
                  </a:lnTo>
                  <a:lnTo>
                    <a:pt x="147712" y="58222"/>
                  </a:lnTo>
                  <a:lnTo>
                    <a:pt x="143396" y="61834"/>
                  </a:lnTo>
                  <a:close/>
                </a:path>
                <a:path w="2450465" h="556260">
                  <a:moveTo>
                    <a:pt x="186982" y="61834"/>
                  </a:moveTo>
                  <a:lnTo>
                    <a:pt x="180276" y="61834"/>
                  </a:lnTo>
                  <a:lnTo>
                    <a:pt x="178029" y="60986"/>
                  </a:lnTo>
                  <a:lnTo>
                    <a:pt x="176210" y="59107"/>
                  </a:lnTo>
                  <a:lnTo>
                    <a:pt x="170646" y="53469"/>
                  </a:lnTo>
                  <a:lnTo>
                    <a:pt x="174676" y="43630"/>
                  </a:lnTo>
                  <a:lnTo>
                    <a:pt x="187303" y="43630"/>
                  </a:lnTo>
                  <a:lnTo>
                    <a:pt x="191190" y="47683"/>
                  </a:lnTo>
                  <a:lnTo>
                    <a:pt x="191333" y="52769"/>
                  </a:lnTo>
                  <a:lnTo>
                    <a:pt x="191333" y="58222"/>
                  </a:lnTo>
                  <a:lnTo>
                    <a:pt x="186982" y="61834"/>
                  </a:lnTo>
                  <a:close/>
                </a:path>
                <a:path w="2450465" h="556260">
                  <a:moveTo>
                    <a:pt x="230460" y="61834"/>
                  </a:moveTo>
                  <a:lnTo>
                    <a:pt x="223755" y="61834"/>
                  </a:lnTo>
                  <a:lnTo>
                    <a:pt x="221508" y="60986"/>
                  </a:lnTo>
                  <a:lnTo>
                    <a:pt x="214232" y="53469"/>
                  </a:lnTo>
                  <a:lnTo>
                    <a:pt x="218155" y="43630"/>
                  </a:lnTo>
                  <a:lnTo>
                    <a:pt x="230781" y="43630"/>
                  </a:lnTo>
                  <a:lnTo>
                    <a:pt x="234812" y="47683"/>
                  </a:lnTo>
                  <a:lnTo>
                    <a:pt x="234812" y="58222"/>
                  </a:lnTo>
                  <a:lnTo>
                    <a:pt x="230460" y="61834"/>
                  </a:lnTo>
                  <a:close/>
                </a:path>
                <a:path w="2450465" h="556260">
                  <a:moveTo>
                    <a:pt x="273939" y="61834"/>
                  </a:moveTo>
                  <a:lnTo>
                    <a:pt x="267234" y="61834"/>
                  </a:lnTo>
                  <a:lnTo>
                    <a:pt x="265022" y="60986"/>
                  </a:lnTo>
                  <a:lnTo>
                    <a:pt x="257710" y="53469"/>
                  </a:lnTo>
                  <a:lnTo>
                    <a:pt x="261634" y="43630"/>
                  </a:lnTo>
                  <a:lnTo>
                    <a:pt x="274367" y="43630"/>
                  </a:lnTo>
                  <a:lnTo>
                    <a:pt x="278291" y="47683"/>
                  </a:lnTo>
                  <a:lnTo>
                    <a:pt x="278291" y="58222"/>
                  </a:lnTo>
                  <a:lnTo>
                    <a:pt x="273939" y="61834"/>
                  </a:lnTo>
                  <a:close/>
                </a:path>
                <a:path w="2450465" h="556260">
                  <a:moveTo>
                    <a:pt x="317418" y="61834"/>
                  </a:moveTo>
                  <a:lnTo>
                    <a:pt x="310784" y="61834"/>
                  </a:lnTo>
                  <a:lnTo>
                    <a:pt x="308572" y="60986"/>
                  </a:lnTo>
                  <a:lnTo>
                    <a:pt x="306789" y="59107"/>
                  </a:lnTo>
                  <a:lnTo>
                    <a:pt x="301189" y="53469"/>
                  </a:lnTo>
                  <a:lnTo>
                    <a:pt x="305113" y="43630"/>
                  </a:lnTo>
                  <a:lnTo>
                    <a:pt x="317846" y="43630"/>
                  </a:lnTo>
                  <a:lnTo>
                    <a:pt x="321769" y="47683"/>
                  </a:lnTo>
                  <a:lnTo>
                    <a:pt x="321769" y="58222"/>
                  </a:lnTo>
                  <a:lnTo>
                    <a:pt x="317418" y="61834"/>
                  </a:lnTo>
                  <a:close/>
                </a:path>
                <a:path w="2450465" h="556260">
                  <a:moveTo>
                    <a:pt x="360897" y="61834"/>
                  </a:moveTo>
                  <a:lnTo>
                    <a:pt x="354262" y="61834"/>
                  </a:lnTo>
                  <a:lnTo>
                    <a:pt x="352051" y="60986"/>
                  </a:lnTo>
                  <a:lnTo>
                    <a:pt x="350268" y="59107"/>
                  </a:lnTo>
                  <a:lnTo>
                    <a:pt x="344668" y="53469"/>
                  </a:lnTo>
                  <a:lnTo>
                    <a:pt x="348591" y="43630"/>
                  </a:lnTo>
                  <a:lnTo>
                    <a:pt x="361324" y="43630"/>
                  </a:lnTo>
                  <a:lnTo>
                    <a:pt x="365248" y="47683"/>
                  </a:lnTo>
                  <a:lnTo>
                    <a:pt x="365248" y="58222"/>
                  </a:lnTo>
                  <a:lnTo>
                    <a:pt x="360897" y="61834"/>
                  </a:lnTo>
                  <a:close/>
                </a:path>
                <a:path w="2450465" h="556260">
                  <a:moveTo>
                    <a:pt x="404375" y="61834"/>
                  </a:moveTo>
                  <a:lnTo>
                    <a:pt x="397741" y="61834"/>
                  </a:lnTo>
                  <a:lnTo>
                    <a:pt x="395530" y="60986"/>
                  </a:lnTo>
                  <a:lnTo>
                    <a:pt x="393746" y="59107"/>
                  </a:lnTo>
                  <a:lnTo>
                    <a:pt x="388147" y="53469"/>
                  </a:lnTo>
                  <a:lnTo>
                    <a:pt x="392070" y="43630"/>
                  </a:lnTo>
                  <a:lnTo>
                    <a:pt x="404803" y="43630"/>
                  </a:lnTo>
                  <a:lnTo>
                    <a:pt x="408727" y="47683"/>
                  </a:lnTo>
                  <a:lnTo>
                    <a:pt x="408727" y="58222"/>
                  </a:lnTo>
                  <a:lnTo>
                    <a:pt x="404375" y="61834"/>
                  </a:lnTo>
                  <a:close/>
                </a:path>
                <a:path w="2450465" h="556260">
                  <a:moveTo>
                    <a:pt x="447925" y="61834"/>
                  </a:moveTo>
                  <a:lnTo>
                    <a:pt x="441255" y="61834"/>
                  </a:lnTo>
                  <a:lnTo>
                    <a:pt x="439044" y="60986"/>
                  </a:lnTo>
                  <a:lnTo>
                    <a:pt x="437225" y="59107"/>
                  </a:lnTo>
                  <a:lnTo>
                    <a:pt x="431625" y="53469"/>
                  </a:lnTo>
                  <a:lnTo>
                    <a:pt x="435549" y="43630"/>
                  </a:lnTo>
                  <a:lnTo>
                    <a:pt x="448282" y="43630"/>
                  </a:lnTo>
                  <a:lnTo>
                    <a:pt x="452205" y="47683"/>
                  </a:lnTo>
                  <a:lnTo>
                    <a:pt x="452205" y="58222"/>
                  </a:lnTo>
                  <a:lnTo>
                    <a:pt x="447925" y="61834"/>
                  </a:lnTo>
                  <a:close/>
                </a:path>
                <a:path w="2450465" h="556260">
                  <a:moveTo>
                    <a:pt x="491475" y="61834"/>
                  </a:moveTo>
                  <a:lnTo>
                    <a:pt x="484734" y="61834"/>
                  </a:lnTo>
                  <a:lnTo>
                    <a:pt x="482523" y="60986"/>
                  </a:lnTo>
                  <a:lnTo>
                    <a:pt x="480704" y="59107"/>
                  </a:lnTo>
                  <a:lnTo>
                    <a:pt x="475104" y="53469"/>
                  </a:lnTo>
                  <a:lnTo>
                    <a:pt x="479134" y="43630"/>
                  </a:lnTo>
                  <a:lnTo>
                    <a:pt x="491761" y="43630"/>
                  </a:lnTo>
                  <a:lnTo>
                    <a:pt x="495791" y="47683"/>
                  </a:lnTo>
                  <a:lnTo>
                    <a:pt x="495791" y="58222"/>
                  </a:lnTo>
                  <a:lnTo>
                    <a:pt x="491475" y="61834"/>
                  </a:lnTo>
                  <a:close/>
                </a:path>
                <a:path w="2450465" h="556260">
                  <a:moveTo>
                    <a:pt x="534954" y="61834"/>
                  </a:moveTo>
                  <a:lnTo>
                    <a:pt x="528249" y="61834"/>
                  </a:lnTo>
                  <a:lnTo>
                    <a:pt x="526001" y="60986"/>
                  </a:lnTo>
                  <a:lnTo>
                    <a:pt x="518690" y="53469"/>
                  </a:lnTo>
                  <a:lnTo>
                    <a:pt x="522613" y="43630"/>
                  </a:lnTo>
                  <a:lnTo>
                    <a:pt x="535239" y="43630"/>
                  </a:lnTo>
                  <a:lnTo>
                    <a:pt x="539270" y="47683"/>
                  </a:lnTo>
                  <a:lnTo>
                    <a:pt x="539270" y="58222"/>
                  </a:lnTo>
                  <a:lnTo>
                    <a:pt x="534954" y="61834"/>
                  </a:lnTo>
                  <a:close/>
                </a:path>
                <a:path w="2450465" h="556260">
                  <a:moveTo>
                    <a:pt x="578433" y="61834"/>
                  </a:moveTo>
                  <a:lnTo>
                    <a:pt x="571727" y="61834"/>
                  </a:lnTo>
                  <a:lnTo>
                    <a:pt x="569480" y="60986"/>
                  </a:lnTo>
                  <a:lnTo>
                    <a:pt x="562168" y="53469"/>
                  </a:lnTo>
                  <a:lnTo>
                    <a:pt x="566092" y="43630"/>
                  </a:lnTo>
                  <a:lnTo>
                    <a:pt x="578825" y="43630"/>
                  </a:lnTo>
                  <a:lnTo>
                    <a:pt x="582748" y="47683"/>
                  </a:lnTo>
                  <a:lnTo>
                    <a:pt x="582748" y="58222"/>
                  </a:lnTo>
                  <a:lnTo>
                    <a:pt x="578433" y="61834"/>
                  </a:lnTo>
                  <a:close/>
                </a:path>
                <a:path w="2450465" h="556260">
                  <a:moveTo>
                    <a:pt x="621912" y="61834"/>
                  </a:moveTo>
                  <a:lnTo>
                    <a:pt x="615242" y="61834"/>
                  </a:lnTo>
                  <a:lnTo>
                    <a:pt x="613030" y="60986"/>
                  </a:lnTo>
                  <a:lnTo>
                    <a:pt x="611247" y="59107"/>
                  </a:lnTo>
                  <a:lnTo>
                    <a:pt x="605683" y="53469"/>
                  </a:lnTo>
                  <a:lnTo>
                    <a:pt x="609570" y="43630"/>
                  </a:lnTo>
                  <a:lnTo>
                    <a:pt x="622304" y="43630"/>
                  </a:lnTo>
                  <a:lnTo>
                    <a:pt x="626227" y="47683"/>
                  </a:lnTo>
                  <a:lnTo>
                    <a:pt x="626227" y="58222"/>
                  </a:lnTo>
                  <a:lnTo>
                    <a:pt x="621912" y="61834"/>
                  </a:lnTo>
                  <a:close/>
                </a:path>
                <a:path w="2450465" h="556260">
                  <a:moveTo>
                    <a:pt x="665390" y="61834"/>
                  </a:moveTo>
                  <a:lnTo>
                    <a:pt x="658720" y="61834"/>
                  </a:lnTo>
                  <a:lnTo>
                    <a:pt x="656509" y="60986"/>
                  </a:lnTo>
                  <a:lnTo>
                    <a:pt x="654726" y="59107"/>
                  </a:lnTo>
                  <a:lnTo>
                    <a:pt x="649161" y="53469"/>
                  </a:lnTo>
                  <a:lnTo>
                    <a:pt x="653049" y="43630"/>
                  </a:lnTo>
                  <a:lnTo>
                    <a:pt x="665818" y="43630"/>
                  </a:lnTo>
                  <a:lnTo>
                    <a:pt x="669706" y="47683"/>
                  </a:lnTo>
                  <a:lnTo>
                    <a:pt x="669706" y="58222"/>
                  </a:lnTo>
                  <a:lnTo>
                    <a:pt x="665390" y="61834"/>
                  </a:lnTo>
                  <a:close/>
                </a:path>
                <a:path w="2450465" h="556260">
                  <a:moveTo>
                    <a:pt x="708869" y="61834"/>
                  </a:moveTo>
                  <a:lnTo>
                    <a:pt x="702199" y="61834"/>
                  </a:lnTo>
                  <a:lnTo>
                    <a:pt x="699987" y="60986"/>
                  </a:lnTo>
                  <a:lnTo>
                    <a:pt x="698204" y="59107"/>
                  </a:lnTo>
                  <a:lnTo>
                    <a:pt x="692640" y="53469"/>
                  </a:lnTo>
                  <a:lnTo>
                    <a:pt x="696528" y="43630"/>
                  </a:lnTo>
                  <a:lnTo>
                    <a:pt x="709297" y="43630"/>
                  </a:lnTo>
                  <a:lnTo>
                    <a:pt x="713185" y="47683"/>
                  </a:lnTo>
                  <a:lnTo>
                    <a:pt x="713185" y="58222"/>
                  </a:lnTo>
                  <a:lnTo>
                    <a:pt x="708869" y="61834"/>
                  </a:lnTo>
                  <a:close/>
                </a:path>
                <a:path w="2450465" h="556260">
                  <a:moveTo>
                    <a:pt x="752383" y="61834"/>
                  </a:moveTo>
                  <a:lnTo>
                    <a:pt x="745749" y="61834"/>
                  </a:lnTo>
                  <a:lnTo>
                    <a:pt x="743502" y="60986"/>
                  </a:lnTo>
                  <a:lnTo>
                    <a:pt x="741683" y="59107"/>
                  </a:lnTo>
                  <a:lnTo>
                    <a:pt x="736119" y="53469"/>
                  </a:lnTo>
                  <a:lnTo>
                    <a:pt x="740006" y="43630"/>
                  </a:lnTo>
                  <a:lnTo>
                    <a:pt x="752775" y="43630"/>
                  </a:lnTo>
                  <a:lnTo>
                    <a:pt x="756663" y="47683"/>
                  </a:lnTo>
                  <a:lnTo>
                    <a:pt x="756663" y="58222"/>
                  </a:lnTo>
                  <a:lnTo>
                    <a:pt x="752383" y="61834"/>
                  </a:lnTo>
                  <a:close/>
                </a:path>
                <a:path w="2450465" h="556260">
                  <a:moveTo>
                    <a:pt x="795933" y="61834"/>
                  </a:moveTo>
                  <a:lnTo>
                    <a:pt x="789228" y="61834"/>
                  </a:lnTo>
                  <a:lnTo>
                    <a:pt x="786980" y="60986"/>
                  </a:lnTo>
                  <a:lnTo>
                    <a:pt x="779705" y="53469"/>
                  </a:lnTo>
                  <a:lnTo>
                    <a:pt x="783628" y="43630"/>
                  </a:lnTo>
                  <a:lnTo>
                    <a:pt x="796254" y="43630"/>
                  </a:lnTo>
                  <a:lnTo>
                    <a:pt x="800249" y="47683"/>
                  </a:lnTo>
                  <a:lnTo>
                    <a:pt x="800249" y="58222"/>
                  </a:lnTo>
                  <a:lnTo>
                    <a:pt x="795933" y="61834"/>
                  </a:lnTo>
                  <a:close/>
                </a:path>
                <a:path w="2450465" h="556260">
                  <a:moveTo>
                    <a:pt x="839412" y="61834"/>
                  </a:moveTo>
                  <a:lnTo>
                    <a:pt x="832706" y="61834"/>
                  </a:lnTo>
                  <a:lnTo>
                    <a:pt x="830459" y="60986"/>
                  </a:lnTo>
                  <a:lnTo>
                    <a:pt x="823183" y="53469"/>
                  </a:lnTo>
                  <a:lnTo>
                    <a:pt x="827107" y="43630"/>
                  </a:lnTo>
                  <a:lnTo>
                    <a:pt x="839733" y="43630"/>
                  </a:lnTo>
                  <a:lnTo>
                    <a:pt x="843763" y="47683"/>
                  </a:lnTo>
                  <a:lnTo>
                    <a:pt x="843763" y="58222"/>
                  </a:lnTo>
                  <a:lnTo>
                    <a:pt x="839412" y="61834"/>
                  </a:lnTo>
                  <a:close/>
                </a:path>
                <a:path w="2450465" h="556260">
                  <a:moveTo>
                    <a:pt x="882890" y="61834"/>
                  </a:moveTo>
                  <a:lnTo>
                    <a:pt x="876185" y="61834"/>
                  </a:lnTo>
                  <a:lnTo>
                    <a:pt x="873938" y="60986"/>
                  </a:lnTo>
                  <a:lnTo>
                    <a:pt x="872155" y="59107"/>
                  </a:lnTo>
                  <a:lnTo>
                    <a:pt x="866662" y="53469"/>
                  </a:lnTo>
                  <a:lnTo>
                    <a:pt x="870585" y="43630"/>
                  </a:lnTo>
                  <a:lnTo>
                    <a:pt x="883319" y="43630"/>
                  </a:lnTo>
                  <a:lnTo>
                    <a:pt x="887242" y="47683"/>
                  </a:lnTo>
                  <a:lnTo>
                    <a:pt x="887242" y="58222"/>
                  </a:lnTo>
                  <a:lnTo>
                    <a:pt x="882890" y="61834"/>
                  </a:lnTo>
                  <a:close/>
                </a:path>
                <a:path w="2450465" h="556260">
                  <a:moveTo>
                    <a:pt x="926370" y="61834"/>
                  </a:moveTo>
                  <a:lnTo>
                    <a:pt x="919735" y="61834"/>
                  </a:lnTo>
                  <a:lnTo>
                    <a:pt x="917523" y="60986"/>
                  </a:lnTo>
                  <a:lnTo>
                    <a:pt x="915740" y="59107"/>
                  </a:lnTo>
                  <a:lnTo>
                    <a:pt x="910140" y="53469"/>
                  </a:lnTo>
                  <a:lnTo>
                    <a:pt x="914064" y="43630"/>
                  </a:lnTo>
                  <a:lnTo>
                    <a:pt x="926797" y="43630"/>
                  </a:lnTo>
                  <a:lnTo>
                    <a:pt x="930721" y="47683"/>
                  </a:lnTo>
                  <a:lnTo>
                    <a:pt x="930721" y="58222"/>
                  </a:lnTo>
                  <a:lnTo>
                    <a:pt x="926370" y="61834"/>
                  </a:lnTo>
                  <a:close/>
                </a:path>
                <a:path w="2450465" h="556260">
                  <a:moveTo>
                    <a:pt x="969847" y="61834"/>
                  </a:moveTo>
                  <a:lnTo>
                    <a:pt x="963214" y="61834"/>
                  </a:lnTo>
                  <a:lnTo>
                    <a:pt x="961002" y="60986"/>
                  </a:lnTo>
                  <a:lnTo>
                    <a:pt x="959219" y="59107"/>
                  </a:lnTo>
                  <a:lnTo>
                    <a:pt x="953620" y="53469"/>
                  </a:lnTo>
                  <a:lnTo>
                    <a:pt x="957543" y="43630"/>
                  </a:lnTo>
                  <a:lnTo>
                    <a:pt x="970276" y="43630"/>
                  </a:lnTo>
                  <a:lnTo>
                    <a:pt x="974199" y="47683"/>
                  </a:lnTo>
                  <a:lnTo>
                    <a:pt x="974199" y="58222"/>
                  </a:lnTo>
                  <a:lnTo>
                    <a:pt x="969847" y="61834"/>
                  </a:lnTo>
                  <a:close/>
                </a:path>
                <a:path w="2450465" h="556260">
                  <a:moveTo>
                    <a:pt x="1013326" y="61834"/>
                  </a:moveTo>
                  <a:lnTo>
                    <a:pt x="1006692" y="61834"/>
                  </a:lnTo>
                  <a:lnTo>
                    <a:pt x="1004481" y="60986"/>
                  </a:lnTo>
                  <a:lnTo>
                    <a:pt x="1002697" y="59107"/>
                  </a:lnTo>
                  <a:lnTo>
                    <a:pt x="997097" y="53469"/>
                  </a:lnTo>
                  <a:lnTo>
                    <a:pt x="1001021" y="43630"/>
                  </a:lnTo>
                  <a:lnTo>
                    <a:pt x="1013755" y="43630"/>
                  </a:lnTo>
                  <a:lnTo>
                    <a:pt x="1017678" y="47683"/>
                  </a:lnTo>
                  <a:lnTo>
                    <a:pt x="1017678" y="58222"/>
                  </a:lnTo>
                  <a:lnTo>
                    <a:pt x="1013326" y="61834"/>
                  </a:lnTo>
                  <a:close/>
                </a:path>
                <a:path w="2450465" h="556260">
                  <a:moveTo>
                    <a:pt x="1056876" y="61834"/>
                  </a:moveTo>
                  <a:lnTo>
                    <a:pt x="1050207" y="61834"/>
                  </a:lnTo>
                  <a:lnTo>
                    <a:pt x="1047995" y="60986"/>
                  </a:lnTo>
                  <a:lnTo>
                    <a:pt x="1046176" y="59107"/>
                  </a:lnTo>
                  <a:lnTo>
                    <a:pt x="1040576" y="53469"/>
                  </a:lnTo>
                  <a:lnTo>
                    <a:pt x="1044500" y="43630"/>
                  </a:lnTo>
                  <a:lnTo>
                    <a:pt x="1057233" y="43630"/>
                  </a:lnTo>
                  <a:lnTo>
                    <a:pt x="1061157" y="47683"/>
                  </a:lnTo>
                  <a:lnTo>
                    <a:pt x="1061157" y="58222"/>
                  </a:lnTo>
                  <a:lnTo>
                    <a:pt x="1056876" y="61834"/>
                  </a:lnTo>
                  <a:close/>
                </a:path>
                <a:path w="2450465" h="556260">
                  <a:moveTo>
                    <a:pt x="1100426" y="61834"/>
                  </a:moveTo>
                  <a:lnTo>
                    <a:pt x="1093685" y="61834"/>
                  </a:lnTo>
                  <a:lnTo>
                    <a:pt x="1091474" y="60986"/>
                  </a:lnTo>
                  <a:lnTo>
                    <a:pt x="1084162" y="53469"/>
                  </a:lnTo>
                  <a:lnTo>
                    <a:pt x="1088086" y="43630"/>
                  </a:lnTo>
                  <a:lnTo>
                    <a:pt x="1100712" y="43630"/>
                  </a:lnTo>
                  <a:lnTo>
                    <a:pt x="1104742" y="47683"/>
                  </a:lnTo>
                  <a:lnTo>
                    <a:pt x="1104742" y="58222"/>
                  </a:lnTo>
                  <a:lnTo>
                    <a:pt x="1100426" y="61834"/>
                  </a:lnTo>
                  <a:close/>
                </a:path>
                <a:path w="2450465" h="556260">
                  <a:moveTo>
                    <a:pt x="1143905" y="61834"/>
                  </a:moveTo>
                  <a:lnTo>
                    <a:pt x="1137164" y="61834"/>
                  </a:lnTo>
                  <a:lnTo>
                    <a:pt x="1134953" y="60986"/>
                  </a:lnTo>
                  <a:lnTo>
                    <a:pt x="1127640" y="53469"/>
                  </a:lnTo>
                  <a:lnTo>
                    <a:pt x="1131564" y="43630"/>
                  </a:lnTo>
                  <a:lnTo>
                    <a:pt x="1144190" y="43630"/>
                  </a:lnTo>
                  <a:lnTo>
                    <a:pt x="1148221" y="47683"/>
                  </a:lnTo>
                  <a:lnTo>
                    <a:pt x="1148221" y="58222"/>
                  </a:lnTo>
                  <a:lnTo>
                    <a:pt x="1143905" y="61834"/>
                  </a:lnTo>
                  <a:close/>
                </a:path>
                <a:path w="2450465" h="556260">
                  <a:moveTo>
                    <a:pt x="1187384" y="61834"/>
                  </a:moveTo>
                  <a:lnTo>
                    <a:pt x="1180679" y="61834"/>
                  </a:lnTo>
                  <a:lnTo>
                    <a:pt x="1178431" y="60986"/>
                  </a:lnTo>
                  <a:lnTo>
                    <a:pt x="1171120" y="53469"/>
                  </a:lnTo>
                  <a:lnTo>
                    <a:pt x="1175043" y="43630"/>
                  </a:lnTo>
                  <a:lnTo>
                    <a:pt x="1187776" y="43630"/>
                  </a:lnTo>
                  <a:lnTo>
                    <a:pt x="1191700" y="47683"/>
                  </a:lnTo>
                  <a:lnTo>
                    <a:pt x="1191700" y="58222"/>
                  </a:lnTo>
                  <a:lnTo>
                    <a:pt x="1187384" y="61834"/>
                  </a:lnTo>
                  <a:close/>
                </a:path>
                <a:path w="2450465" h="556260">
                  <a:moveTo>
                    <a:pt x="1230862" y="61834"/>
                  </a:moveTo>
                  <a:lnTo>
                    <a:pt x="1224193" y="61834"/>
                  </a:lnTo>
                  <a:lnTo>
                    <a:pt x="1221981" y="60986"/>
                  </a:lnTo>
                  <a:lnTo>
                    <a:pt x="1220198" y="59107"/>
                  </a:lnTo>
                  <a:lnTo>
                    <a:pt x="1214634" y="53469"/>
                  </a:lnTo>
                  <a:lnTo>
                    <a:pt x="1218522" y="43630"/>
                  </a:lnTo>
                  <a:lnTo>
                    <a:pt x="1231255" y="43630"/>
                  </a:lnTo>
                  <a:lnTo>
                    <a:pt x="1235179" y="47683"/>
                  </a:lnTo>
                  <a:lnTo>
                    <a:pt x="1235179" y="58222"/>
                  </a:lnTo>
                  <a:lnTo>
                    <a:pt x="1230862" y="61834"/>
                  </a:lnTo>
                  <a:close/>
                </a:path>
                <a:path w="2450465" h="556260">
                  <a:moveTo>
                    <a:pt x="1274341" y="61834"/>
                  </a:moveTo>
                  <a:lnTo>
                    <a:pt x="1267672" y="61834"/>
                  </a:lnTo>
                  <a:lnTo>
                    <a:pt x="1265460" y="60986"/>
                  </a:lnTo>
                  <a:lnTo>
                    <a:pt x="1263676" y="59107"/>
                  </a:lnTo>
                  <a:lnTo>
                    <a:pt x="1258112" y="53469"/>
                  </a:lnTo>
                  <a:lnTo>
                    <a:pt x="1262001" y="43630"/>
                  </a:lnTo>
                  <a:lnTo>
                    <a:pt x="1274770" y="43630"/>
                  </a:lnTo>
                  <a:lnTo>
                    <a:pt x="1278657" y="47683"/>
                  </a:lnTo>
                  <a:lnTo>
                    <a:pt x="1278657" y="58222"/>
                  </a:lnTo>
                  <a:lnTo>
                    <a:pt x="1274341" y="61834"/>
                  </a:lnTo>
                  <a:close/>
                </a:path>
                <a:path w="2450465" h="556260">
                  <a:moveTo>
                    <a:pt x="1317820" y="61834"/>
                  </a:moveTo>
                  <a:lnTo>
                    <a:pt x="1311150" y="61834"/>
                  </a:lnTo>
                  <a:lnTo>
                    <a:pt x="1308939" y="60986"/>
                  </a:lnTo>
                  <a:lnTo>
                    <a:pt x="1307155" y="59107"/>
                  </a:lnTo>
                  <a:lnTo>
                    <a:pt x="1301591" y="53469"/>
                  </a:lnTo>
                  <a:lnTo>
                    <a:pt x="1305479" y="43630"/>
                  </a:lnTo>
                  <a:lnTo>
                    <a:pt x="1318248" y="43630"/>
                  </a:lnTo>
                  <a:lnTo>
                    <a:pt x="1322136" y="47683"/>
                  </a:lnTo>
                  <a:lnTo>
                    <a:pt x="1322136" y="58222"/>
                  </a:lnTo>
                  <a:lnTo>
                    <a:pt x="1317820" y="61834"/>
                  </a:lnTo>
                  <a:close/>
                </a:path>
                <a:path w="2450465" h="556260">
                  <a:moveTo>
                    <a:pt x="1361334" y="61834"/>
                  </a:moveTo>
                  <a:lnTo>
                    <a:pt x="1354700" y="61834"/>
                  </a:lnTo>
                  <a:lnTo>
                    <a:pt x="1352453" y="60986"/>
                  </a:lnTo>
                  <a:lnTo>
                    <a:pt x="1350634" y="59107"/>
                  </a:lnTo>
                  <a:lnTo>
                    <a:pt x="1345070" y="53469"/>
                  </a:lnTo>
                  <a:lnTo>
                    <a:pt x="1349065" y="43630"/>
                  </a:lnTo>
                  <a:lnTo>
                    <a:pt x="1361726" y="43630"/>
                  </a:lnTo>
                  <a:lnTo>
                    <a:pt x="1365615" y="47683"/>
                  </a:lnTo>
                  <a:lnTo>
                    <a:pt x="1365615" y="58222"/>
                  </a:lnTo>
                  <a:lnTo>
                    <a:pt x="1361334" y="61834"/>
                  </a:lnTo>
                  <a:close/>
                </a:path>
                <a:path w="2450465" h="556260">
                  <a:moveTo>
                    <a:pt x="1404884" y="61834"/>
                  </a:moveTo>
                  <a:lnTo>
                    <a:pt x="1398179" y="61834"/>
                  </a:lnTo>
                  <a:lnTo>
                    <a:pt x="1395932" y="60986"/>
                  </a:lnTo>
                  <a:lnTo>
                    <a:pt x="1388655" y="53469"/>
                  </a:lnTo>
                  <a:lnTo>
                    <a:pt x="1392579" y="43630"/>
                  </a:lnTo>
                  <a:lnTo>
                    <a:pt x="1405205" y="43630"/>
                  </a:lnTo>
                  <a:lnTo>
                    <a:pt x="1409200" y="47683"/>
                  </a:lnTo>
                  <a:lnTo>
                    <a:pt x="1409200" y="58222"/>
                  </a:lnTo>
                  <a:lnTo>
                    <a:pt x="1404884" y="61834"/>
                  </a:lnTo>
                  <a:close/>
                </a:path>
                <a:path w="2450465" h="556260">
                  <a:moveTo>
                    <a:pt x="1448363" y="61834"/>
                  </a:moveTo>
                  <a:lnTo>
                    <a:pt x="1441658" y="61834"/>
                  </a:lnTo>
                  <a:lnTo>
                    <a:pt x="1439411" y="60986"/>
                  </a:lnTo>
                  <a:lnTo>
                    <a:pt x="1432134" y="53469"/>
                  </a:lnTo>
                  <a:lnTo>
                    <a:pt x="1436058" y="43630"/>
                  </a:lnTo>
                  <a:lnTo>
                    <a:pt x="1448684" y="43630"/>
                  </a:lnTo>
                  <a:lnTo>
                    <a:pt x="1452715" y="47683"/>
                  </a:lnTo>
                  <a:lnTo>
                    <a:pt x="1452715" y="58222"/>
                  </a:lnTo>
                  <a:lnTo>
                    <a:pt x="1448363" y="61834"/>
                  </a:lnTo>
                  <a:close/>
                </a:path>
                <a:path w="2450465" h="556260">
                  <a:moveTo>
                    <a:pt x="1491842" y="61834"/>
                  </a:moveTo>
                  <a:lnTo>
                    <a:pt x="1485137" y="61834"/>
                  </a:lnTo>
                  <a:lnTo>
                    <a:pt x="1482889" y="60986"/>
                  </a:lnTo>
                  <a:lnTo>
                    <a:pt x="1481106" y="59107"/>
                  </a:lnTo>
                  <a:lnTo>
                    <a:pt x="1475613" y="53469"/>
                  </a:lnTo>
                  <a:lnTo>
                    <a:pt x="1479537" y="43630"/>
                  </a:lnTo>
                  <a:lnTo>
                    <a:pt x="1492270" y="43630"/>
                  </a:lnTo>
                  <a:lnTo>
                    <a:pt x="1496193" y="47683"/>
                  </a:lnTo>
                  <a:lnTo>
                    <a:pt x="1496193" y="58222"/>
                  </a:lnTo>
                  <a:lnTo>
                    <a:pt x="1491842" y="61834"/>
                  </a:lnTo>
                  <a:close/>
                </a:path>
                <a:path w="2450465" h="556260">
                  <a:moveTo>
                    <a:pt x="1535320" y="61834"/>
                  </a:moveTo>
                  <a:lnTo>
                    <a:pt x="1528687" y="61834"/>
                  </a:lnTo>
                  <a:lnTo>
                    <a:pt x="1526475" y="60986"/>
                  </a:lnTo>
                  <a:lnTo>
                    <a:pt x="1524691" y="59107"/>
                  </a:lnTo>
                  <a:lnTo>
                    <a:pt x="1519092" y="53469"/>
                  </a:lnTo>
                  <a:lnTo>
                    <a:pt x="1523015" y="43630"/>
                  </a:lnTo>
                  <a:lnTo>
                    <a:pt x="1535748" y="43630"/>
                  </a:lnTo>
                  <a:lnTo>
                    <a:pt x="1539672" y="47683"/>
                  </a:lnTo>
                  <a:lnTo>
                    <a:pt x="1539672" y="58222"/>
                  </a:lnTo>
                  <a:lnTo>
                    <a:pt x="1535320" y="61834"/>
                  </a:lnTo>
                  <a:close/>
                </a:path>
                <a:path w="2450465" h="556260">
                  <a:moveTo>
                    <a:pt x="1578799" y="61834"/>
                  </a:moveTo>
                  <a:lnTo>
                    <a:pt x="1572165" y="61834"/>
                  </a:lnTo>
                  <a:lnTo>
                    <a:pt x="1569954" y="60986"/>
                  </a:lnTo>
                  <a:lnTo>
                    <a:pt x="1568170" y="59107"/>
                  </a:lnTo>
                  <a:lnTo>
                    <a:pt x="1562570" y="53469"/>
                  </a:lnTo>
                  <a:lnTo>
                    <a:pt x="1566494" y="43630"/>
                  </a:lnTo>
                  <a:lnTo>
                    <a:pt x="1579227" y="43630"/>
                  </a:lnTo>
                  <a:lnTo>
                    <a:pt x="1583151" y="47683"/>
                  </a:lnTo>
                  <a:lnTo>
                    <a:pt x="1583151" y="58222"/>
                  </a:lnTo>
                  <a:lnTo>
                    <a:pt x="1578799" y="61834"/>
                  </a:lnTo>
                  <a:close/>
                </a:path>
                <a:path w="2450465" h="556260">
                  <a:moveTo>
                    <a:pt x="1622278" y="61834"/>
                  </a:moveTo>
                  <a:lnTo>
                    <a:pt x="1615644" y="61834"/>
                  </a:lnTo>
                  <a:lnTo>
                    <a:pt x="1613432" y="60986"/>
                  </a:lnTo>
                  <a:lnTo>
                    <a:pt x="1611649" y="59107"/>
                  </a:lnTo>
                  <a:lnTo>
                    <a:pt x="1606049" y="53469"/>
                  </a:lnTo>
                  <a:lnTo>
                    <a:pt x="1609972" y="43630"/>
                  </a:lnTo>
                  <a:lnTo>
                    <a:pt x="1622706" y="43630"/>
                  </a:lnTo>
                  <a:lnTo>
                    <a:pt x="1626630" y="47683"/>
                  </a:lnTo>
                  <a:lnTo>
                    <a:pt x="1626630" y="58222"/>
                  </a:lnTo>
                  <a:lnTo>
                    <a:pt x="1622278" y="61834"/>
                  </a:lnTo>
                  <a:close/>
                </a:path>
                <a:path w="2450465" h="556260">
                  <a:moveTo>
                    <a:pt x="1665828" y="61834"/>
                  </a:moveTo>
                  <a:lnTo>
                    <a:pt x="1659158" y="61834"/>
                  </a:lnTo>
                  <a:lnTo>
                    <a:pt x="1656947" y="60986"/>
                  </a:lnTo>
                  <a:lnTo>
                    <a:pt x="1655127" y="59107"/>
                  </a:lnTo>
                  <a:lnTo>
                    <a:pt x="1649528" y="53469"/>
                  </a:lnTo>
                  <a:lnTo>
                    <a:pt x="1653558" y="43630"/>
                  </a:lnTo>
                  <a:lnTo>
                    <a:pt x="1666184" y="43630"/>
                  </a:lnTo>
                  <a:lnTo>
                    <a:pt x="1670108" y="47683"/>
                  </a:lnTo>
                  <a:lnTo>
                    <a:pt x="1670108" y="58222"/>
                  </a:lnTo>
                  <a:lnTo>
                    <a:pt x="1665828" y="61834"/>
                  </a:lnTo>
                  <a:close/>
                </a:path>
                <a:path w="2450465" h="556260">
                  <a:moveTo>
                    <a:pt x="1709378" y="61834"/>
                  </a:moveTo>
                  <a:lnTo>
                    <a:pt x="1702637" y="61834"/>
                  </a:lnTo>
                  <a:lnTo>
                    <a:pt x="1700425" y="60986"/>
                  </a:lnTo>
                  <a:lnTo>
                    <a:pt x="1693113" y="53469"/>
                  </a:lnTo>
                  <a:lnTo>
                    <a:pt x="1697037" y="43630"/>
                  </a:lnTo>
                  <a:lnTo>
                    <a:pt x="1709663" y="43630"/>
                  </a:lnTo>
                  <a:lnTo>
                    <a:pt x="1713694" y="47683"/>
                  </a:lnTo>
                  <a:lnTo>
                    <a:pt x="1713694" y="58222"/>
                  </a:lnTo>
                  <a:lnTo>
                    <a:pt x="1709378" y="61834"/>
                  </a:lnTo>
                  <a:close/>
                </a:path>
                <a:path w="2450465" h="556260">
                  <a:moveTo>
                    <a:pt x="1752856" y="61834"/>
                  </a:moveTo>
                  <a:lnTo>
                    <a:pt x="1746115" y="61834"/>
                  </a:lnTo>
                  <a:lnTo>
                    <a:pt x="1743904" y="60986"/>
                  </a:lnTo>
                  <a:lnTo>
                    <a:pt x="1736592" y="53469"/>
                  </a:lnTo>
                  <a:lnTo>
                    <a:pt x="1740515" y="43630"/>
                  </a:lnTo>
                  <a:lnTo>
                    <a:pt x="1753142" y="43630"/>
                  </a:lnTo>
                  <a:lnTo>
                    <a:pt x="1757172" y="47683"/>
                  </a:lnTo>
                  <a:lnTo>
                    <a:pt x="1757172" y="58222"/>
                  </a:lnTo>
                  <a:lnTo>
                    <a:pt x="1752856" y="61834"/>
                  </a:lnTo>
                  <a:close/>
                </a:path>
                <a:path w="2450465" h="556260">
                  <a:moveTo>
                    <a:pt x="1796335" y="61834"/>
                  </a:moveTo>
                  <a:lnTo>
                    <a:pt x="1789630" y="61834"/>
                  </a:lnTo>
                  <a:lnTo>
                    <a:pt x="1787383" y="60986"/>
                  </a:lnTo>
                  <a:lnTo>
                    <a:pt x="1780071" y="53469"/>
                  </a:lnTo>
                  <a:lnTo>
                    <a:pt x="1783995" y="43630"/>
                  </a:lnTo>
                  <a:lnTo>
                    <a:pt x="1796727" y="43630"/>
                  </a:lnTo>
                  <a:lnTo>
                    <a:pt x="1800651" y="47683"/>
                  </a:lnTo>
                  <a:lnTo>
                    <a:pt x="1800651" y="58222"/>
                  </a:lnTo>
                  <a:lnTo>
                    <a:pt x="1796335" y="61834"/>
                  </a:lnTo>
                  <a:close/>
                </a:path>
                <a:path w="2450465" h="556260">
                  <a:moveTo>
                    <a:pt x="1839814" y="61834"/>
                  </a:moveTo>
                  <a:lnTo>
                    <a:pt x="1833145" y="61834"/>
                  </a:lnTo>
                  <a:lnTo>
                    <a:pt x="1830933" y="60986"/>
                  </a:lnTo>
                  <a:lnTo>
                    <a:pt x="1829149" y="59107"/>
                  </a:lnTo>
                  <a:lnTo>
                    <a:pt x="1823585" y="53469"/>
                  </a:lnTo>
                  <a:lnTo>
                    <a:pt x="1827472" y="43630"/>
                  </a:lnTo>
                  <a:lnTo>
                    <a:pt x="1840206" y="43630"/>
                  </a:lnTo>
                  <a:lnTo>
                    <a:pt x="1844130" y="47683"/>
                  </a:lnTo>
                  <a:lnTo>
                    <a:pt x="1844130" y="58222"/>
                  </a:lnTo>
                  <a:lnTo>
                    <a:pt x="1839814" y="61834"/>
                  </a:lnTo>
                  <a:close/>
                </a:path>
                <a:path w="2450465" h="556260">
                  <a:moveTo>
                    <a:pt x="1883293" y="61834"/>
                  </a:moveTo>
                  <a:lnTo>
                    <a:pt x="1876622" y="61834"/>
                  </a:lnTo>
                  <a:lnTo>
                    <a:pt x="1874412" y="60986"/>
                  </a:lnTo>
                  <a:lnTo>
                    <a:pt x="1872628" y="59107"/>
                  </a:lnTo>
                  <a:lnTo>
                    <a:pt x="1867064" y="53469"/>
                  </a:lnTo>
                  <a:lnTo>
                    <a:pt x="1870951" y="43630"/>
                  </a:lnTo>
                  <a:lnTo>
                    <a:pt x="1883685" y="43630"/>
                  </a:lnTo>
                  <a:lnTo>
                    <a:pt x="1887608" y="47683"/>
                  </a:lnTo>
                  <a:lnTo>
                    <a:pt x="1887608" y="58222"/>
                  </a:lnTo>
                  <a:lnTo>
                    <a:pt x="1883293" y="61834"/>
                  </a:lnTo>
                  <a:close/>
                </a:path>
                <a:path w="2450465" h="556260">
                  <a:moveTo>
                    <a:pt x="1926771" y="61834"/>
                  </a:moveTo>
                  <a:lnTo>
                    <a:pt x="1920101" y="61834"/>
                  </a:lnTo>
                  <a:lnTo>
                    <a:pt x="1917890" y="60986"/>
                  </a:lnTo>
                  <a:lnTo>
                    <a:pt x="1916107" y="59107"/>
                  </a:lnTo>
                  <a:lnTo>
                    <a:pt x="1910543" y="53469"/>
                  </a:lnTo>
                  <a:lnTo>
                    <a:pt x="1914430" y="43630"/>
                  </a:lnTo>
                  <a:lnTo>
                    <a:pt x="1927199" y="43630"/>
                  </a:lnTo>
                  <a:lnTo>
                    <a:pt x="1931087" y="47683"/>
                  </a:lnTo>
                  <a:lnTo>
                    <a:pt x="1931087" y="58222"/>
                  </a:lnTo>
                  <a:lnTo>
                    <a:pt x="1926771" y="61834"/>
                  </a:lnTo>
                  <a:close/>
                </a:path>
                <a:path w="2450465" h="556260">
                  <a:moveTo>
                    <a:pt x="2441667" y="106349"/>
                  </a:moveTo>
                  <a:lnTo>
                    <a:pt x="2437994" y="105206"/>
                  </a:lnTo>
                  <a:lnTo>
                    <a:pt x="2435533" y="101632"/>
                  </a:lnTo>
                  <a:lnTo>
                    <a:pt x="2435533" y="92972"/>
                  </a:lnTo>
                  <a:lnTo>
                    <a:pt x="2438885" y="89029"/>
                  </a:lnTo>
                  <a:lnTo>
                    <a:pt x="2443344" y="88550"/>
                  </a:lnTo>
                  <a:lnTo>
                    <a:pt x="2442915" y="94335"/>
                  </a:lnTo>
                  <a:lnTo>
                    <a:pt x="2442345" y="100232"/>
                  </a:lnTo>
                  <a:lnTo>
                    <a:pt x="2441667" y="106349"/>
                  </a:lnTo>
                  <a:close/>
                </a:path>
                <a:path w="2450465" h="556260">
                  <a:moveTo>
                    <a:pt x="56439" y="106754"/>
                  </a:moveTo>
                  <a:lnTo>
                    <a:pt x="49769" y="106754"/>
                  </a:lnTo>
                  <a:lnTo>
                    <a:pt x="47558" y="105906"/>
                  </a:lnTo>
                  <a:lnTo>
                    <a:pt x="45774" y="104027"/>
                  </a:lnTo>
                  <a:lnTo>
                    <a:pt x="40210" y="98389"/>
                  </a:lnTo>
                  <a:lnTo>
                    <a:pt x="44098" y="88550"/>
                  </a:lnTo>
                  <a:lnTo>
                    <a:pt x="56867" y="88550"/>
                  </a:lnTo>
                  <a:lnTo>
                    <a:pt x="60755" y="92604"/>
                  </a:lnTo>
                  <a:lnTo>
                    <a:pt x="60755" y="103143"/>
                  </a:lnTo>
                  <a:lnTo>
                    <a:pt x="56439" y="106754"/>
                  </a:lnTo>
                  <a:close/>
                </a:path>
                <a:path w="2450465" h="556260">
                  <a:moveTo>
                    <a:pt x="99917" y="106754"/>
                  </a:moveTo>
                  <a:lnTo>
                    <a:pt x="93247" y="106754"/>
                  </a:lnTo>
                  <a:lnTo>
                    <a:pt x="91036" y="105906"/>
                  </a:lnTo>
                  <a:lnTo>
                    <a:pt x="89253" y="104027"/>
                  </a:lnTo>
                  <a:lnTo>
                    <a:pt x="83689" y="98389"/>
                  </a:lnTo>
                  <a:lnTo>
                    <a:pt x="87576" y="88550"/>
                  </a:lnTo>
                  <a:lnTo>
                    <a:pt x="100345" y="88550"/>
                  </a:lnTo>
                  <a:lnTo>
                    <a:pt x="104233" y="92604"/>
                  </a:lnTo>
                  <a:lnTo>
                    <a:pt x="104233" y="103143"/>
                  </a:lnTo>
                  <a:lnTo>
                    <a:pt x="99917" y="106754"/>
                  </a:lnTo>
                  <a:close/>
                </a:path>
                <a:path w="2450465" h="556260">
                  <a:moveTo>
                    <a:pt x="143396" y="106754"/>
                  </a:moveTo>
                  <a:lnTo>
                    <a:pt x="136726" y="106754"/>
                  </a:lnTo>
                  <a:lnTo>
                    <a:pt x="134515" y="105906"/>
                  </a:lnTo>
                  <a:lnTo>
                    <a:pt x="132731" y="104027"/>
                  </a:lnTo>
                  <a:lnTo>
                    <a:pt x="127167" y="98389"/>
                  </a:lnTo>
                  <a:lnTo>
                    <a:pt x="131055" y="88550"/>
                  </a:lnTo>
                  <a:lnTo>
                    <a:pt x="143824" y="88550"/>
                  </a:lnTo>
                  <a:lnTo>
                    <a:pt x="147712" y="92604"/>
                  </a:lnTo>
                  <a:lnTo>
                    <a:pt x="147712" y="103143"/>
                  </a:lnTo>
                  <a:lnTo>
                    <a:pt x="143396" y="106754"/>
                  </a:lnTo>
                  <a:close/>
                </a:path>
                <a:path w="2450465" h="556260">
                  <a:moveTo>
                    <a:pt x="186982" y="106754"/>
                  </a:moveTo>
                  <a:lnTo>
                    <a:pt x="180276" y="106754"/>
                  </a:lnTo>
                  <a:lnTo>
                    <a:pt x="178029" y="105906"/>
                  </a:lnTo>
                  <a:lnTo>
                    <a:pt x="176210" y="104027"/>
                  </a:lnTo>
                  <a:lnTo>
                    <a:pt x="170646" y="98389"/>
                  </a:lnTo>
                  <a:lnTo>
                    <a:pt x="174676" y="88550"/>
                  </a:lnTo>
                  <a:lnTo>
                    <a:pt x="187303" y="88550"/>
                  </a:lnTo>
                  <a:lnTo>
                    <a:pt x="191190" y="92604"/>
                  </a:lnTo>
                  <a:lnTo>
                    <a:pt x="191333" y="97689"/>
                  </a:lnTo>
                  <a:lnTo>
                    <a:pt x="191333" y="103143"/>
                  </a:lnTo>
                  <a:lnTo>
                    <a:pt x="186982" y="106754"/>
                  </a:lnTo>
                  <a:close/>
                </a:path>
                <a:path w="2450465" h="556260">
                  <a:moveTo>
                    <a:pt x="230460" y="106754"/>
                  </a:moveTo>
                  <a:lnTo>
                    <a:pt x="223755" y="106754"/>
                  </a:lnTo>
                  <a:lnTo>
                    <a:pt x="221508" y="105906"/>
                  </a:lnTo>
                  <a:lnTo>
                    <a:pt x="214232" y="98389"/>
                  </a:lnTo>
                  <a:lnTo>
                    <a:pt x="218155" y="88550"/>
                  </a:lnTo>
                  <a:lnTo>
                    <a:pt x="230781" y="88550"/>
                  </a:lnTo>
                  <a:lnTo>
                    <a:pt x="234812" y="92604"/>
                  </a:lnTo>
                  <a:lnTo>
                    <a:pt x="234812" y="103143"/>
                  </a:lnTo>
                  <a:lnTo>
                    <a:pt x="230460" y="106754"/>
                  </a:lnTo>
                  <a:close/>
                </a:path>
                <a:path w="2450465" h="556260">
                  <a:moveTo>
                    <a:pt x="273939" y="106754"/>
                  </a:moveTo>
                  <a:lnTo>
                    <a:pt x="267234" y="106754"/>
                  </a:lnTo>
                  <a:lnTo>
                    <a:pt x="265022" y="105906"/>
                  </a:lnTo>
                  <a:lnTo>
                    <a:pt x="257710" y="98389"/>
                  </a:lnTo>
                  <a:lnTo>
                    <a:pt x="261634" y="88550"/>
                  </a:lnTo>
                  <a:lnTo>
                    <a:pt x="274367" y="88550"/>
                  </a:lnTo>
                  <a:lnTo>
                    <a:pt x="278291" y="92604"/>
                  </a:lnTo>
                  <a:lnTo>
                    <a:pt x="278291" y="103143"/>
                  </a:lnTo>
                  <a:lnTo>
                    <a:pt x="273939" y="106754"/>
                  </a:lnTo>
                  <a:close/>
                </a:path>
                <a:path w="2450465" h="556260">
                  <a:moveTo>
                    <a:pt x="317418" y="106754"/>
                  </a:moveTo>
                  <a:lnTo>
                    <a:pt x="310784" y="106754"/>
                  </a:lnTo>
                  <a:lnTo>
                    <a:pt x="308572" y="105906"/>
                  </a:lnTo>
                  <a:lnTo>
                    <a:pt x="306789" y="104027"/>
                  </a:lnTo>
                  <a:lnTo>
                    <a:pt x="301189" y="98389"/>
                  </a:lnTo>
                  <a:lnTo>
                    <a:pt x="305113" y="88550"/>
                  </a:lnTo>
                  <a:lnTo>
                    <a:pt x="317846" y="88550"/>
                  </a:lnTo>
                  <a:lnTo>
                    <a:pt x="321769" y="92604"/>
                  </a:lnTo>
                  <a:lnTo>
                    <a:pt x="321769" y="103143"/>
                  </a:lnTo>
                  <a:lnTo>
                    <a:pt x="317418" y="106754"/>
                  </a:lnTo>
                  <a:close/>
                </a:path>
                <a:path w="2450465" h="556260">
                  <a:moveTo>
                    <a:pt x="360897" y="106754"/>
                  </a:moveTo>
                  <a:lnTo>
                    <a:pt x="354262" y="106754"/>
                  </a:lnTo>
                  <a:lnTo>
                    <a:pt x="352051" y="105906"/>
                  </a:lnTo>
                  <a:lnTo>
                    <a:pt x="350268" y="104027"/>
                  </a:lnTo>
                  <a:lnTo>
                    <a:pt x="344668" y="98389"/>
                  </a:lnTo>
                  <a:lnTo>
                    <a:pt x="348591" y="88550"/>
                  </a:lnTo>
                  <a:lnTo>
                    <a:pt x="361324" y="88550"/>
                  </a:lnTo>
                  <a:lnTo>
                    <a:pt x="365248" y="92604"/>
                  </a:lnTo>
                  <a:lnTo>
                    <a:pt x="365248" y="103143"/>
                  </a:lnTo>
                  <a:lnTo>
                    <a:pt x="360897" y="106754"/>
                  </a:lnTo>
                  <a:close/>
                </a:path>
                <a:path w="2450465" h="556260">
                  <a:moveTo>
                    <a:pt x="404375" y="106754"/>
                  </a:moveTo>
                  <a:lnTo>
                    <a:pt x="397741" y="106754"/>
                  </a:lnTo>
                  <a:lnTo>
                    <a:pt x="395530" y="105906"/>
                  </a:lnTo>
                  <a:lnTo>
                    <a:pt x="393746" y="104027"/>
                  </a:lnTo>
                  <a:lnTo>
                    <a:pt x="388147" y="98389"/>
                  </a:lnTo>
                  <a:lnTo>
                    <a:pt x="392070" y="88550"/>
                  </a:lnTo>
                  <a:lnTo>
                    <a:pt x="404803" y="88550"/>
                  </a:lnTo>
                  <a:lnTo>
                    <a:pt x="408727" y="92604"/>
                  </a:lnTo>
                  <a:lnTo>
                    <a:pt x="408727" y="103143"/>
                  </a:lnTo>
                  <a:lnTo>
                    <a:pt x="404375" y="106754"/>
                  </a:lnTo>
                  <a:close/>
                </a:path>
                <a:path w="2450465" h="556260">
                  <a:moveTo>
                    <a:pt x="447925" y="106754"/>
                  </a:moveTo>
                  <a:lnTo>
                    <a:pt x="441255" y="106754"/>
                  </a:lnTo>
                  <a:lnTo>
                    <a:pt x="439044" y="105906"/>
                  </a:lnTo>
                  <a:lnTo>
                    <a:pt x="437225" y="104027"/>
                  </a:lnTo>
                  <a:lnTo>
                    <a:pt x="431625" y="98389"/>
                  </a:lnTo>
                  <a:lnTo>
                    <a:pt x="435549" y="88550"/>
                  </a:lnTo>
                  <a:lnTo>
                    <a:pt x="448282" y="88550"/>
                  </a:lnTo>
                  <a:lnTo>
                    <a:pt x="452205" y="92604"/>
                  </a:lnTo>
                  <a:lnTo>
                    <a:pt x="452205" y="103143"/>
                  </a:lnTo>
                  <a:lnTo>
                    <a:pt x="447925" y="106754"/>
                  </a:lnTo>
                  <a:close/>
                </a:path>
                <a:path w="2450465" h="556260">
                  <a:moveTo>
                    <a:pt x="491475" y="106754"/>
                  </a:moveTo>
                  <a:lnTo>
                    <a:pt x="484734" y="106754"/>
                  </a:lnTo>
                  <a:lnTo>
                    <a:pt x="482523" y="105906"/>
                  </a:lnTo>
                  <a:lnTo>
                    <a:pt x="480704" y="104027"/>
                  </a:lnTo>
                  <a:lnTo>
                    <a:pt x="475104" y="98389"/>
                  </a:lnTo>
                  <a:lnTo>
                    <a:pt x="479134" y="88550"/>
                  </a:lnTo>
                  <a:lnTo>
                    <a:pt x="491761" y="88550"/>
                  </a:lnTo>
                  <a:lnTo>
                    <a:pt x="495791" y="92604"/>
                  </a:lnTo>
                  <a:lnTo>
                    <a:pt x="495791" y="103143"/>
                  </a:lnTo>
                  <a:lnTo>
                    <a:pt x="491475" y="106754"/>
                  </a:lnTo>
                  <a:close/>
                </a:path>
                <a:path w="2450465" h="556260">
                  <a:moveTo>
                    <a:pt x="534954" y="106754"/>
                  </a:moveTo>
                  <a:lnTo>
                    <a:pt x="528249" y="106754"/>
                  </a:lnTo>
                  <a:lnTo>
                    <a:pt x="526001" y="105906"/>
                  </a:lnTo>
                  <a:lnTo>
                    <a:pt x="518690" y="98389"/>
                  </a:lnTo>
                  <a:lnTo>
                    <a:pt x="522613" y="88550"/>
                  </a:lnTo>
                  <a:lnTo>
                    <a:pt x="535239" y="88550"/>
                  </a:lnTo>
                  <a:lnTo>
                    <a:pt x="539270" y="92604"/>
                  </a:lnTo>
                  <a:lnTo>
                    <a:pt x="539270" y="103143"/>
                  </a:lnTo>
                  <a:lnTo>
                    <a:pt x="534954" y="106754"/>
                  </a:lnTo>
                  <a:close/>
                </a:path>
                <a:path w="2450465" h="556260">
                  <a:moveTo>
                    <a:pt x="578433" y="106754"/>
                  </a:moveTo>
                  <a:lnTo>
                    <a:pt x="571727" y="106754"/>
                  </a:lnTo>
                  <a:lnTo>
                    <a:pt x="569480" y="105906"/>
                  </a:lnTo>
                  <a:lnTo>
                    <a:pt x="562168" y="98389"/>
                  </a:lnTo>
                  <a:lnTo>
                    <a:pt x="566092" y="88550"/>
                  </a:lnTo>
                  <a:lnTo>
                    <a:pt x="578825" y="88550"/>
                  </a:lnTo>
                  <a:lnTo>
                    <a:pt x="582748" y="92604"/>
                  </a:lnTo>
                  <a:lnTo>
                    <a:pt x="582748" y="103143"/>
                  </a:lnTo>
                  <a:lnTo>
                    <a:pt x="578433" y="106754"/>
                  </a:lnTo>
                  <a:close/>
                </a:path>
                <a:path w="2450465" h="556260">
                  <a:moveTo>
                    <a:pt x="621912" y="106754"/>
                  </a:moveTo>
                  <a:lnTo>
                    <a:pt x="615242" y="106754"/>
                  </a:lnTo>
                  <a:lnTo>
                    <a:pt x="613030" y="105906"/>
                  </a:lnTo>
                  <a:lnTo>
                    <a:pt x="611247" y="104027"/>
                  </a:lnTo>
                  <a:lnTo>
                    <a:pt x="605683" y="98389"/>
                  </a:lnTo>
                  <a:lnTo>
                    <a:pt x="609570" y="88550"/>
                  </a:lnTo>
                  <a:lnTo>
                    <a:pt x="622304" y="88550"/>
                  </a:lnTo>
                  <a:lnTo>
                    <a:pt x="626227" y="92604"/>
                  </a:lnTo>
                  <a:lnTo>
                    <a:pt x="626227" y="103143"/>
                  </a:lnTo>
                  <a:lnTo>
                    <a:pt x="621912" y="106754"/>
                  </a:lnTo>
                  <a:close/>
                </a:path>
                <a:path w="2450465" h="556260">
                  <a:moveTo>
                    <a:pt x="665390" y="106754"/>
                  </a:moveTo>
                  <a:lnTo>
                    <a:pt x="658720" y="106754"/>
                  </a:lnTo>
                  <a:lnTo>
                    <a:pt x="656509" y="105906"/>
                  </a:lnTo>
                  <a:lnTo>
                    <a:pt x="654726" y="104027"/>
                  </a:lnTo>
                  <a:lnTo>
                    <a:pt x="649161" y="98389"/>
                  </a:lnTo>
                  <a:lnTo>
                    <a:pt x="653049" y="88550"/>
                  </a:lnTo>
                  <a:lnTo>
                    <a:pt x="665818" y="88550"/>
                  </a:lnTo>
                  <a:lnTo>
                    <a:pt x="669706" y="92604"/>
                  </a:lnTo>
                  <a:lnTo>
                    <a:pt x="669706" y="103143"/>
                  </a:lnTo>
                  <a:lnTo>
                    <a:pt x="665390" y="106754"/>
                  </a:lnTo>
                  <a:close/>
                </a:path>
                <a:path w="2450465" h="556260">
                  <a:moveTo>
                    <a:pt x="708869" y="106754"/>
                  </a:moveTo>
                  <a:lnTo>
                    <a:pt x="702199" y="106754"/>
                  </a:lnTo>
                  <a:lnTo>
                    <a:pt x="699987" y="105906"/>
                  </a:lnTo>
                  <a:lnTo>
                    <a:pt x="698204" y="104027"/>
                  </a:lnTo>
                  <a:lnTo>
                    <a:pt x="692640" y="98389"/>
                  </a:lnTo>
                  <a:lnTo>
                    <a:pt x="696528" y="88550"/>
                  </a:lnTo>
                  <a:lnTo>
                    <a:pt x="709297" y="88550"/>
                  </a:lnTo>
                  <a:lnTo>
                    <a:pt x="713185" y="92604"/>
                  </a:lnTo>
                  <a:lnTo>
                    <a:pt x="713185" y="103143"/>
                  </a:lnTo>
                  <a:lnTo>
                    <a:pt x="708869" y="106754"/>
                  </a:lnTo>
                  <a:close/>
                </a:path>
                <a:path w="2450465" h="556260">
                  <a:moveTo>
                    <a:pt x="752383" y="106754"/>
                  </a:moveTo>
                  <a:lnTo>
                    <a:pt x="745749" y="106754"/>
                  </a:lnTo>
                  <a:lnTo>
                    <a:pt x="743502" y="105906"/>
                  </a:lnTo>
                  <a:lnTo>
                    <a:pt x="741683" y="104027"/>
                  </a:lnTo>
                  <a:lnTo>
                    <a:pt x="736119" y="98389"/>
                  </a:lnTo>
                  <a:lnTo>
                    <a:pt x="740006" y="88550"/>
                  </a:lnTo>
                  <a:lnTo>
                    <a:pt x="752775" y="88550"/>
                  </a:lnTo>
                  <a:lnTo>
                    <a:pt x="756663" y="92604"/>
                  </a:lnTo>
                  <a:lnTo>
                    <a:pt x="756663" y="103143"/>
                  </a:lnTo>
                  <a:lnTo>
                    <a:pt x="752383" y="106754"/>
                  </a:lnTo>
                  <a:close/>
                </a:path>
                <a:path w="2450465" h="556260">
                  <a:moveTo>
                    <a:pt x="795933" y="106754"/>
                  </a:moveTo>
                  <a:lnTo>
                    <a:pt x="789228" y="106754"/>
                  </a:lnTo>
                  <a:lnTo>
                    <a:pt x="786980" y="105906"/>
                  </a:lnTo>
                  <a:lnTo>
                    <a:pt x="779705" y="98389"/>
                  </a:lnTo>
                  <a:lnTo>
                    <a:pt x="783628" y="88550"/>
                  </a:lnTo>
                  <a:lnTo>
                    <a:pt x="796254" y="88550"/>
                  </a:lnTo>
                  <a:lnTo>
                    <a:pt x="800249" y="92604"/>
                  </a:lnTo>
                  <a:lnTo>
                    <a:pt x="800249" y="103143"/>
                  </a:lnTo>
                  <a:lnTo>
                    <a:pt x="795933" y="106754"/>
                  </a:lnTo>
                  <a:close/>
                </a:path>
                <a:path w="2450465" h="556260">
                  <a:moveTo>
                    <a:pt x="839412" y="106754"/>
                  </a:moveTo>
                  <a:lnTo>
                    <a:pt x="832706" y="106754"/>
                  </a:lnTo>
                  <a:lnTo>
                    <a:pt x="830459" y="105906"/>
                  </a:lnTo>
                  <a:lnTo>
                    <a:pt x="823183" y="98389"/>
                  </a:lnTo>
                  <a:lnTo>
                    <a:pt x="827107" y="88550"/>
                  </a:lnTo>
                  <a:lnTo>
                    <a:pt x="839733" y="88550"/>
                  </a:lnTo>
                  <a:lnTo>
                    <a:pt x="843763" y="92604"/>
                  </a:lnTo>
                  <a:lnTo>
                    <a:pt x="843763" y="103143"/>
                  </a:lnTo>
                  <a:lnTo>
                    <a:pt x="839412" y="106754"/>
                  </a:lnTo>
                  <a:close/>
                </a:path>
                <a:path w="2450465" h="556260">
                  <a:moveTo>
                    <a:pt x="882890" y="106754"/>
                  </a:moveTo>
                  <a:lnTo>
                    <a:pt x="876185" y="106754"/>
                  </a:lnTo>
                  <a:lnTo>
                    <a:pt x="873938" y="105906"/>
                  </a:lnTo>
                  <a:lnTo>
                    <a:pt x="872155" y="104027"/>
                  </a:lnTo>
                  <a:lnTo>
                    <a:pt x="866662" y="98389"/>
                  </a:lnTo>
                  <a:lnTo>
                    <a:pt x="870585" y="88550"/>
                  </a:lnTo>
                  <a:lnTo>
                    <a:pt x="883319" y="88550"/>
                  </a:lnTo>
                  <a:lnTo>
                    <a:pt x="887242" y="92604"/>
                  </a:lnTo>
                  <a:lnTo>
                    <a:pt x="887242" y="103143"/>
                  </a:lnTo>
                  <a:lnTo>
                    <a:pt x="882890" y="106754"/>
                  </a:lnTo>
                  <a:close/>
                </a:path>
                <a:path w="2450465" h="556260">
                  <a:moveTo>
                    <a:pt x="926370" y="106754"/>
                  </a:moveTo>
                  <a:lnTo>
                    <a:pt x="919735" y="106754"/>
                  </a:lnTo>
                  <a:lnTo>
                    <a:pt x="917523" y="105906"/>
                  </a:lnTo>
                  <a:lnTo>
                    <a:pt x="915740" y="104027"/>
                  </a:lnTo>
                  <a:lnTo>
                    <a:pt x="910140" y="98389"/>
                  </a:lnTo>
                  <a:lnTo>
                    <a:pt x="914064" y="88550"/>
                  </a:lnTo>
                  <a:lnTo>
                    <a:pt x="926797" y="88550"/>
                  </a:lnTo>
                  <a:lnTo>
                    <a:pt x="930721" y="92604"/>
                  </a:lnTo>
                  <a:lnTo>
                    <a:pt x="930721" y="103143"/>
                  </a:lnTo>
                  <a:lnTo>
                    <a:pt x="926370" y="106754"/>
                  </a:lnTo>
                  <a:close/>
                </a:path>
                <a:path w="2450465" h="556260">
                  <a:moveTo>
                    <a:pt x="969847" y="106754"/>
                  </a:moveTo>
                  <a:lnTo>
                    <a:pt x="963214" y="106754"/>
                  </a:lnTo>
                  <a:lnTo>
                    <a:pt x="961002" y="105906"/>
                  </a:lnTo>
                  <a:lnTo>
                    <a:pt x="959219" y="104027"/>
                  </a:lnTo>
                  <a:lnTo>
                    <a:pt x="953620" y="98389"/>
                  </a:lnTo>
                  <a:lnTo>
                    <a:pt x="957543" y="88550"/>
                  </a:lnTo>
                  <a:lnTo>
                    <a:pt x="970276" y="88550"/>
                  </a:lnTo>
                  <a:lnTo>
                    <a:pt x="974199" y="92604"/>
                  </a:lnTo>
                  <a:lnTo>
                    <a:pt x="974199" y="103143"/>
                  </a:lnTo>
                  <a:lnTo>
                    <a:pt x="969847" y="106754"/>
                  </a:lnTo>
                  <a:close/>
                </a:path>
                <a:path w="2450465" h="556260">
                  <a:moveTo>
                    <a:pt x="1013326" y="106754"/>
                  </a:moveTo>
                  <a:lnTo>
                    <a:pt x="1006692" y="106754"/>
                  </a:lnTo>
                  <a:lnTo>
                    <a:pt x="1004481" y="105906"/>
                  </a:lnTo>
                  <a:lnTo>
                    <a:pt x="1002697" y="104027"/>
                  </a:lnTo>
                  <a:lnTo>
                    <a:pt x="997097" y="98389"/>
                  </a:lnTo>
                  <a:lnTo>
                    <a:pt x="1001021" y="88550"/>
                  </a:lnTo>
                  <a:lnTo>
                    <a:pt x="1013755" y="88550"/>
                  </a:lnTo>
                  <a:lnTo>
                    <a:pt x="1017678" y="92604"/>
                  </a:lnTo>
                  <a:lnTo>
                    <a:pt x="1017678" y="103143"/>
                  </a:lnTo>
                  <a:lnTo>
                    <a:pt x="1013326" y="106754"/>
                  </a:lnTo>
                  <a:close/>
                </a:path>
                <a:path w="2450465" h="556260">
                  <a:moveTo>
                    <a:pt x="1056876" y="106754"/>
                  </a:moveTo>
                  <a:lnTo>
                    <a:pt x="1050207" y="106754"/>
                  </a:lnTo>
                  <a:lnTo>
                    <a:pt x="1047995" y="105906"/>
                  </a:lnTo>
                  <a:lnTo>
                    <a:pt x="1046176" y="104027"/>
                  </a:lnTo>
                  <a:lnTo>
                    <a:pt x="1040576" y="98389"/>
                  </a:lnTo>
                  <a:lnTo>
                    <a:pt x="1044500" y="88550"/>
                  </a:lnTo>
                  <a:lnTo>
                    <a:pt x="1057233" y="88550"/>
                  </a:lnTo>
                  <a:lnTo>
                    <a:pt x="1061157" y="92604"/>
                  </a:lnTo>
                  <a:lnTo>
                    <a:pt x="1061157" y="103143"/>
                  </a:lnTo>
                  <a:lnTo>
                    <a:pt x="1056876" y="106754"/>
                  </a:lnTo>
                  <a:close/>
                </a:path>
                <a:path w="2450465" h="556260">
                  <a:moveTo>
                    <a:pt x="1100426" y="106754"/>
                  </a:moveTo>
                  <a:lnTo>
                    <a:pt x="1093685" y="106754"/>
                  </a:lnTo>
                  <a:lnTo>
                    <a:pt x="1091474" y="105906"/>
                  </a:lnTo>
                  <a:lnTo>
                    <a:pt x="1084162" y="98389"/>
                  </a:lnTo>
                  <a:lnTo>
                    <a:pt x="1088086" y="88550"/>
                  </a:lnTo>
                  <a:lnTo>
                    <a:pt x="1100712" y="88550"/>
                  </a:lnTo>
                  <a:lnTo>
                    <a:pt x="1104742" y="92604"/>
                  </a:lnTo>
                  <a:lnTo>
                    <a:pt x="1104742" y="103143"/>
                  </a:lnTo>
                  <a:lnTo>
                    <a:pt x="1100426" y="106754"/>
                  </a:lnTo>
                  <a:close/>
                </a:path>
                <a:path w="2450465" h="556260">
                  <a:moveTo>
                    <a:pt x="1143905" y="106754"/>
                  </a:moveTo>
                  <a:lnTo>
                    <a:pt x="1137164" y="106754"/>
                  </a:lnTo>
                  <a:lnTo>
                    <a:pt x="1134953" y="105906"/>
                  </a:lnTo>
                  <a:lnTo>
                    <a:pt x="1127640" y="98389"/>
                  </a:lnTo>
                  <a:lnTo>
                    <a:pt x="1131564" y="88550"/>
                  </a:lnTo>
                  <a:lnTo>
                    <a:pt x="1144190" y="88550"/>
                  </a:lnTo>
                  <a:lnTo>
                    <a:pt x="1148221" y="92604"/>
                  </a:lnTo>
                  <a:lnTo>
                    <a:pt x="1148221" y="103143"/>
                  </a:lnTo>
                  <a:lnTo>
                    <a:pt x="1143905" y="106754"/>
                  </a:lnTo>
                  <a:close/>
                </a:path>
                <a:path w="2450465" h="556260">
                  <a:moveTo>
                    <a:pt x="1187384" y="106754"/>
                  </a:moveTo>
                  <a:lnTo>
                    <a:pt x="1180679" y="106754"/>
                  </a:lnTo>
                  <a:lnTo>
                    <a:pt x="1178431" y="105906"/>
                  </a:lnTo>
                  <a:lnTo>
                    <a:pt x="1171120" y="98389"/>
                  </a:lnTo>
                  <a:lnTo>
                    <a:pt x="1175043" y="88550"/>
                  </a:lnTo>
                  <a:lnTo>
                    <a:pt x="1187776" y="88550"/>
                  </a:lnTo>
                  <a:lnTo>
                    <a:pt x="1191700" y="92604"/>
                  </a:lnTo>
                  <a:lnTo>
                    <a:pt x="1191700" y="103143"/>
                  </a:lnTo>
                  <a:lnTo>
                    <a:pt x="1187384" y="106754"/>
                  </a:lnTo>
                  <a:close/>
                </a:path>
                <a:path w="2450465" h="556260">
                  <a:moveTo>
                    <a:pt x="1230862" y="106754"/>
                  </a:moveTo>
                  <a:lnTo>
                    <a:pt x="1224193" y="106754"/>
                  </a:lnTo>
                  <a:lnTo>
                    <a:pt x="1221981" y="105906"/>
                  </a:lnTo>
                  <a:lnTo>
                    <a:pt x="1220198" y="104027"/>
                  </a:lnTo>
                  <a:lnTo>
                    <a:pt x="1214634" y="98389"/>
                  </a:lnTo>
                  <a:lnTo>
                    <a:pt x="1218522" y="88550"/>
                  </a:lnTo>
                  <a:lnTo>
                    <a:pt x="1231255" y="88550"/>
                  </a:lnTo>
                  <a:lnTo>
                    <a:pt x="1235179" y="92604"/>
                  </a:lnTo>
                  <a:lnTo>
                    <a:pt x="1235179" y="103143"/>
                  </a:lnTo>
                  <a:lnTo>
                    <a:pt x="1230862" y="106754"/>
                  </a:lnTo>
                  <a:close/>
                </a:path>
                <a:path w="2450465" h="556260">
                  <a:moveTo>
                    <a:pt x="1274341" y="106754"/>
                  </a:moveTo>
                  <a:lnTo>
                    <a:pt x="1267672" y="106754"/>
                  </a:lnTo>
                  <a:lnTo>
                    <a:pt x="1265460" y="105906"/>
                  </a:lnTo>
                  <a:lnTo>
                    <a:pt x="1263676" y="104027"/>
                  </a:lnTo>
                  <a:lnTo>
                    <a:pt x="1258112" y="98389"/>
                  </a:lnTo>
                  <a:lnTo>
                    <a:pt x="1262001" y="88550"/>
                  </a:lnTo>
                  <a:lnTo>
                    <a:pt x="1274770" y="88550"/>
                  </a:lnTo>
                  <a:lnTo>
                    <a:pt x="1278657" y="92604"/>
                  </a:lnTo>
                  <a:lnTo>
                    <a:pt x="1278657" y="103143"/>
                  </a:lnTo>
                  <a:lnTo>
                    <a:pt x="1274341" y="106754"/>
                  </a:lnTo>
                  <a:close/>
                </a:path>
                <a:path w="2450465" h="556260">
                  <a:moveTo>
                    <a:pt x="1317820" y="106754"/>
                  </a:moveTo>
                  <a:lnTo>
                    <a:pt x="1311150" y="106754"/>
                  </a:lnTo>
                  <a:lnTo>
                    <a:pt x="1308939" y="105906"/>
                  </a:lnTo>
                  <a:lnTo>
                    <a:pt x="1307155" y="104027"/>
                  </a:lnTo>
                  <a:lnTo>
                    <a:pt x="1301591" y="98389"/>
                  </a:lnTo>
                  <a:lnTo>
                    <a:pt x="1305479" y="88550"/>
                  </a:lnTo>
                  <a:lnTo>
                    <a:pt x="1318248" y="88550"/>
                  </a:lnTo>
                  <a:lnTo>
                    <a:pt x="1322136" y="92604"/>
                  </a:lnTo>
                  <a:lnTo>
                    <a:pt x="1322136" y="103143"/>
                  </a:lnTo>
                  <a:lnTo>
                    <a:pt x="1317820" y="106754"/>
                  </a:lnTo>
                  <a:close/>
                </a:path>
                <a:path w="2450465" h="556260">
                  <a:moveTo>
                    <a:pt x="1361334" y="106754"/>
                  </a:moveTo>
                  <a:lnTo>
                    <a:pt x="1354700" y="106754"/>
                  </a:lnTo>
                  <a:lnTo>
                    <a:pt x="1352453" y="105906"/>
                  </a:lnTo>
                  <a:lnTo>
                    <a:pt x="1350634" y="104027"/>
                  </a:lnTo>
                  <a:lnTo>
                    <a:pt x="1345070" y="98389"/>
                  </a:lnTo>
                  <a:lnTo>
                    <a:pt x="1349065" y="88550"/>
                  </a:lnTo>
                  <a:lnTo>
                    <a:pt x="1361726" y="88550"/>
                  </a:lnTo>
                  <a:lnTo>
                    <a:pt x="1365615" y="92604"/>
                  </a:lnTo>
                  <a:lnTo>
                    <a:pt x="1365615" y="103143"/>
                  </a:lnTo>
                  <a:lnTo>
                    <a:pt x="1361334" y="106754"/>
                  </a:lnTo>
                  <a:close/>
                </a:path>
                <a:path w="2450465" h="556260">
                  <a:moveTo>
                    <a:pt x="1404884" y="106754"/>
                  </a:moveTo>
                  <a:lnTo>
                    <a:pt x="1398179" y="106754"/>
                  </a:lnTo>
                  <a:lnTo>
                    <a:pt x="1395932" y="105906"/>
                  </a:lnTo>
                  <a:lnTo>
                    <a:pt x="1388655" y="98389"/>
                  </a:lnTo>
                  <a:lnTo>
                    <a:pt x="1392579" y="88550"/>
                  </a:lnTo>
                  <a:lnTo>
                    <a:pt x="1405205" y="88550"/>
                  </a:lnTo>
                  <a:lnTo>
                    <a:pt x="1409200" y="92604"/>
                  </a:lnTo>
                  <a:lnTo>
                    <a:pt x="1409200" y="103143"/>
                  </a:lnTo>
                  <a:lnTo>
                    <a:pt x="1404884" y="106754"/>
                  </a:lnTo>
                  <a:close/>
                </a:path>
                <a:path w="2450465" h="556260">
                  <a:moveTo>
                    <a:pt x="1448363" y="106754"/>
                  </a:moveTo>
                  <a:lnTo>
                    <a:pt x="1441658" y="106754"/>
                  </a:lnTo>
                  <a:lnTo>
                    <a:pt x="1439411" y="105906"/>
                  </a:lnTo>
                  <a:lnTo>
                    <a:pt x="1432134" y="98389"/>
                  </a:lnTo>
                  <a:lnTo>
                    <a:pt x="1436058" y="88550"/>
                  </a:lnTo>
                  <a:lnTo>
                    <a:pt x="1448684" y="88550"/>
                  </a:lnTo>
                  <a:lnTo>
                    <a:pt x="1452715" y="92604"/>
                  </a:lnTo>
                  <a:lnTo>
                    <a:pt x="1452715" y="103143"/>
                  </a:lnTo>
                  <a:lnTo>
                    <a:pt x="1448363" y="106754"/>
                  </a:lnTo>
                  <a:close/>
                </a:path>
                <a:path w="2450465" h="556260">
                  <a:moveTo>
                    <a:pt x="1491842" y="106754"/>
                  </a:moveTo>
                  <a:lnTo>
                    <a:pt x="1485137" y="106754"/>
                  </a:lnTo>
                  <a:lnTo>
                    <a:pt x="1482889" y="105906"/>
                  </a:lnTo>
                  <a:lnTo>
                    <a:pt x="1481106" y="104027"/>
                  </a:lnTo>
                  <a:lnTo>
                    <a:pt x="1475613" y="98389"/>
                  </a:lnTo>
                  <a:lnTo>
                    <a:pt x="1479537" y="88550"/>
                  </a:lnTo>
                  <a:lnTo>
                    <a:pt x="1492270" y="88550"/>
                  </a:lnTo>
                  <a:lnTo>
                    <a:pt x="1496193" y="92604"/>
                  </a:lnTo>
                  <a:lnTo>
                    <a:pt x="1496193" y="103143"/>
                  </a:lnTo>
                  <a:lnTo>
                    <a:pt x="1491842" y="106754"/>
                  </a:lnTo>
                  <a:close/>
                </a:path>
                <a:path w="2450465" h="556260">
                  <a:moveTo>
                    <a:pt x="1535320" y="106754"/>
                  </a:moveTo>
                  <a:lnTo>
                    <a:pt x="1528687" y="106754"/>
                  </a:lnTo>
                  <a:lnTo>
                    <a:pt x="1526475" y="105906"/>
                  </a:lnTo>
                  <a:lnTo>
                    <a:pt x="1524691" y="104027"/>
                  </a:lnTo>
                  <a:lnTo>
                    <a:pt x="1519092" y="98389"/>
                  </a:lnTo>
                  <a:lnTo>
                    <a:pt x="1523015" y="88550"/>
                  </a:lnTo>
                  <a:lnTo>
                    <a:pt x="1535748" y="88550"/>
                  </a:lnTo>
                  <a:lnTo>
                    <a:pt x="1539672" y="92604"/>
                  </a:lnTo>
                  <a:lnTo>
                    <a:pt x="1539672" y="103143"/>
                  </a:lnTo>
                  <a:lnTo>
                    <a:pt x="1535320" y="106754"/>
                  </a:lnTo>
                  <a:close/>
                </a:path>
                <a:path w="2450465" h="556260">
                  <a:moveTo>
                    <a:pt x="1578799" y="106754"/>
                  </a:moveTo>
                  <a:lnTo>
                    <a:pt x="1572165" y="106754"/>
                  </a:lnTo>
                  <a:lnTo>
                    <a:pt x="1569954" y="105906"/>
                  </a:lnTo>
                  <a:lnTo>
                    <a:pt x="1568170" y="104027"/>
                  </a:lnTo>
                  <a:lnTo>
                    <a:pt x="1562570" y="98389"/>
                  </a:lnTo>
                  <a:lnTo>
                    <a:pt x="1566494" y="88550"/>
                  </a:lnTo>
                  <a:lnTo>
                    <a:pt x="1579227" y="88550"/>
                  </a:lnTo>
                  <a:lnTo>
                    <a:pt x="1583151" y="92604"/>
                  </a:lnTo>
                  <a:lnTo>
                    <a:pt x="1583151" y="103143"/>
                  </a:lnTo>
                  <a:lnTo>
                    <a:pt x="1578799" y="106754"/>
                  </a:lnTo>
                  <a:close/>
                </a:path>
                <a:path w="2450465" h="556260">
                  <a:moveTo>
                    <a:pt x="1622278" y="106754"/>
                  </a:moveTo>
                  <a:lnTo>
                    <a:pt x="1615644" y="106754"/>
                  </a:lnTo>
                  <a:lnTo>
                    <a:pt x="1613432" y="105906"/>
                  </a:lnTo>
                  <a:lnTo>
                    <a:pt x="1611649" y="104027"/>
                  </a:lnTo>
                  <a:lnTo>
                    <a:pt x="1606049" y="98389"/>
                  </a:lnTo>
                  <a:lnTo>
                    <a:pt x="1609972" y="88550"/>
                  </a:lnTo>
                  <a:lnTo>
                    <a:pt x="1622706" y="88550"/>
                  </a:lnTo>
                  <a:lnTo>
                    <a:pt x="1626630" y="92604"/>
                  </a:lnTo>
                  <a:lnTo>
                    <a:pt x="1626630" y="103143"/>
                  </a:lnTo>
                  <a:lnTo>
                    <a:pt x="1622278" y="106754"/>
                  </a:lnTo>
                  <a:close/>
                </a:path>
                <a:path w="2450465" h="556260">
                  <a:moveTo>
                    <a:pt x="1665828" y="106754"/>
                  </a:moveTo>
                  <a:lnTo>
                    <a:pt x="1659158" y="106754"/>
                  </a:lnTo>
                  <a:lnTo>
                    <a:pt x="1656947" y="105906"/>
                  </a:lnTo>
                  <a:lnTo>
                    <a:pt x="1655127" y="104027"/>
                  </a:lnTo>
                  <a:lnTo>
                    <a:pt x="1649528" y="98389"/>
                  </a:lnTo>
                  <a:lnTo>
                    <a:pt x="1653558" y="88550"/>
                  </a:lnTo>
                  <a:lnTo>
                    <a:pt x="1666184" y="88550"/>
                  </a:lnTo>
                  <a:lnTo>
                    <a:pt x="1670108" y="92604"/>
                  </a:lnTo>
                  <a:lnTo>
                    <a:pt x="1670108" y="103143"/>
                  </a:lnTo>
                  <a:lnTo>
                    <a:pt x="1665828" y="106754"/>
                  </a:lnTo>
                  <a:close/>
                </a:path>
                <a:path w="2450465" h="556260">
                  <a:moveTo>
                    <a:pt x="1709378" y="106754"/>
                  </a:moveTo>
                  <a:lnTo>
                    <a:pt x="1702637" y="106754"/>
                  </a:lnTo>
                  <a:lnTo>
                    <a:pt x="1700425" y="105906"/>
                  </a:lnTo>
                  <a:lnTo>
                    <a:pt x="1693113" y="98389"/>
                  </a:lnTo>
                  <a:lnTo>
                    <a:pt x="1697037" y="88550"/>
                  </a:lnTo>
                  <a:lnTo>
                    <a:pt x="1709663" y="88550"/>
                  </a:lnTo>
                  <a:lnTo>
                    <a:pt x="1713694" y="92604"/>
                  </a:lnTo>
                  <a:lnTo>
                    <a:pt x="1713694" y="103143"/>
                  </a:lnTo>
                  <a:lnTo>
                    <a:pt x="1709378" y="106754"/>
                  </a:lnTo>
                  <a:close/>
                </a:path>
                <a:path w="2450465" h="556260">
                  <a:moveTo>
                    <a:pt x="1752856" y="106754"/>
                  </a:moveTo>
                  <a:lnTo>
                    <a:pt x="1746115" y="106754"/>
                  </a:lnTo>
                  <a:lnTo>
                    <a:pt x="1743904" y="105906"/>
                  </a:lnTo>
                  <a:lnTo>
                    <a:pt x="1736592" y="98389"/>
                  </a:lnTo>
                  <a:lnTo>
                    <a:pt x="1740515" y="88550"/>
                  </a:lnTo>
                  <a:lnTo>
                    <a:pt x="1753142" y="88550"/>
                  </a:lnTo>
                  <a:lnTo>
                    <a:pt x="1757172" y="92604"/>
                  </a:lnTo>
                  <a:lnTo>
                    <a:pt x="1757172" y="103143"/>
                  </a:lnTo>
                  <a:lnTo>
                    <a:pt x="1752856" y="106754"/>
                  </a:lnTo>
                  <a:close/>
                </a:path>
                <a:path w="2450465" h="556260">
                  <a:moveTo>
                    <a:pt x="1796335" y="106754"/>
                  </a:moveTo>
                  <a:lnTo>
                    <a:pt x="1789630" y="106754"/>
                  </a:lnTo>
                  <a:lnTo>
                    <a:pt x="1787383" y="105906"/>
                  </a:lnTo>
                  <a:lnTo>
                    <a:pt x="1780071" y="98389"/>
                  </a:lnTo>
                  <a:lnTo>
                    <a:pt x="1783995" y="88550"/>
                  </a:lnTo>
                  <a:lnTo>
                    <a:pt x="1796727" y="88550"/>
                  </a:lnTo>
                  <a:lnTo>
                    <a:pt x="1800651" y="92604"/>
                  </a:lnTo>
                  <a:lnTo>
                    <a:pt x="1800651" y="103143"/>
                  </a:lnTo>
                  <a:lnTo>
                    <a:pt x="1796335" y="106754"/>
                  </a:lnTo>
                  <a:close/>
                </a:path>
                <a:path w="2450465" h="556260">
                  <a:moveTo>
                    <a:pt x="1839814" y="106754"/>
                  </a:moveTo>
                  <a:lnTo>
                    <a:pt x="1833145" y="106754"/>
                  </a:lnTo>
                  <a:lnTo>
                    <a:pt x="1830933" y="105906"/>
                  </a:lnTo>
                  <a:lnTo>
                    <a:pt x="1829149" y="104027"/>
                  </a:lnTo>
                  <a:lnTo>
                    <a:pt x="1823585" y="98389"/>
                  </a:lnTo>
                  <a:lnTo>
                    <a:pt x="1827472" y="88550"/>
                  </a:lnTo>
                  <a:lnTo>
                    <a:pt x="1840206" y="88550"/>
                  </a:lnTo>
                  <a:lnTo>
                    <a:pt x="1844130" y="92604"/>
                  </a:lnTo>
                  <a:lnTo>
                    <a:pt x="1844130" y="103143"/>
                  </a:lnTo>
                  <a:lnTo>
                    <a:pt x="1839814" y="106754"/>
                  </a:lnTo>
                  <a:close/>
                </a:path>
                <a:path w="2450465" h="556260">
                  <a:moveTo>
                    <a:pt x="1883293" y="106754"/>
                  </a:moveTo>
                  <a:lnTo>
                    <a:pt x="1876622" y="106754"/>
                  </a:lnTo>
                  <a:lnTo>
                    <a:pt x="1874412" y="105906"/>
                  </a:lnTo>
                  <a:lnTo>
                    <a:pt x="1872628" y="104027"/>
                  </a:lnTo>
                  <a:lnTo>
                    <a:pt x="1867064" y="98389"/>
                  </a:lnTo>
                  <a:lnTo>
                    <a:pt x="1870951" y="88550"/>
                  </a:lnTo>
                  <a:lnTo>
                    <a:pt x="1883685" y="88550"/>
                  </a:lnTo>
                  <a:lnTo>
                    <a:pt x="1887608" y="92604"/>
                  </a:lnTo>
                  <a:lnTo>
                    <a:pt x="1887608" y="103143"/>
                  </a:lnTo>
                  <a:lnTo>
                    <a:pt x="1883293" y="106754"/>
                  </a:lnTo>
                  <a:close/>
                </a:path>
                <a:path w="2450465" h="556260">
                  <a:moveTo>
                    <a:pt x="1926771" y="106754"/>
                  </a:moveTo>
                  <a:lnTo>
                    <a:pt x="1920101" y="106754"/>
                  </a:lnTo>
                  <a:lnTo>
                    <a:pt x="1917890" y="105906"/>
                  </a:lnTo>
                  <a:lnTo>
                    <a:pt x="1916107" y="104027"/>
                  </a:lnTo>
                  <a:lnTo>
                    <a:pt x="1910543" y="98389"/>
                  </a:lnTo>
                  <a:lnTo>
                    <a:pt x="1914430" y="88550"/>
                  </a:lnTo>
                  <a:lnTo>
                    <a:pt x="1927199" y="88550"/>
                  </a:lnTo>
                  <a:lnTo>
                    <a:pt x="1931087" y="92604"/>
                  </a:lnTo>
                  <a:lnTo>
                    <a:pt x="1931087" y="103143"/>
                  </a:lnTo>
                  <a:lnTo>
                    <a:pt x="1926771" y="106754"/>
                  </a:lnTo>
                  <a:close/>
                </a:path>
                <a:path w="2450465" h="556260">
                  <a:moveTo>
                    <a:pt x="1970286" y="106754"/>
                  </a:moveTo>
                  <a:lnTo>
                    <a:pt x="1963651" y="106754"/>
                  </a:lnTo>
                  <a:lnTo>
                    <a:pt x="1961405" y="105906"/>
                  </a:lnTo>
                  <a:lnTo>
                    <a:pt x="1959585" y="104027"/>
                  </a:lnTo>
                  <a:lnTo>
                    <a:pt x="1954021" y="98389"/>
                  </a:lnTo>
                  <a:lnTo>
                    <a:pt x="1958016" y="88550"/>
                  </a:lnTo>
                  <a:lnTo>
                    <a:pt x="1970678" y="88550"/>
                  </a:lnTo>
                  <a:lnTo>
                    <a:pt x="1974565" y="92604"/>
                  </a:lnTo>
                  <a:lnTo>
                    <a:pt x="1974565" y="103143"/>
                  </a:lnTo>
                  <a:lnTo>
                    <a:pt x="1970286" y="106754"/>
                  </a:lnTo>
                  <a:close/>
                </a:path>
                <a:path w="2450465" h="556260">
                  <a:moveTo>
                    <a:pt x="2013836" y="106754"/>
                  </a:moveTo>
                  <a:lnTo>
                    <a:pt x="2007130" y="106754"/>
                  </a:lnTo>
                  <a:lnTo>
                    <a:pt x="2004883" y="105906"/>
                  </a:lnTo>
                  <a:lnTo>
                    <a:pt x="1997607" y="98389"/>
                  </a:lnTo>
                  <a:lnTo>
                    <a:pt x="2001530" y="88550"/>
                  </a:lnTo>
                  <a:lnTo>
                    <a:pt x="2014157" y="88550"/>
                  </a:lnTo>
                  <a:lnTo>
                    <a:pt x="2018045" y="92604"/>
                  </a:lnTo>
                  <a:lnTo>
                    <a:pt x="2018151" y="103143"/>
                  </a:lnTo>
                  <a:lnTo>
                    <a:pt x="2013836" y="106754"/>
                  </a:lnTo>
                  <a:close/>
                </a:path>
                <a:path w="2450465" h="556260">
                  <a:moveTo>
                    <a:pt x="2057314" y="106754"/>
                  </a:moveTo>
                  <a:lnTo>
                    <a:pt x="2050608" y="106754"/>
                  </a:lnTo>
                  <a:lnTo>
                    <a:pt x="2048362" y="105906"/>
                  </a:lnTo>
                  <a:lnTo>
                    <a:pt x="2041086" y="98389"/>
                  </a:lnTo>
                  <a:lnTo>
                    <a:pt x="2045009" y="88550"/>
                  </a:lnTo>
                  <a:lnTo>
                    <a:pt x="2057635" y="88550"/>
                  </a:lnTo>
                  <a:lnTo>
                    <a:pt x="2061665" y="92604"/>
                  </a:lnTo>
                  <a:lnTo>
                    <a:pt x="2061665" y="103143"/>
                  </a:lnTo>
                  <a:lnTo>
                    <a:pt x="2057314" y="106754"/>
                  </a:lnTo>
                  <a:close/>
                </a:path>
                <a:path w="2450465" h="556260">
                  <a:moveTo>
                    <a:pt x="2100793" y="106754"/>
                  </a:moveTo>
                  <a:lnTo>
                    <a:pt x="2094087" y="106754"/>
                  </a:lnTo>
                  <a:lnTo>
                    <a:pt x="2091840" y="105906"/>
                  </a:lnTo>
                  <a:lnTo>
                    <a:pt x="2090057" y="104027"/>
                  </a:lnTo>
                  <a:lnTo>
                    <a:pt x="2084564" y="98389"/>
                  </a:lnTo>
                  <a:lnTo>
                    <a:pt x="2088487" y="88550"/>
                  </a:lnTo>
                  <a:lnTo>
                    <a:pt x="2101221" y="88550"/>
                  </a:lnTo>
                  <a:lnTo>
                    <a:pt x="2105145" y="92604"/>
                  </a:lnTo>
                  <a:lnTo>
                    <a:pt x="2105145" y="103143"/>
                  </a:lnTo>
                  <a:lnTo>
                    <a:pt x="2100793" y="106754"/>
                  </a:lnTo>
                  <a:close/>
                </a:path>
                <a:path w="2450465" h="556260">
                  <a:moveTo>
                    <a:pt x="2144272" y="106754"/>
                  </a:moveTo>
                  <a:lnTo>
                    <a:pt x="2137637" y="106754"/>
                  </a:lnTo>
                  <a:lnTo>
                    <a:pt x="2135426" y="105906"/>
                  </a:lnTo>
                  <a:lnTo>
                    <a:pt x="2133643" y="104027"/>
                  </a:lnTo>
                  <a:lnTo>
                    <a:pt x="2128043" y="98389"/>
                  </a:lnTo>
                  <a:lnTo>
                    <a:pt x="2131966" y="88550"/>
                  </a:lnTo>
                  <a:lnTo>
                    <a:pt x="2144700" y="88550"/>
                  </a:lnTo>
                  <a:lnTo>
                    <a:pt x="2148623" y="92604"/>
                  </a:lnTo>
                  <a:lnTo>
                    <a:pt x="2148623" y="103143"/>
                  </a:lnTo>
                  <a:lnTo>
                    <a:pt x="2144272" y="106754"/>
                  </a:lnTo>
                  <a:close/>
                </a:path>
                <a:path w="2450465" h="556260">
                  <a:moveTo>
                    <a:pt x="2187751" y="106754"/>
                  </a:moveTo>
                  <a:lnTo>
                    <a:pt x="2181116" y="106754"/>
                  </a:lnTo>
                  <a:lnTo>
                    <a:pt x="2178905" y="105906"/>
                  </a:lnTo>
                  <a:lnTo>
                    <a:pt x="2177122" y="104027"/>
                  </a:lnTo>
                  <a:lnTo>
                    <a:pt x="2171522" y="98389"/>
                  </a:lnTo>
                  <a:lnTo>
                    <a:pt x="2175445" y="88550"/>
                  </a:lnTo>
                  <a:lnTo>
                    <a:pt x="2188178" y="88550"/>
                  </a:lnTo>
                  <a:lnTo>
                    <a:pt x="2192101" y="92604"/>
                  </a:lnTo>
                  <a:lnTo>
                    <a:pt x="2192101" y="103143"/>
                  </a:lnTo>
                  <a:lnTo>
                    <a:pt x="2187751" y="106754"/>
                  </a:lnTo>
                  <a:close/>
                </a:path>
                <a:path w="2450465" h="556260">
                  <a:moveTo>
                    <a:pt x="2231301" y="106754"/>
                  </a:moveTo>
                  <a:lnTo>
                    <a:pt x="2224630" y="106754"/>
                  </a:lnTo>
                  <a:lnTo>
                    <a:pt x="2222420" y="105906"/>
                  </a:lnTo>
                  <a:lnTo>
                    <a:pt x="2220600" y="104027"/>
                  </a:lnTo>
                  <a:lnTo>
                    <a:pt x="2215001" y="98389"/>
                  </a:lnTo>
                  <a:lnTo>
                    <a:pt x="2218924" y="88550"/>
                  </a:lnTo>
                  <a:lnTo>
                    <a:pt x="2231657" y="88550"/>
                  </a:lnTo>
                  <a:lnTo>
                    <a:pt x="2235580" y="92604"/>
                  </a:lnTo>
                  <a:lnTo>
                    <a:pt x="2235580" y="103143"/>
                  </a:lnTo>
                  <a:lnTo>
                    <a:pt x="2231301" y="106754"/>
                  </a:lnTo>
                  <a:close/>
                </a:path>
                <a:path w="2450465" h="556260">
                  <a:moveTo>
                    <a:pt x="2274779" y="106754"/>
                  </a:moveTo>
                  <a:lnTo>
                    <a:pt x="2268109" y="106754"/>
                  </a:lnTo>
                  <a:lnTo>
                    <a:pt x="2265897" y="105906"/>
                  </a:lnTo>
                  <a:lnTo>
                    <a:pt x="2264079" y="104027"/>
                  </a:lnTo>
                  <a:lnTo>
                    <a:pt x="2258479" y="98389"/>
                  </a:lnTo>
                  <a:lnTo>
                    <a:pt x="2262509" y="88550"/>
                  </a:lnTo>
                  <a:lnTo>
                    <a:pt x="2275136" y="88550"/>
                  </a:lnTo>
                  <a:lnTo>
                    <a:pt x="2279059" y="92604"/>
                  </a:lnTo>
                  <a:lnTo>
                    <a:pt x="2279059" y="103143"/>
                  </a:lnTo>
                  <a:lnTo>
                    <a:pt x="2274779" y="106754"/>
                  </a:lnTo>
                  <a:close/>
                </a:path>
                <a:path w="2450465" h="556260">
                  <a:moveTo>
                    <a:pt x="2318329" y="106754"/>
                  </a:moveTo>
                  <a:lnTo>
                    <a:pt x="2311588" y="106754"/>
                  </a:lnTo>
                  <a:lnTo>
                    <a:pt x="2309376" y="105906"/>
                  </a:lnTo>
                  <a:lnTo>
                    <a:pt x="2302065" y="98389"/>
                  </a:lnTo>
                  <a:lnTo>
                    <a:pt x="2305988" y="88550"/>
                  </a:lnTo>
                  <a:lnTo>
                    <a:pt x="2318615" y="88550"/>
                  </a:lnTo>
                  <a:lnTo>
                    <a:pt x="2322538" y="92604"/>
                  </a:lnTo>
                  <a:lnTo>
                    <a:pt x="2322645" y="103143"/>
                  </a:lnTo>
                  <a:lnTo>
                    <a:pt x="2318329" y="106754"/>
                  </a:lnTo>
                  <a:close/>
                </a:path>
                <a:path w="2450465" h="556260">
                  <a:moveTo>
                    <a:pt x="2361808" y="106754"/>
                  </a:moveTo>
                  <a:lnTo>
                    <a:pt x="2355066" y="106754"/>
                  </a:lnTo>
                  <a:lnTo>
                    <a:pt x="2352855" y="105906"/>
                  </a:lnTo>
                  <a:lnTo>
                    <a:pt x="2345544" y="98389"/>
                  </a:lnTo>
                  <a:lnTo>
                    <a:pt x="2349467" y="88550"/>
                  </a:lnTo>
                  <a:lnTo>
                    <a:pt x="2362093" y="88550"/>
                  </a:lnTo>
                  <a:lnTo>
                    <a:pt x="2366123" y="92604"/>
                  </a:lnTo>
                  <a:lnTo>
                    <a:pt x="2366123" y="103143"/>
                  </a:lnTo>
                  <a:lnTo>
                    <a:pt x="2361808" y="106754"/>
                  </a:lnTo>
                  <a:close/>
                </a:path>
                <a:path w="2450465" h="556260">
                  <a:moveTo>
                    <a:pt x="2405287" y="106754"/>
                  </a:moveTo>
                  <a:lnTo>
                    <a:pt x="2398581" y="106754"/>
                  </a:lnTo>
                  <a:lnTo>
                    <a:pt x="2396333" y="105906"/>
                  </a:lnTo>
                  <a:lnTo>
                    <a:pt x="2389022" y="98389"/>
                  </a:lnTo>
                  <a:lnTo>
                    <a:pt x="2392945" y="88550"/>
                  </a:lnTo>
                  <a:lnTo>
                    <a:pt x="2405679" y="88550"/>
                  </a:lnTo>
                  <a:lnTo>
                    <a:pt x="2409602" y="92604"/>
                  </a:lnTo>
                  <a:lnTo>
                    <a:pt x="2409602" y="103143"/>
                  </a:lnTo>
                  <a:lnTo>
                    <a:pt x="2405287" y="106754"/>
                  </a:lnTo>
                  <a:close/>
                </a:path>
                <a:path w="2450465" h="556260">
                  <a:moveTo>
                    <a:pt x="2437315" y="148136"/>
                  </a:moveTo>
                  <a:lnTo>
                    <a:pt x="2436103" y="146552"/>
                  </a:lnTo>
                  <a:lnTo>
                    <a:pt x="2435533" y="144562"/>
                  </a:lnTo>
                  <a:lnTo>
                    <a:pt x="2435581" y="139735"/>
                  </a:lnTo>
                  <a:lnTo>
                    <a:pt x="2436638" y="137303"/>
                  </a:lnTo>
                  <a:lnTo>
                    <a:pt x="2438778" y="135571"/>
                  </a:lnTo>
                  <a:lnTo>
                    <a:pt x="2438196" y="139845"/>
                  </a:lnTo>
                  <a:lnTo>
                    <a:pt x="2437315" y="148136"/>
                  </a:lnTo>
                  <a:close/>
                </a:path>
                <a:path w="2450465" h="556260">
                  <a:moveTo>
                    <a:pt x="58187" y="148947"/>
                  </a:moveTo>
                  <a:lnTo>
                    <a:pt x="52373" y="138813"/>
                  </a:lnTo>
                  <a:lnTo>
                    <a:pt x="49590" y="133839"/>
                  </a:lnTo>
                  <a:lnTo>
                    <a:pt x="50375" y="133618"/>
                  </a:lnTo>
                  <a:lnTo>
                    <a:pt x="51160" y="133470"/>
                  </a:lnTo>
                  <a:lnTo>
                    <a:pt x="59756" y="133470"/>
                  </a:lnTo>
                  <a:lnTo>
                    <a:pt x="63679" y="143309"/>
                  </a:lnTo>
                  <a:lnTo>
                    <a:pt x="58187" y="148947"/>
                  </a:lnTo>
                  <a:close/>
                </a:path>
                <a:path w="2450465" h="556260">
                  <a:moveTo>
                    <a:pt x="1970286" y="151674"/>
                  </a:moveTo>
                  <a:lnTo>
                    <a:pt x="1963651" y="151674"/>
                  </a:lnTo>
                  <a:lnTo>
                    <a:pt x="1961405" y="150827"/>
                  </a:lnTo>
                  <a:lnTo>
                    <a:pt x="1959585" y="148947"/>
                  </a:lnTo>
                  <a:lnTo>
                    <a:pt x="1954021" y="143309"/>
                  </a:lnTo>
                  <a:lnTo>
                    <a:pt x="1958016" y="133470"/>
                  </a:lnTo>
                  <a:lnTo>
                    <a:pt x="1970678" y="133470"/>
                  </a:lnTo>
                  <a:lnTo>
                    <a:pt x="1974565" y="137524"/>
                  </a:lnTo>
                  <a:lnTo>
                    <a:pt x="1974565" y="148063"/>
                  </a:lnTo>
                  <a:lnTo>
                    <a:pt x="1970286" y="151674"/>
                  </a:lnTo>
                  <a:close/>
                </a:path>
                <a:path w="2450465" h="556260">
                  <a:moveTo>
                    <a:pt x="2013836" y="151674"/>
                  </a:moveTo>
                  <a:lnTo>
                    <a:pt x="2007130" y="151674"/>
                  </a:lnTo>
                  <a:lnTo>
                    <a:pt x="2004883" y="150827"/>
                  </a:lnTo>
                  <a:lnTo>
                    <a:pt x="1997607" y="143309"/>
                  </a:lnTo>
                  <a:lnTo>
                    <a:pt x="2001530" y="133470"/>
                  </a:lnTo>
                  <a:lnTo>
                    <a:pt x="2014157" y="133470"/>
                  </a:lnTo>
                  <a:lnTo>
                    <a:pt x="2018045" y="137524"/>
                  </a:lnTo>
                  <a:lnTo>
                    <a:pt x="2018151" y="148063"/>
                  </a:lnTo>
                  <a:lnTo>
                    <a:pt x="2013836" y="151674"/>
                  </a:lnTo>
                  <a:close/>
                </a:path>
                <a:path w="2450465" h="556260">
                  <a:moveTo>
                    <a:pt x="2057314" y="151674"/>
                  </a:moveTo>
                  <a:lnTo>
                    <a:pt x="2050608" y="151674"/>
                  </a:lnTo>
                  <a:lnTo>
                    <a:pt x="2048362" y="150827"/>
                  </a:lnTo>
                  <a:lnTo>
                    <a:pt x="2041086" y="143309"/>
                  </a:lnTo>
                  <a:lnTo>
                    <a:pt x="2045009" y="133470"/>
                  </a:lnTo>
                  <a:lnTo>
                    <a:pt x="2057635" y="133470"/>
                  </a:lnTo>
                  <a:lnTo>
                    <a:pt x="2061665" y="137524"/>
                  </a:lnTo>
                  <a:lnTo>
                    <a:pt x="2061665" y="148063"/>
                  </a:lnTo>
                  <a:lnTo>
                    <a:pt x="2057314" y="151674"/>
                  </a:lnTo>
                  <a:close/>
                </a:path>
                <a:path w="2450465" h="556260">
                  <a:moveTo>
                    <a:pt x="2100793" y="151674"/>
                  </a:moveTo>
                  <a:lnTo>
                    <a:pt x="2094087" y="151674"/>
                  </a:lnTo>
                  <a:lnTo>
                    <a:pt x="2091840" y="150827"/>
                  </a:lnTo>
                  <a:lnTo>
                    <a:pt x="2090057" y="148947"/>
                  </a:lnTo>
                  <a:lnTo>
                    <a:pt x="2084564" y="143309"/>
                  </a:lnTo>
                  <a:lnTo>
                    <a:pt x="2088487" y="133470"/>
                  </a:lnTo>
                  <a:lnTo>
                    <a:pt x="2101221" y="133470"/>
                  </a:lnTo>
                  <a:lnTo>
                    <a:pt x="2105145" y="137524"/>
                  </a:lnTo>
                  <a:lnTo>
                    <a:pt x="2105145" y="148063"/>
                  </a:lnTo>
                  <a:lnTo>
                    <a:pt x="2100793" y="151674"/>
                  </a:lnTo>
                  <a:close/>
                </a:path>
                <a:path w="2450465" h="556260">
                  <a:moveTo>
                    <a:pt x="2144272" y="151674"/>
                  </a:moveTo>
                  <a:lnTo>
                    <a:pt x="2137637" y="151674"/>
                  </a:lnTo>
                  <a:lnTo>
                    <a:pt x="2135426" y="150827"/>
                  </a:lnTo>
                  <a:lnTo>
                    <a:pt x="2133643" y="148947"/>
                  </a:lnTo>
                  <a:lnTo>
                    <a:pt x="2128043" y="143309"/>
                  </a:lnTo>
                  <a:lnTo>
                    <a:pt x="2131966" y="133470"/>
                  </a:lnTo>
                  <a:lnTo>
                    <a:pt x="2144700" y="133470"/>
                  </a:lnTo>
                  <a:lnTo>
                    <a:pt x="2148623" y="137524"/>
                  </a:lnTo>
                  <a:lnTo>
                    <a:pt x="2148623" y="148063"/>
                  </a:lnTo>
                  <a:lnTo>
                    <a:pt x="2144272" y="151674"/>
                  </a:lnTo>
                  <a:close/>
                </a:path>
                <a:path w="2450465" h="556260">
                  <a:moveTo>
                    <a:pt x="2187751" y="151674"/>
                  </a:moveTo>
                  <a:lnTo>
                    <a:pt x="2181116" y="151674"/>
                  </a:lnTo>
                  <a:lnTo>
                    <a:pt x="2178905" y="150827"/>
                  </a:lnTo>
                  <a:lnTo>
                    <a:pt x="2177122" y="148947"/>
                  </a:lnTo>
                  <a:lnTo>
                    <a:pt x="2171522" y="143309"/>
                  </a:lnTo>
                  <a:lnTo>
                    <a:pt x="2175445" y="133470"/>
                  </a:lnTo>
                  <a:lnTo>
                    <a:pt x="2188178" y="133470"/>
                  </a:lnTo>
                  <a:lnTo>
                    <a:pt x="2192101" y="137524"/>
                  </a:lnTo>
                  <a:lnTo>
                    <a:pt x="2192101" y="148063"/>
                  </a:lnTo>
                  <a:lnTo>
                    <a:pt x="2187751" y="151674"/>
                  </a:lnTo>
                  <a:close/>
                </a:path>
                <a:path w="2450465" h="556260">
                  <a:moveTo>
                    <a:pt x="2231301" y="151674"/>
                  </a:moveTo>
                  <a:lnTo>
                    <a:pt x="2224630" y="151674"/>
                  </a:lnTo>
                  <a:lnTo>
                    <a:pt x="2222420" y="150827"/>
                  </a:lnTo>
                  <a:lnTo>
                    <a:pt x="2220600" y="148947"/>
                  </a:lnTo>
                  <a:lnTo>
                    <a:pt x="2215001" y="143309"/>
                  </a:lnTo>
                  <a:lnTo>
                    <a:pt x="2218924" y="133470"/>
                  </a:lnTo>
                  <a:lnTo>
                    <a:pt x="2231657" y="133470"/>
                  </a:lnTo>
                  <a:lnTo>
                    <a:pt x="2235580" y="137524"/>
                  </a:lnTo>
                  <a:lnTo>
                    <a:pt x="2235580" y="148063"/>
                  </a:lnTo>
                  <a:lnTo>
                    <a:pt x="2231301" y="151674"/>
                  </a:lnTo>
                  <a:close/>
                </a:path>
                <a:path w="2450465" h="556260">
                  <a:moveTo>
                    <a:pt x="2274779" y="151674"/>
                  </a:moveTo>
                  <a:lnTo>
                    <a:pt x="2268109" y="151674"/>
                  </a:lnTo>
                  <a:lnTo>
                    <a:pt x="2265897" y="150827"/>
                  </a:lnTo>
                  <a:lnTo>
                    <a:pt x="2264079" y="148947"/>
                  </a:lnTo>
                  <a:lnTo>
                    <a:pt x="2258479" y="143309"/>
                  </a:lnTo>
                  <a:lnTo>
                    <a:pt x="2262509" y="133470"/>
                  </a:lnTo>
                  <a:lnTo>
                    <a:pt x="2275136" y="133470"/>
                  </a:lnTo>
                  <a:lnTo>
                    <a:pt x="2279059" y="137524"/>
                  </a:lnTo>
                  <a:lnTo>
                    <a:pt x="2279059" y="148063"/>
                  </a:lnTo>
                  <a:lnTo>
                    <a:pt x="2274779" y="151674"/>
                  </a:lnTo>
                  <a:close/>
                </a:path>
                <a:path w="2450465" h="556260">
                  <a:moveTo>
                    <a:pt x="2318329" y="151674"/>
                  </a:moveTo>
                  <a:lnTo>
                    <a:pt x="2311588" y="151674"/>
                  </a:lnTo>
                  <a:lnTo>
                    <a:pt x="2309376" y="150827"/>
                  </a:lnTo>
                  <a:lnTo>
                    <a:pt x="2302065" y="143309"/>
                  </a:lnTo>
                  <a:lnTo>
                    <a:pt x="2305988" y="133470"/>
                  </a:lnTo>
                  <a:lnTo>
                    <a:pt x="2318615" y="133470"/>
                  </a:lnTo>
                  <a:lnTo>
                    <a:pt x="2322645" y="137524"/>
                  </a:lnTo>
                  <a:lnTo>
                    <a:pt x="2322645" y="148063"/>
                  </a:lnTo>
                  <a:lnTo>
                    <a:pt x="2318329" y="151674"/>
                  </a:lnTo>
                  <a:close/>
                </a:path>
                <a:path w="2450465" h="556260">
                  <a:moveTo>
                    <a:pt x="2361808" y="151674"/>
                  </a:moveTo>
                  <a:lnTo>
                    <a:pt x="2355066" y="151674"/>
                  </a:lnTo>
                  <a:lnTo>
                    <a:pt x="2352855" y="150827"/>
                  </a:lnTo>
                  <a:lnTo>
                    <a:pt x="2345544" y="143309"/>
                  </a:lnTo>
                  <a:lnTo>
                    <a:pt x="2349467" y="133470"/>
                  </a:lnTo>
                  <a:lnTo>
                    <a:pt x="2362093" y="133470"/>
                  </a:lnTo>
                  <a:lnTo>
                    <a:pt x="2366123" y="137524"/>
                  </a:lnTo>
                  <a:lnTo>
                    <a:pt x="2366123" y="148063"/>
                  </a:lnTo>
                  <a:lnTo>
                    <a:pt x="2361808" y="151674"/>
                  </a:lnTo>
                  <a:close/>
                </a:path>
                <a:path w="2450465" h="556260">
                  <a:moveTo>
                    <a:pt x="2405287" y="151674"/>
                  </a:moveTo>
                  <a:lnTo>
                    <a:pt x="2398581" y="151674"/>
                  </a:lnTo>
                  <a:lnTo>
                    <a:pt x="2396333" y="150827"/>
                  </a:lnTo>
                  <a:lnTo>
                    <a:pt x="2389022" y="143309"/>
                  </a:lnTo>
                  <a:lnTo>
                    <a:pt x="2392945" y="133470"/>
                  </a:lnTo>
                  <a:lnTo>
                    <a:pt x="2405679" y="133470"/>
                  </a:lnTo>
                  <a:lnTo>
                    <a:pt x="2409602" y="137524"/>
                  </a:lnTo>
                  <a:lnTo>
                    <a:pt x="2409602" y="148063"/>
                  </a:lnTo>
                  <a:lnTo>
                    <a:pt x="2405287" y="151674"/>
                  </a:lnTo>
                  <a:close/>
                </a:path>
                <a:path w="2450465" h="556260">
                  <a:moveTo>
                    <a:pt x="99882" y="151711"/>
                  </a:moveTo>
                  <a:lnTo>
                    <a:pt x="93212" y="151711"/>
                  </a:lnTo>
                  <a:lnTo>
                    <a:pt x="91036" y="150900"/>
                  </a:lnTo>
                  <a:lnTo>
                    <a:pt x="89253" y="149095"/>
                  </a:lnTo>
                  <a:lnTo>
                    <a:pt x="83689" y="143309"/>
                  </a:lnTo>
                  <a:lnTo>
                    <a:pt x="87576" y="133470"/>
                  </a:lnTo>
                  <a:lnTo>
                    <a:pt x="100345" y="133470"/>
                  </a:lnTo>
                  <a:lnTo>
                    <a:pt x="104233" y="137524"/>
                  </a:lnTo>
                  <a:lnTo>
                    <a:pt x="104233" y="148100"/>
                  </a:lnTo>
                  <a:lnTo>
                    <a:pt x="99882" y="151711"/>
                  </a:lnTo>
                  <a:close/>
                </a:path>
                <a:path w="2450465" h="556260">
                  <a:moveTo>
                    <a:pt x="143360" y="151711"/>
                  </a:moveTo>
                  <a:lnTo>
                    <a:pt x="136691" y="151711"/>
                  </a:lnTo>
                  <a:lnTo>
                    <a:pt x="134515" y="150900"/>
                  </a:lnTo>
                  <a:lnTo>
                    <a:pt x="132731" y="149095"/>
                  </a:lnTo>
                  <a:lnTo>
                    <a:pt x="127167" y="143309"/>
                  </a:lnTo>
                  <a:lnTo>
                    <a:pt x="131055" y="133470"/>
                  </a:lnTo>
                  <a:lnTo>
                    <a:pt x="143824" y="133470"/>
                  </a:lnTo>
                  <a:lnTo>
                    <a:pt x="147712" y="137524"/>
                  </a:lnTo>
                  <a:lnTo>
                    <a:pt x="147712" y="148100"/>
                  </a:lnTo>
                  <a:lnTo>
                    <a:pt x="143360" y="151711"/>
                  </a:lnTo>
                  <a:close/>
                </a:path>
                <a:path w="2450465" h="556260">
                  <a:moveTo>
                    <a:pt x="186946" y="151711"/>
                  </a:moveTo>
                  <a:lnTo>
                    <a:pt x="180241" y="151711"/>
                  </a:lnTo>
                  <a:lnTo>
                    <a:pt x="178029" y="150900"/>
                  </a:lnTo>
                  <a:lnTo>
                    <a:pt x="176210" y="149095"/>
                  </a:lnTo>
                  <a:lnTo>
                    <a:pt x="170646" y="143309"/>
                  </a:lnTo>
                  <a:lnTo>
                    <a:pt x="174676" y="133470"/>
                  </a:lnTo>
                  <a:lnTo>
                    <a:pt x="187303" y="133470"/>
                  </a:lnTo>
                  <a:lnTo>
                    <a:pt x="191190" y="137524"/>
                  </a:lnTo>
                  <a:lnTo>
                    <a:pt x="191333" y="142609"/>
                  </a:lnTo>
                  <a:lnTo>
                    <a:pt x="191333" y="148100"/>
                  </a:lnTo>
                  <a:lnTo>
                    <a:pt x="186946" y="151711"/>
                  </a:lnTo>
                  <a:close/>
                </a:path>
                <a:path w="2450465" h="556260">
                  <a:moveTo>
                    <a:pt x="230425" y="151711"/>
                  </a:moveTo>
                  <a:lnTo>
                    <a:pt x="223719" y="151711"/>
                  </a:lnTo>
                  <a:lnTo>
                    <a:pt x="221508" y="150900"/>
                  </a:lnTo>
                  <a:lnTo>
                    <a:pt x="219689" y="149095"/>
                  </a:lnTo>
                  <a:lnTo>
                    <a:pt x="214232" y="143309"/>
                  </a:lnTo>
                  <a:lnTo>
                    <a:pt x="218155" y="133470"/>
                  </a:lnTo>
                  <a:lnTo>
                    <a:pt x="230781" y="133470"/>
                  </a:lnTo>
                  <a:lnTo>
                    <a:pt x="234812" y="137524"/>
                  </a:lnTo>
                  <a:lnTo>
                    <a:pt x="234812" y="148100"/>
                  </a:lnTo>
                  <a:lnTo>
                    <a:pt x="230425" y="151711"/>
                  </a:lnTo>
                  <a:close/>
                </a:path>
                <a:path w="2450465" h="556260">
                  <a:moveTo>
                    <a:pt x="273904" y="151711"/>
                  </a:moveTo>
                  <a:lnTo>
                    <a:pt x="267198" y="151711"/>
                  </a:lnTo>
                  <a:lnTo>
                    <a:pt x="264987" y="150900"/>
                  </a:lnTo>
                  <a:lnTo>
                    <a:pt x="263203" y="149095"/>
                  </a:lnTo>
                  <a:lnTo>
                    <a:pt x="257710" y="143309"/>
                  </a:lnTo>
                  <a:lnTo>
                    <a:pt x="261634" y="133470"/>
                  </a:lnTo>
                  <a:lnTo>
                    <a:pt x="274367" y="133470"/>
                  </a:lnTo>
                  <a:lnTo>
                    <a:pt x="278291" y="137524"/>
                  </a:lnTo>
                  <a:lnTo>
                    <a:pt x="278291" y="148100"/>
                  </a:lnTo>
                  <a:lnTo>
                    <a:pt x="273904" y="151711"/>
                  </a:lnTo>
                  <a:close/>
                </a:path>
                <a:path w="2450465" h="556260">
                  <a:moveTo>
                    <a:pt x="317382" y="151711"/>
                  </a:moveTo>
                  <a:lnTo>
                    <a:pt x="310712" y="151711"/>
                  </a:lnTo>
                  <a:lnTo>
                    <a:pt x="308537" y="150900"/>
                  </a:lnTo>
                  <a:lnTo>
                    <a:pt x="301189" y="143309"/>
                  </a:lnTo>
                  <a:lnTo>
                    <a:pt x="305113" y="133470"/>
                  </a:lnTo>
                  <a:lnTo>
                    <a:pt x="317846" y="133470"/>
                  </a:lnTo>
                  <a:lnTo>
                    <a:pt x="321769" y="137524"/>
                  </a:lnTo>
                  <a:lnTo>
                    <a:pt x="321769" y="148100"/>
                  </a:lnTo>
                  <a:lnTo>
                    <a:pt x="317382" y="151711"/>
                  </a:lnTo>
                  <a:close/>
                </a:path>
                <a:path w="2450465" h="556260">
                  <a:moveTo>
                    <a:pt x="360861" y="151711"/>
                  </a:moveTo>
                  <a:lnTo>
                    <a:pt x="354191" y="151711"/>
                  </a:lnTo>
                  <a:lnTo>
                    <a:pt x="352015" y="150900"/>
                  </a:lnTo>
                  <a:lnTo>
                    <a:pt x="344668" y="143309"/>
                  </a:lnTo>
                  <a:lnTo>
                    <a:pt x="348591" y="133470"/>
                  </a:lnTo>
                  <a:lnTo>
                    <a:pt x="361324" y="133470"/>
                  </a:lnTo>
                  <a:lnTo>
                    <a:pt x="365248" y="137524"/>
                  </a:lnTo>
                  <a:lnTo>
                    <a:pt x="365248" y="148100"/>
                  </a:lnTo>
                  <a:lnTo>
                    <a:pt x="360861" y="151711"/>
                  </a:lnTo>
                  <a:close/>
                </a:path>
                <a:path w="2450465" h="556260">
                  <a:moveTo>
                    <a:pt x="404340" y="151711"/>
                  </a:moveTo>
                  <a:lnTo>
                    <a:pt x="397670" y="151711"/>
                  </a:lnTo>
                  <a:lnTo>
                    <a:pt x="395494" y="150900"/>
                  </a:lnTo>
                  <a:lnTo>
                    <a:pt x="388147" y="143309"/>
                  </a:lnTo>
                  <a:lnTo>
                    <a:pt x="392070" y="133470"/>
                  </a:lnTo>
                  <a:lnTo>
                    <a:pt x="404803" y="133470"/>
                  </a:lnTo>
                  <a:lnTo>
                    <a:pt x="408727" y="137524"/>
                  </a:lnTo>
                  <a:lnTo>
                    <a:pt x="408727" y="148100"/>
                  </a:lnTo>
                  <a:lnTo>
                    <a:pt x="404340" y="151711"/>
                  </a:lnTo>
                  <a:close/>
                </a:path>
                <a:path w="2450465" h="556260">
                  <a:moveTo>
                    <a:pt x="447890" y="151711"/>
                  </a:moveTo>
                  <a:lnTo>
                    <a:pt x="441220" y="151711"/>
                  </a:lnTo>
                  <a:lnTo>
                    <a:pt x="439008" y="150900"/>
                  </a:lnTo>
                  <a:lnTo>
                    <a:pt x="437225" y="149095"/>
                  </a:lnTo>
                  <a:lnTo>
                    <a:pt x="431625" y="143309"/>
                  </a:lnTo>
                  <a:lnTo>
                    <a:pt x="435549" y="133470"/>
                  </a:lnTo>
                  <a:lnTo>
                    <a:pt x="448282" y="133470"/>
                  </a:lnTo>
                  <a:lnTo>
                    <a:pt x="452205" y="137524"/>
                  </a:lnTo>
                  <a:lnTo>
                    <a:pt x="452205" y="148100"/>
                  </a:lnTo>
                  <a:lnTo>
                    <a:pt x="447890" y="151711"/>
                  </a:lnTo>
                  <a:close/>
                </a:path>
                <a:path w="2450465" h="556260">
                  <a:moveTo>
                    <a:pt x="491440" y="151711"/>
                  </a:moveTo>
                  <a:lnTo>
                    <a:pt x="484699" y="151711"/>
                  </a:lnTo>
                  <a:lnTo>
                    <a:pt x="482487" y="150900"/>
                  </a:lnTo>
                  <a:lnTo>
                    <a:pt x="480704" y="149095"/>
                  </a:lnTo>
                  <a:lnTo>
                    <a:pt x="475104" y="143309"/>
                  </a:lnTo>
                  <a:lnTo>
                    <a:pt x="479134" y="133470"/>
                  </a:lnTo>
                  <a:lnTo>
                    <a:pt x="491761" y="133470"/>
                  </a:lnTo>
                  <a:lnTo>
                    <a:pt x="495791" y="137524"/>
                  </a:lnTo>
                  <a:lnTo>
                    <a:pt x="495791" y="148100"/>
                  </a:lnTo>
                  <a:lnTo>
                    <a:pt x="491440" y="151711"/>
                  </a:lnTo>
                  <a:close/>
                </a:path>
                <a:path w="2450465" h="556260">
                  <a:moveTo>
                    <a:pt x="534918" y="151711"/>
                  </a:moveTo>
                  <a:lnTo>
                    <a:pt x="528177" y="151711"/>
                  </a:lnTo>
                  <a:lnTo>
                    <a:pt x="525966" y="150900"/>
                  </a:lnTo>
                  <a:lnTo>
                    <a:pt x="524182" y="149095"/>
                  </a:lnTo>
                  <a:lnTo>
                    <a:pt x="518690" y="143309"/>
                  </a:lnTo>
                  <a:lnTo>
                    <a:pt x="522613" y="133470"/>
                  </a:lnTo>
                  <a:lnTo>
                    <a:pt x="535239" y="133470"/>
                  </a:lnTo>
                  <a:lnTo>
                    <a:pt x="539270" y="137524"/>
                  </a:lnTo>
                  <a:lnTo>
                    <a:pt x="539270" y="148100"/>
                  </a:lnTo>
                  <a:lnTo>
                    <a:pt x="534918" y="151711"/>
                  </a:lnTo>
                  <a:close/>
                </a:path>
                <a:path w="2450465" h="556260">
                  <a:moveTo>
                    <a:pt x="578397" y="151711"/>
                  </a:moveTo>
                  <a:lnTo>
                    <a:pt x="571656" y="151711"/>
                  </a:lnTo>
                  <a:lnTo>
                    <a:pt x="569444" y="150900"/>
                  </a:lnTo>
                  <a:lnTo>
                    <a:pt x="567661" y="149095"/>
                  </a:lnTo>
                  <a:lnTo>
                    <a:pt x="562168" y="143309"/>
                  </a:lnTo>
                  <a:lnTo>
                    <a:pt x="566092" y="133470"/>
                  </a:lnTo>
                  <a:lnTo>
                    <a:pt x="578825" y="133470"/>
                  </a:lnTo>
                  <a:lnTo>
                    <a:pt x="582748" y="137524"/>
                  </a:lnTo>
                  <a:lnTo>
                    <a:pt x="582748" y="148100"/>
                  </a:lnTo>
                  <a:lnTo>
                    <a:pt x="578397" y="151711"/>
                  </a:lnTo>
                  <a:close/>
                </a:path>
                <a:path w="2450465" h="556260">
                  <a:moveTo>
                    <a:pt x="621876" y="151711"/>
                  </a:moveTo>
                  <a:lnTo>
                    <a:pt x="615206" y="151711"/>
                  </a:lnTo>
                  <a:lnTo>
                    <a:pt x="613030" y="150900"/>
                  </a:lnTo>
                  <a:lnTo>
                    <a:pt x="611247" y="149095"/>
                  </a:lnTo>
                  <a:lnTo>
                    <a:pt x="605683" y="143309"/>
                  </a:lnTo>
                  <a:lnTo>
                    <a:pt x="609570" y="133470"/>
                  </a:lnTo>
                  <a:lnTo>
                    <a:pt x="622304" y="133470"/>
                  </a:lnTo>
                  <a:lnTo>
                    <a:pt x="626227" y="137524"/>
                  </a:lnTo>
                  <a:lnTo>
                    <a:pt x="626227" y="148100"/>
                  </a:lnTo>
                  <a:lnTo>
                    <a:pt x="621876" y="151711"/>
                  </a:lnTo>
                  <a:close/>
                </a:path>
                <a:path w="2450465" h="556260">
                  <a:moveTo>
                    <a:pt x="665355" y="151711"/>
                  </a:moveTo>
                  <a:lnTo>
                    <a:pt x="658685" y="151711"/>
                  </a:lnTo>
                  <a:lnTo>
                    <a:pt x="656509" y="150900"/>
                  </a:lnTo>
                  <a:lnTo>
                    <a:pt x="654726" y="149095"/>
                  </a:lnTo>
                  <a:lnTo>
                    <a:pt x="649161" y="143309"/>
                  </a:lnTo>
                  <a:lnTo>
                    <a:pt x="653049" y="133470"/>
                  </a:lnTo>
                  <a:lnTo>
                    <a:pt x="665818" y="133470"/>
                  </a:lnTo>
                  <a:lnTo>
                    <a:pt x="669706" y="137524"/>
                  </a:lnTo>
                  <a:lnTo>
                    <a:pt x="669706" y="148100"/>
                  </a:lnTo>
                  <a:lnTo>
                    <a:pt x="665355" y="151711"/>
                  </a:lnTo>
                  <a:close/>
                </a:path>
                <a:path w="2450465" h="556260">
                  <a:moveTo>
                    <a:pt x="708833" y="151711"/>
                  </a:moveTo>
                  <a:lnTo>
                    <a:pt x="702163" y="151711"/>
                  </a:lnTo>
                  <a:lnTo>
                    <a:pt x="699987" y="150900"/>
                  </a:lnTo>
                  <a:lnTo>
                    <a:pt x="698204" y="149095"/>
                  </a:lnTo>
                  <a:lnTo>
                    <a:pt x="692640" y="143309"/>
                  </a:lnTo>
                  <a:lnTo>
                    <a:pt x="696528" y="133470"/>
                  </a:lnTo>
                  <a:lnTo>
                    <a:pt x="709297" y="133470"/>
                  </a:lnTo>
                  <a:lnTo>
                    <a:pt x="713185" y="137524"/>
                  </a:lnTo>
                  <a:lnTo>
                    <a:pt x="713185" y="148100"/>
                  </a:lnTo>
                  <a:lnTo>
                    <a:pt x="708833" y="151711"/>
                  </a:lnTo>
                  <a:close/>
                </a:path>
                <a:path w="2450465" h="556260">
                  <a:moveTo>
                    <a:pt x="752347" y="151711"/>
                  </a:moveTo>
                  <a:lnTo>
                    <a:pt x="745678" y="151711"/>
                  </a:lnTo>
                  <a:lnTo>
                    <a:pt x="743502" y="150900"/>
                  </a:lnTo>
                  <a:lnTo>
                    <a:pt x="741683" y="149095"/>
                  </a:lnTo>
                  <a:lnTo>
                    <a:pt x="736119" y="143309"/>
                  </a:lnTo>
                  <a:lnTo>
                    <a:pt x="740006" y="133470"/>
                  </a:lnTo>
                  <a:lnTo>
                    <a:pt x="752775" y="133470"/>
                  </a:lnTo>
                  <a:lnTo>
                    <a:pt x="756663" y="137524"/>
                  </a:lnTo>
                  <a:lnTo>
                    <a:pt x="756663" y="148100"/>
                  </a:lnTo>
                  <a:lnTo>
                    <a:pt x="752347" y="151711"/>
                  </a:lnTo>
                  <a:close/>
                </a:path>
                <a:path w="2450465" h="556260">
                  <a:moveTo>
                    <a:pt x="795897" y="151711"/>
                  </a:moveTo>
                  <a:lnTo>
                    <a:pt x="789192" y="151711"/>
                  </a:lnTo>
                  <a:lnTo>
                    <a:pt x="786980" y="150900"/>
                  </a:lnTo>
                  <a:lnTo>
                    <a:pt x="785162" y="149095"/>
                  </a:lnTo>
                  <a:lnTo>
                    <a:pt x="779705" y="143309"/>
                  </a:lnTo>
                  <a:lnTo>
                    <a:pt x="783628" y="133470"/>
                  </a:lnTo>
                  <a:lnTo>
                    <a:pt x="796254" y="133470"/>
                  </a:lnTo>
                  <a:lnTo>
                    <a:pt x="800249" y="137524"/>
                  </a:lnTo>
                  <a:lnTo>
                    <a:pt x="800249" y="148100"/>
                  </a:lnTo>
                  <a:lnTo>
                    <a:pt x="795897" y="151711"/>
                  </a:lnTo>
                  <a:close/>
                </a:path>
                <a:path w="2450465" h="556260">
                  <a:moveTo>
                    <a:pt x="839376" y="151711"/>
                  </a:moveTo>
                  <a:lnTo>
                    <a:pt x="832671" y="151711"/>
                  </a:lnTo>
                  <a:lnTo>
                    <a:pt x="830459" y="150900"/>
                  </a:lnTo>
                  <a:lnTo>
                    <a:pt x="828640" y="149095"/>
                  </a:lnTo>
                  <a:lnTo>
                    <a:pt x="823183" y="143309"/>
                  </a:lnTo>
                  <a:lnTo>
                    <a:pt x="827107" y="133470"/>
                  </a:lnTo>
                  <a:lnTo>
                    <a:pt x="839733" y="133470"/>
                  </a:lnTo>
                  <a:lnTo>
                    <a:pt x="843763" y="137524"/>
                  </a:lnTo>
                  <a:lnTo>
                    <a:pt x="843763" y="148100"/>
                  </a:lnTo>
                  <a:lnTo>
                    <a:pt x="839376" y="151711"/>
                  </a:lnTo>
                  <a:close/>
                </a:path>
                <a:path w="2450465" h="556260">
                  <a:moveTo>
                    <a:pt x="882855" y="151711"/>
                  </a:moveTo>
                  <a:lnTo>
                    <a:pt x="876149" y="151711"/>
                  </a:lnTo>
                  <a:lnTo>
                    <a:pt x="873938" y="150900"/>
                  </a:lnTo>
                  <a:lnTo>
                    <a:pt x="872155" y="149095"/>
                  </a:lnTo>
                  <a:lnTo>
                    <a:pt x="866662" y="143309"/>
                  </a:lnTo>
                  <a:lnTo>
                    <a:pt x="870585" y="133470"/>
                  </a:lnTo>
                  <a:lnTo>
                    <a:pt x="883319" y="133470"/>
                  </a:lnTo>
                  <a:lnTo>
                    <a:pt x="887242" y="137524"/>
                  </a:lnTo>
                  <a:lnTo>
                    <a:pt x="887242" y="148100"/>
                  </a:lnTo>
                  <a:lnTo>
                    <a:pt x="882855" y="151711"/>
                  </a:lnTo>
                  <a:close/>
                </a:path>
                <a:path w="2450465" h="556260">
                  <a:moveTo>
                    <a:pt x="926333" y="151711"/>
                  </a:moveTo>
                  <a:lnTo>
                    <a:pt x="919664" y="151711"/>
                  </a:lnTo>
                  <a:lnTo>
                    <a:pt x="917488" y="150900"/>
                  </a:lnTo>
                  <a:lnTo>
                    <a:pt x="910140" y="143309"/>
                  </a:lnTo>
                  <a:lnTo>
                    <a:pt x="914064" y="133470"/>
                  </a:lnTo>
                  <a:lnTo>
                    <a:pt x="926797" y="133470"/>
                  </a:lnTo>
                  <a:lnTo>
                    <a:pt x="930721" y="137524"/>
                  </a:lnTo>
                  <a:lnTo>
                    <a:pt x="930721" y="148100"/>
                  </a:lnTo>
                  <a:lnTo>
                    <a:pt x="926333" y="151711"/>
                  </a:lnTo>
                  <a:close/>
                </a:path>
                <a:path w="2450465" h="556260">
                  <a:moveTo>
                    <a:pt x="969812" y="151711"/>
                  </a:moveTo>
                  <a:lnTo>
                    <a:pt x="963142" y="151711"/>
                  </a:lnTo>
                  <a:lnTo>
                    <a:pt x="960966" y="150900"/>
                  </a:lnTo>
                  <a:lnTo>
                    <a:pt x="953620" y="143309"/>
                  </a:lnTo>
                  <a:lnTo>
                    <a:pt x="957543" y="133470"/>
                  </a:lnTo>
                  <a:lnTo>
                    <a:pt x="970276" y="133470"/>
                  </a:lnTo>
                  <a:lnTo>
                    <a:pt x="974199" y="137524"/>
                  </a:lnTo>
                  <a:lnTo>
                    <a:pt x="974199" y="148100"/>
                  </a:lnTo>
                  <a:lnTo>
                    <a:pt x="969812" y="151711"/>
                  </a:lnTo>
                  <a:close/>
                </a:path>
                <a:path w="2450465" h="556260">
                  <a:moveTo>
                    <a:pt x="1013290" y="151711"/>
                  </a:moveTo>
                  <a:lnTo>
                    <a:pt x="1006621" y="151711"/>
                  </a:lnTo>
                  <a:lnTo>
                    <a:pt x="1004445" y="150900"/>
                  </a:lnTo>
                  <a:lnTo>
                    <a:pt x="997097" y="143309"/>
                  </a:lnTo>
                  <a:lnTo>
                    <a:pt x="1001021" y="133470"/>
                  </a:lnTo>
                  <a:lnTo>
                    <a:pt x="1013755" y="133470"/>
                  </a:lnTo>
                  <a:lnTo>
                    <a:pt x="1017678" y="137524"/>
                  </a:lnTo>
                  <a:lnTo>
                    <a:pt x="1017678" y="148100"/>
                  </a:lnTo>
                  <a:lnTo>
                    <a:pt x="1013290" y="151711"/>
                  </a:lnTo>
                  <a:close/>
                </a:path>
                <a:path w="2450465" h="556260">
                  <a:moveTo>
                    <a:pt x="1056841" y="151711"/>
                  </a:moveTo>
                  <a:lnTo>
                    <a:pt x="1050171" y="151711"/>
                  </a:lnTo>
                  <a:lnTo>
                    <a:pt x="1047960" y="150900"/>
                  </a:lnTo>
                  <a:lnTo>
                    <a:pt x="1046176" y="149095"/>
                  </a:lnTo>
                  <a:lnTo>
                    <a:pt x="1040576" y="143309"/>
                  </a:lnTo>
                  <a:lnTo>
                    <a:pt x="1044500" y="133470"/>
                  </a:lnTo>
                  <a:lnTo>
                    <a:pt x="1057233" y="133470"/>
                  </a:lnTo>
                  <a:lnTo>
                    <a:pt x="1061157" y="137524"/>
                  </a:lnTo>
                  <a:lnTo>
                    <a:pt x="1061157" y="148100"/>
                  </a:lnTo>
                  <a:lnTo>
                    <a:pt x="1056841" y="151711"/>
                  </a:lnTo>
                  <a:close/>
                </a:path>
                <a:path w="2450465" h="556260">
                  <a:moveTo>
                    <a:pt x="1100355" y="151711"/>
                  </a:moveTo>
                  <a:lnTo>
                    <a:pt x="1093650" y="151711"/>
                  </a:lnTo>
                  <a:lnTo>
                    <a:pt x="1091438" y="150900"/>
                  </a:lnTo>
                  <a:lnTo>
                    <a:pt x="1089655" y="149095"/>
                  </a:lnTo>
                  <a:lnTo>
                    <a:pt x="1084162" y="143309"/>
                  </a:lnTo>
                  <a:lnTo>
                    <a:pt x="1088086" y="133470"/>
                  </a:lnTo>
                  <a:lnTo>
                    <a:pt x="1100712" y="133470"/>
                  </a:lnTo>
                  <a:lnTo>
                    <a:pt x="1104742" y="137524"/>
                  </a:lnTo>
                  <a:lnTo>
                    <a:pt x="1104742" y="148100"/>
                  </a:lnTo>
                  <a:lnTo>
                    <a:pt x="1100355" y="151711"/>
                  </a:lnTo>
                  <a:close/>
                </a:path>
                <a:path w="2450465" h="556260">
                  <a:moveTo>
                    <a:pt x="1143870" y="151711"/>
                  </a:moveTo>
                  <a:lnTo>
                    <a:pt x="1137129" y="151711"/>
                  </a:lnTo>
                  <a:lnTo>
                    <a:pt x="1134917" y="150900"/>
                  </a:lnTo>
                  <a:lnTo>
                    <a:pt x="1133133" y="149095"/>
                  </a:lnTo>
                  <a:lnTo>
                    <a:pt x="1127640" y="143309"/>
                  </a:lnTo>
                  <a:lnTo>
                    <a:pt x="1131564" y="133470"/>
                  </a:lnTo>
                  <a:lnTo>
                    <a:pt x="1144190" y="133470"/>
                  </a:lnTo>
                  <a:lnTo>
                    <a:pt x="1148221" y="137524"/>
                  </a:lnTo>
                  <a:lnTo>
                    <a:pt x="1148221" y="148100"/>
                  </a:lnTo>
                  <a:lnTo>
                    <a:pt x="1143870" y="151711"/>
                  </a:lnTo>
                  <a:close/>
                </a:path>
                <a:path w="2450465" h="556260">
                  <a:moveTo>
                    <a:pt x="1187348" y="151711"/>
                  </a:moveTo>
                  <a:lnTo>
                    <a:pt x="1180607" y="151711"/>
                  </a:lnTo>
                  <a:lnTo>
                    <a:pt x="1178396" y="150900"/>
                  </a:lnTo>
                  <a:lnTo>
                    <a:pt x="1176612" y="149095"/>
                  </a:lnTo>
                  <a:lnTo>
                    <a:pt x="1171120" y="143309"/>
                  </a:lnTo>
                  <a:lnTo>
                    <a:pt x="1175043" y="133470"/>
                  </a:lnTo>
                  <a:lnTo>
                    <a:pt x="1187776" y="133470"/>
                  </a:lnTo>
                  <a:lnTo>
                    <a:pt x="1191700" y="137524"/>
                  </a:lnTo>
                  <a:lnTo>
                    <a:pt x="1191700" y="148100"/>
                  </a:lnTo>
                  <a:lnTo>
                    <a:pt x="1187348" y="151711"/>
                  </a:lnTo>
                  <a:close/>
                </a:path>
                <a:path w="2450465" h="556260">
                  <a:moveTo>
                    <a:pt x="1230827" y="151711"/>
                  </a:moveTo>
                  <a:lnTo>
                    <a:pt x="1224157" y="151711"/>
                  </a:lnTo>
                  <a:lnTo>
                    <a:pt x="1221981" y="150900"/>
                  </a:lnTo>
                  <a:lnTo>
                    <a:pt x="1220198" y="149095"/>
                  </a:lnTo>
                  <a:lnTo>
                    <a:pt x="1214634" y="143309"/>
                  </a:lnTo>
                  <a:lnTo>
                    <a:pt x="1218522" y="133470"/>
                  </a:lnTo>
                  <a:lnTo>
                    <a:pt x="1231255" y="133470"/>
                  </a:lnTo>
                  <a:lnTo>
                    <a:pt x="1235179" y="137524"/>
                  </a:lnTo>
                  <a:lnTo>
                    <a:pt x="1235179" y="148100"/>
                  </a:lnTo>
                  <a:lnTo>
                    <a:pt x="1230827" y="151711"/>
                  </a:lnTo>
                  <a:close/>
                </a:path>
                <a:path w="2450465" h="556260">
                  <a:moveTo>
                    <a:pt x="1274305" y="151711"/>
                  </a:moveTo>
                  <a:lnTo>
                    <a:pt x="1267636" y="151711"/>
                  </a:lnTo>
                  <a:lnTo>
                    <a:pt x="1265460" y="150900"/>
                  </a:lnTo>
                  <a:lnTo>
                    <a:pt x="1263676" y="149095"/>
                  </a:lnTo>
                  <a:lnTo>
                    <a:pt x="1258112" y="143309"/>
                  </a:lnTo>
                  <a:lnTo>
                    <a:pt x="1262001" y="133470"/>
                  </a:lnTo>
                  <a:lnTo>
                    <a:pt x="1274770" y="133470"/>
                  </a:lnTo>
                  <a:lnTo>
                    <a:pt x="1278657" y="137524"/>
                  </a:lnTo>
                  <a:lnTo>
                    <a:pt x="1278657" y="148100"/>
                  </a:lnTo>
                  <a:lnTo>
                    <a:pt x="1274305" y="151711"/>
                  </a:lnTo>
                  <a:close/>
                </a:path>
                <a:path w="2450465" h="556260">
                  <a:moveTo>
                    <a:pt x="1317784" y="151711"/>
                  </a:moveTo>
                  <a:lnTo>
                    <a:pt x="1311115" y="151711"/>
                  </a:lnTo>
                  <a:lnTo>
                    <a:pt x="1308939" y="150900"/>
                  </a:lnTo>
                  <a:lnTo>
                    <a:pt x="1307155" y="149095"/>
                  </a:lnTo>
                  <a:lnTo>
                    <a:pt x="1301591" y="143309"/>
                  </a:lnTo>
                  <a:lnTo>
                    <a:pt x="1305479" y="133470"/>
                  </a:lnTo>
                  <a:lnTo>
                    <a:pt x="1318248" y="133470"/>
                  </a:lnTo>
                  <a:lnTo>
                    <a:pt x="1322136" y="137524"/>
                  </a:lnTo>
                  <a:lnTo>
                    <a:pt x="1322136" y="148100"/>
                  </a:lnTo>
                  <a:lnTo>
                    <a:pt x="1317784" y="151711"/>
                  </a:lnTo>
                  <a:close/>
                </a:path>
                <a:path w="2450465" h="556260">
                  <a:moveTo>
                    <a:pt x="1361298" y="151711"/>
                  </a:moveTo>
                  <a:lnTo>
                    <a:pt x="1354629" y="151711"/>
                  </a:lnTo>
                  <a:lnTo>
                    <a:pt x="1352453" y="150900"/>
                  </a:lnTo>
                  <a:lnTo>
                    <a:pt x="1350634" y="149095"/>
                  </a:lnTo>
                  <a:lnTo>
                    <a:pt x="1345070" y="143309"/>
                  </a:lnTo>
                  <a:lnTo>
                    <a:pt x="1349065" y="133470"/>
                  </a:lnTo>
                  <a:lnTo>
                    <a:pt x="1361726" y="133470"/>
                  </a:lnTo>
                  <a:lnTo>
                    <a:pt x="1365615" y="137524"/>
                  </a:lnTo>
                  <a:lnTo>
                    <a:pt x="1365615" y="148100"/>
                  </a:lnTo>
                  <a:lnTo>
                    <a:pt x="1361298" y="151711"/>
                  </a:lnTo>
                  <a:close/>
                </a:path>
                <a:path w="2450465" h="556260">
                  <a:moveTo>
                    <a:pt x="1404848" y="151711"/>
                  </a:moveTo>
                  <a:lnTo>
                    <a:pt x="1398143" y="151711"/>
                  </a:lnTo>
                  <a:lnTo>
                    <a:pt x="1395932" y="150900"/>
                  </a:lnTo>
                  <a:lnTo>
                    <a:pt x="1394113" y="149095"/>
                  </a:lnTo>
                  <a:lnTo>
                    <a:pt x="1388655" y="143309"/>
                  </a:lnTo>
                  <a:lnTo>
                    <a:pt x="1392579" y="133470"/>
                  </a:lnTo>
                  <a:lnTo>
                    <a:pt x="1405205" y="133470"/>
                  </a:lnTo>
                  <a:lnTo>
                    <a:pt x="1409200" y="137524"/>
                  </a:lnTo>
                  <a:lnTo>
                    <a:pt x="1409200" y="148100"/>
                  </a:lnTo>
                  <a:lnTo>
                    <a:pt x="1404848" y="151711"/>
                  </a:lnTo>
                  <a:close/>
                </a:path>
                <a:path w="2450465" h="556260">
                  <a:moveTo>
                    <a:pt x="1448327" y="151711"/>
                  </a:moveTo>
                  <a:lnTo>
                    <a:pt x="1441622" y="151711"/>
                  </a:lnTo>
                  <a:lnTo>
                    <a:pt x="1439411" y="150900"/>
                  </a:lnTo>
                  <a:lnTo>
                    <a:pt x="1437591" y="149095"/>
                  </a:lnTo>
                  <a:lnTo>
                    <a:pt x="1432134" y="143309"/>
                  </a:lnTo>
                  <a:lnTo>
                    <a:pt x="1436058" y="133470"/>
                  </a:lnTo>
                  <a:lnTo>
                    <a:pt x="1448684" y="133470"/>
                  </a:lnTo>
                  <a:lnTo>
                    <a:pt x="1452715" y="137524"/>
                  </a:lnTo>
                  <a:lnTo>
                    <a:pt x="1452715" y="148100"/>
                  </a:lnTo>
                  <a:lnTo>
                    <a:pt x="1448327" y="151711"/>
                  </a:lnTo>
                  <a:close/>
                </a:path>
                <a:path w="2450465" h="556260">
                  <a:moveTo>
                    <a:pt x="1491806" y="151711"/>
                  </a:moveTo>
                  <a:lnTo>
                    <a:pt x="1485101" y="151711"/>
                  </a:lnTo>
                  <a:lnTo>
                    <a:pt x="1482889" y="150900"/>
                  </a:lnTo>
                  <a:lnTo>
                    <a:pt x="1481106" y="149095"/>
                  </a:lnTo>
                  <a:lnTo>
                    <a:pt x="1475613" y="143309"/>
                  </a:lnTo>
                  <a:lnTo>
                    <a:pt x="1479537" y="133470"/>
                  </a:lnTo>
                  <a:lnTo>
                    <a:pt x="1492270" y="133470"/>
                  </a:lnTo>
                  <a:lnTo>
                    <a:pt x="1496193" y="137524"/>
                  </a:lnTo>
                  <a:lnTo>
                    <a:pt x="1496193" y="148100"/>
                  </a:lnTo>
                  <a:lnTo>
                    <a:pt x="1491806" y="151711"/>
                  </a:lnTo>
                  <a:close/>
                </a:path>
                <a:path w="2450465" h="556260">
                  <a:moveTo>
                    <a:pt x="1535285" y="151711"/>
                  </a:moveTo>
                  <a:lnTo>
                    <a:pt x="1528615" y="151711"/>
                  </a:lnTo>
                  <a:lnTo>
                    <a:pt x="1526439" y="150900"/>
                  </a:lnTo>
                  <a:lnTo>
                    <a:pt x="1519092" y="143309"/>
                  </a:lnTo>
                  <a:lnTo>
                    <a:pt x="1523015" y="133470"/>
                  </a:lnTo>
                  <a:lnTo>
                    <a:pt x="1535748" y="133470"/>
                  </a:lnTo>
                  <a:lnTo>
                    <a:pt x="1539672" y="137524"/>
                  </a:lnTo>
                  <a:lnTo>
                    <a:pt x="1539672" y="148100"/>
                  </a:lnTo>
                  <a:lnTo>
                    <a:pt x="1535285" y="151711"/>
                  </a:lnTo>
                  <a:close/>
                </a:path>
                <a:path w="2450465" h="556260">
                  <a:moveTo>
                    <a:pt x="1578763" y="151711"/>
                  </a:moveTo>
                  <a:lnTo>
                    <a:pt x="1572094" y="151711"/>
                  </a:lnTo>
                  <a:lnTo>
                    <a:pt x="1569918" y="150900"/>
                  </a:lnTo>
                  <a:lnTo>
                    <a:pt x="1562570" y="143309"/>
                  </a:lnTo>
                  <a:lnTo>
                    <a:pt x="1566494" y="133470"/>
                  </a:lnTo>
                  <a:lnTo>
                    <a:pt x="1579227" y="133470"/>
                  </a:lnTo>
                  <a:lnTo>
                    <a:pt x="1583151" y="137524"/>
                  </a:lnTo>
                  <a:lnTo>
                    <a:pt x="1583151" y="148100"/>
                  </a:lnTo>
                  <a:lnTo>
                    <a:pt x="1578763" y="151711"/>
                  </a:lnTo>
                  <a:close/>
                </a:path>
                <a:path w="2450465" h="556260">
                  <a:moveTo>
                    <a:pt x="1622242" y="151711"/>
                  </a:moveTo>
                  <a:lnTo>
                    <a:pt x="1615572" y="151711"/>
                  </a:lnTo>
                  <a:lnTo>
                    <a:pt x="1613397" y="150900"/>
                  </a:lnTo>
                  <a:lnTo>
                    <a:pt x="1606049" y="143309"/>
                  </a:lnTo>
                  <a:lnTo>
                    <a:pt x="1609972" y="133470"/>
                  </a:lnTo>
                  <a:lnTo>
                    <a:pt x="1622706" y="133470"/>
                  </a:lnTo>
                  <a:lnTo>
                    <a:pt x="1626630" y="137524"/>
                  </a:lnTo>
                  <a:lnTo>
                    <a:pt x="1626630" y="148100"/>
                  </a:lnTo>
                  <a:lnTo>
                    <a:pt x="1622242" y="151711"/>
                  </a:lnTo>
                  <a:close/>
                </a:path>
                <a:path w="2450465" h="556260">
                  <a:moveTo>
                    <a:pt x="1665792" y="151711"/>
                  </a:moveTo>
                  <a:lnTo>
                    <a:pt x="1659122" y="151711"/>
                  </a:lnTo>
                  <a:lnTo>
                    <a:pt x="1656911" y="150900"/>
                  </a:lnTo>
                  <a:lnTo>
                    <a:pt x="1655127" y="149095"/>
                  </a:lnTo>
                  <a:lnTo>
                    <a:pt x="1649528" y="143309"/>
                  </a:lnTo>
                  <a:lnTo>
                    <a:pt x="1653558" y="133470"/>
                  </a:lnTo>
                  <a:lnTo>
                    <a:pt x="1666184" y="133470"/>
                  </a:lnTo>
                  <a:lnTo>
                    <a:pt x="1670108" y="137524"/>
                  </a:lnTo>
                  <a:lnTo>
                    <a:pt x="1670108" y="148100"/>
                  </a:lnTo>
                  <a:lnTo>
                    <a:pt x="1665792" y="151711"/>
                  </a:lnTo>
                  <a:close/>
                </a:path>
                <a:path w="2450465" h="556260">
                  <a:moveTo>
                    <a:pt x="1709306" y="151711"/>
                  </a:moveTo>
                  <a:lnTo>
                    <a:pt x="1702601" y="151711"/>
                  </a:lnTo>
                  <a:lnTo>
                    <a:pt x="1700390" y="150900"/>
                  </a:lnTo>
                  <a:lnTo>
                    <a:pt x="1698606" y="149095"/>
                  </a:lnTo>
                  <a:lnTo>
                    <a:pt x="1693113" y="143309"/>
                  </a:lnTo>
                  <a:lnTo>
                    <a:pt x="1697037" y="133470"/>
                  </a:lnTo>
                  <a:lnTo>
                    <a:pt x="1709663" y="133470"/>
                  </a:lnTo>
                  <a:lnTo>
                    <a:pt x="1713694" y="137524"/>
                  </a:lnTo>
                  <a:lnTo>
                    <a:pt x="1713694" y="148100"/>
                  </a:lnTo>
                  <a:lnTo>
                    <a:pt x="1709306" y="151711"/>
                  </a:lnTo>
                  <a:close/>
                </a:path>
                <a:path w="2450465" h="556260">
                  <a:moveTo>
                    <a:pt x="1752821" y="151711"/>
                  </a:moveTo>
                  <a:lnTo>
                    <a:pt x="1746080" y="151711"/>
                  </a:lnTo>
                  <a:lnTo>
                    <a:pt x="1743869" y="150900"/>
                  </a:lnTo>
                  <a:lnTo>
                    <a:pt x="1742085" y="149095"/>
                  </a:lnTo>
                  <a:lnTo>
                    <a:pt x="1736592" y="143309"/>
                  </a:lnTo>
                  <a:lnTo>
                    <a:pt x="1740515" y="133470"/>
                  </a:lnTo>
                  <a:lnTo>
                    <a:pt x="1753142" y="133470"/>
                  </a:lnTo>
                  <a:lnTo>
                    <a:pt x="1757172" y="137524"/>
                  </a:lnTo>
                  <a:lnTo>
                    <a:pt x="1757172" y="148100"/>
                  </a:lnTo>
                  <a:lnTo>
                    <a:pt x="1752821" y="151711"/>
                  </a:lnTo>
                  <a:close/>
                </a:path>
                <a:path w="2450465" h="556260">
                  <a:moveTo>
                    <a:pt x="1796300" y="151711"/>
                  </a:moveTo>
                  <a:lnTo>
                    <a:pt x="1789558" y="151711"/>
                  </a:lnTo>
                  <a:lnTo>
                    <a:pt x="1787347" y="150900"/>
                  </a:lnTo>
                  <a:lnTo>
                    <a:pt x="1785564" y="149095"/>
                  </a:lnTo>
                  <a:lnTo>
                    <a:pt x="1780071" y="143309"/>
                  </a:lnTo>
                  <a:lnTo>
                    <a:pt x="1783995" y="133470"/>
                  </a:lnTo>
                  <a:lnTo>
                    <a:pt x="1796727" y="133470"/>
                  </a:lnTo>
                  <a:lnTo>
                    <a:pt x="1800651" y="137524"/>
                  </a:lnTo>
                  <a:lnTo>
                    <a:pt x="1800651" y="148100"/>
                  </a:lnTo>
                  <a:lnTo>
                    <a:pt x="1796300" y="151711"/>
                  </a:lnTo>
                  <a:close/>
                </a:path>
                <a:path w="2450465" h="556260">
                  <a:moveTo>
                    <a:pt x="1839778" y="151711"/>
                  </a:moveTo>
                  <a:lnTo>
                    <a:pt x="1833108" y="151711"/>
                  </a:lnTo>
                  <a:lnTo>
                    <a:pt x="1830933" y="150900"/>
                  </a:lnTo>
                  <a:lnTo>
                    <a:pt x="1829149" y="149095"/>
                  </a:lnTo>
                  <a:lnTo>
                    <a:pt x="1823585" y="143309"/>
                  </a:lnTo>
                  <a:lnTo>
                    <a:pt x="1827472" y="133470"/>
                  </a:lnTo>
                  <a:lnTo>
                    <a:pt x="1840206" y="133470"/>
                  </a:lnTo>
                  <a:lnTo>
                    <a:pt x="1844130" y="137524"/>
                  </a:lnTo>
                  <a:lnTo>
                    <a:pt x="1844130" y="148100"/>
                  </a:lnTo>
                  <a:lnTo>
                    <a:pt x="1839778" y="151711"/>
                  </a:lnTo>
                  <a:close/>
                </a:path>
                <a:path w="2450465" h="556260">
                  <a:moveTo>
                    <a:pt x="1883257" y="151711"/>
                  </a:moveTo>
                  <a:lnTo>
                    <a:pt x="1876587" y="151711"/>
                  </a:lnTo>
                  <a:lnTo>
                    <a:pt x="1874412" y="150900"/>
                  </a:lnTo>
                  <a:lnTo>
                    <a:pt x="1872628" y="149095"/>
                  </a:lnTo>
                  <a:lnTo>
                    <a:pt x="1867064" y="143309"/>
                  </a:lnTo>
                  <a:lnTo>
                    <a:pt x="1870951" y="133470"/>
                  </a:lnTo>
                  <a:lnTo>
                    <a:pt x="1883685" y="133470"/>
                  </a:lnTo>
                  <a:lnTo>
                    <a:pt x="1887608" y="137524"/>
                  </a:lnTo>
                  <a:lnTo>
                    <a:pt x="1887608" y="148100"/>
                  </a:lnTo>
                  <a:lnTo>
                    <a:pt x="1883257" y="151711"/>
                  </a:lnTo>
                  <a:close/>
                </a:path>
                <a:path w="2450465" h="556260">
                  <a:moveTo>
                    <a:pt x="1926736" y="151711"/>
                  </a:moveTo>
                  <a:lnTo>
                    <a:pt x="1920065" y="151711"/>
                  </a:lnTo>
                  <a:lnTo>
                    <a:pt x="1917890" y="150900"/>
                  </a:lnTo>
                  <a:lnTo>
                    <a:pt x="1916107" y="149095"/>
                  </a:lnTo>
                  <a:lnTo>
                    <a:pt x="1910543" y="143309"/>
                  </a:lnTo>
                  <a:lnTo>
                    <a:pt x="1914430" y="133470"/>
                  </a:lnTo>
                  <a:lnTo>
                    <a:pt x="1927199" y="133470"/>
                  </a:lnTo>
                  <a:lnTo>
                    <a:pt x="1931087" y="137524"/>
                  </a:lnTo>
                  <a:lnTo>
                    <a:pt x="1931087" y="148100"/>
                  </a:lnTo>
                  <a:lnTo>
                    <a:pt x="1926736" y="151711"/>
                  </a:lnTo>
                  <a:close/>
                </a:path>
                <a:path w="2450465" h="556260">
                  <a:moveTo>
                    <a:pt x="1795051" y="179091"/>
                  </a:moveTo>
                  <a:lnTo>
                    <a:pt x="1788595" y="179091"/>
                  </a:lnTo>
                  <a:lnTo>
                    <a:pt x="1789630" y="178648"/>
                  </a:lnTo>
                  <a:lnTo>
                    <a:pt x="1790735" y="178427"/>
                  </a:lnTo>
                  <a:lnTo>
                    <a:pt x="1792911" y="178427"/>
                  </a:lnTo>
                  <a:lnTo>
                    <a:pt x="1794017" y="178648"/>
                  </a:lnTo>
                  <a:lnTo>
                    <a:pt x="1795051" y="179091"/>
                  </a:lnTo>
                  <a:close/>
                </a:path>
                <a:path w="2450465" h="556260">
                  <a:moveTo>
                    <a:pt x="1739838" y="185097"/>
                  </a:moveTo>
                  <a:lnTo>
                    <a:pt x="1740980" y="181191"/>
                  </a:lnTo>
                  <a:lnTo>
                    <a:pt x="1744439" y="178427"/>
                  </a:lnTo>
                  <a:lnTo>
                    <a:pt x="1751037" y="178427"/>
                  </a:lnTo>
                  <a:lnTo>
                    <a:pt x="1753605" y="179791"/>
                  </a:lnTo>
                  <a:lnTo>
                    <a:pt x="1755282" y="182002"/>
                  </a:lnTo>
                  <a:lnTo>
                    <a:pt x="1750146" y="182812"/>
                  </a:lnTo>
                  <a:lnTo>
                    <a:pt x="1744974" y="183844"/>
                  </a:lnTo>
                  <a:lnTo>
                    <a:pt x="1739838" y="185097"/>
                  </a:lnTo>
                  <a:close/>
                </a:path>
                <a:path w="2450465" h="556260">
                  <a:moveTo>
                    <a:pt x="1843915" y="185355"/>
                  </a:moveTo>
                  <a:lnTo>
                    <a:pt x="1838780" y="184065"/>
                  </a:lnTo>
                  <a:lnTo>
                    <a:pt x="1833501" y="183033"/>
                  </a:lnTo>
                  <a:lnTo>
                    <a:pt x="1828258" y="182112"/>
                  </a:lnTo>
                  <a:lnTo>
                    <a:pt x="1829934" y="179791"/>
                  </a:lnTo>
                  <a:lnTo>
                    <a:pt x="1832502" y="178427"/>
                  </a:lnTo>
                  <a:lnTo>
                    <a:pt x="1839457" y="178427"/>
                  </a:lnTo>
                  <a:lnTo>
                    <a:pt x="1842917" y="181301"/>
                  </a:lnTo>
                  <a:lnTo>
                    <a:pt x="1843915" y="185355"/>
                  </a:lnTo>
                  <a:close/>
                </a:path>
                <a:path w="2450465" h="556260">
                  <a:moveTo>
                    <a:pt x="99882" y="196631"/>
                  </a:moveTo>
                  <a:lnTo>
                    <a:pt x="93212" y="196631"/>
                  </a:lnTo>
                  <a:lnTo>
                    <a:pt x="91036" y="195820"/>
                  </a:lnTo>
                  <a:lnTo>
                    <a:pt x="89253" y="194015"/>
                  </a:lnTo>
                  <a:lnTo>
                    <a:pt x="83689" y="188229"/>
                  </a:lnTo>
                  <a:lnTo>
                    <a:pt x="87576" y="178427"/>
                  </a:lnTo>
                  <a:lnTo>
                    <a:pt x="100345" y="178427"/>
                  </a:lnTo>
                  <a:lnTo>
                    <a:pt x="104233" y="182554"/>
                  </a:lnTo>
                  <a:lnTo>
                    <a:pt x="104233" y="193020"/>
                  </a:lnTo>
                  <a:lnTo>
                    <a:pt x="99882" y="196631"/>
                  </a:lnTo>
                  <a:close/>
                </a:path>
                <a:path w="2450465" h="556260">
                  <a:moveTo>
                    <a:pt x="143360" y="196631"/>
                  </a:moveTo>
                  <a:lnTo>
                    <a:pt x="136691" y="196631"/>
                  </a:lnTo>
                  <a:lnTo>
                    <a:pt x="134515" y="195820"/>
                  </a:lnTo>
                  <a:lnTo>
                    <a:pt x="132731" y="194015"/>
                  </a:lnTo>
                  <a:lnTo>
                    <a:pt x="127167" y="188229"/>
                  </a:lnTo>
                  <a:lnTo>
                    <a:pt x="131055" y="178427"/>
                  </a:lnTo>
                  <a:lnTo>
                    <a:pt x="143824" y="178427"/>
                  </a:lnTo>
                  <a:lnTo>
                    <a:pt x="147712" y="182554"/>
                  </a:lnTo>
                  <a:lnTo>
                    <a:pt x="147712" y="193020"/>
                  </a:lnTo>
                  <a:lnTo>
                    <a:pt x="143360" y="196631"/>
                  </a:lnTo>
                  <a:close/>
                </a:path>
                <a:path w="2450465" h="556260">
                  <a:moveTo>
                    <a:pt x="186946" y="196631"/>
                  </a:moveTo>
                  <a:lnTo>
                    <a:pt x="180241" y="196631"/>
                  </a:lnTo>
                  <a:lnTo>
                    <a:pt x="178029" y="195820"/>
                  </a:lnTo>
                  <a:lnTo>
                    <a:pt x="176210" y="194015"/>
                  </a:lnTo>
                  <a:lnTo>
                    <a:pt x="170646" y="188229"/>
                  </a:lnTo>
                  <a:lnTo>
                    <a:pt x="174676" y="178427"/>
                  </a:lnTo>
                  <a:lnTo>
                    <a:pt x="187303" y="178427"/>
                  </a:lnTo>
                  <a:lnTo>
                    <a:pt x="191190" y="182554"/>
                  </a:lnTo>
                  <a:lnTo>
                    <a:pt x="191333" y="187529"/>
                  </a:lnTo>
                  <a:lnTo>
                    <a:pt x="191333" y="193020"/>
                  </a:lnTo>
                  <a:lnTo>
                    <a:pt x="186946" y="196631"/>
                  </a:lnTo>
                  <a:close/>
                </a:path>
                <a:path w="2450465" h="556260">
                  <a:moveTo>
                    <a:pt x="230425" y="196631"/>
                  </a:moveTo>
                  <a:lnTo>
                    <a:pt x="223719" y="196631"/>
                  </a:lnTo>
                  <a:lnTo>
                    <a:pt x="221508" y="195820"/>
                  </a:lnTo>
                  <a:lnTo>
                    <a:pt x="219689" y="194015"/>
                  </a:lnTo>
                  <a:lnTo>
                    <a:pt x="214232" y="188229"/>
                  </a:lnTo>
                  <a:lnTo>
                    <a:pt x="218155" y="178427"/>
                  </a:lnTo>
                  <a:lnTo>
                    <a:pt x="230781" y="178427"/>
                  </a:lnTo>
                  <a:lnTo>
                    <a:pt x="234812" y="182554"/>
                  </a:lnTo>
                  <a:lnTo>
                    <a:pt x="234812" y="193020"/>
                  </a:lnTo>
                  <a:lnTo>
                    <a:pt x="230425" y="196631"/>
                  </a:lnTo>
                  <a:close/>
                </a:path>
                <a:path w="2450465" h="556260">
                  <a:moveTo>
                    <a:pt x="273904" y="196631"/>
                  </a:moveTo>
                  <a:lnTo>
                    <a:pt x="267198" y="196631"/>
                  </a:lnTo>
                  <a:lnTo>
                    <a:pt x="264987" y="195820"/>
                  </a:lnTo>
                  <a:lnTo>
                    <a:pt x="263203" y="194015"/>
                  </a:lnTo>
                  <a:lnTo>
                    <a:pt x="257710" y="188229"/>
                  </a:lnTo>
                  <a:lnTo>
                    <a:pt x="261634" y="178427"/>
                  </a:lnTo>
                  <a:lnTo>
                    <a:pt x="274367" y="178427"/>
                  </a:lnTo>
                  <a:lnTo>
                    <a:pt x="278291" y="182554"/>
                  </a:lnTo>
                  <a:lnTo>
                    <a:pt x="278291" y="193020"/>
                  </a:lnTo>
                  <a:lnTo>
                    <a:pt x="273904" y="196631"/>
                  </a:lnTo>
                  <a:close/>
                </a:path>
                <a:path w="2450465" h="556260">
                  <a:moveTo>
                    <a:pt x="317382" y="196631"/>
                  </a:moveTo>
                  <a:lnTo>
                    <a:pt x="310712" y="196631"/>
                  </a:lnTo>
                  <a:lnTo>
                    <a:pt x="308537" y="195820"/>
                  </a:lnTo>
                  <a:lnTo>
                    <a:pt x="301189" y="188229"/>
                  </a:lnTo>
                  <a:lnTo>
                    <a:pt x="305113" y="178427"/>
                  </a:lnTo>
                  <a:lnTo>
                    <a:pt x="317846" y="178427"/>
                  </a:lnTo>
                  <a:lnTo>
                    <a:pt x="321769" y="182554"/>
                  </a:lnTo>
                  <a:lnTo>
                    <a:pt x="321769" y="193020"/>
                  </a:lnTo>
                  <a:lnTo>
                    <a:pt x="317382" y="196631"/>
                  </a:lnTo>
                  <a:close/>
                </a:path>
                <a:path w="2450465" h="556260">
                  <a:moveTo>
                    <a:pt x="360861" y="196631"/>
                  </a:moveTo>
                  <a:lnTo>
                    <a:pt x="354191" y="196631"/>
                  </a:lnTo>
                  <a:lnTo>
                    <a:pt x="352015" y="195820"/>
                  </a:lnTo>
                  <a:lnTo>
                    <a:pt x="344668" y="188229"/>
                  </a:lnTo>
                  <a:lnTo>
                    <a:pt x="348591" y="178427"/>
                  </a:lnTo>
                  <a:lnTo>
                    <a:pt x="361324" y="178427"/>
                  </a:lnTo>
                  <a:lnTo>
                    <a:pt x="365248" y="182554"/>
                  </a:lnTo>
                  <a:lnTo>
                    <a:pt x="365248" y="193020"/>
                  </a:lnTo>
                  <a:lnTo>
                    <a:pt x="360861" y="196631"/>
                  </a:lnTo>
                  <a:close/>
                </a:path>
                <a:path w="2450465" h="556260">
                  <a:moveTo>
                    <a:pt x="404340" y="196631"/>
                  </a:moveTo>
                  <a:lnTo>
                    <a:pt x="397670" y="196631"/>
                  </a:lnTo>
                  <a:lnTo>
                    <a:pt x="395494" y="195820"/>
                  </a:lnTo>
                  <a:lnTo>
                    <a:pt x="388147" y="188229"/>
                  </a:lnTo>
                  <a:lnTo>
                    <a:pt x="392070" y="178427"/>
                  </a:lnTo>
                  <a:lnTo>
                    <a:pt x="404803" y="178427"/>
                  </a:lnTo>
                  <a:lnTo>
                    <a:pt x="408727" y="182554"/>
                  </a:lnTo>
                  <a:lnTo>
                    <a:pt x="408727" y="193020"/>
                  </a:lnTo>
                  <a:lnTo>
                    <a:pt x="404340" y="196631"/>
                  </a:lnTo>
                  <a:close/>
                </a:path>
                <a:path w="2450465" h="556260">
                  <a:moveTo>
                    <a:pt x="447890" y="196631"/>
                  </a:moveTo>
                  <a:lnTo>
                    <a:pt x="441220" y="196631"/>
                  </a:lnTo>
                  <a:lnTo>
                    <a:pt x="439008" y="195820"/>
                  </a:lnTo>
                  <a:lnTo>
                    <a:pt x="437225" y="194015"/>
                  </a:lnTo>
                  <a:lnTo>
                    <a:pt x="431625" y="188229"/>
                  </a:lnTo>
                  <a:lnTo>
                    <a:pt x="435549" y="178427"/>
                  </a:lnTo>
                  <a:lnTo>
                    <a:pt x="448282" y="178427"/>
                  </a:lnTo>
                  <a:lnTo>
                    <a:pt x="452205" y="182554"/>
                  </a:lnTo>
                  <a:lnTo>
                    <a:pt x="452205" y="193020"/>
                  </a:lnTo>
                  <a:lnTo>
                    <a:pt x="447890" y="196631"/>
                  </a:lnTo>
                  <a:close/>
                </a:path>
                <a:path w="2450465" h="556260">
                  <a:moveTo>
                    <a:pt x="491440" y="196631"/>
                  </a:moveTo>
                  <a:lnTo>
                    <a:pt x="484699" y="196631"/>
                  </a:lnTo>
                  <a:lnTo>
                    <a:pt x="482487" y="195820"/>
                  </a:lnTo>
                  <a:lnTo>
                    <a:pt x="480704" y="194015"/>
                  </a:lnTo>
                  <a:lnTo>
                    <a:pt x="475104" y="188229"/>
                  </a:lnTo>
                  <a:lnTo>
                    <a:pt x="479134" y="178427"/>
                  </a:lnTo>
                  <a:lnTo>
                    <a:pt x="491761" y="178427"/>
                  </a:lnTo>
                  <a:lnTo>
                    <a:pt x="495791" y="182554"/>
                  </a:lnTo>
                  <a:lnTo>
                    <a:pt x="495791" y="193020"/>
                  </a:lnTo>
                  <a:lnTo>
                    <a:pt x="491440" y="196631"/>
                  </a:lnTo>
                  <a:close/>
                </a:path>
                <a:path w="2450465" h="556260">
                  <a:moveTo>
                    <a:pt x="534918" y="196631"/>
                  </a:moveTo>
                  <a:lnTo>
                    <a:pt x="528177" y="196631"/>
                  </a:lnTo>
                  <a:lnTo>
                    <a:pt x="525966" y="195820"/>
                  </a:lnTo>
                  <a:lnTo>
                    <a:pt x="524182" y="194015"/>
                  </a:lnTo>
                  <a:lnTo>
                    <a:pt x="518690" y="188229"/>
                  </a:lnTo>
                  <a:lnTo>
                    <a:pt x="522613" y="178427"/>
                  </a:lnTo>
                  <a:lnTo>
                    <a:pt x="535239" y="178427"/>
                  </a:lnTo>
                  <a:lnTo>
                    <a:pt x="539270" y="182554"/>
                  </a:lnTo>
                  <a:lnTo>
                    <a:pt x="539270" y="193020"/>
                  </a:lnTo>
                  <a:lnTo>
                    <a:pt x="534918" y="196631"/>
                  </a:lnTo>
                  <a:close/>
                </a:path>
                <a:path w="2450465" h="556260">
                  <a:moveTo>
                    <a:pt x="578397" y="196631"/>
                  </a:moveTo>
                  <a:lnTo>
                    <a:pt x="571656" y="196631"/>
                  </a:lnTo>
                  <a:lnTo>
                    <a:pt x="569444" y="195820"/>
                  </a:lnTo>
                  <a:lnTo>
                    <a:pt x="567661" y="194015"/>
                  </a:lnTo>
                  <a:lnTo>
                    <a:pt x="562168" y="188229"/>
                  </a:lnTo>
                  <a:lnTo>
                    <a:pt x="566092" y="178427"/>
                  </a:lnTo>
                  <a:lnTo>
                    <a:pt x="578825" y="178427"/>
                  </a:lnTo>
                  <a:lnTo>
                    <a:pt x="582748" y="182554"/>
                  </a:lnTo>
                  <a:lnTo>
                    <a:pt x="582748" y="193020"/>
                  </a:lnTo>
                  <a:lnTo>
                    <a:pt x="578397" y="196631"/>
                  </a:lnTo>
                  <a:close/>
                </a:path>
                <a:path w="2450465" h="556260">
                  <a:moveTo>
                    <a:pt x="621876" y="196631"/>
                  </a:moveTo>
                  <a:lnTo>
                    <a:pt x="615206" y="196631"/>
                  </a:lnTo>
                  <a:lnTo>
                    <a:pt x="613030" y="195820"/>
                  </a:lnTo>
                  <a:lnTo>
                    <a:pt x="611247" y="194015"/>
                  </a:lnTo>
                  <a:lnTo>
                    <a:pt x="605683" y="188229"/>
                  </a:lnTo>
                  <a:lnTo>
                    <a:pt x="609570" y="178427"/>
                  </a:lnTo>
                  <a:lnTo>
                    <a:pt x="622304" y="178427"/>
                  </a:lnTo>
                  <a:lnTo>
                    <a:pt x="626227" y="182554"/>
                  </a:lnTo>
                  <a:lnTo>
                    <a:pt x="626227" y="193020"/>
                  </a:lnTo>
                  <a:lnTo>
                    <a:pt x="621876" y="196631"/>
                  </a:lnTo>
                  <a:close/>
                </a:path>
                <a:path w="2450465" h="556260">
                  <a:moveTo>
                    <a:pt x="665355" y="196631"/>
                  </a:moveTo>
                  <a:lnTo>
                    <a:pt x="658685" y="196631"/>
                  </a:lnTo>
                  <a:lnTo>
                    <a:pt x="656509" y="195820"/>
                  </a:lnTo>
                  <a:lnTo>
                    <a:pt x="654726" y="194015"/>
                  </a:lnTo>
                  <a:lnTo>
                    <a:pt x="649161" y="188229"/>
                  </a:lnTo>
                  <a:lnTo>
                    <a:pt x="653049" y="178427"/>
                  </a:lnTo>
                  <a:lnTo>
                    <a:pt x="665818" y="178427"/>
                  </a:lnTo>
                  <a:lnTo>
                    <a:pt x="669706" y="182554"/>
                  </a:lnTo>
                  <a:lnTo>
                    <a:pt x="669706" y="193020"/>
                  </a:lnTo>
                  <a:lnTo>
                    <a:pt x="665355" y="196631"/>
                  </a:lnTo>
                  <a:close/>
                </a:path>
                <a:path w="2450465" h="556260">
                  <a:moveTo>
                    <a:pt x="708833" y="196631"/>
                  </a:moveTo>
                  <a:lnTo>
                    <a:pt x="702163" y="196631"/>
                  </a:lnTo>
                  <a:lnTo>
                    <a:pt x="699987" y="195820"/>
                  </a:lnTo>
                  <a:lnTo>
                    <a:pt x="698204" y="194015"/>
                  </a:lnTo>
                  <a:lnTo>
                    <a:pt x="692640" y="188229"/>
                  </a:lnTo>
                  <a:lnTo>
                    <a:pt x="696528" y="178427"/>
                  </a:lnTo>
                  <a:lnTo>
                    <a:pt x="709297" y="178427"/>
                  </a:lnTo>
                  <a:lnTo>
                    <a:pt x="713185" y="182554"/>
                  </a:lnTo>
                  <a:lnTo>
                    <a:pt x="713185" y="193020"/>
                  </a:lnTo>
                  <a:lnTo>
                    <a:pt x="708833" y="196631"/>
                  </a:lnTo>
                  <a:close/>
                </a:path>
                <a:path w="2450465" h="556260">
                  <a:moveTo>
                    <a:pt x="752347" y="196631"/>
                  </a:moveTo>
                  <a:lnTo>
                    <a:pt x="745678" y="196631"/>
                  </a:lnTo>
                  <a:lnTo>
                    <a:pt x="743502" y="195820"/>
                  </a:lnTo>
                  <a:lnTo>
                    <a:pt x="741683" y="194015"/>
                  </a:lnTo>
                  <a:lnTo>
                    <a:pt x="736119" y="188229"/>
                  </a:lnTo>
                  <a:lnTo>
                    <a:pt x="740006" y="178427"/>
                  </a:lnTo>
                  <a:lnTo>
                    <a:pt x="752775" y="178427"/>
                  </a:lnTo>
                  <a:lnTo>
                    <a:pt x="756663" y="182554"/>
                  </a:lnTo>
                  <a:lnTo>
                    <a:pt x="756663" y="193020"/>
                  </a:lnTo>
                  <a:lnTo>
                    <a:pt x="752347" y="196631"/>
                  </a:lnTo>
                  <a:close/>
                </a:path>
                <a:path w="2450465" h="556260">
                  <a:moveTo>
                    <a:pt x="795897" y="196631"/>
                  </a:moveTo>
                  <a:lnTo>
                    <a:pt x="789192" y="196631"/>
                  </a:lnTo>
                  <a:lnTo>
                    <a:pt x="786980" y="195820"/>
                  </a:lnTo>
                  <a:lnTo>
                    <a:pt x="785162" y="194015"/>
                  </a:lnTo>
                  <a:lnTo>
                    <a:pt x="779705" y="188229"/>
                  </a:lnTo>
                  <a:lnTo>
                    <a:pt x="783628" y="178427"/>
                  </a:lnTo>
                  <a:lnTo>
                    <a:pt x="796254" y="178427"/>
                  </a:lnTo>
                  <a:lnTo>
                    <a:pt x="800249" y="182554"/>
                  </a:lnTo>
                  <a:lnTo>
                    <a:pt x="800249" y="193020"/>
                  </a:lnTo>
                  <a:lnTo>
                    <a:pt x="795897" y="196631"/>
                  </a:lnTo>
                  <a:close/>
                </a:path>
                <a:path w="2450465" h="556260">
                  <a:moveTo>
                    <a:pt x="839376" y="196631"/>
                  </a:moveTo>
                  <a:lnTo>
                    <a:pt x="832671" y="196631"/>
                  </a:lnTo>
                  <a:lnTo>
                    <a:pt x="830459" y="195820"/>
                  </a:lnTo>
                  <a:lnTo>
                    <a:pt x="828640" y="194015"/>
                  </a:lnTo>
                  <a:lnTo>
                    <a:pt x="823183" y="188229"/>
                  </a:lnTo>
                  <a:lnTo>
                    <a:pt x="827107" y="178427"/>
                  </a:lnTo>
                  <a:lnTo>
                    <a:pt x="839733" y="178427"/>
                  </a:lnTo>
                  <a:lnTo>
                    <a:pt x="843763" y="182554"/>
                  </a:lnTo>
                  <a:lnTo>
                    <a:pt x="843763" y="193020"/>
                  </a:lnTo>
                  <a:lnTo>
                    <a:pt x="839376" y="196631"/>
                  </a:lnTo>
                  <a:close/>
                </a:path>
                <a:path w="2450465" h="556260">
                  <a:moveTo>
                    <a:pt x="882855" y="196631"/>
                  </a:moveTo>
                  <a:lnTo>
                    <a:pt x="876149" y="196631"/>
                  </a:lnTo>
                  <a:lnTo>
                    <a:pt x="873938" y="195820"/>
                  </a:lnTo>
                  <a:lnTo>
                    <a:pt x="872155" y="194015"/>
                  </a:lnTo>
                  <a:lnTo>
                    <a:pt x="866662" y="188229"/>
                  </a:lnTo>
                  <a:lnTo>
                    <a:pt x="870585" y="178427"/>
                  </a:lnTo>
                  <a:lnTo>
                    <a:pt x="883319" y="178427"/>
                  </a:lnTo>
                  <a:lnTo>
                    <a:pt x="887242" y="182554"/>
                  </a:lnTo>
                  <a:lnTo>
                    <a:pt x="887242" y="193020"/>
                  </a:lnTo>
                  <a:lnTo>
                    <a:pt x="882855" y="196631"/>
                  </a:lnTo>
                  <a:close/>
                </a:path>
                <a:path w="2450465" h="556260">
                  <a:moveTo>
                    <a:pt x="926333" y="196631"/>
                  </a:moveTo>
                  <a:lnTo>
                    <a:pt x="919664" y="196631"/>
                  </a:lnTo>
                  <a:lnTo>
                    <a:pt x="917488" y="195820"/>
                  </a:lnTo>
                  <a:lnTo>
                    <a:pt x="910140" y="188229"/>
                  </a:lnTo>
                  <a:lnTo>
                    <a:pt x="914064" y="178427"/>
                  </a:lnTo>
                  <a:lnTo>
                    <a:pt x="926797" y="178427"/>
                  </a:lnTo>
                  <a:lnTo>
                    <a:pt x="930721" y="182554"/>
                  </a:lnTo>
                  <a:lnTo>
                    <a:pt x="930721" y="193020"/>
                  </a:lnTo>
                  <a:lnTo>
                    <a:pt x="926333" y="196631"/>
                  </a:lnTo>
                  <a:close/>
                </a:path>
                <a:path w="2450465" h="556260">
                  <a:moveTo>
                    <a:pt x="969812" y="196631"/>
                  </a:moveTo>
                  <a:lnTo>
                    <a:pt x="963142" y="196631"/>
                  </a:lnTo>
                  <a:lnTo>
                    <a:pt x="960966" y="195820"/>
                  </a:lnTo>
                  <a:lnTo>
                    <a:pt x="953620" y="188229"/>
                  </a:lnTo>
                  <a:lnTo>
                    <a:pt x="957543" y="178427"/>
                  </a:lnTo>
                  <a:lnTo>
                    <a:pt x="970276" y="178427"/>
                  </a:lnTo>
                  <a:lnTo>
                    <a:pt x="974199" y="182554"/>
                  </a:lnTo>
                  <a:lnTo>
                    <a:pt x="974199" y="193020"/>
                  </a:lnTo>
                  <a:lnTo>
                    <a:pt x="969812" y="196631"/>
                  </a:lnTo>
                  <a:close/>
                </a:path>
                <a:path w="2450465" h="556260">
                  <a:moveTo>
                    <a:pt x="1013290" y="196631"/>
                  </a:moveTo>
                  <a:lnTo>
                    <a:pt x="1006621" y="196631"/>
                  </a:lnTo>
                  <a:lnTo>
                    <a:pt x="1004445" y="195820"/>
                  </a:lnTo>
                  <a:lnTo>
                    <a:pt x="997097" y="188229"/>
                  </a:lnTo>
                  <a:lnTo>
                    <a:pt x="1001021" y="178427"/>
                  </a:lnTo>
                  <a:lnTo>
                    <a:pt x="1013755" y="178427"/>
                  </a:lnTo>
                  <a:lnTo>
                    <a:pt x="1017678" y="182554"/>
                  </a:lnTo>
                  <a:lnTo>
                    <a:pt x="1017678" y="193020"/>
                  </a:lnTo>
                  <a:lnTo>
                    <a:pt x="1013290" y="196631"/>
                  </a:lnTo>
                  <a:close/>
                </a:path>
                <a:path w="2450465" h="556260">
                  <a:moveTo>
                    <a:pt x="1056841" y="196631"/>
                  </a:moveTo>
                  <a:lnTo>
                    <a:pt x="1050171" y="196631"/>
                  </a:lnTo>
                  <a:lnTo>
                    <a:pt x="1047960" y="195820"/>
                  </a:lnTo>
                  <a:lnTo>
                    <a:pt x="1046176" y="194015"/>
                  </a:lnTo>
                  <a:lnTo>
                    <a:pt x="1040576" y="188229"/>
                  </a:lnTo>
                  <a:lnTo>
                    <a:pt x="1044500" y="178427"/>
                  </a:lnTo>
                  <a:lnTo>
                    <a:pt x="1057233" y="178427"/>
                  </a:lnTo>
                  <a:lnTo>
                    <a:pt x="1061157" y="182554"/>
                  </a:lnTo>
                  <a:lnTo>
                    <a:pt x="1061157" y="193020"/>
                  </a:lnTo>
                  <a:lnTo>
                    <a:pt x="1056841" y="196631"/>
                  </a:lnTo>
                  <a:close/>
                </a:path>
                <a:path w="2450465" h="556260">
                  <a:moveTo>
                    <a:pt x="1100355" y="196631"/>
                  </a:moveTo>
                  <a:lnTo>
                    <a:pt x="1093650" y="196631"/>
                  </a:lnTo>
                  <a:lnTo>
                    <a:pt x="1091438" y="195820"/>
                  </a:lnTo>
                  <a:lnTo>
                    <a:pt x="1089655" y="194015"/>
                  </a:lnTo>
                  <a:lnTo>
                    <a:pt x="1084162" y="188229"/>
                  </a:lnTo>
                  <a:lnTo>
                    <a:pt x="1088086" y="178427"/>
                  </a:lnTo>
                  <a:lnTo>
                    <a:pt x="1100712" y="178427"/>
                  </a:lnTo>
                  <a:lnTo>
                    <a:pt x="1104742" y="182554"/>
                  </a:lnTo>
                  <a:lnTo>
                    <a:pt x="1104742" y="193020"/>
                  </a:lnTo>
                  <a:lnTo>
                    <a:pt x="1100355" y="196631"/>
                  </a:lnTo>
                  <a:close/>
                </a:path>
                <a:path w="2450465" h="556260">
                  <a:moveTo>
                    <a:pt x="1143870" y="196631"/>
                  </a:moveTo>
                  <a:lnTo>
                    <a:pt x="1137129" y="196631"/>
                  </a:lnTo>
                  <a:lnTo>
                    <a:pt x="1134917" y="195820"/>
                  </a:lnTo>
                  <a:lnTo>
                    <a:pt x="1133133" y="194015"/>
                  </a:lnTo>
                  <a:lnTo>
                    <a:pt x="1127640" y="188229"/>
                  </a:lnTo>
                  <a:lnTo>
                    <a:pt x="1131564" y="178427"/>
                  </a:lnTo>
                  <a:lnTo>
                    <a:pt x="1144190" y="178427"/>
                  </a:lnTo>
                  <a:lnTo>
                    <a:pt x="1148221" y="182554"/>
                  </a:lnTo>
                  <a:lnTo>
                    <a:pt x="1148221" y="193020"/>
                  </a:lnTo>
                  <a:lnTo>
                    <a:pt x="1143870" y="196631"/>
                  </a:lnTo>
                  <a:close/>
                </a:path>
                <a:path w="2450465" h="556260">
                  <a:moveTo>
                    <a:pt x="1187348" y="196631"/>
                  </a:moveTo>
                  <a:lnTo>
                    <a:pt x="1180607" y="196631"/>
                  </a:lnTo>
                  <a:lnTo>
                    <a:pt x="1178396" y="195820"/>
                  </a:lnTo>
                  <a:lnTo>
                    <a:pt x="1176612" y="194015"/>
                  </a:lnTo>
                  <a:lnTo>
                    <a:pt x="1171120" y="188229"/>
                  </a:lnTo>
                  <a:lnTo>
                    <a:pt x="1175043" y="178427"/>
                  </a:lnTo>
                  <a:lnTo>
                    <a:pt x="1187776" y="178427"/>
                  </a:lnTo>
                  <a:lnTo>
                    <a:pt x="1191700" y="182554"/>
                  </a:lnTo>
                  <a:lnTo>
                    <a:pt x="1191700" y="193020"/>
                  </a:lnTo>
                  <a:lnTo>
                    <a:pt x="1187348" y="196631"/>
                  </a:lnTo>
                  <a:close/>
                </a:path>
                <a:path w="2450465" h="556260">
                  <a:moveTo>
                    <a:pt x="1230827" y="196631"/>
                  </a:moveTo>
                  <a:lnTo>
                    <a:pt x="1224157" y="196631"/>
                  </a:lnTo>
                  <a:lnTo>
                    <a:pt x="1221981" y="195820"/>
                  </a:lnTo>
                  <a:lnTo>
                    <a:pt x="1220198" y="194015"/>
                  </a:lnTo>
                  <a:lnTo>
                    <a:pt x="1214634" y="188229"/>
                  </a:lnTo>
                  <a:lnTo>
                    <a:pt x="1218522" y="178427"/>
                  </a:lnTo>
                  <a:lnTo>
                    <a:pt x="1231255" y="178427"/>
                  </a:lnTo>
                  <a:lnTo>
                    <a:pt x="1235179" y="182554"/>
                  </a:lnTo>
                  <a:lnTo>
                    <a:pt x="1235179" y="193020"/>
                  </a:lnTo>
                  <a:lnTo>
                    <a:pt x="1230827" y="196631"/>
                  </a:lnTo>
                  <a:close/>
                </a:path>
                <a:path w="2450465" h="556260">
                  <a:moveTo>
                    <a:pt x="1274305" y="196631"/>
                  </a:moveTo>
                  <a:lnTo>
                    <a:pt x="1267636" y="196631"/>
                  </a:lnTo>
                  <a:lnTo>
                    <a:pt x="1265460" y="195820"/>
                  </a:lnTo>
                  <a:lnTo>
                    <a:pt x="1263676" y="194015"/>
                  </a:lnTo>
                  <a:lnTo>
                    <a:pt x="1258112" y="188229"/>
                  </a:lnTo>
                  <a:lnTo>
                    <a:pt x="1262001" y="178427"/>
                  </a:lnTo>
                  <a:lnTo>
                    <a:pt x="1274770" y="178427"/>
                  </a:lnTo>
                  <a:lnTo>
                    <a:pt x="1278657" y="182554"/>
                  </a:lnTo>
                  <a:lnTo>
                    <a:pt x="1278657" y="193020"/>
                  </a:lnTo>
                  <a:lnTo>
                    <a:pt x="1274305" y="196631"/>
                  </a:lnTo>
                  <a:close/>
                </a:path>
                <a:path w="2450465" h="556260">
                  <a:moveTo>
                    <a:pt x="1317784" y="196631"/>
                  </a:moveTo>
                  <a:lnTo>
                    <a:pt x="1311115" y="196631"/>
                  </a:lnTo>
                  <a:lnTo>
                    <a:pt x="1308939" y="195820"/>
                  </a:lnTo>
                  <a:lnTo>
                    <a:pt x="1307155" y="194015"/>
                  </a:lnTo>
                  <a:lnTo>
                    <a:pt x="1301591" y="188229"/>
                  </a:lnTo>
                  <a:lnTo>
                    <a:pt x="1305479" y="178427"/>
                  </a:lnTo>
                  <a:lnTo>
                    <a:pt x="1318248" y="178427"/>
                  </a:lnTo>
                  <a:lnTo>
                    <a:pt x="1322136" y="182554"/>
                  </a:lnTo>
                  <a:lnTo>
                    <a:pt x="1322136" y="193020"/>
                  </a:lnTo>
                  <a:lnTo>
                    <a:pt x="1317784" y="196631"/>
                  </a:lnTo>
                  <a:close/>
                </a:path>
                <a:path w="2450465" h="556260">
                  <a:moveTo>
                    <a:pt x="1361298" y="196631"/>
                  </a:moveTo>
                  <a:lnTo>
                    <a:pt x="1354629" y="196631"/>
                  </a:lnTo>
                  <a:lnTo>
                    <a:pt x="1352453" y="195820"/>
                  </a:lnTo>
                  <a:lnTo>
                    <a:pt x="1350634" y="194015"/>
                  </a:lnTo>
                  <a:lnTo>
                    <a:pt x="1345070" y="188229"/>
                  </a:lnTo>
                  <a:lnTo>
                    <a:pt x="1349065" y="178427"/>
                  </a:lnTo>
                  <a:lnTo>
                    <a:pt x="1361726" y="178427"/>
                  </a:lnTo>
                  <a:lnTo>
                    <a:pt x="1365615" y="182554"/>
                  </a:lnTo>
                  <a:lnTo>
                    <a:pt x="1365615" y="193020"/>
                  </a:lnTo>
                  <a:lnTo>
                    <a:pt x="1361298" y="196631"/>
                  </a:lnTo>
                  <a:close/>
                </a:path>
                <a:path w="2450465" h="556260">
                  <a:moveTo>
                    <a:pt x="1404848" y="196631"/>
                  </a:moveTo>
                  <a:lnTo>
                    <a:pt x="1398143" y="196631"/>
                  </a:lnTo>
                  <a:lnTo>
                    <a:pt x="1395932" y="195820"/>
                  </a:lnTo>
                  <a:lnTo>
                    <a:pt x="1394113" y="194015"/>
                  </a:lnTo>
                  <a:lnTo>
                    <a:pt x="1388655" y="188229"/>
                  </a:lnTo>
                  <a:lnTo>
                    <a:pt x="1392579" y="178427"/>
                  </a:lnTo>
                  <a:lnTo>
                    <a:pt x="1405205" y="178427"/>
                  </a:lnTo>
                  <a:lnTo>
                    <a:pt x="1409200" y="182554"/>
                  </a:lnTo>
                  <a:lnTo>
                    <a:pt x="1409200" y="193020"/>
                  </a:lnTo>
                  <a:lnTo>
                    <a:pt x="1404848" y="196631"/>
                  </a:lnTo>
                  <a:close/>
                </a:path>
                <a:path w="2450465" h="556260">
                  <a:moveTo>
                    <a:pt x="1448327" y="196631"/>
                  </a:moveTo>
                  <a:lnTo>
                    <a:pt x="1441622" y="196631"/>
                  </a:lnTo>
                  <a:lnTo>
                    <a:pt x="1439411" y="195820"/>
                  </a:lnTo>
                  <a:lnTo>
                    <a:pt x="1437591" y="194015"/>
                  </a:lnTo>
                  <a:lnTo>
                    <a:pt x="1432134" y="188229"/>
                  </a:lnTo>
                  <a:lnTo>
                    <a:pt x="1436058" y="178427"/>
                  </a:lnTo>
                  <a:lnTo>
                    <a:pt x="1448684" y="178427"/>
                  </a:lnTo>
                  <a:lnTo>
                    <a:pt x="1452715" y="182554"/>
                  </a:lnTo>
                  <a:lnTo>
                    <a:pt x="1452715" y="193020"/>
                  </a:lnTo>
                  <a:lnTo>
                    <a:pt x="1448327" y="196631"/>
                  </a:lnTo>
                  <a:close/>
                </a:path>
                <a:path w="2450465" h="556260">
                  <a:moveTo>
                    <a:pt x="1491806" y="196631"/>
                  </a:moveTo>
                  <a:lnTo>
                    <a:pt x="1485101" y="196631"/>
                  </a:lnTo>
                  <a:lnTo>
                    <a:pt x="1482889" y="195820"/>
                  </a:lnTo>
                  <a:lnTo>
                    <a:pt x="1481106" y="194015"/>
                  </a:lnTo>
                  <a:lnTo>
                    <a:pt x="1475613" y="188229"/>
                  </a:lnTo>
                  <a:lnTo>
                    <a:pt x="1479537" y="178427"/>
                  </a:lnTo>
                  <a:lnTo>
                    <a:pt x="1492270" y="178427"/>
                  </a:lnTo>
                  <a:lnTo>
                    <a:pt x="1496193" y="182554"/>
                  </a:lnTo>
                  <a:lnTo>
                    <a:pt x="1496193" y="193020"/>
                  </a:lnTo>
                  <a:lnTo>
                    <a:pt x="1491806" y="196631"/>
                  </a:lnTo>
                  <a:close/>
                </a:path>
                <a:path w="2450465" h="556260">
                  <a:moveTo>
                    <a:pt x="1535285" y="196631"/>
                  </a:moveTo>
                  <a:lnTo>
                    <a:pt x="1528615" y="196631"/>
                  </a:lnTo>
                  <a:lnTo>
                    <a:pt x="1526439" y="195820"/>
                  </a:lnTo>
                  <a:lnTo>
                    <a:pt x="1519092" y="188229"/>
                  </a:lnTo>
                  <a:lnTo>
                    <a:pt x="1523015" y="178427"/>
                  </a:lnTo>
                  <a:lnTo>
                    <a:pt x="1535748" y="178427"/>
                  </a:lnTo>
                  <a:lnTo>
                    <a:pt x="1539672" y="182554"/>
                  </a:lnTo>
                  <a:lnTo>
                    <a:pt x="1539672" y="193020"/>
                  </a:lnTo>
                  <a:lnTo>
                    <a:pt x="1535285" y="196631"/>
                  </a:lnTo>
                  <a:close/>
                </a:path>
                <a:path w="2450465" h="556260">
                  <a:moveTo>
                    <a:pt x="1578763" y="196631"/>
                  </a:moveTo>
                  <a:lnTo>
                    <a:pt x="1572094" y="196631"/>
                  </a:lnTo>
                  <a:lnTo>
                    <a:pt x="1569918" y="195820"/>
                  </a:lnTo>
                  <a:lnTo>
                    <a:pt x="1562570" y="188229"/>
                  </a:lnTo>
                  <a:lnTo>
                    <a:pt x="1566494" y="178427"/>
                  </a:lnTo>
                  <a:lnTo>
                    <a:pt x="1579227" y="178427"/>
                  </a:lnTo>
                  <a:lnTo>
                    <a:pt x="1583151" y="182554"/>
                  </a:lnTo>
                  <a:lnTo>
                    <a:pt x="1583151" y="193020"/>
                  </a:lnTo>
                  <a:lnTo>
                    <a:pt x="1578763" y="196631"/>
                  </a:lnTo>
                  <a:close/>
                </a:path>
                <a:path w="2450465" h="556260">
                  <a:moveTo>
                    <a:pt x="1622242" y="196631"/>
                  </a:moveTo>
                  <a:lnTo>
                    <a:pt x="1615572" y="196631"/>
                  </a:lnTo>
                  <a:lnTo>
                    <a:pt x="1613397" y="195820"/>
                  </a:lnTo>
                  <a:lnTo>
                    <a:pt x="1606049" y="188229"/>
                  </a:lnTo>
                  <a:lnTo>
                    <a:pt x="1609972" y="178427"/>
                  </a:lnTo>
                  <a:lnTo>
                    <a:pt x="1622706" y="178427"/>
                  </a:lnTo>
                  <a:lnTo>
                    <a:pt x="1626630" y="182554"/>
                  </a:lnTo>
                  <a:lnTo>
                    <a:pt x="1626630" y="193020"/>
                  </a:lnTo>
                  <a:lnTo>
                    <a:pt x="1622242" y="196631"/>
                  </a:lnTo>
                  <a:close/>
                </a:path>
                <a:path w="2450465" h="556260">
                  <a:moveTo>
                    <a:pt x="1665792" y="196631"/>
                  </a:moveTo>
                  <a:lnTo>
                    <a:pt x="1659122" y="196631"/>
                  </a:lnTo>
                  <a:lnTo>
                    <a:pt x="1656911" y="195820"/>
                  </a:lnTo>
                  <a:lnTo>
                    <a:pt x="1655127" y="194015"/>
                  </a:lnTo>
                  <a:lnTo>
                    <a:pt x="1649528" y="188229"/>
                  </a:lnTo>
                  <a:lnTo>
                    <a:pt x="1653558" y="178427"/>
                  </a:lnTo>
                  <a:lnTo>
                    <a:pt x="1666184" y="178427"/>
                  </a:lnTo>
                  <a:lnTo>
                    <a:pt x="1670108" y="182554"/>
                  </a:lnTo>
                  <a:lnTo>
                    <a:pt x="1670108" y="193020"/>
                  </a:lnTo>
                  <a:lnTo>
                    <a:pt x="1665792" y="196631"/>
                  </a:lnTo>
                  <a:close/>
                </a:path>
                <a:path w="2450465" h="556260">
                  <a:moveTo>
                    <a:pt x="1883257" y="196631"/>
                  </a:moveTo>
                  <a:lnTo>
                    <a:pt x="1876587" y="196631"/>
                  </a:lnTo>
                  <a:lnTo>
                    <a:pt x="1874412" y="195820"/>
                  </a:lnTo>
                  <a:lnTo>
                    <a:pt x="1872628" y="194015"/>
                  </a:lnTo>
                  <a:lnTo>
                    <a:pt x="1867064" y="188229"/>
                  </a:lnTo>
                  <a:lnTo>
                    <a:pt x="1870951" y="178427"/>
                  </a:lnTo>
                  <a:lnTo>
                    <a:pt x="1883685" y="178427"/>
                  </a:lnTo>
                  <a:lnTo>
                    <a:pt x="1887608" y="182554"/>
                  </a:lnTo>
                  <a:lnTo>
                    <a:pt x="1887608" y="193020"/>
                  </a:lnTo>
                  <a:lnTo>
                    <a:pt x="1883257" y="196631"/>
                  </a:lnTo>
                  <a:close/>
                </a:path>
                <a:path w="2450465" h="556260">
                  <a:moveTo>
                    <a:pt x="1926736" y="196631"/>
                  </a:moveTo>
                  <a:lnTo>
                    <a:pt x="1920065" y="196631"/>
                  </a:lnTo>
                  <a:lnTo>
                    <a:pt x="1917890" y="195820"/>
                  </a:lnTo>
                  <a:lnTo>
                    <a:pt x="1916107" y="194015"/>
                  </a:lnTo>
                  <a:lnTo>
                    <a:pt x="1910543" y="188229"/>
                  </a:lnTo>
                  <a:lnTo>
                    <a:pt x="1914430" y="178427"/>
                  </a:lnTo>
                  <a:lnTo>
                    <a:pt x="1927199" y="178427"/>
                  </a:lnTo>
                  <a:lnTo>
                    <a:pt x="1931087" y="182554"/>
                  </a:lnTo>
                  <a:lnTo>
                    <a:pt x="1931087" y="193020"/>
                  </a:lnTo>
                  <a:lnTo>
                    <a:pt x="1926736" y="196631"/>
                  </a:lnTo>
                  <a:close/>
                </a:path>
                <a:path w="2450465" h="556260">
                  <a:moveTo>
                    <a:pt x="1970250" y="196631"/>
                  </a:moveTo>
                  <a:lnTo>
                    <a:pt x="1963580" y="196631"/>
                  </a:lnTo>
                  <a:lnTo>
                    <a:pt x="1961405" y="195820"/>
                  </a:lnTo>
                  <a:lnTo>
                    <a:pt x="1959585" y="194015"/>
                  </a:lnTo>
                  <a:lnTo>
                    <a:pt x="1954021" y="188229"/>
                  </a:lnTo>
                  <a:lnTo>
                    <a:pt x="1958016" y="178427"/>
                  </a:lnTo>
                  <a:lnTo>
                    <a:pt x="1970678" y="178427"/>
                  </a:lnTo>
                  <a:lnTo>
                    <a:pt x="1974565" y="182554"/>
                  </a:lnTo>
                  <a:lnTo>
                    <a:pt x="1974565" y="193020"/>
                  </a:lnTo>
                  <a:lnTo>
                    <a:pt x="1970250" y="196631"/>
                  </a:lnTo>
                  <a:close/>
                </a:path>
                <a:path w="2450465" h="556260">
                  <a:moveTo>
                    <a:pt x="2013800" y="196631"/>
                  </a:moveTo>
                  <a:lnTo>
                    <a:pt x="2007095" y="196631"/>
                  </a:lnTo>
                  <a:lnTo>
                    <a:pt x="2004883" y="195820"/>
                  </a:lnTo>
                  <a:lnTo>
                    <a:pt x="2003064" y="194015"/>
                  </a:lnTo>
                  <a:lnTo>
                    <a:pt x="1997607" y="188229"/>
                  </a:lnTo>
                  <a:lnTo>
                    <a:pt x="2001530" y="178427"/>
                  </a:lnTo>
                  <a:lnTo>
                    <a:pt x="2014157" y="178427"/>
                  </a:lnTo>
                  <a:lnTo>
                    <a:pt x="2018151" y="182554"/>
                  </a:lnTo>
                  <a:lnTo>
                    <a:pt x="2018151" y="193020"/>
                  </a:lnTo>
                  <a:lnTo>
                    <a:pt x="2013800" y="196631"/>
                  </a:lnTo>
                  <a:close/>
                </a:path>
                <a:path w="2450465" h="556260">
                  <a:moveTo>
                    <a:pt x="2057279" y="196631"/>
                  </a:moveTo>
                  <a:lnTo>
                    <a:pt x="2050573" y="196631"/>
                  </a:lnTo>
                  <a:lnTo>
                    <a:pt x="2048362" y="195820"/>
                  </a:lnTo>
                  <a:lnTo>
                    <a:pt x="2046543" y="194015"/>
                  </a:lnTo>
                  <a:lnTo>
                    <a:pt x="2041086" y="188229"/>
                  </a:lnTo>
                  <a:lnTo>
                    <a:pt x="2045009" y="178427"/>
                  </a:lnTo>
                  <a:lnTo>
                    <a:pt x="2057635" y="178427"/>
                  </a:lnTo>
                  <a:lnTo>
                    <a:pt x="2061665" y="182554"/>
                  </a:lnTo>
                  <a:lnTo>
                    <a:pt x="2061665" y="193020"/>
                  </a:lnTo>
                  <a:lnTo>
                    <a:pt x="2057279" y="196631"/>
                  </a:lnTo>
                  <a:close/>
                </a:path>
                <a:path w="2450465" h="556260">
                  <a:moveTo>
                    <a:pt x="2100757" y="196631"/>
                  </a:moveTo>
                  <a:lnTo>
                    <a:pt x="2094051" y="196631"/>
                  </a:lnTo>
                  <a:lnTo>
                    <a:pt x="2091840" y="195820"/>
                  </a:lnTo>
                  <a:lnTo>
                    <a:pt x="2090057" y="194015"/>
                  </a:lnTo>
                  <a:lnTo>
                    <a:pt x="2084564" y="188229"/>
                  </a:lnTo>
                  <a:lnTo>
                    <a:pt x="2088487" y="178427"/>
                  </a:lnTo>
                  <a:lnTo>
                    <a:pt x="2101221" y="178427"/>
                  </a:lnTo>
                  <a:lnTo>
                    <a:pt x="2105145" y="182554"/>
                  </a:lnTo>
                  <a:lnTo>
                    <a:pt x="2105145" y="193020"/>
                  </a:lnTo>
                  <a:lnTo>
                    <a:pt x="2100757" y="196631"/>
                  </a:lnTo>
                  <a:close/>
                </a:path>
                <a:path w="2450465" h="556260">
                  <a:moveTo>
                    <a:pt x="2144236" y="196631"/>
                  </a:moveTo>
                  <a:lnTo>
                    <a:pt x="2137566" y="196631"/>
                  </a:lnTo>
                  <a:lnTo>
                    <a:pt x="2135390" y="195820"/>
                  </a:lnTo>
                  <a:lnTo>
                    <a:pt x="2128043" y="188229"/>
                  </a:lnTo>
                  <a:lnTo>
                    <a:pt x="2131966" y="178427"/>
                  </a:lnTo>
                  <a:lnTo>
                    <a:pt x="2144700" y="178427"/>
                  </a:lnTo>
                  <a:lnTo>
                    <a:pt x="2148623" y="182554"/>
                  </a:lnTo>
                  <a:lnTo>
                    <a:pt x="2148623" y="193020"/>
                  </a:lnTo>
                  <a:lnTo>
                    <a:pt x="2144236" y="196631"/>
                  </a:lnTo>
                  <a:close/>
                </a:path>
                <a:path w="2450465" h="556260">
                  <a:moveTo>
                    <a:pt x="2187715" y="196631"/>
                  </a:moveTo>
                  <a:lnTo>
                    <a:pt x="2181045" y="196631"/>
                  </a:lnTo>
                  <a:lnTo>
                    <a:pt x="2178870" y="195820"/>
                  </a:lnTo>
                  <a:lnTo>
                    <a:pt x="2171522" y="188229"/>
                  </a:lnTo>
                  <a:lnTo>
                    <a:pt x="2175445" y="178427"/>
                  </a:lnTo>
                  <a:lnTo>
                    <a:pt x="2188178" y="178427"/>
                  </a:lnTo>
                  <a:lnTo>
                    <a:pt x="2192101" y="182554"/>
                  </a:lnTo>
                  <a:lnTo>
                    <a:pt x="2192101" y="193020"/>
                  </a:lnTo>
                  <a:lnTo>
                    <a:pt x="2187715" y="196631"/>
                  </a:lnTo>
                  <a:close/>
                </a:path>
                <a:path w="2450465" h="556260">
                  <a:moveTo>
                    <a:pt x="2231265" y="196631"/>
                  </a:moveTo>
                  <a:lnTo>
                    <a:pt x="2224595" y="196631"/>
                  </a:lnTo>
                  <a:lnTo>
                    <a:pt x="2222383" y="195820"/>
                  </a:lnTo>
                  <a:lnTo>
                    <a:pt x="2220600" y="194015"/>
                  </a:lnTo>
                  <a:lnTo>
                    <a:pt x="2215001" y="188229"/>
                  </a:lnTo>
                  <a:lnTo>
                    <a:pt x="2218924" y="178427"/>
                  </a:lnTo>
                  <a:lnTo>
                    <a:pt x="2231657" y="178427"/>
                  </a:lnTo>
                  <a:lnTo>
                    <a:pt x="2235580" y="182554"/>
                  </a:lnTo>
                  <a:lnTo>
                    <a:pt x="2235580" y="193020"/>
                  </a:lnTo>
                  <a:lnTo>
                    <a:pt x="2231265" y="196631"/>
                  </a:lnTo>
                  <a:close/>
                </a:path>
                <a:path w="2450465" h="556260">
                  <a:moveTo>
                    <a:pt x="2274744" y="196631"/>
                  </a:moveTo>
                  <a:lnTo>
                    <a:pt x="2268073" y="196631"/>
                  </a:lnTo>
                  <a:lnTo>
                    <a:pt x="2265862" y="195820"/>
                  </a:lnTo>
                  <a:lnTo>
                    <a:pt x="2264079" y="194015"/>
                  </a:lnTo>
                  <a:lnTo>
                    <a:pt x="2258479" y="188229"/>
                  </a:lnTo>
                  <a:lnTo>
                    <a:pt x="2262509" y="178427"/>
                  </a:lnTo>
                  <a:lnTo>
                    <a:pt x="2275136" y="178427"/>
                  </a:lnTo>
                  <a:lnTo>
                    <a:pt x="2279059" y="182554"/>
                  </a:lnTo>
                  <a:lnTo>
                    <a:pt x="2279059" y="193020"/>
                  </a:lnTo>
                  <a:lnTo>
                    <a:pt x="2274744" y="196631"/>
                  </a:lnTo>
                  <a:close/>
                </a:path>
                <a:path w="2450465" h="556260">
                  <a:moveTo>
                    <a:pt x="2318258" y="196631"/>
                  </a:moveTo>
                  <a:lnTo>
                    <a:pt x="2311552" y="196631"/>
                  </a:lnTo>
                  <a:lnTo>
                    <a:pt x="2309340" y="195820"/>
                  </a:lnTo>
                  <a:lnTo>
                    <a:pt x="2307558" y="194015"/>
                  </a:lnTo>
                  <a:lnTo>
                    <a:pt x="2302065" y="188229"/>
                  </a:lnTo>
                  <a:lnTo>
                    <a:pt x="2305988" y="178427"/>
                  </a:lnTo>
                  <a:lnTo>
                    <a:pt x="2318615" y="178427"/>
                  </a:lnTo>
                  <a:lnTo>
                    <a:pt x="2322645" y="182554"/>
                  </a:lnTo>
                  <a:lnTo>
                    <a:pt x="2322645" y="193020"/>
                  </a:lnTo>
                  <a:lnTo>
                    <a:pt x="2318258" y="196631"/>
                  </a:lnTo>
                  <a:close/>
                </a:path>
                <a:path w="2450465" h="556260">
                  <a:moveTo>
                    <a:pt x="2361772" y="196631"/>
                  </a:moveTo>
                  <a:lnTo>
                    <a:pt x="2355031" y="196631"/>
                  </a:lnTo>
                  <a:lnTo>
                    <a:pt x="2352820" y="195820"/>
                  </a:lnTo>
                  <a:lnTo>
                    <a:pt x="2351036" y="194015"/>
                  </a:lnTo>
                  <a:lnTo>
                    <a:pt x="2345544" y="188229"/>
                  </a:lnTo>
                  <a:lnTo>
                    <a:pt x="2349467" y="178427"/>
                  </a:lnTo>
                  <a:lnTo>
                    <a:pt x="2362093" y="178427"/>
                  </a:lnTo>
                  <a:lnTo>
                    <a:pt x="2366123" y="182554"/>
                  </a:lnTo>
                  <a:lnTo>
                    <a:pt x="2366123" y="193020"/>
                  </a:lnTo>
                  <a:lnTo>
                    <a:pt x="2361772" y="196631"/>
                  </a:lnTo>
                  <a:close/>
                </a:path>
                <a:path w="2450465" h="556260">
                  <a:moveTo>
                    <a:pt x="2405251" y="196631"/>
                  </a:moveTo>
                  <a:lnTo>
                    <a:pt x="2398509" y="196631"/>
                  </a:lnTo>
                  <a:lnTo>
                    <a:pt x="2396298" y="195820"/>
                  </a:lnTo>
                  <a:lnTo>
                    <a:pt x="2394515" y="194015"/>
                  </a:lnTo>
                  <a:lnTo>
                    <a:pt x="2389022" y="188229"/>
                  </a:lnTo>
                  <a:lnTo>
                    <a:pt x="2392945" y="178427"/>
                  </a:lnTo>
                  <a:lnTo>
                    <a:pt x="2405679" y="178427"/>
                  </a:lnTo>
                  <a:lnTo>
                    <a:pt x="2409602" y="182554"/>
                  </a:lnTo>
                  <a:lnTo>
                    <a:pt x="2409602" y="193020"/>
                  </a:lnTo>
                  <a:lnTo>
                    <a:pt x="2405251" y="196631"/>
                  </a:lnTo>
                  <a:close/>
                </a:path>
                <a:path w="2450465" h="556260">
                  <a:moveTo>
                    <a:pt x="1704527" y="196668"/>
                  </a:moveTo>
                  <a:lnTo>
                    <a:pt x="1699712" y="196410"/>
                  </a:lnTo>
                  <a:lnTo>
                    <a:pt x="1696038" y="192283"/>
                  </a:lnTo>
                  <a:lnTo>
                    <a:pt x="1696145" y="182444"/>
                  </a:lnTo>
                  <a:lnTo>
                    <a:pt x="1700069" y="178427"/>
                  </a:lnTo>
                  <a:lnTo>
                    <a:pt x="1712695" y="178427"/>
                  </a:lnTo>
                  <a:lnTo>
                    <a:pt x="1716583" y="188229"/>
                  </a:lnTo>
                  <a:lnTo>
                    <a:pt x="1711126" y="193867"/>
                  </a:lnTo>
                  <a:lnTo>
                    <a:pt x="1704527" y="196668"/>
                  </a:lnTo>
                  <a:close/>
                </a:path>
                <a:path w="2450465" h="556260">
                  <a:moveTo>
                    <a:pt x="1653558" y="228396"/>
                  </a:moveTo>
                  <a:lnTo>
                    <a:pt x="1654664" y="226111"/>
                  </a:lnTo>
                  <a:lnTo>
                    <a:pt x="1656590" y="224379"/>
                  </a:lnTo>
                  <a:lnTo>
                    <a:pt x="1659051" y="223679"/>
                  </a:lnTo>
                  <a:lnTo>
                    <a:pt x="1657125" y="225190"/>
                  </a:lnTo>
                  <a:lnTo>
                    <a:pt x="1655341" y="226811"/>
                  </a:lnTo>
                  <a:lnTo>
                    <a:pt x="1653558" y="228396"/>
                  </a:lnTo>
                  <a:close/>
                </a:path>
                <a:path w="2450465" h="556260">
                  <a:moveTo>
                    <a:pt x="1930552" y="235692"/>
                  </a:moveTo>
                  <a:lnTo>
                    <a:pt x="1926843" y="231639"/>
                  </a:lnTo>
                  <a:lnTo>
                    <a:pt x="1922920" y="227732"/>
                  </a:lnTo>
                  <a:lnTo>
                    <a:pt x="1918924" y="224158"/>
                  </a:lnTo>
                  <a:lnTo>
                    <a:pt x="1920030" y="223679"/>
                  </a:lnTo>
                  <a:lnTo>
                    <a:pt x="1921136" y="223347"/>
                  </a:lnTo>
                  <a:lnTo>
                    <a:pt x="1922384" y="223347"/>
                  </a:lnTo>
                  <a:lnTo>
                    <a:pt x="1928590" y="223458"/>
                  </a:lnTo>
                  <a:lnTo>
                    <a:pt x="1932763" y="229722"/>
                  </a:lnTo>
                  <a:lnTo>
                    <a:pt x="1930552" y="235692"/>
                  </a:lnTo>
                  <a:close/>
                </a:path>
                <a:path w="2450465" h="556260">
                  <a:moveTo>
                    <a:pt x="1102852" y="238124"/>
                  </a:moveTo>
                  <a:lnTo>
                    <a:pt x="1098144" y="237866"/>
                  </a:lnTo>
                  <a:lnTo>
                    <a:pt x="1093436" y="237756"/>
                  </a:lnTo>
                  <a:lnTo>
                    <a:pt x="1088763" y="237756"/>
                  </a:lnTo>
                  <a:lnTo>
                    <a:pt x="1084519" y="231860"/>
                  </a:lnTo>
                  <a:lnTo>
                    <a:pt x="1088656" y="223347"/>
                  </a:lnTo>
                  <a:lnTo>
                    <a:pt x="1095897" y="223347"/>
                  </a:lnTo>
                  <a:lnTo>
                    <a:pt x="1103245" y="223458"/>
                  </a:lnTo>
                  <a:lnTo>
                    <a:pt x="1107275" y="232154"/>
                  </a:lnTo>
                  <a:lnTo>
                    <a:pt x="1102852" y="238124"/>
                  </a:lnTo>
                  <a:close/>
                </a:path>
                <a:path w="2450465" h="556260">
                  <a:moveTo>
                    <a:pt x="1047960" y="240298"/>
                  </a:moveTo>
                  <a:lnTo>
                    <a:pt x="1044137" y="235706"/>
                  </a:lnTo>
                  <a:lnTo>
                    <a:pt x="1043916" y="230096"/>
                  </a:lnTo>
                  <a:lnTo>
                    <a:pt x="1046831" y="225348"/>
                  </a:lnTo>
                  <a:lnTo>
                    <a:pt x="1052418" y="223347"/>
                  </a:lnTo>
                  <a:lnTo>
                    <a:pt x="1060479" y="223347"/>
                  </a:lnTo>
                  <a:lnTo>
                    <a:pt x="1064295" y="233739"/>
                  </a:lnTo>
                  <a:lnTo>
                    <a:pt x="1058232" y="239267"/>
                  </a:lnTo>
                  <a:lnTo>
                    <a:pt x="1054772" y="239488"/>
                  </a:lnTo>
                  <a:lnTo>
                    <a:pt x="1051420" y="239967"/>
                  </a:lnTo>
                  <a:lnTo>
                    <a:pt x="1047960" y="240298"/>
                  </a:lnTo>
                  <a:close/>
                </a:path>
                <a:path w="2450465" h="556260">
                  <a:moveTo>
                    <a:pt x="1970250" y="241551"/>
                  </a:moveTo>
                  <a:lnTo>
                    <a:pt x="1963580" y="241551"/>
                  </a:lnTo>
                  <a:lnTo>
                    <a:pt x="1961405" y="240741"/>
                  </a:lnTo>
                  <a:lnTo>
                    <a:pt x="1959585" y="238935"/>
                  </a:lnTo>
                  <a:lnTo>
                    <a:pt x="1954021" y="233149"/>
                  </a:lnTo>
                  <a:lnTo>
                    <a:pt x="1958016" y="223347"/>
                  </a:lnTo>
                  <a:lnTo>
                    <a:pt x="1965863" y="223347"/>
                  </a:lnTo>
                  <a:lnTo>
                    <a:pt x="1970678" y="223458"/>
                  </a:lnTo>
                  <a:lnTo>
                    <a:pt x="1974565" y="227475"/>
                  </a:lnTo>
                  <a:lnTo>
                    <a:pt x="1974565" y="237940"/>
                  </a:lnTo>
                  <a:lnTo>
                    <a:pt x="1970250" y="241551"/>
                  </a:lnTo>
                  <a:close/>
                </a:path>
                <a:path w="2450465" h="556260">
                  <a:moveTo>
                    <a:pt x="2013800" y="241551"/>
                  </a:moveTo>
                  <a:lnTo>
                    <a:pt x="2007095" y="241551"/>
                  </a:lnTo>
                  <a:lnTo>
                    <a:pt x="2004883" y="240741"/>
                  </a:lnTo>
                  <a:lnTo>
                    <a:pt x="2003064" y="238935"/>
                  </a:lnTo>
                  <a:lnTo>
                    <a:pt x="1997607" y="233149"/>
                  </a:lnTo>
                  <a:lnTo>
                    <a:pt x="2001530" y="223347"/>
                  </a:lnTo>
                  <a:lnTo>
                    <a:pt x="2009341" y="223347"/>
                  </a:lnTo>
                  <a:lnTo>
                    <a:pt x="2014157" y="223458"/>
                  </a:lnTo>
                  <a:lnTo>
                    <a:pt x="2018151" y="227475"/>
                  </a:lnTo>
                  <a:lnTo>
                    <a:pt x="2018151" y="237940"/>
                  </a:lnTo>
                  <a:lnTo>
                    <a:pt x="2013800" y="241551"/>
                  </a:lnTo>
                  <a:close/>
                </a:path>
                <a:path w="2450465" h="556260">
                  <a:moveTo>
                    <a:pt x="2057279" y="241551"/>
                  </a:moveTo>
                  <a:lnTo>
                    <a:pt x="2050573" y="241551"/>
                  </a:lnTo>
                  <a:lnTo>
                    <a:pt x="2048362" y="240741"/>
                  </a:lnTo>
                  <a:lnTo>
                    <a:pt x="2046543" y="238935"/>
                  </a:lnTo>
                  <a:lnTo>
                    <a:pt x="2041086" y="233149"/>
                  </a:lnTo>
                  <a:lnTo>
                    <a:pt x="2045009" y="223347"/>
                  </a:lnTo>
                  <a:lnTo>
                    <a:pt x="2052820" y="223347"/>
                  </a:lnTo>
                  <a:lnTo>
                    <a:pt x="2057635" y="223458"/>
                  </a:lnTo>
                  <a:lnTo>
                    <a:pt x="2061665" y="227475"/>
                  </a:lnTo>
                  <a:lnTo>
                    <a:pt x="2061665" y="237940"/>
                  </a:lnTo>
                  <a:lnTo>
                    <a:pt x="2057279" y="241551"/>
                  </a:lnTo>
                  <a:close/>
                </a:path>
                <a:path w="2450465" h="556260">
                  <a:moveTo>
                    <a:pt x="2100757" y="241551"/>
                  </a:moveTo>
                  <a:lnTo>
                    <a:pt x="2094051" y="241551"/>
                  </a:lnTo>
                  <a:lnTo>
                    <a:pt x="2091840" y="240741"/>
                  </a:lnTo>
                  <a:lnTo>
                    <a:pt x="2090057" y="238935"/>
                  </a:lnTo>
                  <a:lnTo>
                    <a:pt x="2084564" y="233149"/>
                  </a:lnTo>
                  <a:lnTo>
                    <a:pt x="2088487" y="223347"/>
                  </a:lnTo>
                  <a:lnTo>
                    <a:pt x="2096299" y="223347"/>
                  </a:lnTo>
                  <a:lnTo>
                    <a:pt x="2101221" y="223458"/>
                  </a:lnTo>
                  <a:lnTo>
                    <a:pt x="2105145" y="227475"/>
                  </a:lnTo>
                  <a:lnTo>
                    <a:pt x="2105145" y="237940"/>
                  </a:lnTo>
                  <a:lnTo>
                    <a:pt x="2100757" y="241551"/>
                  </a:lnTo>
                  <a:close/>
                </a:path>
                <a:path w="2450465" h="556260">
                  <a:moveTo>
                    <a:pt x="2144236" y="241551"/>
                  </a:moveTo>
                  <a:lnTo>
                    <a:pt x="2137566" y="241551"/>
                  </a:lnTo>
                  <a:lnTo>
                    <a:pt x="2135390" y="240741"/>
                  </a:lnTo>
                  <a:lnTo>
                    <a:pt x="2128043" y="233149"/>
                  </a:lnTo>
                  <a:lnTo>
                    <a:pt x="2131966" y="223347"/>
                  </a:lnTo>
                  <a:lnTo>
                    <a:pt x="2139777" y="223347"/>
                  </a:lnTo>
                  <a:lnTo>
                    <a:pt x="2144700" y="223458"/>
                  </a:lnTo>
                  <a:lnTo>
                    <a:pt x="2148623" y="227475"/>
                  </a:lnTo>
                  <a:lnTo>
                    <a:pt x="2148623" y="237940"/>
                  </a:lnTo>
                  <a:lnTo>
                    <a:pt x="2144236" y="241551"/>
                  </a:lnTo>
                  <a:close/>
                </a:path>
                <a:path w="2450465" h="556260">
                  <a:moveTo>
                    <a:pt x="2187715" y="241551"/>
                  </a:moveTo>
                  <a:lnTo>
                    <a:pt x="2181045" y="241551"/>
                  </a:lnTo>
                  <a:lnTo>
                    <a:pt x="2178870" y="240741"/>
                  </a:lnTo>
                  <a:lnTo>
                    <a:pt x="2171522" y="233149"/>
                  </a:lnTo>
                  <a:lnTo>
                    <a:pt x="2175445" y="223347"/>
                  </a:lnTo>
                  <a:lnTo>
                    <a:pt x="2183256" y="223347"/>
                  </a:lnTo>
                  <a:lnTo>
                    <a:pt x="2188178" y="223458"/>
                  </a:lnTo>
                  <a:lnTo>
                    <a:pt x="2192101" y="227475"/>
                  </a:lnTo>
                  <a:lnTo>
                    <a:pt x="2192101" y="237940"/>
                  </a:lnTo>
                  <a:lnTo>
                    <a:pt x="2187715" y="241551"/>
                  </a:lnTo>
                  <a:close/>
                </a:path>
                <a:path w="2450465" h="556260">
                  <a:moveTo>
                    <a:pt x="2231265" y="241551"/>
                  </a:moveTo>
                  <a:lnTo>
                    <a:pt x="2224595" y="241551"/>
                  </a:lnTo>
                  <a:lnTo>
                    <a:pt x="2222383" y="240741"/>
                  </a:lnTo>
                  <a:lnTo>
                    <a:pt x="2220600" y="238935"/>
                  </a:lnTo>
                  <a:lnTo>
                    <a:pt x="2215001" y="233149"/>
                  </a:lnTo>
                  <a:lnTo>
                    <a:pt x="2218924" y="223347"/>
                  </a:lnTo>
                  <a:lnTo>
                    <a:pt x="2226842" y="223347"/>
                  </a:lnTo>
                  <a:lnTo>
                    <a:pt x="2231657" y="223458"/>
                  </a:lnTo>
                  <a:lnTo>
                    <a:pt x="2235580" y="227475"/>
                  </a:lnTo>
                  <a:lnTo>
                    <a:pt x="2235580" y="237940"/>
                  </a:lnTo>
                  <a:lnTo>
                    <a:pt x="2231265" y="241551"/>
                  </a:lnTo>
                  <a:close/>
                </a:path>
                <a:path w="2450465" h="556260">
                  <a:moveTo>
                    <a:pt x="2274744" y="241551"/>
                  </a:moveTo>
                  <a:lnTo>
                    <a:pt x="2268073" y="241551"/>
                  </a:lnTo>
                  <a:lnTo>
                    <a:pt x="2265862" y="240741"/>
                  </a:lnTo>
                  <a:lnTo>
                    <a:pt x="2264079" y="238935"/>
                  </a:lnTo>
                  <a:lnTo>
                    <a:pt x="2258479" y="233149"/>
                  </a:lnTo>
                  <a:lnTo>
                    <a:pt x="2262509" y="223347"/>
                  </a:lnTo>
                  <a:lnTo>
                    <a:pt x="2270321" y="223347"/>
                  </a:lnTo>
                  <a:lnTo>
                    <a:pt x="2275136" y="223458"/>
                  </a:lnTo>
                  <a:lnTo>
                    <a:pt x="2279059" y="227475"/>
                  </a:lnTo>
                  <a:lnTo>
                    <a:pt x="2279059" y="237940"/>
                  </a:lnTo>
                  <a:lnTo>
                    <a:pt x="2274744" y="241551"/>
                  </a:lnTo>
                  <a:close/>
                </a:path>
                <a:path w="2450465" h="556260">
                  <a:moveTo>
                    <a:pt x="2318258" y="241551"/>
                  </a:moveTo>
                  <a:lnTo>
                    <a:pt x="2311552" y="241551"/>
                  </a:lnTo>
                  <a:lnTo>
                    <a:pt x="2309340" y="240741"/>
                  </a:lnTo>
                  <a:lnTo>
                    <a:pt x="2307558" y="238935"/>
                  </a:lnTo>
                  <a:lnTo>
                    <a:pt x="2302065" y="233149"/>
                  </a:lnTo>
                  <a:lnTo>
                    <a:pt x="2305988" y="223347"/>
                  </a:lnTo>
                  <a:lnTo>
                    <a:pt x="2313799" y="223347"/>
                  </a:lnTo>
                  <a:lnTo>
                    <a:pt x="2318615" y="223458"/>
                  </a:lnTo>
                  <a:lnTo>
                    <a:pt x="2322645" y="227475"/>
                  </a:lnTo>
                  <a:lnTo>
                    <a:pt x="2322645" y="237940"/>
                  </a:lnTo>
                  <a:lnTo>
                    <a:pt x="2318258" y="241551"/>
                  </a:lnTo>
                  <a:close/>
                </a:path>
                <a:path w="2450465" h="556260">
                  <a:moveTo>
                    <a:pt x="2361772" y="241551"/>
                  </a:moveTo>
                  <a:lnTo>
                    <a:pt x="2355031" y="241551"/>
                  </a:lnTo>
                  <a:lnTo>
                    <a:pt x="2352820" y="240741"/>
                  </a:lnTo>
                  <a:lnTo>
                    <a:pt x="2351036" y="238935"/>
                  </a:lnTo>
                  <a:lnTo>
                    <a:pt x="2345544" y="233149"/>
                  </a:lnTo>
                  <a:lnTo>
                    <a:pt x="2349467" y="223347"/>
                  </a:lnTo>
                  <a:lnTo>
                    <a:pt x="2357278" y="223347"/>
                  </a:lnTo>
                  <a:lnTo>
                    <a:pt x="2362093" y="223458"/>
                  </a:lnTo>
                  <a:lnTo>
                    <a:pt x="2366123" y="227475"/>
                  </a:lnTo>
                  <a:lnTo>
                    <a:pt x="2366123" y="237940"/>
                  </a:lnTo>
                  <a:lnTo>
                    <a:pt x="2361772" y="241551"/>
                  </a:lnTo>
                  <a:close/>
                </a:path>
                <a:path w="2450465" h="556260">
                  <a:moveTo>
                    <a:pt x="2405251" y="241551"/>
                  </a:moveTo>
                  <a:lnTo>
                    <a:pt x="2398509" y="241551"/>
                  </a:lnTo>
                  <a:lnTo>
                    <a:pt x="2396298" y="240741"/>
                  </a:lnTo>
                  <a:lnTo>
                    <a:pt x="2394515" y="238935"/>
                  </a:lnTo>
                  <a:lnTo>
                    <a:pt x="2389022" y="233149"/>
                  </a:lnTo>
                  <a:lnTo>
                    <a:pt x="2392945" y="223347"/>
                  </a:lnTo>
                  <a:lnTo>
                    <a:pt x="2400757" y="223347"/>
                  </a:lnTo>
                  <a:lnTo>
                    <a:pt x="2405679" y="223458"/>
                  </a:lnTo>
                  <a:lnTo>
                    <a:pt x="2409602" y="227475"/>
                  </a:lnTo>
                  <a:lnTo>
                    <a:pt x="2409602" y="237940"/>
                  </a:lnTo>
                  <a:lnTo>
                    <a:pt x="2405251" y="241551"/>
                  </a:lnTo>
                  <a:close/>
                </a:path>
                <a:path w="2450465" h="556260">
                  <a:moveTo>
                    <a:pt x="1139376" y="241588"/>
                  </a:moveTo>
                  <a:lnTo>
                    <a:pt x="1138626" y="241478"/>
                  </a:lnTo>
                  <a:lnTo>
                    <a:pt x="1137842" y="241330"/>
                  </a:lnTo>
                  <a:lnTo>
                    <a:pt x="1137057" y="241220"/>
                  </a:lnTo>
                  <a:lnTo>
                    <a:pt x="1131822" y="237261"/>
                  </a:lnTo>
                  <a:lnTo>
                    <a:pt x="1130673" y="231247"/>
                  </a:lnTo>
                  <a:lnTo>
                    <a:pt x="1133295" y="225751"/>
                  </a:lnTo>
                  <a:lnTo>
                    <a:pt x="1139376" y="223347"/>
                  </a:lnTo>
                  <a:lnTo>
                    <a:pt x="1144083" y="223568"/>
                  </a:lnTo>
                  <a:lnTo>
                    <a:pt x="1147900" y="227622"/>
                  </a:lnTo>
                  <a:lnTo>
                    <a:pt x="1147900" y="237314"/>
                  </a:lnTo>
                  <a:lnTo>
                    <a:pt x="1144083" y="241330"/>
                  </a:lnTo>
                  <a:lnTo>
                    <a:pt x="1139376" y="241588"/>
                  </a:lnTo>
                  <a:close/>
                </a:path>
                <a:path w="2450465" h="556260">
                  <a:moveTo>
                    <a:pt x="143360" y="241625"/>
                  </a:moveTo>
                  <a:lnTo>
                    <a:pt x="136691" y="241625"/>
                  </a:lnTo>
                  <a:lnTo>
                    <a:pt x="134515" y="240777"/>
                  </a:lnTo>
                  <a:lnTo>
                    <a:pt x="127167" y="233149"/>
                  </a:lnTo>
                  <a:lnTo>
                    <a:pt x="131055" y="223347"/>
                  </a:lnTo>
                  <a:lnTo>
                    <a:pt x="139009" y="223347"/>
                  </a:lnTo>
                  <a:lnTo>
                    <a:pt x="143824" y="223458"/>
                  </a:lnTo>
                  <a:lnTo>
                    <a:pt x="147712" y="227475"/>
                  </a:lnTo>
                  <a:lnTo>
                    <a:pt x="147712" y="237940"/>
                  </a:lnTo>
                  <a:lnTo>
                    <a:pt x="143360" y="241625"/>
                  </a:lnTo>
                  <a:close/>
                </a:path>
                <a:path w="2450465" h="556260">
                  <a:moveTo>
                    <a:pt x="186946" y="241625"/>
                  </a:moveTo>
                  <a:lnTo>
                    <a:pt x="180241" y="241625"/>
                  </a:lnTo>
                  <a:lnTo>
                    <a:pt x="178029" y="240777"/>
                  </a:lnTo>
                  <a:lnTo>
                    <a:pt x="176210" y="238935"/>
                  </a:lnTo>
                  <a:lnTo>
                    <a:pt x="170646" y="233149"/>
                  </a:lnTo>
                  <a:lnTo>
                    <a:pt x="174676" y="223347"/>
                  </a:lnTo>
                  <a:lnTo>
                    <a:pt x="182488" y="223347"/>
                  </a:lnTo>
                  <a:lnTo>
                    <a:pt x="187303" y="223458"/>
                  </a:lnTo>
                  <a:lnTo>
                    <a:pt x="191190" y="227475"/>
                  </a:lnTo>
                  <a:lnTo>
                    <a:pt x="191333" y="232449"/>
                  </a:lnTo>
                  <a:lnTo>
                    <a:pt x="191333" y="237940"/>
                  </a:lnTo>
                  <a:lnTo>
                    <a:pt x="186946" y="241625"/>
                  </a:lnTo>
                  <a:close/>
                </a:path>
                <a:path w="2450465" h="556260">
                  <a:moveTo>
                    <a:pt x="230425" y="241625"/>
                  </a:moveTo>
                  <a:lnTo>
                    <a:pt x="223719" y="241625"/>
                  </a:lnTo>
                  <a:lnTo>
                    <a:pt x="221508" y="240777"/>
                  </a:lnTo>
                  <a:lnTo>
                    <a:pt x="219689" y="238935"/>
                  </a:lnTo>
                  <a:lnTo>
                    <a:pt x="214232" y="233149"/>
                  </a:lnTo>
                  <a:lnTo>
                    <a:pt x="218155" y="223347"/>
                  </a:lnTo>
                  <a:lnTo>
                    <a:pt x="225967" y="223347"/>
                  </a:lnTo>
                  <a:lnTo>
                    <a:pt x="230781" y="223458"/>
                  </a:lnTo>
                  <a:lnTo>
                    <a:pt x="234812" y="227475"/>
                  </a:lnTo>
                  <a:lnTo>
                    <a:pt x="234812" y="237940"/>
                  </a:lnTo>
                  <a:lnTo>
                    <a:pt x="230425" y="241625"/>
                  </a:lnTo>
                  <a:close/>
                </a:path>
                <a:path w="2450465" h="556260">
                  <a:moveTo>
                    <a:pt x="273904" y="241625"/>
                  </a:moveTo>
                  <a:lnTo>
                    <a:pt x="267198" y="241625"/>
                  </a:lnTo>
                  <a:lnTo>
                    <a:pt x="264987" y="240777"/>
                  </a:lnTo>
                  <a:lnTo>
                    <a:pt x="263203" y="238935"/>
                  </a:lnTo>
                  <a:lnTo>
                    <a:pt x="257710" y="233149"/>
                  </a:lnTo>
                  <a:lnTo>
                    <a:pt x="261634" y="223347"/>
                  </a:lnTo>
                  <a:lnTo>
                    <a:pt x="269445" y="223347"/>
                  </a:lnTo>
                  <a:lnTo>
                    <a:pt x="274367" y="223458"/>
                  </a:lnTo>
                  <a:lnTo>
                    <a:pt x="278291" y="227475"/>
                  </a:lnTo>
                  <a:lnTo>
                    <a:pt x="278291" y="237940"/>
                  </a:lnTo>
                  <a:lnTo>
                    <a:pt x="273904" y="241625"/>
                  </a:lnTo>
                  <a:close/>
                </a:path>
                <a:path w="2450465" h="556260">
                  <a:moveTo>
                    <a:pt x="317382" y="241625"/>
                  </a:moveTo>
                  <a:lnTo>
                    <a:pt x="310712" y="241625"/>
                  </a:lnTo>
                  <a:lnTo>
                    <a:pt x="308537" y="240777"/>
                  </a:lnTo>
                  <a:lnTo>
                    <a:pt x="306789" y="238935"/>
                  </a:lnTo>
                  <a:lnTo>
                    <a:pt x="301189" y="233149"/>
                  </a:lnTo>
                  <a:lnTo>
                    <a:pt x="305113" y="223347"/>
                  </a:lnTo>
                  <a:lnTo>
                    <a:pt x="312924" y="223347"/>
                  </a:lnTo>
                  <a:lnTo>
                    <a:pt x="317846" y="223458"/>
                  </a:lnTo>
                  <a:lnTo>
                    <a:pt x="321769" y="227475"/>
                  </a:lnTo>
                  <a:lnTo>
                    <a:pt x="321769" y="237940"/>
                  </a:lnTo>
                  <a:lnTo>
                    <a:pt x="317382" y="241625"/>
                  </a:lnTo>
                  <a:close/>
                </a:path>
                <a:path w="2450465" h="556260">
                  <a:moveTo>
                    <a:pt x="360861" y="241625"/>
                  </a:moveTo>
                  <a:lnTo>
                    <a:pt x="354191" y="241625"/>
                  </a:lnTo>
                  <a:lnTo>
                    <a:pt x="352015" y="240777"/>
                  </a:lnTo>
                  <a:lnTo>
                    <a:pt x="350268" y="238935"/>
                  </a:lnTo>
                  <a:lnTo>
                    <a:pt x="344668" y="233149"/>
                  </a:lnTo>
                  <a:lnTo>
                    <a:pt x="348591" y="223347"/>
                  </a:lnTo>
                  <a:lnTo>
                    <a:pt x="356403" y="223347"/>
                  </a:lnTo>
                  <a:lnTo>
                    <a:pt x="361324" y="223458"/>
                  </a:lnTo>
                  <a:lnTo>
                    <a:pt x="365248" y="227475"/>
                  </a:lnTo>
                  <a:lnTo>
                    <a:pt x="365248" y="237940"/>
                  </a:lnTo>
                  <a:lnTo>
                    <a:pt x="360861" y="241625"/>
                  </a:lnTo>
                  <a:close/>
                </a:path>
                <a:path w="2450465" h="556260">
                  <a:moveTo>
                    <a:pt x="404340" y="241625"/>
                  </a:moveTo>
                  <a:lnTo>
                    <a:pt x="397670" y="241625"/>
                  </a:lnTo>
                  <a:lnTo>
                    <a:pt x="395494" y="240777"/>
                  </a:lnTo>
                  <a:lnTo>
                    <a:pt x="393746" y="238935"/>
                  </a:lnTo>
                  <a:lnTo>
                    <a:pt x="388147" y="233149"/>
                  </a:lnTo>
                  <a:lnTo>
                    <a:pt x="392070" y="223347"/>
                  </a:lnTo>
                  <a:lnTo>
                    <a:pt x="399988" y="223347"/>
                  </a:lnTo>
                  <a:lnTo>
                    <a:pt x="404803" y="223458"/>
                  </a:lnTo>
                  <a:lnTo>
                    <a:pt x="408727" y="227475"/>
                  </a:lnTo>
                  <a:lnTo>
                    <a:pt x="408727" y="237940"/>
                  </a:lnTo>
                  <a:lnTo>
                    <a:pt x="404340" y="241625"/>
                  </a:lnTo>
                  <a:close/>
                </a:path>
                <a:path w="2450465" h="556260">
                  <a:moveTo>
                    <a:pt x="447890" y="241625"/>
                  </a:moveTo>
                  <a:lnTo>
                    <a:pt x="441220" y="241625"/>
                  </a:lnTo>
                  <a:lnTo>
                    <a:pt x="439008" y="240777"/>
                  </a:lnTo>
                  <a:lnTo>
                    <a:pt x="431625" y="233149"/>
                  </a:lnTo>
                  <a:lnTo>
                    <a:pt x="435549" y="223347"/>
                  </a:lnTo>
                  <a:lnTo>
                    <a:pt x="443467" y="223347"/>
                  </a:lnTo>
                  <a:lnTo>
                    <a:pt x="448282" y="223458"/>
                  </a:lnTo>
                  <a:lnTo>
                    <a:pt x="452205" y="227475"/>
                  </a:lnTo>
                  <a:lnTo>
                    <a:pt x="452205" y="237940"/>
                  </a:lnTo>
                  <a:lnTo>
                    <a:pt x="447890" y="241625"/>
                  </a:lnTo>
                  <a:close/>
                </a:path>
                <a:path w="2450465" h="556260">
                  <a:moveTo>
                    <a:pt x="491440" y="241625"/>
                  </a:moveTo>
                  <a:lnTo>
                    <a:pt x="484699" y="241625"/>
                  </a:lnTo>
                  <a:lnTo>
                    <a:pt x="482487" y="240777"/>
                  </a:lnTo>
                  <a:lnTo>
                    <a:pt x="475104" y="233149"/>
                  </a:lnTo>
                  <a:lnTo>
                    <a:pt x="479134" y="223347"/>
                  </a:lnTo>
                  <a:lnTo>
                    <a:pt x="486945" y="223347"/>
                  </a:lnTo>
                  <a:lnTo>
                    <a:pt x="491761" y="223458"/>
                  </a:lnTo>
                  <a:lnTo>
                    <a:pt x="495791" y="227475"/>
                  </a:lnTo>
                  <a:lnTo>
                    <a:pt x="495791" y="237940"/>
                  </a:lnTo>
                  <a:lnTo>
                    <a:pt x="491440" y="241625"/>
                  </a:lnTo>
                  <a:close/>
                </a:path>
                <a:path w="2450465" h="556260">
                  <a:moveTo>
                    <a:pt x="534918" y="241625"/>
                  </a:moveTo>
                  <a:lnTo>
                    <a:pt x="528177" y="241625"/>
                  </a:lnTo>
                  <a:lnTo>
                    <a:pt x="525966" y="240777"/>
                  </a:lnTo>
                  <a:lnTo>
                    <a:pt x="524182" y="238935"/>
                  </a:lnTo>
                  <a:lnTo>
                    <a:pt x="518690" y="233149"/>
                  </a:lnTo>
                  <a:lnTo>
                    <a:pt x="522613" y="223347"/>
                  </a:lnTo>
                  <a:lnTo>
                    <a:pt x="530424" y="223347"/>
                  </a:lnTo>
                  <a:lnTo>
                    <a:pt x="535239" y="223458"/>
                  </a:lnTo>
                  <a:lnTo>
                    <a:pt x="539270" y="227475"/>
                  </a:lnTo>
                  <a:lnTo>
                    <a:pt x="539270" y="237940"/>
                  </a:lnTo>
                  <a:lnTo>
                    <a:pt x="534918" y="241625"/>
                  </a:lnTo>
                  <a:close/>
                </a:path>
                <a:path w="2450465" h="556260">
                  <a:moveTo>
                    <a:pt x="578397" y="241625"/>
                  </a:moveTo>
                  <a:lnTo>
                    <a:pt x="571656" y="241625"/>
                  </a:lnTo>
                  <a:lnTo>
                    <a:pt x="569444" y="240777"/>
                  </a:lnTo>
                  <a:lnTo>
                    <a:pt x="567661" y="238935"/>
                  </a:lnTo>
                  <a:lnTo>
                    <a:pt x="562168" y="233149"/>
                  </a:lnTo>
                  <a:lnTo>
                    <a:pt x="566092" y="223347"/>
                  </a:lnTo>
                  <a:lnTo>
                    <a:pt x="573938" y="223347"/>
                  </a:lnTo>
                  <a:lnTo>
                    <a:pt x="578825" y="223458"/>
                  </a:lnTo>
                  <a:lnTo>
                    <a:pt x="582748" y="227475"/>
                  </a:lnTo>
                  <a:lnTo>
                    <a:pt x="582748" y="237940"/>
                  </a:lnTo>
                  <a:lnTo>
                    <a:pt x="578397" y="241625"/>
                  </a:lnTo>
                  <a:close/>
                </a:path>
                <a:path w="2450465" h="556260">
                  <a:moveTo>
                    <a:pt x="621876" y="241625"/>
                  </a:moveTo>
                  <a:lnTo>
                    <a:pt x="615206" y="241625"/>
                  </a:lnTo>
                  <a:lnTo>
                    <a:pt x="613030" y="240777"/>
                  </a:lnTo>
                  <a:lnTo>
                    <a:pt x="605683" y="233149"/>
                  </a:lnTo>
                  <a:lnTo>
                    <a:pt x="609570" y="223347"/>
                  </a:lnTo>
                  <a:lnTo>
                    <a:pt x="617417" y="223347"/>
                  </a:lnTo>
                  <a:lnTo>
                    <a:pt x="622304" y="223458"/>
                  </a:lnTo>
                  <a:lnTo>
                    <a:pt x="626227" y="227475"/>
                  </a:lnTo>
                  <a:lnTo>
                    <a:pt x="626227" y="237940"/>
                  </a:lnTo>
                  <a:lnTo>
                    <a:pt x="621876" y="241625"/>
                  </a:lnTo>
                  <a:close/>
                </a:path>
                <a:path w="2450465" h="556260">
                  <a:moveTo>
                    <a:pt x="665355" y="241625"/>
                  </a:moveTo>
                  <a:lnTo>
                    <a:pt x="658685" y="241625"/>
                  </a:lnTo>
                  <a:lnTo>
                    <a:pt x="656509" y="240777"/>
                  </a:lnTo>
                  <a:lnTo>
                    <a:pt x="649161" y="233149"/>
                  </a:lnTo>
                  <a:lnTo>
                    <a:pt x="653049" y="223347"/>
                  </a:lnTo>
                  <a:lnTo>
                    <a:pt x="660896" y="223347"/>
                  </a:lnTo>
                  <a:lnTo>
                    <a:pt x="665818" y="223458"/>
                  </a:lnTo>
                  <a:lnTo>
                    <a:pt x="669706" y="227475"/>
                  </a:lnTo>
                  <a:lnTo>
                    <a:pt x="669706" y="237940"/>
                  </a:lnTo>
                  <a:lnTo>
                    <a:pt x="665355" y="241625"/>
                  </a:lnTo>
                  <a:close/>
                </a:path>
                <a:path w="2450465" h="556260">
                  <a:moveTo>
                    <a:pt x="708833" y="241625"/>
                  </a:moveTo>
                  <a:lnTo>
                    <a:pt x="702163" y="241625"/>
                  </a:lnTo>
                  <a:lnTo>
                    <a:pt x="699987" y="240777"/>
                  </a:lnTo>
                  <a:lnTo>
                    <a:pt x="692640" y="233149"/>
                  </a:lnTo>
                  <a:lnTo>
                    <a:pt x="696528" y="223347"/>
                  </a:lnTo>
                  <a:lnTo>
                    <a:pt x="704481" y="223347"/>
                  </a:lnTo>
                  <a:lnTo>
                    <a:pt x="709297" y="223458"/>
                  </a:lnTo>
                  <a:lnTo>
                    <a:pt x="713185" y="227475"/>
                  </a:lnTo>
                  <a:lnTo>
                    <a:pt x="713185" y="237940"/>
                  </a:lnTo>
                  <a:lnTo>
                    <a:pt x="708833" y="241625"/>
                  </a:lnTo>
                  <a:close/>
                </a:path>
                <a:path w="2450465" h="556260">
                  <a:moveTo>
                    <a:pt x="752347" y="241625"/>
                  </a:moveTo>
                  <a:lnTo>
                    <a:pt x="745678" y="241625"/>
                  </a:lnTo>
                  <a:lnTo>
                    <a:pt x="743502" y="240777"/>
                  </a:lnTo>
                  <a:lnTo>
                    <a:pt x="741683" y="238935"/>
                  </a:lnTo>
                  <a:lnTo>
                    <a:pt x="736119" y="233149"/>
                  </a:lnTo>
                  <a:lnTo>
                    <a:pt x="740006" y="223347"/>
                  </a:lnTo>
                  <a:lnTo>
                    <a:pt x="747960" y="223347"/>
                  </a:lnTo>
                  <a:lnTo>
                    <a:pt x="752775" y="223458"/>
                  </a:lnTo>
                  <a:lnTo>
                    <a:pt x="756663" y="227475"/>
                  </a:lnTo>
                  <a:lnTo>
                    <a:pt x="756663" y="237940"/>
                  </a:lnTo>
                  <a:lnTo>
                    <a:pt x="752347" y="241625"/>
                  </a:lnTo>
                  <a:close/>
                </a:path>
                <a:path w="2450465" h="556260">
                  <a:moveTo>
                    <a:pt x="795897" y="241625"/>
                  </a:moveTo>
                  <a:lnTo>
                    <a:pt x="789192" y="241625"/>
                  </a:lnTo>
                  <a:lnTo>
                    <a:pt x="786980" y="240777"/>
                  </a:lnTo>
                  <a:lnTo>
                    <a:pt x="785162" y="238935"/>
                  </a:lnTo>
                  <a:lnTo>
                    <a:pt x="779705" y="233149"/>
                  </a:lnTo>
                  <a:lnTo>
                    <a:pt x="783628" y="223347"/>
                  </a:lnTo>
                  <a:lnTo>
                    <a:pt x="791439" y="223347"/>
                  </a:lnTo>
                  <a:lnTo>
                    <a:pt x="796254" y="223458"/>
                  </a:lnTo>
                  <a:lnTo>
                    <a:pt x="800249" y="227475"/>
                  </a:lnTo>
                  <a:lnTo>
                    <a:pt x="800249" y="237940"/>
                  </a:lnTo>
                  <a:lnTo>
                    <a:pt x="795897" y="241625"/>
                  </a:lnTo>
                  <a:close/>
                </a:path>
                <a:path w="2450465" h="556260">
                  <a:moveTo>
                    <a:pt x="839376" y="241625"/>
                  </a:moveTo>
                  <a:lnTo>
                    <a:pt x="832671" y="241625"/>
                  </a:lnTo>
                  <a:lnTo>
                    <a:pt x="830459" y="240777"/>
                  </a:lnTo>
                  <a:lnTo>
                    <a:pt x="828640" y="238935"/>
                  </a:lnTo>
                  <a:lnTo>
                    <a:pt x="823183" y="233149"/>
                  </a:lnTo>
                  <a:lnTo>
                    <a:pt x="827107" y="223347"/>
                  </a:lnTo>
                  <a:lnTo>
                    <a:pt x="834918" y="223347"/>
                  </a:lnTo>
                  <a:lnTo>
                    <a:pt x="839733" y="223458"/>
                  </a:lnTo>
                  <a:lnTo>
                    <a:pt x="843763" y="227475"/>
                  </a:lnTo>
                  <a:lnTo>
                    <a:pt x="843763" y="237940"/>
                  </a:lnTo>
                  <a:lnTo>
                    <a:pt x="839376" y="241625"/>
                  </a:lnTo>
                  <a:close/>
                </a:path>
                <a:path w="2450465" h="556260">
                  <a:moveTo>
                    <a:pt x="882855" y="241625"/>
                  </a:moveTo>
                  <a:lnTo>
                    <a:pt x="876149" y="241625"/>
                  </a:lnTo>
                  <a:lnTo>
                    <a:pt x="873938" y="240777"/>
                  </a:lnTo>
                  <a:lnTo>
                    <a:pt x="872155" y="238935"/>
                  </a:lnTo>
                  <a:lnTo>
                    <a:pt x="866662" y="233149"/>
                  </a:lnTo>
                  <a:lnTo>
                    <a:pt x="870585" y="223347"/>
                  </a:lnTo>
                  <a:lnTo>
                    <a:pt x="878397" y="223347"/>
                  </a:lnTo>
                  <a:lnTo>
                    <a:pt x="883319" y="223458"/>
                  </a:lnTo>
                  <a:lnTo>
                    <a:pt x="887242" y="227475"/>
                  </a:lnTo>
                  <a:lnTo>
                    <a:pt x="887242" y="237940"/>
                  </a:lnTo>
                  <a:lnTo>
                    <a:pt x="882855" y="241625"/>
                  </a:lnTo>
                  <a:close/>
                </a:path>
                <a:path w="2450465" h="556260">
                  <a:moveTo>
                    <a:pt x="926333" y="241625"/>
                  </a:moveTo>
                  <a:lnTo>
                    <a:pt x="919664" y="241625"/>
                  </a:lnTo>
                  <a:lnTo>
                    <a:pt x="917488" y="240777"/>
                  </a:lnTo>
                  <a:lnTo>
                    <a:pt x="915740" y="238935"/>
                  </a:lnTo>
                  <a:lnTo>
                    <a:pt x="910140" y="233149"/>
                  </a:lnTo>
                  <a:lnTo>
                    <a:pt x="914064" y="223347"/>
                  </a:lnTo>
                  <a:lnTo>
                    <a:pt x="921875" y="223347"/>
                  </a:lnTo>
                  <a:lnTo>
                    <a:pt x="926797" y="223458"/>
                  </a:lnTo>
                  <a:lnTo>
                    <a:pt x="930721" y="227475"/>
                  </a:lnTo>
                  <a:lnTo>
                    <a:pt x="930721" y="237940"/>
                  </a:lnTo>
                  <a:lnTo>
                    <a:pt x="926333" y="241625"/>
                  </a:lnTo>
                  <a:close/>
                </a:path>
                <a:path w="2450465" h="556260">
                  <a:moveTo>
                    <a:pt x="969812" y="241625"/>
                  </a:moveTo>
                  <a:lnTo>
                    <a:pt x="963142" y="241625"/>
                  </a:lnTo>
                  <a:lnTo>
                    <a:pt x="960966" y="240777"/>
                  </a:lnTo>
                  <a:lnTo>
                    <a:pt x="959219" y="238935"/>
                  </a:lnTo>
                  <a:lnTo>
                    <a:pt x="953620" y="233149"/>
                  </a:lnTo>
                  <a:lnTo>
                    <a:pt x="957543" y="223347"/>
                  </a:lnTo>
                  <a:lnTo>
                    <a:pt x="965354" y="223347"/>
                  </a:lnTo>
                  <a:lnTo>
                    <a:pt x="970276" y="223458"/>
                  </a:lnTo>
                  <a:lnTo>
                    <a:pt x="974199" y="227475"/>
                  </a:lnTo>
                  <a:lnTo>
                    <a:pt x="974199" y="237940"/>
                  </a:lnTo>
                  <a:lnTo>
                    <a:pt x="969812" y="241625"/>
                  </a:lnTo>
                  <a:close/>
                </a:path>
                <a:path w="2450465" h="556260">
                  <a:moveTo>
                    <a:pt x="1013290" y="241625"/>
                  </a:moveTo>
                  <a:lnTo>
                    <a:pt x="1006621" y="241625"/>
                  </a:lnTo>
                  <a:lnTo>
                    <a:pt x="1004445" y="240777"/>
                  </a:lnTo>
                  <a:lnTo>
                    <a:pt x="1002697" y="238935"/>
                  </a:lnTo>
                  <a:lnTo>
                    <a:pt x="997097" y="233149"/>
                  </a:lnTo>
                  <a:lnTo>
                    <a:pt x="1001021" y="223347"/>
                  </a:lnTo>
                  <a:lnTo>
                    <a:pt x="1008940" y="223347"/>
                  </a:lnTo>
                  <a:lnTo>
                    <a:pt x="1013755" y="223458"/>
                  </a:lnTo>
                  <a:lnTo>
                    <a:pt x="1017678" y="227475"/>
                  </a:lnTo>
                  <a:lnTo>
                    <a:pt x="1017678" y="237940"/>
                  </a:lnTo>
                  <a:lnTo>
                    <a:pt x="1013290" y="241625"/>
                  </a:lnTo>
                  <a:close/>
                </a:path>
                <a:path w="2450465" h="556260">
                  <a:moveTo>
                    <a:pt x="1187348" y="241625"/>
                  </a:moveTo>
                  <a:lnTo>
                    <a:pt x="1180607" y="241625"/>
                  </a:lnTo>
                  <a:lnTo>
                    <a:pt x="1178396" y="240777"/>
                  </a:lnTo>
                  <a:lnTo>
                    <a:pt x="1176612" y="238935"/>
                  </a:lnTo>
                  <a:lnTo>
                    <a:pt x="1171120" y="233149"/>
                  </a:lnTo>
                  <a:lnTo>
                    <a:pt x="1175043" y="223347"/>
                  </a:lnTo>
                  <a:lnTo>
                    <a:pt x="1182890" y="223347"/>
                  </a:lnTo>
                  <a:lnTo>
                    <a:pt x="1187776" y="223458"/>
                  </a:lnTo>
                  <a:lnTo>
                    <a:pt x="1191700" y="227475"/>
                  </a:lnTo>
                  <a:lnTo>
                    <a:pt x="1191700" y="237940"/>
                  </a:lnTo>
                  <a:lnTo>
                    <a:pt x="1187348" y="241625"/>
                  </a:lnTo>
                  <a:close/>
                </a:path>
                <a:path w="2450465" h="556260">
                  <a:moveTo>
                    <a:pt x="1230827" y="241625"/>
                  </a:moveTo>
                  <a:lnTo>
                    <a:pt x="1224157" y="241625"/>
                  </a:lnTo>
                  <a:lnTo>
                    <a:pt x="1221981" y="240777"/>
                  </a:lnTo>
                  <a:lnTo>
                    <a:pt x="1214634" y="233149"/>
                  </a:lnTo>
                  <a:lnTo>
                    <a:pt x="1218522" y="223347"/>
                  </a:lnTo>
                  <a:lnTo>
                    <a:pt x="1226369" y="223347"/>
                  </a:lnTo>
                  <a:lnTo>
                    <a:pt x="1231255" y="223458"/>
                  </a:lnTo>
                  <a:lnTo>
                    <a:pt x="1235179" y="227475"/>
                  </a:lnTo>
                  <a:lnTo>
                    <a:pt x="1235179" y="237940"/>
                  </a:lnTo>
                  <a:lnTo>
                    <a:pt x="1230827" y="241625"/>
                  </a:lnTo>
                  <a:close/>
                </a:path>
                <a:path w="2450465" h="556260">
                  <a:moveTo>
                    <a:pt x="1274305" y="241625"/>
                  </a:moveTo>
                  <a:lnTo>
                    <a:pt x="1267636" y="241625"/>
                  </a:lnTo>
                  <a:lnTo>
                    <a:pt x="1265460" y="240777"/>
                  </a:lnTo>
                  <a:lnTo>
                    <a:pt x="1258112" y="233149"/>
                  </a:lnTo>
                  <a:lnTo>
                    <a:pt x="1262001" y="223347"/>
                  </a:lnTo>
                  <a:lnTo>
                    <a:pt x="1269847" y="223347"/>
                  </a:lnTo>
                  <a:lnTo>
                    <a:pt x="1274770" y="223458"/>
                  </a:lnTo>
                  <a:lnTo>
                    <a:pt x="1278657" y="227475"/>
                  </a:lnTo>
                  <a:lnTo>
                    <a:pt x="1278657" y="237940"/>
                  </a:lnTo>
                  <a:lnTo>
                    <a:pt x="1274305" y="241625"/>
                  </a:lnTo>
                  <a:close/>
                </a:path>
                <a:path w="2450465" h="556260">
                  <a:moveTo>
                    <a:pt x="1317784" y="241625"/>
                  </a:moveTo>
                  <a:lnTo>
                    <a:pt x="1311115" y="241625"/>
                  </a:lnTo>
                  <a:lnTo>
                    <a:pt x="1308939" y="240777"/>
                  </a:lnTo>
                  <a:lnTo>
                    <a:pt x="1301591" y="233149"/>
                  </a:lnTo>
                  <a:lnTo>
                    <a:pt x="1305479" y="223347"/>
                  </a:lnTo>
                  <a:lnTo>
                    <a:pt x="1313433" y="223347"/>
                  </a:lnTo>
                  <a:lnTo>
                    <a:pt x="1318248" y="223458"/>
                  </a:lnTo>
                  <a:lnTo>
                    <a:pt x="1322136" y="227475"/>
                  </a:lnTo>
                  <a:lnTo>
                    <a:pt x="1322136" y="237940"/>
                  </a:lnTo>
                  <a:lnTo>
                    <a:pt x="1317784" y="241625"/>
                  </a:lnTo>
                  <a:close/>
                </a:path>
                <a:path w="2450465" h="556260">
                  <a:moveTo>
                    <a:pt x="1361298" y="241625"/>
                  </a:moveTo>
                  <a:lnTo>
                    <a:pt x="1354629" y="241625"/>
                  </a:lnTo>
                  <a:lnTo>
                    <a:pt x="1352453" y="240777"/>
                  </a:lnTo>
                  <a:lnTo>
                    <a:pt x="1350634" y="238935"/>
                  </a:lnTo>
                  <a:lnTo>
                    <a:pt x="1345070" y="233149"/>
                  </a:lnTo>
                  <a:lnTo>
                    <a:pt x="1349065" y="223347"/>
                  </a:lnTo>
                  <a:lnTo>
                    <a:pt x="1356912" y="223347"/>
                  </a:lnTo>
                  <a:lnTo>
                    <a:pt x="1361726" y="223458"/>
                  </a:lnTo>
                  <a:lnTo>
                    <a:pt x="1365615" y="227475"/>
                  </a:lnTo>
                  <a:lnTo>
                    <a:pt x="1365615" y="237940"/>
                  </a:lnTo>
                  <a:lnTo>
                    <a:pt x="1361298" y="241625"/>
                  </a:lnTo>
                  <a:close/>
                </a:path>
                <a:path w="2450465" h="556260">
                  <a:moveTo>
                    <a:pt x="1404848" y="241625"/>
                  </a:moveTo>
                  <a:lnTo>
                    <a:pt x="1398143" y="241625"/>
                  </a:lnTo>
                  <a:lnTo>
                    <a:pt x="1395932" y="240777"/>
                  </a:lnTo>
                  <a:lnTo>
                    <a:pt x="1394113" y="238935"/>
                  </a:lnTo>
                  <a:lnTo>
                    <a:pt x="1388655" y="233149"/>
                  </a:lnTo>
                  <a:lnTo>
                    <a:pt x="1392579" y="223347"/>
                  </a:lnTo>
                  <a:lnTo>
                    <a:pt x="1400390" y="223347"/>
                  </a:lnTo>
                  <a:lnTo>
                    <a:pt x="1405205" y="223458"/>
                  </a:lnTo>
                  <a:lnTo>
                    <a:pt x="1409200" y="227475"/>
                  </a:lnTo>
                  <a:lnTo>
                    <a:pt x="1409200" y="237940"/>
                  </a:lnTo>
                  <a:lnTo>
                    <a:pt x="1404848" y="241625"/>
                  </a:lnTo>
                  <a:close/>
                </a:path>
                <a:path w="2450465" h="556260">
                  <a:moveTo>
                    <a:pt x="1448327" y="241625"/>
                  </a:moveTo>
                  <a:lnTo>
                    <a:pt x="1441622" y="241625"/>
                  </a:lnTo>
                  <a:lnTo>
                    <a:pt x="1439411" y="240777"/>
                  </a:lnTo>
                  <a:lnTo>
                    <a:pt x="1437591" y="238935"/>
                  </a:lnTo>
                  <a:lnTo>
                    <a:pt x="1432134" y="233149"/>
                  </a:lnTo>
                  <a:lnTo>
                    <a:pt x="1436058" y="223347"/>
                  </a:lnTo>
                  <a:lnTo>
                    <a:pt x="1443869" y="223347"/>
                  </a:lnTo>
                  <a:lnTo>
                    <a:pt x="1448684" y="223458"/>
                  </a:lnTo>
                  <a:lnTo>
                    <a:pt x="1452715" y="227475"/>
                  </a:lnTo>
                  <a:lnTo>
                    <a:pt x="1452715" y="237940"/>
                  </a:lnTo>
                  <a:lnTo>
                    <a:pt x="1448327" y="241625"/>
                  </a:lnTo>
                  <a:close/>
                </a:path>
                <a:path w="2450465" h="556260">
                  <a:moveTo>
                    <a:pt x="1491806" y="241625"/>
                  </a:moveTo>
                  <a:lnTo>
                    <a:pt x="1485101" y="241625"/>
                  </a:lnTo>
                  <a:lnTo>
                    <a:pt x="1482889" y="240777"/>
                  </a:lnTo>
                  <a:lnTo>
                    <a:pt x="1481106" y="238935"/>
                  </a:lnTo>
                  <a:lnTo>
                    <a:pt x="1475613" y="233149"/>
                  </a:lnTo>
                  <a:lnTo>
                    <a:pt x="1479537" y="223347"/>
                  </a:lnTo>
                  <a:lnTo>
                    <a:pt x="1487347" y="223347"/>
                  </a:lnTo>
                  <a:lnTo>
                    <a:pt x="1492270" y="223458"/>
                  </a:lnTo>
                  <a:lnTo>
                    <a:pt x="1496193" y="227475"/>
                  </a:lnTo>
                  <a:lnTo>
                    <a:pt x="1496193" y="237940"/>
                  </a:lnTo>
                  <a:lnTo>
                    <a:pt x="1491806" y="241625"/>
                  </a:lnTo>
                  <a:close/>
                </a:path>
                <a:path w="2450465" h="556260">
                  <a:moveTo>
                    <a:pt x="1535285" y="241625"/>
                  </a:moveTo>
                  <a:lnTo>
                    <a:pt x="1528615" y="241625"/>
                  </a:lnTo>
                  <a:lnTo>
                    <a:pt x="1526439" y="240777"/>
                  </a:lnTo>
                  <a:lnTo>
                    <a:pt x="1524691" y="238935"/>
                  </a:lnTo>
                  <a:lnTo>
                    <a:pt x="1519092" y="233149"/>
                  </a:lnTo>
                  <a:lnTo>
                    <a:pt x="1523015" y="223347"/>
                  </a:lnTo>
                  <a:lnTo>
                    <a:pt x="1530826" y="223347"/>
                  </a:lnTo>
                  <a:lnTo>
                    <a:pt x="1535748" y="223458"/>
                  </a:lnTo>
                  <a:lnTo>
                    <a:pt x="1539672" y="227475"/>
                  </a:lnTo>
                  <a:lnTo>
                    <a:pt x="1539672" y="237940"/>
                  </a:lnTo>
                  <a:lnTo>
                    <a:pt x="1535285" y="241625"/>
                  </a:lnTo>
                  <a:close/>
                </a:path>
                <a:path w="2450465" h="556260">
                  <a:moveTo>
                    <a:pt x="1578763" y="241625"/>
                  </a:moveTo>
                  <a:lnTo>
                    <a:pt x="1572094" y="241625"/>
                  </a:lnTo>
                  <a:lnTo>
                    <a:pt x="1569918" y="240777"/>
                  </a:lnTo>
                  <a:lnTo>
                    <a:pt x="1568170" y="238935"/>
                  </a:lnTo>
                  <a:lnTo>
                    <a:pt x="1562570" y="233149"/>
                  </a:lnTo>
                  <a:lnTo>
                    <a:pt x="1566494" y="223347"/>
                  </a:lnTo>
                  <a:lnTo>
                    <a:pt x="1574305" y="223347"/>
                  </a:lnTo>
                  <a:lnTo>
                    <a:pt x="1579227" y="223458"/>
                  </a:lnTo>
                  <a:lnTo>
                    <a:pt x="1583151" y="227475"/>
                  </a:lnTo>
                  <a:lnTo>
                    <a:pt x="1583151" y="237940"/>
                  </a:lnTo>
                  <a:lnTo>
                    <a:pt x="1578763" y="241625"/>
                  </a:lnTo>
                  <a:close/>
                </a:path>
                <a:path w="2450465" h="556260">
                  <a:moveTo>
                    <a:pt x="1622242" y="241625"/>
                  </a:moveTo>
                  <a:lnTo>
                    <a:pt x="1615572" y="241625"/>
                  </a:lnTo>
                  <a:lnTo>
                    <a:pt x="1613397" y="240777"/>
                  </a:lnTo>
                  <a:lnTo>
                    <a:pt x="1611649" y="238935"/>
                  </a:lnTo>
                  <a:lnTo>
                    <a:pt x="1606049" y="233149"/>
                  </a:lnTo>
                  <a:lnTo>
                    <a:pt x="1609972" y="223347"/>
                  </a:lnTo>
                  <a:lnTo>
                    <a:pt x="1617890" y="223347"/>
                  </a:lnTo>
                  <a:lnTo>
                    <a:pt x="1622706" y="223458"/>
                  </a:lnTo>
                  <a:lnTo>
                    <a:pt x="1626630" y="227475"/>
                  </a:lnTo>
                  <a:lnTo>
                    <a:pt x="1626630" y="237940"/>
                  </a:lnTo>
                  <a:lnTo>
                    <a:pt x="1622242" y="241625"/>
                  </a:lnTo>
                  <a:close/>
                </a:path>
                <a:path w="2450465" h="556260">
                  <a:moveTo>
                    <a:pt x="1234965" y="275195"/>
                  </a:moveTo>
                  <a:lnTo>
                    <a:pt x="1231397" y="272984"/>
                  </a:lnTo>
                  <a:lnTo>
                    <a:pt x="1227688" y="270810"/>
                  </a:lnTo>
                  <a:lnTo>
                    <a:pt x="1223908" y="268710"/>
                  </a:lnTo>
                  <a:lnTo>
                    <a:pt x="1224692" y="268489"/>
                  </a:lnTo>
                  <a:lnTo>
                    <a:pt x="1225583" y="268378"/>
                  </a:lnTo>
                  <a:lnTo>
                    <a:pt x="1230363" y="268378"/>
                  </a:lnTo>
                  <a:lnTo>
                    <a:pt x="1233965" y="271142"/>
                  </a:lnTo>
                  <a:lnTo>
                    <a:pt x="1234965" y="275195"/>
                  </a:lnTo>
                  <a:close/>
                </a:path>
                <a:path w="2450465" h="556260">
                  <a:moveTo>
                    <a:pt x="1612433" y="284555"/>
                  </a:moveTo>
                  <a:lnTo>
                    <a:pt x="1610294" y="282934"/>
                  </a:lnTo>
                  <a:lnTo>
                    <a:pt x="1609081" y="280281"/>
                  </a:lnTo>
                  <a:lnTo>
                    <a:pt x="1609081" y="272284"/>
                  </a:lnTo>
                  <a:lnTo>
                    <a:pt x="1613183" y="268341"/>
                  </a:lnTo>
                  <a:lnTo>
                    <a:pt x="1618676" y="268341"/>
                  </a:lnTo>
                  <a:lnTo>
                    <a:pt x="1619531" y="268452"/>
                  </a:lnTo>
                  <a:lnTo>
                    <a:pt x="1620351" y="268710"/>
                  </a:lnTo>
                  <a:lnTo>
                    <a:pt x="1617462" y="273795"/>
                  </a:lnTo>
                  <a:lnTo>
                    <a:pt x="1614787" y="279101"/>
                  </a:lnTo>
                  <a:lnTo>
                    <a:pt x="1612433" y="284555"/>
                  </a:lnTo>
                  <a:close/>
                </a:path>
                <a:path w="2450465" h="556260">
                  <a:moveTo>
                    <a:pt x="1969430" y="286471"/>
                  </a:moveTo>
                  <a:lnTo>
                    <a:pt x="1964044" y="286471"/>
                  </a:lnTo>
                  <a:lnTo>
                    <a:pt x="1962260" y="285919"/>
                  </a:lnTo>
                  <a:lnTo>
                    <a:pt x="1960726" y="284776"/>
                  </a:lnTo>
                  <a:lnTo>
                    <a:pt x="1959585" y="281865"/>
                  </a:lnTo>
                  <a:lnTo>
                    <a:pt x="1958372" y="278991"/>
                  </a:lnTo>
                  <a:lnTo>
                    <a:pt x="1957124" y="276227"/>
                  </a:lnTo>
                  <a:lnTo>
                    <a:pt x="1957695" y="271731"/>
                  </a:lnTo>
                  <a:lnTo>
                    <a:pt x="1961369" y="268378"/>
                  </a:lnTo>
                  <a:lnTo>
                    <a:pt x="1965863" y="268378"/>
                  </a:lnTo>
                  <a:lnTo>
                    <a:pt x="1971783" y="268268"/>
                  </a:lnTo>
                  <a:lnTo>
                    <a:pt x="1976028" y="274385"/>
                  </a:lnTo>
                  <a:lnTo>
                    <a:pt x="1974245" y="280133"/>
                  </a:lnTo>
                  <a:lnTo>
                    <a:pt x="1972961" y="284113"/>
                  </a:lnTo>
                  <a:lnTo>
                    <a:pt x="1969430" y="286471"/>
                  </a:lnTo>
                  <a:close/>
                </a:path>
                <a:path w="2450465" h="556260">
                  <a:moveTo>
                    <a:pt x="2013800" y="286545"/>
                  </a:moveTo>
                  <a:lnTo>
                    <a:pt x="2007095" y="286545"/>
                  </a:lnTo>
                  <a:lnTo>
                    <a:pt x="2004883" y="285698"/>
                  </a:lnTo>
                  <a:lnTo>
                    <a:pt x="2003064" y="283855"/>
                  </a:lnTo>
                  <a:lnTo>
                    <a:pt x="1997607" y="278070"/>
                  </a:lnTo>
                  <a:lnTo>
                    <a:pt x="2001530" y="268378"/>
                  </a:lnTo>
                  <a:lnTo>
                    <a:pt x="2014157" y="268378"/>
                  </a:lnTo>
                  <a:lnTo>
                    <a:pt x="2018151" y="272395"/>
                  </a:lnTo>
                  <a:lnTo>
                    <a:pt x="2018151" y="282860"/>
                  </a:lnTo>
                  <a:lnTo>
                    <a:pt x="2013800" y="286545"/>
                  </a:lnTo>
                  <a:close/>
                </a:path>
                <a:path w="2450465" h="556260">
                  <a:moveTo>
                    <a:pt x="2057279" y="286545"/>
                  </a:moveTo>
                  <a:lnTo>
                    <a:pt x="2050573" y="286545"/>
                  </a:lnTo>
                  <a:lnTo>
                    <a:pt x="2048362" y="285698"/>
                  </a:lnTo>
                  <a:lnTo>
                    <a:pt x="2046543" y="283855"/>
                  </a:lnTo>
                  <a:lnTo>
                    <a:pt x="2041086" y="278070"/>
                  </a:lnTo>
                  <a:lnTo>
                    <a:pt x="2045009" y="268378"/>
                  </a:lnTo>
                  <a:lnTo>
                    <a:pt x="2057635" y="268378"/>
                  </a:lnTo>
                  <a:lnTo>
                    <a:pt x="2061665" y="272395"/>
                  </a:lnTo>
                  <a:lnTo>
                    <a:pt x="2061665" y="282860"/>
                  </a:lnTo>
                  <a:lnTo>
                    <a:pt x="2057279" y="286545"/>
                  </a:lnTo>
                  <a:close/>
                </a:path>
                <a:path w="2450465" h="556260">
                  <a:moveTo>
                    <a:pt x="2100757" y="286545"/>
                  </a:moveTo>
                  <a:lnTo>
                    <a:pt x="2094051" y="286545"/>
                  </a:lnTo>
                  <a:lnTo>
                    <a:pt x="2091840" y="285698"/>
                  </a:lnTo>
                  <a:lnTo>
                    <a:pt x="2090057" y="283855"/>
                  </a:lnTo>
                  <a:lnTo>
                    <a:pt x="2084564" y="278070"/>
                  </a:lnTo>
                  <a:lnTo>
                    <a:pt x="2088487" y="268378"/>
                  </a:lnTo>
                  <a:lnTo>
                    <a:pt x="2101221" y="268378"/>
                  </a:lnTo>
                  <a:lnTo>
                    <a:pt x="2105145" y="272395"/>
                  </a:lnTo>
                  <a:lnTo>
                    <a:pt x="2105145" y="282860"/>
                  </a:lnTo>
                  <a:lnTo>
                    <a:pt x="2100757" y="286545"/>
                  </a:lnTo>
                  <a:close/>
                </a:path>
                <a:path w="2450465" h="556260">
                  <a:moveTo>
                    <a:pt x="2144236" y="286545"/>
                  </a:moveTo>
                  <a:lnTo>
                    <a:pt x="2137566" y="286545"/>
                  </a:lnTo>
                  <a:lnTo>
                    <a:pt x="2135390" y="285698"/>
                  </a:lnTo>
                  <a:lnTo>
                    <a:pt x="2133643" y="283855"/>
                  </a:lnTo>
                  <a:lnTo>
                    <a:pt x="2128043" y="278070"/>
                  </a:lnTo>
                  <a:lnTo>
                    <a:pt x="2131966" y="268378"/>
                  </a:lnTo>
                  <a:lnTo>
                    <a:pt x="2144700" y="268378"/>
                  </a:lnTo>
                  <a:lnTo>
                    <a:pt x="2148623" y="272395"/>
                  </a:lnTo>
                  <a:lnTo>
                    <a:pt x="2148623" y="282860"/>
                  </a:lnTo>
                  <a:lnTo>
                    <a:pt x="2144236" y="286545"/>
                  </a:lnTo>
                  <a:close/>
                </a:path>
                <a:path w="2450465" h="556260">
                  <a:moveTo>
                    <a:pt x="2187715" y="286545"/>
                  </a:moveTo>
                  <a:lnTo>
                    <a:pt x="2181045" y="286545"/>
                  </a:lnTo>
                  <a:lnTo>
                    <a:pt x="2178870" y="285698"/>
                  </a:lnTo>
                  <a:lnTo>
                    <a:pt x="2177122" y="283855"/>
                  </a:lnTo>
                  <a:lnTo>
                    <a:pt x="2171522" y="278070"/>
                  </a:lnTo>
                  <a:lnTo>
                    <a:pt x="2175445" y="268378"/>
                  </a:lnTo>
                  <a:lnTo>
                    <a:pt x="2188178" y="268378"/>
                  </a:lnTo>
                  <a:lnTo>
                    <a:pt x="2192101" y="272395"/>
                  </a:lnTo>
                  <a:lnTo>
                    <a:pt x="2192101" y="282860"/>
                  </a:lnTo>
                  <a:lnTo>
                    <a:pt x="2187715" y="286545"/>
                  </a:lnTo>
                  <a:close/>
                </a:path>
                <a:path w="2450465" h="556260">
                  <a:moveTo>
                    <a:pt x="2231265" y="286545"/>
                  </a:moveTo>
                  <a:lnTo>
                    <a:pt x="2224595" y="286545"/>
                  </a:lnTo>
                  <a:lnTo>
                    <a:pt x="2222383" y="285698"/>
                  </a:lnTo>
                  <a:lnTo>
                    <a:pt x="2215001" y="278070"/>
                  </a:lnTo>
                  <a:lnTo>
                    <a:pt x="2218924" y="268378"/>
                  </a:lnTo>
                  <a:lnTo>
                    <a:pt x="2231657" y="268378"/>
                  </a:lnTo>
                  <a:lnTo>
                    <a:pt x="2235580" y="272395"/>
                  </a:lnTo>
                  <a:lnTo>
                    <a:pt x="2235580" y="282860"/>
                  </a:lnTo>
                  <a:lnTo>
                    <a:pt x="2231265" y="286545"/>
                  </a:lnTo>
                  <a:close/>
                </a:path>
                <a:path w="2450465" h="556260">
                  <a:moveTo>
                    <a:pt x="2274744" y="286545"/>
                  </a:moveTo>
                  <a:lnTo>
                    <a:pt x="2268073" y="286545"/>
                  </a:lnTo>
                  <a:lnTo>
                    <a:pt x="2265862" y="285698"/>
                  </a:lnTo>
                  <a:lnTo>
                    <a:pt x="2258479" y="278070"/>
                  </a:lnTo>
                  <a:lnTo>
                    <a:pt x="2262509" y="268378"/>
                  </a:lnTo>
                  <a:lnTo>
                    <a:pt x="2275136" y="268378"/>
                  </a:lnTo>
                  <a:lnTo>
                    <a:pt x="2279059" y="272395"/>
                  </a:lnTo>
                  <a:lnTo>
                    <a:pt x="2279059" y="282860"/>
                  </a:lnTo>
                  <a:lnTo>
                    <a:pt x="2274744" y="286545"/>
                  </a:lnTo>
                  <a:close/>
                </a:path>
                <a:path w="2450465" h="556260">
                  <a:moveTo>
                    <a:pt x="2318294" y="286545"/>
                  </a:moveTo>
                  <a:lnTo>
                    <a:pt x="2311552" y="286545"/>
                  </a:lnTo>
                  <a:lnTo>
                    <a:pt x="2309340" y="285698"/>
                  </a:lnTo>
                  <a:lnTo>
                    <a:pt x="2307558" y="283855"/>
                  </a:lnTo>
                  <a:lnTo>
                    <a:pt x="2302065" y="278070"/>
                  </a:lnTo>
                  <a:lnTo>
                    <a:pt x="2305988" y="268378"/>
                  </a:lnTo>
                  <a:lnTo>
                    <a:pt x="2318615" y="268378"/>
                  </a:lnTo>
                  <a:lnTo>
                    <a:pt x="2322645" y="272395"/>
                  </a:lnTo>
                  <a:lnTo>
                    <a:pt x="2322645" y="282860"/>
                  </a:lnTo>
                  <a:lnTo>
                    <a:pt x="2318294" y="286545"/>
                  </a:lnTo>
                  <a:close/>
                </a:path>
                <a:path w="2450465" h="556260">
                  <a:moveTo>
                    <a:pt x="2361772" y="286545"/>
                  </a:moveTo>
                  <a:lnTo>
                    <a:pt x="2355031" y="286545"/>
                  </a:lnTo>
                  <a:lnTo>
                    <a:pt x="2352820" y="285698"/>
                  </a:lnTo>
                  <a:lnTo>
                    <a:pt x="2351036" y="283855"/>
                  </a:lnTo>
                  <a:lnTo>
                    <a:pt x="2345544" y="278070"/>
                  </a:lnTo>
                  <a:lnTo>
                    <a:pt x="2349467" y="268378"/>
                  </a:lnTo>
                  <a:lnTo>
                    <a:pt x="2362093" y="268378"/>
                  </a:lnTo>
                  <a:lnTo>
                    <a:pt x="2366123" y="272395"/>
                  </a:lnTo>
                  <a:lnTo>
                    <a:pt x="2366123" y="282860"/>
                  </a:lnTo>
                  <a:lnTo>
                    <a:pt x="2361772" y="286545"/>
                  </a:lnTo>
                  <a:close/>
                </a:path>
                <a:path w="2450465" h="556260">
                  <a:moveTo>
                    <a:pt x="2405251" y="286545"/>
                  </a:moveTo>
                  <a:lnTo>
                    <a:pt x="2398509" y="286545"/>
                  </a:lnTo>
                  <a:lnTo>
                    <a:pt x="2396298" y="285698"/>
                  </a:lnTo>
                  <a:lnTo>
                    <a:pt x="2394515" y="283855"/>
                  </a:lnTo>
                  <a:lnTo>
                    <a:pt x="2389022" y="278070"/>
                  </a:lnTo>
                  <a:lnTo>
                    <a:pt x="2392945" y="268378"/>
                  </a:lnTo>
                  <a:lnTo>
                    <a:pt x="2405679" y="268378"/>
                  </a:lnTo>
                  <a:lnTo>
                    <a:pt x="2409602" y="272395"/>
                  </a:lnTo>
                  <a:lnTo>
                    <a:pt x="2409602" y="282860"/>
                  </a:lnTo>
                  <a:lnTo>
                    <a:pt x="2405251" y="286545"/>
                  </a:lnTo>
                  <a:close/>
                </a:path>
                <a:path w="2450465" h="556260">
                  <a:moveTo>
                    <a:pt x="186982" y="286545"/>
                  </a:moveTo>
                  <a:lnTo>
                    <a:pt x="180276" y="286545"/>
                  </a:lnTo>
                  <a:lnTo>
                    <a:pt x="178029" y="285734"/>
                  </a:lnTo>
                  <a:lnTo>
                    <a:pt x="170646" y="278070"/>
                  </a:lnTo>
                  <a:lnTo>
                    <a:pt x="174676" y="268378"/>
                  </a:lnTo>
                  <a:lnTo>
                    <a:pt x="187303" y="268378"/>
                  </a:lnTo>
                  <a:lnTo>
                    <a:pt x="191190" y="272395"/>
                  </a:lnTo>
                  <a:lnTo>
                    <a:pt x="191333" y="277369"/>
                  </a:lnTo>
                  <a:lnTo>
                    <a:pt x="191333" y="282934"/>
                  </a:lnTo>
                  <a:lnTo>
                    <a:pt x="186982" y="286545"/>
                  </a:lnTo>
                  <a:close/>
                </a:path>
                <a:path w="2450465" h="556260">
                  <a:moveTo>
                    <a:pt x="230460" y="286545"/>
                  </a:moveTo>
                  <a:lnTo>
                    <a:pt x="223755" y="286545"/>
                  </a:lnTo>
                  <a:lnTo>
                    <a:pt x="221508" y="285734"/>
                  </a:lnTo>
                  <a:lnTo>
                    <a:pt x="219689" y="283855"/>
                  </a:lnTo>
                  <a:lnTo>
                    <a:pt x="214232" y="278070"/>
                  </a:lnTo>
                  <a:lnTo>
                    <a:pt x="218155" y="268378"/>
                  </a:lnTo>
                  <a:lnTo>
                    <a:pt x="230781" y="268378"/>
                  </a:lnTo>
                  <a:lnTo>
                    <a:pt x="234812" y="272395"/>
                  </a:lnTo>
                  <a:lnTo>
                    <a:pt x="234812" y="282934"/>
                  </a:lnTo>
                  <a:lnTo>
                    <a:pt x="230460" y="286545"/>
                  </a:lnTo>
                  <a:close/>
                </a:path>
                <a:path w="2450465" h="556260">
                  <a:moveTo>
                    <a:pt x="273939" y="286545"/>
                  </a:moveTo>
                  <a:lnTo>
                    <a:pt x="267234" y="286545"/>
                  </a:lnTo>
                  <a:lnTo>
                    <a:pt x="264987" y="285734"/>
                  </a:lnTo>
                  <a:lnTo>
                    <a:pt x="257710" y="278070"/>
                  </a:lnTo>
                  <a:lnTo>
                    <a:pt x="261634" y="268378"/>
                  </a:lnTo>
                  <a:lnTo>
                    <a:pt x="274367" y="268378"/>
                  </a:lnTo>
                  <a:lnTo>
                    <a:pt x="278291" y="272395"/>
                  </a:lnTo>
                  <a:lnTo>
                    <a:pt x="278291" y="282934"/>
                  </a:lnTo>
                  <a:lnTo>
                    <a:pt x="273939" y="286545"/>
                  </a:lnTo>
                  <a:close/>
                </a:path>
                <a:path w="2450465" h="556260">
                  <a:moveTo>
                    <a:pt x="317418" y="286545"/>
                  </a:moveTo>
                  <a:lnTo>
                    <a:pt x="310748" y="286545"/>
                  </a:lnTo>
                  <a:lnTo>
                    <a:pt x="308572" y="285734"/>
                  </a:lnTo>
                  <a:lnTo>
                    <a:pt x="306789" y="283855"/>
                  </a:lnTo>
                  <a:lnTo>
                    <a:pt x="301189" y="278070"/>
                  </a:lnTo>
                  <a:lnTo>
                    <a:pt x="305113" y="268378"/>
                  </a:lnTo>
                  <a:lnTo>
                    <a:pt x="317846" y="268378"/>
                  </a:lnTo>
                  <a:lnTo>
                    <a:pt x="321769" y="272395"/>
                  </a:lnTo>
                  <a:lnTo>
                    <a:pt x="321769" y="282934"/>
                  </a:lnTo>
                  <a:lnTo>
                    <a:pt x="317418" y="286545"/>
                  </a:lnTo>
                  <a:close/>
                </a:path>
                <a:path w="2450465" h="556260">
                  <a:moveTo>
                    <a:pt x="360897" y="286545"/>
                  </a:moveTo>
                  <a:lnTo>
                    <a:pt x="354227" y="286545"/>
                  </a:lnTo>
                  <a:lnTo>
                    <a:pt x="352051" y="285734"/>
                  </a:lnTo>
                  <a:lnTo>
                    <a:pt x="350268" y="283855"/>
                  </a:lnTo>
                  <a:lnTo>
                    <a:pt x="344668" y="278070"/>
                  </a:lnTo>
                  <a:lnTo>
                    <a:pt x="348591" y="268378"/>
                  </a:lnTo>
                  <a:lnTo>
                    <a:pt x="361324" y="268378"/>
                  </a:lnTo>
                  <a:lnTo>
                    <a:pt x="365248" y="272395"/>
                  </a:lnTo>
                  <a:lnTo>
                    <a:pt x="365248" y="282934"/>
                  </a:lnTo>
                  <a:lnTo>
                    <a:pt x="360897" y="286545"/>
                  </a:lnTo>
                  <a:close/>
                </a:path>
                <a:path w="2450465" h="556260">
                  <a:moveTo>
                    <a:pt x="404375" y="286545"/>
                  </a:moveTo>
                  <a:lnTo>
                    <a:pt x="397705" y="286545"/>
                  </a:lnTo>
                  <a:lnTo>
                    <a:pt x="395530" y="285734"/>
                  </a:lnTo>
                  <a:lnTo>
                    <a:pt x="393746" y="283855"/>
                  </a:lnTo>
                  <a:lnTo>
                    <a:pt x="388147" y="278070"/>
                  </a:lnTo>
                  <a:lnTo>
                    <a:pt x="392070" y="268378"/>
                  </a:lnTo>
                  <a:lnTo>
                    <a:pt x="404803" y="268378"/>
                  </a:lnTo>
                  <a:lnTo>
                    <a:pt x="408727" y="272395"/>
                  </a:lnTo>
                  <a:lnTo>
                    <a:pt x="408727" y="282934"/>
                  </a:lnTo>
                  <a:lnTo>
                    <a:pt x="404375" y="286545"/>
                  </a:lnTo>
                  <a:close/>
                </a:path>
                <a:path w="2450465" h="556260">
                  <a:moveTo>
                    <a:pt x="447925" y="286545"/>
                  </a:moveTo>
                  <a:lnTo>
                    <a:pt x="441255" y="286545"/>
                  </a:lnTo>
                  <a:lnTo>
                    <a:pt x="439044" y="285734"/>
                  </a:lnTo>
                  <a:lnTo>
                    <a:pt x="431625" y="278070"/>
                  </a:lnTo>
                  <a:lnTo>
                    <a:pt x="435549" y="268378"/>
                  </a:lnTo>
                  <a:lnTo>
                    <a:pt x="448282" y="268378"/>
                  </a:lnTo>
                  <a:lnTo>
                    <a:pt x="452205" y="272395"/>
                  </a:lnTo>
                  <a:lnTo>
                    <a:pt x="452205" y="282934"/>
                  </a:lnTo>
                  <a:lnTo>
                    <a:pt x="447925" y="286545"/>
                  </a:lnTo>
                  <a:close/>
                </a:path>
                <a:path w="2450465" h="556260">
                  <a:moveTo>
                    <a:pt x="491440" y="286545"/>
                  </a:moveTo>
                  <a:lnTo>
                    <a:pt x="484734" y="286545"/>
                  </a:lnTo>
                  <a:lnTo>
                    <a:pt x="482523" y="285734"/>
                  </a:lnTo>
                  <a:lnTo>
                    <a:pt x="475104" y="278070"/>
                  </a:lnTo>
                  <a:lnTo>
                    <a:pt x="479134" y="268378"/>
                  </a:lnTo>
                  <a:lnTo>
                    <a:pt x="491761" y="268378"/>
                  </a:lnTo>
                  <a:lnTo>
                    <a:pt x="495791" y="272395"/>
                  </a:lnTo>
                  <a:lnTo>
                    <a:pt x="495791" y="282934"/>
                  </a:lnTo>
                  <a:lnTo>
                    <a:pt x="491440" y="286545"/>
                  </a:lnTo>
                  <a:close/>
                </a:path>
                <a:path w="2450465" h="556260">
                  <a:moveTo>
                    <a:pt x="534918" y="286545"/>
                  </a:moveTo>
                  <a:lnTo>
                    <a:pt x="528213" y="286545"/>
                  </a:lnTo>
                  <a:lnTo>
                    <a:pt x="526001" y="285734"/>
                  </a:lnTo>
                  <a:lnTo>
                    <a:pt x="524182" y="283855"/>
                  </a:lnTo>
                  <a:lnTo>
                    <a:pt x="518690" y="278070"/>
                  </a:lnTo>
                  <a:lnTo>
                    <a:pt x="522613" y="268378"/>
                  </a:lnTo>
                  <a:lnTo>
                    <a:pt x="535239" y="268378"/>
                  </a:lnTo>
                  <a:lnTo>
                    <a:pt x="539270" y="272395"/>
                  </a:lnTo>
                  <a:lnTo>
                    <a:pt x="539270" y="282934"/>
                  </a:lnTo>
                  <a:lnTo>
                    <a:pt x="534918" y="286545"/>
                  </a:lnTo>
                  <a:close/>
                </a:path>
                <a:path w="2450465" h="556260">
                  <a:moveTo>
                    <a:pt x="578433" y="286545"/>
                  </a:moveTo>
                  <a:lnTo>
                    <a:pt x="571692" y="286545"/>
                  </a:lnTo>
                  <a:lnTo>
                    <a:pt x="569480" y="285734"/>
                  </a:lnTo>
                  <a:lnTo>
                    <a:pt x="567661" y="283855"/>
                  </a:lnTo>
                  <a:lnTo>
                    <a:pt x="562168" y="278070"/>
                  </a:lnTo>
                  <a:lnTo>
                    <a:pt x="566092" y="268378"/>
                  </a:lnTo>
                  <a:lnTo>
                    <a:pt x="578825" y="268378"/>
                  </a:lnTo>
                  <a:lnTo>
                    <a:pt x="582748" y="272395"/>
                  </a:lnTo>
                  <a:lnTo>
                    <a:pt x="582748" y="282934"/>
                  </a:lnTo>
                  <a:lnTo>
                    <a:pt x="578433" y="286545"/>
                  </a:lnTo>
                  <a:close/>
                </a:path>
                <a:path w="2450465" h="556260">
                  <a:moveTo>
                    <a:pt x="621912" y="286545"/>
                  </a:moveTo>
                  <a:lnTo>
                    <a:pt x="615242" y="286545"/>
                  </a:lnTo>
                  <a:lnTo>
                    <a:pt x="613030" y="285734"/>
                  </a:lnTo>
                  <a:lnTo>
                    <a:pt x="611247" y="283855"/>
                  </a:lnTo>
                  <a:lnTo>
                    <a:pt x="605683" y="278070"/>
                  </a:lnTo>
                  <a:lnTo>
                    <a:pt x="609570" y="268378"/>
                  </a:lnTo>
                  <a:lnTo>
                    <a:pt x="622304" y="268378"/>
                  </a:lnTo>
                  <a:lnTo>
                    <a:pt x="626227" y="272395"/>
                  </a:lnTo>
                  <a:lnTo>
                    <a:pt x="626227" y="282934"/>
                  </a:lnTo>
                  <a:lnTo>
                    <a:pt x="621912" y="286545"/>
                  </a:lnTo>
                  <a:close/>
                </a:path>
                <a:path w="2450465" h="556260">
                  <a:moveTo>
                    <a:pt x="665390" y="286545"/>
                  </a:moveTo>
                  <a:lnTo>
                    <a:pt x="658720" y="286545"/>
                  </a:lnTo>
                  <a:lnTo>
                    <a:pt x="656509" y="285734"/>
                  </a:lnTo>
                  <a:lnTo>
                    <a:pt x="654726" y="283855"/>
                  </a:lnTo>
                  <a:lnTo>
                    <a:pt x="649161" y="278070"/>
                  </a:lnTo>
                  <a:lnTo>
                    <a:pt x="653049" y="268378"/>
                  </a:lnTo>
                  <a:lnTo>
                    <a:pt x="665818" y="268378"/>
                  </a:lnTo>
                  <a:lnTo>
                    <a:pt x="669706" y="272395"/>
                  </a:lnTo>
                  <a:lnTo>
                    <a:pt x="669706" y="282934"/>
                  </a:lnTo>
                  <a:lnTo>
                    <a:pt x="665390" y="286545"/>
                  </a:lnTo>
                  <a:close/>
                </a:path>
                <a:path w="2450465" h="556260">
                  <a:moveTo>
                    <a:pt x="708869" y="286545"/>
                  </a:moveTo>
                  <a:lnTo>
                    <a:pt x="702199" y="286545"/>
                  </a:lnTo>
                  <a:lnTo>
                    <a:pt x="699987" y="285734"/>
                  </a:lnTo>
                  <a:lnTo>
                    <a:pt x="698204" y="283855"/>
                  </a:lnTo>
                  <a:lnTo>
                    <a:pt x="692640" y="278070"/>
                  </a:lnTo>
                  <a:lnTo>
                    <a:pt x="696528" y="268378"/>
                  </a:lnTo>
                  <a:lnTo>
                    <a:pt x="709297" y="268378"/>
                  </a:lnTo>
                  <a:lnTo>
                    <a:pt x="713185" y="272395"/>
                  </a:lnTo>
                  <a:lnTo>
                    <a:pt x="713185" y="282934"/>
                  </a:lnTo>
                  <a:lnTo>
                    <a:pt x="708869" y="286545"/>
                  </a:lnTo>
                  <a:close/>
                </a:path>
                <a:path w="2450465" h="556260">
                  <a:moveTo>
                    <a:pt x="752383" y="286545"/>
                  </a:moveTo>
                  <a:lnTo>
                    <a:pt x="745713" y="286545"/>
                  </a:lnTo>
                  <a:lnTo>
                    <a:pt x="743502" y="285734"/>
                  </a:lnTo>
                  <a:lnTo>
                    <a:pt x="736119" y="278070"/>
                  </a:lnTo>
                  <a:lnTo>
                    <a:pt x="740006" y="268378"/>
                  </a:lnTo>
                  <a:lnTo>
                    <a:pt x="752775" y="268378"/>
                  </a:lnTo>
                  <a:lnTo>
                    <a:pt x="756663" y="272395"/>
                  </a:lnTo>
                  <a:lnTo>
                    <a:pt x="756663" y="282934"/>
                  </a:lnTo>
                  <a:lnTo>
                    <a:pt x="752383" y="286545"/>
                  </a:lnTo>
                  <a:close/>
                </a:path>
                <a:path w="2450465" h="556260">
                  <a:moveTo>
                    <a:pt x="795933" y="286545"/>
                  </a:moveTo>
                  <a:lnTo>
                    <a:pt x="789228" y="286545"/>
                  </a:lnTo>
                  <a:lnTo>
                    <a:pt x="786980" y="285734"/>
                  </a:lnTo>
                  <a:lnTo>
                    <a:pt x="785162" y="283855"/>
                  </a:lnTo>
                  <a:lnTo>
                    <a:pt x="779705" y="278070"/>
                  </a:lnTo>
                  <a:lnTo>
                    <a:pt x="783628" y="268378"/>
                  </a:lnTo>
                  <a:lnTo>
                    <a:pt x="796254" y="268378"/>
                  </a:lnTo>
                  <a:lnTo>
                    <a:pt x="800249" y="272395"/>
                  </a:lnTo>
                  <a:lnTo>
                    <a:pt x="800249" y="282934"/>
                  </a:lnTo>
                  <a:lnTo>
                    <a:pt x="795933" y="286545"/>
                  </a:lnTo>
                  <a:close/>
                </a:path>
                <a:path w="2450465" h="556260">
                  <a:moveTo>
                    <a:pt x="839412" y="286545"/>
                  </a:moveTo>
                  <a:lnTo>
                    <a:pt x="832706" y="286545"/>
                  </a:lnTo>
                  <a:lnTo>
                    <a:pt x="830459" y="285734"/>
                  </a:lnTo>
                  <a:lnTo>
                    <a:pt x="828640" y="283855"/>
                  </a:lnTo>
                  <a:lnTo>
                    <a:pt x="823183" y="278070"/>
                  </a:lnTo>
                  <a:lnTo>
                    <a:pt x="827107" y="268378"/>
                  </a:lnTo>
                  <a:lnTo>
                    <a:pt x="839733" y="268378"/>
                  </a:lnTo>
                  <a:lnTo>
                    <a:pt x="843763" y="272395"/>
                  </a:lnTo>
                  <a:lnTo>
                    <a:pt x="843763" y="282934"/>
                  </a:lnTo>
                  <a:lnTo>
                    <a:pt x="839412" y="286545"/>
                  </a:lnTo>
                  <a:close/>
                </a:path>
                <a:path w="2450465" h="556260">
                  <a:moveTo>
                    <a:pt x="882890" y="286545"/>
                  </a:moveTo>
                  <a:lnTo>
                    <a:pt x="876185" y="286545"/>
                  </a:lnTo>
                  <a:lnTo>
                    <a:pt x="873938" y="285734"/>
                  </a:lnTo>
                  <a:lnTo>
                    <a:pt x="866662" y="278070"/>
                  </a:lnTo>
                  <a:lnTo>
                    <a:pt x="870585" y="268378"/>
                  </a:lnTo>
                  <a:lnTo>
                    <a:pt x="883319" y="268378"/>
                  </a:lnTo>
                  <a:lnTo>
                    <a:pt x="887242" y="272395"/>
                  </a:lnTo>
                  <a:lnTo>
                    <a:pt x="887242" y="282934"/>
                  </a:lnTo>
                  <a:lnTo>
                    <a:pt x="882890" y="286545"/>
                  </a:lnTo>
                  <a:close/>
                </a:path>
                <a:path w="2450465" h="556260">
                  <a:moveTo>
                    <a:pt x="926370" y="286545"/>
                  </a:moveTo>
                  <a:lnTo>
                    <a:pt x="919699" y="286545"/>
                  </a:lnTo>
                  <a:lnTo>
                    <a:pt x="917523" y="285734"/>
                  </a:lnTo>
                  <a:lnTo>
                    <a:pt x="915740" y="283855"/>
                  </a:lnTo>
                  <a:lnTo>
                    <a:pt x="910140" y="278070"/>
                  </a:lnTo>
                  <a:lnTo>
                    <a:pt x="914064" y="268378"/>
                  </a:lnTo>
                  <a:lnTo>
                    <a:pt x="926797" y="268378"/>
                  </a:lnTo>
                  <a:lnTo>
                    <a:pt x="930721" y="272395"/>
                  </a:lnTo>
                  <a:lnTo>
                    <a:pt x="930721" y="282934"/>
                  </a:lnTo>
                  <a:lnTo>
                    <a:pt x="926370" y="286545"/>
                  </a:lnTo>
                  <a:close/>
                </a:path>
                <a:path w="2450465" h="556260">
                  <a:moveTo>
                    <a:pt x="1274341" y="286545"/>
                  </a:moveTo>
                  <a:lnTo>
                    <a:pt x="1267672" y="286545"/>
                  </a:lnTo>
                  <a:lnTo>
                    <a:pt x="1265460" y="285734"/>
                  </a:lnTo>
                  <a:lnTo>
                    <a:pt x="1263676" y="283855"/>
                  </a:lnTo>
                  <a:lnTo>
                    <a:pt x="1258112" y="278070"/>
                  </a:lnTo>
                  <a:lnTo>
                    <a:pt x="1262001" y="268378"/>
                  </a:lnTo>
                  <a:lnTo>
                    <a:pt x="1274770" y="268378"/>
                  </a:lnTo>
                  <a:lnTo>
                    <a:pt x="1278657" y="272395"/>
                  </a:lnTo>
                  <a:lnTo>
                    <a:pt x="1278657" y="282934"/>
                  </a:lnTo>
                  <a:lnTo>
                    <a:pt x="1274341" y="286545"/>
                  </a:lnTo>
                  <a:close/>
                </a:path>
                <a:path w="2450465" h="556260">
                  <a:moveTo>
                    <a:pt x="1317820" y="286545"/>
                  </a:moveTo>
                  <a:lnTo>
                    <a:pt x="1311150" y="286545"/>
                  </a:lnTo>
                  <a:lnTo>
                    <a:pt x="1308939" y="285734"/>
                  </a:lnTo>
                  <a:lnTo>
                    <a:pt x="1307155" y="283855"/>
                  </a:lnTo>
                  <a:lnTo>
                    <a:pt x="1301591" y="278070"/>
                  </a:lnTo>
                  <a:lnTo>
                    <a:pt x="1305479" y="268378"/>
                  </a:lnTo>
                  <a:lnTo>
                    <a:pt x="1318248" y="268378"/>
                  </a:lnTo>
                  <a:lnTo>
                    <a:pt x="1322136" y="272395"/>
                  </a:lnTo>
                  <a:lnTo>
                    <a:pt x="1322136" y="282934"/>
                  </a:lnTo>
                  <a:lnTo>
                    <a:pt x="1317820" y="286545"/>
                  </a:lnTo>
                  <a:close/>
                </a:path>
                <a:path w="2450465" h="556260">
                  <a:moveTo>
                    <a:pt x="1361334" y="286545"/>
                  </a:moveTo>
                  <a:lnTo>
                    <a:pt x="1354665" y="286545"/>
                  </a:lnTo>
                  <a:lnTo>
                    <a:pt x="1352453" y="285734"/>
                  </a:lnTo>
                  <a:lnTo>
                    <a:pt x="1345070" y="278070"/>
                  </a:lnTo>
                  <a:lnTo>
                    <a:pt x="1349065" y="268378"/>
                  </a:lnTo>
                  <a:lnTo>
                    <a:pt x="1361726" y="268378"/>
                  </a:lnTo>
                  <a:lnTo>
                    <a:pt x="1365615" y="272395"/>
                  </a:lnTo>
                  <a:lnTo>
                    <a:pt x="1365615" y="282934"/>
                  </a:lnTo>
                  <a:lnTo>
                    <a:pt x="1361334" y="286545"/>
                  </a:lnTo>
                  <a:close/>
                </a:path>
                <a:path w="2450465" h="556260">
                  <a:moveTo>
                    <a:pt x="1404884" y="286545"/>
                  </a:moveTo>
                  <a:lnTo>
                    <a:pt x="1398179" y="286545"/>
                  </a:lnTo>
                  <a:lnTo>
                    <a:pt x="1395932" y="285734"/>
                  </a:lnTo>
                  <a:lnTo>
                    <a:pt x="1394113" y="283855"/>
                  </a:lnTo>
                  <a:lnTo>
                    <a:pt x="1388655" y="278070"/>
                  </a:lnTo>
                  <a:lnTo>
                    <a:pt x="1392579" y="268378"/>
                  </a:lnTo>
                  <a:lnTo>
                    <a:pt x="1405205" y="268378"/>
                  </a:lnTo>
                  <a:lnTo>
                    <a:pt x="1409200" y="272395"/>
                  </a:lnTo>
                  <a:lnTo>
                    <a:pt x="1409200" y="282934"/>
                  </a:lnTo>
                  <a:lnTo>
                    <a:pt x="1404884" y="286545"/>
                  </a:lnTo>
                  <a:close/>
                </a:path>
                <a:path w="2450465" h="556260">
                  <a:moveTo>
                    <a:pt x="1448363" y="286545"/>
                  </a:moveTo>
                  <a:lnTo>
                    <a:pt x="1441658" y="286545"/>
                  </a:lnTo>
                  <a:lnTo>
                    <a:pt x="1439411" y="285734"/>
                  </a:lnTo>
                  <a:lnTo>
                    <a:pt x="1437591" y="283855"/>
                  </a:lnTo>
                  <a:lnTo>
                    <a:pt x="1432134" y="278070"/>
                  </a:lnTo>
                  <a:lnTo>
                    <a:pt x="1436058" y="268378"/>
                  </a:lnTo>
                  <a:lnTo>
                    <a:pt x="1448684" y="268378"/>
                  </a:lnTo>
                  <a:lnTo>
                    <a:pt x="1452715" y="272395"/>
                  </a:lnTo>
                  <a:lnTo>
                    <a:pt x="1452715" y="282934"/>
                  </a:lnTo>
                  <a:lnTo>
                    <a:pt x="1448363" y="286545"/>
                  </a:lnTo>
                  <a:close/>
                </a:path>
                <a:path w="2450465" h="556260">
                  <a:moveTo>
                    <a:pt x="1491842" y="286545"/>
                  </a:moveTo>
                  <a:lnTo>
                    <a:pt x="1485137" y="286545"/>
                  </a:lnTo>
                  <a:lnTo>
                    <a:pt x="1482889" y="285734"/>
                  </a:lnTo>
                  <a:lnTo>
                    <a:pt x="1475613" y="278070"/>
                  </a:lnTo>
                  <a:lnTo>
                    <a:pt x="1479537" y="268378"/>
                  </a:lnTo>
                  <a:lnTo>
                    <a:pt x="1492270" y="268378"/>
                  </a:lnTo>
                  <a:lnTo>
                    <a:pt x="1496193" y="272395"/>
                  </a:lnTo>
                  <a:lnTo>
                    <a:pt x="1496193" y="282934"/>
                  </a:lnTo>
                  <a:lnTo>
                    <a:pt x="1491842" y="286545"/>
                  </a:lnTo>
                  <a:close/>
                </a:path>
                <a:path w="2450465" h="556260">
                  <a:moveTo>
                    <a:pt x="1535320" y="286545"/>
                  </a:moveTo>
                  <a:lnTo>
                    <a:pt x="1528651" y="286545"/>
                  </a:lnTo>
                  <a:lnTo>
                    <a:pt x="1526475" y="285734"/>
                  </a:lnTo>
                  <a:lnTo>
                    <a:pt x="1524691" y="283855"/>
                  </a:lnTo>
                  <a:lnTo>
                    <a:pt x="1519092" y="278070"/>
                  </a:lnTo>
                  <a:lnTo>
                    <a:pt x="1523015" y="268378"/>
                  </a:lnTo>
                  <a:lnTo>
                    <a:pt x="1535748" y="268378"/>
                  </a:lnTo>
                  <a:lnTo>
                    <a:pt x="1539672" y="272395"/>
                  </a:lnTo>
                  <a:lnTo>
                    <a:pt x="1539672" y="282934"/>
                  </a:lnTo>
                  <a:lnTo>
                    <a:pt x="1535320" y="286545"/>
                  </a:lnTo>
                  <a:close/>
                </a:path>
                <a:path w="2450465" h="556260">
                  <a:moveTo>
                    <a:pt x="1578799" y="286545"/>
                  </a:moveTo>
                  <a:lnTo>
                    <a:pt x="1572130" y="286545"/>
                  </a:lnTo>
                  <a:lnTo>
                    <a:pt x="1569954" y="285734"/>
                  </a:lnTo>
                  <a:lnTo>
                    <a:pt x="1568170" y="283855"/>
                  </a:lnTo>
                  <a:lnTo>
                    <a:pt x="1562570" y="278070"/>
                  </a:lnTo>
                  <a:lnTo>
                    <a:pt x="1566494" y="268378"/>
                  </a:lnTo>
                  <a:lnTo>
                    <a:pt x="1579227" y="268378"/>
                  </a:lnTo>
                  <a:lnTo>
                    <a:pt x="1583151" y="272395"/>
                  </a:lnTo>
                  <a:lnTo>
                    <a:pt x="1583151" y="282934"/>
                  </a:lnTo>
                  <a:lnTo>
                    <a:pt x="1578799" y="286545"/>
                  </a:lnTo>
                  <a:close/>
                </a:path>
                <a:path w="2450465" h="556260">
                  <a:moveTo>
                    <a:pt x="1971570" y="329217"/>
                  </a:moveTo>
                  <a:lnTo>
                    <a:pt x="1970892" y="323911"/>
                  </a:lnTo>
                  <a:lnTo>
                    <a:pt x="1970107" y="318826"/>
                  </a:lnTo>
                  <a:lnTo>
                    <a:pt x="1969108" y="313851"/>
                  </a:lnTo>
                  <a:lnTo>
                    <a:pt x="1975244" y="316394"/>
                  </a:lnTo>
                  <a:lnTo>
                    <a:pt x="1976599" y="324722"/>
                  </a:lnTo>
                  <a:lnTo>
                    <a:pt x="1971570" y="329217"/>
                  </a:lnTo>
                  <a:close/>
                </a:path>
                <a:path w="2450465" h="556260">
                  <a:moveTo>
                    <a:pt x="230460" y="331465"/>
                  </a:moveTo>
                  <a:lnTo>
                    <a:pt x="223755" y="331465"/>
                  </a:lnTo>
                  <a:lnTo>
                    <a:pt x="221508" y="330655"/>
                  </a:lnTo>
                  <a:lnTo>
                    <a:pt x="214232" y="323100"/>
                  </a:lnTo>
                  <a:lnTo>
                    <a:pt x="218155" y="313298"/>
                  </a:lnTo>
                  <a:lnTo>
                    <a:pt x="230781" y="313298"/>
                  </a:lnTo>
                  <a:lnTo>
                    <a:pt x="234812" y="317352"/>
                  </a:lnTo>
                  <a:lnTo>
                    <a:pt x="234812" y="327854"/>
                  </a:lnTo>
                  <a:lnTo>
                    <a:pt x="230460" y="331465"/>
                  </a:lnTo>
                  <a:close/>
                </a:path>
                <a:path w="2450465" h="556260">
                  <a:moveTo>
                    <a:pt x="273939" y="331465"/>
                  </a:moveTo>
                  <a:lnTo>
                    <a:pt x="267234" y="331465"/>
                  </a:lnTo>
                  <a:lnTo>
                    <a:pt x="264987" y="330655"/>
                  </a:lnTo>
                  <a:lnTo>
                    <a:pt x="263203" y="328775"/>
                  </a:lnTo>
                  <a:lnTo>
                    <a:pt x="257710" y="323100"/>
                  </a:lnTo>
                  <a:lnTo>
                    <a:pt x="261634" y="313298"/>
                  </a:lnTo>
                  <a:lnTo>
                    <a:pt x="274367" y="313298"/>
                  </a:lnTo>
                  <a:lnTo>
                    <a:pt x="278291" y="317352"/>
                  </a:lnTo>
                  <a:lnTo>
                    <a:pt x="278291" y="327854"/>
                  </a:lnTo>
                  <a:lnTo>
                    <a:pt x="273939" y="331465"/>
                  </a:lnTo>
                  <a:close/>
                </a:path>
                <a:path w="2450465" h="556260">
                  <a:moveTo>
                    <a:pt x="317418" y="331465"/>
                  </a:moveTo>
                  <a:lnTo>
                    <a:pt x="310748" y="331465"/>
                  </a:lnTo>
                  <a:lnTo>
                    <a:pt x="308572" y="330655"/>
                  </a:lnTo>
                  <a:lnTo>
                    <a:pt x="306789" y="328775"/>
                  </a:lnTo>
                  <a:lnTo>
                    <a:pt x="301189" y="323100"/>
                  </a:lnTo>
                  <a:lnTo>
                    <a:pt x="305113" y="313298"/>
                  </a:lnTo>
                  <a:lnTo>
                    <a:pt x="317846" y="313298"/>
                  </a:lnTo>
                  <a:lnTo>
                    <a:pt x="321769" y="317352"/>
                  </a:lnTo>
                  <a:lnTo>
                    <a:pt x="321769" y="327854"/>
                  </a:lnTo>
                  <a:lnTo>
                    <a:pt x="317418" y="331465"/>
                  </a:lnTo>
                  <a:close/>
                </a:path>
                <a:path w="2450465" h="556260">
                  <a:moveTo>
                    <a:pt x="360897" y="331465"/>
                  </a:moveTo>
                  <a:lnTo>
                    <a:pt x="354227" y="331465"/>
                  </a:lnTo>
                  <a:lnTo>
                    <a:pt x="352051" y="330655"/>
                  </a:lnTo>
                  <a:lnTo>
                    <a:pt x="350268" y="328775"/>
                  </a:lnTo>
                  <a:lnTo>
                    <a:pt x="344668" y="323100"/>
                  </a:lnTo>
                  <a:lnTo>
                    <a:pt x="348591" y="313298"/>
                  </a:lnTo>
                  <a:lnTo>
                    <a:pt x="361324" y="313298"/>
                  </a:lnTo>
                  <a:lnTo>
                    <a:pt x="365248" y="317352"/>
                  </a:lnTo>
                  <a:lnTo>
                    <a:pt x="365248" y="327854"/>
                  </a:lnTo>
                  <a:lnTo>
                    <a:pt x="360897" y="331465"/>
                  </a:lnTo>
                  <a:close/>
                </a:path>
                <a:path w="2450465" h="556260">
                  <a:moveTo>
                    <a:pt x="404375" y="331465"/>
                  </a:moveTo>
                  <a:lnTo>
                    <a:pt x="397705" y="331465"/>
                  </a:lnTo>
                  <a:lnTo>
                    <a:pt x="395530" y="330655"/>
                  </a:lnTo>
                  <a:lnTo>
                    <a:pt x="393746" y="328775"/>
                  </a:lnTo>
                  <a:lnTo>
                    <a:pt x="388147" y="323100"/>
                  </a:lnTo>
                  <a:lnTo>
                    <a:pt x="392070" y="313298"/>
                  </a:lnTo>
                  <a:lnTo>
                    <a:pt x="404803" y="313298"/>
                  </a:lnTo>
                  <a:lnTo>
                    <a:pt x="408727" y="317352"/>
                  </a:lnTo>
                  <a:lnTo>
                    <a:pt x="408727" y="327854"/>
                  </a:lnTo>
                  <a:lnTo>
                    <a:pt x="404375" y="331465"/>
                  </a:lnTo>
                  <a:close/>
                </a:path>
                <a:path w="2450465" h="556260">
                  <a:moveTo>
                    <a:pt x="447925" y="331465"/>
                  </a:moveTo>
                  <a:lnTo>
                    <a:pt x="441255" y="331465"/>
                  </a:lnTo>
                  <a:lnTo>
                    <a:pt x="439044" y="330655"/>
                  </a:lnTo>
                  <a:lnTo>
                    <a:pt x="437225" y="328775"/>
                  </a:lnTo>
                  <a:lnTo>
                    <a:pt x="431625" y="323100"/>
                  </a:lnTo>
                  <a:lnTo>
                    <a:pt x="435549" y="313298"/>
                  </a:lnTo>
                  <a:lnTo>
                    <a:pt x="448282" y="313298"/>
                  </a:lnTo>
                  <a:lnTo>
                    <a:pt x="452205" y="317352"/>
                  </a:lnTo>
                  <a:lnTo>
                    <a:pt x="452205" y="327854"/>
                  </a:lnTo>
                  <a:lnTo>
                    <a:pt x="447925" y="331465"/>
                  </a:lnTo>
                  <a:close/>
                </a:path>
                <a:path w="2450465" h="556260">
                  <a:moveTo>
                    <a:pt x="491440" y="331465"/>
                  </a:moveTo>
                  <a:lnTo>
                    <a:pt x="484734" y="331465"/>
                  </a:lnTo>
                  <a:lnTo>
                    <a:pt x="482523" y="330655"/>
                  </a:lnTo>
                  <a:lnTo>
                    <a:pt x="480704" y="328775"/>
                  </a:lnTo>
                  <a:lnTo>
                    <a:pt x="475104" y="323100"/>
                  </a:lnTo>
                  <a:lnTo>
                    <a:pt x="479134" y="313298"/>
                  </a:lnTo>
                  <a:lnTo>
                    <a:pt x="491761" y="313298"/>
                  </a:lnTo>
                  <a:lnTo>
                    <a:pt x="495684" y="317352"/>
                  </a:lnTo>
                  <a:lnTo>
                    <a:pt x="495791" y="327854"/>
                  </a:lnTo>
                  <a:lnTo>
                    <a:pt x="491440" y="331465"/>
                  </a:lnTo>
                  <a:close/>
                </a:path>
                <a:path w="2450465" h="556260">
                  <a:moveTo>
                    <a:pt x="534918" y="331465"/>
                  </a:moveTo>
                  <a:lnTo>
                    <a:pt x="528213" y="331465"/>
                  </a:lnTo>
                  <a:lnTo>
                    <a:pt x="526001" y="330655"/>
                  </a:lnTo>
                  <a:lnTo>
                    <a:pt x="518690" y="323100"/>
                  </a:lnTo>
                  <a:lnTo>
                    <a:pt x="522613" y="313298"/>
                  </a:lnTo>
                  <a:lnTo>
                    <a:pt x="535239" y="313298"/>
                  </a:lnTo>
                  <a:lnTo>
                    <a:pt x="539270" y="317352"/>
                  </a:lnTo>
                  <a:lnTo>
                    <a:pt x="539270" y="327854"/>
                  </a:lnTo>
                  <a:lnTo>
                    <a:pt x="534918" y="331465"/>
                  </a:lnTo>
                  <a:close/>
                </a:path>
                <a:path w="2450465" h="556260">
                  <a:moveTo>
                    <a:pt x="578433" y="331465"/>
                  </a:moveTo>
                  <a:lnTo>
                    <a:pt x="571692" y="331465"/>
                  </a:lnTo>
                  <a:lnTo>
                    <a:pt x="569480" y="330655"/>
                  </a:lnTo>
                  <a:lnTo>
                    <a:pt x="562168" y="323100"/>
                  </a:lnTo>
                  <a:lnTo>
                    <a:pt x="566092" y="313298"/>
                  </a:lnTo>
                  <a:lnTo>
                    <a:pt x="578825" y="313298"/>
                  </a:lnTo>
                  <a:lnTo>
                    <a:pt x="582748" y="317352"/>
                  </a:lnTo>
                  <a:lnTo>
                    <a:pt x="582748" y="327854"/>
                  </a:lnTo>
                  <a:lnTo>
                    <a:pt x="578433" y="331465"/>
                  </a:lnTo>
                  <a:close/>
                </a:path>
                <a:path w="2450465" h="556260">
                  <a:moveTo>
                    <a:pt x="621912" y="331465"/>
                  </a:moveTo>
                  <a:lnTo>
                    <a:pt x="615242" y="331465"/>
                  </a:lnTo>
                  <a:lnTo>
                    <a:pt x="613030" y="330655"/>
                  </a:lnTo>
                  <a:lnTo>
                    <a:pt x="611247" y="328775"/>
                  </a:lnTo>
                  <a:lnTo>
                    <a:pt x="605683" y="323100"/>
                  </a:lnTo>
                  <a:lnTo>
                    <a:pt x="609570" y="313298"/>
                  </a:lnTo>
                  <a:lnTo>
                    <a:pt x="622304" y="313298"/>
                  </a:lnTo>
                  <a:lnTo>
                    <a:pt x="626227" y="317352"/>
                  </a:lnTo>
                  <a:lnTo>
                    <a:pt x="626227" y="327854"/>
                  </a:lnTo>
                  <a:lnTo>
                    <a:pt x="621912" y="331465"/>
                  </a:lnTo>
                  <a:close/>
                </a:path>
                <a:path w="2450465" h="556260">
                  <a:moveTo>
                    <a:pt x="665390" y="331465"/>
                  </a:moveTo>
                  <a:lnTo>
                    <a:pt x="658720" y="331465"/>
                  </a:lnTo>
                  <a:lnTo>
                    <a:pt x="656509" y="330655"/>
                  </a:lnTo>
                  <a:lnTo>
                    <a:pt x="654726" y="328775"/>
                  </a:lnTo>
                  <a:lnTo>
                    <a:pt x="649161" y="323100"/>
                  </a:lnTo>
                  <a:lnTo>
                    <a:pt x="653049" y="313298"/>
                  </a:lnTo>
                  <a:lnTo>
                    <a:pt x="665818" y="313298"/>
                  </a:lnTo>
                  <a:lnTo>
                    <a:pt x="669706" y="317352"/>
                  </a:lnTo>
                  <a:lnTo>
                    <a:pt x="669706" y="327854"/>
                  </a:lnTo>
                  <a:lnTo>
                    <a:pt x="665390" y="331465"/>
                  </a:lnTo>
                  <a:close/>
                </a:path>
                <a:path w="2450465" h="556260">
                  <a:moveTo>
                    <a:pt x="708869" y="331465"/>
                  </a:moveTo>
                  <a:lnTo>
                    <a:pt x="702199" y="331465"/>
                  </a:lnTo>
                  <a:lnTo>
                    <a:pt x="699987" y="330655"/>
                  </a:lnTo>
                  <a:lnTo>
                    <a:pt x="698204" y="328775"/>
                  </a:lnTo>
                  <a:lnTo>
                    <a:pt x="692640" y="323100"/>
                  </a:lnTo>
                  <a:lnTo>
                    <a:pt x="696528" y="313298"/>
                  </a:lnTo>
                  <a:lnTo>
                    <a:pt x="709297" y="313298"/>
                  </a:lnTo>
                  <a:lnTo>
                    <a:pt x="713185" y="317352"/>
                  </a:lnTo>
                  <a:lnTo>
                    <a:pt x="713185" y="327854"/>
                  </a:lnTo>
                  <a:lnTo>
                    <a:pt x="708869" y="331465"/>
                  </a:lnTo>
                  <a:close/>
                </a:path>
                <a:path w="2450465" h="556260">
                  <a:moveTo>
                    <a:pt x="752383" y="331465"/>
                  </a:moveTo>
                  <a:lnTo>
                    <a:pt x="745713" y="331465"/>
                  </a:lnTo>
                  <a:lnTo>
                    <a:pt x="743502" y="330655"/>
                  </a:lnTo>
                  <a:lnTo>
                    <a:pt x="741683" y="328775"/>
                  </a:lnTo>
                  <a:lnTo>
                    <a:pt x="736119" y="323100"/>
                  </a:lnTo>
                  <a:lnTo>
                    <a:pt x="740006" y="313298"/>
                  </a:lnTo>
                  <a:lnTo>
                    <a:pt x="752775" y="313298"/>
                  </a:lnTo>
                  <a:lnTo>
                    <a:pt x="756663" y="317352"/>
                  </a:lnTo>
                  <a:lnTo>
                    <a:pt x="756663" y="327854"/>
                  </a:lnTo>
                  <a:lnTo>
                    <a:pt x="752383" y="331465"/>
                  </a:lnTo>
                  <a:close/>
                </a:path>
                <a:path w="2450465" h="556260">
                  <a:moveTo>
                    <a:pt x="795933" y="331465"/>
                  </a:moveTo>
                  <a:lnTo>
                    <a:pt x="789228" y="331465"/>
                  </a:lnTo>
                  <a:lnTo>
                    <a:pt x="786980" y="330655"/>
                  </a:lnTo>
                  <a:lnTo>
                    <a:pt x="779705" y="323100"/>
                  </a:lnTo>
                  <a:lnTo>
                    <a:pt x="783628" y="313298"/>
                  </a:lnTo>
                  <a:lnTo>
                    <a:pt x="796254" y="313298"/>
                  </a:lnTo>
                  <a:lnTo>
                    <a:pt x="800249" y="317352"/>
                  </a:lnTo>
                  <a:lnTo>
                    <a:pt x="800249" y="327854"/>
                  </a:lnTo>
                  <a:lnTo>
                    <a:pt x="795933" y="331465"/>
                  </a:lnTo>
                  <a:close/>
                </a:path>
                <a:path w="2450465" h="556260">
                  <a:moveTo>
                    <a:pt x="839412" y="331465"/>
                  </a:moveTo>
                  <a:lnTo>
                    <a:pt x="832706" y="331465"/>
                  </a:lnTo>
                  <a:lnTo>
                    <a:pt x="830459" y="330655"/>
                  </a:lnTo>
                  <a:lnTo>
                    <a:pt x="823183" y="323100"/>
                  </a:lnTo>
                  <a:lnTo>
                    <a:pt x="827107" y="313298"/>
                  </a:lnTo>
                  <a:lnTo>
                    <a:pt x="839733" y="313298"/>
                  </a:lnTo>
                  <a:lnTo>
                    <a:pt x="843763" y="317352"/>
                  </a:lnTo>
                  <a:lnTo>
                    <a:pt x="843763" y="327854"/>
                  </a:lnTo>
                  <a:lnTo>
                    <a:pt x="839412" y="331465"/>
                  </a:lnTo>
                  <a:close/>
                </a:path>
                <a:path w="2450465" h="556260">
                  <a:moveTo>
                    <a:pt x="882890" y="331465"/>
                  </a:moveTo>
                  <a:lnTo>
                    <a:pt x="876185" y="331465"/>
                  </a:lnTo>
                  <a:lnTo>
                    <a:pt x="873938" y="330655"/>
                  </a:lnTo>
                  <a:lnTo>
                    <a:pt x="872155" y="328775"/>
                  </a:lnTo>
                  <a:lnTo>
                    <a:pt x="866662" y="323100"/>
                  </a:lnTo>
                  <a:lnTo>
                    <a:pt x="870585" y="313298"/>
                  </a:lnTo>
                  <a:lnTo>
                    <a:pt x="883319" y="313298"/>
                  </a:lnTo>
                  <a:lnTo>
                    <a:pt x="887242" y="317352"/>
                  </a:lnTo>
                  <a:lnTo>
                    <a:pt x="887242" y="327854"/>
                  </a:lnTo>
                  <a:lnTo>
                    <a:pt x="882890" y="331465"/>
                  </a:lnTo>
                  <a:close/>
                </a:path>
                <a:path w="2450465" h="556260">
                  <a:moveTo>
                    <a:pt x="2013836" y="331465"/>
                  </a:moveTo>
                  <a:lnTo>
                    <a:pt x="2007130" y="331465"/>
                  </a:lnTo>
                  <a:lnTo>
                    <a:pt x="2004883" y="330655"/>
                  </a:lnTo>
                  <a:lnTo>
                    <a:pt x="1997607" y="323100"/>
                  </a:lnTo>
                  <a:lnTo>
                    <a:pt x="2001530" y="313298"/>
                  </a:lnTo>
                  <a:lnTo>
                    <a:pt x="2014157" y="313298"/>
                  </a:lnTo>
                  <a:lnTo>
                    <a:pt x="2018045" y="317352"/>
                  </a:lnTo>
                  <a:lnTo>
                    <a:pt x="2018151" y="327854"/>
                  </a:lnTo>
                  <a:lnTo>
                    <a:pt x="2013836" y="331465"/>
                  </a:lnTo>
                  <a:close/>
                </a:path>
                <a:path w="2450465" h="556260">
                  <a:moveTo>
                    <a:pt x="2057314" y="331465"/>
                  </a:moveTo>
                  <a:lnTo>
                    <a:pt x="2050608" y="331465"/>
                  </a:lnTo>
                  <a:lnTo>
                    <a:pt x="2048362" y="330655"/>
                  </a:lnTo>
                  <a:lnTo>
                    <a:pt x="2041086" y="323100"/>
                  </a:lnTo>
                  <a:lnTo>
                    <a:pt x="2045009" y="313298"/>
                  </a:lnTo>
                  <a:lnTo>
                    <a:pt x="2057635" y="313298"/>
                  </a:lnTo>
                  <a:lnTo>
                    <a:pt x="2061665" y="317352"/>
                  </a:lnTo>
                  <a:lnTo>
                    <a:pt x="2061665" y="327854"/>
                  </a:lnTo>
                  <a:lnTo>
                    <a:pt x="2057314" y="331465"/>
                  </a:lnTo>
                  <a:close/>
                </a:path>
                <a:path w="2450465" h="556260">
                  <a:moveTo>
                    <a:pt x="2100793" y="331465"/>
                  </a:moveTo>
                  <a:lnTo>
                    <a:pt x="2094087" y="331465"/>
                  </a:lnTo>
                  <a:lnTo>
                    <a:pt x="2091840" y="330655"/>
                  </a:lnTo>
                  <a:lnTo>
                    <a:pt x="2090057" y="328775"/>
                  </a:lnTo>
                  <a:lnTo>
                    <a:pt x="2084564" y="323100"/>
                  </a:lnTo>
                  <a:lnTo>
                    <a:pt x="2088487" y="313298"/>
                  </a:lnTo>
                  <a:lnTo>
                    <a:pt x="2101221" y="313298"/>
                  </a:lnTo>
                  <a:lnTo>
                    <a:pt x="2105145" y="317352"/>
                  </a:lnTo>
                  <a:lnTo>
                    <a:pt x="2105145" y="327854"/>
                  </a:lnTo>
                  <a:lnTo>
                    <a:pt x="2100793" y="331465"/>
                  </a:lnTo>
                  <a:close/>
                </a:path>
                <a:path w="2450465" h="556260">
                  <a:moveTo>
                    <a:pt x="2144272" y="331465"/>
                  </a:moveTo>
                  <a:lnTo>
                    <a:pt x="2137601" y="331465"/>
                  </a:lnTo>
                  <a:lnTo>
                    <a:pt x="2135426" y="330655"/>
                  </a:lnTo>
                  <a:lnTo>
                    <a:pt x="2133643" y="328775"/>
                  </a:lnTo>
                  <a:lnTo>
                    <a:pt x="2128043" y="323100"/>
                  </a:lnTo>
                  <a:lnTo>
                    <a:pt x="2131966" y="313298"/>
                  </a:lnTo>
                  <a:lnTo>
                    <a:pt x="2144700" y="313298"/>
                  </a:lnTo>
                  <a:lnTo>
                    <a:pt x="2148623" y="317352"/>
                  </a:lnTo>
                  <a:lnTo>
                    <a:pt x="2148623" y="327854"/>
                  </a:lnTo>
                  <a:lnTo>
                    <a:pt x="2144272" y="331465"/>
                  </a:lnTo>
                  <a:close/>
                </a:path>
                <a:path w="2450465" h="556260">
                  <a:moveTo>
                    <a:pt x="2187751" y="331465"/>
                  </a:moveTo>
                  <a:lnTo>
                    <a:pt x="2181080" y="331465"/>
                  </a:lnTo>
                  <a:lnTo>
                    <a:pt x="2178905" y="330655"/>
                  </a:lnTo>
                  <a:lnTo>
                    <a:pt x="2177122" y="328775"/>
                  </a:lnTo>
                  <a:lnTo>
                    <a:pt x="2171522" y="323100"/>
                  </a:lnTo>
                  <a:lnTo>
                    <a:pt x="2175445" y="313298"/>
                  </a:lnTo>
                  <a:lnTo>
                    <a:pt x="2188178" y="313298"/>
                  </a:lnTo>
                  <a:lnTo>
                    <a:pt x="2192101" y="317352"/>
                  </a:lnTo>
                  <a:lnTo>
                    <a:pt x="2192101" y="327854"/>
                  </a:lnTo>
                  <a:lnTo>
                    <a:pt x="2187751" y="331465"/>
                  </a:lnTo>
                  <a:close/>
                </a:path>
                <a:path w="2450465" h="556260">
                  <a:moveTo>
                    <a:pt x="2231301" y="331465"/>
                  </a:moveTo>
                  <a:lnTo>
                    <a:pt x="2224630" y="331465"/>
                  </a:lnTo>
                  <a:lnTo>
                    <a:pt x="2222420" y="330655"/>
                  </a:lnTo>
                  <a:lnTo>
                    <a:pt x="2220600" y="328775"/>
                  </a:lnTo>
                  <a:lnTo>
                    <a:pt x="2215001" y="323100"/>
                  </a:lnTo>
                  <a:lnTo>
                    <a:pt x="2218924" y="313298"/>
                  </a:lnTo>
                  <a:lnTo>
                    <a:pt x="2231657" y="313298"/>
                  </a:lnTo>
                  <a:lnTo>
                    <a:pt x="2235580" y="317352"/>
                  </a:lnTo>
                  <a:lnTo>
                    <a:pt x="2235580" y="327854"/>
                  </a:lnTo>
                  <a:lnTo>
                    <a:pt x="2231301" y="331465"/>
                  </a:lnTo>
                  <a:close/>
                </a:path>
                <a:path w="2450465" h="556260">
                  <a:moveTo>
                    <a:pt x="2274815" y="331465"/>
                  </a:moveTo>
                  <a:lnTo>
                    <a:pt x="2268109" y="331465"/>
                  </a:lnTo>
                  <a:lnTo>
                    <a:pt x="2265897" y="330655"/>
                  </a:lnTo>
                  <a:lnTo>
                    <a:pt x="2264079" y="328775"/>
                  </a:lnTo>
                  <a:lnTo>
                    <a:pt x="2258479" y="323100"/>
                  </a:lnTo>
                  <a:lnTo>
                    <a:pt x="2262509" y="313298"/>
                  </a:lnTo>
                  <a:lnTo>
                    <a:pt x="2275136" y="313298"/>
                  </a:lnTo>
                  <a:lnTo>
                    <a:pt x="2279059" y="317352"/>
                  </a:lnTo>
                  <a:lnTo>
                    <a:pt x="2279130" y="327854"/>
                  </a:lnTo>
                  <a:lnTo>
                    <a:pt x="2274815" y="331465"/>
                  </a:lnTo>
                  <a:close/>
                </a:path>
                <a:path w="2450465" h="556260">
                  <a:moveTo>
                    <a:pt x="2318294" y="331465"/>
                  </a:moveTo>
                  <a:lnTo>
                    <a:pt x="2311588" y="331465"/>
                  </a:lnTo>
                  <a:lnTo>
                    <a:pt x="2309376" y="330655"/>
                  </a:lnTo>
                  <a:lnTo>
                    <a:pt x="2302065" y="323100"/>
                  </a:lnTo>
                  <a:lnTo>
                    <a:pt x="2305988" y="313298"/>
                  </a:lnTo>
                  <a:lnTo>
                    <a:pt x="2318615" y="313298"/>
                  </a:lnTo>
                  <a:lnTo>
                    <a:pt x="2322645" y="317352"/>
                  </a:lnTo>
                  <a:lnTo>
                    <a:pt x="2322645" y="327854"/>
                  </a:lnTo>
                  <a:lnTo>
                    <a:pt x="2318294" y="331465"/>
                  </a:lnTo>
                  <a:close/>
                </a:path>
                <a:path w="2450465" h="556260">
                  <a:moveTo>
                    <a:pt x="2361772" y="331465"/>
                  </a:moveTo>
                  <a:lnTo>
                    <a:pt x="2355066" y="331465"/>
                  </a:lnTo>
                  <a:lnTo>
                    <a:pt x="2352855" y="330655"/>
                  </a:lnTo>
                  <a:lnTo>
                    <a:pt x="2345544" y="323100"/>
                  </a:lnTo>
                  <a:lnTo>
                    <a:pt x="2349467" y="313298"/>
                  </a:lnTo>
                  <a:lnTo>
                    <a:pt x="2362093" y="313298"/>
                  </a:lnTo>
                  <a:lnTo>
                    <a:pt x="2366123" y="317352"/>
                  </a:lnTo>
                  <a:lnTo>
                    <a:pt x="2366123" y="327854"/>
                  </a:lnTo>
                  <a:lnTo>
                    <a:pt x="2361772" y="331465"/>
                  </a:lnTo>
                  <a:close/>
                </a:path>
                <a:path w="2450465" h="556260">
                  <a:moveTo>
                    <a:pt x="2405287" y="331465"/>
                  </a:moveTo>
                  <a:lnTo>
                    <a:pt x="2398545" y="331465"/>
                  </a:lnTo>
                  <a:lnTo>
                    <a:pt x="2396333" y="330655"/>
                  </a:lnTo>
                  <a:lnTo>
                    <a:pt x="2389022" y="323100"/>
                  </a:lnTo>
                  <a:lnTo>
                    <a:pt x="2392945" y="313298"/>
                  </a:lnTo>
                  <a:lnTo>
                    <a:pt x="2405679" y="313298"/>
                  </a:lnTo>
                  <a:lnTo>
                    <a:pt x="2409602" y="317352"/>
                  </a:lnTo>
                  <a:lnTo>
                    <a:pt x="2409602" y="327854"/>
                  </a:lnTo>
                  <a:lnTo>
                    <a:pt x="2405287" y="331465"/>
                  </a:lnTo>
                  <a:close/>
                </a:path>
                <a:path w="2450465" h="556260">
                  <a:moveTo>
                    <a:pt x="1317855" y="331502"/>
                  </a:moveTo>
                  <a:lnTo>
                    <a:pt x="1311186" y="331502"/>
                  </a:lnTo>
                  <a:lnTo>
                    <a:pt x="1308974" y="330655"/>
                  </a:lnTo>
                  <a:lnTo>
                    <a:pt x="1307155" y="328775"/>
                  </a:lnTo>
                  <a:lnTo>
                    <a:pt x="1301591" y="323100"/>
                  </a:lnTo>
                  <a:lnTo>
                    <a:pt x="1305479" y="313298"/>
                  </a:lnTo>
                  <a:lnTo>
                    <a:pt x="1318248" y="313298"/>
                  </a:lnTo>
                  <a:lnTo>
                    <a:pt x="1322136" y="317352"/>
                  </a:lnTo>
                  <a:lnTo>
                    <a:pt x="1322136" y="327854"/>
                  </a:lnTo>
                  <a:lnTo>
                    <a:pt x="1317855" y="331502"/>
                  </a:lnTo>
                  <a:close/>
                </a:path>
                <a:path w="2450465" h="556260">
                  <a:moveTo>
                    <a:pt x="1361334" y="331502"/>
                  </a:moveTo>
                  <a:lnTo>
                    <a:pt x="1354700" y="331502"/>
                  </a:lnTo>
                  <a:lnTo>
                    <a:pt x="1352453" y="330655"/>
                  </a:lnTo>
                  <a:lnTo>
                    <a:pt x="1350634" y="328775"/>
                  </a:lnTo>
                  <a:lnTo>
                    <a:pt x="1345070" y="323100"/>
                  </a:lnTo>
                  <a:lnTo>
                    <a:pt x="1348958" y="313298"/>
                  </a:lnTo>
                  <a:lnTo>
                    <a:pt x="1361726" y="313298"/>
                  </a:lnTo>
                  <a:lnTo>
                    <a:pt x="1365615" y="317352"/>
                  </a:lnTo>
                  <a:lnTo>
                    <a:pt x="1365615" y="327854"/>
                  </a:lnTo>
                  <a:lnTo>
                    <a:pt x="1361334" y="331502"/>
                  </a:lnTo>
                  <a:close/>
                </a:path>
                <a:path w="2450465" h="556260">
                  <a:moveTo>
                    <a:pt x="1404884" y="331502"/>
                  </a:moveTo>
                  <a:lnTo>
                    <a:pt x="1398179" y="331502"/>
                  </a:lnTo>
                  <a:lnTo>
                    <a:pt x="1395932" y="330655"/>
                  </a:lnTo>
                  <a:lnTo>
                    <a:pt x="1388655" y="323100"/>
                  </a:lnTo>
                  <a:lnTo>
                    <a:pt x="1392579" y="313298"/>
                  </a:lnTo>
                  <a:lnTo>
                    <a:pt x="1405205" y="313298"/>
                  </a:lnTo>
                  <a:lnTo>
                    <a:pt x="1409200" y="317352"/>
                  </a:lnTo>
                  <a:lnTo>
                    <a:pt x="1409200" y="327854"/>
                  </a:lnTo>
                  <a:lnTo>
                    <a:pt x="1404884" y="331502"/>
                  </a:lnTo>
                  <a:close/>
                </a:path>
                <a:path w="2450465" h="556260">
                  <a:moveTo>
                    <a:pt x="1448363" y="331502"/>
                  </a:moveTo>
                  <a:lnTo>
                    <a:pt x="1441658" y="331502"/>
                  </a:lnTo>
                  <a:lnTo>
                    <a:pt x="1439411" y="330655"/>
                  </a:lnTo>
                  <a:lnTo>
                    <a:pt x="1432134" y="323100"/>
                  </a:lnTo>
                  <a:lnTo>
                    <a:pt x="1436058" y="313298"/>
                  </a:lnTo>
                  <a:lnTo>
                    <a:pt x="1448684" y="313298"/>
                  </a:lnTo>
                  <a:lnTo>
                    <a:pt x="1452715" y="317352"/>
                  </a:lnTo>
                  <a:lnTo>
                    <a:pt x="1452715" y="327854"/>
                  </a:lnTo>
                  <a:lnTo>
                    <a:pt x="1448363" y="331502"/>
                  </a:lnTo>
                  <a:close/>
                </a:path>
                <a:path w="2450465" h="556260">
                  <a:moveTo>
                    <a:pt x="1491842" y="331502"/>
                  </a:moveTo>
                  <a:lnTo>
                    <a:pt x="1485137" y="331502"/>
                  </a:lnTo>
                  <a:lnTo>
                    <a:pt x="1482889" y="330655"/>
                  </a:lnTo>
                  <a:lnTo>
                    <a:pt x="1481106" y="328775"/>
                  </a:lnTo>
                  <a:lnTo>
                    <a:pt x="1475613" y="323100"/>
                  </a:lnTo>
                  <a:lnTo>
                    <a:pt x="1479537" y="313298"/>
                  </a:lnTo>
                  <a:lnTo>
                    <a:pt x="1492270" y="313298"/>
                  </a:lnTo>
                  <a:lnTo>
                    <a:pt x="1496193" y="317352"/>
                  </a:lnTo>
                  <a:lnTo>
                    <a:pt x="1496193" y="327854"/>
                  </a:lnTo>
                  <a:lnTo>
                    <a:pt x="1491842" y="331502"/>
                  </a:lnTo>
                  <a:close/>
                </a:path>
                <a:path w="2450465" h="556260">
                  <a:moveTo>
                    <a:pt x="1535320" y="331502"/>
                  </a:moveTo>
                  <a:lnTo>
                    <a:pt x="1528687" y="331502"/>
                  </a:lnTo>
                  <a:lnTo>
                    <a:pt x="1526475" y="330655"/>
                  </a:lnTo>
                  <a:lnTo>
                    <a:pt x="1524691" y="328775"/>
                  </a:lnTo>
                  <a:lnTo>
                    <a:pt x="1519092" y="323100"/>
                  </a:lnTo>
                  <a:lnTo>
                    <a:pt x="1523015" y="313298"/>
                  </a:lnTo>
                  <a:lnTo>
                    <a:pt x="1535748" y="313298"/>
                  </a:lnTo>
                  <a:lnTo>
                    <a:pt x="1539672" y="317352"/>
                  </a:lnTo>
                  <a:lnTo>
                    <a:pt x="1539672" y="327854"/>
                  </a:lnTo>
                  <a:lnTo>
                    <a:pt x="1535320" y="331502"/>
                  </a:lnTo>
                  <a:close/>
                </a:path>
                <a:path w="2450465" h="556260">
                  <a:moveTo>
                    <a:pt x="1578799" y="331502"/>
                  </a:moveTo>
                  <a:lnTo>
                    <a:pt x="1572165" y="331502"/>
                  </a:lnTo>
                  <a:lnTo>
                    <a:pt x="1569954" y="330655"/>
                  </a:lnTo>
                  <a:lnTo>
                    <a:pt x="1568170" y="328775"/>
                  </a:lnTo>
                  <a:lnTo>
                    <a:pt x="1562570" y="323100"/>
                  </a:lnTo>
                  <a:lnTo>
                    <a:pt x="1566494" y="313298"/>
                  </a:lnTo>
                  <a:lnTo>
                    <a:pt x="1579227" y="313298"/>
                  </a:lnTo>
                  <a:lnTo>
                    <a:pt x="1583151" y="317352"/>
                  </a:lnTo>
                  <a:lnTo>
                    <a:pt x="1583151" y="327854"/>
                  </a:lnTo>
                  <a:lnTo>
                    <a:pt x="1578799" y="331502"/>
                  </a:lnTo>
                  <a:close/>
                </a:path>
                <a:path w="2450465" h="556260">
                  <a:moveTo>
                    <a:pt x="1567493" y="361572"/>
                  </a:moveTo>
                  <a:lnTo>
                    <a:pt x="1568063" y="360872"/>
                  </a:lnTo>
                  <a:lnTo>
                    <a:pt x="1568705" y="360282"/>
                  </a:lnTo>
                  <a:lnTo>
                    <a:pt x="1569383" y="359840"/>
                  </a:lnTo>
                  <a:lnTo>
                    <a:pt x="1568705" y="360393"/>
                  </a:lnTo>
                  <a:lnTo>
                    <a:pt x="1568170" y="360982"/>
                  </a:lnTo>
                  <a:lnTo>
                    <a:pt x="1567493" y="361572"/>
                  </a:lnTo>
                  <a:close/>
                </a:path>
                <a:path w="2450465" h="556260">
                  <a:moveTo>
                    <a:pt x="869908" y="369642"/>
                  </a:moveTo>
                  <a:lnTo>
                    <a:pt x="869694" y="368831"/>
                  </a:lnTo>
                  <a:lnTo>
                    <a:pt x="869658" y="362272"/>
                  </a:lnTo>
                  <a:lnTo>
                    <a:pt x="873367" y="358439"/>
                  </a:lnTo>
                  <a:lnTo>
                    <a:pt x="878076" y="358218"/>
                  </a:lnTo>
                  <a:lnTo>
                    <a:pt x="875535" y="362382"/>
                  </a:lnTo>
                  <a:lnTo>
                    <a:pt x="872904" y="366067"/>
                  </a:lnTo>
                  <a:lnTo>
                    <a:pt x="869908" y="369642"/>
                  </a:lnTo>
                  <a:close/>
                </a:path>
                <a:path w="2450465" h="556260">
                  <a:moveTo>
                    <a:pt x="277256" y="371484"/>
                  </a:moveTo>
                  <a:lnTo>
                    <a:pt x="272120" y="368610"/>
                  </a:lnTo>
                  <a:lnTo>
                    <a:pt x="266984" y="365588"/>
                  </a:lnTo>
                  <a:lnTo>
                    <a:pt x="261955" y="362493"/>
                  </a:lnTo>
                  <a:lnTo>
                    <a:pt x="263631" y="359840"/>
                  </a:lnTo>
                  <a:lnTo>
                    <a:pt x="266413" y="358218"/>
                  </a:lnTo>
                  <a:lnTo>
                    <a:pt x="276044" y="358218"/>
                  </a:lnTo>
                  <a:lnTo>
                    <a:pt x="280288" y="365367"/>
                  </a:lnTo>
                  <a:lnTo>
                    <a:pt x="277256" y="371484"/>
                  </a:lnTo>
                  <a:close/>
                </a:path>
                <a:path w="2450465" h="556260">
                  <a:moveTo>
                    <a:pt x="1360478" y="375648"/>
                  </a:moveTo>
                  <a:lnTo>
                    <a:pt x="1356341" y="373695"/>
                  </a:lnTo>
                  <a:lnTo>
                    <a:pt x="1348422" y="369531"/>
                  </a:lnTo>
                  <a:lnTo>
                    <a:pt x="1346960" y="363746"/>
                  </a:lnTo>
                  <a:lnTo>
                    <a:pt x="1351097" y="358218"/>
                  </a:lnTo>
                  <a:lnTo>
                    <a:pt x="1356912" y="358218"/>
                  </a:lnTo>
                  <a:lnTo>
                    <a:pt x="1362680" y="360372"/>
                  </a:lnTo>
                  <a:lnTo>
                    <a:pt x="1365476" y="365413"/>
                  </a:lnTo>
                  <a:lnTo>
                    <a:pt x="1364881" y="371215"/>
                  </a:lnTo>
                  <a:lnTo>
                    <a:pt x="1360478" y="375648"/>
                  </a:lnTo>
                  <a:close/>
                </a:path>
                <a:path w="2450465" h="556260">
                  <a:moveTo>
                    <a:pt x="2397975" y="375870"/>
                  </a:moveTo>
                  <a:lnTo>
                    <a:pt x="2394408" y="374727"/>
                  </a:lnTo>
                  <a:lnTo>
                    <a:pt x="2391947" y="371153"/>
                  </a:lnTo>
                  <a:lnTo>
                    <a:pt x="2391947" y="362161"/>
                  </a:lnTo>
                  <a:lnTo>
                    <a:pt x="2396013" y="358181"/>
                  </a:lnTo>
                  <a:lnTo>
                    <a:pt x="2401256" y="358181"/>
                  </a:lnTo>
                  <a:lnTo>
                    <a:pt x="2401791" y="358218"/>
                  </a:lnTo>
                  <a:lnTo>
                    <a:pt x="2402326" y="358329"/>
                  </a:lnTo>
                  <a:lnTo>
                    <a:pt x="2401006" y="364225"/>
                  </a:lnTo>
                  <a:lnTo>
                    <a:pt x="2399544" y="370121"/>
                  </a:lnTo>
                  <a:lnTo>
                    <a:pt x="2397975" y="375870"/>
                  </a:lnTo>
                  <a:close/>
                </a:path>
                <a:path w="2450465" h="556260">
                  <a:moveTo>
                    <a:pt x="317418" y="376422"/>
                  </a:moveTo>
                  <a:lnTo>
                    <a:pt x="310784" y="376422"/>
                  </a:lnTo>
                  <a:lnTo>
                    <a:pt x="308572" y="375575"/>
                  </a:lnTo>
                  <a:lnTo>
                    <a:pt x="306789" y="373695"/>
                  </a:lnTo>
                  <a:lnTo>
                    <a:pt x="301189" y="368020"/>
                  </a:lnTo>
                  <a:lnTo>
                    <a:pt x="305113" y="358218"/>
                  </a:lnTo>
                  <a:lnTo>
                    <a:pt x="317846" y="358218"/>
                  </a:lnTo>
                  <a:lnTo>
                    <a:pt x="321769" y="362272"/>
                  </a:lnTo>
                  <a:lnTo>
                    <a:pt x="321769" y="372774"/>
                  </a:lnTo>
                  <a:lnTo>
                    <a:pt x="317418" y="376422"/>
                  </a:lnTo>
                  <a:close/>
                </a:path>
                <a:path w="2450465" h="556260">
                  <a:moveTo>
                    <a:pt x="360897" y="376422"/>
                  </a:moveTo>
                  <a:lnTo>
                    <a:pt x="354262" y="376422"/>
                  </a:lnTo>
                  <a:lnTo>
                    <a:pt x="352051" y="375575"/>
                  </a:lnTo>
                  <a:lnTo>
                    <a:pt x="350268" y="373695"/>
                  </a:lnTo>
                  <a:lnTo>
                    <a:pt x="344668" y="368020"/>
                  </a:lnTo>
                  <a:lnTo>
                    <a:pt x="348591" y="358218"/>
                  </a:lnTo>
                  <a:lnTo>
                    <a:pt x="361324" y="358218"/>
                  </a:lnTo>
                  <a:lnTo>
                    <a:pt x="365248" y="362272"/>
                  </a:lnTo>
                  <a:lnTo>
                    <a:pt x="365248" y="372774"/>
                  </a:lnTo>
                  <a:lnTo>
                    <a:pt x="360897" y="376422"/>
                  </a:lnTo>
                  <a:close/>
                </a:path>
                <a:path w="2450465" h="556260">
                  <a:moveTo>
                    <a:pt x="404375" y="376422"/>
                  </a:moveTo>
                  <a:lnTo>
                    <a:pt x="397741" y="376422"/>
                  </a:lnTo>
                  <a:lnTo>
                    <a:pt x="395530" y="375575"/>
                  </a:lnTo>
                  <a:lnTo>
                    <a:pt x="393746" y="373695"/>
                  </a:lnTo>
                  <a:lnTo>
                    <a:pt x="388147" y="368020"/>
                  </a:lnTo>
                  <a:lnTo>
                    <a:pt x="392070" y="358218"/>
                  </a:lnTo>
                  <a:lnTo>
                    <a:pt x="404803" y="358218"/>
                  </a:lnTo>
                  <a:lnTo>
                    <a:pt x="408727" y="362272"/>
                  </a:lnTo>
                  <a:lnTo>
                    <a:pt x="408727" y="372774"/>
                  </a:lnTo>
                  <a:lnTo>
                    <a:pt x="404375" y="376422"/>
                  </a:lnTo>
                  <a:close/>
                </a:path>
                <a:path w="2450465" h="556260">
                  <a:moveTo>
                    <a:pt x="447925" y="376422"/>
                  </a:moveTo>
                  <a:lnTo>
                    <a:pt x="441255" y="376422"/>
                  </a:lnTo>
                  <a:lnTo>
                    <a:pt x="439044" y="375575"/>
                  </a:lnTo>
                  <a:lnTo>
                    <a:pt x="437225" y="373695"/>
                  </a:lnTo>
                  <a:lnTo>
                    <a:pt x="431625" y="368020"/>
                  </a:lnTo>
                  <a:lnTo>
                    <a:pt x="435549" y="358218"/>
                  </a:lnTo>
                  <a:lnTo>
                    <a:pt x="448282" y="358218"/>
                  </a:lnTo>
                  <a:lnTo>
                    <a:pt x="452205" y="362272"/>
                  </a:lnTo>
                  <a:lnTo>
                    <a:pt x="452205" y="372774"/>
                  </a:lnTo>
                  <a:lnTo>
                    <a:pt x="447925" y="376422"/>
                  </a:lnTo>
                  <a:close/>
                </a:path>
                <a:path w="2450465" h="556260">
                  <a:moveTo>
                    <a:pt x="491475" y="376422"/>
                  </a:moveTo>
                  <a:lnTo>
                    <a:pt x="484734" y="376422"/>
                  </a:lnTo>
                  <a:lnTo>
                    <a:pt x="482523" y="375575"/>
                  </a:lnTo>
                  <a:lnTo>
                    <a:pt x="480704" y="373695"/>
                  </a:lnTo>
                  <a:lnTo>
                    <a:pt x="475104" y="368020"/>
                  </a:lnTo>
                  <a:lnTo>
                    <a:pt x="479134" y="358218"/>
                  </a:lnTo>
                  <a:lnTo>
                    <a:pt x="491761" y="358218"/>
                  </a:lnTo>
                  <a:lnTo>
                    <a:pt x="495791" y="362272"/>
                  </a:lnTo>
                  <a:lnTo>
                    <a:pt x="495791" y="372774"/>
                  </a:lnTo>
                  <a:lnTo>
                    <a:pt x="491475" y="376422"/>
                  </a:lnTo>
                  <a:close/>
                </a:path>
                <a:path w="2450465" h="556260">
                  <a:moveTo>
                    <a:pt x="534954" y="376422"/>
                  </a:moveTo>
                  <a:lnTo>
                    <a:pt x="528249" y="376422"/>
                  </a:lnTo>
                  <a:lnTo>
                    <a:pt x="526001" y="375575"/>
                  </a:lnTo>
                  <a:lnTo>
                    <a:pt x="518690" y="368020"/>
                  </a:lnTo>
                  <a:lnTo>
                    <a:pt x="522613" y="358218"/>
                  </a:lnTo>
                  <a:lnTo>
                    <a:pt x="535239" y="358218"/>
                  </a:lnTo>
                  <a:lnTo>
                    <a:pt x="539270" y="362272"/>
                  </a:lnTo>
                  <a:lnTo>
                    <a:pt x="539270" y="372774"/>
                  </a:lnTo>
                  <a:lnTo>
                    <a:pt x="534954" y="376422"/>
                  </a:lnTo>
                  <a:close/>
                </a:path>
                <a:path w="2450465" h="556260">
                  <a:moveTo>
                    <a:pt x="578433" y="376422"/>
                  </a:moveTo>
                  <a:lnTo>
                    <a:pt x="571727" y="376422"/>
                  </a:lnTo>
                  <a:lnTo>
                    <a:pt x="569480" y="375575"/>
                  </a:lnTo>
                  <a:lnTo>
                    <a:pt x="562168" y="368020"/>
                  </a:lnTo>
                  <a:lnTo>
                    <a:pt x="566092" y="358218"/>
                  </a:lnTo>
                  <a:lnTo>
                    <a:pt x="578825" y="358218"/>
                  </a:lnTo>
                  <a:lnTo>
                    <a:pt x="582748" y="362272"/>
                  </a:lnTo>
                  <a:lnTo>
                    <a:pt x="582748" y="372774"/>
                  </a:lnTo>
                  <a:lnTo>
                    <a:pt x="578433" y="376422"/>
                  </a:lnTo>
                  <a:close/>
                </a:path>
                <a:path w="2450465" h="556260">
                  <a:moveTo>
                    <a:pt x="621912" y="376422"/>
                  </a:moveTo>
                  <a:lnTo>
                    <a:pt x="615242" y="376422"/>
                  </a:lnTo>
                  <a:lnTo>
                    <a:pt x="613030" y="375575"/>
                  </a:lnTo>
                  <a:lnTo>
                    <a:pt x="611247" y="373695"/>
                  </a:lnTo>
                  <a:lnTo>
                    <a:pt x="605683" y="368020"/>
                  </a:lnTo>
                  <a:lnTo>
                    <a:pt x="609570" y="358218"/>
                  </a:lnTo>
                  <a:lnTo>
                    <a:pt x="622304" y="358218"/>
                  </a:lnTo>
                  <a:lnTo>
                    <a:pt x="626227" y="362272"/>
                  </a:lnTo>
                  <a:lnTo>
                    <a:pt x="626227" y="372774"/>
                  </a:lnTo>
                  <a:lnTo>
                    <a:pt x="621912" y="376422"/>
                  </a:lnTo>
                  <a:close/>
                </a:path>
                <a:path w="2450465" h="556260">
                  <a:moveTo>
                    <a:pt x="665390" y="376422"/>
                  </a:moveTo>
                  <a:lnTo>
                    <a:pt x="658720" y="376422"/>
                  </a:lnTo>
                  <a:lnTo>
                    <a:pt x="656509" y="375575"/>
                  </a:lnTo>
                  <a:lnTo>
                    <a:pt x="654726" y="373695"/>
                  </a:lnTo>
                  <a:lnTo>
                    <a:pt x="649161" y="368020"/>
                  </a:lnTo>
                  <a:lnTo>
                    <a:pt x="653049" y="358218"/>
                  </a:lnTo>
                  <a:lnTo>
                    <a:pt x="665818" y="358218"/>
                  </a:lnTo>
                  <a:lnTo>
                    <a:pt x="669706" y="362272"/>
                  </a:lnTo>
                  <a:lnTo>
                    <a:pt x="669706" y="372774"/>
                  </a:lnTo>
                  <a:lnTo>
                    <a:pt x="665390" y="376422"/>
                  </a:lnTo>
                  <a:close/>
                </a:path>
                <a:path w="2450465" h="556260">
                  <a:moveTo>
                    <a:pt x="708869" y="376422"/>
                  </a:moveTo>
                  <a:lnTo>
                    <a:pt x="702199" y="376422"/>
                  </a:lnTo>
                  <a:lnTo>
                    <a:pt x="699987" y="375575"/>
                  </a:lnTo>
                  <a:lnTo>
                    <a:pt x="698204" y="373695"/>
                  </a:lnTo>
                  <a:lnTo>
                    <a:pt x="692640" y="368020"/>
                  </a:lnTo>
                  <a:lnTo>
                    <a:pt x="696528" y="358218"/>
                  </a:lnTo>
                  <a:lnTo>
                    <a:pt x="709297" y="358218"/>
                  </a:lnTo>
                  <a:lnTo>
                    <a:pt x="713185" y="362272"/>
                  </a:lnTo>
                  <a:lnTo>
                    <a:pt x="713185" y="372774"/>
                  </a:lnTo>
                  <a:lnTo>
                    <a:pt x="708869" y="376422"/>
                  </a:lnTo>
                  <a:close/>
                </a:path>
                <a:path w="2450465" h="556260">
                  <a:moveTo>
                    <a:pt x="752383" y="376422"/>
                  </a:moveTo>
                  <a:lnTo>
                    <a:pt x="745749" y="376422"/>
                  </a:lnTo>
                  <a:lnTo>
                    <a:pt x="743502" y="375575"/>
                  </a:lnTo>
                  <a:lnTo>
                    <a:pt x="736119" y="368020"/>
                  </a:lnTo>
                  <a:lnTo>
                    <a:pt x="740006" y="358218"/>
                  </a:lnTo>
                  <a:lnTo>
                    <a:pt x="752775" y="358218"/>
                  </a:lnTo>
                  <a:lnTo>
                    <a:pt x="756663" y="362272"/>
                  </a:lnTo>
                  <a:lnTo>
                    <a:pt x="756663" y="372774"/>
                  </a:lnTo>
                  <a:lnTo>
                    <a:pt x="752383" y="376422"/>
                  </a:lnTo>
                  <a:close/>
                </a:path>
                <a:path w="2450465" h="556260">
                  <a:moveTo>
                    <a:pt x="795933" y="376422"/>
                  </a:moveTo>
                  <a:lnTo>
                    <a:pt x="789228" y="376422"/>
                  </a:lnTo>
                  <a:lnTo>
                    <a:pt x="786980" y="375575"/>
                  </a:lnTo>
                  <a:lnTo>
                    <a:pt x="779705" y="368020"/>
                  </a:lnTo>
                  <a:lnTo>
                    <a:pt x="783628" y="358218"/>
                  </a:lnTo>
                  <a:lnTo>
                    <a:pt x="796254" y="358218"/>
                  </a:lnTo>
                  <a:lnTo>
                    <a:pt x="800249" y="362272"/>
                  </a:lnTo>
                  <a:lnTo>
                    <a:pt x="800249" y="372774"/>
                  </a:lnTo>
                  <a:lnTo>
                    <a:pt x="795933" y="376422"/>
                  </a:lnTo>
                  <a:close/>
                </a:path>
                <a:path w="2450465" h="556260">
                  <a:moveTo>
                    <a:pt x="839412" y="376422"/>
                  </a:moveTo>
                  <a:lnTo>
                    <a:pt x="832706" y="376422"/>
                  </a:lnTo>
                  <a:lnTo>
                    <a:pt x="830459" y="375575"/>
                  </a:lnTo>
                  <a:lnTo>
                    <a:pt x="823183" y="368020"/>
                  </a:lnTo>
                  <a:lnTo>
                    <a:pt x="827107" y="358218"/>
                  </a:lnTo>
                  <a:lnTo>
                    <a:pt x="839733" y="358218"/>
                  </a:lnTo>
                  <a:lnTo>
                    <a:pt x="843763" y="362272"/>
                  </a:lnTo>
                  <a:lnTo>
                    <a:pt x="843763" y="372774"/>
                  </a:lnTo>
                  <a:lnTo>
                    <a:pt x="839412" y="376422"/>
                  </a:lnTo>
                  <a:close/>
                </a:path>
                <a:path w="2450465" h="556260">
                  <a:moveTo>
                    <a:pt x="1404884" y="376422"/>
                  </a:moveTo>
                  <a:lnTo>
                    <a:pt x="1398179" y="376422"/>
                  </a:lnTo>
                  <a:lnTo>
                    <a:pt x="1395932" y="375575"/>
                  </a:lnTo>
                  <a:lnTo>
                    <a:pt x="1388655" y="368020"/>
                  </a:lnTo>
                  <a:lnTo>
                    <a:pt x="1392579" y="358218"/>
                  </a:lnTo>
                  <a:lnTo>
                    <a:pt x="1405205" y="358218"/>
                  </a:lnTo>
                  <a:lnTo>
                    <a:pt x="1409200" y="362272"/>
                  </a:lnTo>
                  <a:lnTo>
                    <a:pt x="1409200" y="372774"/>
                  </a:lnTo>
                  <a:lnTo>
                    <a:pt x="1404884" y="376422"/>
                  </a:lnTo>
                  <a:close/>
                </a:path>
                <a:path w="2450465" h="556260">
                  <a:moveTo>
                    <a:pt x="1448363" y="376422"/>
                  </a:moveTo>
                  <a:lnTo>
                    <a:pt x="1441658" y="376422"/>
                  </a:lnTo>
                  <a:lnTo>
                    <a:pt x="1439411" y="375575"/>
                  </a:lnTo>
                  <a:lnTo>
                    <a:pt x="1432134" y="368020"/>
                  </a:lnTo>
                  <a:lnTo>
                    <a:pt x="1436058" y="358218"/>
                  </a:lnTo>
                  <a:lnTo>
                    <a:pt x="1448684" y="358218"/>
                  </a:lnTo>
                  <a:lnTo>
                    <a:pt x="1452715" y="362272"/>
                  </a:lnTo>
                  <a:lnTo>
                    <a:pt x="1452715" y="372774"/>
                  </a:lnTo>
                  <a:lnTo>
                    <a:pt x="1448363" y="376422"/>
                  </a:lnTo>
                  <a:close/>
                </a:path>
                <a:path w="2450465" h="556260">
                  <a:moveTo>
                    <a:pt x="1491842" y="376422"/>
                  </a:moveTo>
                  <a:lnTo>
                    <a:pt x="1485137" y="376422"/>
                  </a:lnTo>
                  <a:lnTo>
                    <a:pt x="1482889" y="375575"/>
                  </a:lnTo>
                  <a:lnTo>
                    <a:pt x="1481106" y="373695"/>
                  </a:lnTo>
                  <a:lnTo>
                    <a:pt x="1475613" y="368020"/>
                  </a:lnTo>
                  <a:lnTo>
                    <a:pt x="1479537" y="358218"/>
                  </a:lnTo>
                  <a:lnTo>
                    <a:pt x="1492270" y="358218"/>
                  </a:lnTo>
                  <a:lnTo>
                    <a:pt x="1496193" y="362272"/>
                  </a:lnTo>
                  <a:lnTo>
                    <a:pt x="1496193" y="372774"/>
                  </a:lnTo>
                  <a:lnTo>
                    <a:pt x="1491842" y="376422"/>
                  </a:lnTo>
                  <a:close/>
                </a:path>
                <a:path w="2450465" h="556260">
                  <a:moveTo>
                    <a:pt x="1535320" y="376422"/>
                  </a:moveTo>
                  <a:lnTo>
                    <a:pt x="1528687" y="376422"/>
                  </a:lnTo>
                  <a:lnTo>
                    <a:pt x="1526475" y="375575"/>
                  </a:lnTo>
                  <a:lnTo>
                    <a:pt x="1524691" y="373695"/>
                  </a:lnTo>
                  <a:lnTo>
                    <a:pt x="1519092" y="368020"/>
                  </a:lnTo>
                  <a:lnTo>
                    <a:pt x="1523015" y="358218"/>
                  </a:lnTo>
                  <a:lnTo>
                    <a:pt x="1535748" y="358218"/>
                  </a:lnTo>
                  <a:lnTo>
                    <a:pt x="1539672" y="362272"/>
                  </a:lnTo>
                  <a:lnTo>
                    <a:pt x="1539672" y="372774"/>
                  </a:lnTo>
                  <a:lnTo>
                    <a:pt x="1535320" y="376422"/>
                  </a:lnTo>
                  <a:close/>
                </a:path>
                <a:path w="2450465" h="556260">
                  <a:moveTo>
                    <a:pt x="2013836" y="376422"/>
                  </a:moveTo>
                  <a:lnTo>
                    <a:pt x="2007130" y="376422"/>
                  </a:lnTo>
                  <a:lnTo>
                    <a:pt x="2004883" y="375575"/>
                  </a:lnTo>
                  <a:lnTo>
                    <a:pt x="1997607" y="368020"/>
                  </a:lnTo>
                  <a:lnTo>
                    <a:pt x="2001530" y="358218"/>
                  </a:lnTo>
                  <a:lnTo>
                    <a:pt x="2014157" y="358218"/>
                  </a:lnTo>
                  <a:lnTo>
                    <a:pt x="2018151" y="362272"/>
                  </a:lnTo>
                  <a:lnTo>
                    <a:pt x="2018151" y="372774"/>
                  </a:lnTo>
                  <a:lnTo>
                    <a:pt x="2013836" y="376422"/>
                  </a:lnTo>
                  <a:close/>
                </a:path>
                <a:path w="2450465" h="556260">
                  <a:moveTo>
                    <a:pt x="2057314" y="376422"/>
                  </a:moveTo>
                  <a:lnTo>
                    <a:pt x="2050608" y="376422"/>
                  </a:lnTo>
                  <a:lnTo>
                    <a:pt x="2048362" y="375575"/>
                  </a:lnTo>
                  <a:lnTo>
                    <a:pt x="2041086" y="368020"/>
                  </a:lnTo>
                  <a:lnTo>
                    <a:pt x="2045009" y="358218"/>
                  </a:lnTo>
                  <a:lnTo>
                    <a:pt x="2057635" y="358218"/>
                  </a:lnTo>
                  <a:lnTo>
                    <a:pt x="2061665" y="362272"/>
                  </a:lnTo>
                  <a:lnTo>
                    <a:pt x="2061665" y="372774"/>
                  </a:lnTo>
                  <a:lnTo>
                    <a:pt x="2057314" y="376422"/>
                  </a:lnTo>
                  <a:close/>
                </a:path>
                <a:path w="2450465" h="556260">
                  <a:moveTo>
                    <a:pt x="2100793" y="376422"/>
                  </a:moveTo>
                  <a:lnTo>
                    <a:pt x="2094087" y="376422"/>
                  </a:lnTo>
                  <a:lnTo>
                    <a:pt x="2091840" y="375575"/>
                  </a:lnTo>
                  <a:lnTo>
                    <a:pt x="2090057" y="373695"/>
                  </a:lnTo>
                  <a:lnTo>
                    <a:pt x="2084564" y="368020"/>
                  </a:lnTo>
                  <a:lnTo>
                    <a:pt x="2088487" y="358218"/>
                  </a:lnTo>
                  <a:lnTo>
                    <a:pt x="2101221" y="358218"/>
                  </a:lnTo>
                  <a:lnTo>
                    <a:pt x="2105145" y="362272"/>
                  </a:lnTo>
                  <a:lnTo>
                    <a:pt x="2105145" y="372774"/>
                  </a:lnTo>
                  <a:lnTo>
                    <a:pt x="2100793" y="376422"/>
                  </a:lnTo>
                  <a:close/>
                </a:path>
                <a:path w="2450465" h="556260">
                  <a:moveTo>
                    <a:pt x="2144272" y="376422"/>
                  </a:moveTo>
                  <a:lnTo>
                    <a:pt x="2137637" y="376422"/>
                  </a:lnTo>
                  <a:lnTo>
                    <a:pt x="2135426" y="375575"/>
                  </a:lnTo>
                  <a:lnTo>
                    <a:pt x="2133643" y="373695"/>
                  </a:lnTo>
                  <a:lnTo>
                    <a:pt x="2128043" y="368020"/>
                  </a:lnTo>
                  <a:lnTo>
                    <a:pt x="2131966" y="358218"/>
                  </a:lnTo>
                  <a:lnTo>
                    <a:pt x="2144700" y="358218"/>
                  </a:lnTo>
                  <a:lnTo>
                    <a:pt x="2148623" y="362272"/>
                  </a:lnTo>
                  <a:lnTo>
                    <a:pt x="2148623" y="372774"/>
                  </a:lnTo>
                  <a:lnTo>
                    <a:pt x="2144272" y="376422"/>
                  </a:lnTo>
                  <a:close/>
                </a:path>
                <a:path w="2450465" h="556260">
                  <a:moveTo>
                    <a:pt x="2187751" y="376422"/>
                  </a:moveTo>
                  <a:lnTo>
                    <a:pt x="2181116" y="376422"/>
                  </a:lnTo>
                  <a:lnTo>
                    <a:pt x="2178905" y="375575"/>
                  </a:lnTo>
                  <a:lnTo>
                    <a:pt x="2177122" y="373695"/>
                  </a:lnTo>
                  <a:lnTo>
                    <a:pt x="2171522" y="368020"/>
                  </a:lnTo>
                  <a:lnTo>
                    <a:pt x="2175445" y="358218"/>
                  </a:lnTo>
                  <a:lnTo>
                    <a:pt x="2188178" y="358218"/>
                  </a:lnTo>
                  <a:lnTo>
                    <a:pt x="2192101" y="362272"/>
                  </a:lnTo>
                  <a:lnTo>
                    <a:pt x="2192101" y="372774"/>
                  </a:lnTo>
                  <a:lnTo>
                    <a:pt x="2187751" y="376422"/>
                  </a:lnTo>
                  <a:close/>
                </a:path>
                <a:path w="2450465" h="556260">
                  <a:moveTo>
                    <a:pt x="2231301" y="376422"/>
                  </a:moveTo>
                  <a:lnTo>
                    <a:pt x="2224630" y="376422"/>
                  </a:lnTo>
                  <a:lnTo>
                    <a:pt x="2222420" y="375575"/>
                  </a:lnTo>
                  <a:lnTo>
                    <a:pt x="2220600" y="373695"/>
                  </a:lnTo>
                  <a:lnTo>
                    <a:pt x="2215001" y="368020"/>
                  </a:lnTo>
                  <a:lnTo>
                    <a:pt x="2218924" y="358218"/>
                  </a:lnTo>
                  <a:lnTo>
                    <a:pt x="2231657" y="358218"/>
                  </a:lnTo>
                  <a:lnTo>
                    <a:pt x="2235580" y="362272"/>
                  </a:lnTo>
                  <a:lnTo>
                    <a:pt x="2235580" y="372774"/>
                  </a:lnTo>
                  <a:lnTo>
                    <a:pt x="2231301" y="376422"/>
                  </a:lnTo>
                  <a:close/>
                </a:path>
                <a:path w="2450465" h="556260">
                  <a:moveTo>
                    <a:pt x="2274779" y="376422"/>
                  </a:moveTo>
                  <a:lnTo>
                    <a:pt x="2268109" y="376422"/>
                  </a:lnTo>
                  <a:lnTo>
                    <a:pt x="2265897" y="375575"/>
                  </a:lnTo>
                  <a:lnTo>
                    <a:pt x="2264079" y="373695"/>
                  </a:lnTo>
                  <a:lnTo>
                    <a:pt x="2258479" y="368020"/>
                  </a:lnTo>
                  <a:lnTo>
                    <a:pt x="2262509" y="358218"/>
                  </a:lnTo>
                  <a:lnTo>
                    <a:pt x="2275136" y="358218"/>
                  </a:lnTo>
                  <a:lnTo>
                    <a:pt x="2279059" y="362272"/>
                  </a:lnTo>
                  <a:lnTo>
                    <a:pt x="2279059" y="372774"/>
                  </a:lnTo>
                  <a:lnTo>
                    <a:pt x="2274779" y="376422"/>
                  </a:lnTo>
                  <a:close/>
                </a:path>
                <a:path w="2450465" h="556260">
                  <a:moveTo>
                    <a:pt x="2318329" y="376422"/>
                  </a:moveTo>
                  <a:lnTo>
                    <a:pt x="2311588" y="376422"/>
                  </a:lnTo>
                  <a:lnTo>
                    <a:pt x="2309376" y="375575"/>
                  </a:lnTo>
                  <a:lnTo>
                    <a:pt x="2302065" y="368020"/>
                  </a:lnTo>
                  <a:lnTo>
                    <a:pt x="2305988" y="358218"/>
                  </a:lnTo>
                  <a:lnTo>
                    <a:pt x="2318615" y="358218"/>
                  </a:lnTo>
                  <a:lnTo>
                    <a:pt x="2322645" y="362272"/>
                  </a:lnTo>
                  <a:lnTo>
                    <a:pt x="2322645" y="372774"/>
                  </a:lnTo>
                  <a:lnTo>
                    <a:pt x="2318329" y="376422"/>
                  </a:lnTo>
                  <a:close/>
                </a:path>
                <a:path w="2450465" h="556260">
                  <a:moveTo>
                    <a:pt x="2361808" y="376422"/>
                  </a:moveTo>
                  <a:lnTo>
                    <a:pt x="2355066" y="376422"/>
                  </a:lnTo>
                  <a:lnTo>
                    <a:pt x="2352855" y="375575"/>
                  </a:lnTo>
                  <a:lnTo>
                    <a:pt x="2345544" y="368020"/>
                  </a:lnTo>
                  <a:lnTo>
                    <a:pt x="2349467" y="358218"/>
                  </a:lnTo>
                  <a:lnTo>
                    <a:pt x="2362093" y="358218"/>
                  </a:lnTo>
                  <a:lnTo>
                    <a:pt x="2366123" y="362272"/>
                  </a:lnTo>
                  <a:lnTo>
                    <a:pt x="2366123" y="372774"/>
                  </a:lnTo>
                  <a:lnTo>
                    <a:pt x="2361808" y="376422"/>
                  </a:lnTo>
                  <a:close/>
                </a:path>
                <a:path w="2450465" h="556260">
                  <a:moveTo>
                    <a:pt x="365248" y="412388"/>
                  </a:moveTo>
                  <a:lnTo>
                    <a:pt x="354940" y="408445"/>
                  </a:lnTo>
                  <a:lnTo>
                    <a:pt x="349804" y="406381"/>
                  </a:lnTo>
                  <a:lnTo>
                    <a:pt x="351373" y="404281"/>
                  </a:lnTo>
                  <a:lnTo>
                    <a:pt x="353835" y="403139"/>
                  </a:lnTo>
                  <a:lnTo>
                    <a:pt x="361324" y="403139"/>
                  </a:lnTo>
                  <a:lnTo>
                    <a:pt x="365248" y="407192"/>
                  </a:lnTo>
                  <a:lnTo>
                    <a:pt x="365248" y="412388"/>
                  </a:lnTo>
                  <a:close/>
                </a:path>
                <a:path w="2450465" h="556260">
                  <a:moveTo>
                    <a:pt x="2013836" y="421342"/>
                  </a:moveTo>
                  <a:lnTo>
                    <a:pt x="2007130" y="421342"/>
                  </a:lnTo>
                  <a:lnTo>
                    <a:pt x="2004883" y="420495"/>
                  </a:lnTo>
                  <a:lnTo>
                    <a:pt x="1997607" y="412941"/>
                  </a:lnTo>
                  <a:lnTo>
                    <a:pt x="2001530" y="403139"/>
                  </a:lnTo>
                  <a:lnTo>
                    <a:pt x="2014157" y="403139"/>
                  </a:lnTo>
                  <a:lnTo>
                    <a:pt x="2018151" y="407192"/>
                  </a:lnTo>
                  <a:lnTo>
                    <a:pt x="2018151" y="417731"/>
                  </a:lnTo>
                  <a:lnTo>
                    <a:pt x="2013836" y="421342"/>
                  </a:lnTo>
                  <a:close/>
                </a:path>
                <a:path w="2450465" h="556260">
                  <a:moveTo>
                    <a:pt x="2057314" y="421342"/>
                  </a:moveTo>
                  <a:lnTo>
                    <a:pt x="2050608" y="421342"/>
                  </a:lnTo>
                  <a:lnTo>
                    <a:pt x="2048362" y="420495"/>
                  </a:lnTo>
                  <a:lnTo>
                    <a:pt x="2041086" y="412941"/>
                  </a:lnTo>
                  <a:lnTo>
                    <a:pt x="2045009" y="403139"/>
                  </a:lnTo>
                  <a:lnTo>
                    <a:pt x="2057635" y="403139"/>
                  </a:lnTo>
                  <a:lnTo>
                    <a:pt x="2061665" y="407192"/>
                  </a:lnTo>
                  <a:lnTo>
                    <a:pt x="2061665" y="417731"/>
                  </a:lnTo>
                  <a:lnTo>
                    <a:pt x="2057314" y="421342"/>
                  </a:lnTo>
                  <a:close/>
                </a:path>
                <a:path w="2450465" h="556260">
                  <a:moveTo>
                    <a:pt x="2100793" y="421342"/>
                  </a:moveTo>
                  <a:lnTo>
                    <a:pt x="2094087" y="421342"/>
                  </a:lnTo>
                  <a:lnTo>
                    <a:pt x="2091840" y="420495"/>
                  </a:lnTo>
                  <a:lnTo>
                    <a:pt x="2090057" y="418615"/>
                  </a:lnTo>
                  <a:lnTo>
                    <a:pt x="2084564" y="412941"/>
                  </a:lnTo>
                  <a:lnTo>
                    <a:pt x="2088487" y="403139"/>
                  </a:lnTo>
                  <a:lnTo>
                    <a:pt x="2101221" y="403139"/>
                  </a:lnTo>
                  <a:lnTo>
                    <a:pt x="2105145" y="407192"/>
                  </a:lnTo>
                  <a:lnTo>
                    <a:pt x="2105145" y="417731"/>
                  </a:lnTo>
                  <a:lnTo>
                    <a:pt x="2100793" y="421342"/>
                  </a:lnTo>
                  <a:close/>
                </a:path>
                <a:path w="2450465" h="556260">
                  <a:moveTo>
                    <a:pt x="2144272" y="421342"/>
                  </a:moveTo>
                  <a:lnTo>
                    <a:pt x="2137637" y="421342"/>
                  </a:lnTo>
                  <a:lnTo>
                    <a:pt x="2135426" y="420495"/>
                  </a:lnTo>
                  <a:lnTo>
                    <a:pt x="2133643" y="418615"/>
                  </a:lnTo>
                  <a:lnTo>
                    <a:pt x="2128043" y="412941"/>
                  </a:lnTo>
                  <a:lnTo>
                    <a:pt x="2131966" y="403139"/>
                  </a:lnTo>
                  <a:lnTo>
                    <a:pt x="2144700" y="403139"/>
                  </a:lnTo>
                  <a:lnTo>
                    <a:pt x="2148623" y="407192"/>
                  </a:lnTo>
                  <a:lnTo>
                    <a:pt x="2148623" y="417731"/>
                  </a:lnTo>
                  <a:lnTo>
                    <a:pt x="2144272" y="421342"/>
                  </a:lnTo>
                  <a:close/>
                </a:path>
                <a:path w="2450465" h="556260">
                  <a:moveTo>
                    <a:pt x="2187751" y="421342"/>
                  </a:moveTo>
                  <a:lnTo>
                    <a:pt x="2181116" y="421342"/>
                  </a:lnTo>
                  <a:lnTo>
                    <a:pt x="2178905" y="420495"/>
                  </a:lnTo>
                  <a:lnTo>
                    <a:pt x="2177122" y="418615"/>
                  </a:lnTo>
                  <a:lnTo>
                    <a:pt x="2171522" y="412941"/>
                  </a:lnTo>
                  <a:lnTo>
                    <a:pt x="2175445" y="403139"/>
                  </a:lnTo>
                  <a:lnTo>
                    <a:pt x="2188178" y="403139"/>
                  </a:lnTo>
                  <a:lnTo>
                    <a:pt x="2192101" y="407192"/>
                  </a:lnTo>
                  <a:lnTo>
                    <a:pt x="2192101" y="417731"/>
                  </a:lnTo>
                  <a:lnTo>
                    <a:pt x="2187751" y="421342"/>
                  </a:lnTo>
                  <a:close/>
                </a:path>
                <a:path w="2450465" h="556260">
                  <a:moveTo>
                    <a:pt x="2231301" y="421342"/>
                  </a:moveTo>
                  <a:lnTo>
                    <a:pt x="2224630" y="421342"/>
                  </a:lnTo>
                  <a:lnTo>
                    <a:pt x="2222420" y="420495"/>
                  </a:lnTo>
                  <a:lnTo>
                    <a:pt x="2220600" y="418615"/>
                  </a:lnTo>
                  <a:lnTo>
                    <a:pt x="2215001" y="412941"/>
                  </a:lnTo>
                  <a:lnTo>
                    <a:pt x="2218924" y="403139"/>
                  </a:lnTo>
                  <a:lnTo>
                    <a:pt x="2231657" y="403139"/>
                  </a:lnTo>
                  <a:lnTo>
                    <a:pt x="2235580" y="407192"/>
                  </a:lnTo>
                  <a:lnTo>
                    <a:pt x="2235580" y="417731"/>
                  </a:lnTo>
                  <a:lnTo>
                    <a:pt x="2231301" y="421342"/>
                  </a:lnTo>
                  <a:close/>
                </a:path>
                <a:path w="2450465" h="556260">
                  <a:moveTo>
                    <a:pt x="2274779" y="421342"/>
                  </a:moveTo>
                  <a:lnTo>
                    <a:pt x="2268109" y="421342"/>
                  </a:lnTo>
                  <a:lnTo>
                    <a:pt x="2265897" y="420495"/>
                  </a:lnTo>
                  <a:lnTo>
                    <a:pt x="2264079" y="418615"/>
                  </a:lnTo>
                  <a:lnTo>
                    <a:pt x="2258479" y="412941"/>
                  </a:lnTo>
                  <a:lnTo>
                    <a:pt x="2262509" y="403139"/>
                  </a:lnTo>
                  <a:lnTo>
                    <a:pt x="2275136" y="403139"/>
                  </a:lnTo>
                  <a:lnTo>
                    <a:pt x="2279059" y="407192"/>
                  </a:lnTo>
                  <a:lnTo>
                    <a:pt x="2279059" y="417731"/>
                  </a:lnTo>
                  <a:lnTo>
                    <a:pt x="2274779" y="421342"/>
                  </a:lnTo>
                  <a:close/>
                </a:path>
                <a:path w="2450465" h="556260">
                  <a:moveTo>
                    <a:pt x="2318329" y="421342"/>
                  </a:moveTo>
                  <a:lnTo>
                    <a:pt x="2311588" y="421342"/>
                  </a:lnTo>
                  <a:lnTo>
                    <a:pt x="2309376" y="420495"/>
                  </a:lnTo>
                  <a:lnTo>
                    <a:pt x="2302065" y="412941"/>
                  </a:lnTo>
                  <a:lnTo>
                    <a:pt x="2305988" y="403139"/>
                  </a:lnTo>
                  <a:lnTo>
                    <a:pt x="2318615" y="403139"/>
                  </a:lnTo>
                  <a:lnTo>
                    <a:pt x="2322645" y="407192"/>
                  </a:lnTo>
                  <a:lnTo>
                    <a:pt x="2322645" y="417731"/>
                  </a:lnTo>
                  <a:lnTo>
                    <a:pt x="2318329" y="421342"/>
                  </a:lnTo>
                  <a:close/>
                </a:path>
                <a:path w="2450465" h="556260">
                  <a:moveTo>
                    <a:pt x="2361808" y="421342"/>
                  </a:moveTo>
                  <a:lnTo>
                    <a:pt x="2355066" y="421342"/>
                  </a:lnTo>
                  <a:lnTo>
                    <a:pt x="2352855" y="420495"/>
                  </a:lnTo>
                  <a:lnTo>
                    <a:pt x="2345544" y="412941"/>
                  </a:lnTo>
                  <a:lnTo>
                    <a:pt x="2349467" y="403139"/>
                  </a:lnTo>
                  <a:lnTo>
                    <a:pt x="2362093" y="403139"/>
                  </a:lnTo>
                  <a:lnTo>
                    <a:pt x="2366123" y="407192"/>
                  </a:lnTo>
                  <a:lnTo>
                    <a:pt x="2366123" y="417731"/>
                  </a:lnTo>
                  <a:lnTo>
                    <a:pt x="2361808" y="421342"/>
                  </a:lnTo>
                  <a:close/>
                </a:path>
                <a:path w="2450465" h="556260">
                  <a:moveTo>
                    <a:pt x="404340" y="421379"/>
                  </a:moveTo>
                  <a:lnTo>
                    <a:pt x="397670" y="421379"/>
                  </a:lnTo>
                  <a:lnTo>
                    <a:pt x="395494" y="420532"/>
                  </a:lnTo>
                  <a:lnTo>
                    <a:pt x="388147" y="412941"/>
                  </a:lnTo>
                  <a:lnTo>
                    <a:pt x="392070" y="403139"/>
                  </a:lnTo>
                  <a:lnTo>
                    <a:pt x="404803" y="403139"/>
                  </a:lnTo>
                  <a:lnTo>
                    <a:pt x="408727" y="407192"/>
                  </a:lnTo>
                  <a:lnTo>
                    <a:pt x="408727" y="417731"/>
                  </a:lnTo>
                  <a:lnTo>
                    <a:pt x="404340" y="421379"/>
                  </a:lnTo>
                  <a:close/>
                </a:path>
                <a:path w="2450465" h="556260">
                  <a:moveTo>
                    <a:pt x="447890" y="421379"/>
                  </a:moveTo>
                  <a:lnTo>
                    <a:pt x="441220" y="421379"/>
                  </a:lnTo>
                  <a:lnTo>
                    <a:pt x="439008" y="420532"/>
                  </a:lnTo>
                  <a:lnTo>
                    <a:pt x="437225" y="418726"/>
                  </a:lnTo>
                  <a:lnTo>
                    <a:pt x="431625" y="412941"/>
                  </a:lnTo>
                  <a:lnTo>
                    <a:pt x="435549" y="403139"/>
                  </a:lnTo>
                  <a:lnTo>
                    <a:pt x="448282" y="403139"/>
                  </a:lnTo>
                  <a:lnTo>
                    <a:pt x="452205" y="407192"/>
                  </a:lnTo>
                  <a:lnTo>
                    <a:pt x="452205" y="417731"/>
                  </a:lnTo>
                  <a:lnTo>
                    <a:pt x="447890" y="421379"/>
                  </a:lnTo>
                  <a:close/>
                </a:path>
                <a:path w="2450465" h="556260">
                  <a:moveTo>
                    <a:pt x="491440" y="421379"/>
                  </a:moveTo>
                  <a:lnTo>
                    <a:pt x="484699" y="421379"/>
                  </a:lnTo>
                  <a:lnTo>
                    <a:pt x="482487" y="420532"/>
                  </a:lnTo>
                  <a:lnTo>
                    <a:pt x="480704" y="418726"/>
                  </a:lnTo>
                  <a:lnTo>
                    <a:pt x="475104" y="412941"/>
                  </a:lnTo>
                  <a:lnTo>
                    <a:pt x="479134" y="403139"/>
                  </a:lnTo>
                  <a:lnTo>
                    <a:pt x="491761" y="403139"/>
                  </a:lnTo>
                  <a:lnTo>
                    <a:pt x="495791" y="407192"/>
                  </a:lnTo>
                  <a:lnTo>
                    <a:pt x="495791" y="417731"/>
                  </a:lnTo>
                  <a:lnTo>
                    <a:pt x="491440" y="421379"/>
                  </a:lnTo>
                  <a:close/>
                </a:path>
                <a:path w="2450465" h="556260">
                  <a:moveTo>
                    <a:pt x="534918" y="421379"/>
                  </a:moveTo>
                  <a:lnTo>
                    <a:pt x="528177" y="421379"/>
                  </a:lnTo>
                  <a:lnTo>
                    <a:pt x="525966" y="420532"/>
                  </a:lnTo>
                  <a:lnTo>
                    <a:pt x="524182" y="418726"/>
                  </a:lnTo>
                  <a:lnTo>
                    <a:pt x="518690" y="412941"/>
                  </a:lnTo>
                  <a:lnTo>
                    <a:pt x="522613" y="403139"/>
                  </a:lnTo>
                  <a:lnTo>
                    <a:pt x="535239" y="403139"/>
                  </a:lnTo>
                  <a:lnTo>
                    <a:pt x="539270" y="407192"/>
                  </a:lnTo>
                  <a:lnTo>
                    <a:pt x="539270" y="417731"/>
                  </a:lnTo>
                  <a:lnTo>
                    <a:pt x="534918" y="421379"/>
                  </a:lnTo>
                  <a:close/>
                </a:path>
                <a:path w="2450465" h="556260">
                  <a:moveTo>
                    <a:pt x="578397" y="421379"/>
                  </a:moveTo>
                  <a:lnTo>
                    <a:pt x="571656" y="421379"/>
                  </a:lnTo>
                  <a:lnTo>
                    <a:pt x="569444" y="420532"/>
                  </a:lnTo>
                  <a:lnTo>
                    <a:pt x="567661" y="418726"/>
                  </a:lnTo>
                  <a:lnTo>
                    <a:pt x="562168" y="412941"/>
                  </a:lnTo>
                  <a:lnTo>
                    <a:pt x="566092" y="403139"/>
                  </a:lnTo>
                  <a:lnTo>
                    <a:pt x="578825" y="403139"/>
                  </a:lnTo>
                  <a:lnTo>
                    <a:pt x="582748" y="407192"/>
                  </a:lnTo>
                  <a:lnTo>
                    <a:pt x="582748" y="417731"/>
                  </a:lnTo>
                  <a:lnTo>
                    <a:pt x="578397" y="421379"/>
                  </a:lnTo>
                  <a:close/>
                </a:path>
                <a:path w="2450465" h="556260">
                  <a:moveTo>
                    <a:pt x="621876" y="421379"/>
                  </a:moveTo>
                  <a:lnTo>
                    <a:pt x="615206" y="421379"/>
                  </a:lnTo>
                  <a:lnTo>
                    <a:pt x="613030" y="420532"/>
                  </a:lnTo>
                  <a:lnTo>
                    <a:pt x="611247" y="418726"/>
                  </a:lnTo>
                  <a:lnTo>
                    <a:pt x="605683" y="412941"/>
                  </a:lnTo>
                  <a:lnTo>
                    <a:pt x="609570" y="403139"/>
                  </a:lnTo>
                  <a:lnTo>
                    <a:pt x="622304" y="403139"/>
                  </a:lnTo>
                  <a:lnTo>
                    <a:pt x="626227" y="407192"/>
                  </a:lnTo>
                  <a:lnTo>
                    <a:pt x="626227" y="417731"/>
                  </a:lnTo>
                  <a:lnTo>
                    <a:pt x="621876" y="421379"/>
                  </a:lnTo>
                  <a:close/>
                </a:path>
                <a:path w="2450465" h="556260">
                  <a:moveTo>
                    <a:pt x="665355" y="421379"/>
                  </a:moveTo>
                  <a:lnTo>
                    <a:pt x="658685" y="421379"/>
                  </a:lnTo>
                  <a:lnTo>
                    <a:pt x="656509" y="420532"/>
                  </a:lnTo>
                  <a:lnTo>
                    <a:pt x="654726" y="418726"/>
                  </a:lnTo>
                  <a:lnTo>
                    <a:pt x="649161" y="412941"/>
                  </a:lnTo>
                  <a:lnTo>
                    <a:pt x="653049" y="403139"/>
                  </a:lnTo>
                  <a:lnTo>
                    <a:pt x="665818" y="403139"/>
                  </a:lnTo>
                  <a:lnTo>
                    <a:pt x="669706" y="407192"/>
                  </a:lnTo>
                  <a:lnTo>
                    <a:pt x="669706" y="417731"/>
                  </a:lnTo>
                  <a:lnTo>
                    <a:pt x="665355" y="421379"/>
                  </a:lnTo>
                  <a:close/>
                </a:path>
                <a:path w="2450465" h="556260">
                  <a:moveTo>
                    <a:pt x="708833" y="421379"/>
                  </a:moveTo>
                  <a:lnTo>
                    <a:pt x="702163" y="421379"/>
                  </a:lnTo>
                  <a:lnTo>
                    <a:pt x="699987" y="420532"/>
                  </a:lnTo>
                  <a:lnTo>
                    <a:pt x="698204" y="418726"/>
                  </a:lnTo>
                  <a:lnTo>
                    <a:pt x="692640" y="412941"/>
                  </a:lnTo>
                  <a:lnTo>
                    <a:pt x="696528" y="403139"/>
                  </a:lnTo>
                  <a:lnTo>
                    <a:pt x="709297" y="403139"/>
                  </a:lnTo>
                  <a:lnTo>
                    <a:pt x="713185" y="407192"/>
                  </a:lnTo>
                  <a:lnTo>
                    <a:pt x="713185" y="417731"/>
                  </a:lnTo>
                  <a:lnTo>
                    <a:pt x="708833" y="421379"/>
                  </a:lnTo>
                  <a:close/>
                </a:path>
                <a:path w="2450465" h="556260">
                  <a:moveTo>
                    <a:pt x="752347" y="421379"/>
                  </a:moveTo>
                  <a:lnTo>
                    <a:pt x="745678" y="421379"/>
                  </a:lnTo>
                  <a:lnTo>
                    <a:pt x="743502" y="420532"/>
                  </a:lnTo>
                  <a:lnTo>
                    <a:pt x="741683" y="418726"/>
                  </a:lnTo>
                  <a:lnTo>
                    <a:pt x="736119" y="412941"/>
                  </a:lnTo>
                  <a:lnTo>
                    <a:pt x="740006" y="403139"/>
                  </a:lnTo>
                  <a:lnTo>
                    <a:pt x="752775" y="403139"/>
                  </a:lnTo>
                  <a:lnTo>
                    <a:pt x="756663" y="407192"/>
                  </a:lnTo>
                  <a:lnTo>
                    <a:pt x="756663" y="417731"/>
                  </a:lnTo>
                  <a:lnTo>
                    <a:pt x="752347" y="421379"/>
                  </a:lnTo>
                  <a:close/>
                </a:path>
                <a:path w="2450465" h="556260">
                  <a:moveTo>
                    <a:pt x="795897" y="421379"/>
                  </a:moveTo>
                  <a:lnTo>
                    <a:pt x="789192" y="421379"/>
                  </a:lnTo>
                  <a:lnTo>
                    <a:pt x="786980" y="420532"/>
                  </a:lnTo>
                  <a:lnTo>
                    <a:pt x="785162" y="418726"/>
                  </a:lnTo>
                  <a:lnTo>
                    <a:pt x="779705" y="412941"/>
                  </a:lnTo>
                  <a:lnTo>
                    <a:pt x="783628" y="403139"/>
                  </a:lnTo>
                  <a:lnTo>
                    <a:pt x="796254" y="403139"/>
                  </a:lnTo>
                  <a:lnTo>
                    <a:pt x="800249" y="407192"/>
                  </a:lnTo>
                  <a:lnTo>
                    <a:pt x="800249" y="417731"/>
                  </a:lnTo>
                  <a:lnTo>
                    <a:pt x="795897" y="421379"/>
                  </a:lnTo>
                  <a:close/>
                </a:path>
                <a:path w="2450465" h="556260">
                  <a:moveTo>
                    <a:pt x="537380" y="451633"/>
                  </a:moveTo>
                  <a:lnTo>
                    <a:pt x="533135" y="451301"/>
                  </a:lnTo>
                  <a:lnTo>
                    <a:pt x="524646" y="450380"/>
                  </a:lnTo>
                  <a:lnTo>
                    <a:pt x="526322" y="448869"/>
                  </a:lnTo>
                  <a:lnTo>
                    <a:pt x="528320" y="448059"/>
                  </a:lnTo>
                  <a:lnTo>
                    <a:pt x="533135" y="448059"/>
                  </a:lnTo>
                  <a:lnTo>
                    <a:pt x="535703" y="449459"/>
                  </a:lnTo>
                  <a:lnTo>
                    <a:pt x="537380" y="451633"/>
                  </a:lnTo>
                  <a:close/>
                </a:path>
                <a:path w="2450465" h="556260">
                  <a:moveTo>
                    <a:pt x="653299" y="452665"/>
                  </a:moveTo>
                  <a:lnTo>
                    <a:pt x="654833" y="449791"/>
                  </a:lnTo>
                  <a:lnTo>
                    <a:pt x="657757" y="448059"/>
                  </a:lnTo>
                  <a:lnTo>
                    <a:pt x="663571" y="448059"/>
                  </a:lnTo>
                  <a:lnTo>
                    <a:pt x="666032" y="449201"/>
                  </a:lnTo>
                  <a:lnTo>
                    <a:pt x="667708" y="451301"/>
                  </a:lnTo>
                  <a:lnTo>
                    <a:pt x="662893" y="451854"/>
                  </a:lnTo>
                  <a:lnTo>
                    <a:pt x="658078" y="452223"/>
                  </a:lnTo>
                  <a:lnTo>
                    <a:pt x="653299" y="452665"/>
                  </a:lnTo>
                  <a:close/>
                </a:path>
                <a:path w="2450465" h="556260">
                  <a:moveTo>
                    <a:pt x="582320" y="454397"/>
                  </a:moveTo>
                  <a:lnTo>
                    <a:pt x="576828" y="454286"/>
                  </a:lnTo>
                  <a:lnTo>
                    <a:pt x="571335" y="454065"/>
                  </a:lnTo>
                  <a:lnTo>
                    <a:pt x="565770" y="453734"/>
                  </a:lnTo>
                  <a:lnTo>
                    <a:pt x="567090" y="450380"/>
                  </a:lnTo>
                  <a:lnTo>
                    <a:pt x="570336" y="448059"/>
                  </a:lnTo>
                  <a:lnTo>
                    <a:pt x="577719" y="448059"/>
                  </a:lnTo>
                  <a:lnTo>
                    <a:pt x="581179" y="450712"/>
                  </a:lnTo>
                  <a:lnTo>
                    <a:pt x="582320" y="454397"/>
                  </a:lnTo>
                  <a:close/>
                </a:path>
                <a:path w="2450465" h="556260">
                  <a:moveTo>
                    <a:pt x="614599" y="454655"/>
                  </a:moveTo>
                  <a:lnTo>
                    <a:pt x="609035" y="454655"/>
                  </a:lnTo>
                  <a:lnTo>
                    <a:pt x="610034" y="450822"/>
                  </a:lnTo>
                  <a:lnTo>
                    <a:pt x="613494" y="448059"/>
                  </a:lnTo>
                  <a:lnTo>
                    <a:pt x="621198" y="448059"/>
                  </a:lnTo>
                  <a:lnTo>
                    <a:pt x="624551" y="450601"/>
                  </a:lnTo>
                  <a:lnTo>
                    <a:pt x="625799" y="454286"/>
                  </a:lnTo>
                  <a:lnTo>
                    <a:pt x="620199" y="454507"/>
                  </a:lnTo>
                  <a:lnTo>
                    <a:pt x="614599" y="454655"/>
                  </a:lnTo>
                  <a:close/>
                </a:path>
                <a:path w="2450465" h="556260">
                  <a:moveTo>
                    <a:pt x="2011588" y="465968"/>
                  </a:moveTo>
                  <a:lnTo>
                    <a:pt x="2008343" y="461325"/>
                  </a:lnTo>
                  <a:lnTo>
                    <a:pt x="2005311" y="456497"/>
                  </a:lnTo>
                  <a:lnTo>
                    <a:pt x="2002422" y="451523"/>
                  </a:lnTo>
                  <a:lnTo>
                    <a:pt x="2004098" y="449312"/>
                  </a:lnTo>
                  <a:lnTo>
                    <a:pt x="2006666" y="448059"/>
                  </a:lnTo>
                  <a:lnTo>
                    <a:pt x="2009341" y="448059"/>
                  </a:lnTo>
                  <a:lnTo>
                    <a:pt x="2015421" y="450484"/>
                  </a:lnTo>
                  <a:lnTo>
                    <a:pt x="2018035" y="456018"/>
                  </a:lnTo>
                  <a:lnTo>
                    <a:pt x="2016865" y="462050"/>
                  </a:lnTo>
                  <a:lnTo>
                    <a:pt x="2011588" y="465968"/>
                  </a:lnTo>
                  <a:close/>
                </a:path>
                <a:path w="2450465" h="556260">
                  <a:moveTo>
                    <a:pt x="2144272" y="466263"/>
                  </a:moveTo>
                  <a:lnTo>
                    <a:pt x="2137637" y="466263"/>
                  </a:lnTo>
                  <a:lnTo>
                    <a:pt x="2135426" y="465415"/>
                  </a:lnTo>
                  <a:lnTo>
                    <a:pt x="2133643" y="463536"/>
                  </a:lnTo>
                  <a:lnTo>
                    <a:pt x="2128043" y="457861"/>
                  </a:lnTo>
                  <a:lnTo>
                    <a:pt x="2131966" y="448059"/>
                  </a:lnTo>
                  <a:lnTo>
                    <a:pt x="2144700" y="448059"/>
                  </a:lnTo>
                  <a:lnTo>
                    <a:pt x="2148623" y="452112"/>
                  </a:lnTo>
                  <a:lnTo>
                    <a:pt x="2148623" y="462651"/>
                  </a:lnTo>
                  <a:lnTo>
                    <a:pt x="2144272" y="466263"/>
                  </a:lnTo>
                  <a:close/>
                </a:path>
                <a:path w="2450465" h="556260">
                  <a:moveTo>
                    <a:pt x="2231301" y="466263"/>
                  </a:moveTo>
                  <a:lnTo>
                    <a:pt x="2224630" y="466263"/>
                  </a:lnTo>
                  <a:lnTo>
                    <a:pt x="2222420" y="465415"/>
                  </a:lnTo>
                  <a:lnTo>
                    <a:pt x="2220600" y="463536"/>
                  </a:lnTo>
                  <a:lnTo>
                    <a:pt x="2215001" y="457861"/>
                  </a:lnTo>
                  <a:lnTo>
                    <a:pt x="2218924" y="448059"/>
                  </a:lnTo>
                  <a:lnTo>
                    <a:pt x="2231657" y="448059"/>
                  </a:lnTo>
                  <a:lnTo>
                    <a:pt x="2235580" y="452112"/>
                  </a:lnTo>
                  <a:lnTo>
                    <a:pt x="2235580" y="462651"/>
                  </a:lnTo>
                  <a:lnTo>
                    <a:pt x="2231301" y="466263"/>
                  </a:lnTo>
                  <a:close/>
                </a:path>
                <a:path w="2450465" h="556260">
                  <a:moveTo>
                    <a:pt x="2318329" y="466263"/>
                  </a:moveTo>
                  <a:lnTo>
                    <a:pt x="2311588" y="466263"/>
                  </a:lnTo>
                  <a:lnTo>
                    <a:pt x="2309376" y="465415"/>
                  </a:lnTo>
                  <a:lnTo>
                    <a:pt x="2302065" y="457861"/>
                  </a:lnTo>
                  <a:lnTo>
                    <a:pt x="2305988" y="448059"/>
                  </a:lnTo>
                  <a:lnTo>
                    <a:pt x="2318615" y="448059"/>
                  </a:lnTo>
                  <a:lnTo>
                    <a:pt x="2322645" y="452112"/>
                  </a:lnTo>
                  <a:lnTo>
                    <a:pt x="2322645" y="462651"/>
                  </a:lnTo>
                  <a:lnTo>
                    <a:pt x="2318329" y="466263"/>
                  </a:lnTo>
                  <a:close/>
                </a:path>
                <a:path w="2450465" h="556260">
                  <a:moveTo>
                    <a:pt x="2057279" y="466299"/>
                  </a:moveTo>
                  <a:lnTo>
                    <a:pt x="2050573" y="466299"/>
                  </a:lnTo>
                  <a:lnTo>
                    <a:pt x="2048362" y="465452"/>
                  </a:lnTo>
                  <a:lnTo>
                    <a:pt x="2046543" y="463646"/>
                  </a:lnTo>
                  <a:lnTo>
                    <a:pt x="2041086" y="457861"/>
                  </a:lnTo>
                  <a:lnTo>
                    <a:pt x="2045009" y="448059"/>
                  </a:lnTo>
                  <a:lnTo>
                    <a:pt x="2057635" y="448059"/>
                  </a:lnTo>
                  <a:lnTo>
                    <a:pt x="2061665" y="452112"/>
                  </a:lnTo>
                  <a:lnTo>
                    <a:pt x="2061665" y="462651"/>
                  </a:lnTo>
                  <a:lnTo>
                    <a:pt x="2057279" y="466299"/>
                  </a:lnTo>
                  <a:close/>
                </a:path>
                <a:path w="2450465" h="556260">
                  <a:moveTo>
                    <a:pt x="2100757" y="466299"/>
                  </a:moveTo>
                  <a:lnTo>
                    <a:pt x="2094051" y="466299"/>
                  </a:lnTo>
                  <a:lnTo>
                    <a:pt x="2091840" y="465452"/>
                  </a:lnTo>
                  <a:lnTo>
                    <a:pt x="2090057" y="463646"/>
                  </a:lnTo>
                  <a:lnTo>
                    <a:pt x="2084564" y="457861"/>
                  </a:lnTo>
                  <a:lnTo>
                    <a:pt x="2088487" y="448059"/>
                  </a:lnTo>
                  <a:lnTo>
                    <a:pt x="2101221" y="448059"/>
                  </a:lnTo>
                  <a:lnTo>
                    <a:pt x="2105145" y="452112"/>
                  </a:lnTo>
                  <a:lnTo>
                    <a:pt x="2105145" y="462651"/>
                  </a:lnTo>
                  <a:lnTo>
                    <a:pt x="2100757" y="466299"/>
                  </a:lnTo>
                  <a:close/>
                </a:path>
                <a:path w="2450465" h="556260">
                  <a:moveTo>
                    <a:pt x="2187715" y="466299"/>
                  </a:moveTo>
                  <a:lnTo>
                    <a:pt x="2181045" y="466299"/>
                  </a:lnTo>
                  <a:lnTo>
                    <a:pt x="2178870" y="465452"/>
                  </a:lnTo>
                  <a:lnTo>
                    <a:pt x="2171522" y="457861"/>
                  </a:lnTo>
                  <a:lnTo>
                    <a:pt x="2175445" y="448059"/>
                  </a:lnTo>
                  <a:lnTo>
                    <a:pt x="2188178" y="448059"/>
                  </a:lnTo>
                  <a:lnTo>
                    <a:pt x="2192101" y="452112"/>
                  </a:lnTo>
                  <a:lnTo>
                    <a:pt x="2192101" y="462651"/>
                  </a:lnTo>
                  <a:lnTo>
                    <a:pt x="2187715" y="466299"/>
                  </a:lnTo>
                  <a:close/>
                </a:path>
                <a:path w="2450465" h="556260">
                  <a:moveTo>
                    <a:pt x="2274779" y="466299"/>
                  </a:moveTo>
                  <a:lnTo>
                    <a:pt x="2268073" y="466299"/>
                  </a:lnTo>
                  <a:lnTo>
                    <a:pt x="2265862" y="465452"/>
                  </a:lnTo>
                  <a:lnTo>
                    <a:pt x="2264079" y="463646"/>
                  </a:lnTo>
                  <a:lnTo>
                    <a:pt x="2258479" y="457861"/>
                  </a:lnTo>
                  <a:lnTo>
                    <a:pt x="2262509" y="448059"/>
                  </a:lnTo>
                  <a:lnTo>
                    <a:pt x="2275136" y="448059"/>
                  </a:lnTo>
                  <a:lnTo>
                    <a:pt x="2279059" y="452112"/>
                  </a:lnTo>
                  <a:lnTo>
                    <a:pt x="2279130" y="462651"/>
                  </a:lnTo>
                  <a:lnTo>
                    <a:pt x="2274779" y="466299"/>
                  </a:lnTo>
                  <a:close/>
                </a:path>
                <a:path w="2450465" h="556260">
                  <a:moveTo>
                    <a:pt x="2361772" y="466299"/>
                  </a:moveTo>
                  <a:lnTo>
                    <a:pt x="2355031" y="466299"/>
                  </a:lnTo>
                  <a:lnTo>
                    <a:pt x="2352820" y="465452"/>
                  </a:lnTo>
                  <a:lnTo>
                    <a:pt x="2351036" y="463646"/>
                  </a:lnTo>
                  <a:lnTo>
                    <a:pt x="2345544" y="457861"/>
                  </a:lnTo>
                  <a:lnTo>
                    <a:pt x="2349467" y="448059"/>
                  </a:lnTo>
                  <a:lnTo>
                    <a:pt x="2362093" y="448059"/>
                  </a:lnTo>
                  <a:lnTo>
                    <a:pt x="2366123" y="452112"/>
                  </a:lnTo>
                  <a:lnTo>
                    <a:pt x="2366123" y="462651"/>
                  </a:lnTo>
                  <a:lnTo>
                    <a:pt x="2361772" y="466299"/>
                  </a:lnTo>
                  <a:close/>
                </a:path>
                <a:path w="2450465" h="556260">
                  <a:moveTo>
                    <a:pt x="2349039" y="505213"/>
                  </a:moveTo>
                  <a:lnTo>
                    <a:pt x="2348682" y="504181"/>
                  </a:lnTo>
                  <a:lnTo>
                    <a:pt x="2348468" y="503149"/>
                  </a:lnTo>
                  <a:lnTo>
                    <a:pt x="2348468" y="497732"/>
                  </a:lnTo>
                  <a:lnTo>
                    <a:pt x="2351607" y="493900"/>
                  </a:lnTo>
                  <a:lnTo>
                    <a:pt x="2355851" y="493089"/>
                  </a:lnTo>
                  <a:lnTo>
                    <a:pt x="2353605" y="497364"/>
                  </a:lnTo>
                  <a:lnTo>
                    <a:pt x="2351357" y="501307"/>
                  </a:lnTo>
                  <a:lnTo>
                    <a:pt x="2349039" y="505213"/>
                  </a:lnTo>
                  <a:close/>
                </a:path>
                <a:path w="2450465" h="556260">
                  <a:moveTo>
                    <a:pt x="2054176" y="511109"/>
                  </a:moveTo>
                  <a:lnTo>
                    <a:pt x="2050680" y="508456"/>
                  </a:lnTo>
                  <a:lnTo>
                    <a:pt x="2047327" y="505582"/>
                  </a:lnTo>
                  <a:lnTo>
                    <a:pt x="2044117" y="502670"/>
                  </a:lnTo>
                  <a:lnTo>
                    <a:pt x="2043975" y="502449"/>
                  </a:lnTo>
                  <a:lnTo>
                    <a:pt x="2043975" y="497143"/>
                  </a:lnTo>
                  <a:lnTo>
                    <a:pt x="2047898" y="492979"/>
                  </a:lnTo>
                  <a:lnTo>
                    <a:pt x="2057386" y="492979"/>
                  </a:lnTo>
                  <a:lnTo>
                    <a:pt x="2061202" y="496664"/>
                  </a:lnTo>
                  <a:lnTo>
                    <a:pt x="2061523" y="501417"/>
                  </a:lnTo>
                  <a:lnTo>
                    <a:pt x="2061987" y="506134"/>
                  </a:lnTo>
                  <a:lnTo>
                    <a:pt x="2058741" y="510298"/>
                  </a:lnTo>
                  <a:lnTo>
                    <a:pt x="2054176" y="511109"/>
                  </a:lnTo>
                  <a:close/>
                </a:path>
                <a:path w="2450465" h="556260">
                  <a:moveTo>
                    <a:pt x="2100757" y="511220"/>
                  </a:moveTo>
                  <a:lnTo>
                    <a:pt x="2094051" y="511220"/>
                  </a:lnTo>
                  <a:lnTo>
                    <a:pt x="2091840" y="510409"/>
                  </a:lnTo>
                  <a:lnTo>
                    <a:pt x="2090057" y="508566"/>
                  </a:lnTo>
                  <a:lnTo>
                    <a:pt x="2084564" y="502781"/>
                  </a:lnTo>
                  <a:lnTo>
                    <a:pt x="2088487" y="492979"/>
                  </a:lnTo>
                  <a:lnTo>
                    <a:pt x="2101221" y="492979"/>
                  </a:lnTo>
                  <a:lnTo>
                    <a:pt x="2105145" y="497143"/>
                  </a:lnTo>
                  <a:lnTo>
                    <a:pt x="2105145" y="507571"/>
                  </a:lnTo>
                  <a:lnTo>
                    <a:pt x="2100757" y="511220"/>
                  </a:lnTo>
                  <a:close/>
                </a:path>
                <a:path w="2450465" h="556260">
                  <a:moveTo>
                    <a:pt x="2144236" y="511220"/>
                  </a:moveTo>
                  <a:lnTo>
                    <a:pt x="2137566" y="511220"/>
                  </a:lnTo>
                  <a:lnTo>
                    <a:pt x="2135390" y="510409"/>
                  </a:lnTo>
                  <a:lnTo>
                    <a:pt x="2133643" y="508566"/>
                  </a:lnTo>
                  <a:lnTo>
                    <a:pt x="2128043" y="502781"/>
                  </a:lnTo>
                  <a:lnTo>
                    <a:pt x="2131966" y="492979"/>
                  </a:lnTo>
                  <a:lnTo>
                    <a:pt x="2144700" y="492979"/>
                  </a:lnTo>
                  <a:lnTo>
                    <a:pt x="2148623" y="497143"/>
                  </a:lnTo>
                  <a:lnTo>
                    <a:pt x="2148623" y="507571"/>
                  </a:lnTo>
                  <a:lnTo>
                    <a:pt x="2144236" y="511220"/>
                  </a:lnTo>
                  <a:close/>
                </a:path>
                <a:path w="2450465" h="556260">
                  <a:moveTo>
                    <a:pt x="2187715" y="511220"/>
                  </a:moveTo>
                  <a:lnTo>
                    <a:pt x="2181045" y="511220"/>
                  </a:lnTo>
                  <a:lnTo>
                    <a:pt x="2178870" y="510409"/>
                  </a:lnTo>
                  <a:lnTo>
                    <a:pt x="2177122" y="508566"/>
                  </a:lnTo>
                  <a:lnTo>
                    <a:pt x="2171522" y="502781"/>
                  </a:lnTo>
                  <a:lnTo>
                    <a:pt x="2175445" y="492979"/>
                  </a:lnTo>
                  <a:lnTo>
                    <a:pt x="2188178" y="492979"/>
                  </a:lnTo>
                  <a:lnTo>
                    <a:pt x="2192101" y="497143"/>
                  </a:lnTo>
                  <a:lnTo>
                    <a:pt x="2192101" y="507571"/>
                  </a:lnTo>
                  <a:lnTo>
                    <a:pt x="2187715" y="511220"/>
                  </a:lnTo>
                  <a:close/>
                </a:path>
                <a:path w="2450465" h="556260">
                  <a:moveTo>
                    <a:pt x="2231265" y="511220"/>
                  </a:moveTo>
                  <a:lnTo>
                    <a:pt x="2224595" y="511220"/>
                  </a:lnTo>
                  <a:lnTo>
                    <a:pt x="2222383" y="510409"/>
                  </a:lnTo>
                  <a:lnTo>
                    <a:pt x="2215001" y="502781"/>
                  </a:lnTo>
                  <a:lnTo>
                    <a:pt x="2218924" y="492979"/>
                  </a:lnTo>
                  <a:lnTo>
                    <a:pt x="2231657" y="492979"/>
                  </a:lnTo>
                  <a:lnTo>
                    <a:pt x="2235580" y="497143"/>
                  </a:lnTo>
                  <a:lnTo>
                    <a:pt x="2235580" y="507571"/>
                  </a:lnTo>
                  <a:lnTo>
                    <a:pt x="2231265" y="511220"/>
                  </a:lnTo>
                  <a:close/>
                </a:path>
                <a:path w="2450465" h="556260">
                  <a:moveTo>
                    <a:pt x="2274744" y="511220"/>
                  </a:moveTo>
                  <a:lnTo>
                    <a:pt x="2268073" y="511220"/>
                  </a:lnTo>
                  <a:lnTo>
                    <a:pt x="2265862" y="510409"/>
                  </a:lnTo>
                  <a:lnTo>
                    <a:pt x="2258479" y="502781"/>
                  </a:lnTo>
                  <a:lnTo>
                    <a:pt x="2262509" y="492979"/>
                  </a:lnTo>
                  <a:lnTo>
                    <a:pt x="2275136" y="492979"/>
                  </a:lnTo>
                  <a:lnTo>
                    <a:pt x="2279059" y="497143"/>
                  </a:lnTo>
                  <a:lnTo>
                    <a:pt x="2279059" y="507571"/>
                  </a:lnTo>
                  <a:lnTo>
                    <a:pt x="2274744" y="511220"/>
                  </a:lnTo>
                  <a:close/>
                </a:path>
                <a:path w="2450465" h="556260">
                  <a:moveTo>
                    <a:pt x="2318258" y="511220"/>
                  </a:moveTo>
                  <a:lnTo>
                    <a:pt x="2311552" y="511220"/>
                  </a:lnTo>
                  <a:lnTo>
                    <a:pt x="2309340" y="510409"/>
                  </a:lnTo>
                  <a:lnTo>
                    <a:pt x="2307558" y="508566"/>
                  </a:lnTo>
                  <a:lnTo>
                    <a:pt x="2302065" y="502781"/>
                  </a:lnTo>
                  <a:lnTo>
                    <a:pt x="2305988" y="492979"/>
                  </a:lnTo>
                  <a:lnTo>
                    <a:pt x="2318615" y="492979"/>
                  </a:lnTo>
                  <a:lnTo>
                    <a:pt x="2322645" y="497143"/>
                  </a:lnTo>
                  <a:lnTo>
                    <a:pt x="2322645" y="507571"/>
                  </a:lnTo>
                  <a:lnTo>
                    <a:pt x="2318258" y="511220"/>
                  </a:lnTo>
                  <a:close/>
                </a:path>
                <a:path w="2450465" h="556260">
                  <a:moveTo>
                    <a:pt x="2305524" y="550244"/>
                  </a:moveTo>
                  <a:lnTo>
                    <a:pt x="2305204" y="549212"/>
                  </a:lnTo>
                  <a:lnTo>
                    <a:pt x="2304990" y="548180"/>
                  </a:lnTo>
                  <a:lnTo>
                    <a:pt x="2304990" y="541584"/>
                  </a:lnTo>
                  <a:lnTo>
                    <a:pt x="2309305" y="537973"/>
                  </a:lnTo>
                  <a:lnTo>
                    <a:pt x="2316011" y="537973"/>
                  </a:lnTo>
                  <a:lnTo>
                    <a:pt x="2318258" y="538783"/>
                  </a:lnTo>
                  <a:lnTo>
                    <a:pt x="2320076" y="540663"/>
                  </a:lnTo>
                  <a:lnTo>
                    <a:pt x="2315619" y="544385"/>
                  </a:lnTo>
                  <a:lnTo>
                    <a:pt x="2310696" y="547590"/>
                  </a:lnTo>
                  <a:lnTo>
                    <a:pt x="2305524" y="550244"/>
                  </a:lnTo>
                  <a:close/>
                </a:path>
                <a:path w="2450465" h="556260">
                  <a:moveTo>
                    <a:pt x="2144914" y="554408"/>
                  </a:moveTo>
                  <a:lnTo>
                    <a:pt x="2140562" y="553265"/>
                  </a:lnTo>
                  <a:lnTo>
                    <a:pt x="2136104" y="551976"/>
                  </a:lnTo>
                  <a:lnTo>
                    <a:pt x="2131717" y="550612"/>
                  </a:lnTo>
                  <a:lnTo>
                    <a:pt x="2129255" y="544716"/>
                  </a:lnTo>
                  <a:lnTo>
                    <a:pt x="2133536" y="537899"/>
                  </a:lnTo>
                  <a:lnTo>
                    <a:pt x="2139777" y="537899"/>
                  </a:lnTo>
                  <a:lnTo>
                    <a:pt x="2148409" y="538009"/>
                  </a:lnTo>
                  <a:lnTo>
                    <a:pt x="2151833" y="549249"/>
                  </a:lnTo>
                  <a:lnTo>
                    <a:pt x="2144914" y="554408"/>
                  </a:lnTo>
                  <a:close/>
                </a:path>
                <a:path w="2450465" h="556260">
                  <a:moveTo>
                    <a:pt x="2187715" y="556177"/>
                  </a:moveTo>
                  <a:lnTo>
                    <a:pt x="2181045" y="556177"/>
                  </a:lnTo>
                  <a:lnTo>
                    <a:pt x="2178870" y="555366"/>
                  </a:lnTo>
                  <a:lnTo>
                    <a:pt x="2177122" y="553486"/>
                  </a:lnTo>
                  <a:lnTo>
                    <a:pt x="2171522" y="547701"/>
                  </a:lnTo>
                  <a:lnTo>
                    <a:pt x="2175445" y="537899"/>
                  </a:lnTo>
                  <a:lnTo>
                    <a:pt x="2183256" y="537899"/>
                  </a:lnTo>
                  <a:lnTo>
                    <a:pt x="2188178" y="538009"/>
                  </a:lnTo>
                  <a:lnTo>
                    <a:pt x="2192101" y="542063"/>
                  </a:lnTo>
                  <a:lnTo>
                    <a:pt x="2192101" y="552492"/>
                  </a:lnTo>
                  <a:lnTo>
                    <a:pt x="2187715" y="556177"/>
                  </a:lnTo>
                  <a:close/>
                </a:path>
                <a:path w="2450465" h="556260">
                  <a:moveTo>
                    <a:pt x="2231265" y="556177"/>
                  </a:moveTo>
                  <a:lnTo>
                    <a:pt x="2224595" y="556177"/>
                  </a:lnTo>
                  <a:lnTo>
                    <a:pt x="2222383" y="555366"/>
                  </a:lnTo>
                  <a:lnTo>
                    <a:pt x="2220600" y="553486"/>
                  </a:lnTo>
                  <a:lnTo>
                    <a:pt x="2215001" y="547701"/>
                  </a:lnTo>
                  <a:lnTo>
                    <a:pt x="2218924" y="537899"/>
                  </a:lnTo>
                  <a:lnTo>
                    <a:pt x="2226842" y="537899"/>
                  </a:lnTo>
                  <a:lnTo>
                    <a:pt x="2231657" y="538009"/>
                  </a:lnTo>
                  <a:lnTo>
                    <a:pt x="2235580" y="542063"/>
                  </a:lnTo>
                  <a:lnTo>
                    <a:pt x="2235580" y="552492"/>
                  </a:lnTo>
                  <a:lnTo>
                    <a:pt x="2231265" y="556177"/>
                  </a:lnTo>
                  <a:close/>
                </a:path>
                <a:path w="2450465" h="556260">
                  <a:moveTo>
                    <a:pt x="2274744" y="556177"/>
                  </a:moveTo>
                  <a:lnTo>
                    <a:pt x="2268073" y="556177"/>
                  </a:lnTo>
                  <a:lnTo>
                    <a:pt x="2265862" y="555366"/>
                  </a:lnTo>
                  <a:lnTo>
                    <a:pt x="2264079" y="553486"/>
                  </a:lnTo>
                  <a:lnTo>
                    <a:pt x="2258479" y="547701"/>
                  </a:lnTo>
                  <a:lnTo>
                    <a:pt x="2262509" y="537899"/>
                  </a:lnTo>
                  <a:lnTo>
                    <a:pt x="2270321" y="537899"/>
                  </a:lnTo>
                  <a:lnTo>
                    <a:pt x="2275243" y="538009"/>
                  </a:lnTo>
                  <a:lnTo>
                    <a:pt x="2279059" y="542137"/>
                  </a:lnTo>
                  <a:lnTo>
                    <a:pt x="2279059" y="552492"/>
                  </a:lnTo>
                  <a:lnTo>
                    <a:pt x="2274744" y="5561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35339" y="1482341"/>
            <a:ext cx="8737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295" dirty="0">
                <a:solidFill>
                  <a:srgbClr val="D78DB3"/>
                </a:solidFill>
              </a:rPr>
              <a:t>04</a:t>
            </a:r>
            <a:endParaRPr sz="620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6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Data</a:t>
            </a:r>
            <a:r>
              <a:rPr spc="-345" dirty="0"/>
              <a:t> </a:t>
            </a:r>
            <a:r>
              <a:rPr spc="-165" dirty="0"/>
              <a:t>Analysis</a:t>
            </a:r>
            <a:r>
              <a:rPr spc="-345" dirty="0"/>
              <a:t> </a:t>
            </a:r>
            <a:r>
              <a:rPr spc="-195" dirty="0"/>
              <a:t>and</a:t>
            </a:r>
            <a:r>
              <a:rPr spc="-345" dirty="0"/>
              <a:t> </a:t>
            </a:r>
            <a:r>
              <a:rPr spc="-114" dirty="0"/>
              <a:t>Insights</a:t>
            </a:r>
          </a:p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1600" b="0" spc="-40" dirty="0">
                <a:latin typeface="Microsoft Sans Serif"/>
                <a:cs typeface="Microsoft Sans Serif"/>
              </a:rPr>
              <a:t>Key</a:t>
            </a:r>
            <a:r>
              <a:rPr sz="1600" b="0" spc="-55" dirty="0">
                <a:latin typeface="Microsoft Sans Serif"/>
                <a:cs typeface="Microsoft Sans Serif"/>
              </a:rPr>
              <a:t> </a:t>
            </a:r>
            <a:r>
              <a:rPr sz="1600" b="0" dirty="0">
                <a:latin typeface="Microsoft Sans Serif"/>
                <a:cs typeface="Microsoft Sans Serif"/>
              </a:rPr>
              <a:t>Findings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08"/>
            <a:ext cx="1271206" cy="9196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9748" y="82"/>
            <a:ext cx="934250" cy="10427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2318" y="1427638"/>
            <a:ext cx="6250305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1116330" indent="-33655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47980" algn="l"/>
                <a:tab pos="349250" algn="l"/>
              </a:tabLst>
            </a:pPr>
            <a:r>
              <a:rPr sz="1400" b="1" spc="-25" dirty="0">
                <a:latin typeface="Arial"/>
                <a:cs typeface="Arial"/>
              </a:rPr>
              <a:t>Dashboard </a:t>
            </a:r>
            <a:r>
              <a:rPr sz="1400" b="1" spc="-40" dirty="0">
                <a:latin typeface="Arial"/>
                <a:cs typeface="Arial"/>
              </a:rPr>
              <a:t>Analysis</a:t>
            </a:r>
            <a:r>
              <a:rPr sz="1400" spc="-40" dirty="0">
                <a:latin typeface="Microsoft Sans Serif"/>
                <a:cs typeface="Microsoft Sans Serif"/>
              </a:rPr>
              <a:t>: </a:t>
            </a:r>
            <a:r>
              <a:rPr sz="1400" spc="5" dirty="0">
                <a:latin typeface="Microsoft Sans Serif"/>
                <a:cs typeface="Microsoft Sans Serif"/>
              </a:rPr>
              <a:t>Our </a:t>
            </a:r>
            <a:r>
              <a:rPr sz="1400" spc="-10" dirty="0">
                <a:latin typeface="Microsoft Sans Serif"/>
                <a:cs typeface="Microsoft Sans Serif"/>
              </a:rPr>
              <a:t>sales </a:t>
            </a:r>
            <a:r>
              <a:rPr sz="1400" spc="5" dirty="0">
                <a:latin typeface="Microsoft Sans Serif"/>
                <a:cs typeface="Microsoft Sans Serif"/>
              </a:rPr>
              <a:t>analytics dashboard </a:t>
            </a:r>
            <a:r>
              <a:rPr sz="1400" spc="10" dirty="0">
                <a:latin typeface="Microsoft Sans Serif"/>
                <a:cs typeface="Microsoft Sans Serif"/>
              </a:rPr>
              <a:t>offers </a:t>
            </a:r>
            <a:r>
              <a:rPr sz="1400" spc="-40" dirty="0">
                <a:latin typeface="Microsoft Sans Serif"/>
                <a:cs typeface="Microsoft Sans Serif"/>
              </a:rPr>
              <a:t>a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comprehensive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view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our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sales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performance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real-time.</a:t>
            </a:r>
            <a:endParaRPr sz="1400">
              <a:latin typeface="Microsoft Sans Serif"/>
              <a:cs typeface="Microsoft Sans Serif"/>
            </a:endParaRPr>
          </a:p>
          <a:p>
            <a:pPr marL="348615" marR="5080" indent="-336550">
              <a:lnSpc>
                <a:spcPct val="100000"/>
              </a:lnSpc>
              <a:spcBef>
                <a:spcPts val="168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10" dirty="0">
                <a:latin typeface="Microsoft Sans Serif"/>
                <a:cs typeface="Microsoft Sans Serif"/>
              </a:rPr>
              <a:t>Through </a:t>
            </a:r>
            <a:r>
              <a:rPr sz="1400" spc="5" dirty="0">
                <a:latin typeface="Microsoft Sans Serif"/>
                <a:cs typeface="Microsoft Sans Serif"/>
              </a:rPr>
              <a:t>interactive </a:t>
            </a:r>
            <a:r>
              <a:rPr sz="1400" spc="-5" dirty="0">
                <a:latin typeface="Microsoft Sans Serif"/>
                <a:cs typeface="Microsoft Sans Serif"/>
              </a:rPr>
              <a:t>charts, graphs, </a:t>
            </a:r>
            <a:r>
              <a:rPr sz="1400" spc="5" dirty="0">
                <a:latin typeface="Microsoft Sans Serif"/>
                <a:cs typeface="Microsoft Sans Serif"/>
              </a:rPr>
              <a:t>and </a:t>
            </a:r>
            <a:r>
              <a:rPr sz="1400" spc="-15" dirty="0">
                <a:latin typeface="Microsoft Sans Serif"/>
                <a:cs typeface="Microsoft Sans Serif"/>
              </a:rPr>
              <a:t>slicers, </a:t>
            </a:r>
            <a:r>
              <a:rPr sz="1400" spc="5" dirty="0">
                <a:latin typeface="Microsoft Sans Serif"/>
                <a:cs typeface="Microsoft Sans Serif"/>
              </a:rPr>
              <a:t>stakeholders </a:t>
            </a:r>
            <a:r>
              <a:rPr sz="1400" spc="-30" dirty="0">
                <a:latin typeface="Microsoft Sans Serif"/>
                <a:cs typeface="Microsoft Sans Serif"/>
              </a:rPr>
              <a:t>can </a:t>
            </a:r>
            <a:r>
              <a:rPr sz="1400" dirty="0">
                <a:latin typeface="Microsoft Sans Serif"/>
                <a:cs typeface="Microsoft Sans Serif"/>
              </a:rPr>
              <a:t>easily </a:t>
            </a:r>
            <a:r>
              <a:rPr sz="1400" spc="5" dirty="0">
                <a:latin typeface="Microsoft Sans Serif"/>
                <a:cs typeface="Microsoft Sans Serif"/>
              </a:rPr>
              <a:t> track</a:t>
            </a:r>
            <a:r>
              <a:rPr sz="1400" spc="-15" dirty="0">
                <a:latin typeface="Microsoft Sans Serif"/>
                <a:cs typeface="Microsoft Sans Serif"/>
              </a:rPr>
              <a:t> key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such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revenue,</a:t>
            </a:r>
            <a:r>
              <a:rPr sz="1400" spc="-10" dirty="0">
                <a:latin typeface="Microsoft Sans Serif"/>
                <a:cs typeface="Microsoft Sans Serif"/>
              </a:rPr>
              <a:t> sales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volume,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proﬁt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margins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across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different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time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periods,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products,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regions.</a:t>
            </a:r>
            <a:endParaRPr sz="1400">
              <a:latin typeface="Microsoft Sans Serif"/>
              <a:cs typeface="Microsoft Sans Serif"/>
            </a:endParaRPr>
          </a:p>
          <a:p>
            <a:pPr marL="348615" marR="85090" indent="-336550">
              <a:lnSpc>
                <a:spcPct val="100000"/>
              </a:lnSpc>
              <a:spcBef>
                <a:spcPts val="168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The </a:t>
            </a:r>
            <a:r>
              <a:rPr sz="1400" spc="5" dirty="0">
                <a:latin typeface="Microsoft Sans Serif"/>
                <a:cs typeface="Microsoft Sans Serif"/>
              </a:rPr>
              <a:t>dashboard </a:t>
            </a:r>
            <a:r>
              <a:rPr sz="1400" dirty="0">
                <a:latin typeface="Microsoft Sans Serif"/>
                <a:cs typeface="Microsoft Sans Serif"/>
              </a:rPr>
              <a:t>enables </a:t>
            </a:r>
            <a:r>
              <a:rPr sz="1400" spc="-5" dirty="0">
                <a:latin typeface="Microsoft Sans Serif"/>
                <a:cs typeface="Microsoft Sans Serif"/>
              </a:rPr>
              <a:t>quick </a:t>
            </a:r>
            <a:r>
              <a:rPr sz="1400" spc="15" dirty="0">
                <a:latin typeface="Microsoft Sans Serif"/>
                <a:cs typeface="Microsoft Sans Serif"/>
              </a:rPr>
              <a:t>identiﬁcation </a:t>
            </a:r>
            <a:r>
              <a:rPr sz="1400" spc="30" dirty="0">
                <a:latin typeface="Microsoft Sans Serif"/>
                <a:cs typeface="Microsoft Sans Serif"/>
              </a:rPr>
              <a:t>of </a:t>
            </a:r>
            <a:r>
              <a:rPr sz="1400" spc="5" dirty="0">
                <a:latin typeface="Microsoft Sans Serif"/>
                <a:cs typeface="Microsoft Sans Serif"/>
              </a:rPr>
              <a:t>trends, </a:t>
            </a:r>
            <a:r>
              <a:rPr sz="1400" spc="45" dirty="0">
                <a:latin typeface="Microsoft Sans Serif"/>
                <a:cs typeface="Microsoft Sans Serif"/>
              </a:rPr>
              <a:t>allowing </a:t>
            </a:r>
            <a:r>
              <a:rPr sz="1400" spc="-10" dirty="0">
                <a:latin typeface="Microsoft Sans Serif"/>
                <a:cs typeface="Microsoft Sans Serif"/>
              </a:rPr>
              <a:t>us </a:t>
            </a:r>
            <a:r>
              <a:rPr sz="1400" spc="45" dirty="0">
                <a:latin typeface="Microsoft Sans Serif"/>
                <a:cs typeface="Microsoft Sans Serif"/>
              </a:rPr>
              <a:t>to 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capitalize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on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opportunities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5" dirty="0">
                <a:latin typeface="Microsoft Sans Serif"/>
                <a:cs typeface="Microsoft Sans Serif"/>
              </a:rPr>
              <a:t> address </a:t>
            </a:r>
            <a:r>
              <a:rPr sz="1400" spc="5" dirty="0">
                <a:latin typeface="Microsoft Sans Serif"/>
                <a:cs typeface="Microsoft Sans Serif"/>
              </a:rPr>
              <a:t>challenges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promptly.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Overall,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our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sales </a:t>
            </a:r>
            <a:r>
              <a:rPr sz="1400" spc="5" dirty="0">
                <a:latin typeface="Microsoft Sans Serif"/>
                <a:cs typeface="Microsoft Sans Serif"/>
              </a:rPr>
              <a:t>analytics dashboard provides </a:t>
            </a:r>
            <a:r>
              <a:rPr sz="1400" spc="-40" dirty="0">
                <a:latin typeface="Microsoft Sans Serif"/>
                <a:cs typeface="Microsoft Sans Serif"/>
              </a:rPr>
              <a:t>a </a:t>
            </a:r>
            <a:r>
              <a:rPr sz="1400" spc="15" dirty="0">
                <a:latin typeface="Microsoft Sans Serif"/>
                <a:cs typeface="Microsoft Sans Serif"/>
              </a:rPr>
              <a:t>simple </a:t>
            </a:r>
            <a:r>
              <a:rPr sz="1400" spc="25" dirty="0">
                <a:latin typeface="Microsoft Sans Serif"/>
                <a:cs typeface="Microsoft Sans Serif"/>
              </a:rPr>
              <a:t>yet </a:t>
            </a:r>
            <a:r>
              <a:rPr sz="1400" spc="5" dirty="0">
                <a:latin typeface="Microsoft Sans Serif"/>
                <a:cs typeface="Microsoft Sans Serif"/>
              </a:rPr>
              <a:t>effective </a:t>
            </a:r>
            <a:r>
              <a:rPr sz="1400" spc="40" dirty="0">
                <a:latin typeface="Microsoft Sans Serif"/>
                <a:cs typeface="Microsoft Sans Serif"/>
              </a:rPr>
              <a:t>way </a:t>
            </a:r>
            <a:r>
              <a:rPr sz="1400" spc="45" dirty="0">
                <a:latin typeface="Microsoft Sans Serif"/>
                <a:cs typeface="Microsoft Sans Serif"/>
              </a:rPr>
              <a:t>to </a:t>
            </a:r>
            <a:r>
              <a:rPr sz="1400" spc="25" dirty="0">
                <a:latin typeface="Microsoft Sans Serif"/>
                <a:cs typeface="Microsoft Sans Serif"/>
              </a:rPr>
              <a:t>monitor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performance,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optimize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strategies,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drive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business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growth.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"/>
            <a:ext cx="934249" cy="11463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3280" y="102"/>
            <a:ext cx="960722" cy="10230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48525" y="592204"/>
            <a:ext cx="6447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0" dirty="0"/>
              <a:t>Visualization</a:t>
            </a:r>
            <a:r>
              <a:rPr sz="4000" spc="-325" dirty="0"/>
              <a:t> </a:t>
            </a:r>
            <a:r>
              <a:rPr sz="4000" spc="-250" dirty="0"/>
              <a:t>trends-Line</a:t>
            </a:r>
            <a:r>
              <a:rPr sz="4000" spc="-325" dirty="0"/>
              <a:t> </a:t>
            </a:r>
            <a:r>
              <a:rPr sz="4000" spc="-250" dirty="0"/>
              <a:t>chart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673400" y="2083587"/>
            <a:ext cx="4156075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194310" indent="-409575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In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b="1" spc="-30" dirty="0">
                <a:latin typeface="Arial"/>
                <a:cs typeface="Arial"/>
              </a:rPr>
              <a:t>December</a:t>
            </a:r>
            <a:r>
              <a:rPr sz="1400" spc="-30" dirty="0">
                <a:latin typeface="Microsoft Sans Serif"/>
                <a:cs typeface="Microsoft Sans Serif"/>
              </a:rPr>
              <a:t>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sales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peaked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b="1" spc="25" dirty="0">
                <a:solidFill>
                  <a:srgbClr val="37761C"/>
                </a:solidFill>
                <a:latin typeface="Arial"/>
                <a:cs typeface="Arial"/>
              </a:rPr>
              <a:t>46,13,443.34</a:t>
            </a:r>
            <a:r>
              <a:rPr sz="1400" spc="25" dirty="0">
                <a:latin typeface="Microsoft Sans Serif"/>
                <a:cs typeface="Microsoft Sans Serif"/>
              </a:rPr>
              <a:t>,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marking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highest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monthly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total.</a:t>
            </a:r>
            <a:endParaRPr sz="1400">
              <a:latin typeface="Microsoft Sans Serif"/>
              <a:cs typeface="Microsoft Sans Serif"/>
            </a:endParaRPr>
          </a:p>
          <a:p>
            <a:pPr marL="422275" marR="5080" indent="-409575">
              <a:lnSpc>
                <a:spcPct val="100000"/>
              </a:lnSpc>
              <a:spcBef>
                <a:spcPts val="168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This </a:t>
            </a:r>
            <a:r>
              <a:rPr sz="1400" spc="20" dirty="0">
                <a:latin typeface="Microsoft Sans Serif"/>
                <a:cs typeface="Microsoft Sans Serif"/>
              </a:rPr>
              <a:t>ﬁgure </a:t>
            </a:r>
            <a:r>
              <a:rPr sz="1400" spc="25" dirty="0">
                <a:latin typeface="Microsoft Sans Serif"/>
                <a:cs typeface="Microsoft Sans Serif"/>
              </a:rPr>
              <a:t>was </a:t>
            </a:r>
            <a:r>
              <a:rPr sz="1400" b="1" spc="45" dirty="0">
                <a:solidFill>
                  <a:srgbClr val="0000FF"/>
                </a:solidFill>
                <a:latin typeface="Arial"/>
                <a:cs typeface="Arial"/>
              </a:rPr>
              <a:t>153.17% </a:t>
            </a:r>
            <a:r>
              <a:rPr sz="1400" spc="10" dirty="0">
                <a:latin typeface="Microsoft Sans Serif"/>
                <a:cs typeface="Microsoft Sans Serif"/>
              </a:rPr>
              <a:t>greater </a:t>
            </a:r>
            <a:r>
              <a:rPr sz="1400" spc="20" dirty="0">
                <a:latin typeface="Microsoft Sans Serif"/>
                <a:cs typeface="Microsoft Sans Serif"/>
              </a:rPr>
              <a:t>than 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b="1" spc="-55" dirty="0">
                <a:latin typeface="Arial"/>
                <a:cs typeface="Arial"/>
              </a:rPr>
              <a:t>January's </a:t>
            </a:r>
            <a:r>
              <a:rPr sz="1400" spc="-20" dirty="0">
                <a:latin typeface="Microsoft Sans Serif"/>
                <a:cs typeface="Microsoft Sans Serif"/>
              </a:rPr>
              <a:t>sales,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40" dirty="0">
                <a:latin typeface="Microsoft Sans Serif"/>
                <a:cs typeface="Microsoft Sans Serif"/>
              </a:rPr>
              <a:t>lowest </a:t>
            </a:r>
            <a:r>
              <a:rPr sz="1400" spc="-5" dirty="0">
                <a:latin typeface="Microsoft Sans Serif"/>
                <a:cs typeface="Microsoft Sans Serif"/>
              </a:rPr>
              <a:t>recorded </a:t>
            </a:r>
            <a:r>
              <a:rPr sz="1400" spc="30" dirty="0">
                <a:latin typeface="Microsoft Sans Serif"/>
                <a:cs typeface="Microsoft Sans Serif"/>
              </a:rPr>
              <a:t>at 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b="1" spc="25" dirty="0">
                <a:solidFill>
                  <a:srgbClr val="990000"/>
                </a:solidFill>
                <a:latin typeface="Arial"/>
                <a:cs typeface="Arial"/>
              </a:rPr>
              <a:t>18,22,256.73</a:t>
            </a:r>
            <a:r>
              <a:rPr sz="1400" spc="25" dirty="0">
                <a:latin typeface="Microsoft Sans Serif"/>
                <a:cs typeface="Microsoft Sans Serif"/>
              </a:rPr>
              <a:t>.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December's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sales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represented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a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notable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b="1" spc="45" dirty="0">
                <a:solidFill>
                  <a:srgbClr val="0000FF"/>
                </a:solidFill>
                <a:latin typeface="Arial"/>
                <a:cs typeface="Arial"/>
              </a:rPr>
              <a:t>13.38%</a:t>
            </a:r>
            <a:r>
              <a:rPr sz="1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b="1" spc="-15" dirty="0">
                <a:latin typeface="Arial"/>
                <a:cs typeface="Arial"/>
              </a:rPr>
              <a:t>annual </a:t>
            </a:r>
            <a:r>
              <a:rPr sz="1400" b="1" spc="5" dirty="0">
                <a:latin typeface="Arial"/>
                <a:cs typeface="Arial"/>
              </a:rPr>
              <a:t>total</a:t>
            </a:r>
            <a:r>
              <a:rPr sz="1400" spc="5" dirty="0">
                <a:latin typeface="Microsoft Sans Serif"/>
                <a:cs typeface="Microsoft Sans Serif"/>
              </a:rPr>
              <a:t>.</a:t>
            </a:r>
            <a:endParaRPr sz="1400">
              <a:latin typeface="Microsoft Sans Serif"/>
              <a:cs typeface="Microsoft Sans Serif"/>
            </a:endParaRPr>
          </a:p>
          <a:p>
            <a:pPr marL="422275" marR="39370" indent="-409575">
              <a:lnSpc>
                <a:spcPct val="100000"/>
              </a:lnSpc>
              <a:spcBef>
                <a:spcPts val="168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Throughout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year,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sales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varied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signiﬁcantly,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ranging </a:t>
            </a:r>
            <a:r>
              <a:rPr sz="1400" spc="30" dirty="0">
                <a:latin typeface="Microsoft Sans Serif"/>
                <a:cs typeface="Microsoft Sans Serif"/>
              </a:rPr>
              <a:t>from </a:t>
            </a:r>
            <a:r>
              <a:rPr sz="1400" spc="-40" dirty="0">
                <a:latin typeface="Microsoft Sans Serif"/>
                <a:cs typeface="Microsoft Sans Serif"/>
              </a:rPr>
              <a:t>a </a:t>
            </a:r>
            <a:r>
              <a:rPr sz="1400" spc="80" dirty="0">
                <a:latin typeface="Microsoft Sans Serif"/>
                <a:cs typeface="Microsoft Sans Serif"/>
              </a:rPr>
              <a:t>low </a:t>
            </a:r>
            <a:r>
              <a:rPr sz="1400" spc="30" dirty="0">
                <a:latin typeface="Microsoft Sans Serif"/>
                <a:cs typeface="Microsoft Sans Serif"/>
              </a:rPr>
              <a:t>of </a:t>
            </a:r>
            <a:r>
              <a:rPr sz="1400" spc="25" dirty="0">
                <a:latin typeface="Microsoft Sans Serif"/>
                <a:cs typeface="Microsoft Sans Serif"/>
              </a:rPr>
              <a:t>18,22,256.73 </a:t>
            </a:r>
            <a:r>
              <a:rPr sz="1400" spc="45" dirty="0">
                <a:latin typeface="Microsoft Sans Serif"/>
                <a:cs typeface="Microsoft Sans Serif"/>
              </a:rPr>
              <a:t>to </a:t>
            </a:r>
            <a:r>
              <a:rPr sz="1400" spc="-40" dirty="0">
                <a:latin typeface="Microsoft Sans Serif"/>
                <a:cs typeface="Microsoft Sans Serif"/>
              </a:rPr>
              <a:t>a </a:t>
            </a:r>
            <a:r>
              <a:rPr sz="1400" spc="20" dirty="0">
                <a:latin typeface="Microsoft Sans Serif"/>
                <a:cs typeface="Microsoft Sans Serif"/>
              </a:rPr>
              <a:t>high 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46,13,443.34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across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all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12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months.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925" y="2017674"/>
            <a:ext cx="4251424" cy="25429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"/>
            <a:ext cx="934249" cy="11463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3280" y="102"/>
            <a:ext cx="960722" cy="10230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4458" y="592204"/>
            <a:ext cx="43154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4" dirty="0"/>
              <a:t>Column</a:t>
            </a:r>
            <a:r>
              <a:rPr sz="4000" spc="-330" dirty="0"/>
              <a:t> </a:t>
            </a:r>
            <a:r>
              <a:rPr sz="4000" spc="-204" dirty="0"/>
              <a:t>Chart-Visual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624000" y="2013071"/>
            <a:ext cx="425831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162560" indent="-390525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300" b="1" spc="-20" dirty="0">
                <a:latin typeface="Arial"/>
                <a:cs typeface="Arial"/>
              </a:rPr>
              <a:t>Monday </a:t>
            </a:r>
            <a:r>
              <a:rPr sz="1300" spc="25" dirty="0">
                <a:latin typeface="Microsoft Sans Serif"/>
                <a:cs typeface="Microsoft Sans Serif"/>
              </a:rPr>
              <a:t>led the </a:t>
            </a:r>
            <a:r>
              <a:rPr sz="1300" spc="20" dirty="0">
                <a:latin typeface="Microsoft Sans Serif"/>
                <a:cs typeface="Microsoft Sans Serif"/>
              </a:rPr>
              <a:t>week </a:t>
            </a:r>
            <a:r>
              <a:rPr sz="1300" spc="65" dirty="0">
                <a:latin typeface="Microsoft Sans Serif"/>
                <a:cs typeface="Microsoft Sans Serif"/>
              </a:rPr>
              <a:t>with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10" dirty="0">
                <a:latin typeface="Microsoft Sans Serif"/>
                <a:cs typeface="Microsoft Sans Serif"/>
              </a:rPr>
              <a:t>highest </a:t>
            </a:r>
            <a:r>
              <a:rPr sz="1300" spc="-10" dirty="0">
                <a:latin typeface="Microsoft Sans Serif"/>
                <a:cs typeface="Microsoft Sans Serif"/>
              </a:rPr>
              <a:t>sales </a:t>
            </a:r>
            <a:r>
              <a:rPr sz="1300" dirty="0">
                <a:latin typeface="Microsoft Sans Serif"/>
                <a:cs typeface="Microsoft Sans Serif"/>
              </a:rPr>
              <a:t>sum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400" b="1" spc="25" dirty="0">
                <a:solidFill>
                  <a:srgbClr val="37761C"/>
                </a:solidFill>
                <a:latin typeface="Arial"/>
                <a:cs typeface="Arial"/>
              </a:rPr>
              <a:t>50,87,956.78</a:t>
            </a:r>
            <a:r>
              <a:rPr sz="1300" spc="25" dirty="0">
                <a:latin typeface="Microsoft Sans Serif"/>
                <a:cs typeface="Microsoft Sans Serif"/>
              </a:rPr>
              <a:t>,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marking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35" dirty="0">
                <a:latin typeface="Microsoft Sans Serif"/>
                <a:cs typeface="Microsoft Sans Serif"/>
              </a:rPr>
              <a:t>a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400" b="1" spc="40" dirty="0">
                <a:solidFill>
                  <a:srgbClr val="0000FF"/>
                </a:solidFill>
                <a:latin typeface="Arial"/>
                <a:cs typeface="Arial"/>
              </a:rPr>
              <a:t>5.13%</a:t>
            </a:r>
            <a:r>
              <a:rPr sz="1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increase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over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b="1" spc="-20" dirty="0">
                <a:latin typeface="Arial"/>
                <a:cs typeface="Arial"/>
              </a:rPr>
              <a:t>Wednesday's </a:t>
            </a:r>
            <a:r>
              <a:rPr sz="1300" spc="-10" dirty="0">
                <a:latin typeface="Microsoft Sans Serif"/>
                <a:cs typeface="Microsoft Sans Serif"/>
              </a:rPr>
              <a:t>sales </a:t>
            </a:r>
            <a:r>
              <a:rPr sz="1300" spc="40" dirty="0">
                <a:latin typeface="Microsoft Sans Serif"/>
                <a:cs typeface="Microsoft Sans Serif"/>
              </a:rPr>
              <a:t>total </a:t>
            </a:r>
            <a:r>
              <a:rPr sz="1300" spc="30" dirty="0">
                <a:latin typeface="Microsoft Sans Serif"/>
                <a:cs typeface="Microsoft Sans Serif"/>
              </a:rPr>
              <a:t>of </a:t>
            </a:r>
            <a:r>
              <a:rPr sz="1300" b="1" spc="25" dirty="0">
                <a:solidFill>
                  <a:srgbClr val="990000"/>
                </a:solidFill>
                <a:latin typeface="Arial"/>
                <a:cs typeface="Arial"/>
              </a:rPr>
              <a:t>48,39,465.16</a:t>
            </a:r>
            <a:r>
              <a:rPr sz="1300" spc="25" dirty="0">
                <a:latin typeface="Microsoft Sans Serif"/>
                <a:cs typeface="Microsoft Sans Serif"/>
              </a:rPr>
              <a:t>, the </a:t>
            </a:r>
            <a:r>
              <a:rPr sz="1300" spc="30" dirty="0">
                <a:latin typeface="Microsoft Sans Serif"/>
                <a:cs typeface="Microsoft Sans Serif"/>
              </a:rPr>
              <a:t> </a:t>
            </a:r>
            <a:r>
              <a:rPr sz="1300" spc="40" dirty="0">
                <a:latin typeface="Microsoft Sans Serif"/>
                <a:cs typeface="Microsoft Sans Serif"/>
              </a:rPr>
              <a:t>lowest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recorded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for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week.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S PGothic"/>
              <a:buChar char="➢"/>
            </a:pPr>
            <a:endParaRPr sz="1350">
              <a:latin typeface="Microsoft Sans Serif"/>
              <a:cs typeface="Microsoft Sans Serif"/>
            </a:endParaRPr>
          </a:p>
          <a:p>
            <a:pPr marL="403225" marR="185420" indent="-390525">
              <a:lnSpc>
                <a:spcPct val="100000"/>
              </a:lnSpc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300" spc="5" dirty="0">
                <a:latin typeface="Microsoft Sans Serif"/>
                <a:cs typeface="Microsoft Sans Serif"/>
              </a:rPr>
              <a:t>Notably,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Monday's</a:t>
            </a:r>
            <a:r>
              <a:rPr sz="1300" spc="-10" dirty="0">
                <a:latin typeface="Microsoft Sans Serif"/>
                <a:cs typeface="Microsoft Sans Serif"/>
              </a:rPr>
              <a:t> sales</a:t>
            </a:r>
            <a:r>
              <a:rPr sz="1300" spc="-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accounted </a:t>
            </a:r>
            <a:r>
              <a:rPr sz="1300" spc="25" dirty="0">
                <a:latin typeface="Microsoft Sans Serif"/>
                <a:cs typeface="Microsoft Sans Serif"/>
              </a:rPr>
              <a:t>for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b="1" spc="40" dirty="0">
                <a:solidFill>
                  <a:srgbClr val="0000FF"/>
                </a:solidFill>
                <a:latin typeface="Arial"/>
                <a:cs typeface="Arial"/>
              </a:rPr>
              <a:t>14.75%</a:t>
            </a:r>
            <a:r>
              <a:rPr sz="13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b="1" spc="20" dirty="0">
                <a:latin typeface="Arial"/>
                <a:cs typeface="Arial"/>
              </a:rPr>
              <a:t>total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weekly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40" dirty="0">
                <a:latin typeface="Arial"/>
                <a:cs typeface="Arial"/>
              </a:rPr>
              <a:t>sales</a:t>
            </a:r>
            <a:r>
              <a:rPr sz="1300" spc="-40" dirty="0">
                <a:latin typeface="Microsoft Sans Serif"/>
                <a:cs typeface="Microsoft Sans Serif"/>
              </a:rPr>
              <a:t>.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S PGothic"/>
              <a:buChar char="➢"/>
            </a:pPr>
            <a:endParaRPr sz="1350">
              <a:latin typeface="Microsoft Sans Serif"/>
              <a:cs typeface="Microsoft Sans Serif"/>
            </a:endParaRPr>
          </a:p>
          <a:p>
            <a:pPr marL="403225" marR="5080" indent="-390525">
              <a:lnSpc>
                <a:spcPct val="100000"/>
              </a:lnSpc>
              <a:spcBef>
                <a:spcPts val="5"/>
              </a:spcBef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300" spc="15" dirty="0">
                <a:latin typeface="Microsoft Sans Serif"/>
                <a:cs typeface="Microsoft Sans Serif"/>
              </a:rPr>
              <a:t>Throughout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5" dirty="0">
                <a:latin typeface="Microsoft Sans Serif"/>
                <a:cs typeface="Microsoft Sans Serif"/>
              </a:rPr>
              <a:t>seven-day </a:t>
            </a:r>
            <a:r>
              <a:rPr sz="1300" dirty="0">
                <a:latin typeface="Microsoft Sans Serif"/>
                <a:cs typeface="Microsoft Sans Serif"/>
              </a:rPr>
              <a:t>period, </a:t>
            </a:r>
            <a:r>
              <a:rPr sz="1300" spc="-10" dirty="0">
                <a:latin typeface="Microsoft Sans Serif"/>
                <a:cs typeface="Microsoft Sans Serif"/>
              </a:rPr>
              <a:t>sales </a:t>
            </a:r>
            <a:r>
              <a:rPr sz="1300" dirty="0">
                <a:latin typeface="Microsoft Sans Serif"/>
                <a:cs typeface="Microsoft Sans Serif"/>
              </a:rPr>
              <a:t>varied </a:t>
            </a:r>
            <a:r>
              <a:rPr sz="1300" spc="30" dirty="0">
                <a:latin typeface="Microsoft Sans Serif"/>
                <a:cs typeface="Microsoft Sans Serif"/>
              </a:rPr>
              <a:t>from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-35" dirty="0">
                <a:latin typeface="Microsoft Sans Serif"/>
                <a:cs typeface="Microsoft Sans Serif"/>
              </a:rPr>
              <a:t>a </a:t>
            </a:r>
            <a:r>
              <a:rPr sz="1300" spc="70" dirty="0">
                <a:latin typeface="Microsoft Sans Serif"/>
                <a:cs typeface="Microsoft Sans Serif"/>
              </a:rPr>
              <a:t>low </a:t>
            </a:r>
            <a:r>
              <a:rPr sz="1300" spc="30" dirty="0">
                <a:latin typeface="Microsoft Sans Serif"/>
                <a:cs typeface="Microsoft Sans Serif"/>
              </a:rPr>
              <a:t>of </a:t>
            </a:r>
            <a:r>
              <a:rPr sz="1300" spc="25" dirty="0">
                <a:latin typeface="Microsoft Sans Serif"/>
                <a:cs typeface="Microsoft Sans Serif"/>
              </a:rPr>
              <a:t>48,39,465.16 </a:t>
            </a:r>
            <a:r>
              <a:rPr sz="1300" spc="40" dirty="0">
                <a:latin typeface="Microsoft Sans Serif"/>
                <a:cs typeface="Microsoft Sans Serif"/>
              </a:rPr>
              <a:t>to </a:t>
            </a:r>
            <a:r>
              <a:rPr sz="1300" spc="-35" dirty="0">
                <a:latin typeface="Microsoft Sans Serif"/>
                <a:cs typeface="Microsoft Sans Serif"/>
              </a:rPr>
              <a:t>a </a:t>
            </a:r>
            <a:r>
              <a:rPr sz="1300" spc="15" dirty="0">
                <a:latin typeface="Microsoft Sans Serif"/>
                <a:cs typeface="Microsoft Sans Serif"/>
              </a:rPr>
              <a:t>high </a:t>
            </a:r>
            <a:r>
              <a:rPr sz="1300" spc="30" dirty="0">
                <a:latin typeface="Microsoft Sans Serif"/>
                <a:cs typeface="Microsoft Sans Serif"/>
              </a:rPr>
              <a:t>of </a:t>
            </a:r>
            <a:r>
              <a:rPr sz="1300" spc="15" dirty="0">
                <a:latin typeface="Microsoft Sans Serif"/>
                <a:cs typeface="Microsoft Sans Serif"/>
              </a:rPr>
              <a:t>50,87,956.78, 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highlighting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ﬂuctuations</a:t>
            </a:r>
            <a:r>
              <a:rPr sz="1300" spc="-20" dirty="0">
                <a:latin typeface="Microsoft Sans Serif"/>
                <a:cs typeface="Microsoft Sans Serif"/>
              </a:rPr>
              <a:t> across </a:t>
            </a:r>
            <a:r>
              <a:rPr sz="1300" spc="20" dirty="0">
                <a:latin typeface="Microsoft Sans Serif"/>
                <a:cs typeface="Microsoft Sans Serif"/>
              </a:rPr>
              <a:t>different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days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week.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424" y="1946650"/>
            <a:ext cx="4286199" cy="2651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"/>
            <a:ext cx="934249" cy="11463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3280" y="102"/>
            <a:ext cx="960722" cy="10230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0278" y="592204"/>
            <a:ext cx="3444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80" dirty="0"/>
              <a:t>Bar</a:t>
            </a:r>
            <a:r>
              <a:rPr sz="4000" spc="-330" dirty="0"/>
              <a:t> </a:t>
            </a:r>
            <a:r>
              <a:rPr sz="4000" spc="-204" dirty="0"/>
              <a:t>Chart-Visual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4624000" y="2131366"/>
            <a:ext cx="4204970" cy="244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indent="-390525">
              <a:lnSpc>
                <a:spcPts val="1560"/>
              </a:lnSpc>
              <a:spcBef>
                <a:spcPts val="100"/>
              </a:spcBef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300" spc="-10" dirty="0">
                <a:latin typeface="Microsoft Sans Serif"/>
                <a:cs typeface="Microsoft Sans Serif"/>
              </a:rPr>
              <a:t>In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terms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quantity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ordered,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b="1" spc="25" dirty="0">
                <a:latin typeface="Arial"/>
                <a:cs typeface="Arial"/>
              </a:rPr>
              <a:t>AAA</a:t>
            </a:r>
            <a:r>
              <a:rPr sz="1300" b="1" spc="-15" dirty="0">
                <a:latin typeface="Arial"/>
                <a:cs typeface="Arial"/>
              </a:rPr>
              <a:t> Batteries</a:t>
            </a:r>
            <a:endParaRPr sz="1300">
              <a:latin typeface="Arial"/>
              <a:cs typeface="Arial"/>
            </a:endParaRPr>
          </a:p>
          <a:p>
            <a:pPr marL="403225">
              <a:lnSpc>
                <a:spcPts val="1680"/>
              </a:lnSpc>
            </a:pPr>
            <a:r>
              <a:rPr sz="1300" spc="10" dirty="0">
                <a:latin typeface="Microsoft Sans Serif"/>
                <a:cs typeface="Microsoft Sans Serif"/>
              </a:rPr>
              <a:t>(4-pack)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stood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out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65" dirty="0">
                <a:latin typeface="Microsoft Sans Serif"/>
                <a:cs typeface="Microsoft Sans Serif"/>
              </a:rPr>
              <a:t>with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highest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sum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400" b="1" spc="40" dirty="0">
                <a:solidFill>
                  <a:srgbClr val="37761C"/>
                </a:solidFill>
                <a:latin typeface="Arial"/>
                <a:cs typeface="Arial"/>
              </a:rPr>
              <a:t>31,017</a:t>
            </a:r>
            <a:endParaRPr sz="1400">
              <a:latin typeface="Arial"/>
              <a:cs typeface="Arial"/>
            </a:endParaRPr>
          </a:p>
          <a:p>
            <a:pPr marL="403225">
              <a:lnSpc>
                <a:spcPct val="100000"/>
              </a:lnSpc>
            </a:pPr>
            <a:r>
              <a:rPr sz="1300" dirty="0">
                <a:latin typeface="Microsoft Sans Serif"/>
                <a:cs typeface="Microsoft Sans Serif"/>
              </a:rPr>
              <a:t>units,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surpassing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45" dirty="0">
                <a:latin typeface="Microsoft Sans Serif"/>
                <a:cs typeface="Microsoft Sans Serif"/>
              </a:rPr>
              <a:t>Wired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Headphones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by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400" b="1" spc="30" dirty="0">
                <a:solidFill>
                  <a:srgbClr val="0000FF"/>
                </a:solidFill>
                <a:latin typeface="Arial"/>
                <a:cs typeface="Arial"/>
              </a:rPr>
              <a:t>50.88%</a:t>
            </a:r>
            <a:r>
              <a:rPr sz="1300" spc="30" dirty="0">
                <a:latin typeface="Microsoft Sans Serif"/>
                <a:cs typeface="Microsoft Sans Serif"/>
              </a:rPr>
              <a:t>.</a:t>
            </a:r>
            <a:endParaRPr sz="1300">
              <a:latin typeface="Microsoft Sans Serif"/>
              <a:cs typeface="Microsoft Sans Serif"/>
            </a:endParaRPr>
          </a:p>
          <a:p>
            <a:pPr marL="403225" marR="5080" indent="-390525">
              <a:lnSpc>
                <a:spcPct val="100000"/>
              </a:lnSpc>
              <a:spcBef>
                <a:spcPts val="1560"/>
              </a:spcBef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300" b="1" spc="25" dirty="0">
                <a:latin typeface="Arial"/>
                <a:cs typeface="Arial"/>
              </a:rPr>
              <a:t>Wired </a:t>
            </a:r>
            <a:r>
              <a:rPr sz="1300" b="1" spc="-25" dirty="0">
                <a:latin typeface="Arial"/>
                <a:cs typeface="Arial"/>
              </a:rPr>
              <a:t>Headphones </a:t>
            </a:r>
            <a:r>
              <a:rPr sz="1300" spc="-5" dirty="0">
                <a:latin typeface="Microsoft Sans Serif"/>
                <a:cs typeface="Microsoft Sans Serif"/>
              </a:rPr>
              <a:t>recorded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40" dirty="0">
                <a:latin typeface="Microsoft Sans Serif"/>
                <a:cs typeface="Microsoft Sans Serif"/>
              </a:rPr>
              <a:t>lowest </a:t>
            </a:r>
            <a:r>
              <a:rPr sz="1300" dirty="0">
                <a:latin typeface="Microsoft Sans Serif"/>
                <a:cs typeface="Microsoft Sans Serif"/>
              </a:rPr>
              <a:t>sum </a:t>
            </a:r>
            <a:r>
              <a:rPr sz="1300" spc="25" dirty="0">
                <a:latin typeface="Microsoft Sans Serif"/>
                <a:cs typeface="Microsoft Sans Serif"/>
              </a:rPr>
              <a:t>at </a:t>
            </a:r>
            <a:r>
              <a:rPr sz="1300" spc="30" dirty="0">
                <a:latin typeface="Microsoft Sans Serif"/>
                <a:cs typeface="Microsoft Sans Serif"/>
              </a:rPr>
              <a:t> </a:t>
            </a:r>
            <a:r>
              <a:rPr sz="1400" b="1" spc="40" dirty="0">
                <a:solidFill>
                  <a:srgbClr val="990000"/>
                </a:solidFill>
                <a:latin typeface="Arial"/>
                <a:cs typeface="Arial"/>
              </a:rPr>
              <a:t>20,557</a:t>
            </a:r>
            <a:r>
              <a:rPr sz="1400" b="1" spc="-1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units.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Interestingly,</a:t>
            </a:r>
            <a:r>
              <a:rPr sz="1300" spc="-5" dirty="0">
                <a:latin typeface="Microsoft Sans Serif"/>
                <a:cs typeface="Microsoft Sans Serif"/>
              </a:rPr>
              <a:t> </a:t>
            </a:r>
            <a:r>
              <a:rPr sz="1300" spc="80" dirty="0">
                <a:latin typeface="Microsoft Sans Serif"/>
                <a:cs typeface="Microsoft Sans Serif"/>
              </a:rPr>
              <a:t>AAA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Batteries</a:t>
            </a:r>
            <a:r>
              <a:rPr sz="1300" spc="-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(4-pack)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constituted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b="1" spc="40" dirty="0">
                <a:solidFill>
                  <a:srgbClr val="0000FF"/>
                </a:solidFill>
                <a:latin typeface="Arial"/>
                <a:cs typeface="Arial"/>
              </a:rPr>
              <a:t>24.54%</a:t>
            </a:r>
            <a:r>
              <a:rPr sz="13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b="1" spc="20" dirty="0">
                <a:latin typeface="Arial"/>
                <a:cs typeface="Arial"/>
              </a:rPr>
              <a:t>total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quantity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spc="-30" dirty="0">
                <a:latin typeface="Arial"/>
                <a:cs typeface="Arial"/>
              </a:rPr>
              <a:t>ordered</a:t>
            </a:r>
            <a:r>
              <a:rPr sz="1300" spc="-30" dirty="0">
                <a:latin typeface="Microsoft Sans Serif"/>
                <a:cs typeface="Microsoft Sans Serif"/>
              </a:rPr>
              <a:t>.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S PGothic"/>
              <a:buChar char="➢"/>
            </a:pPr>
            <a:endParaRPr sz="1350">
              <a:latin typeface="Microsoft Sans Serif"/>
              <a:cs typeface="Microsoft Sans Serif"/>
            </a:endParaRPr>
          </a:p>
          <a:p>
            <a:pPr marL="403225" marR="157480" indent="-390525">
              <a:lnSpc>
                <a:spcPct val="100000"/>
              </a:lnSpc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300" spc="-5" dirty="0">
                <a:latin typeface="Microsoft Sans Serif"/>
                <a:cs typeface="Microsoft Sans Serif"/>
              </a:rPr>
              <a:t>Across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15" dirty="0">
                <a:latin typeface="Microsoft Sans Serif"/>
                <a:cs typeface="Microsoft Sans Serif"/>
              </a:rPr>
              <a:t>ﬁve </a:t>
            </a:r>
            <a:r>
              <a:rPr sz="1300" spc="10" dirty="0">
                <a:latin typeface="Microsoft Sans Serif"/>
                <a:cs typeface="Microsoft Sans Serif"/>
              </a:rPr>
              <a:t>products </a:t>
            </a:r>
            <a:r>
              <a:rPr sz="1300" spc="-15" dirty="0">
                <a:latin typeface="Microsoft Sans Serif"/>
                <a:cs typeface="Microsoft Sans Serif"/>
              </a:rPr>
              <a:t>analyzed,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dirty="0">
                <a:latin typeface="Microsoft Sans Serif"/>
                <a:cs typeface="Microsoft Sans Serif"/>
              </a:rPr>
              <a:t>range </a:t>
            </a:r>
            <a:r>
              <a:rPr sz="1300" spc="30" dirty="0">
                <a:latin typeface="Microsoft Sans Serif"/>
                <a:cs typeface="Microsoft Sans Serif"/>
              </a:rPr>
              <a:t>of </a:t>
            </a:r>
            <a:r>
              <a:rPr sz="1300" spc="3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quantity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ordered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spanned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from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5" dirty="0">
                <a:latin typeface="Microsoft Sans Serif"/>
                <a:cs typeface="Microsoft Sans Serif"/>
              </a:rPr>
              <a:t>20,557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40" dirty="0">
                <a:latin typeface="Microsoft Sans Serif"/>
                <a:cs typeface="Microsoft Sans Serif"/>
              </a:rPr>
              <a:t>to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35" dirty="0">
                <a:latin typeface="Microsoft Sans Serif"/>
                <a:cs typeface="Microsoft Sans Serif"/>
              </a:rPr>
              <a:t>31,017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units, </a:t>
            </a:r>
            <a:r>
              <a:rPr sz="1300" spc="20" dirty="0">
                <a:latin typeface="Microsoft Sans Serif"/>
                <a:cs typeface="Microsoft Sans Serif"/>
              </a:rPr>
              <a:t>reﬂecting </a:t>
            </a:r>
            <a:r>
              <a:rPr sz="1300" dirty="0">
                <a:latin typeface="Microsoft Sans Serif"/>
                <a:cs typeface="Microsoft Sans Serif"/>
              </a:rPr>
              <a:t>varied </a:t>
            </a:r>
            <a:r>
              <a:rPr sz="1300" spc="5" dirty="0">
                <a:latin typeface="Microsoft Sans Serif"/>
                <a:cs typeface="Microsoft Sans Serif"/>
              </a:rPr>
              <a:t>demand </a:t>
            </a:r>
            <a:r>
              <a:rPr sz="1300" spc="10" dirty="0">
                <a:latin typeface="Microsoft Sans Serif"/>
                <a:cs typeface="Microsoft Sans Serif"/>
              </a:rPr>
              <a:t>levels </a:t>
            </a:r>
            <a:r>
              <a:rPr sz="1300" spc="-20" dirty="0">
                <a:latin typeface="Microsoft Sans Serif"/>
                <a:cs typeface="Microsoft Sans Serif"/>
              </a:rPr>
              <a:t>across 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different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product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categories.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800" y="1994324"/>
            <a:ext cx="4362499" cy="25663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"/>
            <a:ext cx="934249" cy="11463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3280" y="102"/>
            <a:ext cx="960722" cy="10230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37646" y="592204"/>
            <a:ext cx="32689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95" dirty="0"/>
              <a:t>Geospatial</a:t>
            </a:r>
            <a:r>
              <a:rPr sz="4000" spc="-330" dirty="0"/>
              <a:t> </a:t>
            </a:r>
            <a:r>
              <a:rPr sz="4000" spc="-125" dirty="0"/>
              <a:t>Map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985" marR="33020" indent="-390525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832985" algn="l"/>
                <a:tab pos="4833620" algn="l"/>
              </a:tabLst>
            </a:pPr>
            <a:r>
              <a:rPr sz="1300" spc="-35" dirty="0">
                <a:solidFill>
                  <a:srgbClr val="000000"/>
                </a:solidFill>
                <a:latin typeface="Arial"/>
                <a:cs typeface="Arial"/>
              </a:rPr>
              <a:t>San</a:t>
            </a:r>
            <a:r>
              <a:rPr sz="13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1300" spc="-1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sz="1300" spc="-65" dirty="0">
                <a:solidFill>
                  <a:srgbClr val="000000"/>
                </a:solidFill>
                <a:latin typeface="Arial"/>
                <a:cs typeface="Arial"/>
              </a:rPr>
              <a:t>ancis</a:t>
            </a:r>
            <a:r>
              <a:rPr sz="1300" spc="-85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sz="1300" spc="-5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3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eme</a:t>
            </a:r>
            <a:r>
              <a:rPr sz="13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1300" b="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ged</a:t>
            </a:r>
            <a:r>
              <a:rPr sz="13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as</a:t>
            </a:r>
            <a:r>
              <a:rPr sz="13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13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80" dirty="0">
                <a:solidFill>
                  <a:srgbClr val="000000"/>
                </a:solidFill>
                <a:latin typeface="Microsoft Sans Serif"/>
                <a:cs typeface="Microsoft Sans Serif"/>
              </a:rPr>
              <a:t>t</a:t>
            </a:r>
            <a:r>
              <a:rPr sz="13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op</a:t>
            </a:r>
            <a:r>
              <a:rPr sz="13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pe</a:t>
            </a:r>
            <a:r>
              <a:rPr sz="1300" b="0" spc="35" dirty="0">
                <a:solidFill>
                  <a:srgbClr val="000000"/>
                </a:solidFill>
                <a:latin typeface="Microsoft Sans Serif"/>
                <a:cs typeface="Microsoft Sans Serif"/>
              </a:rPr>
              <a:t>r</a:t>
            </a:r>
            <a:r>
              <a:rPr sz="13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f</a:t>
            </a:r>
            <a:r>
              <a:rPr sz="1300" b="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ormer</a:t>
            </a:r>
            <a:r>
              <a:rPr sz="13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with  </a:t>
            </a:r>
            <a:r>
              <a:rPr sz="13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sales </a:t>
            </a:r>
            <a:r>
              <a:rPr sz="1300" b="0" spc="35" dirty="0">
                <a:solidFill>
                  <a:srgbClr val="000000"/>
                </a:solidFill>
                <a:latin typeface="Microsoft Sans Serif"/>
                <a:cs typeface="Microsoft Sans Serif"/>
              </a:rPr>
              <a:t>totaling </a:t>
            </a:r>
            <a:r>
              <a:rPr sz="1400" spc="25" dirty="0">
                <a:solidFill>
                  <a:srgbClr val="37761C"/>
                </a:solidFill>
                <a:latin typeface="Arial"/>
                <a:cs typeface="Arial"/>
              </a:rPr>
              <a:t>82,62,203.91</a:t>
            </a:r>
            <a:r>
              <a:rPr sz="1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, </a:t>
            </a:r>
            <a:r>
              <a:rPr sz="1300" b="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marking </a:t>
            </a:r>
            <a:r>
              <a:rPr sz="1300" b="0" spc="-35" dirty="0">
                <a:solidFill>
                  <a:srgbClr val="000000"/>
                </a:solidFill>
                <a:latin typeface="Microsoft Sans Serif"/>
                <a:cs typeface="Microsoft Sans Serif"/>
              </a:rPr>
              <a:t>a </a:t>
            </a:r>
            <a:r>
              <a:rPr sz="13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substantial </a:t>
            </a:r>
            <a:r>
              <a:rPr sz="13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0000FF"/>
                </a:solidFill>
                <a:latin typeface="Arial"/>
                <a:cs typeface="Arial"/>
              </a:rPr>
              <a:t>195.55%</a:t>
            </a:r>
            <a:r>
              <a:rPr sz="14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0" spc="-20" dirty="0">
                <a:solidFill>
                  <a:srgbClr val="000000"/>
                </a:solidFill>
                <a:latin typeface="Microsoft Sans Serif"/>
                <a:cs typeface="Microsoft Sans Serif"/>
              </a:rPr>
              <a:t>increase</a:t>
            </a:r>
            <a:r>
              <a:rPr sz="13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over</a:t>
            </a:r>
            <a:r>
              <a:rPr sz="13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000000"/>
                </a:solidFill>
                <a:latin typeface="Arial"/>
                <a:cs typeface="Arial"/>
              </a:rPr>
              <a:t>Atlanta,</a:t>
            </a:r>
            <a:r>
              <a:rPr sz="13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3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which</a:t>
            </a:r>
            <a:r>
              <a:rPr sz="13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recorded</a:t>
            </a:r>
            <a:r>
              <a:rPr sz="13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the </a:t>
            </a:r>
            <a:r>
              <a:rPr sz="1300" b="0" spc="-3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lowest</a:t>
            </a:r>
            <a:r>
              <a:rPr sz="1300" b="0" spc="-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sales</a:t>
            </a:r>
            <a:r>
              <a:rPr sz="13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sum</a:t>
            </a:r>
            <a:r>
              <a:rPr sz="13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3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at</a:t>
            </a:r>
            <a:r>
              <a:rPr sz="13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990000"/>
                </a:solidFill>
                <a:latin typeface="Arial"/>
                <a:cs typeface="Arial"/>
              </a:rPr>
              <a:t>27,95,498.58</a:t>
            </a:r>
            <a:r>
              <a:rPr sz="13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.</a:t>
            </a:r>
            <a:endParaRPr sz="1300">
              <a:latin typeface="Microsoft Sans Serif"/>
              <a:cs typeface="Microsoft Sans Serif"/>
            </a:endParaRPr>
          </a:p>
          <a:p>
            <a:pPr marL="4832985" indent="-409575">
              <a:lnSpc>
                <a:spcPct val="100000"/>
              </a:lnSpc>
              <a:spcBef>
                <a:spcPts val="1555"/>
              </a:spcBef>
              <a:buFont typeface="MS PGothic"/>
              <a:buChar char="➢"/>
              <a:tabLst>
                <a:tab pos="4832985" algn="l"/>
                <a:tab pos="4833620" algn="l"/>
              </a:tabLst>
            </a:pPr>
            <a:r>
              <a:rPr sz="1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Impressively, </a:t>
            </a:r>
            <a:r>
              <a:rPr sz="1400" b="0" spc="-35" dirty="0">
                <a:solidFill>
                  <a:srgbClr val="000000"/>
                </a:solidFill>
                <a:latin typeface="Microsoft Sans Serif"/>
                <a:cs typeface="Microsoft Sans Serif"/>
              </a:rPr>
              <a:t>San</a:t>
            </a:r>
            <a:r>
              <a:rPr sz="1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-25" dirty="0">
                <a:solidFill>
                  <a:srgbClr val="000000"/>
                </a:solidFill>
                <a:latin typeface="Microsoft Sans Serif"/>
                <a:cs typeface="Microsoft Sans Serif"/>
              </a:rPr>
              <a:t>Francisco's</a:t>
            </a:r>
            <a:r>
              <a:rPr sz="1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sales </a:t>
            </a:r>
            <a:r>
              <a:rPr sz="14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contributed</a:t>
            </a:r>
            <a:r>
              <a:rPr sz="1400" b="0" spc="-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to</a:t>
            </a:r>
            <a:endParaRPr sz="1400">
              <a:latin typeface="Microsoft Sans Serif"/>
              <a:cs typeface="Microsoft Sans Serif"/>
            </a:endParaRPr>
          </a:p>
          <a:p>
            <a:pPr marL="4832985">
              <a:lnSpc>
                <a:spcPct val="100000"/>
              </a:lnSpc>
            </a:pPr>
            <a:r>
              <a:rPr sz="1400" spc="45" dirty="0">
                <a:solidFill>
                  <a:srgbClr val="0000FF"/>
                </a:solidFill>
                <a:latin typeface="Arial"/>
                <a:cs typeface="Arial"/>
              </a:rPr>
              <a:t>33.27%</a:t>
            </a:r>
            <a:r>
              <a:rPr sz="14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1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1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000000"/>
                </a:solidFill>
                <a:latin typeface="Arial"/>
                <a:cs typeface="Arial"/>
              </a:rPr>
              <a:t>total</a:t>
            </a:r>
            <a:r>
              <a:rPr sz="14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000000"/>
                </a:solidFill>
                <a:latin typeface="Arial"/>
                <a:cs typeface="Arial"/>
              </a:rPr>
              <a:t>sales </a:t>
            </a:r>
            <a:r>
              <a:rPr sz="1400"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ﬁgure.</a:t>
            </a:r>
            <a:endParaRPr sz="1400">
              <a:latin typeface="Microsoft Sans Serif"/>
              <a:cs typeface="Microsoft Sans Serif"/>
            </a:endParaRPr>
          </a:p>
          <a:p>
            <a:pPr marL="4832985" marR="434340" indent="-409575">
              <a:lnSpc>
                <a:spcPct val="100000"/>
              </a:lnSpc>
              <a:spcBef>
                <a:spcPts val="1680"/>
              </a:spcBef>
              <a:buFont typeface="MS PGothic"/>
              <a:buChar char="➢"/>
              <a:tabLst>
                <a:tab pos="4832985" algn="l"/>
                <a:tab pos="4833620" algn="l"/>
              </a:tabLst>
            </a:pPr>
            <a:r>
              <a:rPr sz="1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Across</a:t>
            </a:r>
            <a:r>
              <a:rPr sz="1400" b="0" spc="-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the</a:t>
            </a:r>
            <a:r>
              <a:rPr sz="1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ﬁve</a:t>
            </a:r>
            <a:r>
              <a:rPr sz="1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cities</a:t>
            </a:r>
            <a:r>
              <a:rPr sz="1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analyzed, </a:t>
            </a:r>
            <a:r>
              <a:rPr sz="1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sales</a:t>
            </a:r>
            <a:r>
              <a:rPr sz="1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ﬁgures </a:t>
            </a:r>
            <a:r>
              <a:rPr sz="1400" b="0" spc="-3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ranged</a:t>
            </a:r>
            <a:r>
              <a:rPr sz="1400" b="0" spc="-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from</a:t>
            </a:r>
            <a:r>
              <a:rPr sz="1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27,95,498.58</a:t>
            </a:r>
            <a:r>
              <a:rPr sz="1400" b="0" spc="-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to</a:t>
            </a:r>
            <a:r>
              <a:rPr sz="14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82,62,203.91, </a:t>
            </a:r>
            <a:r>
              <a:rPr sz="1400" b="0" spc="-3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showcasing </a:t>
            </a:r>
            <a:r>
              <a:rPr sz="14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signiﬁcant </a:t>
            </a:r>
            <a:r>
              <a:rPr sz="1400"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disparities </a:t>
            </a:r>
            <a:r>
              <a:rPr sz="1400" b="0" spc="10" dirty="0">
                <a:solidFill>
                  <a:srgbClr val="000000"/>
                </a:solidFill>
                <a:latin typeface="Microsoft Sans Serif"/>
                <a:cs typeface="Microsoft Sans Serif"/>
              </a:rPr>
              <a:t>in </a:t>
            </a:r>
            <a:r>
              <a:rPr sz="1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sales </a:t>
            </a:r>
            <a:r>
              <a:rPr sz="1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5" dirty="0">
                <a:solidFill>
                  <a:srgbClr val="000000"/>
                </a:solidFill>
                <a:latin typeface="Microsoft Sans Serif"/>
                <a:cs typeface="Microsoft Sans Serif"/>
              </a:rPr>
              <a:t>performance</a:t>
            </a:r>
            <a:r>
              <a:rPr sz="1400" b="0" spc="-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-20" dirty="0">
                <a:solidFill>
                  <a:srgbClr val="000000"/>
                </a:solidFill>
                <a:latin typeface="Microsoft Sans Serif"/>
                <a:cs typeface="Microsoft Sans Serif"/>
              </a:rPr>
              <a:t>across </a:t>
            </a:r>
            <a:r>
              <a:rPr sz="14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different</a:t>
            </a:r>
            <a:r>
              <a:rPr sz="1400" b="0" spc="-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city</a:t>
            </a:r>
            <a:r>
              <a:rPr sz="1400" b="0" spc="-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markets.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800" y="1907325"/>
            <a:ext cx="4264475" cy="26968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"/>
            <a:ext cx="934249" cy="11463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3280" y="102"/>
            <a:ext cx="960722" cy="10230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2763" y="1597019"/>
            <a:ext cx="4624786" cy="3021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80237" y="592204"/>
            <a:ext cx="41840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80" dirty="0"/>
              <a:t>Top</a:t>
            </a:r>
            <a:r>
              <a:rPr sz="4000" spc="-330" dirty="0"/>
              <a:t> </a:t>
            </a:r>
            <a:r>
              <a:rPr sz="4000" spc="-320" dirty="0"/>
              <a:t>5</a:t>
            </a:r>
            <a:r>
              <a:rPr sz="4000" spc="-330" dirty="0"/>
              <a:t> </a:t>
            </a:r>
            <a:r>
              <a:rPr sz="4000" spc="-215" dirty="0"/>
              <a:t>cities</a:t>
            </a:r>
            <a:r>
              <a:rPr sz="4000" spc="-330" dirty="0"/>
              <a:t> </a:t>
            </a:r>
            <a:r>
              <a:rPr sz="4000" spc="-240" dirty="0"/>
              <a:t>by</a:t>
            </a:r>
            <a:r>
              <a:rPr sz="4000" spc="-330" dirty="0"/>
              <a:t> </a:t>
            </a:r>
            <a:r>
              <a:rPr sz="4000" spc="-105" dirty="0"/>
              <a:t>sales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357396" y="2095164"/>
            <a:ext cx="1462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solidFill>
                  <a:srgbClr val="000A38"/>
                </a:solidFill>
                <a:latin typeface="Trebuchet MS"/>
                <a:cs typeface="Trebuchet MS"/>
              </a:rPr>
              <a:t>San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135" dirty="0">
                <a:solidFill>
                  <a:srgbClr val="000A38"/>
                </a:solidFill>
                <a:latin typeface="Trebuchet MS"/>
                <a:cs typeface="Trebuchet MS"/>
              </a:rPr>
              <a:t>Francisco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6625" y="2340747"/>
            <a:ext cx="496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35" dirty="0">
                <a:solidFill>
                  <a:srgbClr val="000A38"/>
                </a:solidFill>
                <a:latin typeface="Arial"/>
                <a:cs typeface="Arial"/>
              </a:rPr>
              <a:t>8.2M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420" y="1989334"/>
            <a:ext cx="758825" cy="621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spc="-90" dirty="0">
                <a:solidFill>
                  <a:srgbClr val="000A38"/>
                </a:solidFill>
                <a:latin typeface="Trebuchet MS"/>
                <a:cs typeface="Trebuchet MS"/>
              </a:rPr>
              <a:t>Boston</a:t>
            </a:r>
            <a:endParaRPr sz="2000">
              <a:latin typeface="Trebuchet MS"/>
              <a:cs typeface="Trebuchet MS"/>
            </a:endParaRPr>
          </a:p>
          <a:p>
            <a:pPr marL="143510">
              <a:lnSpc>
                <a:spcPct val="100000"/>
              </a:lnSpc>
              <a:spcBef>
                <a:spcPts val="165"/>
              </a:spcBef>
            </a:pPr>
            <a:r>
              <a:rPr sz="1600" b="1" spc="35" dirty="0">
                <a:solidFill>
                  <a:srgbClr val="000A38"/>
                </a:solidFill>
                <a:latin typeface="Arial"/>
                <a:cs typeface="Arial"/>
              </a:rPr>
              <a:t>3.6M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743" y="3764706"/>
            <a:ext cx="1267460" cy="621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spc="-105" dirty="0">
                <a:solidFill>
                  <a:srgbClr val="000A38"/>
                </a:solidFill>
                <a:latin typeface="Trebuchet MS"/>
                <a:cs typeface="Trebuchet MS"/>
              </a:rPr>
              <a:t>Los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95" dirty="0">
                <a:solidFill>
                  <a:srgbClr val="000A38"/>
                </a:solidFill>
                <a:latin typeface="Trebuchet MS"/>
                <a:cs typeface="Trebuchet MS"/>
              </a:rPr>
              <a:t>Angeles</a:t>
            </a:r>
            <a:endParaRPr sz="2000">
              <a:latin typeface="Trebuchet MS"/>
              <a:cs typeface="Trebuchet MS"/>
            </a:endParaRPr>
          </a:p>
          <a:p>
            <a:pPr marL="454659">
              <a:lnSpc>
                <a:spcPct val="100000"/>
              </a:lnSpc>
              <a:spcBef>
                <a:spcPts val="165"/>
              </a:spcBef>
            </a:pPr>
            <a:r>
              <a:rPr sz="1600" b="1" spc="35" dirty="0">
                <a:solidFill>
                  <a:srgbClr val="000A38"/>
                </a:solidFill>
                <a:latin typeface="Arial"/>
                <a:cs typeface="Arial"/>
              </a:rPr>
              <a:t>5.4M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8339" y="1195915"/>
            <a:ext cx="7202805" cy="2634615"/>
            <a:chOff x="978339" y="1195915"/>
            <a:chExt cx="7202805" cy="2634615"/>
          </a:xfrm>
        </p:grpSpPr>
        <p:sp>
          <p:nvSpPr>
            <p:cNvPr id="11" name="object 11"/>
            <p:cNvSpPr/>
            <p:nvPr/>
          </p:nvSpPr>
          <p:spPr>
            <a:xfrm>
              <a:off x="1322625" y="1511375"/>
              <a:ext cx="2663190" cy="441325"/>
            </a:xfrm>
            <a:custGeom>
              <a:avLst/>
              <a:gdLst/>
              <a:ahLst/>
              <a:cxnLst/>
              <a:rect l="l" t="t" r="r" b="b"/>
              <a:pathLst>
                <a:path w="2663190" h="441325">
                  <a:moveTo>
                    <a:pt x="0" y="441285"/>
                  </a:moveTo>
                  <a:lnTo>
                    <a:pt x="0" y="0"/>
                  </a:lnTo>
                  <a:lnTo>
                    <a:pt x="2662569" y="0"/>
                  </a:lnTo>
                  <a:lnTo>
                    <a:pt x="2662569" y="382455"/>
                  </a:lnTo>
                </a:path>
              </a:pathLst>
            </a:custGeom>
            <a:ln w="19049">
              <a:solidFill>
                <a:srgbClr val="000A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4332" y="1884305"/>
              <a:ext cx="81724" cy="817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0076" y="3255837"/>
              <a:ext cx="81724" cy="817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87243" y="3217566"/>
              <a:ext cx="1290320" cy="541020"/>
            </a:xfrm>
            <a:custGeom>
              <a:avLst/>
              <a:gdLst/>
              <a:ahLst/>
              <a:cxnLst/>
              <a:rect l="l" t="t" r="r" b="b"/>
              <a:pathLst>
                <a:path w="1290320" h="541020">
                  <a:moveTo>
                    <a:pt x="1288628" y="471073"/>
                  </a:moveTo>
                  <a:lnTo>
                    <a:pt x="1290156" y="0"/>
                  </a:lnTo>
                  <a:lnTo>
                    <a:pt x="0" y="0"/>
                  </a:lnTo>
                  <a:lnTo>
                    <a:pt x="0" y="540710"/>
                  </a:lnTo>
                </a:path>
              </a:pathLst>
            </a:custGeom>
            <a:ln w="19049">
              <a:solidFill>
                <a:srgbClr val="000A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6381" y="3748752"/>
              <a:ext cx="81724" cy="817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49249" y="1511375"/>
              <a:ext cx="2070735" cy="892810"/>
            </a:xfrm>
            <a:custGeom>
              <a:avLst/>
              <a:gdLst/>
              <a:ahLst/>
              <a:cxnLst/>
              <a:rect l="l" t="t" r="r" b="b"/>
              <a:pathLst>
                <a:path w="2070734" h="892810">
                  <a:moveTo>
                    <a:pt x="2070336" y="511873"/>
                  </a:moveTo>
                  <a:lnTo>
                    <a:pt x="2070336" y="0"/>
                  </a:lnTo>
                  <a:lnTo>
                    <a:pt x="0" y="0"/>
                  </a:lnTo>
                  <a:lnTo>
                    <a:pt x="0" y="892495"/>
                  </a:lnTo>
                </a:path>
              </a:pathLst>
            </a:custGeom>
            <a:ln w="19049">
              <a:solidFill>
                <a:srgbClr val="000A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8388" y="2394345"/>
              <a:ext cx="81723" cy="817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6196" y="1219909"/>
              <a:ext cx="624519" cy="5783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6183" y="3006009"/>
              <a:ext cx="624519" cy="5783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339" y="2982016"/>
              <a:ext cx="622923" cy="59555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8339" y="1195915"/>
              <a:ext cx="622923" cy="59555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73199" y="1351289"/>
            <a:ext cx="299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68B0B1"/>
                </a:solidFill>
                <a:latin typeface="Trebuchet MS"/>
                <a:cs typeface="Trebuchet MS"/>
              </a:rPr>
              <a:t>04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96478" y="1351289"/>
            <a:ext cx="2463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05" dirty="0">
                <a:solidFill>
                  <a:srgbClr val="D4815F"/>
                </a:solidFill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9293" y="3119452"/>
            <a:ext cx="18434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0070" algn="l"/>
              </a:tabLst>
            </a:pPr>
            <a:r>
              <a:rPr sz="2000" b="1" strike="sngStrike" spc="-145" dirty="0">
                <a:solidFill>
                  <a:srgbClr val="D78DB3"/>
                </a:solidFill>
                <a:latin typeface="Trebuchet MS"/>
                <a:cs typeface="Trebuchet MS"/>
              </a:rPr>
              <a:t>02	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87315" y="3119452"/>
            <a:ext cx="877569" cy="116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b="1" spc="-130" dirty="0">
                <a:solidFill>
                  <a:srgbClr val="F4D462"/>
                </a:solidFill>
                <a:latin typeface="Trebuchet MS"/>
                <a:cs typeface="Trebuchet MS"/>
              </a:rPr>
              <a:t>05</a:t>
            </a:r>
            <a:endParaRPr sz="2000">
              <a:latin typeface="Trebuchet MS"/>
              <a:cs typeface="Trebuchet MS"/>
            </a:endParaRPr>
          </a:p>
          <a:p>
            <a:pPr marR="77470" algn="r">
              <a:lnSpc>
                <a:spcPct val="100000"/>
              </a:lnSpc>
              <a:spcBef>
                <a:spcPts val="2075"/>
              </a:spcBef>
            </a:pPr>
            <a:r>
              <a:rPr sz="2000" b="1" spc="-90" dirty="0">
                <a:solidFill>
                  <a:srgbClr val="000A38"/>
                </a:solidFill>
                <a:latin typeface="Trebuchet MS"/>
                <a:cs typeface="Trebuchet MS"/>
              </a:rPr>
              <a:t>Atlanta</a:t>
            </a:r>
            <a:endParaRPr sz="2000">
              <a:latin typeface="Trebuchet MS"/>
              <a:cs typeface="Trebuchet MS"/>
            </a:endParaRPr>
          </a:p>
          <a:p>
            <a:pPr marL="228600">
              <a:lnSpc>
                <a:spcPct val="100000"/>
              </a:lnSpc>
              <a:spcBef>
                <a:spcPts val="165"/>
              </a:spcBef>
            </a:pPr>
            <a:r>
              <a:rPr sz="1600" b="1" spc="35" dirty="0">
                <a:solidFill>
                  <a:srgbClr val="000A38"/>
                </a:solidFill>
                <a:latin typeface="Arial"/>
                <a:cs typeface="Arial"/>
              </a:rPr>
              <a:t>2.7M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16381" y="3741817"/>
            <a:ext cx="1610438" cy="107802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591462" y="4401272"/>
            <a:ext cx="2692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70" dirty="0">
                <a:solidFill>
                  <a:srgbClr val="C17AA0"/>
                </a:solidFill>
                <a:latin typeface="Arial"/>
                <a:cs typeface="Arial"/>
              </a:rPr>
              <a:t>03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37358" y="4282682"/>
            <a:ext cx="1001394" cy="621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b="1" spc="-170" dirty="0">
                <a:solidFill>
                  <a:srgbClr val="000A38"/>
                </a:solidFill>
                <a:latin typeface="Trebuchet MS"/>
                <a:cs typeface="Trebuchet MS"/>
              </a:rPr>
              <a:t>New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155" dirty="0">
                <a:solidFill>
                  <a:srgbClr val="000A38"/>
                </a:solidFill>
                <a:latin typeface="Trebuchet MS"/>
                <a:cs typeface="Trebuchet MS"/>
              </a:rPr>
              <a:t>York</a:t>
            </a:r>
            <a:endParaRPr sz="2000">
              <a:latin typeface="Trebuchet MS"/>
              <a:cs typeface="Trebuchet MS"/>
            </a:endParaRPr>
          </a:p>
          <a:p>
            <a:pPr marL="339725">
              <a:lnSpc>
                <a:spcPct val="100000"/>
              </a:lnSpc>
              <a:spcBef>
                <a:spcPts val="165"/>
              </a:spcBef>
            </a:pPr>
            <a:r>
              <a:rPr sz="1600" b="1" spc="35" dirty="0">
                <a:solidFill>
                  <a:srgbClr val="000A38"/>
                </a:solidFill>
                <a:latin typeface="Arial"/>
                <a:cs typeface="Arial"/>
              </a:rPr>
              <a:t>4.6M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"/>
            <a:ext cx="934249" cy="11463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3280" y="102"/>
            <a:ext cx="960722" cy="10230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02785" y="592204"/>
            <a:ext cx="3538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90" dirty="0"/>
              <a:t>Sales</a:t>
            </a:r>
            <a:r>
              <a:rPr sz="4000" spc="-330" dirty="0"/>
              <a:t> </a:t>
            </a:r>
            <a:r>
              <a:rPr sz="4000" spc="-190" dirty="0"/>
              <a:t>Dashboard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668349" y="3897469"/>
            <a:ext cx="80352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Microsoft Sans Serif"/>
                <a:cs typeface="Microsoft Sans Serif"/>
              </a:rPr>
              <a:t>In </a:t>
            </a:r>
            <a:r>
              <a:rPr sz="1200" b="1" spc="-25" dirty="0">
                <a:latin typeface="Arial"/>
                <a:cs typeface="Arial"/>
              </a:rPr>
              <a:t>December</a:t>
            </a:r>
            <a:r>
              <a:rPr sz="1200" spc="-25" dirty="0">
                <a:latin typeface="Microsoft Sans Serif"/>
                <a:cs typeface="Microsoft Sans Serif"/>
              </a:rPr>
              <a:t>, </a:t>
            </a:r>
            <a:r>
              <a:rPr sz="1200" spc="-10" dirty="0">
                <a:latin typeface="Microsoft Sans Serif"/>
                <a:cs typeface="Microsoft Sans Serif"/>
              </a:rPr>
              <a:t>sales reached </a:t>
            </a:r>
            <a:r>
              <a:rPr sz="1200" spc="-35" dirty="0">
                <a:latin typeface="Microsoft Sans Serif"/>
                <a:cs typeface="Microsoft Sans Serif"/>
              </a:rPr>
              <a:t>a </a:t>
            </a:r>
            <a:r>
              <a:rPr sz="1200" spc="-10" dirty="0">
                <a:latin typeface="Microsoft Sans Serif"/>
                <a:cs typeface="Microsoft Sans Serif"/>
              </a:rPr>
              <a:t>peak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b="1" spc="20" dirty="0">
                <a:solidFill>
                  <a:srgbClr val="37761C"/>
                </a:solidFill>
                <a:latin typeface="Arial"/>
                <a:cs typeface="Arial"/>
              </a:rPr>
              <a:t>46,13,443.34</a:t>
            </a:r>
            <a:r>
              <a:rPr sz="1200" spc="20" dirty="0">
                <a:latin typeface="Microsoft Sans Serif"/>
                <a:cs typeface="Microsoft Sans Serif"/>
              </a:rPr>
              <a:t>, </a:t>
            </a:r>
            <a:r>
              <a:rPr sz="1200" dirty="0">
                <a:latin typeface="Microsoft Sans Serif"/>
                <a:cs typeface="Microsoft Sans Serif"/>
              </a:rPr>
              <a:t>surpassing </a:t>
            </a:r>
            <a:r>
              <a:rPr sz="1200" spc="-20" dirty="0">
                <a:latin typeface="Microsoft Sans Serif"/>
                <a:cs typeface="Microsoft Sans Serif"/>
              </a:rPr>
              <a:t>January's </a:t>
            </a:r>
            <a:r>
              <a:rPr sz="1200" spc="35" dirty="0">
                <a:latin typeface="Microsoft Sans Serif"/>
                <a:cs typeface="Microsoft Sans Serif"/>
              </a:rPr>
              <a:t>lowest </a:t>
            </a:r>
            <a:r>
              <a:rPr sz="1200" spc="40" dirty="0">
                <a:latin typeface="Microsoft Sans Serif"/>
                <a:cs typeface="Microsoft Sans Serif"/>
              </a:rPr>
              <a:t>total </a:t>
            </a:r>
            <a:r>
              <a:rPr sz="1200" spc="15" dirty="0">
                <a:latin typeface="Microsoft Sans Serif"/>
                <a:cs typeface="Microsoft Sans Serif"/>
              </a:rPr>
              <a:t>by </a:t>
            </a:r>
            <a:r>
              <a:rPr sz="1200" b="1" spc="25" dirty="0">
                <a:solidFill>
                  <a:srgbClr val="0000FF"/>
                </a:solidFill>
                <a:latin typeface="Arial"/>
                <a:cs typeface="Arial"/>
              </a:rPr>
              <a:t>153.17%</a:t>
            </a:r>
            <a:r>
              <a:rPr sz="1200" spc="25" dirty="0">
                <a:latin typeface="Microsoft Sans Serif"/>
                <a:cs typeface="Microsoft Sans Serif"/>
              </a:rPr>
              <a:t>. </a:t>
            </a:r>
            <a:r>
              <a:rPr sz="1200" spc="5" dirty="0">
                <a:latin typeface="Microsoft Sans Serif"/>
                <a:cs typeface="Microsoft Sans Serif"/>
              </a:rPr>
              <a:t>Notably, 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December's </a:t>
            </a:r>
            <a:r>
              <a:rPr sz="1200" spc="-10" dirty="0">
                <a:latin typeface="Microsoft Sans Serif"/>
                <a:cs typeface="Microsoft Sans Serif"/>
              </a:rPr>
              <a:t>sales accounted </a:t>
            </a:r>
            <a:r>
              <a:rPr sz="1200" spc="25" dirty="0">
                <a:latin typeface="Microsoft Sans Serif"/>
                <a:cs typeface="Microsoft Sans Serif"/>
              </a:rPr>
              <a:t>for </a:t>
            </a:r>
            <a:r>
              <a:rPr sz="1200" b="1" spc="40" dirty="0">
                <a:solidFill>
                  <a:srgbClr val="0000FF"/>
                </a:solidFill>
                <a:latin typeface="Arial"/>
                <a:cs typeface="Arial"/>
              </a:rPr>
              <a:t>13.38%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spc="20" dirty="0">
                <a:latin typeface="Microsoft Sans Serif"/>
                <a:cs typeface="Microsoft Sans Serif"/>
              </a:rPr>
              <a:t>the </a:t>
            </a:r>
            <a:r>
              <a:rPr sz="1200" b="1" spc="-15" dirty="0">
                <a:latin typeface="Arial"/>
                <a:cs typeface="Arial"/>
              </a:rPr>
              <a:t>annual </a:t>
            </a:r>
            <a:r>
              <a:rPr sz="1200" b="1" spc="5" dirty="0">
                <a:latin typeface="Arial"/>
                <a:cs typeface="Arial"/>
              </a:rPr>
              <a:t>total</a:t>
            </a:r>
            <a:r>
              <a:rPr sz="1200" spc="5" dirty="0">
                <a:latin typeface="Microsoft Sans Serif"/>
                <a:cs typeface="Microsoft Sans Serif"/>
              </a:rPr>
              <a:t>. </a:t>
            </a:r>
            <a:r>
              <a:rPr sz="1200" spc="15" dirty="0">
                <a:latin typeface="Microsoft Sans Serif"/>
                <a:cs typeface="Microsoft Sans Serif"/>
              </a:rPr>
              <a:t>Throughout </a:t>
            </a:r>
            <a:r>
              <a:rPr sz="1200" spc="20" dirty="0">
                <a:latin typeface="Microsoft Sans Serif"/>
                <a:cs typeface="Microsoft Sans Serif"/>
              </a:rPr>
              <a:t>the </a:t>
            </a:r>
            <a:r>
              <a:rPr sz="1200" spc="-25" dirty="0">
                <a:latin typeface="Microsoft Sans Serif"/>
                <a:cs typeface="Microsoft Sans Serif"/>
              </a:rPr>
              <a:t>year, </a:t>
            </a:r>
            <a:r>
              <a:rPr sz="1200" spc="-10" dirty="0">
                <a:latin typeface="Microsoft Sans Serif"/>
                <a:cs typeface="Microsoft Sans Serif"/>
              </a:rPr>
              <a:t>sales </a:t>
            </a:r>
            <a:r>
              <a:rPr sz="1200" dirty="0">
                <a:latin typeface="Microsoft Sans Serif"/>
                <a:cs typeface="Microsoft Sans Serif"/>
              </a:rPr>
              <a:t>varied </a:t>
            </a:r>
            <a:r>
              <a:rPr sz="1200" spc="35" dirty="0">
                <a:latin typeface="Microsoft Sans Serif"/>
                <a:cs typeface="Microsoft Sans Serif"/>
              </a:rPr>
              <a:t>widely </a:t>
            </a:r>
            <a:r>
              <a:rPr sz="1200" spc="25" dirty="0">
                <a:latin typeface="Microsoft Sans Serif"/>
                <a:cs typeface="Microsoft Sans Serif"/>
              </a:rPr>
              <a:t>from </a:t>
            </a:r>
            <a:r>
              <a:rPr sz="1200" spc="-35" dirty="0">
                <a:latin typeface="Microsoft Sans Serif"/>
                <a:cs typeface="Microsoft Sans Serif"/>
              </a:rPr>
              <a:t>a </a:t>
            </a:r>
            <a:r>
              <a:rPr sz="1200" spc="65" dirty="0">
                <a:latin typeface="Microsoft Sans Serif"/>
                <a:cs typeface="Microsoft Sans Serif"/>
              </a:rPr>
              <a:t>low </a:t>
            </a:r>
            <a:r>
              <a:rPr sz="1200" spc="30" dirty="0">
                <a:latin typeface="Microsoft Sans Serif"/>
                <a:cs typeface="Microsoft Sans Serif"/>
              </a:rPr>
              <a:t>of 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b="1" spc="30" dirty="0">
                <a:solidFill>
                  <a:srgbClr val="990000"/>
                </a:solidFill>
                <a:latin typeface="Arial"/>
                <a:cs typeface="Arial"/>
              </a:rPr>
              <a:t>18,22,256.73 </a:t>
            </a:r>
            <a:r>
              <a:rPr sz="1200" spc="35" dirty="0">
                <a:latin typeface="Microsoft Sans Serif"/>
                <a:cs typeface="Microsoft Sans Serif"/>
              </a:rPr>
              <a:t>to </a:t>
            </a:r>
            <a:r>
              <a:rPr sz="1200" spc="-35" dirty="0">
                <a:latin typeface="Microsoft Sans Serif"/>
                <a:cs typeface="Microsoft Sans Serif"/>
              </a:rPr>
              <a:t>a </a:t>
            </a:r>
            <a:r>
              <a:rPr sz="1200" spc="15" dirty="0">
                <a:latin typeface="Microsoft Sans Serif"/>
                <a:cs typeface="Microsoft Sans Serif"/>
              </a:rPr>
              <a:t>high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spc="20" dirty="0">
                <a:latin typeface="Microsoft Sans Serif"/>
                <a:cs typeface="Microsoft Sans Serif"/>
              </a:rPr>
              <a:t>46,13,443.34 </a:t>
            </a:r>
            <a:r>
              <a:rPr sz="1200" spc="-20" dirty="0">
                <a:latin typeface="Microsoft Sans Serif"/>
                <a:cs typeface="Microsoft Sans Serif"/>
              </a:rPr>
              <a:t>across </a:t>
            </a:r>
            <a:r>
              <a:rPr sz="1200" spc="40" dirty="0">
                <a:latin typeface="Microsoft Sans Serif"/>
                <a:cs typeface="Microsoft Sans Serif"/>
              </a:rPr>
              <a:t>all </a:t>
            </a:r>
            <a:r>
              <a:rPr sz="1200" spc="50" dirty="0">
                <a:latin typeface="Microsoft Sans Serif"/>
                <a:cs typeface="Microsoft Sans Serif"/>
              </a:rPr>
              <a:t>12 </a:t>
            </a:r>
            <a:r>
              <a:rPr sz="1200" spc="5" dirty="0">
                <a:latin typeface="Microsoft Sans Serif"/>
                <a:cs typeface="Microsoft Sans Serif"/>
              </a:rPr>
              <a:t>months. </a:t>
            </a:r>
            <a:r>
              <a:rPr sz="1200" dirty="0">
                <a:latin typeface="Microsoft Sans Serif"/>
                <a:cs typeface="Microsoft Sans Serif"/>
              </a:rPr>
              <a:t>On </a:t>
            </a:r>
            <a:r>
              <a:rPr sz="1200" b="1" spc="-35" dirty="0">
                <a:latin typeface="Arial"/>
                <a:cs typeface="Arial"/>
              </a:rPr>
              <a:t>Mondays</a:t>
            </a:r>
            <a:r>
              <a:rPr sz="1200" spc="-35" dirty="0">
                <a:latin typeface="Microsoft Sans Serif"/>
                <a:cs typeface="Microsoft Sans Serif"/>
              </a:rPr>
              <a:t>, </a:t>
            </a:r>
            <a:r>
              <a:rPr sz="1200" spc="-10" dirty="0">
                <a:latin typeface="Microsoft Sans Serif"/>
                <a:cs typeface="Microsoft Sans Serif"/>
              </a:rPr>
              <a:t>sales </a:t>
            </a:r>
            <a:r>
              <a:rPr sz="1200" spc="20" dirty="0">
                <a:latin typeface="Microsoft Sans Serif"/>
                <a:cs typeface="Microsoft Sans Serif"/>
              </a:rPr>
              <a:t>led </a:t>
            </a:r>
            <a:r>
              <a:rPr sz="1200" spc="60" dirty="0">
                <a:latin typeface="Microsoft Sans Serif"/>
                <a:cs typeface="Microsoft Sans Serif"/>
              </a:rPr>
              <a:t>with </a:t>
            </a:r>
            <a:r>
              <a:rPr sz="1200" spc="-35" dirty="0">
                <a:latin typeface="Microsoft Sans Serif"/>
                <a:cs typeface="Microsoft Sans Serif"/>
              </a:rPr>
              <a:t>a </a:t>
            </a:r>
            <a:r>
              <a:rPr sz="1200" dirty="0">
                <a:latin typeface="Microsoft Sans Serif"/>
                <a:cs typeface="Microsoft Sans Serif"/>
              </a:rPr>
              <a:t>sum </a:t>
            </a:r>
            <a:r>
              <a:rPr sz="1200" spc="25" dirty="0">
                <a:latin typeface="Microsoft Sans Serif"/>
                <a:cs typeface="Microsoft Sans Serif"/>
              </a:rPr>
              <a:t>of </a:t>
            </a:r>
            <a:r>
              <a:rPr sz="1200" b="1" spc="20" dirty="0">
                <a:solidFill>
                  <a:srgbClr val="37761C"/>
                </a:solidFill>
                <a:latin typeface="Arial"/>
                <a:cs typeface="Arial"/>
              </a:rPr>
              <a:t>50,87,956.78</a:t>
            </a:r>
            <a:r>
              <a:rPr sz="1200" spc="20" dirty="0">
                <a:latin typeface="Microsoft Sans Serif"/>
                <a:cs typeface="Microsoft Sans Serif"/>
              </a:rPr>
              <a:t>, 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b="1" spc="35" dirty="0">
                <a:solidFill>
                  <a:srgbClr val="0000FF"/>
                </a:solidFill>
                <a:latin typeface="Arial"/>
                <a:cs typeface="Arial"/>
              </a:rPr>
              <a:t>5.13%</a:t>
            </a:r>
            <a:r>
              <a:rPr sz="1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higher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than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lowest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30" dirty="0">
                <a:latin typeface="Microsoft Sans Serif"/>
                <a:cs typeface="Microsoft Sans Serif"/>
              </a:rPr>
              <a:t>day,</a:t>
            </a:r>
            <a:r>
              <a:rPr sz="1200" spc="-5" dirty="0">
                <a:latin typeface="Microsoft Sans Serif"/>
                <a:cs typeface="Microsoft Sans Serif"/>
              </a:rPr>
              <a:t> Wednesday. </a:t>
            </a:r>
            <a:r>
              <a:rPr sz="1200" spc="5" dirty="0">
                <a:latin typeface="Microsoft Sans Serif"/>
                <a:cs typeface="Microsoft Sans Serif"/>
              </a:rPr>
              <a:t>Interestingly,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b="1" spc="25" dirty="0">
                <a:latin typeface="Arial"/>
                <a:cs typeface="Arial"/>
              </a:rPr>
              <a:t>AAA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Batteries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(4-pack)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dominated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25" dirty="0">
                <a:latin typeface="Microsoft Sans Serif"/>
                <a:cs typeface="Microsoft Sans Serif"/>
              </a:rPr>
              <a:t>quantity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orders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60" dirty="0">
                <a:latin typeface="Microsoft Sans Serif"/>
                <a:cs typeface="Microsoft Sans Serif"/>
              </a:rPr>
              <a:t>with </a:t>
            </a:r>
            <a:r>
              <a:rPr sz="1200" spc="-300" dirty="0">
                <a:latin typeface="Microsoft Sans Serif"/>
                <a:cs typeface="Microsoft Sans Serif"/>
              </a:rPr>
              <a:t> </a:t>
            </a:r>
            <a:r>
              <a:rPr sz="1200" b="1" spc="35" dirty="0">
                <a:solidFill>
                  <a:srgbClr val="37761C"/>
                </a:solidFill>
                <a:latin typeface="Arial"/>
                <a:cs typeface="Arial"/>
              </a:rPr>
              <a:t>31,017 </a:t>
            </a:r>
            <a:r>
              <a:rPr sz="1200" dirty="0">
                <a:latin typeface="Microsoft Sans Serif"/>
                <a:cs typeface="Microsoft Sans Serif"/>
              </a:rPr>
              <a:t>units, </a:t>
            </a:r>
            <a:r>
              <a:rPr sz="1200" b="1" spc="40" dirty="0">
                <a:solidFill>
                  <a:srgbClr val="0000FF"/>
                </a:solidFill>
                <a:latin typeface="Arial"/>
                <a:cs typeface="Arial"/>
              </a:rPr>
              <a:t>50.88% </a:t>
            </a:r>
            <a:r>
              <a:rPr sz="1200" dirty="0">
                <a:latin typeface="Microsoft Sans Serif"/>
                <a:cs typeface="Microsoft Sans Serif"/>
              </a:rPr>
              <a:t>more </a:t>
            </a:r>
            <a:r>
              <a:rPr sz="1200" spc="20" dirty="0">
                <a:latin typeface="Microsoft Sans Serif"/>
                <a:cs typeface="Microsoft Sans Serif"/>
              </a:rPr>
              <a:t>than </a:t>
            </a:r>
            <a:r>
              <a:rPr sz="1200" spc="40" dirty="0">
                <a:latin typeface="Microsoft Sans Serif"/>
                <a:cs typeface="Microsoft Sans Serif"/>
              </a:rPr>
              <a:t>Wired </a:t>
            </a:r>
            <a:r>
              <a:rPr sz="1200" spc="-5" dirty="0">
                <a:latin typeface="Microsoft Sans Serif"/>
                <a:cs typeface="Microsoft Sans Serif"/>
              </a:rPr>
              <a:t>Headphones. </a:t>
            </a:r>
            <a:r>
              <a:rPr sz="1200" b="1" spc="-30" dirty="0">
                <a:latin typeface="Arial"/>
                <a:cs typeface="Arial"/>
              </a:rPr>
              <a:t>San </a:t>
            </a:r>
            <a:r>
              <a:rPr sz="1200" b="1" spc="-55" dirty="0">
                <a:latin typeface="Arial"/>
                <a:cs typeface="Arial"/>
              </a:rPr>
              <a:t>Francisco </a:t>
            </a:r>
            <a:r>
              <a:rPr sz="1200" dirty="0">
                <a:latin typeface="Microsoft Sans Serif"/>
                <a:cs typeface="Microsoft Sans Serif"/>
              </a:rPr>
              <a:t>emerged </a:t>
            </a:r>
            <a:r>
              <a:rPr sz="1200" spc="-30" dirty="0">
                <a:latin typeface="Microsoft Sans Serif"/>
                <a:cs typeface="Microsoft Sans Serif"/>
              </a:rPr>
              <a:t>as </a:t>
            </a:r>
            <a:r>
              <a:rPr sz="1200" spc="20" dirty="0">
                <a:latin typeface="Microsoft Sans Serif"/>
                <a:cs typeface="Microsoft Sans Serif"/>
              </a:rPr>
              <a:t>the </a:t>
            </a:r>
            <a:r>
              <a:rPr sz="1200" spc="35" dirty="0">
                <a:latin typeface="Microsoft Sans Serif"/>
                <a:cs typeface="Microsoft Sans Serif"/>
              </a:rPr>
              <a:t>top </a:t>
            </a:r>
            <a:r>
              <a:rPr sz="1200" spc="-10" dirty="0">
                <a:latin typeface="Microsoft Sans Serif"/>
                <a:cs typeface="Microsoft Sans Serif"/>
              </a:rPr>
              <a:t>sales </a:t>
            </a:r>
            <a:r>
              <a:rPr sz="1200" spc="5" dirty="0">
                <a:latin typeface="Microsoft Sans Serif"/>
                <a:cs typeface="Microsoft Sans Serif"/>
              </a:rPr>
              <a:t>performer, </a:t>
            </a:r>
            <a:r>
              <a:rPr sz="1200" spc="60" dirty="0">
                <a:latin typeface="Microsoft Sans Serif"/>
                <a:cs typeface="Microsoft Sans Serif"/>
              </a:rPr>
              <a:t>with </a:t>
            </a:r>
            <a:r>
              <a:rPr sz="1200" spc="-10" dirty="0">
                <a:latin typeface="Microsoft Sans Serif"/>
                <a:cs typeface="Microsoft Sans Serif"/>
              </a:rPr>
              <a:t>sales 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totaling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b="1" spc="20" dirty="0">
                <a:solidFill>
                  <a:srgbClr val="37761C"/>
                </a:solidFill>
                <a:latin typeface="Arial"/>
                <a:cs typeface="Arial"/>
              </a:rPr>
              <a:t>82,62,203.91</a:t>
            </a:r>
            <a:r>
              <a:rPr sz="1200" spc="20" dirty="0">
                <a:latin typeface="Microsoft Sans Serif"/>
                <a:cs typeface="Microsoft Sans Serif"/>
              </a:rPr>
              <a:t>,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a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15" dirty="0">
                <a:latin typeface="Microsoft Sans Serif"/>
                <a:cs typeface="Microsoft Sans Serif"/>
              </a:rPr>
              <a:t>staggering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b="1" spc="40" dirty="0">
                <a:solidFill>
                  <a:srgbClr val="0000FF"/>
                </a:solidFill>
                <a:latin typeface="Arial"/>
                <a:cs typeface="Arial"/>
              </a:rPr>
              <a:t>195.55%</a:t>
            </a:r>
            <a:r>
              <a:rPr sz="12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10" dirty="0">
                <a:latin typeface="Microsoft Sans Serif"/>
                <a:cs typeface="Microsoft Sans Serif"/>
              </a:rPr>
              <a:t>higher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20" dirty="0">
                <a:latin typeface="Microsoft Sans Serif"/>
                <a:cs typeface="Microsoft Sans Serif"/>
              </a:rPr>
              <a:t>than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30" dirty="0">
                <a:latin typeface="Microsoft Sans Serif"/>
                <a:cs typeface="Microsoft Sans Serif"/>
              </a:rPr>
              <a:t>Atlanta's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35" dirty="0">
                <a:latin typeface="Microsoft Sans Serif"/>
                <a:cs typeface="Microsoft Sans Serif"/>
              </a:rPr>
              <a:t>lowest</a:t>
            </a:r>
            <a:r>
              <a:rPr sz="1200" spc="-10" dirty="0">
                <a:latin typeface="Microsoft Sans Serif"/>
                <a:cs typeface="Microsoft Sans Serif"/>
              </a:rPr>
              <a:t> sales</a:t>
            </a:r>
            <a:r>
              <a:rPr sz="1200" spc="-15" dirty="0">
                <a:latin typeface="Microsoft Sans Serif"/>
                <a:cs typeface="Microsoft Sans Serif"/>
              </a:rPr>
              <a:t> sum.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275" y="1304800"/>
            <a:ext cx="8523673" cy="2462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"/>
            <a:ext cx="9144000" cy="1268730"/>
            <a:chOff x="0" y="6"/>
            <a:chExt cx="9144000" cy="1268730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9144000" cy="314325"/>
            </a:xfrm>
            <a:custGeom>
              <a:avLst/>
              <a:gdLst/>
              <a:ahLst/>
              <a:cxnLst/>
              <a:rect l="l" t="t" r="r" b="b"/>
              <a:pathLst>
                <a:path w="9144000" h="314325">
                  <a:moveTo>
                    <a:pt x="9143999" y="313800"/>
                  </a:moveTo>
                  <a:lnTo>
                    <a:pt x="0" y="313800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13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3545" y="6"/>
              <a:ext cx="840740" cy="1268730"/>
            </a:xfrm>
            <a:custGeom>
              <a:avLst/>
              <a:gdLst/>
              <a:ahLst/>
              <a:cxnLst/>
              <a:rect l="l" t="t" r="r" b="b"/>
              <a:pathLst>
                <a:path w="840740" h="1268730">
                  <a:moveTo>
                    <a:pt x="840263" y="1268297"/>
                  </a:moveTo>
                  <a:lnTo>
                    <a:pt x="763281" y="1253117"/>
                  </a:lnTo>
                  <a:lnTo>
                    <a:pt x="694089" y="1235757"/>
                  </a:lnTo>
                  <a:lnTo>
                    <a:pt x="632320" y="1216349"/>
                  </a:lnTo>
                  <a:lnTo>
                    <a:pt x="577605" y="1195028"/>
                  </a:lnTo>
                  <a:lnTo>
                    <a:pt x="529578" y="1171927"/>
                  </a:lnTo>
                  <a:lnTo>
                    <a:pt x="487869" y="1147180"/>
                  </a:lnTo>
                  <a:lnTo>
                    <a:pt x="452112" y="1120919"/>
                  </a:lnTo>
                  <a:lnTo>
                    <a:pt x="421939" y="1093278"/>
                  </a:lnTo>
                  <a:lnTo>
                    <a:pt x="396982" y="1064391"/>
                  </a:lnTo>
                  <a:lnTo>
                    <a:pt x="361245" y="1003412"/>
                  </a:lnTo>
                  <a:lnTo>
                    <a:pt x="341960" y="939049"/>
                  </a:lnTo>
                  <a:lnTo>
                    <a:pt x="336185" y="872370"/>
                  </a:lnTo>
                  <a:lnTo>
                    <a:pt x="338941" y="821577"/>
                  </a:lnTo>
                  <a:lnTo>
                    <a:pt x="346388" y="770530"/>
                  </a:lnTo>
                  <a:lnTo>
                    <a:pt x="357299" y="719677"/>
                  </a:lnTo>
                  <a:lnTo>
                    <a:pt x="370448" y="669466"/>
                  </a:lnTo>
                  <a:lnTo>
                    <a:pt x="384606" y="620347"/>
                  </a:lnTo>
                  <a:lnTo>
                    <a:pt x="398547" y="572768"/>
                  </a:lnTo>
                  <a:lnTo>
                    <a:pt x="411043" y="527177"/>
                  </a:lnTo>
                  <a:lnTo>
                    <a:pt x="420866" y="484022"/>
                  </a:lnTo>
                  <a:lnTo>
                    <a:pt x="426790" y="443752"/>
                  </a:lnTo>
                  <a:lnTo>
                    <a:pt x="427396" y="436488"/>
                  </a:lnTo>
                  <a:lnTo>
                    <a:pt x="427799" y="429626"/>
                  </a:lnTo>
                  <a:lnTo>
                    <a:pt x="427799" y="422967"/>
                  </a:lnTo>
                  <a:lnTo>
                    <a:pt x="423809" y="384288"/>
                  </a:lnTo>
                  <a:lnTo>
                    <a:pt x="394666" y="322187"/>
                  </a:lnTo>
                  <a:lnTo>
                    <a:pt x="343495" y="275117"/>
                  </a:lnTo>
                  <a:lnTo>
                    <a:pt x="277717" y="236702"/>
                  </a:lnTo>
                  <a:lnTo>
                    <a:pt x="241671" y="218748"/>
                  </a:lnTo>
                  <a:lnTo>
                    <a:pt x="204757" y="200567"/>
                  </a:lnTo>
                  <a:lnTo>
                    <a:pt x="167903" y="181362"/>
                  </a:lnTo>
                  <a:lnTo>
                    <a:pt x="132037" y="160336"/>
                  </a:lnTo>
                  <a:lnTo>
                    <a:pt x="98086" y="136692"/>
                  </a:lnTo>
                  <a:lnTo>
                    <a:pt x="66980" y="109633"/>
                  </a:lnTo>
                  <a:lnTo>
                    <a:pt x="39644" y="78363"/>
                  </a:lnTo>
                  <a:lnTo>
                    <a:pt x="17008" y="42084"/>
                  </a:lnTo>
                  <a:lnTo>
                    <a:pt x="0" y="0"/>
                  </a:lnTo>
                  <a:lnTo>
                    <a:pt x="840263" y="0"/>
                  </a:lnTo>
                  <a:lnTo>
                    <a:pt x="840263" y="126829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3396" y="77"/>
              <a:ext cx="735330" cy="567690"/>
            </a:xfrm>
            <a:custGeom>
              <a:avLst/>
              <a:gdLst/>
              <a:ahLst/>
              <a:cxnLst/>
              <a:rect l="l" t="t" r="r" b="b"/>
              <a:pathLst>
                <a:path w="735329" h="567690">
                  <a:moveTo>
                    <a:pt x="571627" y="567231"/>
                  </a:moveTo>
                  <a:lnTo>
                    <a:pt x="529869" y="556312"/>
                  </a:lnTo>
                  <a:lnTo>
                    <a:pt x="503886" y="522683"/>
                  </a:lnTo>
                  <a:lnTo>
                    <a:pt x="502545" y="490534"/>
                  </a:lnTo>
                  <a:lnTo>
                    <a:pt x="509502" y="453083"/>
                  </a:lnTo>
                  <a:lnTo>
                    <a:pt x="520179" y="412394"/>
                  </a:lnTo>
                  <a:lnTo>
                    <a:pt x="529999" y="370532"/>
                  </a:lnTo>
                  <a:lnTo>
                    <a:pt x="534384" y="329560"/>
                  </a:lnTo>
                  <a:lnTo>
                    <a:pt x="528756" y="291542"/>
                  </a:lnTo>
                  <a:lnTo>
                    <a:pt x="508538" y="258542"/>
                  </a:lnTo>
                  <a:lnTo>
                    <a:pt x="470489" y="241732"/>
                  </a:lnTo>
                  <a:lnTo>
                    <a:pt x="436932" y="249281"/>
                  </a:lnTo>
                  <a:lnTo>
                    <a:pt x="399036" y="268154"/>
                  </a:lnTo>
                  <a:lnTo>
                    <a:pt x="356436" y="292688"/>
                  </a:lnTo>
                  <a:lnTo>
                    <a:pt x="308766" y="317223"/>
                  </a:lnTo>
                  <a:lnTo>
                    <a:pt x="255660" y="336095"/>
                  </a:lnTo>
                  <a:lnTo>
                    <a:pt x="196754" y="343644"/>
                  </a:lnTo>
                  <a:lnTo>
                    <a:pt x="150370" y="338888"/>
                  </a:lnTo>
                  <a:lnTo>
                    <a:pt x="100610" y="323107"/>
                  </a:lnTo>
                  <a:lnTo>
                    <a:pt x="5824" y="235146"/>
                  </a:lnTo>
                  <a:lnTo>
                    <a:pt x="0" y="128242"/>
                  </a:lnTo>
                  <a:lnTo>
                    <a:pt x="33157" y="37993"/>
                  </a:lnTo>
                  <a:lnTo>
                    <a:pt x="55316" y="0"/>
                  </a:lnTo>
                  <a:lnTo>
                    <a:pt x="735150" y="0"/>
                  </a:lnTo>
                  <a:lnTo>
                    <a:pt x="735150" y="425230"/>
                  </a:lnTo>
                  <a:lnTo>
                    <a:pt x="716213" y="470895"/>
                  </a:lnTo>
                  <a:lnTo>
                    <a:pt x="686887" y="509973"/>
                  </a:lnTo>
                  <a:lnTo>
                    <a:pt x="650678" y="540419"/>
                  </a:lnTo>
                  <a:lnTo>
                    <a:pt x="611090" y="560187"/>
                  </a:lnTo>
                  <a:lnTo>
                    <a:pt x="571627" y="567231"/>
                  </a:lnTo>
                  <a:close/>
                </a:path>
              </a:pathLst>
            </a:custGeom>
            <a:solidFill>
              <a:srgbClr val="D78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3120" y="100"/>
              <a:ext cx="1510030" cy="561975"/>
            </a:xfrm>
            <a:custGeom>
              <a:avLst/>
              <a:gdLst/>
              <a:ahLst/>
              <a:cxnLst/>
              <a:rect l="l" t="t" r="r" b="b"/>
              <a:pathLst>
                <a:path w="1510029" h="561975">
                  <a:moveTo>
                    <a:pt x="1084592" y="561977"/>
                  </a:moveTo>
                  <a:lnTo>
                    <a:pt x="1037723" y="557988"/>
                  </a:lnTo>
                  <a:lnTo>
                    <a:pt x="992558" y="545749"/>
                  </a:lnTo>
                  <a:lnTo>
                    <a:pt x="949814" y="524854"/>
                  </a:lnTo>
                  <a:lnTo>
                    <a:pt x="910205" y="494898"/>
                  </a:lnTo>
                  <a:lnTo>
                    <a:pt x="867017" y="459889"/>
                  </a:lnTo>
                  <a:lnTo>
                    <a:pt x="825521" y="434857"/>
                  </a:lnTo>
                  <a:lnTo>
                    <a:pt x="785372" y="418538"/>
                  </a:lnTo>
                  <a:lnTo>
                    <a:pt x="746227" y="409672"/>
                  </a:lnTo>
                  <a:lnTo>
                    <a:pt x="707742" y="406997"/>
                  </a:lnTo>
                  <a:lnTo>
                    <a:pt x="658525" y="410640"/>
                  </a:lnTo>
                  <a:lnTo>
                    <a:pt x="609112" y="419748"/>
                  </a:lnTo>
                  <a:lnTo>
                    <a:pt x="558757" y="431587"/>
                  </a:lnTo>
                  <a:lnTo>
                    <a:pt x="506714" y="443426"/>
                  </a:lnTo>
                  <a:lnTo>
                    <a:pt x="452237" y="452534"/>
                  </a:lnTo>
                  <a:lnTo>
                    <a:pt x="394580" y="456176"/>
                  </a:lnTo>
                  <a:lnTo>
                    <a:pt x="339901" y="452596"/>
                  </a:lnTo>
                  <a:lnTo>
                    <a:pt x="281619" y="440537"/>
                  </a:lnTo>
                  <a:lnTo>
                    <a:pt x="228585" y="422373"/>
                  </a:lnTo>
                  <a:lnTo>
                    <a:pt x="181133" y="399485"/>
                  </a:lnTo>
                  <a:lnTo>
                    <a:pt x="139243" y="372446"/>
                  </a:lnTo>
                  <a:lnTo>
                    <a:pt x="102893" y="341831"/>
                  </a:lnTo>
                  <a:lnTo>
                    <a:pt x="72064" y="308212"/>
                  </a:lnTo>
                  <a:lnTo>
                    <a:pt x="46734" y="272163"/>
                  </a:lnTo>
                  <a:lnTo>
                    <a:pt x="26883" y="234260"/>
                  </a:lnTo>
                  <a:lnTo>
                    <a:pt x="12491" y="195074"/>
                  </a:lnTo>
                  <a:lnTo>
                    <a:pt x="3537" y="155180"/>
                  </a:lnTo>
                  <a:lnTo>
                    <a:pt x="0" y="115152"/>
                  </a:lnTo>
                  <a:lnTo>
                    <a:pt x="1859" y="75563"/>
                  </a:lnTo>
                  <a:lnTo>
                    <a:pt x="9095" y="36988"/>
                  </a:lnTo>
                  <a:lnTo>
                    <a:pt x="21687" y="0"/>
                  </a:lnTo>
                  <a:lnTo>
                    <a:pt x="1505533" y="0"/>
                  </a:lnTo>
                  <a:lnTo>
                    <a:pt x="1509401" y="55559"/>
                  </a:lnTo>
                  <a:lnTo>
                    <a:pt x="1507791" y="109316"/>
                  </a:lnTo>
                  <a:lnTo>
                    <a:pt x="1501082" y="161066"/>
                  </a:lnTo>
                  <a:lnTo>
                    <a:pt x="1489655" y="210609"/>
                  </a:lnTo>
                  <a:lnTo>
                    <a:pt x="1473889" y="257743"/>
                  </a:lnTo>
                  <a:lnTo>
                    <a:pt x="1454165" y="302266"/>
                  </a:lnTo>
                  <a:lnTo>
                    <a:pt x="1430862" y="343977"/>
                  </a:lnTo>
                  <a:lnTo>
                    <a:pt x="1404361" y="382672"/>
                  </a:lnTo>
                  <a:lnTo>
                    <a:pt x="1375040" y="418152"/>
                  </a:lnTo>
                  <a:lnTo>
                    <a:pt x="1343281" y="450213"/>
                  </a:lnTo>
                  <a:lnTo>
                    <a:pt x="1309463" y="478653"/>
                  </a:lnTo>
                  <a:lnTo>
                    <a:pt x="1273966" y="503273"/>
                  </a:lnTo>
                  <a:lnTo>
                    <a:pt x="1237170" y="523868"/>
                  </a:lnTo>
                  <a:lnTo>
                    <a:pt x="1199454" y="540238"/>
                  </a:lnTo>
                  <a:lnTo>
                    <a:pt x="1161200" y="552181"/>
                  </a:lnTo>
                  <a:lnTo>
                    <a:pt x="1122786" y="559494"/>
                  </a:lnTo>
                  <a:lnTo>
                    <a:pt x="1084592" y="5619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"/>
              <a:ext cx="2683702" cy="11896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16790" y="6"/>
              <a:ext cx="2259330" cy="501650"/>
            </a:xfrm>
            <a:custGeom>
              <a:avLst/>
              <a:gdLst/>
              <a:ahLst/>
              <a:cxnLst/>
              <a:rect l="l" t="t" r="r" b="b"/>
              <a:pathLst>
                <a:path w="2259329" h="501650">
                  <a:moveTo>
                    <a:pt x="2049832" y="501353"/>
                  </a:moveTo>
                  <a:lnTo>
                    <a:pt x="2007438" y="498327"/>
                  </a:lnTo>
                  <a:lnTo>
                    <a:pt x="1964035" y="488604"/>
                  </a:lnTo>
                  <a:lnTo>
                    <a:pt x="1922168" y="471214"/>
                  </a:lnTo>
                  <a:lnTo>
                    <a:pt x="1884378" y="445190"/>
                  </a:lnTo>
                  <a:lnTo>
                    <a:pt x="1853210" y="409563"/>
                  </a:lnTo>
                  <a:lnTo>
                    <a:pt x="1831205" y="363365"/>
                  </a:lnTo>
                  <a:lnTo>
                    <a:pt x="1820908" y="305627"/>
                  </a:lnTo>
                  <a:lnTo>
                    <a:pt x="1809219" y="251869"/>
                  </a:lnTo>
                  <a:lnTo>
                    <a:pt x="1783258" y="210728"/>
                  </a:lnTo>
                  <a:lnTo>
                    <a:pt x="1746506" y="181818"/>
                  </a:lnTo>
                  <a:lnTo>
                    <a:pt x="1702443" y="164754"/>
                  </a:lnTo>
                  <a:lnTo>
                    <a:pt x="1654550" y="159152"/>
                  </a:lnTo>
                  <a:lnTo>
                    <a:pt x="1601219" y="165873"/>
                  </a:lnTo>
                  <a:lnTo>
                    <a:pt x="1552206" y="185693"/>
                  </a:lnTo>
                  <a:lnTo>
                    <a:pt x="1512274" y="218099"/>
                  </a:lnTo>
                  <a:lnTo>
                    <a:pt x="1486185" y="262579"/>
                  </a:lnTo>
                  <a:lnTo>
                    <a:pt x="1463609" y="305136"/>
                  </a:lnTo>
                  <a:lnTo>
                    <a:pt x="1432328" y="333935"/>
                  </a:lnTo>
                  <a:lnTo>
                    <a:pt x="1394686" y="350268"/>
                  </a:lnTo>
                  <a:lnTo>
                    <a:pt x="1353026" y="355425"/>
                  </a:lnTo>
                  <a:lnTo>
                    <a:pt x="1303453" y="349299"/>
                  </a:lnTo>
                  <a:lnTo>
                    <a:pt x="1255163" y="332202"/>
                  </a:lnTo>
                  <a:lnTo>
                    <a:pt x="1211661" y="306059"/>
                  </a:lnTo>
                  <a:lnTo>
                    <a:pt x="1176453" y="272794"/>
                  </a:lnTo>
                  <a:lnTo>
                    <a:pt x="1145577" y="246042"/>
                  </a:lnTo>
                  <a:lnTo>
                    <a:pt x="1105450" y="226849"/>
                  </a:lnTo>
                  <a:lnTo>
                    <a:pt x="1059098" y="215283"/>
                  </a:lnTo>
                  <a:lnTo>
                    <a:pt x="1009548" y="211413"/>
                  </a:lnTo>
                  <a:lnTo>
                    <a:pt x="960970" y="215132"/>
                  </a:lnTo>
                  <a:lnTo>
                    <a:pt x="915093" y="226329"/>
                  </a:lnTo>
                  <a:lnTo>
                    <a:pt x="874772" y="245061"/>
                  </a:lnTo>
                  <a:lnTo>
                    <a:pt x="842860" y="271383"/>
                  </a:lnTo>
                  <a:lnTo>
                    <a:pt x="822213" y="305354"/>
                  </a:lnTo>
                  <a:lnTo>
                    <a:pt x="804604" y="332653"/>
                  </a:lnTo>
                  <a:lnTo>
                    <a:pt x="774371" y="356540"/>
                  </a:lnTo>
                  <a:lnTo>
                    <a:pt x="733254" y="376323"/>
                  </a:lnTo>
                  <a:lnTo>
                    <a:pt x="682993" y="391309"/>
                  </a:lnTo>
                  <a:lnTo>
                    <a:pt x="625330" y="400809"/>
                  </a:lnTo>
                  <a:lnTo>
                    <a:pt x="562005" y="404129"/>
                  </a:lnTo>
                  <a:lnTo>
                    <a:pt x="517972" y="402603"/>
                  </a:lnTo>
                  <a:lnTo>
                    <a:pt x="472730" y="397892"/>
                  </a:lnTo>
                  <a:lnTo>
                    <a:pt x="426778" y="389800"/>
                  </a:lnTo>
                  <a:lnTo>
                    <a:pt x="380617" y="378126"/>
                  </a:lnTo>
                  <a:lnTo>
                    <a:pt x="334747" y="362674"/>
                  </a:lnTo>
                  <a:lnTo>
                    <a:pt x="289667" y="343244"/>
                  </a:lnTo>
                  <a:lnTo>
                    <a:pt x="245877" y="319640"/>
                  </a:lnTo>
                  <a:lnTo>
                    <a:pt x="203878" y="291662"/>
                  </a:lnTo>
                  <a:lnTo>
                    <a:pt x="164169" y="259113"/>
                  </a:lnTo>
                  <a:lnTo>
                    <a:pt x="91421" y="175917"/>
                  </a:lnTo>
                  <a:lnTo>
                    <a:pt x="40221" y="91592"/>
                  </a:lnTo>
                  <a:lnTo>
                    <a:pt x="9952" y="26249"/>
                  </a:lnTo>
                  <a:lnTo>
                    <a:pt x="0" y="0"/>
                  </a:lnTo>
                  <a:lnTo>
                    <a:pt x="2258965" y="0"/>
                  </a:lnTo>
                  <a:lnTo>
                    <a:pt x="2253602" y="71766"/>
                  </a:lnTo>
                  <a:lnTo>
                    <a:pt x="2232960" y="232390"/>
                  </a:lnTo>
                  <a:lnTo>
                    <a:pt x="2190206" y="399854"/>
                  </a:lnTo>
                  <a:lnTo>
                    <a:pt x="2118509" y="492142"/>
                  </a:lnTo>
                  <a:lnTo>
                    <a:pt x="2068887" y="500722"/>
                  </a:lnTo>
                  <a:lnTo>
                    <a:pt x="2049832" y="501353"/>
                  </a:lnTo>
                  <a:close/>
                </a:path>
              </a:pathLst>
            </a:custGeom>
            <a:solidFill>
              <a:srgbClr val="F4D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23221" y="112"/>
              <a:ext cx="1021080" cy="734060"/>
            </a:xfrm>
            <a:custGeom>
              <a:avLst/>
              <a:gdLst/>
              <a:ahLst/>
              <a:cxnLst/>
              <a:rect l="l" t="t" r="r" b="b"/>
              <a:pathLst>
                <a:path w="1021079" h="734060">
                  <a:moveTo>
                    <a:pt x="809682" y="733827"/>
                  </a:moveTo>
                  <a:lnTo>
                    <a:pt x="759501" y="730076"/>
                  </a:lnTo>
                  <a:lnTo>
                    <a:pt x="713958" y="718670"/>
                  </a:lnTo>
                  <a:lnTo>
                    <a:pt x="674756" y="699381"/>
                  </a:lnTo>
                  <a:lnTo>
                    <a:pt x="643597" y="671979"/>
                  </a:lnTo>
                  <a:lnTo>
                    <a:pt x="622182" y="636234"/>
                  </a:lnTo>
                  <a:lnTo>
                    <a:pt x="612215" y="591918"/>
                  </a:lnTo>
                  <a:lnTo>
                    <a:pt x="615396" y="538802"/>
                  </a:lnTo>
                  <a:lnTo>
                    <a:pt x="626110" y="476304"/>
                  </a:lnTo>
                  <a:lnTo>
                    <a:pt x="634100" y="420136"/>
                  </a:lnTo>
                  <a:lnTo>
                    <a:pt x="638216" y="370572"/>
                  </a:lnTo>
                  <a:lnTo>
                    <a:pt x="637308" y="327884"/>
                  </a:lnTo>
                  <a:lnTo>
                    <a:pt x="630226" y="292345"/>
                  </a:lnTo>
                  <a:lnTo>
                    <a:pt x="615819" y="264228"/>
                  </a:lnTo>
                  <a:lnTo>
                    <a:pt x="592936" y="243806"/>
                  </a:lnTo>
                  <a:lnTo>
                    <a:pt x="560428" y="231353"/>
                  </a:lnTo>
                  <a:lnTo>
                    <a:pt x="517144" y="227142"/>
                  </a:lnTo>
                  <a:lnTo>
                    <a:pt x="509318" y="227242"/>
                  </a:lnTo>
                  <a:lnTo>
                    <a:pt x="436464" y="238877"/>
                  </a:lnTo>
                  <a:lnTo>
                    <a:pt x="389985" y="257497"/>
                  </a:lnTo>
                  <a:lnTo>
                    <a:pt x="344521" y="281003"/>
                  </a:lnTo>
                  <a:lnTo>
                    <a:pt x="299952" y="305706"/>
                  </a:lnTo>
                  <a:lnTo>
                    <a:pt x="256157" y="327919"/>
                  </a:lnTo>
                  <a:lnTo>
                    <a:pt x="213016" y="343951"/>
                  </a:lnTo>
                  <a:lnTo>
                    <a:pt x="170409" y="350115"/>
                  </a:lnTo>
                  <a:lnTo>
                    <a:pt x="119025" y="338943"/>
                  </a:lnTo>
                  <a:lnTo>
                    <a:pt x="68037" y="300989"/>
                  </a:lnTo>
                  <a:lnTo>
                    <a:pt x="6731" y="195573"/>
                  </a:lnTo>
                  <a:lnTo>
                    <a:pt x="0" y="98595"/>
                  </a:lnTo>
                  <a:lnTo>
                    <a:pt x="17910" y="27567"/>
                  </a:lnTo>
                  <a:lnTo>
                    <a:pt x="30531" y="0"/>
                  </a:lnTo>
                  <a:lnTo>
                    <a:pt x="1020660" y="0"/>
                  </a:lnTo>
                  <a:lnTo>
                    <a:pt x="1020660" y="677834"/>
                  </a:lnTo>
                  <a:lnTo>
                    <a:pt x="969391" y="702004"/>
                  </a:lnTo>
                  <a:lnTo>
                    <a:pt x="916043" y="719538"/>
                  </a:lnTo>
                  <a:lnTo>
                    <a:pt x="862258" y="730219"/>
                  </a:lnTo>
                  <a:lnTo>
                    <a:pt x="809682" y="733827"/>
                  </a:lnTo>
                  <a:close/>
                </a:path>
              </a:pathLst>
            </a:custGeom>
            <a:solidFill>
              <a:srgbClr val="D48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2609" y="2991"/>
              <a:ext cx="2450465" cy="556260"/>
            </a:xfrm>
            <a:custGeom>
              <a:avLst/>
              <a:gdLst/>
              <a:ahLst/>
              <a:cxnLst/>
              <a:rect l="l" t="t" r="r" b="b"/>
              <a:pathLst>
                <a:path w="2450465" h="556260">
                  <a:moveTo>
                    <a:pt x="2445912" y="16840"/>
                  </a:moveTo>
                  <a:lnTo>
                    <a:pt x="2441346" y="16840"/>
                  </a:lnTo>
                  <a:lnTo>
                    <a:pt x="2438529" y="15329"/>
                  </a:lnTo>
                  <a:lnTo>
                    <a:pt x="2434320" y="8291"/>
                  </a:lnTo>
                  <a:lnTo>
                    <a:pt x="2435533" y="2653"/>
                  </a:lnTo>
                  <a:lnTo>
                    <a:pt x="2439670" y="0"/>
                  </a:lnTo>
                  <a:lnTo>
                    <a:pt x="2449942" y="0"/>
                  </a:lnTo>
                  <a:lnTo>
                    <a:pt x="2449829" y="2653"/>
                  </a:lnTo>
                  <a:lnTo>
                    <a:pt x="2449051" y="15366"/>
                  </a:lnTo>
                  <a:lnTo>
                    <a:pt x="2447588" y="16361"/>
                  </a:lnTo>
                  <a:lnTo>
                    <a:pt x="2445912" y="16840"/>
                  </a:lnTo>
                  <a:close/>
                </a:path>
                <a:path w="2450465" h="556260">
                  <a:moveTo>
                    <a:pt x="8466" y="16840"/>
                  </a:moveTo>
                  <a:lnTo>
                    <a:pt x="2947" y="14887"/>
                  </a:lnTo>
                  <a:lnTo>
                    <a:pt x="0" y="10230"/>
                  </a:lnTo>
                  <a:lnTo>
                    <a:pt x="135" y="4667"/>
                  </a:lnTo>
                  <a:lnTo>
                    <a:pt x="3865" y="0"/>
                  </a:lnTo>
                  <a:lnTo>
                    <a:pt x="13031" y="0"/>
                  </a:lnTo>
                  <a:lnTo>
                    <a:pt x="16777" y="4667"/>
                  </a:lnTo>
                  <a:lnTo>
                    <a:pt x="16942" y="10230"/>
                  </a:lnTo>
                  <a:lnTo>
                    <a:pt x="14010" y="14887"/>
                  </a:lnTo>
                  <a:lnTo>
                    <a:pt x="8466" y="16840"/>
                  </a:lnTo>
                  <a:close/>
                </a:path>
                <a:path w="2450465" h="556260">
                  <a:moveTo>
                    <a:pt x="51945" y="16840"/>
                  </a:moveTo>
                  <a:lnTo>
                    <a:pt x="46426" y="14887"/>
                  </a:lnTo>
                  <a:lnTo>
                    <a:pt x="43478" y="10230"/>
                  </a:lnTo>
                  <a:lnTo>
                    <a:pt x="43614" y="4667"/>
                  </a:lnTo>
                  <a:lnTo>
                    <a:pt x="47344" y="0"/>
                  </a:lnTo>
                  <a:lnTo>
                    <a:pt x="56510" y="0"/>
                  </a:lnTo>
                  <a:lnTo>
                    <a:pt x="60256" y="4667"/>
                  </a:lnTo>
                  <a:lnTo>
                    <a:pt x="60420" y="10230"/>
                  </a:lnTo>
                  <a:lnTo>
                    <a:pt x="57488" y="14887"/>
                  </a:lnTo>
                  <a:lnTo>
                    <a:pt x="51945" y="16840"/>
                  </a:lnTo>
                  <a:close/>
                </a:path>
                <a:path w="2450465" h="556260">
                  <a:moveTo>
                    <a:pt x="95423" y="16840"/>
                  </a:moveTo>
                  <a:lnTo>
                    <a:pt x="89906" y="14887"/>
                  </a:lnTo>
                  <a:lnTo>
                    <a:pt x="86970" y="10230"/>
                  </a:lnTo>
                  <a:lnTo>
                    <a:pt x="87137" y="4667"/>
                  </a:lnTo>
                  <a:lnTo>
                    <a:pt x="90929" y="0"/>
                  </a:lnTo>
                  <a:lnTo>
                    <a:pt x="99989" y="0"/>
                  </a:lnTo>
                  <a:lnTo>
                    <a:pt x="103735" y="4667"/>
                  </a:lnTo>
                  <a:lnTo>
                    <a:pt x="103899" y="10230"/>
                  </a:lnTo>
                  <a:lnTo>
                    <a:pt x="100967" y="14887"/>
                  </a:lnTo>
                  <a:lnTo>
                    <a:pt x="95423" y="16840"/>
                  </a:lnTo>
                  <a:close/>
                </a:path>
                <a:path w="2450465" h="556260">
                  <a:moveTo>
                    <a:pt x="139009" y="16840"/>
                  </a:moveTo>
                  <a:lnTo>
                    <a:pt x="133445" y="14887"/>
                  </a:lnTo>
                  <a:lnTo>
                    <a:pt x="130502" y="10230"/>
                  </a:lnTo>
                  <a:lnTo>
                    <a:pt x="130663" y="4667"/>
                  </a:lnTo>
                  <a:lnTo>
                    <a:pt x="134408" y="0"/>
                  </a:lnTo>
                  <a:lnTo>
                    <a:pt x="143574" y="0"/>
                  </a:lnTo>
                  <a:lnTo>
                    <a:pt x="147305" y="4667"/>
                  </a:lnTo>
                  <a:lnTo>
                    <a:pt x="147444" y="10230"/>
                  </a:lnTo>
                  <a:lnTo>
                    <a:pt x="144508" y="14887"/>
                  </a:lnTo>
                  <a:lnTo>
                    <a:pt x="139009" y="16840"/>
                  </a:lnTo>
                  <a:close/>
                </a:path>
                <a:path w="2450465" h="556260">
                  <a:moveTo>
                    <a:pt x="182488" y="16840"/>
                  </a:moveTo>
                  <a:lnTo>
                    <a:pt x="176924" y="14887"/>
                  </a:lnTo>
                  <a:lnTo>
                    <a:pt x="173981" y="10230"/>
                  </a:lnTo>
                  <a:lnTo>
                    <a:pt x="174142" y="4667"/>
                  </a:lnTo>
                  <a:lnTo>
                    <a:pt x="177887" y="0"/>
                  </a:lnTo>
                  <a:lnTo>
                    <a:pt x="187053" y="0"/>
                  </a:lnTo>
                  <a:lnTo>
                    <a:pt x="190804" y="4667"/>
                  </a:lnTo>
                  <a:lnTo>
                    <a:pt x="190950" y="10230"/>
                  </a:lnTo>
                  <a:lnTo>
                    <a:pt x="188006" y="14887"/>
                  </a:lnTo>
                  <a:lnTo>
                    <a:pt x="182488" y="16840"/>
                  </a:lnTo>
                  <a:close/>
                </a:path>
                <a:path w="2450465" h="556260">
                  <a:moveTo>
                    <a:pt x="225967" y="16840"/>
                  </a:moveTo>
                  <a:lnTo>
                    <a:pt x="220402" y="14887"/>
                  </a:lnTo>
                  <a:lnTo>
                    <a:pt x="217460" y="10230"/>
                  </a:lnTo>
                  <a:lnTo>
                    <a:pt x="217620" y="4667"/>
                  </a:lnTo>
                  <a:lnTo>
                    <a:pt x="221365" y="0"/>
                  </a:lnTo>
                  <a:lnTo>
                    <a:pt x="230532" y="0"/>
                  </a:lnTo>
                  <a:lnTo>
                    <a:pt x="234298" y="4667"/>
                  </a:lnTo>
                  <a:lnTo>
                    <a:pt x="234469" y="10230"/>
                  </a:lnTo>
                  <a:lnTo>
                    <a:pt x="231530" y="14887"/>
                  </a:lnTo>
                  <a:lnTo>
                    <a:pt x="225967" y="16840"/>
                  </a:lnTo>
                  <a:close/>
                </a:path>
                <a:path w="2450465" h="556260">
                  <a:moveTo>
                    <a:pt x="269445" y="16840"/>
                  </a:moveTo>
                  <a:lnTo>
                    <a:pt x="263882" y="14887"/>
                  </a:lnTo>
                  <a:lnTo>
                    <a:pt x="260943" y="10230"/>
                  </a:lnTo>
                  <a:lnTo>
                    <a:pt x="261114" y="4667"/>
                  </a:lnTo>
                  <a:lnTo>
                    <a:pt x="264880" y="0"/>
                  </a:lnTo>
                  <a:lnTo>
                    <a:pt x="274046" y="0"/>
                  </a:lnTo>
                  <a:lnTo>
                    <a:pt x="277792" y="4667"/>
                  </a:lnTo>
                  <a:lnTo>
                    <a:pt x="277952" y="10230"/>
                  </a:lnTo>
                  <a:lnTo>
                    <a:pt x="275009" y="14887"/>
                  </a:lnTo>
                  <a:lnTo>
                    <a:pt x="269445" y="16840"/>
                  </a:lnTo>
                  <a:close/>
                </a:path>
                <a:path w="2450465" h="556260">
                  <a:moveTo>
                    <a:pt x="312924" y="16840"/>
                  </a:moveTo>
                  <a:lnTo>
                    <a:pt x="307425" y="14887"/>
                  </a:lnTo>
                  <a:lnTo>
                    <a:pt x="304488" y="10230"/>
                  </a:lnTo>
                  <a:lnTo>
                    <a:pt x="304628" y="4667"/>
                  </a:lnTo>
                  <a:lnTo>
                    <a:pt x="308358" y="0"/>
                  </a:lnTo>
                  <a:lnTo>
                    <a:pt x="317525" y="0"/>
                  </a:lnTo>
                  <a:lnTo>
                    <a:pt x="321270" y="4667"/>
                  </a:lnTo>
                  <a:lnTo>
                    <a:pt x="321431" y="10230"/>
                  </a:lnTo>
                  <a:lnTo>
                    <a:pt x="318488" y="14887"/>
                  </a:lnTo>
                  <a:lnTo>
                    <a:pt x="312924" y="16840"/>
                  </a:lnTo>
                  <a:close/>
                </a:path>
                <a:path w="2450465" h="556260">
                  <a:moveTo>
                    <a:pt x="356403" y="16840"/>
                  </a:moveTo>
                  <a:lnTo>
                    <a:pt x="350904" y="14887"/>
                  </a:lnTo>
                  <a:lnTo>
                    <a:pt x="347967" y="10230"/>
                  </a:lnTo>
                  <a:lnTo>
                    <a:pt x="348106" y="4667"/>
                  </a:lnTo>
                  <a:lnTo>
                    <a:pt x="351837" y="0"/>
                  </a:lnTo>
                  <a:lnTo>
                    <a:pt x="361004" y="0"/>
                  </a:lnTo>
                  <a:lnTo>
                    <a:pt x="364749" y="4667"/>
                  </a:lnTo>
                  <a:lnTo>
                    <a:pt x="364909" y="10230"/>
                  </a:lnTo>
                  <a:lnTo>
                    <a:pt x="361967" y="14887"/>
                  </a:lnTo>
                  <a:lnTo>
                    <a:pt x="356403" y="16840"/>
                  </a:lnTo>
                  <a:close/>
                </a:path>
                <a:path w="2450465" h="556260">
                  <a:moveTo>
                    <a:pt x="399988" y="16840"/>
                  </a:moveTo>
                  <a:lnTo>
                    <a:pt x="394445" y="14887"/>
                  </a:lnTo>
                  <a:lnTo>
                    <a:pt x="391513" y="10230"/>
                  </a:lnTo>
                  <a:lnTo>
                    <a:pt x="391677" y="4667"/>
                  </a:lnTo>
                  <a:lnTo>
                    <a:pt x="395423" y="0"/>
                  </a:lnTo>
                  <a:lnTo>
                    <a:pt x="404482" y="0"/>
                  </a:lnTo>
                  <a:lnTo>
                    <a:pt x="408229" y="4667"/>
                  </a:lnTo>
                  <a:lnTo>
                    <a:pt x="408401" y="10230"/>
                  </a:lnTo>
                  <a:lnTo>
                    <a:pt x="405491" y="14887"/>
                  </a:lnTo>
                  <a:lnTo>
                    <a:pt x="399988" y="16840"/>
                  </a:lnTo>
                  <a:close/>
                </a:path>
                <a:path w="2450465" h="556260">
                  <a:moveTo>
                    <a:pt x="443467" y="16840"/>
                  </a:moveTo>
                  <a:lnTo>
                    <a:pt x="437923" y="14887"/>
                  </a:lnTo>
                  <a:lnTo>
                    <a:pt x="434991" y="10230"/>
                  </a:lnTo>
                  <a:lnTo>
                    <a:pt x="435156" y="4667"/>
                  </a:lnTo>
                  <a:lnTo>
                    <a:pt x="438901" y="0"/>
                  </a:lnTo>
                  <a:lnTo>
                    <a:pt x="448068" y="0"/>
                  </a:lnTo>
                  <a:lnTo>
                    <a:pt x="451798" y="4667"/>
                  </a:lnTo>
                  <a:lnTo>
                    <a:pt x="451933" y="10230"/>
                  </a:lnTo>
                  <a:lnTo>
                    <a:pt x="448986" y="14887"/>
                  </a:lnTo>
                  <a:lnTo>
                    <a:pt x="443467" y="16840"/>
                  </a:lnTo>
                  <a:close/>
                </a:path>
                <a:path w="2450465" h="556260">
                  <a:moveTo>
                    <a:pt x="486945" y="16840"/>
                  </a:moveTo>
                  <a:lnTo>
                    <a:pt x="481402" y="14887"/>
                  </a:lnTo>
                  <a:lnTo>
                    <a:pt x="478470" y="10230"/>
                  </a:lnTo>
                  <a:lnTo>
                    <a:pt x="478634" y="4667"/>
                  </a:lnTo>
                  <a:lnTo>
                    <a:pt x="482380" y="0"/>
                  </a:lnTo>
                  <a:lnTo>
                    <a:pt x="491547" y="0"/>
                  </a:lnTo>
                  <a:lnTo>
                    <a:pt x="495277" y="4667"/>
                  </a:lnTo>
                  <a:lnTo>
                    <a:pt x="495412" y="10230"/>
                  </a:lnTo>
                  <a:lnTo>
                    <a:pt x="492465" y="14887"/>
                  </a:lnTo>
                  <a:lnTo>
                    <a:pt x="486945" y="16840"/>
                  </a:lnTo>
                  <a:close/>
                </a:path>
                <a:path w="2450465" h="556260">
                  <a:moveTo>
                    <a:pt x="530424" y="16840"/>
                  </a:moveTo>
                  <a:lnTo>
                    <a:pt x="524881" y="14887"/>
                  </a:lnTo>
                  <a:lnTo>
                    <a:pt x="521949" y="10230"/>
                  </a:lnTo>
                  <a:lnTo>
                    <a:pt x="522113" y="4667"/>
                  </a:lnTo>
                  <a:lnTo>
                    <a:pt x="525859" y="0"/>
                  </a:lnTo>
                  <a:lnTo>
                    <a:pt x="535025" y="0"/>
                  </a:lnTo>
                  <a:lnTo>
                    <a:pt x="538770" y="4667"/>
                  </a:lnTo>
                  <a:lnTo>
                    <a:pt x="538931" y="10230"/>
                  </a:lnTo>
                  <a:lnTo>
                    <a:pt x="535988" y="14887"/>
                  </a:lnTo>
                  <a:lnTo>
                    <a:pt x="530424" y="16840"/>
                  </a:lnTo>
                  <a:close/>
                </a:path>
                <a:path w="2450465" h="556260">
                  <a:moveTo>
                    <a:pt x="573938" y="16840"/>
                  </a:moveTo>
                  <a:lnTo>
                    <a:pt x="568375" y="14887"/>
                  </a:lnTo>
                  <a:lnTo>
                    <a:pt x="565432" y="10230"/>
                  </a:lnTo>
                  <a:lnTo>
                    <a:pt x="565592" y="4667"/>
                  </a:lnTo>
                  <a:lnTo>
                    <a:pt x="569337" y="0"/>
                  </a:lnTo>
                  <a:lnTo>
                    <a:pt x="578504" y="0"/>
                  </a:lnTo>
                  <a:lnTo>
                    <a:pt x="582250" y="4667"/>
                  </a:lnTo>
                  <a:lnTo>
                    <a:pt x="582414" y="10230"/>
                  </a:lnTo>
                  <a:lnTo>
                    <a:pt x="579482" y="14887"/>
                  </a:lnTo>
                  <a:lnTo>
                    <a:pt x="573938" y="16840"/>
                  </a:lnTo>
                  <a:close/>
                </a:path>
                <a:path w="2450465" h="556260">
                  <a:moveTo>
                    <a:pt x="617417" y="16840"/>
                  </a:moveTo>
                  <a:lnTo>
                    <a:pt x="611898" y="14887"/>
                  </a:lnTo>
                  <a:lnTo>
                    <a:pt x="608951" y="10230"/>
                  </a:lnTo>
                  <a:lnTo>
                    <a:pt x="609086" y="4667"/>
                  </a:lnTo>
                  <a:lnTo>
                    <a:pt x="612816" y="0"/>
                  </a:lnTo>
                  <a:lnTo>
                    <a:pt x="621983" y="0"/>
                  </a:lnTo>
                  <a:lnTo>
                    <a:pt x="625728" y="4667"/>
                  </a:lnTo>
                  <a:lnTo>
                    <a:pt x="625893" y="10230"/>
                  </a:lnTo>
                  <a:lnTo>
                    <a:pt x="622961" y="14887"/>
                  </a:lnTo>
                  <a:lnTo>
                    <a:pt x="617417" y="16840"/>
                  </a:lnTo>
                  <a:close/>
                </a:path>
                <a:path w="2450465" h="556260">
                  <a:moveTo>
                    <a:pt x="660896" y="16840"/>
                  </a:moveTo>
                  <a:lnTo>
                    <a:pt x="655377" y="14887"/>
                  </a:lnTo>
                  <a:lnTo>
                    <a:pt x="652429" y="10230"/>
                  </a:lnTo>
                  <a:lnTo>
                    <a:pt x="652565" y="4667"/>
                  </a:lnTo>
                  <a:lnTo>
                    <a:pt x="656295" y="0"/>
                  </a:lnTo>
                  <a:lnTo>
                    <a:pt x="665462" y="0"/>
                  </a:lnTo>
                  <a:lnTo>
                    <a:pt x="669207" y="4667"/>
                  </a:lnTo>
                  <a:lnTo>
                    <a:pt x="669371" y="10230"/>
                  </a:lnTo>
                  <a:lnTo>
                    <a:pt x="666439" y="14887"/>
                  </a:lnTo>
                  <a:lnTo>
                    <a:pt x="660896" y="16840"/>
                  </a:lnTo>
                  <a:close/>
                </a:path>
                <a:path w="2450465" h="556260">
                  <a:moveTo>
                    <a:pt x="704481" y="16840"/>
                  </a:moveTo>
                  <a:lnTo>
                    <a:pt x="698918" y="14887"/>
                  </a:lnTo>
                  <a:lnTo>
                    <a:pt x="695975" y="10230"/>
                  </a:lnTo>
                  <a:lnTo>
                    <a:pt x="696136" y="4667"/>
                  </a:lnTo>
                  <a:lnTo>
                    <a:pt x="699881" y="0"/>
                  </a:lnTo>
                  <a:lnTo>
                    <a:pt x="708940" y="0"/>
                  </a:lnTo>
                  <a:lnTo>
                    <a:pt x="712687" y="4667"/>
                  </a:lnTo>
                  <a:lnTo>
                    <a:pt x="712864" y="10230"/>
                  </a:lnTo>
                  <a:lnTo>
                    <a:pt x="709963" y="14887"/>
                  </a:lnTo>
                  <a:lnTo>
                    <a:pt x="704481" y="16840"/>
                  </a:lnTo>
                  <a:close/>
                </a:path>
                <a:path w="2450465" h="556260">
                  <a:moveTo>
                    <a:pt x="747960" y="16840"/>
                  </a:moveTo>
                  <a:lnTo>
                    <a:pt x="742396" y="14887"/>
                  </a:lnTo>
                  <a:lnTo>
                    <a:pt x="739454" y="10230"/>
                  </a:lnTo>
                  <a:lnTo>
                    <a:pt x="739614" y="4667"/>
                  </a:lnTo>
                  <a:lnTo>
                    <a:pt x="743359" y="0"/>
                  </a:lnTo>
                  <a:lnTo>
                    <a:pt x="752526" y="0"/>
                  </a:lnTo>
                  <a:lnTo>
                    <a:pt x="756256" y="4667"/>
                  </a:lnTo>
                  <a:lnTo>
                    <a:pt x="756396" y="10230"/>
                  </a:lnTo>
                  <a:lnTo>
                    <a:pt x="753459" y="14887"/>
                  </a:lnTo>
                  <a:lnTo>
                    <a:pt x="747960" y="16840"/>
                  </a:lnTo>
                  <a:close/>
                </a:path>
                <a:path w="2450465" h="556260">
                  <a:moveTo>
                    <a:pt x="791439" y="16840"/>
                  </a:moveTo>
                  <a:lnTo>
                    <a:pt x="785875" y="14887"/>
                  </a:lnTo>
                  <a:lnTo>
                    <a:pt x="782932" y="10230"/>
                  </a:lnTo>
                  <a:lnTo>
                    <a:pt x="783093" y="4667"/>
                  </a:lnTo>
                  <a:lnTo>
                    <a:pt x="786838" y="0"/>
                  </a:lnTo>
                  <a:lnTo>
                    <a:pt x="796005" y="0"/>
                  </a:lnTo>
                  <a:lnTo>
                    <a:pt x="799750" y="4667"/>
                  </a:lnTo>
                  <a:lnTo>
                    <a:pt x="799888" y="10230"/>
                  </a:lnTo>
                  <a:lnTo>
                    <a:pt x="796943" y="14887"/>
                  </a:lnTo>
                  <a:lnTo>
                    <a:pt x="791439" y="16840"/>
                  </a:lnTo>
                  <a:close/>
                </a:path>
                <a:path w="2450465" h="556260">
                  <a:moveTo>
                    <a:pt x="834918" y="16840"/>
                  </a:moveTo>
                  <a:lnTo>
                    <a:pt x="829354" y="14887"/>
                  </a:lnTo>
                  <a:lnTo>
                    <a:pt x="826411" y="10230"/>
                  </a:lnTo>
                  <a:lnTo>
                    <a:pt x="826572" y="4667"/>
                  </a:lnTo>
                  <a:lnTo>
                    <a:pt x="830316" y="0"/>
                  </a:lnTo>
                  <a:lnTo>
                    <a:pt x="839483" y="0"/>
                  </a:lnTo>
                  <a:lnTo>
                    <a:pt x="843249" y="4667"/>
                  </a:lnTo>
                  <a:lnTo>
                    <a:pt x="843420" y="10230"/>
                  </a:lnTo>
                  <a:lnTo>
                    <a:pt x="840481" y="14887"/>
                  </a:lnTo>
                  <a:lnTo>
                    <a:pt x="834918" y="16840"/>
                  </a:lnTo>
                  <a:close/>
                </a:path>
                <a:path w="2450465" h="556260">
                  <a:moveTo>
                    <a:pt x="878397" y="16840"/>
                  </a:moveTo>
                  <a:lnTo>
                    <a:pt x="872833" y="14887"/>
                  </a:lnTo>
                  <a:lnTo>
                    <a:pt x="869894" y="10230"/>
                  </a:lnTo>
                  <a:lnTo>
                    <a:pt x="870065" y="4667"/>
                  </a:lnTo>
                  <a:lnTo>
                    <a:pt x="873831" y="0"/>
                  </a:lnTo>
                  <a:lnTo>
                    <a:pt x="882997" y="0"/>
                  </a:lnTo>
                  <a:lnTo>
                    <a:pt x="886743" y="4667"/>
                  </a:lnTo>
                  <a:lnTo>
                    <a:pt x="886903" y="10230"/>
                  </a:lnTo>
                  <a:lnTo>
                    <a:pt x="883961" y="14887"/>
                  </a:lnTo>
                  <a:lnTo>
                    <a:pt x="878397" y="16840"/>
                  </a:lnTo>
                  <a:close/>
                </a:path>
                <a:path w="2450465" h="556260">
                  <a:moveTo>
                    <a:pt x="921875" y="16840"/>
                  </a:moveTo>
                  <a:lnTo>
                    <a:pt x="916372" y="14887"/>
                  </a:lnTo>
                  <a:lnTo>
                    <a:pt x="913426" y="10230"/>
                  </a:lnTo>
                  <a:lnTo>
                    <a:pt x="913564" y="4667"/>
                  </a:lnTo>
                  <a:lnTo>
                    <a:pt x="917309" y="0"/>
                  </a:lnTo>
                  <a:lnTo>
                    <a:pt x="926476" y="0"/>
                  </a:lnTo>
                  <a:lnTo>
                    <a:pt x="930221" y="4667"/>
                  </a:lnTo>
                  <a:lnTo>
                    <a:pt x="930382" y="10230"/>
                  </a:lnTo>
                  <a:lnTo>
                    <a:pt x="927439" y="14887"/>
                  </a:lnTo>
                  <a:lnTo>
                    <a:pt x="921875" y="16840"/>
                  </a:lnTo>
                  <a:close/>
                </a:path>
                <a:path w="2450465" h="556260">
                  <a:moveTo>
                    <a:pt x="965354" y="16840"/>
                  </a:moveTo>
                  <a:lnTo>
                    <a:pt x="959855" y="14887"/>
                  </a:lnTo>
                  <a:lnTo>
                    <a:pt x="956918" y="10230"/>
                  </a:lnTo>
                  <a:lnTo>
                    <a:pt x="957058" y="4667"/>
                  </a:lnTo>
                  <a:lnTo>
                    <a:pt x="960788" y="0"/>
                  </a:lnTo>
                  <a:lnTo>
                    <a:pt x="969955" y="0"/>
                  </a:lnTo>
                  <a:lnTo>
                    <a:pt x="973700" y="4667"/>
                  </a:lnTo>
                  <a:lnTo>
                    <a:pt x="973860" y="10230"/>
                  </a:lnTo>
                  <a:lnTo>
                    <a:pt x="970918" y="14887"/>
                  </a:lnTo>
                  <a:lnTo>
                    <a:pt x="965354" y="16840"/>
                  </a:lnTo>
                  <a:close/>
                </a:path>
                <a:path w="2450465" h="556260">
                  <a:moveTo>
                    <a:pt x="1008940" y="16840"/>
                  </a:moveTo>
                  <a:lnTo>
                    <a:pt x="1003396" y="14887"/>
                  </a:lnTo>
                  <a:lnTo>
                    <a:pt x="1000464" y="10230"/>
                  </a:lnTo>
                  <a:lnTo>
                    <a:pt x="1000628" y="4667"/>
                  </a:lnTo>
                  <a:lnTo>
                    <a:pt x="1004374" y="0"/>
                  </a:lnTo>
                  <a:lnTo>
                    <a:pt x="1013433" y="0"/>
                  </a:lnTo>
                  <a:lnTo>
                    <a:pt x="1017180" y="4667"/>
                  </a:lnTo>
                  <a:lnTo>
                    <a:pt x="1017352" y="10230"/>
                  </a:lnTo>
                  <a:lnTo>
                    <a:pt x="1014442" y="14887"/>
                  </a:lnTo>
                  <a:lnTo>
                    <a:pt x="1008940" y="16840"/>
                  </a:lnTo>
                  <a:close/>
                </a:path>
                <a:path w="2450465" h="556260">
                  <a:moveTo>
                    <a:pt x="1052418" y="16840"/>
                  </a:moveTo>
                  <a:lnTo>
                    <a:pt x="1046875" y="14887"/>
                  </a:lnTo>
                  <a:lnTo>
                    <a:pt x="1043943" y="10230"/>
                  </a:lnTo>
                  <a:lnTo>
                    <a:pt x="1044107" y="4667"/>
                  </a:lnTo>
                  <a:lnTo>
                    <a:pt x="1047853" y="0"/>
                  </a:lnTo>
                  <a:lnTo>
                    <a:pt x="1057020" y="0"/>
                  </a:lnTo>
                  <a:lnTo>
                    <a:pt x="1060749" y="4667"/>
                  </a:lnTo>
                  <a:lnTo>
                    <a:pt x="1060885" y="10230"/>
                  </a:lnTo>
                  <a:lnTo>
                    <a:pt x="1057937" y="14887"/>
                  </a:lnTo>
                  <a:lnTo>
                    <a:pt x="1052418" y="16840"/>
                  </a:lnTo>
                  <a:close/>
                </a:path>
                <a:path w="2450465" h="556260">
                  <a:moveTo>
                    <a:pt x="1095897" y="16840"/>
                  </a:moveTo>
                  <a:lnTo>
                    <a:pt x="1090353" y="14887"/>
                  </a:lnTo>
                  <a:lnTo>
                    <a:pt x="1087421" y="10230"/>
                  </a:lnTo>
                  <a:lnTo>
                    <a:pt x="1087586" y="4667"/>
                  </a:lnTo>
                  <a:lnTo>
                    <a:pt x="1091331" y="0"/>
                  </a:lnTo>
                  <a:lnTo>
                    <a:pt x="1100497" y="0"/>
                  </a:lnTo>
                  <a:lnTo>
                    <a:pt x="1104228" y="4667"/>
                  </a:lnTo>
                  <a:lnTo>
                    <a:pt x="1104363" y="10230"/>
                  </a:lnTo>
                  <a:lnTo>
                    <a:pt x="1101416" y="14887"/>
                  </a:lnTo>
                  <a:lnTo>
                    <a:pt x="1095897" y="16840"/>
                  </a:lnTo>
                  <a:close/>
                </a:path>
                <a:path w="2450465" h="556260">
                  <a:moveTo>
                    <a:pt x="1139376" y="16840"/>
                  </a:moveTo>
                  <a:lnTo>
                    <a:pt x="1133832" y="14887"/>
                  </a:lnTo>
                  <a:lnTo>
                    <a:pt x="1130900" y="10230"/>
                  </a:lnTo>
                  <a:lnTo>
                    <a:pt x="1131064" y="4667"/>
                  </a:lnTo>
                  <a:lnTo>
                    <a:pt x="1134810" y="0"/>
                  </a:lnTo>
                  <a:lnTo>
                    <a:pt x="1143976" y="0"/>
                  </a:lnTo>
                  <a:lnTo>
                    <a:pt x="1147722" y="4667"/>
                  </a:lnTo>
                  <a:lnTo>
                    <a:pt x="1147882" y="10230"/>
                  </a:lnTo>
                  <a:lnTo>
                    <a:pt x="1144940" y="14887"/>
                  </a:lnTo>
                  <a:lnTo>
                    <a:pt x="1139376" y="16840"/>
                  </a:lnTo>
                  <a:close/>
                </a:path>
                <a:path w="2450465" h="556260">
                  <a:moveTo>
                    <a:pt x="1182890" y="16840"/>
                  </a:moveTo>
                  <a:lnTo>
                    <a:pt x="1177371" y="14887"/>
                  </a:lnTo>
                  <a:lnTo>
                    <a:pt x="1174423" y="10230"/>
                  </a:lnTo>
                  <a:lnTo>
                    <a:pt x="1174559" y="4667"/>
                  </a:lnTo>
                  <a:lnTo>
                    <a:pt x="1178289" y="0"/>
                  </a:lnTo>
                  <a:lnTo>
                    <a:pt x="1187455" y="0"/>
                  </a:lnTo>
                  <a:lnTo>
                    <a:pt x="1191201" y="4667"/>
                  </a:lnTo>
                  <a:lnTo>
                    <a:pt x="1191365" y="10230"/>
                  </a:lnTo>
                  <a:lnTo>
                    <a:pt x="1188433" y="14887"/>
                  </a:lnTo>
                  <a:lnTo>
                    <a:pt x="1182890" y="16840"/>
                  </a:lnTo>
                  <a:close/>
                </a:path>
                <a:path w="2450465" h="556260">
                  <a:moveTo>
                    <a:pt x="1226369" y="16840"/>
                  </a:moveTo>
                  <a:lnTo>
                    <a:pt x="1220850" y="14887"/>
                  </a:lnTo>
                  <a:lnTo>
                    <a:pt x="1217902" y="10230"/>
                  </a:lnTo>
                  <a:lnTo>
                    <a:pt x="1218037" y="4667"/>
                  </a:lnTo>
                  <a:lnTo>
                    <a:pt x="1221767" y="0"/>
                  </a:lnTo>
                  <a:lnTo>
                    <a:pt x="1230934" y="0"/>
                  </a:lnTo>
                  <a:lnTo>
                    <a:pt x="1234680" y="4667"/>
                  </a:lnTo>
                  <a:lnTo>
                    <a:pt x="1234844" y="10230"/>
                  </a:lnTo>
                  <a:lnTo>
                    <a:pt x="1231912" y="14887"/>
                  </a:lnTo>
                  <a:lnTo>
                    <a:pt x="1226369" y="16840"/>
                  </a:lnTo>
                  <a:close/>
                </a:path>
                <a:path w="2450465" h="556260">
                  <a:moveTo>
                    <a:pt x="1269847" y="16840"/>
                  </a:moveTo>
                  <a:lnTo>
                    <a:pt x="1264328" y="14887"/>
                  </a:lnTo>
                  <a:lnTo>
                    <a:pt x="1261381" y="10230"/>
                  </a:lnTo>
                  <a:lnTo>
                    <a:pt x="1261516" y="4667"/>
                  </a:lnTo>
                  <a:lnTo>
                    <a:pt x="1265246" y="0"/>
                  </a:lnTo>
                  <a:lnTo>
                    <a:pt x="1274412" y="0"/>
                  </a:lnTo>
                  <a:lnTo>
                    <a:pt x="1278158" y="4667"/>
                  </a:lnTo>
                  <a:lnTo>
                    <a:pt x="1278323" y="10230"/>
                  </a:lnTo>
                  <a:lnTo>
                    <a:pt x="1275391" y="14887"/>
                  </a:lnTo>
                  <a:lnTo>
                    <a:pt x="1269847" y="16840"/>
                  </a:lnTo>
                  <a:close/>
                </a:path>
                <a:path w="2450465" h="556260">
                  <a:moveTo>
                    <a:pt x="1313433" y="16840"/>
                  </a:moveTo>
                  <a:lnTo>
                    <a:pt x="1307869" y="14887"/>
                  </a:lnTo>
                  <a:lnTo>
                    <a:pt x="1304926" y="10230"/>
                  </a:lnTo>
                  <a:lnTo>
                    <a:pt x="1305087" y="4667"/>
                  </a:lnTo>
                  <a:lnTo>
                    <a:pt x="1308832" y="0"/>
                  </a:lnTo>
                  <a:lnTo>
                    <a:pt x="1317891" y="0"/>
                  </a:lnTo>
                  <a:lnTo>
                    <a:pt x="1321638" y="4667"/>
                  </a:lnTo>
                  <a:lnTo>
                    <a:pt x="1321815" y="10230"/>
                  </a:lnTo>
                  <a:lnTo>
                    <a:pt x="1318914" y="14887"/>
                  </a:lnTo>
                  <a:lnTo>
                    <a:pt x="1313433" y="16840"/>
                  </a:lnTo>
                  <a:close/>
                </a:path>
                <a:path w="2450465" h="556260">
                  <a:moveTo>
                    <a:pt x="1356912" y="16840"/>
                  </a:moveTo>
                  <a:lnTo>
                    <a:pt x="1351348" y="14887"/>
                  </a:lnTo>
                  <a:lnTo>
                    <a:pt x="1348405" y="10230"/>
                  </a:lnTo>
                  <a:lnTo>
                    <a:pt x="1348566" y="4667"/>
                  </a:lnTo>
                  <a:lnTo>
                    <a:pt x="1352311" y="0"/>
                  </a:lnTo>
                  <a:lnTo>
                    <a:pt x="1361477" y="0"/>
                  </a:lnTo>
                  <a:lnTo>
                    <a:pt x="1365208" y="4667"/>
                  </a:lnTo>
                  <a:lnTo>
                    <a:pt x="1365347" y="10230"/>
                  </a:lnTo>
                  <a:lnTo>
                    <a:pt x="1362410" y="14887"/>
                  </a:lnTo>
                  <a:lnTo>
                    <a:pt x="1356912" y="16840"/>
                  </a:lnTo>
                  <a:close/>
                </a:path>
                <a:path w="2450465" h="556260">
                  <a:moveTo>
                    <a:pt x="1400390" y="16840"/>
                  </a:moveTo>
                  <a:lnTo>
                    <a:pt x="1394826" y="14887"/>
                  </a:lnTo>
                  <a:lnTo>
                    <a:pt x="1391883" y="10230"/>
                  </a:lnTo>
                  <a:lnTo>
                    <a:pt x="1392044" y="4667"/>
                  </a:lnTo>
                  <a:lnTo>
                    <a:pt x="1395789" y="0"/>
                  </a:lnTo>
                  <a:lnTo>
                    <a:pt x="1404955" y="0"/>
                  </a:lnTo>
                  <a:lnTo>
                    <a:pt x="1408686" y="4667"/>
                  </a:lnTo>
                  <a:lnTo>
                    <a:pt x="1408825" y="10230"/>
                  </a:lnTo>
                  <a:lnTo>
                    <a:pt x="1405889" y="14887"/>
                  </a:lnTo>
                  <a:lnTo>
                    <a:pt x="1400390" y="16840"/>
                  </a:lnTo>
                  <a:close/>
                </a:path>
                <a:path w="2450465" h="556260">
                  <a:moveTo>
                    <a:pt x="1443869" y="16840"/>
                  </a:moveTo>
                  <a:lnTo>
                    <a:pt x="1438305" y="14887"/>
                  </a:lnTo>
                  <a:lnTo>
                    <a:pt x="1435362" y="10230"/>
                  </a:lnTo>
                  <a:lnTo>
                    <a:pt x="1435523" y="4667"/>
                  </a:lnTo>
                  <a:lnTo>
                    <a:pt x="1439268" y="0"/>
                  </a:lnTo>
                  <a:lnTo>
                    <a:pt x="1448434" y="0"/>
                  </a:lnTo>
                  <a:lnTo>
                    <a:pt x="1452200" y="4667"/>
                  </a:lnTo>
                  <a:lnTo>
                    <a:pt x="1452371" y="10230"/>
                  </a:lnTo>
                  <a:lnTo>
                    <a:pt x="1449433" y="14887"/>
                  </a:lnTo>
                  <a:lnTo>
                    <a:pt x="1443869" y="16840"/>
                  </a:lnTo>
                  <a:close/>
                </a:path>
                <a:path w="2450465" h="556260">
                  <a:moveTo>
                    <a:pt x="1487347" y="16840"/>
                  </a:moveTo>
                  <a:lnTo>
                    <a:pt x="1481829" y="14887"/>
                  </a:lnTo>
                  <a:lnTo>
                    <a:pt x="1478885" y="10230"/>
                  </a:lnTo>
                  <a:lnTo>
                    <a:pt x="1479032" y="4667"/>
                  </a:lnTo>
                  <a:lnTo>
                    <a:pt x="1482782" y="0"/>
                  </a:lnTo>
                  <a:lnTo>
                    <a:pt x="1491913" y="0"/>
                  </a:lnTo>
                  <a:lnTo>
                    <a:pt x="1495679" y="4667"/>
                  </a:lnTo>
                  <a:lnTo>
                    <a:pt x="1495850" y="10230"/>
                  </a:lnTo>
                  <a:lnTo>
                    <a:pt x="1492911" y="14887"/>
                  </a:lnTo>
                  <a:lnTo>
                    <a:pt x="1487347" y="16840"/>
                  </a:lnTo>
                  <a:close/>
                </a:path>
                <a:path w="2450465" h="556260">
                  <a:moveTo>
                    <a:pt x="1530826" y="16840"/>
                  </a:moveTo>
                  <a:lnTo>
                    <a:pt x="1525308" y="14887"/>
                  </a:lnTo>
                  <a:lnTo>
                    <a:pt x="1522364" y="10230"/>
                  </a:lnTo>
                  <a:lnTo>
                    <a:pt x="1522510" y="4667"/>
                  </a:lnTo>
                  <a:lnTo>
                    <a:pt x="1526261" y="0"/>
                  </a:lnTo>
                  <a:lnTo>
                    <a:pt x="1535427" y="0"/>
                  </a:lnTo>
                  <a:lnTo>
                    <a:pt x="1539172" y="4667"/>
                  </a:lnTo>
                  <a:lnTo>
                    <a:pt x="1539333" y="10230"/>
                  </a:lnTo>
                  <a:lnTo>
                    <a:pt x="1536390" y="14887"/>
                  </a:lnTo>
                  <a:lnTo>
                    <a:pt x="1530826" y="16840"/>
                  </a:lnTo>
                  <a:close/>
                </a:path>
                <a:path w="2450465" h="556260">
                  <a:moveTo>
                    <a:pt x="1574305" y="16840"/>
                  </a:moveTo>
                  <a:lnTo>
                    <a:pt x="1568807" y="14887"/>
                  </a:lnTo>
                  <a:lnTo>
                    <a:pt x="1565870" y="10230"/>
                  </a:lnTo>
                  <a:lnTo>
                    <a:pt x="1566009" y="4667"/>
                  </a:lnTo>
                  <a:lnTo>
                    <a:pt x="1569740" y="0"/>
                  </a:lnTo>
                  <a:lnTo>
                    <a:pt x="1578906" y="0"/>
                  </a:lnTo>
                  <a:lnTo>
                    <a:pt x="1582651" y="4667"/>
                  </a:lnTo>
                  <a:lnTo>
                    <a:pt x="1582812" y="10230"/>
                  </a:lnTo>
                  <a:lnTo>
                    <a:pt x="1579869" y="14887"/>
                  </a:lnTo>
                  <a:lnTo>
                    <a:pt x="1574305" y="16840"/>
                  </a:lnTo>
                  <a:close/>
                </a:path>
                <a:path w="2450465" h="556260">
                  <a:moveTo>
                    <a:pt x="1617890" y="16840"/>
                  </a:moveTo>
                  <a:lnTo>
                    <a:pt x="1612347" y="14887"/>
                  </a:lnTo>
                  <a:lnTo>
                    <a:pt x="1609415" y="10230"/>
                  </a:lnTo>
                  <a:lnTo>
                    <a:pt x="1609579" y="4667"/>
                  </a:lnTo>
                  <a:lnTo>
                    <a:pt x="1613325" y="0"/>
                  </a:lnTo>
                  <a:lnTo>
                    <a:pt x="1622385" y="0"/>
                  </a:lnTo>
                  <a:lnTo>
                    <a:pt x="1626177" y="4667"/>
                  </a:lnTo>
                  <a:lnTo>
                    <a:pt x="1626344" y="10230"/>
                  </a:lnTo>
                  <a:lnTo>
                    <a:pt x="1623408" y="14887"/>
                  </a:lnTo>
                  <a:lnTo>
                    <a:pt x="1617890" y="16840"/>
                  </a:lnTo>
                  <a:close/>
                </a:path>
                <a:path w="2450465" h="556260">
                  <a:moveTo>
                    <a:pt x="1661370" y="16840"/>
                  </a:moveTo>
                  <a:lnTo>
                    <a:pt x="1655826" y="14887"/>
                  </a:lnTo>
                  <a:lnTo>
                    <a:pt x="1652894" y="10230"/>
                  </a:lnTo>
                  <a:lnTo>
                    <a:pt x="1653058" y="4667"/>
                  </a:lnTo>
                  <a:lnTo>
                    <a:pt x="1656804" y="0"/>
                  </a:lnTo>
                  <a:lnTo>
                    <a:pt x="1665970" y="0"/>
                  </a:lnTo>
                  <a:lnTo>
                    <a:pt x="1669700" y="4667"/>
                  </a:lnTo>
                  <a:lnTo>
                    <a:pt x="1669836" y="10230"/>
                  </a:lnTo>
                  <a:lnTo>
                    <a:pt x="1666888" y="14887"/>
                  </a:lnTo>
                  <a:lnTo>
                    <a:pt x="1661370" y="16840"/>
                  </a:lnTo>
                  <a:close/>
                </a:path>
                <a:path w="2450465" h="556260">
                  <a:moveTo>
                    <a:pt x="1704848" y="16840"/>
                  </a:moveTo>
                  <a:lnTo>
                    <a:pt x="1699305" y="14887"/>
                  </a:lnTo>
                  <a:lnTo>
                    <a:pt x="1696372" y="10230"/>
                  </a:lnTo>
                  <a:lnTo>
                    <a:pt x="1696537" y="4667"/>
                  </a:lnTo>
                  <a:lnTo>
                    <a:pt x="1700283" y="0"/>
                  </a:lnTo>
                  <a:lnTo>
                    <a:pt x="1709449" y="0"/>
                  </a:lnTo>
                  <a:lnTo>
                    <a:pt x="1713179" y="4667"/>
                  </a:lnTo>
                  <a:lnTo>
                    <a:pt x="1713315" y="10230"/>
                  </a:lnTo>
                  <a:lnTo>
                    <a:pt x="1710367" y="14887"/>
                  </a:lnTo>
                  <a:lnTo>
                    <a:pt x="1704848" y="16840"/>
                  </a:lnTo>
                  <a:close/>
                </a:path>
                <a:path w="2450465" h="556260">
                  <a:moveTo>
                    <a:pt x="1748326" y="16840"/>
                  </a:moveTo>
                  <a:lnTo>
                    <a:pt x="1742783" y="14887"/>
                  </a:lnTo>
                  <a:lnTo>
                    <a:pt x="1739851" y="10230"/>
                  </a:lnTo>
                  <a:lnTo>
                    <a:pt x="1740016" y="4667"/>
                  </a:lnTo>
                  <a:lnTo>
                    <a:pt x="1743762" y="0"/>
                  </a:lnTo>
                  <a:lnTo>
                    <a:pt x="1752928" y="0"/>
                  </a:lnTo>
                  <a:lnTo>
                    <a:pt x="1756673" y="4667"/>
                  </a:lnTo>
                  <a:lnTo>
                    <a:pt x="1756833" y="10230"/>
                  </a:lnTo>
                  <a:lnTo>
                    <a:pt x="1753891" y="14887"/>
                  </a:lnTo>
                  <a:lnTo>
                    <a:pt x="1748326" y="16840"/>
                  </a:lnTo>
                  <a:close/>
                </a:path>
                <a:path w="2450465" h="556260">
                  <a:moveTo>
                    <a:pt x="1791841" y="16840"/>
                  </a:moveTo>
                  <a:lnTo>
                    <a:pt x="1786322" y="14887"/>
                  </a:lnTo>
                  <a:lnTo>
                    <a:pt x="1783374" y="10230"/>
                  </a:lnTo>
                  <a:lnTo>
                    <a:pt x="1783510" y="4667"/>
                  </a:lnTo>
                  <a:lnTo>
                    <a:pt x="1787240" y="0"/>
                  </a:lnTo>
                  <a:lnTo>
                    <a:pt x="1796406" y="0"/>
                  </a:lnTo>
                  <a:lnTo>
                    <a:pt x="1800152" y="4667"/>
                  </a:lnTo>
                  <a:lnTo>
                    <a:pt x="1800316" y="10230"/>
                  </a:lnTo>
                  <a:lnTo>
                    <a:pt x="1797385" y="14887"/>
                  </a:lnTo>
                  <a:lnTo>
                    <a:pt x="1791841" y="16840"/>
                  </a:lnTo>
                  <a:close/>
                </a:path>
                <a:path w="2450465" h="556260">
                  <a:moveTo>
                    <a:pt x="1835320" y="16840"/>
                  </a:moveTo>
                  <a:lnTo>
                    <a:pt x="1829801" y="14887"/>
                  </a:lnTo>
                  <a:lnTo>
                    <a:pt x="1826853" y="10230"/>
                  </a:lnTo>
                  <a:lnTo>
                    <a:pt x="1826989" y="4667"/>
                  </a:lnTo>
                  <a:lnTo>
                    <a:pt x="1830719" y="0"/>
                  </a:lnTo>
                  <a:lnTo>
                    <a:pt x="1839885" y="0"/>
                  </a:lnTo>
                  <a:lnTo>
                    <a:pt x="1843631" y="4667"/>
                  </a:lnTo>
                  <a:lnTo>
                    <a:pt x="1843795" y="10230"/>
                  </a:lnTo>
                  <a:lnTo>
                    <a:pt x="1840863" y="14887"/>
                  </a:lnTo>
                  <a:lnTo>
                    <a:pt x="1835320" y="16840"/>
                  </a:lnTo>
                  <a:close/>
                </a:path>
                <a:path w="2450465" h="556260">
                  <a:moveTo>
                    <a:pt x="1878798" y="16840"/>
                  </a:moveTo>
                  <a:lnTo>
                    <a:pt x="1873281" y="14887"/>
                  </a:lnTo>
                  <a:lnTo>
                    <a:pt x="1870345" y="10230"/>
                  </a:lnTo>
                  <a:lnTo>
                    <a:pt x="1870512" y="4667"/>
                  </a:lnTo>
                  <a:lnTo>
                    <a:pt x="1874305" y="0"/>
                  </a:lnTo>
                  <a:lnTo>
                    <a:pt x="1883364" y="0"/>
                  </a:lnTo>
                  <a:lnTo>
                    <a:pt x="1887109" y="4667"/>
                  </a:lnTo>
                  <a:lnTo>
                    <a:pt x="1887274" y="10230"/>
                  </a:lnTo>
                  <a:lnTo>
                    <a:pt x="1884342" y="14887"/>
                  </a:lnTo>
                  <a:lnTo>
                    <a:pt x="1878798" y="16840"/>
                  </a:lnTo>
                  <a:close/>
                </a:path>
                <a:path w="2450465" h="556260">
                  <a:moveTo>
                    <a:pt x="1922384" y="16840"/>
                  </a:moveTo>
                  <a:lnTo>
                    <a:pt x="1916820" y="14887"/>
                  </a:lnTo>
                  <a:lnTo>
                    <a:pt x="1913878" y="10230"/>
                  </a:lnTo>
                  <a:lnTo>
                    <a:pt x="1914038" y="4667"/>
                  </a:lnTo>
                  <a:lnTo>
                    <a:pt x="1917783" y="0"/>
                  </a:lnTo>
                  <a:lnTo>
                    <a:pt x="1926843" y="0"/>
                  </a:lnTo>
                  <a:lnTo>
                    <a:pt x="1930635" y="4667"/>
                  </a:lnTo>
                  <a:lnTo>
                    <a:pt x="1930806" y="10230"/>
                  </a:lnTo>
                  <a:lnTo>
                    <a:pt x="1927881" y="14887"/>
                  </a:lnTo>
                  <a:lnTo>
                    <a:pt x="1922384" y="16840"/>
                  </a:lnTo>
                  <a:close/>
                </a:path>
                <a:path w="2450465" h="556260">
                  <a:moveTo>
                    <a:pt x="1965863" y="16840"/>
                  </a:moveTo>
                  <a:lnTo>
                    <a:pt x="1960299" y="14887"/>
                  </a:lnTo>
                  <a:lnTo>
                    <a:pt x="1957356" y="10230"/>
                  </a:lnTo>
                  <a:lnTo>
                    <a:pt x="1957517" y="4667"/>
                  </a:lnTo>
                  <a:lnTo>
                    <a:pt x="1961262" y="0"/>
                  </a:lnTo>
                  <a:lnTo>
                    <a:pt x="1970428" y="0"/>
                  </a:lnTo>
                  <a:lnTo>
                    <a:pt x="1974159" y="4667"/>
                  </a:lnTo>
                  <a:lnTo>
                    <a:pt x="1974298" y="10230"/>
                  </a:lnTo>
                  <a:lnTo>
                    <a:pt x="1971361" y="14887"/>
                  </a:lnTo>
                  <a:lnTo>
                    <a:pt x="1965863" y="16840"/>
                  </a:lnTo>
                  <a:close/>
                </a:path>
                <a:path w="2450465" h="556260">
                  <a:moveTo>
                    <a:pt x="2009341" y="16840"/>
                  </a:moveTo>
                  <a:lnTo>
                    <a:pt x="2003777" y="14887"/>
                  </a:lnTo>
                  <a:lnTo>
                    <a:pt x="2000835" y="10230"/>
                  </a:lnTo>
                  <a:lnTo>
                    <a:pt x="2000995" y="4667"/>
                  </a:lnTo>
                  <a:lnTo>
                    <a:pt x="2004740" y="0"/>
                  </a:lnTo>
                  <a:lnTo>
                    <a:pt x="2013907" y="0"/>
                  </a:lnTo>
                  <a:lnTo>
                    <a:pt x="2017638" y="4667"/>
                  </a:lnTo>
                  <a:lnTo>
                    <a:pt x="2017777" y="10230"/>
                  </a:lnTo>
                  <a:lnTo>
                    <a:pt x="2014840" y="14887"/>
                  </a:lnTo>
                  <a:lnTo>
                    <a:pt x="2009341" y="16840"/>
                  </a:lnTo>
                  <a:close/>
                </a:path>
                <a:path w="2450465" h="556260">
                  <a:moveTo>
                    <a:pt x="2052820" y="16840"/>
                  </a:moveTo>
                  <a:lnTo>
                    <a:pt x="2047256" y="14887"/>
                  </a:lnTo>
                  <a:lnTo>
                    <a:pt x="2044314" y="10230"/>
                  </a:lnTo>
                  <a:lnTo>
                    <a:pt x="2044474" y="4667"/>
                  </a:lnTo>
                  <a:lnTo>
                    <a:pt x="2048220" y="0"/>
                  </a:lnTo>
                  <a:lnTo>
                    <a:pt x="2057386" y="0"/>
                  </a:lnTo>
                  <a:lnTo>
                    <a:pt x="2061151" y="4667"/>
                  </a:lnTo>
                  <a:lnTo>
                    <a:pt x="2061322" y="10230"/>
                  </a:lnTo>
                  <a:lnTo>
                    <a:pt x="2058384" y="14887"/>
                  </a:lnTo>
                  <a:lnTo>
                    <a:pt x="2052820" y="16840"/>
                  </a:lnTo>
                  <a:close/>
                </a:path>
                <a:path w="2450465" h="556260">
                  <a:moveTo>
                    <a:pt x="2096299" y="16840"/>
                  </a:moveTo>
                  <a:lnTo>
                    <a:pt x="2090780" y="14887"/>
                  </a:lnTo>
                  <a:lnTo>
                    <a:pt x="2087837" y="10230"/>
                  </a:lnTo>
                  <a:lnTo>
                    <a:pt x="2087983" y="4667"/>
                  </a:lnTo>
                  <a:lnTo>
                    <a:pt x="2091733" y="0"/>
                  </a:lnTo>
                  <a:lnTo>
                    <a:pt x="2100864" y="0"/>
                  </a:lnTo>
                  <a:lnTo>
                    <a:pt x="2104630" y="4667"/>
                  </a:lnTo>
                  <a:lnTo>
                    <a:pt x="2104801" y="10230"/>
                  </a:lnTo>
                  <a:lnTo>
                    <a:pt x="2101863" y="14887"/>
                  </a:lnTo>
                  <a:lnTo>
                    <a:pt x="2096299" y="16840"/>
                  </a:lnTo>
                  <a:close/>
                </a:path>
                <a:path w="2450465" h="556260">
                  <a:moveTo>
                    <a:pt x="2139777" y="16840"/>
                  </a:moveTo>
                  <a:lnTo>
                    <a:pt x="2134259" y="14887"/>
                  </a:lnTo>
                  <a:lnTo>
                    <a:pt x="2131316" y="10230"/>
                  </a:lnTo>
                  <a:lnTo>
                    <a:pt x="2131462" y="4667"/>
                  </a:lnTo>
                  <a:lnTo>
                    <a:pt x="2135212" y="0"/>
                  </a:lnTo>
                  <a:lnTo>
                    <a:pt x="2144379" y="0"/>
                  </a:lnTo>
                  <a:lnTo>
                    <a:pt x="2148124" y="4667"/>
                  </a:lnTo>
                  <a:lnTo>
                    <a:pt x="2148284" y="10230"/>
                  </a:lnTo>
                  <a:lnTo>
                    <a:pt x="2145342" y="14887"/>
                  </a:lnTo>
                  <a:lnTo>
                    <a:pt x="2139777" y="16840"/>
                  </a:lnTo>
                  <a:close/>
                </a:path>
                <a:path w="2450465" h="556260">
                  <a:moveTo>
                    <a:pt x="2183256" y="16840"/>
                  </a:moveTo>
                  <a:lnTo>
                    <a:pt x="2177759" y="14887"/>
                  </a:lnTo>
                  <a:lnTo>
                    <a:pt x="2174834" y="10230"/>
                  </a:lnTo>
                  <a:lnTo>
                    <a:pt x="2175005" y="4667"/>
                  </a:lnTo>
                  <a:lnTo>
                    <a:pt x="2178797" y="0"/>
                  </a:lnTo>
                  <a:lnTo>
                    <a:pt x="2187858" y="0"/>
                  </a:lnTo>
                  <a:lnTo>
                    <a:pt x="2191603" y="4667"/>
                  </a:lnTo>
                  <a:lnTo>
                    <a:pt x="2191763" y="10230"/>
                  </a:lnTo>
                  <a:lnTo>
                    <a:pt x="2188820" y="14887"/>
                  </a:lnTo>
                  <a:lnTo>
                    <a:pt x="2183256" y="16840"/>
                  </a:lnTo>
                  <a:close/>
                </a:path>
                <a:path w="2450465" h="556260">
                  <a:moveTo>
                    <a:pt x="2226842" y="16840"/>
                  </a:moveTo>
                  <a:lnTo>
                    <a:pt x="2221298" y="14887"/>
                  </a:lnTo>
                  <a:lnTo>
                    <a:pt x="2218367" y="10230"/>
                  </a:lnTo>
                  <a:lnTo>
                    <a:pt x="2218531" y="4667"/>
                  </a:lnTo>
                  <a:lnTo>
                    <a:pt x="2222276" y="0"/>
                  </a:lnTo>
                  <a:lnTo>
                    <a:pt x="2231443" y="0"/>
                  </a:lnTo>
                  <a:lnTo>
                    <a:pt x="2235173" y="4667"/>
                  </a:lnTo>
                  <a:lnTo>
                    <a:pt x="2235309" y="10230"/>
                  </a:lnTo>
                  <a:lnTo>
                    <a:pt x="2232361" y="14887"/>
                  </a:lnTo>
                  <a:lnTo>
                    <a:pt x="2226842" y="16840"/>
                  </a:lnTo>
                  <a:close/>
                </a:path>
                <a:path w="2450465" h="556260">
                  <a:moveTo>
                    <a:pt x="2270321" y="16840"/>
                  </a:moveTo>
                  <a:lnTo>
                    <a:pt x="2264777" y="14887"/>
                  </a:lnTo>
                  <a:lnTo>
                    <a:pt x="2261845" y="10230"/>
                  </a:lnTo>
                  <a:lnTo>
                    <a:pt x="2262009" y="4667"/>
                  </a:lnTo>
                  <a:lnTo>
                    <a:pt x="2265755" y="0"/>
                  </a:lnTo>
                  <a:lnTo>
                    <a:pt x="2274922" y="0"/>
                  </a:lnTo>
                  <a:lnTo>
                    <a:pt x="2278652" y="4667"/>
                  </a:lnTo>
                  <a:lnTo>
                    <a:pt x="2278787" y="10230"/>
                  </a:lnTo>
                  <a:lnTo>
                    <a:pt x="2275840" y="14887"/>
                  </a:lnTo>
                  <a:lnTo>
                    <a:pt x="2270321" y="16840"/>
                  </a:lnTo>
                  <a:close/>
                </a:path>
                <a:path w="2450465" h="556260">
                  <a:moveTo>
                    <a:pt x="2313799" y="16840"/>
                  </a:moveTo>
                  <a:lnTo>
                    <a:pt x="2308256" y="14887"/>
                  </a:lnTo>
                  <a:lnTo>
                    <a:pt x="2305324" y="10230"/>
                  </a:lnTo>
                  <a:lnTo>
                    <a:pt x="2305488" y="4667"/>
                  </a:lnTo>
                  <a:lnTo>
                    <a:pt x="2309233" y="0"/>
                  </a:lnTo>
                  <a:lnTo>
                    <a:pt x="2318401" y="0"/>
                  </a:lnTo>
                  <a:lnTo>
                    <a:pt x="2322130" y="4667"/>
                  </a:lnTo>
                  <a:lnTo>
                    <a:pt x="2322266" y="10230"/>
                  </a:lnTo>
                  <a:lnTo>
                    <a:pt x="2319318" y="14887"/>
                  </a:lnTo>
                  <a:lnTo>
                    <a:pt x="2313799" y="16840"/>
                  </a:lnTo>
                  <a:close/>
                </a:path>
                <a:path w="2450465" h="556260">
                  <a:moveTo>
                    <a:pt x="2357278" y="16840"/>
                  </a:moveTo>
                  <a:lnTo>
                    <a:pt x="2351734" y="14887"/>
                  </a:lnTo>
                  <a:lnTo>
                    <a:pt x="2348802" y="10230"/>
                  </a:lnTo>
                  <a:lnTo>
                    <a:pt x="2348967" y="4667"/>
                  </a:lnTo>
                  <a:lnTo>
                    <a:pt x="2352712" y="0"/>
                  </a:lnTo>
                  <a:lnTo>
                    <a:pt x="2361879" y="0"/>
                  </a:lnTo>
                  <a:lnTo>
                    <a:pt x="2365624" y="4667"/>
                  </a:lnTo>
                  <a:lnTo>
                    <a:pt x="2365785" y="10230"/>
                  </a:lnTo>
                  <a:lnTo>
                    <a:pt x="2362842" y="14887"/>
                  </a:lnTo>
                  <a:lnTo>
                    <a:pt x="2357278" y="16840"/>
                  </a:lnTo>
                  <a:close/>
                </a:path>
                <a:path w="2450465" h="556260">
                  <a:moveTo>
                    <a:pt x="2400757" y="16840"/>
                  </a:moveTo>
                  <a:lnTo>
                    <a:pt x="2395258" y="14887"/>
                  </a:lnTo>
                  <a:lnTo>
                    <a:pt x="2392321" y="10230"/>
                  </a:lnTo>
                  <a:lnTo>
                    <a:pt x="2392460" y="4667"/>
                  </a:lnTo>
                  <a:lnTo>
                    <a:pt x="2396191" y="0"/>
                  </a:lnTo>
                  <a:lnTo>
                    <a:pt x="2405358" y="0"/>
                  </a:lnTo>
                  <a:lnTo>
                    <a:pt x="2409103" y="4667"/>
                  </a:lnTo>
                  <a:lnTo>
                    <a:pt x="2409263" y="10230"/>
                  </a:lnTo>
                  <a:lnTo>
                    <a:pt x="2406321" y="14887"/>
                  </a:lnTo>
                  <a:lnTo>
                    <a:pt x="2400757" y="16840"/>
                  </a:lnTo>
                  <a:close/>
                </a:path>
                <a:path w="2450465" h="556260">
                  <a:moveTo>
                    <a:pt x="13245" y="60397"/>
                  </a:moveTo>
                  <a:lnTo>
                    <a:pt x="10678" y="54611"/>
                  </a:lnTo>
                  <a:lnTo>
                    <a:pt x="8323" y="49084"/>
                  </a:lnTo>
                  <a:lnTo>
                    <a:pt x="6219" y="43998"/>
                  </a:lnTo>
                  <a:lnTo>
                    <a:pt x="6897" y="43777"/>
                  </a:lnTo>
                  <a:lnTo>
                    <a:pt x="7681" y="43630"/>
                  </a:lnTo>
                  <a:lnTo>
                    <a:pt x="8466" y="43630"/>
                  </a:lnTo>
                  <a:lnTo>
                    <a:pt x="13968" y="45550"/>
                  </a:lnTo>
                  <a:lnTo>
                    <a:pt x="16928" y="50148"/>
                  </a:lnTo>
                  <a:lnTo>
                    <a:pt x="16852" y="55678"/>
                  </a:lnTo>
                  <a:lnTo>
                    <a:pt x="13245" y="60397"/>
                  </a:lnTo>
                  <a:close/>
                </a:path>
                <a:path w="2450465" h="556260">
                  <a:moveTo>
                    <a:pt x="2444735" y="61797"/>
                  </a:moveTo>
                  <a:lnTo>
                    <a:pt x="2439491" y="61797"/>
                  </a:lnTo>
                  <a:lnTo>
                    <a:pt x="2435426" y="57780"/>
                  </a:lnTo>
                  <a:lnTo>
                    <a:pt x="2435533" y="47499"/>
                  </a:lnTo>
                  <a:lnTo>
                    <a:pt x="2439527" y="43593"/>
                  </a:lnTo>
                  <a:lnTo>
                    <a:pt x="2445091" y="43593"/>
                  </a:lnTo>
                  <a:lnTo>
                    <a:pt x="2446090" y="43740"/>
                  </a:lnTo>
                  <a:lnTo>
                    <a:pt x="2447053" y="44109"/>
                  </a:lnTo>
                  <a:lnTo>
                    <a:pt x="2446697" y="49526"/>
                  </a:lnTo>
                  <a:lnTo>
                    <a:pt x="2446269" y="55422"/>
                  </a:lnTo>
                  <a:lnTo>
                    <a:pt x="2445697" y="61650"/>
                  </a:lnTo>
                  <a:lnTo>
                    <a:pt x="2445198" y="61760"/>
                  </a:lnTo>
                  <a:lnTo>
                    <a:pt x="2444735" y="61797"/>
                  </a:lnTo>
                  <a:close/>
                </a:path>
                <a:path w="2450465" h="556260">
                  <a:moveTo>
                    <a:pt x="1970286" y="61834"/>
                  </a:moveTo>
                  <a:lnTo>
                    <a:pt x="1963615" y="61834"/>
                  </a:lnTo>
                  <a:lnTo>
                    <a:pt x="1961405" y="60986"/>
                  </a:lnTo>
                  <a:lnTo>
                    <a:pt x="1954021" y="53358"/>
                  </a:lnTo>
                  <a:lnTo>
                    <a:pt x="1958016" y="43630"/>
                  </a:lnTo>
                  <a:lnTo>
                    <a:pt x="1970678" y="43630"/>
                  </a:lnTo>
                  <a:lnTo>
                    <a:pt x="1974565" y="47683"/>
                  </a:lnTo>
                  <a:lnTo>
                    <a:pt x="1974565" y="58186"/>
                  </a:lnTo>
                  <a:lnTo>
                    <a:pt x="1970286" y="61834"/>
                  </a:lnTo>
                  <a:close/>
                </a:path>
                <a:path w="2450465" h="556260">
                  <a:moveTo>
                    <a:pt x="2013836" y="61834"/>
                  </a:moveTo>
                  <a:lnTo>
                    <a:pt x="2007130" y="61834"/>
                  </a:lnTo>
                  <a:lnTo>
                    <a:pt x="2004883" y="60986"/>
                  </a:lnTo>
                  <a:lnTo>
                    <a:pt x="2003064" y="59107"/>
                  </a:lnTo>
                  <a:lnTo>
                    <a:pt x="1997607" y="53358"/>
                  </a:lnTo>
                  <a:lnTo>
                    <a:pt x="2001530" y="43630"/>
                  </a:lnTo>
                  <a:lnTo>
                    <a:pt x="2014157" y="43630"/>
                  </a:lnTo>
                  <a:lnTo>
                    <a:pt x="2018045" y="47683"/>
                  </a:lnTo>
                  <a:lnTo>
                    <a:pt x="2018151" y="58186"/>
                  </a:lnTo>
                  <a:lnTo>
                    <a:pt x="2013836" y="61834"/>
                  </a:lnTo>
                  <a:close/>
                </a:path>
                <a:path w="2450465" h="556260">
                  <a:moveTo>
                    <a:pt x="2057314" y="61834"/>
                  </a:moveTo>
                  <a:lnTo>
                    <a:pt x="2050608" y="61834"/>
                  </a:lnTo>
                  <a:lnTo>
                    <a:pt x="2048362" y="60986"/>
                  </a:lnTo>
                  <a:lnTo>
                    <a:pt x="2046543" y="59107"/>
                  </a:lnTo>
                  <a:lnTo>
                    <a:pt x="2041086" y="53358"/>
                  </a:lnTo>
                  <a:lnTo>
                    <a:pt x="2045009" y="43630"/>
                  </a:lnTo>
                  <a:lnTo>
                    <a:pt x="2057635" y="43630"/>
                  </a:lnTo>
                  <a:lnTo>
                    <a:pt x="2061665" y="47683"/>
                  </a:lnTo>
                  <a:lnTo>
                    <a:pt x="2061665" y="58186"/>
                  </a:lnTo>
                  <a:lnTo>
                    <a:pt x="2057314" y="61834"/>
                  </a:lnTo>
                  <a:close/>
                </a:path>
                <a:path w="2450465" h="556260">
                  <a:moveTo>
                    <a:pt x="2100793" y="61834"/>
                  </a:moveTo>
                  <a:lnTo>
                    <a:pt x="2094087" y="61834"/>
                  </a:lnTo>
                  <a:lnTo>
                    <a:pt x="2091840" y="60986"/>
                  </a:lnTo>
                  <a:lnTo>
                    <a:pt x="2084564" y="53358"/>
                  </a:lnTo>
                  <a:lnTo>
                    <a:pt x="2088487" y="43630"/>
                  </a:lnTo>
                  <a:lnTo>
                    <a:pt x="2101221" y="43630"/>
                  </a:lnTo>
                  <a:lnTo>
                    <a:pt x="2105145" y="47683"/>
                  </a:lnTo>
                  <a:lnTo>
                    <a:pt x="2105145" y="58186"/>
                  </a:lnTo>
                  <a:lnTo>
                    <a:pt x="2100793" y="61834"/>
                  </a:lnTo>
                  <a:close/>
                </a:path>
                <a:path w="2450465" h="556260">
                  <a:moveTo>
                    <a:pt x="2144272" y="61834"/>
                  </a:moveTo>
                  <a:lnTo>
                    <a:pt x="2137601" y="61834"/>
                  </a:lnTo>
                  <a:lnTo>
                    <a:pt x="2135426" y="60986"/>
                  </a:lnTo>
                  <a:lnTo>
                    <a:pt x="2133643" y="59107"/>
                  </a:lnTo>
                  <a:lnTo>
                    <a:pt x="2128043" y="53358"/>
                  </a:lnTo>
                  <a:lnTo>
                    <a:pt x="2131966" y="43630"/>
                  </a:lnTo>
                  <a:lnTo>
                    <a:pt x="2144700" y="43630"/>
                  </a:lnTo>
                  <a:lnTo>
                    <a:pt x="2148623" y="47683"/>
                  </a:lnTo>
                  <a:lnTo>
                    <a:pt x="2148623" y="58186"/>
                  </a:lnTo>
                  <a:lnTo>
                    <a:pt x="2144272" y="61834"/>
                  </a:lnTo>
                  <a:close/>
                </a:path>
                <a:path w="2450465" h="556260">
                  <a:moveTo>
                    <a:pt x="2187751" y="61834"/>
                  </a:moveTo>
                  <a:lnTo>
                    <a:pt x="2181080" y="61834"/>
                  </a:lnTo>
                  <a:lnTo>
                    <a:pt x="2178905" y="60986"/>
                  </a:lnTo>
                  <a:lnTo>
                    <a:pt x="2177122" y="59107"/>
                  </a:lnTo>
                  <a:lnTo>
                    <a:pt x="2171522" y="53358"/>
                  </a:lnTo>
                  <a:lnTo>
                    <a:pt x="2175445" y="43630"/>
                  </a:lnTo>
                  <a:lnTo>
                    <a:pt x="2188178" y="43630"/>
                  </a:lnTo>
                  <a:lnTo>
                    <a:pt x="2192101" y="47683"/>
                  </a:lnTo>
                  <a:lnTo>
                    <a:pt x="2192101" y="58186"/>
                  </a:lnTo>
                  <a:lnTo>
                    <a:pt x="2187751" y="61834"/>
                  </a:lnTo>
                  <a:close/>
                </a:path>
                <a:path w="2450465" h="556260">
                  <a:moveTo>
                    <a:pt x="2231301" y="61834"/>
                  </a:moveTo>
                  <a:lnTo>
                    <a:pt x="2224630" y="61834"/>
                  </a:lnTo>
                  <a:lnTo>
                    <a:pt x="2222420" y="60986"/>
                  </a:lnTo>
                  <a:lnTo>
                    <a:pt x="2215001" y="53358"/>
                  </a:lnTo>
                  <a:lnTo>
                    <a:pt x="2218924" y="43630"/>
                  </a:lnTo>
                  <a:lnTo>
                    <a:pt x="2231657" y="43630"/>
                  </a:lnTo>
                  <a:lnTo>
                    <a:pt x="2235580" y="47683"/>
                  </a:lnTo>
                  <a:lnTo>
                    <a:pt x="2235580" y="58186"/>
                  </a:lnTo>
                  <a:lnTo>
                    <a:pt x="2231301" y="61834"/>
                  </a:lnTo>
                  <a:close/>
                </a:path>
                <a:path w="2450465" h="556260">
                  <a:moveTo>
                    <a:pt x="2274779" y="61834"/>
                  </a:moveTo>
                  <a:lnTo>
                    <a:pt x="2268109" y="61834"/>
                  </a:lnTo>
                  <a:lnTo>
                    <a:pt x="2265897" y="60986"/>
                  </a:lnTo>
                  <a:lnTo>
                    <a:pt x="2258479" y="53358"/>
                  </a:lnTo>
                  <a:lnTo>
                    <a:pt x="2262509" y="43630"/>
                  </a:lnTo>
                  <a:lnTo>
                    <a:pt x="2275136" y="43630"/>
                  </a:lnTo>
                  <a:lnTo>
                    <a:pt x="2279059" y="47683"/>
                  </a:lnTo>
                  <a:lnTo>
                    <a:pt x="2279059" y="58186"/>
                  </a:lnTo>
                  <a:lnTo>
                    <a:pt x="2274779" y="61834"/>
                  </a:lnTo>
                  <a:close/>
                </a:path>
                <a:path w="2450465" h="556260">
                  <a:moveTo>
                    <a:pt x="2318294" y="61834"/>
                  </a:moveTo>
                  <a:lnTo>
                    <a:pt x="2311588" y="61834"/>
                  </a:lnTo>
                  <a:lnTo>
                    <a:pt x="2309376" y="60986"/>
                  </a:lnTo>
                  <a:lnTo>
                    <a:pt x="2302065" y="53358"/>
                  </a:lnTo>
                  <a:lnTo>
                    <a:pt x="2305988" y="43630"/>
                  </a:lnTo>
                  <a:lnTo>
                    <a:pt x="2318615" y="43630"/>
                  </a:lnTo>
                  <a:lnTo>
                    <a:pt x="2322538" y="47683"/>
                  </a:lnTo>
                  <a:lnTo>
                    <a:pt x="2322645" y="58186"/>
                  </a:lnTo>
                  <a:lnTo>
                    <a:pt x="2318294" y="61834"/>
                  </a:lnTo>
                  <a:close/>
                </a:path>
                <a:path w="2450465" h="556260">
                  <a:moveTo>
                    <a:pt x="2361772" y="61834"/>
                  </a:moveTo>
                  <a:lnTo>
                    <a:pt x="2355066" y="61834"/>
                  </a:lnTo>
                  <a:lnTo>
                    <a:pt x="2352855" y="60986"/>
                  </a:lnTo>
                  <a:lnTo>
                    <a:pt x="2351036" y="59107"/>
                  </a:lnTo>
                  <a:lnTo>
                    <a:pt x="2345544" y="53358"/>
                  </a:lnTo>
                  <a:lnTo>
                    <a:pt x="2349467" y="43630"/>
                  </a:lnTo>
                  <a:lnTo>
                    <a:pt x="2362093" y="43630"/>
                  </a:lnTo>
                  <a:lnTo>
                    <a:pt x="2366123" y="47683"/>
                  </a:lnTo>
                  <a:lnTo>
                    <a:pt x="2366123" y="58186"/>
                  </a:lnTo>
                  <a:lnTo>
                    <a:pt x="2361772" y="61834"/>
                  </a:lnTo>
                  <a:close/>
                </a:path>
                <a:path w="2450465" h="556260">
                  <a:moveTo>
                    <a:pt x="2405287" y="61834"/>
                  </a:moveTo>
                  <a:lnTo>
                    <a:pt x="2398545" y="61834"/>
                  </a:lnTo>
                  <a:lnTo>
                    <a:pt x="2396333" y="60986"/>
                  </a:lnTo>
                  <a:lnTo>
                    <a:pt x="2389022" y="53358"/>
                  </a:lnTo>
                  <a:lnTo>
                    <a:pt x="2392945" y="43630"/>
                  </a:lnTo>
                  <a:lnTo>
                    <a:pt x="2405679" y="43630"/>
                  </a:lnTo>
                  <a:lnTo>
                    <a:pt x="2409602" y="47683"/>
                  </a:lnTo>
                  <a:lnTo>
                    <a:pt x="2409602" y="58186"/>
                  </a:lnTo>
                  <a:lnTo>
                    <a:pt x="2405287" y="61834"/>
                  </a:lnTo>
                  <a:close/>
                </a:path>
                <a:path w="2450465" h="556260">
                  <a:moveTo>
                    <a:pt x="56439" y="61834"/>
                  </a:moveTo>
                  <a:lnTo>
                    <a:pt x="49769" y="61834"/>
                  </a:lnTo>
                  <a:lnTo>
                    <a:pt x="47558" y="60986"/>
                  </a:lnTo>
                  <a:lnTo>
                    <a:pt x="45774" y="59107"/>
                  </a:lnTo>
                  <a:lnTo>
                    <a:pt x="40210" y="53469"/>
                  </a:lnTo>
                  <a:lnTo>
                    <a:pt x="44098" y="43630"/>
                  </a:lnTo>
                  <a:lnTo>
                    <a:pt x="56867" y="43630"/>
                  </a:lnTo>
                  <a:lnTo>
                    <a:pt x="60755" y="47683"/>
                  </a:lnTo>
                  <a:lnTo>
                    <a:pt x="60755" y="58222"/>
                  </a:lnTo>
                  <a:lnTo>
                    <a:pt x="56439" y="61834"/>
                  </a:lnTo>
                  <a:close/>
                </a:path>
                <a:path w="2450465" h="556260">
                  <a:moveTo>
                    <a:pt x="99917" y="61834"/>
                  </a:moveTo>
                  <a:lnTo>
                    <a:pt x="93247" y="61834"/>
                  </a:lnTo>
                  <a:lnTo>
                    <a:pt x="91036" y="60986"/>
                  </a:lnTo>
                  <a:lnTo>
                    <a:pt x="89253" y="59107"/>
                  </a:lnTo>
                  <a:lnTo>
                    <a:pt x="83689" y="53469"/>
                  </a:lnTo>
                  <a:lnTo>
                    <a:pt x="87576" y="43630"/>
                  </a:lnTo>
                  <a:lnTo>
                    <a:pt x="100345" y="43630"/>
                  </a:lnTo>
                  <a:lnTo>
                    <a:pt x="104233" y="47683"/>
                  </a:lnTo>
                  <a:lnTo>
                    <a:pt x="104233" y="58222"/>
                  </a:lnTo>
                  <a:lnTo>
                    <a:pt x="99917" y="61834"/>
                  </a:lnTo>
                  <a:close/>
                </a:path>
                <a:path w="2450465" h="556260">
                  <a:moveTo>
                    <a:pt x="143396" y="61834"/>
                  </a:moveTo>
                  <a:lnTo>
                    <a:pt x="136726" y="61834"/>
                  </a:lnTo>
                  <a:lnTo>
                    <a:pt x="134515" y="60986"/>
                  </a:lnTo>
                  <a:lnTo>
                    <a:pt x="132731" y="59107"/>
                  </a:lnTo>
                  <a:lnTo>
                    <a:pt x="127167" y="53469"/>
                  </a:lnTo>
                  <a:lnTo>
                    <a:pt x="131055" y="43630"/>
                  </a:lnTo>
                  <a:lnTo>
                    <a:pt x="143824" y="43630"/>
                  </a:lnTo>
                  <a:lnTo>
                    <a:pt x="147712" y="47683"/>
                  </a:lnTo>
                  <a:lnTo>
                    <a:pt x="147712" y="58222"/>
                  </a:lnTo>
                  <a:lnTo>
                    <a:pt x="143396" y="61834"/>
                  </a:lnTo>
                  <a:close/>
                </a:path>
                <a:path w="2450465" h="556260">
                  <a:moveTo>
                    <a:pt x="186982" y="61834"/>
                  </a:moveTo>
                  <a:lnTo>
                    <a:pt x="180276" y="61834"/>
                  </a:lnTo>
                  <a:lnTo>
                    <a:pt x="178029" y="60986"/>
                  </a:lnTo>
                  <a:lnTo>
                    <a:pt x="176210" y="59107"/>
                  </a:lnTo>
                  <a:lnTo>
                    <a:pt x="170646" y="53469"/>
                  </a:lnTo>
                  <a:lnTo>
                    <a:pt x="174676" y="43630"/>
                  </a:lnTo>
                  <a:lnTo>
                    <a:pt x="187303" y="43630"/>
                  </a:lnTo>
                  <a:lnTo>
                    <a:pt x="191190" y="47683"/>
                  </a:lnTo>
                  <a:lnTo>
                    <a:pt x="191333" y="52769"/>
                  </a:lnTo>
                  <a:lnTo>
                    <a:pt x="191333" y="58222"/>
                  </a:lnTo>
                  <a:lnTo>
                    <a:pt x="186982" y="61834"/>
                  </a:lnTo>
                  <a:close/>
                </a:path>
                <a:path w="2450465" h="556260">
                  <a:moveTo>
                    <a:pt x="230460" y="61834"/>
                  </a:moveTo>
                  <a:lnTo>
                    <a:pt x="223755" y="61834"/>
                  </a:lnTo>
                  <a:lnTo>
                    <a:pt x="221508" y="60986"/>
                  </a:lnTo>
                  <a:lnTo>
                    <a:pt x="214232" y="53469"/>
                  </a:lnTo>
                  <a:lnTo>
                    <a:pt x="218155" y="43630"/>
                  </a:lnTo>
                  <a:lnTo>
                    <a:pt x="230781" y="43630"/>
                  </a:lnTo>
                  <a:lnTo>
                    <a:pt x="234812" y="47683"/>
                  </a:lnTo>
                  <a:lnTo>
                    <a:pt x="234812" y="58222"/>
                  </a:lnTo>
                  <a:lnTo>
                    <a:pt x="230460" y="61834"/>
                  </a:lnTo>
                  <a:close/>
                </a:path>
                <a:path w="2450465" h="556260">
                  <a:moveTo>
                    <a:pt x="273939" y="61834"/>
                  </a:moveTo>
                  <a:lnTo>
                    <a:pt x="267234" y="61834"/>
                  </a:lnTo>
                  <a:lnTo>
                    <a:pt x="265022" y="60986"/>
                  </a:lnTo>
                  <a:lnTo>
                    <a:pt x="257710" y="53469"/>
                  </a:lnTo>
                  <a:lnTo>
                    <a:pt x="261634" y="43630"/>
                  </a:lnTo>
                  <a:lnTo>
                    <a:pt x="274367" y="43630"/>
                  </a:lnTo>
                  <a:lnTo>
                    <a:pt x="278291" y="47683"/>
                  </a:lnTo>
                  <a:lnTo>
                    <a:pt x="278291" y="58222"/>
                  </a:lnTo>
                  <a:lnTo>
                    <a:pt x="273939" y="61834"/>
                  </a:lnTo>
                  <a:close/>
                </a:path>
                <a:path w="2450465" h="556260">
                  <a:moveTo>
                    <a:pt x="317418" y="61834"/>
                  </a:moveTo>
                  <a:lnTo>
                    <a:pt x="310784" y="61834"/>
                  </a:lnTo>
                  <a:lnTo>
                    <a:pt x="308572" y="60986"/>
                  </a:lnTo>
                  <a:lnTo>
                    <a:pt x="306789" y="59107"/>
                  </a:lnTo>
                  <a:lnTo>
                    <a:pt x="301189" y="53469"/>
                  </a:lnTo>
                  <a:lnTo>
                    <a:pt x="305113" y="43630"/>
                  </a:lnTo>
                  <a:lnTo>
                    <a:pt x="317846" y="43630"/>
                  </a:lnTo>
                  <a:lnTo>
                    <a:pt x="321769" y="47683"/>
                  </a:lnTo>
                  <a:lnTo>
                    <a:pt x="321769" y="58222"/>
                  </a:lnTo>
                  <a:lnTo>
                    <a:pt x="317418" y="61834"/>
                  </a:lnTo>
                  <a:close/>
                </a:path>
                <a:path w="2450465" h="556260">
                  <a:moveTo>
                    <a:pt x="360897" y="61834"/>
                  </a:moveTo>
                  <a:lnTo>
                    <a:pt x="354262" y="61834"/>
                  </a:lnTo>
                  <a:lnTo>
                    <a:pt x="352051" y="60986"/>
                  </a:lnTo>
                  <a:lnTo>
                    <a:pt x="350268" y="59107"/>
                  </a:lnTo>
                  <a:lnTo>
                    <a:pt x="344668" y="53469"/>
                  </a:lnTo>
                  <a:lnTo>
                    <a:pt x="348591" y="43630"/>
                  </a:lnTo>
                  <a:lnTo>
                    <a:pt x="361324" y="43630"/>
                  </a:lnTo>
                  <a:lnTo>
                    <a:pt x="365248" y="47683"/>
                  </a:lnTo>
                  <a:lnTo>
                    <a:pt x="365248" y="58222"/>
                  </a:lnTo>
                  <a:lnTo>
                    <a:pt x="360897" y="61834"/>
                  </a:lnTo>
                  <a:close/>
                </a:path>
                <a:path w="2450465" h="556260">
                  <a:moveTo>
                    <a:pt x="404375" y="61834"/>
                  </a:moveTo>
                  <a:lnTo>
                    <a:pt x="397741" y="61834"/>
                  </a:lnTo>
                  <a:lnTo>
                    <a:pt x="395530" y="60986"/>
                  </a:lnTo>
                  <a:lnTo>
                    <a:pt x="393746" y="59107"/>
                  </a:lnTo>
                  <a:lnTo>
                    <a:pt x="388147" y="53469"/>
                  </a:lnTo>
                  <a:lnTo>
                    <a:pt x="392070" y="43630"/>
                  </a:lnTo>
                  <a:lnTo>
                    <a:pt x="404803" y="43630"/>
                  </a:lnTo>
                  <a:lnTo>
                    <a:pt x="408727" y="47683"/>
                  </a:lnTo>
                  <a:lnTo>
                    <a:pt x="408727" y="58222"/>
                  </a:lnTo>
                  <a:lnTo>
                    <a:pt x="404375" y="61834"/>
                  </a:lnTo>
                  <a:close/>
                </a:path>
                <a:path w="2450465" h="556260">
                  <a:moveTo>
                    <a:pt x="447925" y="61834"/>
                  </a:moveTo>
                  <a:lnTo>
                    <a:pt x="441255" y="61834"/>
                  </a:lnTo>
                  <a:lnTo>
                    <a:pt x="439044" y="60986"/>
                  </a:lnTo>
                  <a:lnTo>
                    <a:pt x="437225" y="59107"/>
                  </a:lnTo>
                  <a:lnTo>
                    <a:pt x="431625" y="53469"/>
                  </a:lnTo>
                  <a:lnTo>
                    <a:pt x="435549" y="43630"/>
                  </a:lnTo>
                  <a:lnTo>
                    <a:pt x="448282" y="43630"/>
                  </a:lnTo>
                  <a:lnTo>
                    <a:pt x="452205" y="47683"/>
                  </a:lnTo>
                  <a:lnTo>
                    <a:pt x="452205" y="58222"/>
                  </a:lnTo>
                  <a:lnTo>
                    <a:pt x="447925" y="61834"/>
                  </a:lnTo>
                  <a:close/>
                </a:path>
                <a:path w="2450465" h="556260">
                  <a:moveTo>
                    <a:pt x="491475" y="61834"/>
                  </a:moveTo>
                  <a:lnTo>
                    <a:pt x="484734" y="61834"/>
                  </a:lnTo>
                  <a:lnTo>
                    <a:pt x="482523" y="60986"/>
                  </a:lnTo>
                  <a:lnTo>
                    <a:pt x="480704" y="59107"/>
                  </a:lnTo>
                  <a:lnTo>
                    <a:pt x="475104" y="53469"/>
                  </a:lnTo>
                  <a:lnTo>
                    <a:pt x="479134" y="43630"/>
                  </a:lnTo>
                  <a:lnTo>
                    <a:pt x="491761" y="43630"/>
                  </a:lnTo>
                  <a:lnTo>
                    <a:pt x="495791" y="47683"/>
                  </a:lnTo>
                  <a:lnTo>
                    <a:pt x="495791" y="58222"/>
                  </a:lnTo>
                  <a:lnTo>
                    <a:pt x="491475" y="61834"/>
                  </a:lnTo>
                  <a:close/>
                </a:path>
                <a:path w="2450465" h="556260">
                  <a:moveTo>
                    <a:pt x="534954" y="61834"/>
                  </a:moveTo>
                  <a:lnTo>
                    <a:pt x="528249" y="61834"/>
                  </a:lnTo>
                  <a:lnTo>
                    <a:pt x="526001" y="60986"/>
                  </a:lnTo>
                  <a:lnTo>
                    <a:pt x="518690" y="53469"/>
                  </a:lnTo>
                  <a:lnTo>
                    <a:pt x="522613" y="43630"/>
                  </a:lnTo>
                  <a:lnTo>
                    <a:pt x="535239" y="43630"/>
                  </a:lnTo>
                  <a:lnTo>
                    <a:pt x="539270" y="47683"/>
                  </a:lnTo>
                  <a:lnTo>
                    <a:pt x="539270" y="58222"/>
                  </a:lnTo>
                  <a:lnTo>
                    <a:pt x="534954" y="61834"/>
                  </a:lnTo>
                  <a:close/>
                </a:path>
                <a:path w="2450465" h="556260">
                  <a:moveTo>
                    <a:pt x="578433" y="61834"/>
                  </a:moveTo>
                  <a:lnTo>
                    <a:pt x="571727" y="61834"/>
                  </a:lnTo>
                  <a:lnTo>
                    <a:pt x="569480" y="60986"/>
                  </a:lnTo>
                  <a:lnTo>
                    <a:pt x="562168" y="53469"/>
                  </a:lnTo>
                  <a:lnTo>
                    <a:pt x="566092" y="43630"/>
                  </a:lnTo>
                  <a:lnTo>
                    <a:pt x="578825" y="43630"/>
                  </a:lnTo>
                  <a:lnTo>
                    <a:pt x="582748" y="47683"/>
                  </a:lnTo>
                  <a:lnTo>
                    <a:pt x="582748" y="58222"/>
                  </a:lnTo>
                  <a:lnTo>
                    <a:pt x="578433" y="61834"/>
                  </a:lnTo>
                  <a:close/>
                </a:path>
                <a:path w="2450465" h="556260">
                  <a:moveTo>
                    <a:pt x="621912" y="61834"/>
                  </a:moveTo>
                  <a:lnTo>
                    <a:pt x="615242" y="61834"/>
                  </a:lnTo>
                  <a:lnTo>
                    <a:pt x="613030" y="60986"/>
                  </a:lnTo>
                  <a:lnTo>
                    <a:pt x="611247" y="59107"/>
                  </a:lnTo>
                  <a:lnTo>
                    <a:pt x="605683" y="53469"/>
                  </a:lnTo>
                  <a:lnTo>
                    <a:pt x="609570" y="43630"/>
                  </a:lnTo>
                  <a:lnTo>
                    <a:pt x="622304" y="43630"/>
                  </a:lnTo>
                  <a:lnTo>
                    <a:pt x="626227" y="47683"/>
                  </a:lnTo>
                  <a:lnTo>
                    <a:pt x="626227" y="58222"/>
                  </a:lnTo>
                  <a:lnTo>
                    <a:pt x="621912" y="61834"/>
                  </a:lnTo>
                  <a:close/>
                </a:path>
                <a:path w="2450465" h="556260">
                  <a:moveTo>
                    <a:pt x="665390" y="61834"/>
                  </a:moveTo>
                  <a:lnTo>
                    <a:pt x="658720" y="61834"/>
                  </a:lnTo>
                  <a:lnTo>
                    <a:pt x="656509" y="60986"/>
                  </a:lnTo>
                  <a:lnTo>
                    <a:pt x="654726" y="59107"/>
                  </a:lnTo>
                  <a:lnTo>
                    <a:pt x="649161" y="53469"/>
                  </a:lnTo>
                  <a:lnTo>
                    <a:pt x="653049" y="43630"/>
                  </a:lnTo>
                  <a:lnTo>
                    <a:pt x="665818" y="43630"/>
                  </a:lnTo>
                  <a:lnTo>
                    <a:pt x="669706" y="47683"/>
                  </a:lnTo>
                  <a:lnTo>
                    <a:pt x="669706" y="58222"/>
                  </a:lnTo>
                  <a:lnTo>
                    <a:pt x="665390" y="61834"/>
                  </a:lnTo>
                  <a:close/>
                </a:path>
                <a:path w="2450465" h="556260">
                  <a:moveTo>
                    <a:pt x="708869" y="61834"/>
                  </a:moveTo>
                  <a:lnTo>
                    <a:pt x="702199" y="61834"/>
                  </a:lnTo>
                  <a:lnTo>
                    <a:pt x="699987" y="60986"/>
                  </a:lnTo>
                  <a:lnTo>
                    <a:pt x="698204" y="59107"/>
                  </a:lnTo>
                  <a:lnTo>
                    <a:pt x="692640" y="53469"/>
                  </a:lnTo>
                  <a:lnTo>
                    <a:pt x="696528" y="43630"/>
                  </a:lnTo>
                  <a:lnTo>
                    <a:pt x="709297" y="43630"/>
                  </a:lnTo>
                  <a:lnTo>
                    <a:pt x="713185" y="47683"/>
                  </a:lnTo>
                  <a:lnTo>
                    <a:pt x="713185" y="58222"/>
                  </a:lnTo>
                  <a:lnTo>
                    <a:pt x="708869" y="61834"/>
                  </a:lnTo>
                  <a:close/>
                </a:path>
                <a:path w="2450465" h="556260">
                  <a:moveTo>
                    <a:pt x="752383" y="61834"/>
                  </a:moveTo>
                  <a:lnTo>
                    <a:pt x="745749" y="61834"/>
                  </a:lnTo>
                  <a:lnTo>
                    <a:pt x="743502" y="60986"/>
                  </a:lnTo>
                  <a:lnTo>
                    <a:pt x="741683" y="59107"/>
                  </a:lnTo>
                  <a:lnTo>
                    <a:pt x="736119" y="53469"/>
                  </a:lnTo>
                  <a:lnTo>
                    <a:pt x="740006" y="43630"/>
                  </a:lnTo>
                  <a:lnTo>
                    <a:pt x="752775" y="43630"/>
                  </a:lnTo>
                  <a:lnTo>
                    <a:pt x="756663" y="47683"/>
                  </a:lnTo>
                  <a:lnTo>
                    <a:pt x="756663" y="58222"/>
                  </a:lnTo>
                  <a:lnTo>
                    <a:pt x="752383" y="61834"/>
                  </a:lnTo>
                  <a:close/>
                </a:path>
                <a:path w="2450465" h="556260">
                  <a:moveTo>
                    <a:pt x="795933" y="61834"/>
                  </a:moveTo>
                  <a:lnTo>
                    <a:pt x="789228" y="61834"/>
                  </a:lnTo>
                  <a:lnTo>
                    <a:pt x="786980" y="60986"/>
                  </a:lnTo>
                  <a:lnTo>
                    <a:pt x="779705" y="53469"/>
                  </a:lnTo>
                  <a:lnTo>
                    <a:pt x="783628" y="43630"/>
                  </a:lnTo>
                  <a:lnTo>
                    <a:pt x="796254" y="43630"/>
                  </a:lnTo>
                  <a:lnTo>
                    <a:pt x="800249" y="47683"/>
                  </a:lnTo>
                  <a:lnTo>
                    <a:pt x="800249" y="58222"/>
                  </a:lnTo>
                  <a:lnTo>
                    <a:pt x="795933" y="61834"/>
                  </a:lnTo>
                  <a:close/>
                </a:path>
                <a:path w="2450465" h="556260">
                  <a:moveTo>
                    <a:pt x="839412" y="61834"/>
                  </a:moveTo>
                  <a:lnTo>
                    <a:pt x="832706" y="61834"/>
                  </a:lnTo>
                  <a:lnTo>
                    <a:pt x="830459" y="60986"/>
                  </a:lnTo>
                  <a:lnTo>
                    <a:pt x="823183" y="53469"/>
                  </a:lnTo>
                  <a:lnTo>
                    <a:pt x="827107" y="43630"/>
                  </a:lnTo>
                  <a:lnTo>
                    <a:pt x="839733" y="43630"/>
                  </a:lnTo>
                  <a:lnTo>
                    <a:pt x="843763" y="47683"/>
                  </a:lnTo>
                  <a:lnTo>
                    <a:pt x="843763" y="58222"/>
                  </a:lnTo>
                  <a:lnTo>
                    <a:pt x="839412" y="61834"/>
                  </a:lnTo>
                  <a:close/>
                </a:path>
                <a:path w="2450465" h="556260">
                  <a:moveTo>
                    <a:pt x="882890" y="61834"/>
                  </a:moveTo>
                  <a:lnTo>
                    <a:pt x="876185" y="61834"/>
                  </a:lnTo>
                  <a:lnTo>
                    <a:pt x="873938" y="60986"/>
                  </a:lnTo>
                  <a:lnTo>
                    <a:pt x="872155" y="59107"/>
                  </a:lnTo>
                  <a:lnTo>
                    <a:pt x="866662" y="53469"/>
                  </a:lnTo>
                  <a:lnTo>
                    <a:pt x="870585" y="43630"/>
                  </a:lnTo>
                  <a:lnTo>
                    <a:pt x="883319" y="43630"/>
                  </a:lnTo>
                  <a:lnTo>
                    <a:pt x="887242" y="47683"/>
                  </a:lnTo>
                  <a:lnTo>
                    <a:pt x="887242" y="58222"/>
                  </a:lnTo>
                  <a:lnTo>
                    <a:pt x="882890" y="61834"/>
                  </a:lnTo>
                  <a:close/>
                </a:path>
                <a:path w="2450465" h="556260">
                  <a:moveTo>
                    <a:pt x="926370" y="61834"/>
                  </a:moveTo>
                  <a:lnTo>
                    <a:pt x="919735" y="61834"/>
                  </a:lnTo>
                  <a:lnTo>
                    <a:pt x="917523" y="60986"/>
                  </a:lnTo>
                  <a:lnTo>
                    <a:pt x="915740" y="59107"/>
                  </a:lnTo>
                  <a:lnTo>
                    <a:pt x="910140" y="53469"/>
                  </a:lnTo>
                  <a:lnTo>
                    <a:pt x="914064" y="43630"/>
                  </a:lnTo>
                  <a:lnTo>
                    <a:pt x="926797" y="43630"/>
                  </a:lnTo>
                  <a:lnTo>
                    <a:pt x="930721" y="47683"/>
                  </a:lnTo>
                  <a:lnTo>
                    <a:pt x="930721" y="58222"/>
                  </a:lnTo>
                  <a:lnTo>
                    <a:pt x="926370" y="61834"/>
                  </a:lnTo>
                  <a:close/>
                </a:path>
                <a:path w="2450465" h="556260">
                  <a:moveTo>
                    <a:pt x="969847" y="61834"/>
                  </a:moveTo>
                  <a:lnTo>
                    <a:pt x="963214" y="61834"/>
                  </a:lnTo>
                  <a:lnTo>
                    <a:pt x="961002" y="60986"/>
                  </a:lnTo>
                  <a:lnTo>
                    <a:pt x="959219" y="59107"/>
                  </a:lnTo>
                  <a:lnTo>
                    <a:pt x="953620" y="53469"/>
                  </a:lnTo>
                  <a:lnTo>
                    <a:pt x="957543" y="43630"/>
                  </a:lnTo>
                  <a:lnTo>
                    <a:pt x="970276" y="43630"/>
                  </a:lnTo>
                  <a:lnTo>
                    <a:pt x="974199" y="47683"/>
                  </a:lnTo>
                  <a:lnTo>
                    <a:pt x="974199" y="58222"/>
                  </a:lnTo>
                  <a:lnTo>
                    <a:pt x="969847" y="61834"/>
                  </a:lnTo>
                  <a:close/>
                </a:path>
                <a:path w="2450465" h="556260">
                  <a:moveTo>
                    <a:pt x="1013326" y="61834"/>
                  </a:moveTo>
                  <a:lnTo>
                    <a:pt x="1006692" y="61834"/>
                  </a:lnTo>
                  <a:lnTo>
                    <a:pt x="1004481" y="60986"/>
                  </a:lnTo>
                  <a:lnTo>
                    <a:pt x="1002697" y="59107"/>
                  </a:lnTo>
                  <a:lnTo>
                    <a:pt x="997097" y="53469"/>
                  </a:lnTo>
                  <a:lnTo>
                    <a:pt x="1001021" y="43630"/>
                  </a:lnTo>
                  <a:lnTo>
                    <a:pt x="1013755" y="43630"/>
                  </a:lnTo>
                  <a:lnTo>
                    <a:pt x="1017678" y="47683"/>
                  </a:lnTo>
                  <a:lnTo>
                    <a:pt x="1017678" y="58222"/>
                  </a:lnTo>
                  <a:lnTo>
                    <a:pt x="1013326" y="61834"/>
                  </a:lnTo>
                  <a:close/>
                </a:path>
                <a:path w="2450465" h="556260">
                  <a:moveTo>
                    <a:pt x="1056876" y="61834"/>
                  </a:moveTo>
                  <a:lnTo>
                    <a:pt x="1050207" y="61834"/>
                  </a:lnTo>
                  <a:lnTo>
                    <a:pt x="1047995" y="60986"/>
                  </a:lnTo>
                  <a:lnTo>
                    <a:pt x="1046176" y="59107"/>
                  </a:lnTo>
                  <a:lnTo>
                    <a:pt x="1040576" y="53469"/>
                  </a:lnTo>
                  <a:lnTo>
                    <a:pt x="1044500" y="43630"/>
                  </a:lnTo>
                  <a:lnTo>
                    <a:pt x="1057233" y="43630"/>
                  </a:lnTo>
                  <a:lnTo>
                    <a:pt x="1061157" y="47683"/>
                  </a:lnTo>
                  <a:lnTo>
                    <a:pt x="1061157" y="58222"/>
                  </a:lnTo>
                  <a:lnTo>
                    <a:pt x="1056876" y="61834"/>
                  </a:lnTo>
                  <a:close/>
                </a:path>
                <a:path w="2450465" h="556260">
                  <a:moveTo>
                    <a:pt x="1100426" y="61834"/>
                  </a:moveTo>
                  <a:lnTo>
                    <a:pt x="1093685" y="61834"/>
                  </a:lnTo>
                  <a:lnTo>
                    <a:pt x="1091474" y="60986"/>
                  </a:lnTo>
                  <a:lnTo>
                    <a:pt x="1084162" y="53469"/>
                  </a:lnTo>
                  <a:lnTo>
                    <a:pt x="1088086" y="43630"/>
                  </a:lnTo>
                  <a:lnTo>
                    <a:pt x="1100712" y="43630"/>
                  </a:lnTo>
                  <a:lnTo>
                    <a:pt x="1104742" y="47683"/>
                  </a:lnTo>
                  <a:lnTo>
                    <a:pt x="1104742" y="58222"/>
                  </a:lnTo>
                  <a:lnTo>
                    <a:pt x="1100426" y="61834"/>
                  </a:lnTo>
                  <a:close/>
                </a:path>
                <a:path w="2450465" h="556260">
                  <a:moveTo>
                    <a:pt x="1143905" y="61834"/>
                  </a:moveTo>
                  <a:lnTo>
                    <a:pt x="1137164" y="61834"/>
                  </a:lnTo>
                  <a:lnTo>
                    <a:pt x="1134953" y="60986"/>
                  </a:lnTo>
                  <a:lnTo>
                    <a:pt x="1127640" y="53469"/>
                  </a:lnTo>
                  <a:lnTo>
                    <a:pt x="1131564" y="43630"/>
                  </a:lnTo>
                  <a:lnTo>
                    <a:pt x="1144190" y="43630"/>
                  </a:lnTo>
                  <a:lnTo>
                    <a:pt x="1148221" y="47683"/>
                  </a:lnTo>
                  <a:lnTo>
                    <a:pt x="1148221" y="58222"/>
                  </a:lnTo>
                  <a:lnTo>
                    <a:pt x="1143905" y="61834"/>
                  </a:lnTo>
                  <a:close/>
                </a:path>
                <a:path w="2450465" h="556260">
                  <a:moveTo>
                    <a:pt x="1187384" y="61834"/>
                  </a:moveTo>
                  <a:lnTo>
                    <a:pt x="1180679" y="61834"/>
                  </a:lnTo>
                  <a:lnTo>
                    <a:pt x="1178431" y="60986"/>
                  </a:lnTo>
                  <a:lnTo>
                    <a:pt x="1171120" y="53469"/>
                  </a:lnTo>
                  <a:lnTo>
                    <a:pt x="1175043" y="43630"/>
                  </a:lnTo>
                  <a:lnTo>
                    <a:pt x="1187776" y="43630"/>
                  </a:lnTo>
                  <a:lnTo>
                    <a:pt x="1191700" y="47683"/>
                  </a:lnTo>
                  <a:lnTo>
                    <a:pt x="1191700" y="58222"/>
                  </a:lnTo>
                  <a:lnTo>
                    <a:pt x="1187384" y="61834"/>
                  </a:lnTo>
                  <a:close/>
                </a:path>
                <a:path w="2450465" h="556260">
                  <a:moveTo>
                    <a:pt x="1230862" y="61834"/>
                  </a:moveTo>
                  <a:lnTo>
                    <a:pt x="1224193" y="61834"/>
                  </a:lnTo>
                  <a:lnTo>
                    <a:pt x="1221981" y="60986"/>
                  </a:lnTo>
                  <a:lnTo>
                    <a:pt x="1220198" y="59107"/>
                  </a:lnTo>
                  <a:lnTo>
                    <a:pt x="1214634" y="53469"/>
                  </a:lnTo>
                  <a:lnTo>
                    <a:pt x="1218522" y="43630"/>
                  </a:lnTo>
                  <a:lnTo>
                    <a:pt x="1231255" y="43630"/>
                  </a:lnTo>
                  <a:lnTo>
                    <a:pt x="1235179" y="47683"/>
                  </a:lnTo>
                  <a:lnTo>
                    <a:pt x="1235179" y="58222"/>
                  </a:lnTo>
                  <a:lnTo>
                    <a:pt x="1230862" y="61834"/>
                  </a:lnTo>
                  <a:close/>
                </a:path>
                <a:path w="2450465" h="556260">
                  <a:moveTo>
                    <a:pt x="1274341" y="61834"/>
                  </a:moveTo>
                  <a:lnTo>
                    <a:pt x="1267672" y="61834"/>
                  </a:lnTo>
                  <a:lnTo>
                    <a:pt x="1265460" y="60986"/>
                  </a:lnTo>
                  <a:lnTo>
                    <a:pt x="1263676" y="59107"/>
                  </a:lnTo>
                  <a:lnTo>
                    <a:pt x="1258112" y="53469"/>
                  </a:lnTo>
                  <a:lnTo>
                    <a:pt x="1262001" y="43630"/>
                  </a:lnTo>
                  <a:lnTo>
                    <a:pt x="1274770" y="43630"/>
                  </a:lnTo>
                  <a:lnTo>
                    <a:pt x="1278657" y="47683"/>
                  </a:lnTo>
                  <a:lnTo>
                    <a:pt x="1278657" y="58222"/>
                  </a:lnTo>
                  <a:lnTo>
                    <a:pt x="1274341" y="61834"/>
                  </a:lnTo>
                  <a:close/>
                </a:path>
                <a:path w="2450465" h="556260">
                  <a:moveTo>
                    <a:pt x="1317820" y="61834"/>
                  </a:moveTo>
                  <a:lnTo>
                    <a:pt x="1311150" y="61834"/>
                  </a:lnTo>
                  <a:lnTo>
                    <a:pt x="1308939" y="60986"/>
                  </a:lnTo>
                  <a:lnTo>
                    <a:pt x="1307155" y="59107"/>
                  </a:lnTo>
                  <a:lnTo>
                    <a:pt x="1301591" y="53469"/>
                  </a:lnTo>
                  <a:lnTo>
                    <a:pt x="1305479" y="43630"/>
                  </a:lnTo>
                  <a:lnTo>
                    <a:pt x="1318248" y="43630"/>
                  </a:lnTo>
                  <a:lnTo>
                    <a:pt x="1322136" y="47683"/>
                  </a:lnTo>
                  <a:lnTo>
                    <a:pt x="1322136" y="58222"/>
                  </a:lnTo>
                  <a:lnTo>
                    <a:pt x="1317820" y="61834"/>
                  </a:lnTo>
                  <a:close/>
                </a:path>
                <a:path w="2450465" h="556260">
                  <a:moveTo>
                    <a:pt x="1361334" y="61834"/>
                  </a:moveTo>
                  <a:lnTo>
                    <a:pt x="1354700" y="61834"/>
                  </a:lnTo>
                  <a:lnTo>
                    <a:pt x="1352453" y="60986"/>
                  </a:lnTo>
                  <a:lnTo>
                    <a:pt x="1350634" y="59107"/>
                  </a:lnTo>
                  <a:lnTo>
                    <a:pt x="1345070" y="53469"/>
                  </a:lnTo>
                  <a:lnTo>
                    <a:pt x="1349065" y="43630"/>
                  </a:lnTo>
                  <a:lnTo>
                    <a:pt x="1361726" y="43630"/>
                  </a:lnTo>
                  <a:lnTo>
                    <a:pt x="1365615" y="47683"/>
                  </a:lnTo>
                  <a:lnTo>
                    <a:pt x="1365615" y="58222"/>
                  </a:lnTo>
                  <a:lnTo>
                    <a:pt x="1361334" y="61834"/>
                  </a:lnTo>
                  <a:close/>
                </a:path>
                <a:path w="2450465" h="556260">
                  <a:moveTo>
                    <a:pt x="1404884" y="61834"/>
                  </a:moveTo>
                  <a:lnTo>
                    <a:pt x="1398179" y="61834"/>
                  </a:lnTo>
                  <a:lnTo>
                    <a:pt x="1395932" y="60986"/>
                  </a:lnTo>
                  <a:lnTo>
                    <a:pt x="1388655" y="53469"/>
                  </a:lnTo>
                  <a:lnTo>
                    <a:pt x="1392579" y="43630"/>
                  </a:lnTo>
                  <a:lnTo>
                    <a:pt x="1405205" y="43630"/>
                  </a:lnTo>
                  <a:lnTo>
                    <a:pt x="1409200" y="47683"/>
                  </a:lnTo>
                  <a:lnTo>
                    <a:pt x="1409200" y="58222"/>
                  </a:lnTo>
                  <a:lnTo>
                    <a:pt x="1404884" y="61834"/>
                  </a:lnTo>
                  <a:close/>
                </a:path>
                <a:path w="2450465" h="556260">
                  <a:moveTo>
                    <a:pt x="1448363" y="61834"/>
                  </a:moveTo>
                  <a:lnTo>
                    <a:pt x="1441658" y="61834"/>
                  </a:lnTo>
                  <a:lnTo>
                    <a:pt x="1439411" y="60986"/>
                  </a:lnTo>
                  <a:lnTo>
                    <a:pt x="1432134" y="53469"/>
                  </a:lnTo>
                  <a:lnTo>
                    <a:pt x="1436058" y="43630"/>
                  </a:lnTo>
                  <a:lnTo>
                    <a:pt x="1448684" y="43630"/>
                  </a:lnTo>
                  <a:lnTo>
                    <a:pt x="1452715" y="47683"/>
                  </a:lnTo>
                  <a:lnTo>
                    <a:pt x="1452715" y="58222"/>
                  </a:lnTo>
                  <a:lnTo>
                    <a:pt x="1448363" y="61834"/>
                  </a:lnTo>
                  <a:close/>
                </a:path>
                <a:path w="2450465" h="556260">
                  <a:moveTo>
                    <a:pt x="1491842" y="61834"/>
                  </a:moveTo>
                  <a:lnTo>
                    <a:pt x="1485137" y="61834"/>
                  </a:lnTo>
                  <a:lnTo>
                    <a:pt x="1482889" y="60986"/>
                  </a:lnTo>
                  <a:lnTo>
                    <a:pt x="1481106" y="59107"/>
                  </a:lnTo>
                  <a:lnTo>
                    <a:pt x="1475613" y="53469"/>
                  </a:lnTo>
                  <a:lnTo>
                    <a:pt x="1479537" y="43630"/>
                  </a:lnTo>
                  <a:lnTo>
                    <a:pt x="1492270" y="43630"/>
                  </a:lnTo>
                  <a:lnTo>
                    <a:pt x="1496193" y="47683"/>
                  </a:lnTo>
                  <a:lnTo>
                    <a:pt x="1496193" y="58222"/>
                  </a:lnTo>
                  <a:lnTo>
                    <a:pt x="1491842" y="61834"/>
                  </a:lnTo>
                  <a:close/>
                </a:path>
                <a:path w="2450465" h="556260">
                  <a:moveTo>
                    <a:pt x="1535320" y="61834"/>
                  </a:moveTo>
                  <a:lnTo>
                    <a:pt x="1528687" y="61834"/>
                  </a:lnTo>
                  <a:lnTo>
                    <a:pt x="1526475" y="60986"/>
                  </a:lnTo>
                  <a:lnTo>
                    <a:pt x="1524691" y="59107"/>
                  </a:lnTo>
                  <a:lnTo>
                    <a:pt x="1519092" y="53469"/>
                  </a:lnTo>
                  <a:lnTo>
                    <a:pt x="1523015" y="43630"/>
                  </a:lnTo>
                  <a:lnTo>
                    <a:pt x="1535748" y="43630"/>
                  </a:lnTo>
                  <a:lnTo>
                    <a:pt x="1539672" y="47683"/>
                  </a:lnTo>
                  <a:lnTo>
                    <a:pt x="1539672" y="58222"/>
                  </a:lnTo>
                  <a:lnTo>
                    <a:pt x="1535320" y="61834"/>
                  </a:lnTo>
                  <a:close/>
                </a:path>
                <a:path w="2450465" h="556260">
                  <a:moveTo>
                    <a:pt x="1578799" y="61834"/>
                  </a:moveTo>
                  <a:lnTo>
                    <a:pt x="1572165" y="61834"/>
                  </a:lnTo>
                  <a:lnTo>
                    <a:pt x="1569954" y="60986"/>
                  </a:lnTo>
                  <a:lnTo>
                    <a:pt x="1568170" y="59107"/>
                  </a:lnTo>
                  <a:lnTo>
                    <a:pt x="1562570" y="53469"/>
                  </a:lnTo>
                  <a:lnTo>
                    <a:pt x="1566494" y="43630"/>
                  </a:lnTo>
                  <a:lnTo>
                    <a:pt x="1579227" y="43630"/>
                  </a:lnTo>
                  <a:lnTo>
                    <a:pt x="1583151" y="47683"/>
                  </a:lnTo>
                  <a:lnTo>
                    <a:pt x="1583151" y="58222"/>
                  </a:lnTo>
                  <a:lnTo>
                    <a:pt x="1578799" y="61834"/>
                  </a:lnTo>
                  <a:close/>
                </a:path>
                <a:path w="2450465" h="556260">
                  <a:moveTo>
                    <a:pt x="1622278" y="61834"/>
                  </a:moveTo>
                  <a:lnTo>
                    <a:pt x="1615644" y="61834"/>
                  </a:lnTo>
                  <a:lnTo>
                    <a:pt x="1613432" y="60986"/>
                  </a:lnTo>
                  <a:lnTo>
                    <a:pt x="1611649" y="59107"/>
                  </a:lnTo>
                  <a:lnTo>
                    <a:pt x="1606049" y="53469"/>
                  </a:lnTo>
                  <a:lnTo>
                    <a:pt x="1609972" y="43630"/>
                  </a:lnTo>
                  <a:lnTo>
                    <a:pt x="1622706" y="43630"/>
                  </a:lnTo>
                  <a:lnTo>
                    <a:pt x="1626630" y="47683"/>
                  </a:lnTo>
                  <a:lnTo>
                    <a:pt x="1626630" y="58222"/>
                  </a:lnTo>
                  <a:lnTo>
                    <a:pt x="1622278" y="61834"/>
                  </a:lnTo>
                  <a:close/>
                </a:path>
                <a:path w="2450465" h="556260">
                  <a:moveTo>
                    <a:pt x="1665828" y="61834"/>
                  </a:moveTo>
                  <a:lnTo>
                    <a:pt x="1659158" y="61834"/>
                  </a:lnTo>
                  <a:lnTo>
                    <a:pt x="1656947" y="60986"/>
                  </a:lnTo>
                  <a:lnTo>
                    <a:pt x="1655127" y="59107"/>
                  </a:lnTo>
                  <a:lnTo>
                    <a:pt x="1649528" y="53469"/>
                  </a:lnTo>
                  <a:lnTo>
                    <a:pt x="1653558" y="43630"/>
                  </a:lnTo>
                  <a:lnTo>
                    <a:pt x="1666184" y="43630"/>
                  </a:lnTo>
                  <a:lnTo>
                    <a:pt x="1670108" y="47683"/>
                  </a:lnTo>
                  <a:lnTo>
                    <a:pt x="1670108" y="58222"/>
                  </a:lnTo>
                  <a:lnTo>
                    <a:pt x="1665828" y="61834"/>
                  </a:lnTo>
                  <a:close/>
                </a:path>
                <a:path w="2450465" h="556260">
                  <a:moveTo>
                    <a:pt x="1709378" y="61834"/>
                  </a:moveTo>
                  <a:lnTo>
                    <a:pt x="1702637" y="61834"/>
                  </a:lnTo>
                  <a:lnTo>
                    <a:pt x="1700425" y="60986"/>
                  </a:lnTo>
                  <a:lnTo>
                    <a:pt x="1693113" y="53469"/>
                  </a:lnTo>
                  <a:lnTo>
                    <a:pt x="1697037" y="43630"/>
                  </a:lnTo>
                  <a:lnTo>
                    <a:pt x="1709663" y="43630"/>
                  </a:lnTo>
                  <a:lnTo>
                    <a:pt x="1713694" y="47683"/>
                  </a:lnTo>
                  <a:lnTo>
                    <a:pt x="1713694" y="58222"/>
                  </a:lnTo>
                  <a:lnTo>
                    <a:pt x="1709378" y="61834"/>
                  </a:lnTo>
                  <a:close/>
                </a:path>
                <a:path w="2450465" h="556260">
                  <a:moveTo>
                    <a:pt x="1752856" y="61834"/>
                  </a:moveTo>
                  <a:lnTo>
                    <a:pt x="1746115" y="61834"/>
                  </a:lnTo>
                  <a:lnTo>
                    <a:pt x="1743904" y="60986"/>
                  </a:lnTo>
                  <a:lnTo>
                    <a:pt x="1736592" y="53469"/>
                  </a:lnTo>
                  <a:lnTo>
                    <a:pt x="1740515" y="43630"/>
                  </a:lnTo>
                  <a:lnTo>
                    <a:pt x="1753142" y="43630"/>
                  </a:lnTo>
                  <a:lnTo>
                    <a:pt x="1757172" y="47683"/>
                  </a:lnTo>
                  <a:lnTo>
                    <a:pt x="1757172" y="58222"/>
                  </a:lnTo>
                  <a:lnTo>
                    <a:pt x="1752856" y="61834"/>
                  </a:lnTo>
                  <a:close/>
                </a:path>
                <a:path w="2450465" h="556260">
                  <a:moveTo>
                    <a:pt x="1796335" y="61834"/>
                  </a:moveTo>
                  <a:lnTo>
                    <a:pt x="1789630" y="61834"/>
                  </a:lnTo>
                  <a:lnTo>
                    <a:pt x="1787383" y="60986"/>
                  </a:lnTo>
                  <a:lnTo>
                    <a:pt x="1780071" y="53469"/>
                  </a:lnTo>
                  <a:lnTo>
                    <a:pt x="1783995" y="43630"/>
                  </a:lnTo>
                  <a:lnTo>
                    <a:pt x="1796727" y="43630"/>
                  </a:lnTo>
                  <a:lnTo>
                    <a:pt x="1800651" y="47683"/>
                  </a:lnTo>
                  <a:lnTo>
                    <a:pt x="1800651" y="58222"/>
                  </a:lnTo>
                  <a:lnTo>
                    <a:pt x="1796335" y="61834"/>
                  </a:lnTo>
                  <a:close/>
                </a:path>
                <a:path w="2450465" h="556260">
                  <a:moveTo>
                    <a:pt x="1839814" y="61834"/>
                  </a:moveTo>
                  <a:lnTo>
                    <a:pt x="1833145" y="61834"/>
                  </a:lnTo>
                  <a:lnTo>
                    <a:pt x="1830933" y="60986"/>
                  </a:lnTo>
                  <a:lnTo>
                    <a:pt x="1829149" y="59107"/>
                  </a:lnTo>
                  <a:lnTo>
                    <a:pt x="1823585" y="53469"/>
                  </a:lnTo>
                  <a:lnTo>
                    <a:pt x="1827472" y="43630"/>
                  </a:lnTo>
                  <a:lnTo>
                    <a:pt x="1840206" y="43630"/>
                  </a:lnTo>
                  <a:lnTo>
                    <a:pt x="1844130" y="47683"/>
                  </a:lnTo>
                  <a:lnTo>
                    <a:pt x="1844130" y="58222"/>
                  </a:lnTo>
                  <a:lnTo>
                    <a:pt x="1839814" y="61834"/>
                  </a:lnTo>
                  <a:close/>
                </a:path>
                <a:path w="2450465" h="556260">
                  <a:moveTo>
                    <a:pt x="1883293" y="61834"/>
                  </a:moveTo>
                  <a:lnTo>
                    <a:pt x="1876622" y="61834"/>
                  </a:lnTo>
                  <a:lnTo>
                    <a:pt x="1874412" y="60986"/>
                  </a:lnTo>
                  <a:lnTo>
                    <a:pt x="1872628" y="59107"/>
                  </a:lnTo>
                  <a:lnTo>
                    <a:pt x="1867064" y="53469"/>
                  </a:lnTo>
                  <a:lnTo>
                    <a:pt x="1870951" y="43630"/>
                  </a:lnTo>
                  <a:lnTo>
                    <a:pt x="1883685" y="43630"/>
                  </a:lnTo>
                  <a:lnTo>
                    <a:pt x="1887608" y="47683"/>
                  </a:lnTo>
                  <a:lnTo>
                    <a:pt x="1887608" y="58222"/>
                  </a:lnTo>
                  <a:lnTo>
                    <a:pt x="1883293" y="61834"/>
                  </a:lnTo>
                  <a:close/>
                </a:path>
                <a:path w="2450465" h="556260">
                  <a:moveTo>
                    <a:pt x="1926771" y="61834"/>
                  </a:moveTo>
                  <a:lnTo>
                    <a:pt x="1920101" y="61834"/>
                  </a:lnTo>
                  <a:lnTo>
                    <a:pt x="1917890" y="60986"/>
                  </a:lnTo>
                  <a:lnTo>
                    <a:pt x="1916107" y="59107"/>
                  </a:lnTo>
                  <a:lnTo>
                    <a:pt x="1910543" y="53469"/>
                  </a:lnTo>
                  <a:lnTo>
                    <a:pt x="1914430" y="43630"/>
                  </a:lnTo>
                  <a:lnTo>
                    <a:pt x="1927199" y="43630"/>
                  </a:lnTo>
                  <a:lnTo>
                    <a:pt x="1931087" y="47683"/>
                  </a:lnTo>
                  <a:lnTo>
                    <a:pt x="1931087" y="58222"/>
                  </a:lnTo>
                  <a:lnTo>
                    <a:pt x="1926771" y="61834"/>
                  </a:lnTo>
                  <a:close/>
                </a:path>
                <a:path w="2450465" h="556260">
                  <a:moveTo>
                    <a:pt x="2441667" y="106349"/>
                  </a:moveTo>
                  <a:lnTo>
                    <a:pt x="2437994" y="105206"/>
                  </a:lnTo>
                  <a:lnTo>
                    <a:pt x="2435533" y="101632"/>
                  </a:lnTo>
                  <a:lnTo>
                    <a:pt x="2435533" y="92972"/>
                  </a:lnTo>
                  <a:lnTo>
                    <a:pt x="2438885" y="89029"/>
                  </a:lnTo>
                  <a:lnTo>
                    <a:pt x="2443344" y="88550"/>
                  </a:lnTo>
                  <a:lnTo>
                    <a:pt x="2442915" y="94335"/>
                  </a:lnTo>
                  <a:lnTo>
                    <a:pt x="2442345" y="100232"/>
                  </a:lnTo>
                  <a:lnTo>
                    <a:pt x="2441667" y="106349"/>
                  </a:lnTo>
                  <a:close/>
                </a:path>
                <a:path w="2450465" h="556260">
                  <a:moveTo>
                    <a:pt x="56439" y="106754"/>
                  </a:moveTo>
                  <a:lnTo>
                    <a:pt x="49769" y="106754"/>
                  </a:lnTo>
                  <a:lnTo>
                    <a:pt x="47558" y="105906"/>
                  </a:lnTo>
                  <a:lnTo>
                    <a:pt x="45774" y="104027"/>
                  </a:lnTo>
                  <a:lnTo>
                    <a:pt x="40210" y="98389"/>
                  </a:lnTo>
                  <a:lnTo>
                    <a:pt x="44098" y="88550"/>
                  </a:lnTo>
                  <a:lnTo>
                    <a:pt x="56867" y="88550"/>
                  </a:lnTo>
                  <a:lnTo>
                    <a:pt x="60755" y="92604"/>
                  </a:lnTo>
                  <a:lnTo>
                    <a:pt x="60755" y="103143"/>
                  </a:lnTo>
                  <a:lnTo>
                    <a:pt x="56439" y="106754"/>
                  </a:lnTo>
                  <a:close/>
                </a:path>
                <a:path w="2450465" h="556260">
                  <a:moveTo>
                    <a:pt x="99917" y="106754"/>
                  </a:moveTo>
                  <a:lnTo>
                    <a:pt x="93247" y="106754"/>
                  </a:lnTo>
                  <a:lnTo>
                    <a:pt x="91036" y="105906"/>
                  </a:lnTo>
                  <a:lnTo>
                    <a:pt x="89253" y="104027"/>
                  </a:lnTo>
                  <a:lnTo>
                    <a:pt x="83689" y="98389"/>
                  </a:lnTo>
                  <a:lnTo>
                    <a:pt x="87576" y="88550"/>
                  </a:lnTo>
                  <a:lnTo>
                    <a:pt x="100345" y="88550"/>
                  </a:lnTo>
                  <a:lnTo>
                    <a:pt x="104233" y="92604"/>
                  </a:lnTo>
                  <a:lnTo>
                    <a:pt x="104233" y="103143"/>
                  </a:lnTo>
                  <a:lnTo>
                    <a:pt x="99917" y="106754"/>
                  </a:lnTo>
                  <a:close/>
                </a:path>
                <a:path w="2450465" h="556260">
                  <a:moveTo>
                    <a:pt x="143396" y="106754"/>
                  </a:moveTo>
                  <a:lnTo>
                    <a:pt x="136726" y="106754"/>
                  </a:lnTo>
                  <a:lnTo>
                    <a:pt x="134515" y="105906"/>
                  </a:lnTo>
                  <a:lnTo>
                    <a:pt x="132731" y="104027"/>
                  </a:lnTo>
                  <a:lnTo>
                    <a:pt x="127167" y="98389"/>
                  </a:lnTo>
                  <a:lnTo>
                    <a:pt x="131055" y="88550"/>
                  </a:lnTo>
                  <a:lnTo>
                    <a:pt x="143824" y="88550"/>
                  </a:lnTo>
                  <a:lnTo>
                    <a:pt x="147712" y="92604"/>
                  </a:lnTo>
                  <a:lnTo>
                    <a:pt x="147712" y="103143"/>
                  </a:lnTo>
                  <a:lnTo>
                    <a:pt x="143396" y="106754"/>
                  </a:lnTo>
                  <a:close/>
                </a:path>
                <a:path w="2450465" h="556260">
                  <a:moveTo>
                    <a:pt x="186982" y="106754"/>
                  </a:moveTo>
                  <a:lnTo>
                    <a:pt x="180276" y="106754"/>
                  </a:lnTo>
                  <a:lnTo>
                    <a:pt x="178029" y="105906"/>
                  </a:lnTo>
                  <a:lnTo>
                    <a:pt x="176210" y="104027"/>
                  </a:lnTo>
                  <a:lnTo>
                    <a:pt x="170646" y="98389"/>
                  </a:lnTo>
                  <a:lnTo>
                    <a:pt x="174676" y="88550"/>
                  </a:lnTo>
                  <a:lnTo>
                    <a:pt x="187303" y="88550"/>
                  </a:lnTo>
                  <a:lnTo>
                    <a:pt x="191190" y="92604"/>
                  </a:lnTo>
                  <a:lnTo>
                    <a:pt x="191333" y="97689"/>
                  </a:lnTo>
                  <a:lnTo>
                    <a:pt x="191333" y="103143"/>
                  </a:lnTo>
                  <a:lnTo>
                    <a:pt x="186982" y="106754"/>
                  </a:lnTo>
                  <a:close/>
                </a:path>
                <a:path w="2450465" h="556260">
                  <a:moveTo>
                    <a:pt x="230460" y="106754"/>
                  </a:moveTo>
                  <a:lnTo>
                    <a:pt x="223755" y="106754"/>
                  </a:lnTo>
                  <a:lnTo>
                    <a:pt x="221508" y="105906"/>
                  </a:lnTo>
                  <a:lnTo>
                    <a:pt x="214232" y="98389"/>
                  </a:lnTo>
                  <a:lnTo>
                    <a:pt x="218155" y="88550"/>
                  </a:lnTo>
                  <a:lnTo>
                    <a:pt x="230781" y="88550"/>
                  </a:lnTo>
                  <a:lnTo>
                    <a:pt x="234812" y="92604"/>
                  </a:lnTo>
                  <a:lnTo>
                    <a:pt x="234812" y="103143"/>
                  </a:lnTo>
                  <a:lnTo>
                    <a:pt x="230460" y="106754"/>
                  </a:lnTo>
                  <a:close/>
                </a:path>
                <a:path w="2450465" h="556260">
                  <a:moveTo>
                    <a:pt x="273939" y="106754"/>
                  </a:moveTo>
                  <a:lnTo>
                    <a:pt x="267234" y="106754"/>
                  </a:lnTo>
                  <a:lnTo>
                    <a:pt x="265022" y="105906"/>
                  </a:lnTo>
                  <a:lnTo>
                    <a:pt x="257710" y="98389"/>
                  </a:lnTo>
                  <a:lnTo>
                    <a:pt x="261634" y="88550"/>
                  </a:lnTo>
                  <a:lnTo>
                    <a:pt x="274367" y="88550"/>
                  </a:lnTo>
                  <a:lnTo>
                    <a:pt x="278291" y="92604"/>
                  </a:lnTo>
                  <a:lnTo>
                    <a:pt x="278291" y="103143"/>
                  </a:lnTo>
                  <a:lnTo>
                    <a:pt x="273939" y="106754"/>
                  </a:lnTo>
                  <a:close/>
                </a:path>
                <a:path w="2450465" h="556260">
                  <a:moveTo>
                    <a:pt x="317418" y="106754"/>
                  </a:moveTo>
                  <a:lnTo>
                    <a:pt x="310784" y="106754"/>
                  </a:lnTo>
                  <a:lnTo>
                    <a:pt x="308572" y="105906"/>
                  </a:lnTo>
                  <a:lnTo>
                    <a:pt x="306789" y="104027"/>
                  </a:lnTo>
                  <a:lnTo>
                    <a:pt x="301189" y="98389"/>
                  </a:lnTo>
                  <a:lnTo>
                    <a:pt x="305113" y="88550"/>
                  </a:lnTo>
                  <a:lnTo>
                    <a:pt x="317846" y="88550"/>
                  </a:lnTo>
                  <a:lnTo>
                    <a:pt x="321769" y="92604"/>
                  </a:lnTo>
                  <a:lnTo>
                    <a:pt x="321769" y="103143"/>
                  </a:lnTo>
                  <a:lnTo>
                    <a:pt x="317418" y="106754"/>
                  </a:lnTo>
                  <a:close/>
                </a:path>
                <a:path w="2450465" h="556260">
                  <a:moveTo>
                    <a:pt x="360897" y="106754"/>
                  </a:moveTo>
                  <a:lnTo>
                    <a:pt x="354262" y="106754"/>
                  </a:lnTo>
                  <a:lnTo>
                    <a:pt x="352051" y="105906"/>
                  </a:lnTo>
                  <a:lnTo>
                    <a:pt x="350268" y="104027"/>
                  </a:lnTo>
                  <a:lnTo>
                    <a:pt x="344668" y="98389"/>
                  </a:lnTo>
                  <a:lnTo>
                    <a:pt x="348591" y="88550"/>
                  </a:lnTo>
                  <a:lnTo>
                    <a:pt x="361324" y="88550"/>
                  </a:lnTo>
                  <a:lnTo>
                    <a:pt x="365248" y="92604"/>
                  </a:lnTo>
                  <a:lnTo>
                    <a:pt x="365248" y="103143"/>
                  </a:lnTo>
                  <a:lnTo>
                    <a:pt x="360897" y="106754"/>
                  </a:lnTo>
                  <a:close/>
                </a:path>
                <a:path w="2450465" h="556260">
                  <a:moveTo>
                    <a:pt x="404375" y="106754"/>
                  </a:moveTo>
                  <a:lnTo>
                    <a:pt x="397741" y="106754"/>
                  </a:lnTo>
                  <a:lnTo>
                    <a:pt x="395530" y="105906"/>
                  </a:lnTo>
                  <a:lnTo>
                    <a:pt x="393746" y="104027"/>
                  </a:lnTo>
                  <a:lnTo>
                    <a:pt x="388147" y="98389"/>
                  </a:lnTo>
                  <a:lnTo>
                    <a:pt x="392070" y="88550"/>
                  </a:lnTo>
                  <a:lnTo>
                    <a:pt x="404803" y="88550"/>
                  </a:lnTo>
                  <a:lnTo>
                    <a:pt x="408727" y="92604"/>
                  </a:lnTo>
                  <a:lnTo>
                    <a:pt x="408727" y="103143"/>
                  </a:lnTo>
                  <a:lnTo>
                    <a:pt x="404375" y="106754"/>
                  </a:lnTo>
                  <a:close/>
                </a:path>
                <a:path w="2450465" h="556260">
                  <a:moveTo>
                    <a:pt x="447925" y="106754"/>
                  </a:moveTo>
                  <a:lnTo>
                    <a:pt x="441255" y="106754"/>
                  </a:lnTo>
                  <a:lnTo>
                    <a:pt x="439044" y="105906"/>
                  </a:lnTo>
                  <a:lnTo>
                    <a:pt x="437225" y="104027"/>
                  </a:lnTo>
                  <a:lnTo>
                    <a:pt x="431625" y="98389"/>
                  </a:lnTo>
                  <a:lnTo>
                    <a:pt x="435549" y="88550"/>
                  </a:lnTo>
                  <a:lnTo>
                    <a:pt x="448282" y="88550"/>
                  </a:lnTo>
                  <a:lnTo>
                    <a:pt x="452205" y="92604"/>
                  </a:lnTo>
                  <a:lnTo>
                    <a:pt x="452205" y="103143"/>
                  </a:lnTo>
                  <a:lnTo>
                    <a:pt x="447925" y="106754"/>
                  </a:lnTo>
                  <a:close/>
                </a:path>
                <a:path w="2450465" h="556260">
                  <a:moveTo>
                    <a:pt x="491475" y="106754"/>
                  </a:moveTo>
                  <a:lnTo>
                    <a:pt x="484734" y="106754"/>
                  </a:lnTo>
                  <a:lnTo>
                    <a:pt x="482523" y="105906"/>
                  </a:lnTo>
                  <a:lnTo>
                    <a:pt x="480704" y="104027"/>
                  </a:lnTo>
                  <a:lnTo>
                    <a:pt x="475104" y="98389"/>
                  </a:lnTo>
                  <a:lnTo>
                    <a:pt x="479134" y="88550"/>
                  </a:lnTo>
                  <a:lnTo>
                    <a:pt x="491761" y="88550"/>
                  </a:lnTo>
                  <a:lnTo>
                    <a:pt x="495791" y="92604"/>
                  </a:lnTo>
                  <a:lnTo>
                    <a:pt x="495791" y="103143"/>
                  </a:lnTo>
                  <a:lnTo>
                    <a:pt x="491475" y="106754"/>
                  </a:lnTo>
                  <a:close/>
                </a:path>
                <a:path w="2450465" h="556260">
                  <a:moveTo>
                    <a:pt x="534954" y="106754"/>
                  </a:moveTo>
                  <a:lnTo>
                    <a:pt x="528249" y="106754"/>
                  </a:lnTo>
                  <a:lnTo>
                    <a:pt x="526001" y="105906"/>
                  </a:lnTo>
                  <a:lnTo>
                    <a:pt x="518690" y="98389"/>
                  </a:lnTo>
                  <a:lnTo>
                    <a:pt x="522613" y="88550"/>
                  </a:lnTo>
                  <a:lnTo>
                    <a:pt x="535239" y="88550"/>
                  </a:lnTo>
                  <a:lnTo>
                    <a:pt x="539270" y="92604"/>
                  </a:lnTo>
                  <a:lnTo>
                    <a:pt x="539270" y="103143"/>
                  </a:lnTo>
                  <a:lnTo>
                    <a:pt x="534954" y="106754"/>
                  </a:lnTo>
                  <a:close/>
                </a:path>
                <a:path w="2450465" h="556260">
                  <a:moveTo>
                    <a:pt x="578433" y="106754"/>
                  </a:moveTo>
                  <a:lnTo>
                    <a:pt x="571727" y="106754"/>
                  </a:lnTo>
                  <a:lnTo>
                    <a:pt x="569480" y="105906"/>
                  </a:lnTo>
                  <a:lnTo>
                    <a:pt x="562168" y="98389"/>
                  </a:lnTo>
                  <a:lnTo>
                    <a:pt x="566092" y="88550"/>
                  </a:lnTo>
                  <a:lnTo>
                    <a:pt x="578825" y="88550"/>
                  </a:lnTo>
                  <a:lnTo>
                    <a:pt x="582748" y="92604"/>
                  </a:lnTo>
                  <a:lnTo>
                    <a:pt x="582748" y="103143"/>
                  </a:lnTo>
                  <a:lnTo>
                    <a:pt x="578433" y="106754"/>
                  </a:lnTo>
                  <a:close/>
                </a:path>
                <a:path w="2450465" h="556260">
                  <a:moveTo>
                    <a:pt x="621912" y="106754"/>
                  </a:moveTo>
                  <a:lnTo>
                    <a:pt x="615242" y="106754"/>
                  </a:lnTo>
                  <a:lnTo>
                    <a:pt x="613030" y="105906"/>
                  </a:lnTo>
                  <a:lnTo>
                    <a:pt x="611247" y="104027"/>
                  </a:lnTo>
                  <a:lnTo>
                    <a:pt x="605683" y="98389"/>
                  </a:lnTo>
                  <a:lnTo>
                    <a:pt x="609570" y="88550"/>
                  </a:lnTo>
                  <a:lnTo>
                    <a:pt x="622304" y="88550"/>
                  </a:lnTo>
                  <a:lnTo>
                    <a:pt x="626227" y="92604"/>
                  </a:lnTo>
                  <a:lnTo>
                    <a:pt x="626227" y="103143"/>
                  </a:lnTo>
                  <a:lnTo>
                    <a:pt x="621912" y="106754"/>
                  </a:lnTo>
                  <a:close/>
                </a:path>
                <a:path w="2450465" h="556260">
                  <a:moveTo>
                    <a:pt x="665390" y="106754"/>
                  </a:moveTo>
                  <a:lnTo>
                    <a:pt x="658720" y="106754"/>
                  </a:lnTo>
                  <a:lnTo>
                    <a:pt x="656509" y="105906"/>
                  </a:lnTo>
                  <a:lnTo>
                    <a:pt x="654726" y="104027"/>
                  </a:lnTo>
                  <a:lnTo>
                    <a:pt x="649161" y="98389"/>
                  </a:lnTo>
                  <a:lnTo>
                    <a:pt x="653049" y="88550"/>
                  </a:lnTo>
                  <a:lnTo>
                    <a:pt x="665818" y="88550"/>
                  </a:lnTo>
                  <a:lnTo>
                    <a:pt x="669706" y="92604"/>
                  </a:lnTo>
                  <a:lnTo>
                    <a:pt x="669706" y="103143"/>
                  </a:lnTo>
                  <a:lnTo>
                    <a:pt x="665390" y="106754"/>
                  </a:lnTo>
                  <a:close/>
                </a:path>
                <a:path w="2450465" h="556260">
                  <a:moveTo>
                    <a:pt x="708869" y="106754"/>
                  </a:moveTo>
                  <a:lnTo>
                    <a:pt x="702199" y="106754"/>
                  </a:lnTo>
                  <a:lnTo>
                    <a:pt x="699987" y="105906"/>
                  </a:lnTo>
                  <a:lnTo>
                    <a:pt x="698204" y="104027"/>
                  </a:lnTo>
                  <a:lnTo>
                    <a:pt x="692640" y="98389"/>
                  </a:lnTo>
                  <a:lnTo>
                    <a:pt x="696528" y="88550"/>
                  </a:lnTo>
                  <a:lnTo>
                    <a:pt x="709297" y="88550"/>
                  </a:lnTo>
                  <a:lnTo>
                    <a:pt x="713185" y="92604"/>
                  </a:lnTo>
                  <a:lnTo>
                    <a:pt x="713185" y="103143"/>
                  </a:lnTo>
                  <a:lnTo>
                    <a:pt x="708869" y="106754"/>
                  </a:lnTo>
                  <a:close/>
                </a:path>
                <a:path w="2450465" h="556260">
                  <a:moveTo>
                    <a:pt x="752383" y="106754"/>
                  </a:moveTo>
                  <a:lnTo>
                    <a:pt x="745749" y="106754"/>
                  </a:lnTo>
                  <a:lnTo>
                    <a:pt x="743502" y="105906"/>
                  </a:lnTo>
                  <a:lnTo>
                    <a:pt x="741683" y="104027"/>
                  </a:lnTo>
                  <a:lnTo>
                    <a:pt x="736119" y="98389"/>
                  </a:lnTo>
                  <a:lnTo>
                    <a:pt x="740006" y="88550"/>
                  </a:lnTo>
                  <a:lnTo>
                    <a:pt x="752775" y="88550"/>
                  </a:lnTo>
                  <a:lnTo>
                    <a:pt x="756663" y="92604"/>
                  </a:lnTo>
                  <a:lnTo>
                    <a:pt x="756663" y="103143"/>
                  </a:lnTo>
                  <a:lnTo>
                    <a:pt x="752383" y="106754"/>
                  </a:lnTo>
                  <a:close/>
                </a:path>
                <a:path w="2450465" h="556260">
                  <a:moveTo>
                    <a:pt x="795933" y="106754"/>
                  </a:moveTo>
                  <a:lnTo>
                    <a:pt x="789228" y="106754"/>
                  </a:lnTo>
                  <a:lnTo>
                    <a:pt x="786980" y="105906"/>
                  </a:lnTo>
                  <a:lnTo>
                    <a:pt x="779705" y="98389"/>
                  </a:lnTo>
                  <a:lnTo>
                    <a:pt x="783628" y="88550"/>
                  </a:lnTo>
                  <a:lnTo>
                    <a:pt x="796254" y="88550"/>
                  </a:lnTo>
                  <a:lnTo>
                    <a:pt x="800249" y="92604"/>
                  </a:lnTo>
                  <a:lnTo>
                    <a:pt x="800249" y="103143"/>
                  </a:lnTo>
                  <a:lnTo>
                    <a:pt x="795933" y="106754"/>
                  </a:lnTo>
                  <a:close/>
                </a:path>
                <a:path w="2450465" h="556260">
                  <a:moveTo>
                    <a:pt x="839412" y="106754"/>
                  </a:moveTo>
                  <a:lnTo>
                    <a:pt x="832706" y="106754"/>
                  </a:lnTo>
                  <a:lnTo>
                    <a:pt x="830459" y="105906"/>
                  </a:lnTo>
                  <a:lnTo>
                    <a:pt x="823183" y="98389"/>
                  </a:lnTo>
                  <a:lnTo>
                    <a:pt x="827107" y="88550"/>
                  </a:lnTo>
                  <a:lnTo>
                    <a:pt x="839733" y="88550"/>
                  </a:lnTo>
                  <a:lnTo>
                    <a:pt x="843763" y="92604"/>
                  </a:lnTo>
                  <a:lnTo>
                    <a:pt x="843763" y="103143"/>
                  </a:lnTo>
                  <a:lnTo>
                    <a:pt x="839412" y="106754"/>
                  </a:lnTo>
                  <a:close/>
                </a:path>
                <a:path w="2450465" h="556260">
                  <a:moveTo>
                    <a:pt x="882890" y="106754"/>
                  </a:moveTo>
                  <a:lnTo>
                    <a:pt x="876185" y="106754"/>
                  </a:lnTo>
                  <a:lnTo>
                    <a:pt x="873938" y="105906"/>
                  </a:lnTo>
                  <a:lnTo>
                    <a:pt x="872155" y="104027"/>
                  </a:lnTo>
                  <a:lnTo>
                    <a:pt x="866662" y="98389"/>
                  </a:lnTo>
                  <a:lnTo>
                    <a:pt x="870585" y="88550"/>
                  </a:lnTo>
                  <a:lnTo>
                    <a:pt x="883319" y="88550"/>
                  </a:lnTo>
                  <a:lnTo>
                    <a:pt x="887242" y="92604"/>
                  </a:lnTo>
                  <a:lnTo>
                    <a:pt x="887242" y="103143"/>
                  </a:lnTo>
                  <a:lnTo>
                    <a:pt x="882890" y="106754"/>
                  </a:lnTo>
                  <a:close/>
                </a:path>
                <a:path w="2450465" h="556260">
                  <a:moveTo>
                    <a:pt x="926370" y="106754"/>
                  </a:moveTo>
                  <a:lnTo>
                    <a:pt x="919735" y="106754"/>
                  </a:lnTo>
                  <a:lnTo>
                    <a:pt x="917523" y="105906"/>
                  </a:lnTo>
                  <a:lnTo>
                    <a:pt x="915740" y="104027"/>
                  </a:lnTo>
                  <a:lnTo>
                    <a:pt x="910140" y="98389"/>
                  </a:lnTo>
                  <a:lnTo>
                    <a:pt x="914064" y="88550"/>
                  </a:lnTo>
                  <a:lnTo>
                    <a:pt x="926797" y="88550"/>
                  </a:lnTo>
                  <a:lnTo>
                    <a:pt x="930721" y="92604"/>
                  </a:lnTo>
                  <a:lnTo>
                    <a:pt x="930721" y="103143"/>
                  </a:lnTo>
                  <a:lnTo>
                    <a:pt x="926370" y="106754"/>
                  </a:lnTo>
                  <a:close/>
                </a:path>
                <a:path w="2450465" h="556260">
                  <a:moveTo>
                    <a:pt x="969847" y="106754"/>
                  </a:moveTo>
                  <a:lnTo>
                    <a:pt x="963214" y="106754"/>
                  </a:lnTo>
                  <a:lnTo>
                    <a:pt x="961002" y="105906"/>
                  </a:lnTo>
                  <a:lnTo>
                    <a:pt x="959219" y="104027"/>
                  </a:lnTo>
                  <a:lnTo>
                    <a:pt x="953620" y="98389"/>
                  </a:lnTo>
                  <a:lnTo>
                    <a:pt x="957543" y="88550"/>
                  </a:lnTo>
                  <a:lnTo>
                    <a:pt x="970276" y="88550"/>
                  </a:lnTo>
                  <a:lnTo>
                    <a:pt x="974199" y="92604"/>
                  </a:lnTo>
                  <a:lnTo>
                    <a:pt x="974199" y="103143"/>
                  </a:lnTo>
                  <a:lnTo>
                    <a:pt x="969847" y="106754"/>
                  </a:lnTo>
                  <a:close/>
                </a:path>
                <a:path w="2450465" h="556260">
                  <a:moveTo>
                    <a:pt x="1013326" y="106754"/>
                  </a:moveTo>
                  <a:lnTo>
                    <a:pt x="1006692" y="106754"/>
                  </a:lnTo>
                  <a:lnTo>
                    <a:pt x="1004481" y="105906"/>
                  </a:lnTo>
                  <a:lnTo>
                    <a:pt x="1002697" y="104027"/>
                  </a:lnTo>
                  <a:lnTo>
                    <a:pt x="997097" y="98389"/>
                  </a:lnTo>
                  <a:lnTo>
                    <a:pt x="1001021" y="88550"/>
                  </a:lnTo>
                  <a:lnTo>
                    <a:pt x="1013755" y="88550"/>
                  </a:lnTo>
                  <a:lnTo>
                    <a:pt x="1017678" y="92604"/>
                  </a:lnTo>
                  <a:lnTo>
                    <a:pt x="1017678" y="103143"/>
                  </a:lnTo>
                  <a:lnTo>
                    <a:pt x="1013326" y="106754"/>
                  </a:lnTo>
                  <a:close/>
                </a:path>
                <a:path w="2450465" h="556260">
                  <a:moveTo>
                    <a:pt x="1056876" y="106754"/>
                  </a:moveTo>
                  <a:lnTo>
                    <a:pt x="1050207" y="106754"/>
                  </a:lnTo>
                  <a:lnTo>
                    <a:pt x="1047995" y="105906"/>
                  </a:lnTo>
                  <a:lnTo>
                    <a:pt x="1046176" y="104027"/>
                  </a:lnTo>
                  <a:lnTo>
                    <a:pt x="1040576" y="98389"/>
                  </a:lnTo>
                  <a:lnTo>
                    <a:pt x="1044500" y="88550"/>
                  </a:lnTo>
                  <a:lnTo>
                    <a:pt x="1057233" y="88550"/>
                  </a:lnTo>
                  <a:lnTo>
                    <a:pt x="1061157" y="92604"/>
                  </a:lnTo>
                  <a:lnTo>
                    <a:pt x="1061157" y="103143"/>
                  </a:lnTo>
                  <a:lnTo>
                    <a:pt x="1056876" y="106754"/>
                  </a:lnTo>
                  <a:close/>
                </a:path>
                <a:path w="2450465" h="556260">
                  <a:moveTo>
                    <a:pt x="1100426" y="106754"/>
                  </a:moveTo>
                  <a:lnTo>
                    <a:pt x="1093685" y="106754"/>
                  </a:lnTo>
                  <a:lnTo>
                    <a:pt x="1091474" y="105906"/>
                  </a:lnTo>
                  <a:lnTo>
                    <a:pt x="1084162" y="98389"/>
                  </a:lnTo>
                  <a:lnTo>
                    <a:pt x="1088086" y="88550"/>
                  </a:lnTo>
                  <a:lnTo>
                    <a:pt x="1100712" y="88550"/>
                  </a:lnTo>
                  <a:lnTo>
                    <a:pt x="1104742" y="92604"/>
                  </a:lnTo>
                  <a:lnTo>
                    <a:pt x="1104742" y="103143"/>
                  </a:lnTo>
                  <a:lnTo>
                    <a:pt x="1100426" y="106754"/>
                  </a:lnTo>
                  <a:close/>
                </a:path>
                <a:path w="2450465" h="556260">
                  <a:moveTo>
                    <a:pt x="1143905" y="106754"/>
                  </a:moveTo>
                  <a:lnTo>
                    <a:pt x="1137164" y="106754"/>
                  </a:lnTo>
                  <a:lnTo>
                    <a:pt x="1134953" y="105906"/>
                  </a:lnTo>
                  <a:lnTo>
                    <a:pt x="1127640" y="98389"/>
                  </a:lnTo>
                  <a:lnTo>
                    <a:pt x="1131564" y="88550"/>
                  </a:lnTo>
                  <a:lnTo>
                    <a:pt x="1144190" y="88550"/>
                  </a:lnTo>
                  <a:lnTo>
                    <a:pt x="1148221" y="92604"/>
                  </a:lnTo>
                  <a:lnTo>
                    <a:pt x="1148221" y="103143"/>
                  </a:lnTo>
                  <a:lnTo>
                    <a:pt x="1143905" y="106754"/>
                  </a:lnTo>
                  <a:close/>
                </a:path>
                <a:path w="2450465" h="556260">
                  <a:moveTo>
                    <a:pt x="1187384" y="106754"/>
                  </a:moveTo>
                  <a:lnTo>
                    <a:pt x="1180679" y="106754"/>
                  </a:lnTo>
                  <a:lnTo>
                    <a:pt x="1178431" y="105906"/>
                  </a:lnTo>
                  <a:lnTo>
                    <a:pt x="1171120" y="98389"/>
                  </a:lnTo>
                  <a:lnTo>
                    <a:pt x="1175043" y="88550"/>
                  </a:lnTo>
                  <a:lnTo>
                    <a:pt x="1187776" y="88550"/>
                  </a:lnTo>
                  <a:lnTo>
                    <a:pt x="1191700" y="92604"/>
                  </a:lnTo>
                  <a:lnTo>
                    <a:pt x="1191700" y="103143"/>
                  </a:lnTo>
                  <a:lnTo>
                    <a:pt x="1187384" y="106754"/>
                  </a:lnTo>
                  <a:close/>
                </a:path>
                <a:path w="2450465" h="556260">
                  <a:moveTo>
                    <a:pt x="1230862" y="106754"/>
                  </a:moveTo>
                  <a:lnTo>
                    <a:pt x="1224193" y="106754"/>
                  </a:lnTo>
                  <a:lnTo>
                    <a:pt x="1221981" y="105906"/>
                  </a:lnTo>
                  <a:lnTo>
                    <a:pt x="1220198" y="104027"/>
                  </a:lnTo>
                  <a:lnTo>
                    <a:pt x="1214634" y="98389"/>
                  </a:lnTo>
                  <a:lnTo>
                    <a:pt x="1218522" y="88550"/>
                  </a:lnTo>
                  <a:lnTo>
                    <a:pt x="1231255" y="88550"/>
                  </a:lnTo>
                  <a:lnTo>
                    <a:pt x="1235179" y="92604"/>
                  </a:lnTo>
                  <a:lnTo>
                    <a:pt x="1235179" y="103143"/>
                  </a:lnTo>
                  <a:lnTo>
                    <a:pt x="1230862" y="106754"/>
                  </a:lnTo>
                  <a:close/>
                </a:path>
                <a:path w="2450465" h="556260">
                  <a:moveTo>
                    <a:pt x="1274341" y="106754"/>
                  </a:moveTo>
                  <a:lnTo>
                    <a:pt x="1267672" y="106754"/>
                  </a:lnTo>
                  <a:lnTo>
                    <a:pt x="1265460" y="105906"/>
                  </a:lnTo>
                  <a:lnTo>
                    <a:pt x="1263676" y="104027"/>
                  </a:lnTo>
                  <a:lnTo>
                    <a:pt x="1258112" y="98389"/>
                  </a:lnTo>
                  <a:lnTo>
                    <a:pt x="1262001" y="88550"/>
                  </a:lnTo>
                  <a:lnTo>
                    <a:pt x="1274770" y="88550"/>
                  </a:lnTo>
                  <a:lnTo>
                    <a:pt x="1278657" y="92604"/>
                  </a:lnTo>
                  <a:lnTo>
                    <a:pt x="1278657" y="103143"/>
                  </a:lnTo>
                  <a:lnTo>
                    <a:pt x="1274341" y="106754"/>
                  </a:lnTo>
                  <a:close/>
                </a:path>
                <a:path w="2450465" h="556260">
                  <a:moveTo>
                    <a:pt x="1317820" y="106754"/>
                  </a:moveTo>
                  <a:lnTo>
                    <a:pt x="1311150" y="106754"/>
                  </a:lnTo>
                  <a:lnTo>
                    <a:pt x="1308939" y="105906"/>
                  </a:lnTo>
                  <a:lnTo>
                    <a:pt x="1307155" y="104027"/>
                  </a:lnTo>
                  <a:lnTo>
                    <a:pt x="1301591" y="98389"/>
                  </a:lnTo>
                  <a:lnTo>
                    <a:pt x="1305479" y="88550"/>
                  </a:lnTo>
                  <a:lnTo>
                    <a:pt x="1318248" y="88550"/>
                  </a:lnTo>
                  <a:lnTo>
                    <a:pt x="1322136" y="92604"/>
                  </a:lnTo>
                  <a:lnTo>
                    <a:pt x="1322136" y="103143"/>
                  </a:lnTo>
                  <a:lnTo>
                    <a:pt x="1317820" y="106754"/>
                  </a:lnTo>
                  <a:close/>
                </a:path>
                <a:path w="2450465" h="556260">
                  <a:moveTo>
                    <a:pt x="1361334" y="106754"/>
                  </a:moveTo>
                  <a:lnTo>
                    <a:pt x="1354700" y="106754"/>
                  </a:lnTo>
                  <a:lnTo>
                    <a:pt x="1352453" y="105906"/>
                  </a:lnTo>
                  <a:lnTo>
                    <a:pt x="1350634" y="104027"/>
                  </a:lnTo>
                  <a:lnTo>
                    <a:pt x="1345070" y="98389"/>
                  </a:lnTo>
                  <a:lnTo>
                    <a:pt x="1349065" y="88550"/>
                  </a:lnTo>
                  <a:lnTo>
                    <a:pt x="1361726" y="88550"/>
                  </a:lnTo>
                  <a:lnTo>
                    <a:pt x="1365615" y="92604"/>
                  </a:lnTo>
                  <a:lnTo>
                    <a:pt x="1365615" y="103143"/>
                  </a:lnTo>
                  <a:lnTo>
                    <a:pt x="1361334" y="106754"/>
                  </a:lnTo>
                  <a:close/>
                </a:path>
                <a:path w="2450465" h="556260">
                  <a:moveTo>
                    <a:pt x="1404884" y="106754"/>
                  </a:moveTo>
                  <a:lnTo>
                    <a:pt x="1398179" y="106754"/>
                  </a:lnTo>
                  <a:lnTo>
                    <a:pt x="1395932" y="105906"/>
                  </a:lnTo>
                  <a:lnTo>
                    <a:pt x="1388655" y="98389"/>
                  </a:lnTo>
                  <a:lnTo>
                    <a:pt x="1392579" y="88550"/>
                  </a:lnTo>
                  <a:lnTo>
                    <a:pt x="1405205" y="88550"/>
                  </a:lnTo>
                  <a:lnTo>
                    <a:pt x="1409200" y="92604"/>
                  </a:lnTo>
                  <a:lnTo>
                    <a:pt x="1409200" y="103143"/>
                  </a:lnTo>
                  <a:lnTo>
                    <a:pt x="1404884" y="106754"/>
                  </a:lnTo>
                  <a:close/>
                </a:path>
                <a:path w="2450465" h="556260">
                  <a:moveTo>
                    <a:pt x="1448363" y="106754"/>
                  </a:moveTo>
                  <a:lnTo>
                    <a:pt x="1441658" y="106754"/>
                  </a:lnTo>
                  <a:lnTo>
                    <a:pt x="1439411" y="105906"/>
                  </a:lnTo>
                  <a:lnTo>
                    <a:pt x="1432134" y="98389"/>
                  </a:lnTo>
                  <a:lnTo>
                    <a:pt x="1436058" y="88550"/>
                  </a:lnTo>
                  <a:lnTo>
                    <a:pt x="1448684" y="88550"/>
                  </a:lnTo>
                  <a:lnTo>
                    <a:pt x="1452715" y="92604"/>
                  </a:lnTo>
                  <a:lnTo>
                    <a:pt x="1452715" y="103143"/>
                  </a:lnTo>
                  <a:lnTo>
                    <a:pt x="1448363" y="106754"/>
                  </a:lnTo>
                  <a:close/>
                </a:path>
                <a:path w="2450465" h="556260">
                  <a:moveTo>
                    <a:pt x="1491842" y="106754"/>
                  </a:moveTo>
                  <a:lnTo>
                    <a:pt x="1485137" y="106754"/>
                  </a:lnTo>
                  <a:lnTo>
                    <a:pt x="1482889" y="105906"/>
                  </a:lnTo>
                  <a:lnTo>
                    <a:pt x="1481106" y="104027"/>
                  </a:lnTo>
                  <a:lnTo>
                    <a:pt x="1475613" y="98389"/>
                  </a:lnTo>
                  <a:lnTo>
                    <a:pt x="1479537" y="88550"/>
                  </a:lnTo>
                  <a:lnTo>
                    <a:pt x="1492270" y="88550"/>
                  </a:lnTo>
                  <a:lnTo>
                    <a:pt x="1496193" y="92604"/>
                  </a:lnTo>
                  <a:lnTo>
                    <a:pt x="1496193" y="103143"/>
                  </a:lnTo>
                  <a:lnTo>
                    <a:pt x="1491842" y="106754"/>
                  </a:lnTo>
                  <a:close/>
                </a:path>
                <a:path w="2450465" h="556260">
                  <a:moveTo>
                    <a:pt x="1535320" y="106754"/>
                  </a:moveTo>
                  <a:lnTo>
                    <a:pt x="1528687" y="106754"/>
                  </a:lnTo>
                  <a:lnTo>
                    <a:pt x="1526475" y="105906"/>
                  </a:lnTo>
                  <a:lnTo>
                    <a:pt x="1524691" y="104027"/>
                  </a:lnTo>
                  <a:lnTo>
                    <a:pt x="1519092" y="98389"/>
                  </a:lnTo>
                  <a:lnTo>
                    <a:pt x="1523015" y="88550"/>
                  </a:lnTo>
                  <a:lnTo>
                    <a:pt x="1535748" y="88550"/>
                  </a:lnTo>
                  <a:lnTo>
                    <a:pt x="1539672" y="92604"/>
                  </a:lnTo>
                  <a:lnTo>
                    <a:pt x="1539672" y="103143"/>
                  </a:lnTo>
                  <a:lnTo>
                    <a:pt x="1535320" y="106754"/>
                  </a:lnTo>
                  <a:close/>
                </a:path>
                <a:path w="2450465" h="556260">
                  <a:moveTo>
                    <a:pt x="1578799" y="106754"/>
                  </a:moveTo>
                  <a:lnTo>
                    <a:pt x="1572165" y="106754"/>
                  </a:lnTo>
                  <a:lnTo>
                    <a:pt x="1569954" y="105906"/>
                  </a:lnTo>
                  <a:lnTo>
                    <a:pt x="1568170" y="104027"/>
                  </a:lnTo>
                  <a:lnTo>
                    <a:pt x="1562570" y="98389"/>
                  </a:lnTo>
                  <a:lnTo>
                    <a:pt x="1566494" y="88550"/>
                  </a:lnTo>
                  <a:lnTo>
                    <a:pt x="1579227" y="88550"/>
                  </a:lnTo>
                  <a:lnTo>
                    <a:pt x="1583151" y="92604"/>
                  </a:lnTo>
                  <a:lnTo>
                    <a:pt x="1583151" y="103143"/>
                  </a:lnTo>
                  <a:lnTo>
                    <a:pt x="1578799" y="106754"/>
                  </a:lnTo>
                  <a:close/>
                </a:path>
                <a:path w="2450465" h="556260">
                  <a:moveTo>
                    <a:pt x="1622278" y="106754"/>
                  </a:moveTo>
                  <a:lnTo>
                    <a:pt x="1615644" y="106754"/>
                  </a:lnTo>
                  <a:lnTo>
                    <a:pt x="1613432" y="105906"/>
                  </a:lnTo>
                  <a:lnTo>
                    <a:pt x="1611649" y="104027"/>
                  </a:lnTo>
                  <a:lnTo>
                    <a:pt x="1606049" y="98389"/>
                  </a:lnTo>
                  <a:lnTo>
                    <a:pt x="1609972" y="88550"/>
                  </a:lnTo>
                  <a:lnTo>
                    <a:pt x="1622706" y="88550"/>
                  </a:lnTo>
                  <a:lnTo>
                    <a:pt x="1626630" y="92604"/>
                  </a:lnTo>
                  <a:lnTo>
                    <a:pt x="1626630" y="103143"/>
                  </a:lnTo>
                  <a:lnTo>
                    <a:pt x="1622278" y="106754"/>
                  </a:lnTo>
                  <a:close/>
                </a:path>
                <a:path w="2450465" h="556260">
                  <a:moveTo>
                    <a:pt x="1665828" y="106754"/>
                  </a:moveTo>
                  <a:lnTo>
                    <a:pt x="1659158" y="106754"/>
                  </a:lnTo>
                  <a:lnTo>
                    <a:pt x="1656947" y="105906"/>
                  </a:lnTo>
                  <a:lnTo>
                    <a:pt x="1655127" y="104027"/>
                  </a:lnTo>
                  <a:lnTo>
                    <a:pt x="1649528" y="98389"/>
                  </a:lnTo>
                  <a:lnTo>
                    <a:pt x="1653558" y="88550"/>
                  </a:lnTo>
                  <a:lnTo>
                    <a:pt x="1666184" y="88550"/>
                  </a:lnTo>
                  <a:lnTo>
                    <a:pt x="1670108" y="92604"/>
                  </a:lnTo>
                  <a:lnTo>
                    <a:pt x="1670108" y="103143"/>
                  </a:lnTo>
                  <a:lnTo>
                    <a:pt x="1665828" y="106754"/>
                  </a:lnTo>
                  <a:close/>
                </a:path>
                <a:path w="2450465" h="556260">
                  <a:moveTo>
                    <a:pt x="1709378" y="106754"/>
                  </a:moveTo>
                  <a:lnTo>
                    <a:pt x="1702637" y="106754"/>
                  </a:lnTo>
                  <a:lnTo>
                    <a:pt x="1700425" y="105906"/>
                  </a:lnTo>
                  <a:lnTo>
                    <a:pt x="1693113" y="98389"/>
                  </a:lnTo>
                  <a:lnTo>
                    <a:pt x="1697037" y="88550"/>
                  </a:lnTo>
                  <a:lnTo>
                    <a:pt x="1709663" y="88550"/>
                  </a:lnTo>
                  <a:lnTo>
                    <a:pt x="1713694" y="92604"/>
                  </a:lnTo>
                  <a:lnTo>
                    <a:pt x="1713694" y="103143"/>
                  </a:lnTo>
                  <a:lnTo>
                    <a:pt x="1709378" y="106754"/>
                  </a:lnTo>
                  <a:close/>
                </a:path>
                <a:path w="2450465" h="556260">
                  <a:moveTo>
                    <a:pt x="1752856" y="106754"/>
                  </a:moveTo>
                  <a:lnTo>
                    <a:pt x="1746115" y="106754"/>
                  </a:lnTo>
                  <a:lnTo>
                    <a:pt x="1743904" y="105906"/>
                  </a:lnTo>
                  <a:lnTo>
                    <a:pt x="1736592" y="98389"/>
                  </a:lnTo>
                  <a:lnTo>
                    <a:pt x="1740515" y="88550"/>
                  </a:lnTo>
                  <a:lnTo>
                    <a:pt x="1753142" y="88550"/>
                  </a:lnTo>
                  <a:lnTo>
                    <a:pt x="1757172" y="92604"/>
                  </a:lnTo>
                  <a:lnTo>
                    <a:pt x="1757172" y="103143"/>
                  </a:lnTo>
                  <a:lnTo>
                    <a:pt x="1752856" y="106754"/>
                  </a:lnTo>
                  <a:close/>
                </a:path>
                <a:path w="2450465" h="556260">
                  <a:moveTo>
                    <a:pt x="1796335" y="106754"/>
                  </a:moveTo>
                  <a:lnTo>
                    <a:pt x="1789630" y="106754"/>
                  </a:lnTo>
                  <a:lnTo>
                    <a:pt x="1787383" y="105906"/>
                  </a:lnTo>
                  <a:lnTo>
                    <a:pt x="1780071" y="98389"/>
                  </a:lnTo>
                  <a:lnTo>
                    <a:pt x="1783995" y="88550"/>
                  </a:lnTo>
                  <a:lnTo>
                    <a:pt x="1796727" y="88550"/>
                  </a:lnTo>
                  <a:lnTo>
                    <a:pt x="1800651" y="92604"/>
                  </a:lnTo>
                  <a:lnTo>
                    <a:pt x="1800651" y="103143"/>
                  </a:lnTo>
                  <a:lnTo>
                    <a:pt x="1796335" y="106754"/>
                  </a:lnTo>
                  <a:close/>
                </a:path>
                <a:path w="2450465" h="556260">
                  <a:moveTo>
                    <a:pt x="1839814" y="106754"/>
                  </a:moveTo>
                  <a:lnTo>
                    <a:pt x="1833145" y="106754"/>
                  </a:lnTo>
                  <a:lnTo>
                    <a:pt x="1830933" y="105906"/>
                  </a:lnTo>
                  <a:lnTo>
                    <a:pt x="1829149" y="104027"/>
                  </a:lnTo>
                  <a:lnTo>
                    <a:pt x="1823585" y="98389"/>
                  </a:lnTo>
                  <a:lnTo>
                    <a:pt x="1827472" y="88550"/>
                  </a:lnTo>
                  <a:lnTo>
                    <a:pt x="1840206" y="88550"/>
                  </a:lnTo>
                  <a:lnTo>
                    <a:pt x="1844130" y="92604"/>
                  </a:lnTo>
                  <a:lnTo>
                    <a:pt x="1844130" y="103143"/>
                  </a:lnTo>
                  <a:lnTo>
                    <a:pt x="1839814" y="106754"/>
                  </a:lnTo>
                  <a:close/>
                </a:path>
                <a:path w="2450465" h="556260">
                  <a:moveTo>
                    <a:pt x="1883293" y="106754"/>
                  </a:moveTo>
                  <a:lnTo>
                    <a:pt x="1876622" y="106754"/>
                  </a:lnTo>
                  <a:lnTo>
                    <a:pt x="1874412" y="105906"/>
                  </a:lnTo>
                  <a:lnTo>
                    <a:pt x="1872628" y="104027"/>
                  </a:lnTo>
                  <a:lnTo>
                    <a:pt x="1867064" y="98389"/>
                  </a:lnTo>
                  <a:lnTo>
                    <a:pt x="1870951" y="88550"/>
                  </a:lnTo>
                  <a:lnTo>
                    <a:pt x="1883685" y="88550"/>
                  </a:lnTo>
                  <a:lnTo>
                    <a:pt x="1887608" y="92604"/>
                  </a:lnTo>
                  <a:lnTo>
                    <a:pt x="1887608" y="103143"/>
                  </a:lnTo>
                  <a:lnTo>
                    <a:pt x="1883293" y="106754"/>
                  </a:lnTo>
                  <a:close/>
                </a:path>
                <a:path w="2450465" h="556260">
                  <a:moveTo>
                    <a:pt x="1926771" y="106754"/>
                  </a:moveTo>
                  <a:lnTo>
                    <a:pt x="1920101" y="106754"/>
                  </a:lnTo>
                  <a:lnTo>
                    <a:pt x="1917890" y="105906"/>
                  </a:lnTo>
                  <a:lnTo>
                    <a:pt x="1916107" y="104027"/>
                  </a:lnTo>
                  <a:lnTo>
                    <a:pt x="1910543" y="98389"/>
                  </a:lnTo>
                  <a:lnTo>
                    <a:pt x="1914430" y="88550"/>
                  </a:lnTo>
                  <a:lnTo>
                    <a:pt x="1927199" y="88550"/>
                  </a:lnTo>
                  <a:lnTo>
                    <a:pt x="1931087" y="92604"/>
                  </a:lnTo>
                  <a:lnTo>
                    <a:pt x="1931087" y="103143"/>
                  </a:lnTo>
                  <a:lnTo>
                    <a:pt x="1926771" y="106754"/>
                  </a:lnTo>
                  <a:close/>
                </a:path>
                <a:path w="2450465" h="556260">
                  <a:moveTo>
                    <a:pt x="1970286" y="106754"/>
                  </a:moveTo>
                  <a:lnTo>
                    <a:pt x="1963651" y="106754"/>
                  </a:lnTo>
                  <a:lnTo>
                    <a:pt x="1961405" y="105906"/>
                  </a:lnTo>
                  <a:lnTo>
                    <a:pt x="1959585" y="104027"/>
                  </a:lnTo>
                  <a:lnTo>
                    <a:pt x="1954021" y="98389"/>
                  </a:lnTo>
                  <a:lnTo>
                    <a:pt x="1958016" y="88550"/>
                  </a:lnTo>
                  <a:lnTo>
                    <a:pt x="1970678" y="88550"/>
                  </a:lnTo>
                  <a:lnTo>
                    <a:pt x="1974565" y="92604"/>
                  </a:lnTo>
                  <a:lnTo>
                    <a:pt x="1974565" y="103143"/>
                  </a:lnTo>
                  <a:lnTo>
                    <a:pt x="1970286" y="106754"/>
                  </a:lnTo>
                  <a:close/>
                </a:path>
                <a:path w="2450465" h="556260">
                  <a:moveTo>
                    <a:pt x="2013836" y="106754"/>
                  </a:moveTo>
                  <a:lnTo>
                    <a:pt x="2007130" y="106754"/>
                  </a:lnTo>
                  <a:lnTo>
                    <a:pt x="2004883" y="105906"/>
                  </a:lnTo>
                  <a:lnTo>
                    <a:pt x="1997607" y="98389"/>
                  </a:lnTo>
                  <a:lnTo>
                    <a:pt x="2001530" y="88550"/>
                  </a:lnTo>
                  <a:lnTo>
                    <a:pt x="2014157" y="88550"/>
                  </a:lnTo>
                  <a:lnTo>
                    <a:pt x="2018045" y="92604"/>
                  </a:lnTo>
                  <a:lnTo>
                    <a:pt x="2018151" y="103143"/>
                  </a:lnTo>
                  <a:lnTo>
                    <a:pt x="2013836" y="106754"/>
                  </a:lnTo>
                  <a:close/>
                </a:path>
                <a:path w="2450465" h="556260">
                  <a:moveTo>
                    <a:pt x="2057314" y="106754"/>
                  </a:moveTo>
                  <a:lnTo>
                    <a:pt x="2050608" y="106754"/>
                  </a:lnTo>
                  <a:lnTo>
                    <a:pt x="2048362" y="105906"/>
                  </a:lnTo>
                  <a:lnTo>
                    <a:pt x="2041086" y="98389"/>
                  </a:lnTo>
                  <a:lnTo>
                    <a:pt x="2045009" y="88550"/>
                  </a:lnTo>
                  <a:lnTo>
                    <a:pt x="2057635" y="88550"/>
                  </a:lnTo>
                  <a:lnTo>
                    <a:pt x="2061665" y="92604"/>
                  </a:lnTo>
                  <a:lnTo>
                    <a:pt x="2061665" y="103143"/>
                  </a:lnTo>
                  <a:lnTo>
                    <a:pt x="2057314" y="106754"/>
                  </a:lnTo>
                  <a:close/>
                </a:path>
                <a:path w="2450465" h="556260">
                  <a:moveTo>
                    <a:pt x="2100793" y="106754"/>
                  </a:moveTo>
                  <a:lnTo>
                    <a:pt x="2094087" y="106754"/>
                  </a:lnTo>
                  <a:lnTo>
                    <a:pt x="2091840" y="105906"/>
                  </a:lnTo>
                  <a:lnTo>
                    <a:pt x="2090057" y="104027"/>
                  </a:lnTo>
                  <a:lnTo>
                    <a:pt x="2084564" y="98389"/>
                  </a:lnTo>
                  <a:lnTo>
                    <a:pt x="2088487" y="88550"/>
                  </a:lnTo>
                  <a:lnTo>
                    <a:pt x="2101221" y="88550"/>
                  </a:lnTo>
                  <a:lnTo>
                    <a:pt x="2105145" y="92604"/>
                  </a:lnTo>
                  <a:lnTo>
                    <a:pt x="2105145" y="103143"/>
                  </a:lnTo>
                  <a:lnTo>
                    <a:pt x="2100793" y="106754"/>
                  </a:lnTo>
                  <a:close/>
                </a:path>
                <a:path w="2450465" h="556260">
                  <a:moveTo>
                    <a:pt x="2144272" y="106754"/>
                  </a:moveTo>
                  <a:lnTo>
                    <a:pt x="2137637" y="106754"/>
                  </a:lnTo>
                  <a:lnTo>
                    <a:pt x="2135426" y="105906"/>
                  </a:lnTo>
                  <a:lnTo>
                    <a:pt x="2133643" y="104027"/>
                  </a:lnTo>
                  <a:lnTo>
                    <a:pt x="2128043" y="98389"/>
                  </a:lnTo>
                  <a:lnTo>
                    <a:pt x="2131966" y="88550"/>
                  </a:lnTo>
                  <a:lnTo>
                    <a:pt x="2144700" y="88550"/>
                  </a:lnTo>
                  <a:lnTo>
                    <a:pt x="2148623" y="92604"/>
                  </a:lnTo>
                  <a:lnTo>
                    <a:pt x="2148623" y="103143"/>
                  </a:lnTo>
                  <a:lnTo>
                    <a:pt x="2144272" y="106754"/>
                  </a:lnTo>
                  <a:close/>
                </a:path>
                <a:path w="2450465" h="556260">
                  <a:moveTo>
                    <a:pt x="2187751" y="106754"/>
                  </a:moveTo>
                  <a:lnTo>
                    <a:pt x="2181116" y="106754"/>
                  </a:lnTo>
                  <a:lnTo>
                    <a:pt x="2178905" y="105906"/>
                  </a:lnTo>
                  <a:lnTo>
                    <a:pt x="2177122" y="104027"/>
                  </a:lnTo>
                  <a:lnTo>
                    <a:pt x="2171522" y="98389"/>
                  </a:lnTo>
                  <a:lnTo>
                    <a:pt x="2175445" y="88550"/>
                  </a:lnTo>
                  <a:lnTo>
                    <a:pt x="2188178" y="88550"/>
                  </a:lnTo>
                  <a:lnTo>
                    <a:pt x="2192101" y="92604"/>
                  </a:lnTo>
                  <a:lnTo>
                    <a:pt x="2192101" y="103143"/>
                  </a:lnTo>
                  <a:lnTo>
                    <a:pt x="2187751" y="106754"/>
                  </a:lnTo>
                  <a:close/>
                </a:path>
                <a:path w="2450465" h="556260">
                  <a:moveTo>
                    <a:pt x="2231301" y="106754"/>
                  </a:moveTo>
                  <a:lnTo>
                    <a:pt x="2224630" y="106754"/>
                  </a:lnTo>
                  <a:lnTo>
                    <a:pt x="2222420" y="105906"/>
                  </a:lnTo>
                  <a:lnTo>
                    <a:pt x="2220600" y="104027"/>
                  </a:lnTo>
                  <a:lnTo>
                    <a:pt x="2215001" y="98389"/>
                  </a:lnTo>
                  <a:lnTo>
                    <a:pt x="2218924" y="88550"/>
                  </a:lnTo>
                  <a:lnTo>
                    <a:pt x="2231657" y="88550"/>
                  </a:lnTo>
                  <a:lnTo>
                    <a:pt x="2235580" y="92604"/>
                  </a:lnTo>
                  <a:lnTo>
                    <a:pt x="2235580" y="103143"/>
                  </a:lnTo>
                  <a:lnTo>
                    <a:pt x="2231301" y="106754"/>
                  </a:lnTo>
                  <a:close/>
                </a:path>
                <a:path w="2450465" h="556260">
                  <a:moveTo>
                    <a:pt x="2274779" y="106754"/>
                  </a:moveTo>
                  <a:lnTo>
                    <a:pt x="2268109" y="106754"/>
                  </a:lnTo>
                  <a:lnTo>
                    <a:pt x="2265897" y="105906"/>
                  </a:lnTo>
                  <a:lnTo>
                    <a:pt x="2264079" y="104027"/>
                  </a:lnTo>
                  <a:lnTo>
                    <a:pt x="2258479" y="98389"/>
                  </a:lnTo>
                  <a:lnTo>
                    <a:pt x="2262509" y="88550"/>
                  </a:lnTo>
                  <a:lnTo>
                    <a:pt x="2275136" y="88550"/>
                  </a:lnTo>
                  <a:lnTo>
                    <a:pt x="2279059" y="92604"/>
                  </a:lnTo>
                  <a:lnTo>
                    <a:pt x="2279059" y="103143"/>
                  </a:lnTo>
                  <a:lnTo>
                    <a:pt x="2274779" y="106754"/>
                  </a:lnTo>
                  <a:close/>
                </a:path>
                <a:path w="2450465" h="556260">
                  <a:moveTo>
                    <a:pt x="2318329" y="106754"/>
                  </a:moveTo>
                  <a:lnTo>
                    <a:pt x="2311588" y="106754"/>
                  </a:lnTo>
                  <a:lnTo>
                    <a:pt x="2309376" y="105906"/>
                  </a:lnTo>
                  <a:lnTo>
                    <a:pt x="2302065" y="98389"/>
                  </a:lnTo>
                  <a:lnTo>
                    <a:pt x="2305988" y="88550"/>
                  </a:lnTo>
                  <a:lnTo>
                    <a:pt x="2318615" y="88550"/>
                  </a:lnTo>
                  <a:lnTo>
                    <a:pt x="2322538" y="92604"/>
                  </a:lnTo>
                  <a:lnTo>
                    <a:pt x="2322645" y="103143"/>
                  </a:lnTo>
                  <a:lnTo>
                    <a:pt x="2318329" y="106754"/>
                  </a:lnTo>
                  <a:close/>
                </a:path>
                <a:path w="2450465" h="556260">
                  <a:moveTo>
                    <a:pt x="2361808" y="106754"/>
                  </a:moveTo>
                  <a:lnTo>
                    <a:pt x="2355066" y="106754"/>
                  </a:lnTo>
                  <a:lnTo>
                    <a:pt x="2352855" y="105906"/>
                  </a:lnTo>
                  <a:lnTo>
                    <a:pt x="2345544" y="98389"/>
                  </a:lnTo>
                  <a:lnTo>
                    <a:pt x="2349467" y="88550"/>
                  </a:lnTo>
                  <a:lnTo>
                    <a:pt x="2362093" y="88550"/>
                  </a:lnTo>
                  <a:lnTo>
                    <a:pt x="2366123" y="92604"/>
                  </a:lnTo>
                  <a:lnTo>
                    <a:pt x="2366123" y="103143"/>
                  </a:lnTo>
                  <a:lnTo>
                    <a:pt x="2361808" y="106754"/>
                  </a:lnTo>
                  <a:close/>
                </a:path>
                <a:path w="2450465" h="556260">
                  <a:moveTo>
                    <a:pt x="2405287" y="106754"/>
                  </a:moveTo>
                  <a:lnTo>
                    <a:pt x="2398581" y="106754"/>
                  </a:lnTo>
                  <a:lnTo>
                    <a:pt x="2396333" y="105906"/>
                  </a:lnTo>
                  <a:lnTo>
                    <a:pt x="2389022" y="98389"/>
                  </a:lnTo>
                  <a:lnTo>
                    <a:pt x="2392945" y="88550"/>
                  </a:lnTo>
                  <a:lnTo>
                    <a:pt x="2405679" y="88550"/>
                  </a:lnTo>
                  <a:lnTo>
                    <a:pt x="2409602" y="92604"/>
                  </a:lnTo>
                  <a:lnTo>
                    <a:pt x="2409602" y="103143"/>
                  </a:lnTo>
                  <a:lnTo>
                    <a:pt x="2405287" y="106754"/>
                  </a:lnTo>
                  <a:close/>
                </a:path>
                <a:path w="2450465" h="556260">
                  <a:moveTo>
                    <a:pt x="2437315" y="148136"/>
                  </a:moveTo>
                  <a:lnTo>
                    <a:pt x="2436103" y="146552"/>
                  </a:lnTo>
                  <a:lnTo>
                    <a:pt x="2435533" y="144562"/>
                  </a:lnTo>
                  <a:lnTo>
                    <a:pt x="2435581" y="139735"/>
                  </a:lnTo>
                  <a:lnTo>
                    <a:pt x="2436638" y="137303"/>
                  </a:lnTo>
                  <a:lnTo>
                    <a:pt x="2438778" y="135571"/>
                  </a:lnTo>
                  <a:lnTo>
                    <a:pt x="2438196" y="139845"/>
                  </a:lnTo>
                  <a:lnTo>
                    <a:pt x="2437315" y="148136"/>
                  </a:lnTo>
                  <a:close/>
                </a:path>
                <a:path w="2450465" h="556260">
                  <a:moveTo>
                    <a:pt x="58187" y="148947"/>
                  </a:moveTo>
                  <a:lnTo>
                    <a:pt x="52373" y="138813"/>
                  </a:lnTo>
                  <a:lnTo>
                    <a:pt x="49590" y="133839"/>
                  </a:lnTo>
                  <a:lnTo>
                    <a:pt x="50375" y="133618"/>
                  </a:lnTo>
                  <a:lnTo>
                    <a:pt x="51160" y="133470"/>
                  </a:lnTo>
                  <a:lnTo>
                    <a:pt x="59756" y="133470"/>
                  </a:lnTo>
                  <a:lnTo>
                    <a:pt x="63679" y="143309"/>
                  </a:lnTo>
                  <a:lnTo>
                    <a:pt x="58187" y="148947"/>
                  </a:lnTo>
                  <a:close/>
                </a:path>
                <a:path w="2450465" h="556260">
                  <a:moveTo>
                    <a:pt x="1970286" y="151674"/>
                  </a:moveTo>
                  <a:lnTo>
                    <a:pt x="1963651" y="151674"/>
                  </a:lnTo>
                  <a:lnTo>
                    <a:pt x="1961405" y="150827"/>
                  </a:lnTo>
                  <a:lnTo>
                    <a:pt x="1959585" y="148947"/>
                  </a:lnTo>
                  <a:lnTo>
                    <a:pt x="1954021" y="143309"/>
                  </a:lnTo>
                  <a:lnTo>
                    <a:pt x="1958016" y="133470"/>
                  </a:lnTo>
                  <a:lnTo>
                    <a:pt x="1970678" y="133470"/>
                  </a:lnTo>
                  <a:lnTo>
                    <a:pt x="1974565" y="137524"/>
                  </a:lnTo>
                  <a:lnTo>
                    <a:pt x="1974565" y="148063"/>
                  </a:lnTo>
                  <a:lnTo>
                    <a:pt x="1970286" y="151674"/>
                  </a:lnTo>
                  <a:close/>
                </a:path>
                <a:path w="2450465" h="556260">
                  <a:moveTo>
                    <a:pt x="2013836" y="151674"/>
                  </a:moveTo>
                  <a:lnTo>
                    <a:pt x="2007130" y="151674"/>
                  </a:lnTo>
                  <a:lnTo>
                    <a:pt x="2004883" y="150827"/>
                  </a:lnTo>
                  <a:lnTo>
                    <a:pt x="1997607" y="143309"/>
                  </a:lnTo>
                  <a:lnTo>
                    <a:pt x="2001530" y="133470"/>
                  </a:lnTo>
                  <a:lnTo>
                    <a:pt x="2014157" y="133470"/>
                  </a:lnTo>
                  <a:lnTo>
                    <a:pt x="2018045" y="137524"/>
                  </a:lnTo>
                  <a:lnTo>
                    <a:pt x="2018151" y="148063"/>
                  </a:lnTo>
                  <a:lnTo>
                    <a:pt x="2013836" y="151674"/>
                  </a:lnTo>
                  <a:close/>
                </a:path>
                <a:path w="2450465" h="556260">
                  <a:moveTo>
                    <a:pt x="2057314" y="151674"/>
                  </a:moveTo>
                  <a:lnTo>
                    <a:pt x="2050608" y="151674"/>
                  </a:lnTo>
                  <a:lnTo>
                    <a:pt x="2048362" y="150827"/>
                  </a:lnTo>
                  <a:lnTo>
                    <a:pt x="2041086" y="143309"/>
                  </a:lnTo>
                  <a:lnTo>
                    <a:pt x="2045009" y="133470"/>
                  </a:lnTo>
                  <a:lnTo>
                    <a:pt x="2057635" y="133470"/>
                  </a:lnTo>
                  <a:lnTo>
                    <a:pt x="2061665" y="137524"/>
                  </a:lnTo>
                  <a:lnTo>
                    <a:pt x="2061665" y="148063"/>
                  </a:lnTo>
                  <a:lnTo>
                    <a:pt x="2057314" y="151674"/>
                  </a:lnTo>
                  <a:close/>
                </a:path>
                <a:path w="2450465" h="556260">
                  <a:moveTo>
                    <a:pt x="2100793" y="151674"/>
                  </a:moveTo>
                  <a:lnTo>
                    <a:pt x="2094087" y="151674"/>
                  </a:lnTo>
                  <a:lnTo>
                    <a:pt x="2091840" y="150827"/>
                  </a:lnTo>
                  <a:lnTo>
                    <a:pt x="2090057" y="148947"/>
                  </a:lnTo>
                  <a:lnTo>
                    <a:pt x="2084564" y="143309"/>
                  </a:lnTo>
                  <a:lnTo>
                    <a:pt x="2088487" y="133470"/>
                  </a:lnTo>
                  <a:lnTo>
                    <a:pt x="2101221" y="133470"/>
                  </a:lnTo>
                  <a:lnTo>
                    <a:pt x="2105145" y="137524"/>
                  </a:lnTo>
                  <a:lnTo>
                    <a:pt x="2105145" y="148063"/>
                  </a:lnTo>
                  <a:lnTo>
                    <a:pt x="2100793" y="151674"/>
                  </a:lnTo>
                  <a:close/>
                </a:path>
                <a:path w="2450465" h="556260">
                  <a:moveTo>
                    <a:pt x="2144272" y="151674"/>
                  </a:moveTo>
                  <a:lnTo>
                    <a:pt x="2137637" y="151674"/>
                  </a:lnTo>
                  <a:lnTo>
                    <a:pt x="2135426" y="150827"/>
                  </a:lnTo>
                  <a:lnTo>
                    <a:pt x="2133643" y="148947"/>
                  </a:lnTo>
                  <a:lnTo>
                    <a:pt x="2128043" y="143309"/>
                  </a:lnTo>
                  <a:lnTo>
                    <a:pt x="2131966" y="133470"/>
                  </a:lnTo>
                  <a:lnTo>
                    <a:pt x="2144700" y="133470"/>
                  </a:lnTo>
                  <a:lnTo>
                    <a:pt x="2148623" y="137524"/>
                  </a:lnTo>
                  <a:lnTo>
                    <a:pt x="2148623" y="148063"/>
                  </a:lnTo>
                  <a:lnTo>
                    <a:pt x="2144272" y="151674"/>
                  </a:lnTo>
                  <a:close/>
                </a:path>
                <a:path w="2450465" h="556260">
                  <a:moveTo>
                    <a:pt x="2187751" y="151674"/>
                  </a:moveTo>
                  <a:lnTo>
                    <a:pt x="2181116" y="151674"/>
                  </a:lnTo>
                  <a:lnTo>
                    <a:pt x="2178905" y="150827"/>
                  </a:lnTo>
                  <a:lnTo>
                    <a:pt x="2177122" y="148947"/>
                  </a:lnTo>
                  <a:lnTo>
                    <a:pt x="2171522" y="143309"/>
                  </a:lnTo>
                  <a:lnTo>
                    <a:pt x="2175445" y="133470"/>
                  </a:lnTo>
                  <a:lnTo>
                    <a:pt x="2188178" y="133470"/>
                  </a:lnTo>
                  <a:lnTo>
                    <a:pt x="2192101" y="137524"/>
                  </a:lnTo>
                  <a:lnTo>
                    <a:pt x="2192101" y="148063"/>
                  </a:lnTo>
                  <a:lnTo>
                    <a:pt x="2187751" y="151674"/>
                  </a:lnTo>
                  <a:close/>
                </a:path>
                <a:path w="2450465" h="556260">
                  <a:moveTo>
                    <a:pt x="2231301" y="151674"/>
                  </a:moveTo>
                  <a:lnTo>
                    <a:pt x="2224630" y="151674"/>
                  </a:lnTo>
                  <a:lnTo>
                    <a:pt x="2222420" y="150827"/>
                  </a:lnTo>
                  <a:lnTo>
                    <a:pt x="2220600" y="148947"/>
                  </a:lnTo>
                  <a:lnTo>
                    <a:pt x="2215001" y="143309"/>
                  </a:lnTo>
                  <a:lnTo>
                    <a:pt x="2218924" y="133470"/>
                  </a:lnTo>
                  <a:lnTo>
                    <a:pt x="2231657" y="133470"/>
                  </a:lnTo>
                  <a:lnTo>
                    <a:pt x="2235580" y="137524"/>
                  </a:lnTo>
                  <a:lnTo>
                    <a:pt x="2235580" y="148063"/>
                  </a:lnTo>
                  <a:lnTo>
                    <a:pt x="2231301" y="151674"/>
                  </a:lnTo>
                  <a:close/>
                </a:path>
                <a:path w="2450465" h="556260">
                  <a:moveTo>
                    <a:pt x="2274779" y="151674"/>
                  </a:moveTo>
                  <a:lnTo>
                    <a:pt x="2268109" y="151674"/>
                  </a:lnTo>
                  <a:lnTo>
                    <a:pt x="2265897" y="150827"/>
                  </a:lnTo>
                  <a:lnTo>
                    <a:pt x="2264079" y="148947"/>
                  </a:lnTo>
                  <a:lnTo>
                    <a:pt x="2258479" y="143309"/>
                  </a:lnTo>
                  <a:lnTo>
                    <a:pt x="2262509" y="133470"/>
                  </a:lnTo>
                  <a:lnTo>
                    <a:pt x="2275136" y="133470"/>
                  </a:lnTo>
                  <a:lnTo>
                    <a:pt x="2279059" y="137524"/>
                  </a:lnTo>
                  <a:lnTo>
                    <a:pt x="2279059" y="148063"/>
                  </a:lnTo>
                  <a:lnTo>
                    <a:pt x="2274779" y="151674"/>
                  </a:lnTo>
                  <a:close/>
                </a:path>
                <a:path w="2450465" h="556260">
                  <a:moveTo>
                    <a:pt x="2318329" y="151674"/>
                  </a:moveTo>
                  <a:lnTo>
                    <a:pt x="2311588" y="151674"/>
                  </a:lnTo>
                  <a:lnTo>
                    <a:pt x="2309376" y="150827"/>
                  </a:lnTo>
                  <a:lnTo>
                    <a:pt x="2302065" y="143309"/>
                  </a:lnTo>
                  <a:lnTo>
                    <a:pt x="2305988" y="133470"/>
                  </a:lnTo>
                  <a:lnTo>
                    <a:pt x="2318615" y="133470"/>
                  </a:lnTo>
                  <a:lnTo>
                    <a:pt x="2322645" y="137524"/>
                  </a:lnTo>
                  <a:lnTo>
                    <a:pt x="2322645" y="148063"/>
                  </a:lnTo>
                  <a:lnTo>
                    <a:pt x="2318329" y="151674"/>
                  </a:lnTo>
                  <a:close/>
                </a:path>
                <a:path w="2450465" h="556260">
                  <a:moveTo>
                    <a:pt x="2361808" y="151674"/>
                  </a:moveTo>
                  <a:lnTo>
                    <a:pt x="2355066" y="151674"/>
                  </a:lnTo>
                  <a:lnTo>
                    <a:pt x="2352855" y="150827"/>
                  </a:lnTo>
                  <a:lnTo>
                    <a:pt x="2345544" y="143309"/>
                  </a:lnTo>
                  <a:lnTo>
                    <a:pt x="2349467" y="133470"/>
                  </a:lnTo>
                  <a:lnTo>
                    <a:pt x="2362093" y="133470"/>
                  </a:lnTo>
                  <a:lnTo>
                    <a:pt x="2366123" y="137524"/>
                  </a:lnTo>
                  <a:lnTo>
                    <a:pt x="2366123" y="148063"/>
                  </a:lnTo>
                  <a:lnTo>
                    <a:pt x="2361808" y="151674"/>
                  </a:lnTo>
                  <a:close/>
                </a:path>
                <a:path w="2450465" h="556260">
                  <a:moveTo>
                    <a:pt x="2405287" y="151674"/>
                  </a:moveTo>
                  <a:lnTo>
                    <a:pt x="2398581" y="151674"/>
                  </a:lnTo>
                  <a:lnTo>
                    <a:pt x="2396333" y="150827"/>
                  </a:lnTo>
                  <a:lnTo>
                    <a:pt x="2389022" y="143309"/>
                  </a:lnTo>
                  <a:lnTo>
                    <a:pt x="2392945" y="133470"/>
                  </a:lnTo>
                  <a:lnTo>
                    <a:pt x="2405679" y="133470"/>
                  </a:lnTo>
                  <a:lnTo>
                    <a:pt x="2409602" y="137524"/>
                  </a:lnTo>
                  <a:lnTo>
                    <a:pt x="2409602" y="148063"/>
                  </a:lnTo>
                  <a:lnTo>
                    <a:pt x="2405287" y="151674"/>
                  </a:lnTo>
                  <a:close/>
                </a:path>
                <a:path w="2450465" h="556260">
                  <a:moveTo>
                    <a:pt x="99882" y="151711"/>
                  </a:moveTo>
                  <a:lnTo>
                    <a:pt x="93212" y="151711"/>
                  </a:lnTo>
                  <a:lnTo>
                    <a:pt x="91036" y="150900"/>
                  </a:lnTo>
                  <a:lnTo>
                    <a:pt x="89253" y="149095"/>
                  </a:lnTo>
                  <a:lnTo>
                    <a:pt x="83689" y="143309"/>
                  </a:lnTo>
                  <a:lnTo>
                    <a:pt x="87576" y="133470"/>
                  </a:lnTo>
                  <a:lnTo>
                    <a:pt x="100345" y="133470"/>
                  </a:lnTo>
                  <a:lnTo>
                    <a:pt x="104233" y="137524"/>
                  </a:lnTo>
                  <a:lnTo>
                    <a:pt x="104233" y="148100"/>
                  </a:lnTo>
                  <a:lnTo>
                    <a:pt x="99882" y="151711"/>
                  </a:lnTo>
                  <a:close/>
                </a:path>
                <a:path w="2450465" h="556260">
                  <a:moveTo>
                    <a:pt x="143360" y="151711"/>
                  </a:moveTo>
                  <a:lnTo>
                    <a:pt x="136691" y="151711"/>
                  </a:lnTo>
                  <a:lnTo>
                    <a:pt x="134515" y="150900"/>
                  </a:lnTo>
                  <a:lnTo>
                    <a:pt x="132731" y="149095"/>
                  </a:lnTo>
                  <a:lnTo>
                    <a:pt x="127167" y="143309"/>
                  </a:lnTo>
                  <a:lnTo>
                    <a:pt x="131055" y="133470"/>
                  </a:lnTo>
                  <a:lnTo>
                    <a:pt x="143824" y="133470"/>
                  </a:lnTo>
                  <a:lnTo>
                    <a:pt x="147712" y="137524"/>
                  </a:lnTo>
                  <a:lnTo>
                    <a:pt x="147712" y="148100"/>
                  </a:lnTo>
                  <a:lnTo>
                    <a:pt x="143360" y="151711"/>
                  </a:lnTo>
                  <a:close/>
                </a:path>
                <a:path w="2450465" h="556260">
                  <a:moveTo>
                    <a:pt x="186946" y="151711"/>
                  </a:moveTo>
                  <a:lnTo>
                    <a:pt x="180241" y="151711"/>
                  </a:lnTo>
                  <a:lnTo>
                    <a:pt x="178029" y="150900"/>
                  </a:lnTo>
                  <a:lnTo>
                    <a:pt x="176210" y="149095"/>
                  </a:lnTo>
                  <a:lnTo>
                    <a:pt x="170646" y="143309"/>
                  </a:lnTo>
                  <a:lnTo>
                    <a:pt x="174676" y="133470"/>
                  </a:lnTo>
                  <a:lnTo>
                    <a:pt x="187303" y="133470"/>
                  </a:lnTo>
                  <a:lnTo>
                    <a:pt x="191190" y="137524"/>
                  </a:lnTo>
                  <a:lnTo>
                    <a:pt x="191333" y="142609"/>
                  </a:lnTo>
                  <a:lnTo>
                    <a:pt x="191333" y="148100"/>
                  </a:lnTo>
                  <a:lnTo>
                    <a:pt x="186946" y="151711"/>
                  </a:lnTo>
                  <a:close/>
                </a:path>
                <a:path w="2450465" h="556260">
                  <a:moveTo>
                    <a:pt x="230425" y="151711"/>
                  </a:moveTo>
                  <a:lnTo>
                    <a:pt x="223719" y="151711"/>
                  </a:lnTo>
                  <a:lnTo>
                    <a:pt x="221508" y="150900"/>
                  </a:lnTo>
                  <a:lnTo>
                    <a:pt x="219689" y="149095"/>
                  </a:lnTo>
                  <a:lnTo>
                    <a:pt x="214232" y="143309"/>
                  </a:lnTo>
                  <a:lnTo>
                    <a:pt x="218155" y="133470"/>
                  </a:lnTo>
                  <a:lnTo>
                    <a:pt x="230781" y="133470"/>
                  </a:lnTo>
                  <a:lnTo>
                    <a:pt x="234812" y="137524"/>
                  </a:lnTo>
                  <a:lnTo>
                    <a:pt x="234812" y="148100"/>
                  </a:lnTo>
                  <a:lnTo>
                    <a:pt x="230425" y="151711"/>
                  </a:lnTo>
                  <a:close/>
                </a:path>
                <a:path w="2450465" h="556260">
                  <a:moveTo>
                    <a:pt x="273904" y="151711"/>
                  </a:moveTo>
                  <a:lnTo>
                    <a:pt x="267198" y="151711"/>
                  </a:lnTo>
                  <a:lnTo>
                    <a:pt x="264987" y="150900"/>
                  </a:lnTo>
                  <a:lnTo>
                    <a:pt x="263203" y="149095"/>
                  </a:lnTo>
                  <a:lnTo>
                    <a:pt x="257710" y="143309"/>
                  </a:lnTo>
                  <a:lnTo>
                    <a:pt x="261634" y="133470"/>
                  </a:lnTo>
                  <a:lnTo>
                    <a:pt x="274367" y="133470"/>
                  </a:lnTo>
                  <a:lnTo>
                    <a:pt x="278291" y="137524"/>
                  </a:lnTo>
                  <a:lnTo>
                    <a:pt x="278291" y="148100"/>
                  </a:lnTo>
                  <a:lnTo>
                    <a:pt x="273904" y="151711"/>
                  </a:lnTo>
                  <a:close/>
                </a:path>
                <a:path w="2450465" h="556260">
                  <a:moveTo>
                    <a:pt x="317382" y="151711"/>
                  </a:moveTo>
                  <a:lnTo>
                    <a:pt x="310712" y="151711"/>
                  </a:lnTo>
                  <a:lnTo>
                    <a:pt x="308537" y="150900"/>
                  </a:lnTo>
                  <a:lnTo>
                    <a:pt x="301189" y="143309"/>
                  </a:lnTo>
                  <a:lnTo>
                    <a:pt x="305113" y="133470"/>
                  </a:lnTo>
                  <a:lnTo>
                    <a:pt x="317846" y="133470"/>
                  </a:lnTo>
                  <a:lnTo>
                    <a:pt x="321769" y="137524"/>
                  </a:lnTo>
                  <a:lnTo>
                    <a:pt x="321769" y="148100"/>
                  </a:lnTo>
                  <a:lnTo>
                    <a:pt x="317382" y="151711"/>
                  </a:lnTo>
                  <a:close/>
                </a:path>
                <a:path w="2450465" h="556260">
                  <a:moveTo>
                    <a:pt x="360861" y="151711"/>
                  </a:moveTo>
                  <a:lnTo>
                    <a:pt x="354191" y="151711"/>
                  </a:lnTo>
                  <a:lnTo>
                    <a:pt x="352015" y="150900"/>
                  </a:lnTo>
                  <a:lnTo>
                    <a:pt x="344668" y="143309"/>
                  </a:lnTo>
                  <a:lnTo>
                    <a:pt x="348591" y="133470"/>
                  </a:lnTo>
                  <a:lnTo>
                    <a:pt x="361324" y="133470"/>
                  </a:lnTo>
                  <a:lnTo>
                    <a:pt x="365248" y="137524"/>
                  </a:lnTo>
                  <a:lnTo>
                    <a:pt x="365248" y="148100"/>
                  </a:lnTo>
                  <a:lnTo>
                    <a:pt x="360861" y="151711"/>
                  </a:lnTo>
                  <a:close/>
                </a:path>
                <a:path w="2450465" h="556260">
                  <a:moveTo>
                    <a:pt x="404340" y="151711"/>
                  </a:moveTo>
                  <a:lnTo>
                    <a:pt x="397670" y="151711"/>
                  </a:lnTo>
                  <a:lnTo>
                    <a:pt x="395494" y="150900"/>
                  </a:lnTo>
                  <a:lnTo>
                    <a:pt x="388147" y="143309"/>
                  </a:lnTo>
                  <a:lnTo>
                    <a:pt x="392070" y="133470"/>
                  </a:lnTo>
                  <a:lnTo>
                    <a:pt x="404803" y="133470"/>
                  </a:lnTo>
                  <a:lnTo>
                    <a:pt x="408727" y="137524"/>
                  </a:lnTo>
                  <a:lnTo>
                    <a:pt x="408727" y="148100"/>
                  </a:lnTo>
                  <a:lnTo>
                    <a:pt x="404340" y="151711"/>
                  </a:lnTo>
                  <a:close/>
                </a:path>
                <a:path w="2450465" h="556260">
                  <a:moveTo>
                    <a:pt x="447890" y="151711"/>
                  </a:moveTo>
                  <a:lnTo>
                    <a:pt x="441220" y="151711"/>
                  </a:lnTo>
                  <a:lnTo>
                    <a:pt x="439008" y="150900"/>
                  </a:lnTo>
                  <a:lnTo>
                    <a:pt x="437225" y="149095"/>
                  </a:lnTo>
                  <a:lnTo>
                    <a:pt x="431625" y="143309"/>
                  </a:lnTo>
                  <a:lnTo>
                    <a:pt x="435549" y="133470"/>
                  </a:lnTo>
                  <a:lnTo>
                    <a:pt x="448282" y="133470"/>
                  </a:lnTo>
                  <a:lnTo>
                    <a:pt x="452205" y="137524"/>
                  </a:lnTo>
                  <a:lnTo>
                    <a:pt x="452205" y="148100"/>
                  </a:lnTo>
                  <a:lnTo>
                    <a:pt x="447890" y="151711"/>
                  </a:lnTo>
                  <a:close/>
                </a:path>
                <a:path w="2450465" h="556260">
                  <a:moveTo>
                    <a:pt x="491440" y="151711"/>
                  </a:moveTo>
                  <a:lnTo>
                    <a:pt x="484699" y="151711"/>
                  </a:lnTo>
                  <a:lnTo>
                    <a:pt x="482487" y="150900"/>
                  </a:lnTo>
                  <a:lnTo>
                    <a:pt x="480704" y="149095"/>
                  </a:lnTo>
                  <a:lnTo>
                    <a:pt x="475104" y="143309"/>
                  </a:lnTo>
                  <a:lnTo>
                    <a:pt x="479134" y="133470"/>
                  </a:lnTo>
                  <a:lnTo>
                    <a:pt x="491761" y="133470"/>
                  </a:lnTo>
                  <a:lnTo>
                    <a:pt x="495791" y="137524"/>
                  </a:lnTo>
                  <a:lnTo>
                    <a:pt x="495791" y="148100"/>
                  </a:lnTo>
                  <a:lnTo>
                    <a:pt x="491440" y="151711"/>
                  </a:lnTo>
                  <a:close/>
                </a:path>
                <a:path w="2450465" h="556260">
                  <a:moveTo>
                    <a:pt x="534918" y="151711"/>
                  </a:moveTo>
                  <a:lnTo>
                    <a:pt x="528177" y="151711"/>
                  </a:lnTo>
                  <a:lnTo>
                    <a:pt x="525966" y="150900"/>
                  </a:lnTo>
                  <a:lnTo>
                    <a:pt x="524182" y="149095"/>
                  </a:lnTo>
                  <a:lnTo>
                    <a:pt x="518690" y="143309"/>
                  </a:lnTo>
                  <a:lnTo>
                    <a:pt x="522613" y="133470"/>
                  </a:lnTo>
                  <a:lnTo>
                    <a:pt x="535239" y="133470"/>
                  </a:lnTo>
                  <a:lnTo>
                    <a:pt x="539270" y="137524"/>
                  </a:lnTo>
                  <a:lnTo>
                    <a:pt x="539270" y="148100"/>
                  </a:lnTo>
                  <a:lnTo>
                    <a:pt x="534918" y="151711"/>
                  </a:lnTo>
                  <a:close/>
                </a:path>
                <a:path w="2450465" h="556260">
                  <a:moveTo>
                    <a:pt x="578397" y="151711"/>
                  </a:moveTo>
                  <a:lnTo>
                    <a:pt x="571656" y="151711"/>
                  </a:lnTo>
                  <a:lnTo>
                    <a:pt x="569444" y="150900"/>
                  </a:lnTo>
                  <a:lnTo>
                    <a:pt x="567661" y="149095"/>
                  </a:lnTo>
                  <a:lnTo>
                    <a:pt x="562168" y="143309"/>
                  </a:lnTo>
                  <a:lnTo>
                    <a:pt x="566092" y="133470"/>
                  </a:lnTo>
                  <a:lnTo>
                    <a:pt x="578825" y="133470"/>
                  </a:lnTo>
                  <a:lnTo>
                    <a:pt x="582748" y="137524"/>
                  </a:lnTo>
                  <a:lnTo>
                    <a:pt x="582748" y="148100"/>
                  </a:lnTo>
                  <a:lnTo>
                    <a:pt x="578397" y="151711"/>
                  </a:lnTo>
                  <a:close/>
                </a:path>
                <a:path w="2450465" h="556260">
                  <a:moveTo>
                    <a:pt x="621876" y="151711"/>
                  </a:moveTo>
                  <a:lnTo>
                    <a:pt x="615206" y="151711"/>
                  </a:lnTo>
                  <a:lnTo>
                    <a:pt x="613030" y="150900"/>
                  </a:lnTo>
                  <a:lnTo>
                    <a:pt x="611247" y="149095"/>
                  </a:lnTo>
                  <a:lnTo>
                    <a:pt x="605683" y="143309"/>
                  </a:lnTo>
                  <a:lnTo>
                    <a:pt x="609570" y="133470"/>
                  </a:lnTo>
                  <a:lnTo>
                    <a:pt x="622304" y="133470"/>
                  </a:lnTo>
                  <a:lnTo>
                    <a:pt x="626227" y="137524"/>
                  </a:lnTo>
                  <a:lnTo>
                    <a:pt x="626227" y="148100"/>
                  </a:lnTo>
                  <a:lnTo>
                    <a:pt x="621876" y="151711"/>
                  </a:lnTo>
                  <a:close/>
                </a:path>
                <a:path w="2450465" h="556260">
                  <a:moveTo>
                    <a:pt x="665355" y="151711"/>
                  </a:moveTo>
                  <a:lnTo>
                    <a:pt x="658685" y="151711"/>
                  </a:lnTo>
                  <a:lnTo>
                    <a:pt x="656509" y="150900"/>
                  </a:lnTo>
                  <a:lnTo>
                    <a:pt x="654726" y="149095"/>
                  </a:lnTo>
                  <a:lnTo>
                    <a:pt x="649161" y="143309"/>
                  </a:lnTo>
                  <a:lnTo>
                    <a:pt x="653049" y="133470"/>
                  </a:lnTo>
                  <a:lnTo>
                    <a:pt x="665818" y="133470"/>
                  </a:lnTo>
                  <a:lnTo>
                    <a:pt x="669706" y="137524"/>
                  </a:lnTo>
                  <a:lnTo>
                    <a:pt x="669706" y="148100"/>
                  </a:lnTo>
                  <a:lnTo>
                    <a:pt x="665355" y="151711"/>
                  </a:lnTo>
                  <a:close/>
                </a:path>
                <a:path w="2450465" h="556260">
                  <a:moveTo>
                    <a:pt x="708833" y="151711"/>
                  </a:moveTo>
                  <a:lnTo>
                    <a:pt x="702163" y="151711"/>
                  </a:lnTo>
                  <a:lnTo>
                    <a:pt x="699987" y="150900"/>
                  </a:lnTo>
                  <a:lnTo>
                    <a:pt x="698204" y="149095"/>
                  </a:lnTo>
                  <a:lnTo>
                    <a:pt x="692640" y="143309"/>
                  </a:lnTo>
                  <a:lnTo>
                    <a:pt x="696528" y="133470"/>
                  </a:lnTo>
                  <a:lnTo>
                    <a:pt x="709297" y="133470"/>
                  </a:lnTo>
                  <a:lnTo>
                    <a:pt x="713185" y="137524"/>
                  </a:lnTo>
                  <a:lnTo>
                    <a:pt x="713185" y="148100"/>
                  </a:lnTo>
                  <a:lnTo>
                    <a:pt x="708833" y="151711"/>
                  </a:lnTo>
                  <a:close/>
                </a:path>
                <a:path w="2450465" h="556260">
                  <a:moveTo>
                    <a:pt x="752347" y="151711"/>
                  </a:moveTo>
                  <a:lnTo>
                    <a:pt x="745678" y="151711"/>
                  </a:lnTo>
                  <a:lnTo>
                    <a:pt x="743502" y="150900"/>
                  </a:lnTo>
                  <a:lnTo>
                    <a:pt x="741683" y="149095"/>
                  </a:lnTo>
                  <a:lnTo>
                    <a:pt x="736119" y="143309"/>
                  </a:lnTo>
                  <a:lnTo>
                    <a:pt x="740006" y="133470"/>
                  </a:lnTo>
                  <a:lnTo>
                    <a:pt x="752775" y="133470"/>
                  </a:lnTo>
                  <a:lnTo>
                    <a:pt x="756663" y="137524"/>
                  </a:lnTo>
                  <a:lnTo>
                    <a:pt x="756663" y="148100"/>
                  </a:lnTo>
                  <a:lnTo>
                    <a:pt x="752347" y="151711"/>
                  </a:lnTo>
                  <a:close/>
                </a:path>
                <a:path w="2450465" h="556260">
                  <a:moveTo>
                    <a:pt x="795897" y="151711"/>
                  </a:moveTo>
                  <a:lnTo>
                    <a:pt x="789192" y="151711"/>
                  </a:lnTo>
                  <a:lnTo>
                    <a:pt x="786980" y="150900"/>
                  </a:lnTo>
                  <a:lnTo>
                    <a:pt x="785162" y="149095"/>
                  </a:lnTo>
                  <a:lnTo>
                    <a:pt x="779705" y="143309"/>
                  </a:lnTo>
                  <a:lnTo>
                    <a:pt x="783628" y="133470"/>
                  </a:lnTo>
                  <a:lnTo>
                    <a:pt x="796254" y="133470"/>
                  </a:lnTo>
                  <a:lnTo>
                    <a:pt x="800249" y="137524"/>
                  </a:lnTo>
                  <a:lnTo>
                    <a:pt x="800249" y="148100"/>
                  </a:lnTo>
                  <a:lnTo>
                    <a:pt x="795897" y="151711"/>
                  </a:lnTo>
                  <a:close/>
                </a:path>
                <a:path w="2450465" h="556260">
                  <a:moveTo>
                    <a:pt x="839376" y="151711"/>
                  </a:moveTo>
                  <a:lnTo>
                    <a:pt x="832671" y="151711"/>
                  </a:lnTo>
                  <a:lnTo>
                    <a:pt x="830459" y="150900"/>
                  </a:lnTo>
                  <a:lnTo>
                    <a:pt x="828640" y="149095"/>
                  </a:lnTo>
                  <a:lnTo>
                    <a:pt x="823183" y="143309"/>
                  </a:lnTo>
                  <a:lnTo>
                    <a:pt x="827107" y="133470"/>
                  </a:lnTo>
                  <a:lnTo>
                    <a:pt x="839733" y="133470"/>
                  </a:lnTo>
                  <a:lnTo>
                    <a:pt x="843763" y="137524"/>
                  </a:lnTo>
                  <a:lnTo>
                    <a:pt x="843763" y="148100"/>
                  </a:lnTo>
                  <a:lnTo>
                    <a:pt x="839376" y="151711"/>
                  </a:lnTo>
                  <a:close/>
                </a:path>
                <a:path w="2450465" h="556260">
                  <a:moveTo>
                    <a:pt x="882855" y="151711"/>
                  </a:moveTo>
                  <a:lnTo>
                    <a:pt x="876149" y="151711"/>
                  </a:lnTo>
                  <a:lnTo>
                    <a:pt x="873938" y="150900"/>
                  </a:lnTo>
                  <a:lnTo>
                    <a:pt x="872155" y="149095"/>
                  </a:lnTo>
                  <a:lnTo>
                    <a:pt x="866662" y="143309"/>
                  </a:lnTo>
                  <a:lnTo>
                    <a:pt x="870585" y="133470"/>
                  </a:lnTo>
                  <a:lnTo>
                    <a:pt x="883319" y="133470"/>
                  </a:lnTo>
                  <a:lnTo>
                    <a:pt x="887242" y="137524"/>
                  </a:lnTo>
                  <a:lnTo>
                    <a:pt x="887242" y="148100"/>
                  </a:lnTo>
                  <a:lnTo>
                    <a:pt x="882855" y="151711"/>
                  </a:lnTo>
                  <a:close/>
                </a:path>
                <a:path w="2450465" h="556260">
                  <a:moveTo>
                    <a:pt x="926333" y="151711"/>
                  </a:moveTo>
                  <a:lnTo>
                    <a:pt x="919664" y="151711"/>
                  </a:lnTo>
                  <a:lnTo>
                    <a:pt x="917488" y="150900"/>
                  </a:lnTo>
                  <a:lnTo>
                    <a:pt x="910140" y="143309"/>
                  </a:lnTo>
                  <a:lnTo>
                    <a:pt x="914064" y="133470"/>
                  </a:lnTo>
                  <a:lnTo>
                    <a:pt x="926797" y="133470"/>
                  </a:lnTo>
                  <a:lnTo>
                    <a:pt x="930721" y="137524"/>
                  </a:lnTo>
                  <a:lnTo>
                    <a:pt x="930721" y="148100"/>
                  </a:lnTo>
                  <a:lnTo>
                    <a:pt x="926333" y="151711"/>
                  </a:lnTo>
                  <a:close/>
                </a:path>
                <a:path w="2450465" h="556260">
                  <a:moveTo>
                    <a:pt x="969812" y="151711"/>
                  </a:moveTo>
                  <a:lnTo>
                    <a:pt x="963142" y="151711"/>
                  </a:lnTo>
                  <a:lnTo>
                    <a:pt x="960966" y="150900"/>
                  </a:lnTo>
                  <a:lnTo>
                    <a:pt x="953620" y="143309"/>
                  </a:lnTo>
                  <a:lnTo>
                    <a:pt x="957543" y="133470"/>
                  </a:lnTo>
                  <a:lnTo>
                    <a:pt x="970276" y="133470"/>
                  </a:lnTo>
                  <a:lnTo>
                    <a:pt x="974199" y="137524"/>
                  </a:lnTo>
                  <a:lnTo>
                    <a:pt x="974199" y="148100"/>
                  </a:lnTo>
                  <a:lnTo>
                    <a:pt x="969812" y="151711"/>
                  </a:lnTo>
                  <a:close/>
                </a:path>
                <a:path w="2450465" h="556260">
                  <a:moveTo>
                    <a:pt x="1013290" y="151711"/>
                  </a:moveTo>
                  <a:lnTo>
                    <a:pt x="1006621" y="151711"/>
                  </a:lnTo>
                  <a:lnTo>
                    <a:pt x="1004445" y="150900"/>
                  </a:lnTo>
                  <a:lnTo>
                    <a:pt x="997097" y="143309"/>
                  </a:lnTo>
                  <a:lnTo>
                    <a:pt x="1001021" y="133470"/>
                  </a:lnTo>
                  <a:lnTo>
                    <a:pt x="1013755" y="133470"/>
                  </a:lnTo>
                  <a:lnTo>
                    <a:pt x="1017678" y="137524"/>
                  </a:lnTo>
                  <a:lnTo>
                    <a:pt x="1017678" y="148100"/>
                  </a:lnTo>
                  <a:lnTo>
                    <a:pt x="1013290" y="151711"/>
                  </a:lnTo>
                  <a:close/>
                </a:path>
                <a:path w="2450465" h="556260">
                  <a:moveTo>
                    <a:pt x="1056841" y="151711"/>
                  </a:moveTo>
                  <a:lnTo>
                    <a:pt x="1050171" y="151711"/>
                  </a:lnTo>
                  <a:lnTo>
                    <a:pt x="1047960" y="150900"/>
                  </a:lnTo>
                  <a:lnTo>
                    <a:pt x="1046176" y="149095"/>
                  </a:lnTo>
                  <a:lnTo>
                    <a:pt x="1040576" y="143309"/>
                  </a:lnTo>
                  <a:lnTo>
                    <a:pt x="1044500" y="133470"/>
                  </a:lnTo>
                  <a:lnTo>
                    <a:pt x="1057233" y="133470"/>
                  </a:lnTo>
                  <a:lnTo>
                    <a:pt x="1061157" y="137524"/>
                  </a:lnTo>
                  <a:lnTo>
                    <a:pt x="1061157" y="148100"/>
                  </a:lnTo>
                  <a:lnTo>
                    <a:pt x="1056841" y="151711"/>
                  </a:lnTo>
                  <a:close/>
                </a:path>
                <a:path w="2450465" h="556260">
                  <a:moveTo>
                    <a:pt x="1100355" y="151711"/>
                  </a:moveTo>
                  <a:lnTo>
                    <a:pt x="1093650" y="151711"/>
                  </a:lnTo>
                  <a:lnTo>
                    <a:pt x="1091438" y="150900"/>
                  </a:lnTo>
                  <a:lnTo>
                    <a:pt x="1089655" y="149095"/>
                  </a:lnTo>
                  <a:lnTo>
                    <a:pt x="1084162" y="143309"/>
                  </a:lnTo>
                  <a:lnTo>
                    <a:pt x="1088086" y="133470"/>
                  </a:lnTo>
                  <a:lnTo>
                    <a:pt x="1100712" y="133470"/>
                  </a:lnTo>
                  <a:lnTo>
                    <a:pt x="1104742" y="137524"/>
                  </a:lnTo>
                  <a:lnTo>
                    <a:pt x="1104742" y="148100"/>
                  </a:lnTo>
                  <a:lnTo>
                    <a:pt x="1100355" y="151711"/>
                  </a:lnTo>
                  <a:close/>
                </a:path>
                <a:path w="2450465" h="556260">
                  <a:moveTo>
                    <a:pt x="1143870" y="151711"/>
                  </a:moveTo>
                  <a:lnTo>
                    <a:pt x="1137129" y="151711"/>
                  </a:lnTo>
                  <a:lnTo>
                    <a:pt x="1134917" y="150900"/>
                  </a:lnTo>
                  <a:lnTo>
                    <a:pt x="1133133" y="149095"/>
                  </a:lnTo>
                  <a:lnTo>
                    <a:pt x="1127640" y="143309"/>
                  </a:lnTo>
                  <a:lnTo>
                    <a:pt x="1131564" y="133470"/>
                  </a:lnTo>
                  <a:lnTo>
                    <a:pt x="1144190" y="133470"/>
                  </a:lnTo>
                  <a:lnTo>
                    <a:pt x="1148221" y="137524"/>
                  </a:lnTo>
                  <a:lnTo>
                    <a:pt x="1148221" y="148100"/>
                  </a:lnTo>
                  <a:lnTo>
                    <a:pt x="1143870" y="151711"/>
                  </a:lnTo>
                  <a:close/>
                </a:path>
                <a:path w="2450465" h="556260">
                  <a:moveTo>
                    <a:pt x="1187348" y="151711"/>
                  </a:moveTo>
                  <a:lnTo>
                    <a:pt x="1180607" y="151711"/>
                  </a:lnTo>
                  <a:lnTo>
                    <a:pt x="1178396" y="150900"/>
                  </a:lnTo>
                  <a:lnTo>
                    <a:pt x="1176612" y="149095"/>
                  </a:lnTo>
                  <a:lnTo>
                    <a:pt x="1171120" y="143309"/>
                  </a:lnTo>
                  <a:lnTo>
                    <a:pt x="1175043" y="133470"/>
                  </a:lnTo>
                  <a:lnTo>
                    <a:pt x="1187776" y="133470"/>
                  </a:lnTo>
                  <a:lnTo>
                    <a:pt x="1191700" y="137524"/>
                  </a:lnTo>
                  <a:lnTo>
                    <a:pt x="1191700" y="148100"/>
                  </a:lnTo>
                  <a:lnTo>
                    <a:pt x="1187348" y="151711"/>
                  </a:lnTo>
                  <a:close/>
                </a:path>
                <a:path w="2450465" h="556260">
                  <a:moveTo>
                    <a:pt x="1230827" y="151711"/>
                  </a:moveTo>
                  <a:lnTo>
                    <a:pt x="1224157" y="151711"/>
                  </a:lnTo>
                  <a:lnTo>
                    <a:pt x="1221981" y="150900"/>
                  </a:lnTo>
                  <a:lnTo>
                    <a:pt x="1220198" y="149095"/>
                  </a:lnTo>
                  <a:lnTo>
                    <a:pt x="1214634" y="143309"/>
                  </a:lnTo>
                  <a:lnTo>
                    <a:pt x="1218522" y="133470"/>
                  </a:lnTo>
                  <a:lnTo>
                    <a:pt x="1231255" y="133470"/>
                  </a:lnTo>
                  <a:lnTo>
                    <a:pt x="1235179" y="137524"/>
                  </a:lnTo>
                  <a:lnTo>
                    <a:pt x="1235179" y="148100"/>
                  </a:lnTo>
                  <a:lnTo>
                    <a:pt x="1230827" y="151711"/>
                  </a:lnTo>
                  <a:close/>
                </a:path>
                <a:path w="2450465" h="556260">
                  <a:moveTo>
                    <a:pt x="1274305" y="151711"/>
                  </a:moveTo>
                  <a:lnTo>
                    <a:pt x="1267636" y="151711"/>
                  </a:lnTo>
                  <a:lnTo>
                    <a:pt x="1265460" y="150900"/>
                  </a:lnTo>
                  <a:lnTo>
                    <a:pt x="1263676" y="149095"/>
                  </a:lnTo>
                  <a:lnTo>
                    <a:pt x="1258112" y="143309"/>
                  </a:lnTo>
                  <a:lnTo>
                    <a:pt x="1262001" y="133470"/>
                  </a:lnTo>
                  <a:lnTo>
                    <a:pt x="1274770" y="133470"/>
                  </a:lnTo>
                  <a:lnTo>
                    <a:pt x="1278657" y="137524"/>
                  </a:lnTo>
                  <a:lnTo>
                    <a:pt x="1278657" y="148100"/>
                  </a:lnTo>
                  <a:lnTo>
                    <a:pt x="1274305" y="151711"/>
                  </a:lnTo>
                  <a:close/>
                </a:path>
                <a:path w="2450465" h="556260">
                  <a:moveTo>
                    <a:pt x="1317784" y="151711"/>
                  </a:moveTo>
                  <a:lnTo>
                    <a:pt x="1311115" y="151711"/>
                  </a:lnTo>
                  <a:lnTo>
                    <a:pt x="1308939" y="150900"/>
                  </a:lnTo>
                  <a:lnTo>
                    <a:pt x="1307155" y="149095"/>
                  </a:lnTo>
                  <a:lnTo>
                    <a:pt x="1301591" y="143309"/>
                  </a:lnTo>
                  <a:lnTo>
                    <a:pt x="1305479" y="133470"/>
                  </a:lnTo>
                  <a:lnTo>
                    <a:pt x="1318248" y="133470"/>
                  </a:lnTo>
                  <a:lnTo>
                    <a:pt x="1322136" y="137524"/>
                  </a:lnTo>
                  <a:lnTo>
                    <a:pt x="1322136" y="148100"/>
                  </a:lnTo>
                  <a:lnTo>
                    <a:pt x="1317784" y="151711"/>
                  </a:lnTo>
                  <a:close/>
                </a:path>
                <a:path w="2450465" h="556260">
                  <a:moveTo>
                    <a:pt x="1361298" y="151711"/>
                  </a:moveTo>
                  <a:lnTo>
                    <a:pt x="1354629" y="151711"/>
                  </a:lnTo>
                  <a:lnTo>
                    <a:pt x="1352453" y="150900"/>
                  </a:lnTo>
                  <a:lnTo>
                    <a:pt x="1350634" y="149095"/>
                  </a:lnTo>
                  <a:lnTo>
                    <a:pt x="1345070" y="143309"/>
                  </a:lnTo>
                  <a:lnTo>
                    <a:pt x="1349065" y="133470"/>
                  </a:lnTo>
                  <a:lnTo>
                    <a:pt x="1361726" y="133470"/>
                  </a:lnTo>
                  <a:lnTo>
                    <a:pt x="1365615" y="137524"/>
                  </a:lnTo>
                  <a:lnTo>
                    <a:pt x="1365615" y="148100"/>
                  </a:lnTo>
                  <a:lnTo>
                    <a:pt x="1361298" y="151711"/>
                  </a:lnTo>
                  <a:close/>
                </a:path>
                <a:path w="2450465" h="556260">
                  <a:moveTo>
                    <a:pt x="1404848" y="151711"/>
                  </a:moveTo>
                  <a:lnTo>
                    <a:pt x="1398143" y="151711"/>
                  </a:lnTo>
                  <a:lnTo>
                    <a:pt x="1395932" y="150900"/>
                  </a:lnTo>
                  <a:lnTo>
                    <a:pt x="1394113" y="149095"/>
                  </a:lnTo>
                  <a:lnTo>
                    <a:pt x="1388655" y="143309"/>
                  </a:lnTo>
                  <a:lnTo>
                    <a:pt x="1392579" y="133470"/>
                  </a:lnTo>
                  <a:lnTo>
                    <a:pt x="1405205" y="133470"/>
                  </a:lnTo>
                  <a:lnTo>
                    <a:pt x="1409200" y="137524"/>
                  </a:lnTo>
                  <a:lnTo>
                    <a:pt x="1409200" y="148100"/>
                  </a:lnTo>
                  <a:lnTo>
                    <a:pt x="1404848" y="151711"/>
                  </a:lnTo>
                  <a:close/>
                </a:path>
                <a:path w="2450465" h="556260">
                  <a:moveTo>
                    <a:pt x="1448327" y="151711"/>
                  </a:moveTo>
                  <a:lnTo>
                    <a:pt x="1441622" y="151711"/>
                  </a:lnTo>
                  <a:lnTo>
                    <a:pt x="1439411" y="150900"/>
                  </a:lnTo>
                  <a:lnTo>
                    <a:pt x="1437591" y="149095"/>
                  </a:lnTo>
                  <a:lnTo>
                    <a:pt x="1432134" y="143309"/>
                  </a:lnTo>
                  <a:lnTo>
                    <a:pt x="1436058" y="133470"/>
                  </a:lnTo>
                  <a:lnTo>
                    <a:pt x="1448684" y="133470"/>
                  </a:lnTo>
                  <a:lnTo>
                    <a:pt x="1452715" y="137524"/>
                  </a:lnTo>
                  <a:lnTo>
                    <a:pt x="1452715" y="148100"/>
                  </a:lnTo>
                  <a:lnTo>
                    <a:pt x="1448327" y="151711"/>
                  </a:lnTo>
                  <a:close/>
                </a:path>
                <a:path w="2450465" h="556260">
                  <a:moveTo>
                    <a:pt x="1491806" y="151711"/>
                  </a:moveTo>
                  <a:lnTo>
                    <a:pt x="1485101" y="151711"/>
                  </a:lnTo>
                  <a:lnTo>
                    <a:pt x="1482889" y="150900"/>
                  </a:lnTo>
                  <a:lnTo>
                    <a:pt x="1481106" y="149095"/>
                  </a:lnTo>
                  <a:lnTo>
                    <a:pt x="1475613" y="143309"/>
                  </a:lnTo>
                  <a:lnTo>
                    <a:pt x="1479537" y="133470"/>
                  </a:lnTo>
                  <a:lnTo>
                    <a:pt x="1492270" y="133470"/>
                  </a:lnTo>
                  <a:lnTo>
                    <a:pt x="1496193" y="137524"/>
                  </a:lnTo>
                  <a:lnTo>
                    <a:pt x="1496193" y="148100"/>
                  </a:lnTo>
                  <a:lnTo>
                    <a:pt x="1491806" y="151711"/>
                  </a:lnTo>
                  <a:close/>
                </a:path>
                <a:path w="2450465" h="556260">
                  <a:moveTo>
                    <a:pt x="1535285" y="151711"/>
                  </a:moveTo>
                  <a:lnTo>
                    <a:pt x="1528615" y="151711"/>
                  </a:lnTo>
                  <a:lnTo>
                    <a:pt x="1526439" y="150900"/>
                  </a:lnTo>
                  <a:lnTo>
                    <a:pt x="1519092" y="143309"/>
                  </a:lnTo>
                  <a:lnTo>
                    <a:pt x="1523015" y="133470"/>
                  </a:lnTo>
                  <a:lnTo>
                    <a:pt x="1535748" y="133470"/>
                  </a:lnTo>
                  <a:lnTo>
                    <a:pt x="1539672" y="137524"/>
                  </a:lnTo>
                  <a:lnTo>
                    <a:pt x="1539672" y="148100"/>
                  </a:lnTo>
                  <a:lnTo>
                    <a:pt x="1535285" y="151711"/>
                  </a:lnTo>
                  <a:close/>
                </a:path>
                <a:path w="2450465" h="556260">
                  <a:moveTo>
                    <a:pt x="1578763" y="151711"/>
                  </a:moveTo>
                  <a:lnTo>
                    <a:pt x="1572094" y="151711"/>
                  </a:lnTo>
                  <a:lnTo>
                    <a:pt x="1569918" y="150900"/>
                  </a:lnTo>
                  <a:lnTo>
                    <a:pt x="1562570" y="143309"/>
                  </a:lnTo>
                  <a:lnTo>
                    <a:pt x="1566494" y="133470"/>
                  </a:lnTo>
                  <a:lnTo>
                    <a:pt x="1579227" y="133470"/>
                  </a:lnTo>
                  <a:lnTo>
                    <a:pt x="1583151" y="137524"/>
                  </a:lnTo>
                  <a:lnTo>
                    <a:pt x="1583151" y="148100"/>
                  </a:lnTo>
                  <a:lnTo>
                    <a:pt x="1578763" y="151711"/>
                  </a:lnTo>
                  <a:close/>
                </a:path>
                <a:path w="2450465" h="556260">
                  <a:moveTo>
                    <a:pt x="1622242" y="151711"/>
                  </a:moveTo>
                  <a:lnTo>
                    <a:pt x="1615572" y="151711"/>
                  </a:lnTo>
                  <a:lnTo>
                    <a:pt x="1613397" y="150900"/>
                  </a:lnTo>
                  <a:lnTo>
                    <a:pt x="1606049" y="143309"/>
                  </a:lnTo>
                  <a:lnTo>
                    <a:pt x="1609972" y="133470"/>
                  </a:lnTo>
                  <a:lnTo>
                    <a:pt x="1622706" y="133470"/>
                  </a:lnTo>
                  <a:lnTo>
                    <a:pt x="1626630" y="137524"/>
                  </a:lnTo>
                  <a:lnTo>
                    <a:pt x="1626630" y="148100"/>
                  </a:lnTo>
                  <a:lnTo>
                    <a:pt x="1622242" y="151711"/>
                  </a:lnTo>
                  <a:close/>
                </a:path>
                <a:path w="2450465" h="556260">
                  <a:moveTo>
                    <a:pt x="1665792" y="151711"/>
                  </a:moveTo>
                  <a:lnTo>
                    <a:pt x="1659122" y="151711"/>
                  </a:lnTo>
                  <a:lnTo>
                    <a:pt x="1656911" y="150900"/>
                  </a:lnTo>
                  <a:lnTo>
                    <a:pt x="1655127" y="149095"/>
                  </a:lnTo>
                  <a:lnTo>
                    <a:pt x="1649528" y="143309"/>
                  </a:lnTo>
                  <a:lnTo>
                    <a:pt x="1653558" y="133470"/>
                  </a:lnTo>
                  <a:lnTo>
                    <a:pt x="1666184" y="133470"/>
                  </a:lnTo>
                  <a:lnTo>
                    <a:pt x="1670108" y="137524"/>
                  </a:lnTo>
                  <a:lnTo>
                    <a:pt x="1670108" y="148100"/>
                  </a:lnTo>
                  <a:lnTo>
                    <a:pt x="1665792" y="151711"/>
                  </a:lnTo>
                  <a:close/>
                </a:path>
                <a:path w="2450465" h="556260">
                  <a:moveTo>
                    <a:pt x="1709306" y="151711"/>
                  </a:moveTo>
                  <a:lnTo>
                    <a:pt x="1702601" y="151711"/>
                  </a:lnTo>
                  <a:lnTo>
                    <a:pt x="1700390" y="150900"/>
                  </a:lnTo>
                  <a:lnTo>
                    <a:pt x="1698606" y="149095"/>
                  </a:lnTo>
                  <a:lnTo>
                    <a:pt x="1693113" y="143309"/>
                  </a:lnTo>
                  <a:lnTo>
                    <a:pt x="1697037" y="133470"/>
                  </a:lnTo>
                  <a:lnTo>
                    <a:pt x="1709663" y="133470"/>
                  </a:lnTo>
                  <a:lnTo>
                    <a:pt x="1713694" y="137524"/>
                  </a:lnTo>
                  <a:lnTo>
                    <a:pt x="1713694" y="148100"/>
                  </a:lnTo>
                  <a:lnTo>
                    <a:pt x="1709306" y="151711"/>
                  </a:lnTo>
                  <a:close/>
                </a:path>
                <a:path w="2450465" h="556260">
                  <a:moveTo>
                    <a:pt x="1752821" y="151711"/>
                  </a:moveTo>
                  <a:lnTo>
                    <a:pt x="1746080" y="151711"/>
                  </a:lnTo>
                  <a:lnTo>
                    <a:pt x="1743869" y="150900"/>
                  </a:lnTo>
                  <a:lnTo>
                    <a:pt x="1742085" y="149095"/>
                  </a:lnTo>
                  <a:lnTo>
                    <a:pt x="1736592" y="143309"/>
                  </a:lnTo>
                  <a:lnTo>
                    <a:pt x="1740515" y="133470"/>
                  </a:lnTo>
                  <a:lnTo>
                    <a:pt x="1753142" y="133470"/>
                  </a:lnTo>
                  <a:lnTo>
                    <a:pt x="1757172" y="137524"/>
                  </a:lnTo>
                  <a:lnTo>
                    <a:pt x="1757172" y="148100"/>
                  </a:lnTo>
                  <a:lnTo>
                    <a:pt x="1752821" y="151711"/>
                  </a:lnTo>
                  <a:close/>
                </a:path>
                <a:path w="2450465" h="556260">
                  <a:moveTo>
                    <a:pt x="1796300" y="151711"/>
                  </a:moveTo>
                  <a:lnTo>
                    <a:pt x="1789558" y="151711"/>
                  </a:lnTo>
                  <a:lnTo>
                    <a:pt x="1787347" y="150900"/>
                  </a:lnTo>
                  <a:lnTo>
                    <a:pt x="1785564" y="149095"/>
                  </a:lnTo>
                  <a:lnTo>
                    <a:pt x="1780071" y="143309"/>
                  </a:lnTo>
                  <a:lnTo>
                    <a:pt x="1783995" y="133470"/>
                  </a:lnTo>
                  <a:lnTo>
                    <a:pt x="1796727" y="133470"/>
                  </a:lnTo>
                  <a:lnTo>
                    <a:pt x="1800651" y="137524"/>
                  </a:lnTo>
                  <a:lnTo>
                    <a:pt x="1800651" y="148100"/>
                  </a:lnTo>
                  <a:lnTo>
                    <a:pt x="1796300" y="151711"/>
                  </a:lnTo>
                  <a:close/>
                </a:path>
                <a:path w="2450465" h="556260">
                  <a:moveTo>
                    <a:pt x="1839778" y="151711"/>
                  </a:moveTo>
                  <a:lnTo>
                    <a:pt x="1833108" y="151711"/>
                  </a:lnTo>
                  <a:lnTo>
                    <a:pt x="1830933" y="150900"/>
                  </a:lnTo>
                  <a:lnTo>
                    <a:pt x="1829149" y="149095"/>
                  </a:lnTo>
                  <a:lnTo>
                    <a:pt x="1823585" y="143309"/>
                  </a:lnTo>
                  <a:lnTo>
                    <a:pt x="1827472" y="133470"/>
                  </a:lnTo>
                  <a:lnTo>
                    <a:pt x="1840206" y="133470"/>
                  </a:lnTo>
                  <a:lnTo>
                    <a:pt x="1844130" y="137524"/>
                  </a:lnTo>
                  <a:lnTo>
                    <a:pt x="1844130" y="148100"/>
                  </a:lnTo>
                  <a:lnTo>
                    <a:pt x="1839778" y="151711"/>
                  </a:lnTo>
                  <a:close/>
                </a:path>
                <a:path w="2450465" h="556260">
                  <a:moveTo>
                    <a:pt x="1883257" y="151711"/>
                  </a:moveTo>
                  <a:lnTo>
                    <a:pt x="1876587" y="151711"/>
                  </a:lnTo>
                  <a:lnTo>
                    <a:pt x="1874412" y="150900"/>
                  </a:lnTo>
                  <a:lnTo>
                    <a:pt x="1872628" y="149095"/>
                  </a:lnTo>
                  <a:lnTo>
                    <a:pt x="1867064" y="143309"/>
                  </a:lnTo>
                  <a:lnTo>
                    <a:pt x="1870951" y="133470"/>
                  </a:lnTo>
                  <a:lnTo>
                    <a:pt x="1883685" y="133470"/>
                  </a:lnTo>
                  <a:lnTo>
                    <a:pt x="1887608" y="137524"/>
                  </a:lnTo>
                  <a:lnTo>
                    <a:pt x="1887608" y="148100"/>
                  </a:lnTo>
                  <a:lnTo>
                    <a:pt x="1883257" y="151711"/>
                  </a:lnTo>
                  <a:close/>
                </a:path>
                <a:path w="2450465" h="556260">
                  <a:moveTo>
                    <a:pt x="1926736" y="151711"/>
                  </a:moveTo>
                  <a:lnTo>
                    <a:pt x="1920065" y="151711"/>
                  </a:lnTo>
                  <a:lnTo>
                    <a:pt x="1917890" y="150900"/>
                  </a:lnTo>
                  <a:lnTo>
                    <a:pt x="1916107" y="149095"/>
                  </a:lnTo>
                  <a:lnTo>
                    <a:pt x="1910543" y="143309"/>
                  </a:lnTo>
                  <a:lnTo>
                    <a:pt x="1914430" y="133470"/>
                  </a:lnTo>
                  <a:lnTo>
                    <a:pt x="1927199" y="133470"/>
                  </a:lnTo>
                  <a:lnTo>
                    <a:pt x="1931087" y="137524"/>
                  </a:lnTo>
                  <a:lnTo>
                    <a:pt x="1931087" y="148100"/>
                  </a:lnTo>
                  <a:lnTo>
                    <a:pt x="1926736" y="151711"/>
                  </a:lnTo>
                  <a:close/>
                </a:path>
                <a:path w="2450465" h="556260">
                  <a:moveTo>
                    <a:pt x="1795051" y="179091"/>
                  </a:moveTo>
                  <a:lnTo>
                    <a:pt x="1788595" y="179091"/>
                  </a:lnTo>
                  <a:lnTo>
                    <a:pt x="1789630" y="178648"/>
                  </a:lnTo>
                  <a:lnTo>
                    <a:pt x="1790735" y="178427"/>
                  </a:lnTo>
                  <a:lnTo>
                    <a:pt x="1792911" y="178427"/>
                  </a:lnTo>
                  <a:lnTo>
                    <a:pt x="1794017" y="178648"/>
                  </a:lnTo>
                  <a:lnTo>
                    <a:pt x="1795051" y="179091"/>
                  </a:lnTo>
                  <a:close/>
                </a:path>
                <a:path w="2450465" h="556260">
                  <a:moveTo>
                    <a:pt x="1739838" y="185097"/>
                  </a:moveTo>
                  <a:lnTo>
                    <a:pt x="1740980" y="181191"/>
                  </a:lnTo>
                  <a:lnTo>
                    <a:pt x="1744439" y="178427"/>
                  </a:lnTo>
                  <a:lnTo>
                    <a:pt x="1751037" y="178427"/>
                  </a:lnTo>
                  <a:lnTo>
                    <a:pt x="1753605" y="179791"/>
                  </a:lnTo>
                  <a:lnTo>
                    <a:pt x="1755282" y="182002"/>
                  </a:lnTo>
                  <a:lnTo>
                    <a:pt x="1750146" y="182812"/>
                  </a:lnTo>
                  <a:lnTo>
                    <a:pt x="1744974" y="183844"/>
                  </a:lnTo>
                  <a:lnTo>
                    <a:pt x="1739838" y="185097"/>
                  </a:lnTo>
                  <a:close/>
                </a:path>
                <a:path w="2450465" h="556260">
                  <a:moveTo>
                    <a:pt x="1843915" y="185355"/>
                  </a:moveTo>
                  <a:lnTo>
                    <a:pt x="1838780" y="184065"/>
                  </a:lnTo>
                  <a:lnTo>
                    <a:pt x="1833501" y="183033"/>
                  </a:lnTo>
                  <a:lnTo>
                    <a:pt x="1828258" y="182112"/>
                  </a:lnTo>
                  <a:lnTo>
                    <a:pt x="1829934" y="179791"/>
                  </a:lnTo>
                  <a:lnTo>
                    <a:pt x="1832502" y="178427"/>
                  </a:lnTo>
                  <a:lnTo>
                    <a:pt x="1839457" y="178427"/>
                  </a:lnTo>
                  <a:lnTo>
                    <a:pt x="1842917" y="181301"/>
                  </a:lnTo>
                  <a:lnTo>
                    <a:pt x="1843915" y="185355"/>
                  </a:lnTo>
                  <a:close/>
                </a:path>
                <a:path w="2450465" h="556260">
                  <a:moveTo>
                    <a:pt x="99882" y="196631"/>
                  </a:moveTo>
                  <a:lnTo>
                    <a:pt x="93212" y="196631"/>
                  </a:lnTo>
                  <a:lnTo>
                    <a:pt x="91036" y="195820"/>
                  </a:lnTo>
                  <a:lnTo>
                    <a:pt x="89253" y="194015"/>
                  </a:lnTo>
                  <a:lnTo>
                    <a:pt x="83689" y="188229"/>
                  </a:lnTo>
                  <a:lnTo>
                    <a:pt x="87576" y="178427"/>
                  </a:lnTo>
                  <a:lnTo>
                    <a:pt x="100345" y="178427"/>
                  </a:lnTo>
                  <a:lnTo>
                    <a:pt x="104233" y="182554"/>
                  </a:lnTo>
                  <a:lnTo>
                    <a:pt x="104233" y="193020"/>
                  </a:lnTo>
                  <a:lnTo>
                    <a:pt x="99882" y="196631"/>
                  </a:lnTo>
                  <a:close/>
                </a:path>
                <a:path w="2450465" h="556260">
                  <a:moveTo>
                    <a:pt x="143360" y="196631"/>
                  </a:moveTo>
                  <a:lnTo>
                    <a:pt x="136691" y="196631"/>
                  </a:lnTo>
                  <a:lnTo>
                    <a:pt x="134515" y="195820"/>
                  </a:lnTo>
                  <a:lnTo>
                    <a:pt x="132731" y="194015"/>
                  </a:lnTo>
                  <a:lnTo>
                    <a:pt x="127167" y="188229"/>
                  </a:lnTo>
                  <a:lnTo>
                    <a:pt x="131055" y="178427"/>
                  </a:lnTo>
                  <a:lnTo>
                    <a:pt x="143824" y="178427"/>
                  </a:lnTo>
                  <a:lnTo>
                    <a:pt x="147712" y="182554"/>
                  </a:lnTo>
                  <a:lnTo>
                    <a:pt x="147712" y="193020"/>
                  </a:lnTo>
                  <a:lnTo>
                    <a:pt x="143360" y="196631"/>
                  </a:lnTo>
                  <a:close/>
                </a:path>
                <a:path w="2450465" h="556260">
                  <a:moveTo>
                    <a:pt x="186946" y="196631"/>
                  </a:moveTo>
                  <a:lnTo>
                    <a:pt x="180241" y="196631"/>
                  </a:lnTo>
                  <a:lnTo>
                    <a:pt x="178029" y="195820"/>
                  </a:lnTo>
                  <a:lnTo>
                    <a:pt x="176210" y="194015"/>
                  </a:lnTo>
                  <a:lnTo>
                    <a:pt x="170646" y="188229"/>
                  </a:lnTo>
                  <a:lnTo>
                    <a:pt x="174676" y="178427"/>
                  </a:lnTo>
                  <a:lnTo>
                    <a:pt x="187303" y="178427"/>
                  </a:lnTo>
                  <a:lnTo>
                    <a:pt x="191190" y="182554"/>
                  </a:lnTo>
                  <a:lnTo>
                    <a:pt x="191333" y="187529"/>
                  </a:lnTo>
                  <a:lnTo>
                    <a:pt x="191333" y="193020"/>
                  </a:lnTo>
                  <a:lnTo>
                    <a:pt x="186946" y="196631"/>
                  </a:lnTo>
                  <a:close/>
                </a:path>
                <a:path w="2450465" h="556260">
                  <a:moveTo>
                    <a:pt x="230425" y="196631"/>
                  </a:moveTo>
                  <a:lnTo>
                    <a:pt x="223719" y="196631"/>
                  </a:lnTo>
                  <a:lnTo>
                    <a:pt x="221508" y="195820"/>
                  </a:lnTo>
                  <a:lnTo>
                    <a:pt x="219689" y="194015"/>
                  </a:lnTo>
                  <a:lnTo>
                    <a:pt x="214232" y="188229"/>
                  </a:lnTo>
                  <a:lnTo>
                    <a:pt x="218155" y="178427"/>
                  </a:lnTo>
                  <a:lnTo>
                    <a:pt x="230781" y="178427"/>
                  </a:lnTo>
                  <a:lnTo>
                    <a:pt x="234812" y="182554"/>
                  </a:lnTo>
                  <a:lnTo>
                    <a:pt x="234812" y="193020"/>
                  </a:lnTo>
                  <a:lnTo>
                    <a:pt x="230425" y="196631"/>
                  </a:lnTo>
                  <a:close/>
                </a:path>
                <a:path w="2450465" h="556260">
                  <a:moveTo>
                    <a:pt x="273904" y="196631"/>
                  </a:moveTo>
                  <a:lnTo>
                    <a:pt x="267198" y="196631"/>
                  </a:lnTo>
                  <a:lnTo>
                    <a:pt x="264987" y="195820"/>
                  </a:lnTo>
                  <a:lnTo>
                    <a:pt x="263203" y="194015"/>
                  </a:lnTo>
                  <a:lnTo>
                    <a:pt x="257710" y="188229"/>
                  </a:lnTo>
                  <a:lnTo>
                    <a:pt x="261634" y="178427"/>
                  </a:lnTo>
                  <a:lnTo>
                    <a:pt x="274367" y="178427"/>
                  </a:lnTo>
                  <a:lnTo>
                    <a:pt x="278291" y="182554"/>
                  </a:lnTo>
                  <a:lnTo>
                    <a:pt x="278291" y="193020"/>
                  </a:lnTo>
                  <a:lnTo>
                    <a:pt x="273904" y="196631"/>
                  </a:lnTo>
                  <a:close/>
                </a:path>
                <a:path w="2450465" h="556260">
                  <a:moveTo>
                    <a:pt x="317382" y="196631"/>
                  </a:moveTo>
                  <a:lnTo>
                    <a:pt x="310712" y="196631"/>
                  </a:lnTo>
                  <a:lnTo>
                    <a:pt x="308537" y="195820"/>
                  </a:lnTo>
                  <a:lnTo>
                    <a:pt x="301189" y="188229"/>
                  </a:lnTo>
                  <a:lnTo>
                    <a:pt x="305113" y="178427"/>
                  </a:lnTo>
                  <a:lnTo>
                    <a:pt x="317846" y="178427"/>
                  </a:lnTo>
                  <a:lnTo>
                    <a:pt x="321769" y="182554"/>
                  </a:lnTo>
                  <a:lnTo>
                    <a:pt x="321769" y="193020"/>
                  </a:lnTo>
                  <a:lnTo>
                    <a:pt x="317382" y="196631"/>
                  </a:lnTo>
                  <a:close/>
                </a:path>
                <a:path w="2450465" h="556260">
                  <a:moveTo>
                    <a:pt x="360861" y="196631"/>
                  </a:moveTo>
                  <a:lnTo>
                    <a:pt x="354191" y="196631"/>
                  </a:lnTo>
                  <a:lnTo>
                    <a:pt x="352015" y="195820"/>
                  </a:lnTo>
                  <a:lnTo>
                    <a:pt x="344668" y="188229"/>
                  </a:lnTo>
                  <a:lnTo>
                    <a:pt x="348591" y="178427"/>
                  </a:lnTo>
                  <a:lnTo>
                    <a:pt x="361324" y="178427"/>
                  </a:lnTo>
                  <a:lnTo>
                    <a:pt x="365248" y="182554"/>
                  </a:lnTo>
                  <a:lnTo>
                    <a:pt x="365248" y="193020"/>
                  </a:lnTo>
                  <a:lnTo>
                    <a:pt x="360861" y="196631"/>
                  </a:lnTo>
                  <a:close/>
                </a:path>
                <a:path w="2450465" h="556260">
                  <a:moveTo>
                    <a:pt x="404340" y="196631"/>
                  </a:moveTo>
                  <a:lnTo>
                    <a:pt x="397670" y="196631"/>
                  </a:lnTo>
                  <a:lnTo>
                    <a:pt x="395494" y="195820"/>
                  </a:lnTo>
                  <a:lnTo>
                    <a:pt x="388147" y="188229"/>
                  </a:lnTo>
                  <a:lnTo>
                    <a:pt x="392070" y="178427"/>
                  </a:lnTo>
                  <a:lnTo>
                    <a:pt x="404803" y="178427"/>
                  </a:lnTo>
                  <a:lnTo>
                    <a:pt x="408727" y="182554"/>
                  </a:lnTo>
                  <a:lnTo>
                    <a:pt x="408727" y="193020"/>
                  </a:lnTo>
                  <a:lnTo>
                    <a:pt x="404340" y="196631"/>
                  </a:lnTo>
                  <a:close/>
                </a:path>
                <a:path w="2450465" h="556260">
                  <a:moveTo>
                    <a:pt x="447890" y="196631"/>
                  </a:moveTo>
                  <a:lnTo>
                    <a:pt x="441220" y="196631"/>
                  </a:lnTo>
                  <a:lnTo>
                    <a:pt x="439008" y="195820"/>
                  </a:lnTo>
                  <a:lnTo>
                    <a:pt x="437225" y="194015"/>
                  </a:lnTo>
                  <a:lnTo>
                    <a:pt x="431625" y="188229"/>
                  </a:lnTo>
                  <a:lnTo>
                    <a:pt x="435549" y="178427"/>
                  </a:lnTo>
                  <a:lnTo>
                    <a:pt x="448282" y="178427"/>
                  </a:lnTo>
                  <a:lnTo>
                    <a:pt x="452205" y="182554"/>
                  </a:lnTo>
                  <a:lnTo>
                    <a:pt x="452205" y="193020"/>
                  </a:lnTo>
                  <a:lnTo>
                    <a:pt x="447890" y="196631"/>
                  </a:lnTo>
                  <a:close/>
                </a:path>
                <a:path w="2450465" h="556260">
                  <a:moveTo>
                    <a:pt x="491440" y="196631"/>
                  </a:moveTo>
                  <a:lnTo>
                    <a:pt x="484699" y="196631"/>
                  </a:lnTo>
                  <a:lnTo>
                    <a:pt x="482487" y="195820"/>
                  </a:lnTo>
                  <a:lnTo>
                    <a:pt x="480704" y="194015"/>
                  </a:lnTo>
                  <a:lnTo>
                    <a:pt x="475104" y="188229"/>
                  </a:lnTo>
                  <a:lnTo>
                    <a:pt x="479134" y="178427"/>
                  </a:lnTo>
                  <a:lnTo>
                    <a:pt x="491761" y="178427"/>
                  </a:lnTo>
                  <a:lnTo>
                    <a:pt x="495791" y="182554"/>
                  </a:lnTo>
                  <a:lnTo>
                    <a:pt x="495791" y="193020"/>
                  </a:lnTo>
                  <a:lnTo>
                    <a:pt x="491440" y="196631"/>
                  </a:lnTo>
                  <a:close/>
                </a:path>
                <a:path w="2450465" h="556260">
                  <a:moveTo>
                    <a:pt x="534918" y="196631"/>
                  </a:moveTo>
                  <a:lnTo>
                    <a:pt x="528177" y="196631"/>
                  </a:lnTo>
                  <a:lnTo>
                    <a:pt x="525966" y="195820"/>
                  </a:lnTo>
                  <a:lnTo>
                    <a:pt x="524182" y="194015"/>
                  </a:lnTo>
                  <a:lnTo>
                    <a:pt x="518690" y="188229"/>
                  </a:lnTo>
                  <a:lnTo>
                    <a:pt x="522613" y="178427"/>
                  </a:lnTo>
                  <a:lnTo>
                    <a:pt x="535239" y="178427"/>
                  </a:lnTo>
                  <a:lnTo>
                    <a:pt x="539270" y="182554"/>
                  </a:lnTo>
                  <a:lnTo>
                    <a:pt x="539270" y="193020"/>
                  </a:lnTo>
                  <a:lnTo>
                    <a:pt x="534918" y="196631"/>
                  </a:lnTo>
                  <a:close/>
                </a:path>
                <a:path w="2450465" h="556260">
                  <a:moveTo>
                    <a:pt x="578397" y="196631"/>
                  </a:moveTo>
                  <a:lnTo>
                    <a:pt x="571656" y="196631"/>
                  </a:lnTo>
                  <a:lnTo>
                    <a:pt x="569444" y="195820"/>
                  </a:lnTo>
                  <a:lnTo>
                    <a:pt x="567661" y="194015"/>
                  </a:lnTo>
                  <a:lnTo>
                    <a:pt x="562168" y="188229"/>
                  </a:lnTo>
                  <a:lnTo>
                    <a:pt x="566092" y="178427"/>
                  </a:lnTo>
                  <a:lnTo>
                    <a:pt x="578825" y="178427"/>
                  </a:lnTo>
                  <a:lnTo>
                    <a:pt x="582748" y="182554"/>
                  </a:lnTo>
                  <a:lnTo>
                    <a:pt x="582748" y="193020"/>
                  </a:lnTo>
                  <a:lnTo>
                    <a:pt x="578397" y="196631"/>
                  </a:lnTo>
                  <a:close/>
                </a:path>
                <a:path w="2450465" h="556260">
                  <a:moveTo>
                    <a:pt x="621876" y="196631"/>
                  </a:moveTo>
                  <a:lnTo>
                    <a:pt x="615206" y="196631"/>
                  </a:lnTo>
                  <a:lnTo>
                    <a:pt x="613030" y="195820"/>
                  </a:lnTo>
                  <a:lnTo>
                    <a:pt x="611247" y="194015"/>
                  </a:lnTo>
                  <a:lnTo>
                    <a:pt x="605683" y="188229"/>
                  </a:lnTo>
                  <a:lnTo>
                    <a:pt x="609570" y="178427"/>
                  </a:lnTo>
                  <a:lnTo>
                    <a:pt x="622304" y="178427"/>
                  </a:lnTo>
                  <a:lnTo>
                    <a:pt x="626227" y="182554"/>
                  </a:lnTo>
                  <a:lnTo>
                    <a:pt x="626227" y="193020"/>
                  </a:lnTo>
                  <a:lnTo>
                    <a:pt x="621876" y="196631"/>
                  </a:lnTo>
                  <a:close/>
                </a:path>
                <a:path w="2450465" h="556260">
                  <a:moveTo>
                    <a:pt x="665355" y="196631"/>
                  </a:moveTo>
                  <a:lnTo>
                    <a:pt x="658685" y="196631"/>
                  </a:lnTo>
                  <a:lnTo>
                    <a:pt x="656509" y="195820"/>
                  </a:lnTo>
                  <a:lnTo>
                    <a:pt x="654726" y="194015"/>
                  </a:lnTo>
                  <a:lnTo>
                    <a:pt x="649161" y="188229"/>
                  </a:lnTo>
                  <a:lnTo>
                    <a:pt x="653049" y="178427"/>
                  </a:lnTo>
                  <a:lnTo>
                    <a:pt x="665818" y="178427"/>
                  </a:lnTo>
                  <a:lnTo>
                    <a:pt x="669706" y="182554"/>
                  </a:lnTo>
                  <a:lnTo>
                    <a:pt x="669706" y="193020"/>
                  </a:lnTo>
                  <a:lnTo>
                    <a:pt x="665355" y="196631"/>
                  </a:lnTo>
                  <a:close/>
                </a:path>
                <a:path w="2450465" h="556260">
                  <a:moveTo>
                    <a:pt x="708833" y="196631"/>
                  </a:moveTo>
                  <a:lnTo>
                    <a:pt x="702163" y="196631"/>
                  </a:lnTo>
                  <a:lnTo>
                    <a:pt x="699987" y="195820"/>
                  </a:lnTo>
                  <a:lnTo>
                    <a:pt x="698204" y="194015"/>
                  </a:lnTo>
                  <a:lnTo>
                    <a:pt x="692640" y="188229"/>
                  </a:lnTo>
                  <a:lnTo>
                    <a:pt x="696528" y="178427"/>
                  </a:lnTo>
                  <a:lnTo>
                    <a:pt x="709297" y="178427"/>
                  </a:lnTo>
                  <a:lnTo>
                    <a:pt x="713185" y="182554"/>
                  </a:lnTo>
                  <a:lnTo>
                    <a:pt x="713185" y="193020"/>
                  </a:lnTo>
                  <a:lnTo>
                    <a:pt x="708833" y="196631"/>
                  </a:lnTo>
                  <a:close/>
                </a:path>
                <a:path w="2450465" h="556260">
                  <a:moveTo>
                    <a:pt x="752347" y="196631"/>
                  </a:moveTo>
                  <a:lnTo>
                    <a:pt x="745678" y="196631"/>
                  </a:lnTo>
                  <a:lnTo>
                    <a:pt x="743502" y="195820"/>
                  </a:lnTo>
                  <a:lnTo>
                    <a:pt x="741683" y="194015"/>
                  </a:lnTo>
                  <a:lnTo>
                    <a:pt x="736119" y="188229"/>
                  </a:lnTo>
                  <a:lnTo>
                    <a:pt x="740006" y="178427"/>
                  </a:lnTo>
                  <a:lnTo>
                    <a:pt x="752775" y="178427"/>
                  </a:lnTo>
                  <a:lnTo>
                    <a:pt x="756663" y="182554"/>
                  </a:lnTo>
                  <a:lnTo>
                    <a:pt x="756663" y="193020"/>
                  </a:lnTo>
                  <a:lnTo>
                    <a:pt x="752347" y="196631"/>
                  </a:lnTo>
                  <a:close/>
                </a:path>
                <a:path w="2450465" h="556260">
                  <a:moveTo>
                    <a:pt x="795897" y="196631"/>
                  </a:moveTo>
                  <a:lnTo>
                    <a:pt x="789192" y="196631"/>
                  </a:lnTo>
                  <a:lnTo>
                    <a:pt x="786980" y="195820"/>
                  </a:lnTo>
                  <a:lnTo>
                    <a:pt x="785162" y="194015"/>
                  </a:lnTo>
                  <a:lnTo>
                    <a:pt x="779705" y="188229"/>
                  </a:lnTo>
                  <a:lnTo>
                    <a:pt x="783628" y="178427"/>
                  </a:lnTo>
                  <a:lnTo>
                    <a:pt x="796254" y="178427"/>
                  </a:lnTo>
                  <a:lnTo>
                    <a:pt x="800249" y="182554"/>
                  </a:lnTo>
                  <a:lnTo>
                    <a:pt x="800249" y="193020"/>
                  </a:lnTo>
                  <a:lnTo>
                    <a:pt x="795897" y="196631"/>
                  </a:lnTo>
                  <a:close/>
                </a:path>
                <a:path w="2450465" h="556260">
                  <a:moveTo>
                    <a:pt x="839376" y="196631"/>
                  </a:moveTo>
                  <a:lnTo>
                    <a:pt x="832671" y="196631"/>
                  </a:lnTo>
                  <a:lnTo>
                    <a:pt x="830459" y="195820"/>
                  </a:lnTo>
                  <a:lnTo>
                    <a:pt x="828640" y="194015"/>
                  </a:lnTo>
                  <a:lnTo>
                    <a:pt x="823183" y="188229"/>
                  </a:lnTo>
                  <a:lnTo>
                    <a:pt x="827107" y="178427"/>
                  </a:lnTo>
                  <a:lnTo>
                    <a:pt x="839733" y="178427"/>
                  </a:lnTo>
                  <a:lnTo>
                    <a:pt x="843763" y="182554"/>
                  </a:lnTo>
                  <a:lnTo>
                    <a:pt x="843763" y="193020"/>
                  </a:lnTo>
                  <a:lnTo>
                    <a:pt x="839376" y="196631"/>
                  </a:lnTo>
                  <a:close/>
                </a:path>
                <a:path w="2450465" h="556260">
                  <a:moveTo>
                    <a:pt x="882855" y="196631"/>
                  </a:moveTo>
                  <a:lnTo>
                    <a:pt x="876149" y="196631"/>
                  </a:lnTo>
                  <a:lnTo>
                    <a:pt x="873938" y="195820"/>
                  </a:lnTo>
                  <a:lnTo>
                    <a:pt x="872155" y="194015"/>
                  </a:lnTo>
                  <a:lnTo>
                    <a:pt x="866662" y="188229"/>
                  </a:lnTo>
                  <a:lnTo>
                    <a:pt x="870585" y="178427"/>
                  </a:lnTo>
                  <a:lnTo>
                    <a:pt x="883319" y="178427"/>
                  </a:lnTo>
                  <a:lnTo>
                    <a:pt x="887242" y="182554"/>
                  </a:lnTo>
                  <a:lnTo>
                    <a:pt x="887242" y="193020"/>
                  </a:lnTo>
                  <a:lnTo>
                    <a:pt x="882855" y="196631"/>
                  </a:lnTo>
                  <a:close/>
                </a:path>
                <a:path w="2450465" h="556260">
                  <a:moveTo>
                    <a:pt x="926333" y="196631"/>
                  </a:moveTo>
                  <a:lnTo>
                    <a:pt x="919664" y="196631"/>
                  </a:lnTo>
                  <a:lnTo>
                    <a:pt x="917488" y="195820"/>
                  </a:lnTo>
                  <a:lnTo>
                    <a:pt x="910140" y="188229"/>
                  </a:lnTo>
                  <a:lnTo>
                    <a:pt x="914064" y="178427"/>
                  </a:lnTo>
                  <a:lnTo>
                    <a:pt x="926797" y="178427"/>
                  </a:lnTo>
                  <a:lnTo>
                    <a:pt x="930721" y="182554"/>
                  </a:lnTo>
                  <a:lnTo>
                    <a:pt x="930721" y="193020"/>
                  </a:lnTo>
                  <a:lnTo>
                    <a:pt x="926333" y="196631"/>
                  </a:lnTo>
                  <a:close/>
                </a:path>
                <a:path w="2450465" h="556260">
                  <a:moveTo>
                    <a:pt x="969812" y="196631"/>
                  </a:moveTo>
                  <a:lnTo>
                    <a:pt x="963142" y="196631"/>
                  </a:lnTo>
                  <a:lnTo>
                    <a:pt x="960966" y="195820"/>
                  </a:lnTo>
                  <a:lnTo>
                    <a:pt x="953620" y="188229"/>
                  </a:lnTo>
                  <a:lnTo>
                    <a:pt x="957543" y="178427"/>
                  </a:lnTo>
                  <a:lnTo>
                    <a:pt x="970276" y="178427"/>
                  </a:lnTo>
                  <a:lnTo>
                    <a:pt x="974199" y="182554"/>
                  </a:lnTo>
                  <a:lnTo>
                    <a:pt x="974199" y="193020"/>
                  </a:lnTo>
                  <a:lnTo>
                    <a:pt x="969812" y="196631"/>
                  </a:lnTo>
                  <a:close/>
                </a:path>
                <a:path w="2450465" h="556260">
                  <a:moveTo>
                    <a:pt x="1013290" y="196631"/>
                  </a:moveTo>
                  <a:lnTo>
                    <a:pt x="1006621" y="196631"/>
                  </a:lnTo>
                  <a:lnTo>
                    <a:pt x="1004445" y="195820"/>
                  </a:lnTo>
                  <a:lnTo>
                    <a:pt x="997097" y="188229"/>
                  </a:lnTo>
                  <a:lnTo>
                    <a:pt x="1001021" y="178427"/>
                  </a:lnTo>
                  <a:lnTo>
                    <a:pt x="1013755" y="178427"/>
                  </a:lnTo>
                  <a:lnTo>
                    <a:pt x="1017678" y="182554"/>
                  </a:lnTo>
                  <a:lnTo>
                    <a:pt x="1017678" y="193020"/>
                  </a:lnTo>
                  <a:lnTo>
                    <a:pt x="1013290" y="196631"/>
                  </a:lnTo>
                  <a:close/>
                </a:path>
                <a:path w="2450465" h="556260">
                  <a:moveTo>
                    <a:pt x="1056841" y="196631"/>
                  </a:moveTo>
                  <a:lnTo>
                    <a:pt x="1050171" y="196631"/>
                  </a:lnTo>
                  <a:lnTo>
                    <a:pt x="1047960" y="195820"/>
                  </a:lnTo>
                  <a:lnTo>
                    <a:pt x="1046176" y="194015"/>
                  </a:lnTo>
                  <a:lnTo>
                    <a:pt x="1040576" y="188229"/>
                  </a:lnTo>
                  <a:lnTo>
                    <a:pt x="1044500" y="178427"/>
                  </a:lnTo>
                  <a:lnTo>
                    <a:pt x="1057233" y="178427"/>
                  </a:lnTo>
                  <a:lnTo>
                    <a:pt x="1061157" y="182554"/>
                  </a:lnTo>
                  <a:lnTo>
                    <a:pt x="1061157" y="193020"/>
                  </a:lnTo>
                  <a:lnTo>
                    <a:pt x="1056841" y="196631"/>
                  </a:lnTo>
                  <a:close/>
                </a:path>
                <a:path w="2450465" h="556260">
                  <a:moveTo>
                    <a:pt x="1100355" y="196631"/>
                  </a:moveTo>
                  <a:lnTo>
                    <a:pt x="1093650" y="196631"/>
                  </a:lnTo>
                  <a:lnTo>
                    <a:pt x="1091438" y="195820"/>
                  </a:lnTo>
                  <a:lnTo>
                    <a:pt x="1089655" y="194015"/>
                  </a:lnTo>
                  <a:lnTo>
                    <a:pt x="1084162" y="188229"/>
                  </a:lnTo>
                  <a:lnTo>
                    <a:pt x="1088086" y="178427"/>
                  </a:lnTo>
                  <a:lnTo>
                    <a:pt x="1100712" y="178427"/>
                  </a:lnTo>
                  <a:lnTo>
                    <a:pt x="1104742" y="182554"/>
                  </a:lnTo>
                  <a:lnTo>
                    <a:pt x="1104742" y="193020"/>
                  </a:lnTo>
                  <a:lnTo>
                    <a:pt x="1100355" y="196631"/>
                  </a:lnTo>
                  <a:close/>
                </a:path>
                <a:path w="2450465" h="556260">
                  <a:moveTo>
                    <a:pt x="1143870" y="196631"/>
                  </a:moveTo>
                  <a:lnTo>
                    <a:pt x="1137129" y="196631"/>
                  </a:lnTo>
                  <a:lnTo>
                    <a:pt x="1134917" y="195820"/>
                  </a:lnTo>
                  <a:lnTo>
                    <a:pt x="1133133" y="194015"/>
                  </a:lnTo>
                  <a:lnTo>
                    <a:pt x="1127640" y="188229"/>
                  </a:lnTo>
                  <a:lnTo>
                    <a:pt x="1131564" y="178427"/>
                  </a:lnTo>
                  <a:lnTo>
                    <a:pt x="1144190" y="178427"/>
                  </a:lnTo>
                  <a:lnTo>
                    <a:pt x="1148221" y="182554"/>
                  </a:lnTo>
                  <a:lnTo>
                    <a:pt x="1148221" y="193020"/>
                  </a:lnTo>
                  <a:lnTo>
                    <a:pt x="1143870" y="196631"/>
                  </a:lnTo>
                  <a:close/>
                </a:path>
                <a:path w="2450465" h="556260">
                  <a:moveTo>
                    <a:pt x="1187348" y="196631"/>
                  </a:moveTo>
                  <a:lnTo>
                    <a:pt x="1180607" y="196631"/>
                  </a:lnTo>
                  <a:lnTo>
                    <a:pt x="1178396" y="195820"/>
                  </a:lnTo>
                  <a:lnTo>
                    <a:pt x="1176612" y="194015"/>
                  </a:lnTo>
                  <a:lnTo>
                    <a:pt x="1171120" y="188229"/>
                  </a:lnTo>
                  <a:lnTo>
                    <a:pt x="1175043" y="178427"/>
                  </a:lnTo>
                  <a:lnTo>
                    <a:pt x="1187776" y="178427"/>
                  </a:lnTo>
                  <a:lnTo>
                    <a:pt x="1191700" y="182554"/>
                  </a:lnTo>
                  <a:lnTo>
                    <a:pt x="1191700" y="193020"/>
                  </a:lnTo>
                  <a:lnTo>
                    <a:pt x="1187348" y="196631"/>
                  </a:lnTo>
                  <a:close/>
                </a:path>
                <a:path w="2450465" h="556260">
                  <a:moveTo>
                    <a:pt x="1230827" y="196631"/>
                  </a:moveTo>
                  <a:lnTo>
                    <a:pt x="1224157" y="196631"/>
                  </a:lnTo>
                  <a:lnTo>
                    <a:pt x="1221981" y="195820"/>
                  </a:lnTo>
                  <a:lnTo>
                    <a:pt x="1220198" y="194015"/>
                  </a:lnTo>
                  <a:lnTo>
                    <a:pt x="1214634" y="188229"/>
                  </a:lnTo>
                  <a:lnTo>
                    <a:pt x="1218522" y="178427"/>
                  </a:lnTo>
                  <a:lnTo>
                    <a:pt x="1231255" y="178427"/>
                  </a:lnTo>
                  <a:lnTo>
                    <a:pt x="1235179" y="182554"/>
                  </a:lnTo>
                  <a:lnTo>
                    <a:pt x="1235179" y="193020"/>
                  </a:lnTo>
                  <a:lnTo>
                    <a:pt x="1230827" y="196631"/>
                  </a:lnTo>
                  <a:close/>
                </a:path>
                <a:path w="2450465" h="556260">
                  <a:moveTo>
                    <a:pt x="1274305" y="196631"/>
                  </a:moveTo>
                  <a:lnTo>
                    <a:pt x="1267636" y="196631"/>
                  </a:lnTo>
                  <a:lnTo>
                    <a:pt x="1265460" y="195820"/>
                  </a:lnTo>
                  <a:lnTo>
                    <a:pt x="1263676" y="194015"/>
                  </a:lnTo>
                  <a:lnTo>
                    <a:pt x="1258112" y="188229"/>
                  </a:lnTo>
                  <a:lnTo>
                    <a:pt x="1262001" y="178427"/>
                  </a:lnTo>
                  <a:lnTo>
                    <a:pt x="1274770" y="178427"/>
                  </a:lnTo>
                  <a:lnTo>
                    <a:pt x="1278657" y="182554"/>
                  </a:lnTo>
                  <a:lnTo>
                    <a:pt x="1278657" y="193020"/>
                  </a:lnTo>
                  <a:lnTo>
                    <a:pt x="1274305" y="196631"/>
                  </a:lnTo>
                  <a:close/>
                </a:path>
                <a:path w="2450465" h="556260">
                  <a:moveTo>
                    <a:pt x="1317784" y="196631"/>
                  </a:moveTo>
                  <a:lnTo>
                    <a:pt x="1311115" y="196631"/>
                  </a:lnTo>
                  <a:lnTo>
                    <a:pt x="1308939" y="195820"/>
                  </a:lnTo>
                  <a:lnTo>
                    <a:pt x="1307155" y="194015"/>
                  </a:lnTo>
                  <a:lnTo>
                    <a:pt x="1301591" y="188229"/>
                  </a:lnTo>
                  <a:lnTo>
                    <a:pt x="1305479" y="178427"/>
                  </a:lnTo>
                  <a:lnTo>
                    <a:pt x="1318248" y="178427"/>
                  </a:lnTo>
                  <a:lnTo>
                    <a:pt x="1322136" y="182554"/>
                  </a:lnTo>
                  <a:lnTo>
                    <a:pt x="1322136" y="193020"/>
                  </a:lnTo>
                  <a:lnTo>
                    <a:pt x="1317784" y="196631"/>
                  </a:lnTo>
                  <a:close/>
                </a:path>
                <a:path w="2450465" h="556260">
                  <a:moveTo>
                    <a:pt x="1361298" y="196631"/>
                  </a:moveTo>
                  <a:lnTo>
                    <a:pt x="1354629" y="196631"/>
                  </a:lnTo>
                  <a:lnTo>
                    <a:pt x="1352453" y="195820"/>
                  </a:lnTo>
                  <a:lnTo>
                    <a:pt x="1350634" y="194015"/>
                  </a:lnTo>
                  <a:lnTo>
                    <a:pt x="1345070" y="188229"/>
                  </a:lnTo>
                  <a:lnTo>
                    <a:pt x="1349065" y="178427"/>
                  </a:lnTo>
                  <a:lnTo>
                    <a:pt x="1361726" y="178427"/>
                  </a:lnTo>
                  <a:lnTo>
                    <a:pt x="1365615" y="182554"/>
                  </a:lnTo>
                  <a:lnTo>
                    <a:pt x="1365615" y="193020"/>
                  </a:lnTo>
                  <a:lnTo>
                    <a:pt x="1361298" y="196631"/>
                  </a:lnTo>
                  <a:close/>
                </a:path>
                <a:path w="2450465" h="556260">
                  <a:moveTo>
                    <a:pt x="1404848" y="196631"/>
                  </a:moveTo>
                  <a:lnTo>
                    <a:pt x="1398143" y="196631"/>
                  </a:lnTo>
                  <a:lnTo>
                    <a:pt x="1395932" y="195820"/>
                  </a:lnTo>
                  <a:lnTo>
                    <a:pt x="1394113" y="194015"/>
                  </a:lnTo>
                  <a:lnTo>
                    <a:pt x="1388655" y="188229"/>
                  </a:lnTo>
                  <a:lnTo>
                    <a:pt x="1392579" y="178427"/>
                  </a:lnTo>
                  <a:lnTo>
                    <a:pt x="1405205" y="178427"/>
                  </a:lnTo>
                  <a:lnTo>
                    <a:pt x="1409200" y="182554"/>
                  </a:lnTo>
                  <a:lnTo>
                    <a:pt x="1409200" y="193020"/>
                  </a:lnTo>
                  <a:lnTo>
                    <a:pt x="1404848" y="196631"/>
                  </a:lnTo>
                  <a:close/>
                </a:path>
                <a:path w="2450465" h="556260">
                  <a:moveTo>
                    <a:pt x="1448327" y="196631"/>
                  </a:moveTo>
                  <a:lnTo>
                    <a:pt x="1441622" y="196631"/>
                  </a:lnTo>
                  <a:lnTo>
                    <a:pt x="1439411" y="195820"/>
                  </a:lnTo>
                  <a:lnTo>
                    <a:pt x="1437591" y="194015"/>
                  </a:lnTo>
                  <a:lnTo>
                    <a:pt x="1432134" y="188229"/>
                  </a:lnTo>
                  <a:lnTo>
                    <a:pt x="1436058" y="178427"/>
                  </a:lnTo>
                  <a:lnTo>
                    <a:pt x="1448684" y="178427"/>
                  </a:lnTo>
                  <a:lnTo>
                    <a:pt x="1452715" y="182554"/>
                  </a:lnTo>
                  <a:lnTo>
                    <a:pt x="1452715" y="193020"/>
                  </a:lnTo>
                  <a:lnTo>
                    <a:pt x="1448327" y="196631"/>
                  </a:lnTo>
                  <a:close/>
                </a:path>
                <a:path w="2450465" h="556260">
                  <a:moveTo>
                    <a:pt x="1491806" y="196631"/>
                  </a:moveTo>
                  <a:lnTo>
                    <a:pt x="1485101" y="196631"/>
                  </a:lnTo>
                  <a:lnTo>
                    <a:pt x="1482889" y="195820"/>
                  </a:lnTo>
                  <a:lnTo>
                    <a:pt x="1481106" y="194015"/>
                  </a:lnTo>
                  <a:lnTo>
                    <a:pt x="1475613" y="188229"/>
                  </a:lnTo>
                  <a:lnTo>
                    <a:pt x="1479537" y="178427"/>
                  </a:lnTo>
                  <a:lnTo>
                    <a:pt x="1492270" y="178427"/>
                  </a:lnTo>
                  <a:lnTo>
                    <a:pt x="1496193" y="182554"/>
                  </a:lnTo>
                  <a:lnTo>
                    <a:pt x="1496193" y="193020"/>
                  </a:lnTo>
                  <a:lnTo>
                    <a:pt x="1491806" y="196631"/>
                  </a:lnTo>
                  <a:close/>
                </a:path>
                <a:path w="2450465" h="556260">
                  <a:moveTo>
                    <a:pt x="1535285" y="196631"/>
                  </a:moveTo>
                  <a:lnTo>
                    <a:pt x="1528615" y="196631"/>
                  </a:lnTo>
                  <a:lnTo>
                    <a:pt x="1526439" y="195820"/>
                  </a:lnTo>
                  <a:lnTo>
                    <a:pt x="1519092" y="188229"/>
                  </a:lnTo>
                  <a:lnTo>
                    <a:pt x="1523015" y="178427"/>
                  </a:lnTo>
                  <a:lnTo>
                    <a:pt x="1535748" y="178427"/>
                  </a:lnTo>
                  <a:lnTo>
                    <a:pt x="1539672" y="182554"/>
                  </a:lnTo>
                  <a:lnTo>
                    <a:pt x="1539672" y="193020"/>
                  </a:lnTo>
                  <a:lnTo>
                    <a:pt x="1535285" y="196631"/>
                  </a:lnTo>
                  <a:close/>
                </a:path>
                <a:path w="2450465" h="556260">
                  <a:moveTo>
                    <a:pt x="1578763" y="196631"/>
                  </a:moveTo>
                  <a:lnTo>
                    <a:pt x="1572094" y="196631"/>
                  </a:lnTo>
                  <a:lnTo>
                    <a:pt x="1569918" y="195820"/>
                  </a:lnTo>
                  <a:lnTo>
                    <a:pt x="1562570" y="188229"/>
                  </a:lnTo>
                  <a:lnTo>
                    <a:pt x="1566494" y="178427"/>
                  </a:lnTo>
                  <a:lnTo>
                    <a:pt x="1579227" y="178427"/>
                  </a:lnTo>
                  <a:lnTo>
                    <a:pt x="1583151" y="182554"/>
                  </a:lnTo>
                  <a:lnTo>
                    <a:pt x="1583151" y="193020"/>
                  </a:lnTo>
                  <a:lnTo>
                    <a:pt x="1578763" y="196631"/>
                  </a:lnTo>
                  <a:close/>
                </a:path>
                <a:path w="2450465" h="556260">
                  <a:moveTo>
                    <a:pt x="1622242" y="196631"/>
                  </a:moveTo>
                  <a:lnTo>
                    <a:pt x="1615572" y="196631"/>
                  </a:lnTo>
                  <a:lnTo>
                    <a:pt x="1613397" y="195820"/>
                  </a:lnTo>
                  <a:lnTo>
                    <a:pt x="1606049" y="188229"/>
                  </a:lnTo>
                  <a:lnTo>
                    <a:pt x="1609972" y="178427"/>
                  </a:lnTo>
                  <a:lnTo>
                    <a:pt x="1622706" y="178427"/>
                  </a:lnTo>
                  <a:lnTo>
                    <a:pt x="1626630" y="182554"/>
                  </a:lnTo>
                  <a:lnTo>
                    <a:pt x="1626630" y="193020"/>
                  </a:lnTo>
                  <a:lnTo>
                    <a:pt x="1622242" y="196631"/>
                  </a:lnTo>
                  <a:close/>
                </a:path>
                <a:path w="2450465" h="556260">
                  <a:moveTo>
                    <a:pt x="1665792" y="196631"/>
                  </a:moveTo>
                  <a:lnTo>
                    <a:pt x="1659122" y="196631"/>
                  </a:lnTo>
                  <a:lnTo>
                    <a:pt x="1656911" y="195820"/>
                  </a:lnTo>
                  <a:lnTo>
                    <a:pt x="1655127" y="194015"/>
                  </a:lnTo>
                  <a:lnTo>
                    <a:pt x="1649528" y="188229"/>
                  </a:lnTo>
                  <a:lnTo>
                    <a:pt x="1653558" y="178427"/>
                  </a:lnTo>
                  <a:lnTo>
                    <a:pt x="1666184" y="178427"/>
                  </a:lnTo>
                  <a:lnTo>
                    <a:pt x="1670108" y="182554"/>
                  </a:lnTo>
                  <a:lnTo>
                    <a:pt x="1670108" y="193020"/>
                  </a:lnTo>
                  <a:lnTo>
                    <a:pt x="1665792" y="196631"/>
                  </a:lnTo>
                  <a:close/>
                </a:path>
                <a:path w="2450465" h="556260">
                  <a:moveTo>
                    <a:pt x="1883257" y="196631"/>
                  </a:moveTo>
                  <a:lnTo>
                    <a:pt x="1876587" y="196631"/>
                  </a:lnTo>
                  <a:lnTo>
                    <a:pt x="1874412" y="195820"/>
                  </a:lnTo>
                  <a:lnTo>
                    <a:pt x="1872628" y="194015"/>
                  </a:lnTo>
                  <a:lnTo>
                    <a:pt x="1867064" y="188229"/>
                  </a:lnTo>
                  <a:lnTo>
                    <a:pt x="1870951" y="178427"/>
                  </a:lnTo>
                  <a:lnTo>
                    <a:pt x="1883685" y="178427"/>
                  </a:lnTo>
                  <a:lnTo>
                    <a:pt x="1887608" y="182554"/>
                  </a:lnTo>
                  <a:lnTo>
                    <a:pt x="1887608" y="193020"/>
                  </a:lnTo>
                  <a:lnTo>
                    <a:pt x="1883257" y="196631"/>
                  </a:lnTo>
                  <a:close/>
                </a:path>
                <a:path w="2450465" h="556260">
                  <a:moveTo>
                    <a:pt x="1926736" y="196631"/>
                  </a:moveTo>
                  <a:lnTo>
                    <a:pt x="1920065" y="196631"/>
                  </a:lnTo>
                  <a:lnTo>
                    <a:pt x="1917890" y="195820"/>
                  </a:lnTo>
                  <a:lnTo>
                    <a:pt x="1916107" y="194015"/>
                  </a:lnTo>
                  <a:lnTo>
                    <a:pt x="1910543" y="188229"/>
                  </a:lnTo>
                  <a:lnTo>
                    <a:pt x="1914430" y="178427"/>
                  </a:lnTo>
                  <a:lnTo>
                    <a:pt x="1927199" y="178427"/>
                  </a:lnTo>
                  <a:lnTo>
                    <a:pt x="1931087" y="182554"/>
                  </a:lnTo>
                  <a:lnTo>
                    <a:pt x="1931087" y="193020"/>
                  </a:lnTo>
                  <a:lnTo>
                    <a:pt x="1926736" y="196631"/>
                  </a:lnTo>
                  <a:close/>
                </a:path>
                <a:path w="2450465" h="556260">
                  <a:moveTo>
                    <a:pt x="1970250" y="196631"/>
                  </a:moveTo>
                  <a:lnTo>
                    <a:pt x="1963580" y="196631"/>
                  </a:lnTo>
                  <a:lnTo>
                    <a:pt x="1961405" y="195820"/>
                  </a:lnTo>
                  <a:lnTo>
                    <a:pt x="1959585" y="194015"/>
                  </a:lnTo>
                  <a:lnTo>
                    <a:pt x="1954021" y="188229"/>
                  </a:lnTo>
                  <a:lnTo>
                    <a:pt x="1958016" y="178427"/>
                  </a:lnTo>
                  <a:lnTo>
                    <a:pt x="1970678" y="178427"/>
                  </a:lnTo>
                  <a:lnTo>
                    <a:pt x="1974565" y="182554"/>
                  </a:lnTo>
                  <a:lnTo>
                    <a:pt x="1974565" y="193020"/>
                  </a:lnTo>
                  <a:lnTo>
                    <a:pt x="1970250" y="196631"/>
                  </a:lnTo>
                  <a:close/>
                </a:path>
                <a:path w="2450465" h="556260">
                  <a:moveTo>
                    <a:pt x="2013800" y="196631"/>
                  </a:moveTo>
                  <a:lnTo>
                    <a:pt x="2007095" y="196631"/>
                  </a:lnTo>
                  <a:lnTo>
                    <a:pt x="2004883" y="195820"/>
                  </a:lnTo>
                  <a:lnTo>
                    <a:pt x="2003064" y="194015"/>
                  </a:lnTo>
                  <a:lnTo>
                    <a:pt x="1997607" y="188229"/>
                  </a:lnTo>
                  <a:lnTo>
                    <a:pt x="2001530" y="178427"/>
                  </a:lnTo>
                  <a:lnTo>
                    <a:pt x="2014157" y="178427"/>
                  </a:lnTo>
                  <a:lnTo>
                    <a:pt x="2018151" y="182554"/>
                  </a:lnTo>
                  <a:lnTo>
                    <a:pt x="2018151" y="193020"/>
                  </a:lnTo>
                  <a:lnTo>
                    <a:pt x="2013800" y="196631"/>
                  </a:lnTo>
                  <a:close/>
                </a:path>
                <a:path w="2450465" h="556260">
                  <a:moveTo>
                    <a:pt x="2057279" y="196631"/>
                  </a:moveTo>
                  <a:lnTo>
                    <a:pt x="2050573" y="196631"/>
                  </a:lnTo>
                  <a:lnTo>
                    <a:pt x="2048362" y="195820"/>
                  </a:lnTo>
                  <a:lnTo>
                    <a:pt x="2046543" y="194015"/>
                  </a:lnTo>
                  <a:lnTo>
                    <a:pt x="2041086" y="188229"/>
                  </a:lnTo>
                  <a:lnTo>
                    <a:pt x="2045009" y="178427"/>
                  </a:lnTo>
                  <a:lnTo>
                    <a:pt x="2057635" y="178427"/>
                  </a:lnTo>
                  <a:lnTo>
                    <a:pt x="2061665" y="182554"/>
                  </a:lnTo>
                  <a:lnTo>
                    <a:pt x="2061665" y="193020"/>
                  </a:lnTo>
                  <a:lnTo>
                    <a:pt x="2057279" y="196631"/>
                  </a:lnTo>
                  <a:close/>
                </a:path>
                <a:path w="2450465" h="556260">
                  <a:moveTo>
                    <a:pt x="2100757" y="196631"/>
                  </a:moveTo>
                  <a:lnTo>
                    <a:pt x="2094051" y="196631"/>
                  </a:lnTo>
                  <a:lnTo>
                    <a:pt x="2091840" y="195820"/>
                  </a:lnTo>
                  <a:lnTo>
                    <a:pt x="2090057" y="194015"/>
                  </a:lnTo>
                  <a:lnTo>
                    <a:pt x="2084564" y="188229"/>
                  </a:lnTo>
                  <a:lnTo>
                    <a:pt x="2088487" y="178427"/>
                  </a:lnTo>
                  <a:lnTo>
                    <a:pt x="2101221" y="178427"/>
                  </a:lnTo>
                  <a:lnTo>
                    <a:pt x="2105145" y="182554"/>
                  </a:lnTo>
                  <a:lnTo>
                    <a:pt x="2105145" y="193020"/>
                  </a:lnTo>
                  <a:lnTo>
                    <a:pt x="2100757" y="196631"/>
                  </a:lnTo>
                  <a:close/>
                </a:path>
                <a:path w="2450465" h="556260">
                  <a:moveTo>
                    <a:pt x="2144236" y="196631"/>
                  </a:moveTo>
                  <a:lnTo>
                    <a:pt x="2137566" y="196631"/>
                  </a:lnTo>
                  <a:lnTo>
                    <a:pt x="2135390" y="195820"/>
                  </a:lnTo>
                  <a:lnTo>
                    <a:pt x="2128043" y="188229"/>
                  </a:lnTo>
                  <a:lnTo>
                    <a:pt x="2131966" y="178427"/>
                  </a:lnTo>
                  <a:lnTo>
                    <a:pt x="2144700" y="178427"/>
                  </a:lnTo>
                  <a:lnTo>
                    <a:pt x="2148623" y="182554"/>
                  </a:lnTo>
                  <a:lnTo>
                    <a:pt x="2148623" y="193020"/>
                  </a:lnTo>
                  <a:lnTo>
                    <a:pt x="2144236" y="196631"/>
                  </a:lnTo>
                  <a:close/>
                </a:path>
                <a:path w="2450465" h="556260">
                  <a:moveTo>
                    <a:pt x="2187715" y="196631"/>
                  </a:moveTo>
                  <a:lnTo>
                    <a:pt x="2181045" y="196631"/>
                  </a:lnTo>
                  <a:lnTo>
                    <a:pt x="2178870" y="195820"/>
                  </a:lnTo>
                  <a:lnTo>
                    <a:pt x="2171522" y="188229"/>
                  </a:lnTo>
                  <a:lnTo>
                    <a:pt x="2175445" y="178427"/>
                  </a:lnTo>
                  <a:lnTo>
                    <a:pt x="2188178" y="178427"/>
                  </a:lnTo>
                  <a:lnTo>
                    <a:pt x="2192101" y="182554"/>
                  </a:lnTo>
                  <a:lnTo>
                    <a:pt x="2192101" y="193020"/>
                  </a:lnTo>
                  <a:lnTo>
                    <a:pt x="2187715" y="196631"/>
                  </a:lnTo>
                  <a:close/>
                </a:path>
                <a:path w="2450465" h="556260">
                  <a:moveTo>
                    <a:pt x="2231265" y="196631"/>
                  </a:moveTo>
                  <a:lnTo>
                    <a:pt x="2224595" y="196631"/>
                  </a:lnTo>
                  <a:lnTo>
                    <a:pt x="2222383" y="195820"/>
                  </a:lnTo>
                  <a:lnTo>
                    <a:pt x="2220600" y="194015"/>
                  </a:lnTo>
                  <a:lnTo>
                    <a:pt x="2215001" y="188229"/>
                  </a:lnTo>
                  <a:lnTo>
                    <a:pt x="2218924" y="178427"/>
                  </a:lnTo>
                  <a:lnTo>
                    <a:pt x="2231657" y="178427"/>
                  </a:lnTo>
                  <a:lnTo>
                    <a:pt x="2235580" y="182554"/>
                  </a:lnTo>
                  <a:lnTo>
                    <a:pt x="2235580" y="193020"/>
                  </a:lnTo>
                  <a:lnTo>
                    <a:pt x="2231265" y="196631"/>
                  </a:lnTo>
                  <a:close/>
                </a:path>
                <a:path w="2450465" h="556260">
                  <a:moveTo>
                    <a:pt x="2274744" y="196631"/>
                  </a:moveTo>
                  <a:lnTo>
                    <a:pt x="2268073" y="196631"/>
                  </a:lnTo>
                  <a:lnTo>
                    <a:pt x="2265862" y="195820"/>
                  </a:lnTo>
                  <a:lnTo>
                    <a:pt x="2264079" y="194015"/>
                  </a:lnTo>
                  <a:lnTo>
                    <a:pt x="2258479" y="188229"/>
                  </a:lnTo>
                  <a:lnTo>
                    <a:pt x="2262509" y="178427"/>
                  </a:lnTo>
                  <a:lnTo>
                    <a:pt x="2275136" y="178427"/>
                  </a:lnTo>
                  <a:lnTo>
                    <a:pt x="2279059" y="182554"/>
                  </a:lnTo>
                  <a:lnTo>
                    <a:pt x="2279059" y="193020"/>
                  </a:lnTo>
                  <a:lnTo>
                    <a:pt x="2274744" y="196631"/>
                  </a:lnTo>
                  <a:close/>
                </a:path>
                <a:path w="2450465" h="556260">
                  <a:moveTo>
                    <a:pt x="2318258" y="196631"/>
                  </a:moveTo>
                  <a:lnTo>
                    <a:pt x="2311552" y="196631"/>
                  </a:lnTo>
                  <a:lnTo>
                    <a:pt x="2309340" y="195820"/>
                  </a:lnTo>
                  <a:lnTo>
                    <a:pt x="2307558" y="194015"/>
                  </a:lnTo>
                  <a:lnTo>
                    <a:pt x="2302065" y="188229"/>
                  </a:lnTo>
                  <a:lnTo>
                    <a:pt x="2305988" y="178427"/>
                  </a:lnTo>
                  <a:lnTo>
                    <a:pt x="2318615" y="178427"/>
                  </a:lnTo>
                  <a:lnTo>
                    <a:pt x="2322645" y="182554"/>
                  </a:lnTo>
                  <a:lnTo>
                    <a:pt x="2322645" y="193020"/>
                  </a:lnTo>
                  <a:lnTo>
                    <a:pt x="2318258" y="196631"/>
                  </a:lnTo>
                  <a:close/>
                </a:path>
                <a:path w="2450465" h="556260">
                  <a:moveTo>
                    <a:pt x="2361772" y="196631"/>
                  </a:moveTo>
                  <a:lnTo>
                    <a:pt x="2355031" y="196631"/>
                  </a:lnTo>
                  <a:lnTo>
                    <a:pt x="2352820" y="195820"/>
                  </a:lnTo>
                  <a:lnTo>
                    <a:pt x="2351036" y="194015"/>
                  </a:lnTo>
                  <a:lnTo>
                    <a:pt x="2345544" y="188229"/>
                  </a:lnTo>
                  <a:lnTo>
                    <a:pt x="2349467" y="178427"/>
                  </a:lnTo>
                  <a:lnTo>
                    <a:pt x="2362093" y="178427"/>
                  </a:lnTo>
                  <a:lnTo>
                    <a:pt x="2366123" y="182554"/>
                  </a:lnTo>
                  <a:lnTo>
                    <a:pt x="2366123" y="193020"/>
                  </a:lnTo>
                  <a:lnTo>
                    <a:pt x="2361772" y="196631"/>
                  </a:lnTo>
                  <a:close/>
                </a:path>
                <a:path w="2450465" h="556260">
                  <a:moveTo>
                    <a:pt x="2405251" y="196631"/>
                  </a:moveTo>
                  <a:lnTo>
                    <a:pt x="2398509" y="196631"/>
                  </a:lnTo>
                  <a:lnTo>
                    <a:pt x="2396298" y="195820"/>
                  </a:lnTo>
                  <a:lnTo>
                    <a:pt x="2394515" y="194015"/>
                  </a:lnTo>
                  <a:lnTo>
                    <a:pt x="2389022" y="188229"/>
                  </a:lnTo>
                  <a:lnTo>
                    <a:pt x="2392945" y="178427"/>
                  </a:lnTo>
                  <a:lnTo>
                    <a:pt x="2405679" y="178427"/>
                  </a:lnTo>
                  <a:lnTo>
                    <a:pt x="2409602" y="182554"/>
                  </a:lnTo>
                  <a:lnTo>
                    <a:pt x="2409602" y="193020"/>
                  </a:lnTo>
                  <a:lnTo>
                    <a:pt x="2405251" y="196631"/>
                  </a:lnTo>
                  <a:close/>
                </a:path>
                <a:path w="2450465" h="556260">
                  <a:moveTo>
                    <a:pt x="1704527" y="196668"/>
                  </a:moveTo>
                  <a:lnTo>
                    <a:pt x="1699712" y="196410"/>
                  </a:lnTo>
                  <a:lnTo>
                    <a:pt x="1696038" y="192283"/>
                  </a:lnTo>
                  <a:lnTo>
                    <a:pt x="1696145" y="182444"/>
                  </a:lnTo>
                  <a:lnTo>
                    <a:pt x="1700069" y="178427"/>
                  </a:lnTo>
                  <a:lnTo>
                    <a:pt x="1712695" y="178427"/>
                  </a:lnTo>
                  <a:lnTo>
                    <a:pt x="1716583" y="188229"/>
                  </a:lnTo>
                  <a:lnTo>
                    <a:pt x="1711126" y="193867"/>
                  </a:lnTo>
                  <a:lnTo>
                    <a:pt x="1704527" y="196668"/>
                  </a:lnTo>
                  <a:close/>
                </a:path>
                <a:path w="2450465" h="556260">
                  <a:moveTo>
                    <a:pt x="1653558" y="228396"/>
                  </a:moveTo>
                  <a:lnTo>
                    <a:pt x="1654664" y="226111"/>
                  </a:lnTo>
                  <a:lnTo>
                    <a:pt x="1656590" y="224379"/>
                  </a:lnTo>
                  <a:lnTo>
                    <a:pt x="1659051" y="223679"/>
                  </a:lnTo>
                  <a:lnTo>
                    <a:pt x="1657125" y="225190"/>
                  </a:lnTo>
                  <a:lnTo>
                    <a:pt x="1655341" y="226811"/>
                  </a:lnTo>
                  <a:lnTo>
                    <a:pt x="1653558" y="228396"/>
                  </a:lnTo>
                  <a:close/>
                </a:path>
                <a:path w="2450465" h="556260">
                  <a:moveTo>
                    <a:pt x="1930552" y="235692"/>
                  </a:moveTo>
                  <a:lnTo>
                    <a:pt x="1926843" y="231639"/>
                  </a:lnTo>
                  <a:lnTo>
                    <a:pt x="1922920" y="227732"/>
                  </a:lnTo>
                  <a:lnTo>
                    <a:pt x="1918924" y="224158"/>
                  </a:lnTo>
                  <a:lnTo>
                    <a:pt x="1920030" y="223679"/>
                  </a:lnTo>
                  <a:lnTo>
                    <a:pt x="1921136" y="223347"/>
                  </a:lnTo>
                  <a:lnTo>
                    <a:pt x="1922384" y="223347"/>
                  </a:lnTo>
                  <a:lnTo>
                    <a:pt x="1928590" y="223458"/>
                  </a:lnTo>
                  <a:lnTo>
                    <a:pt x="1932763" y="229722"/>
                  </a:lnTo>
                  <a:lnTo>
                    <a:pt x="1930552" y="235692"/>
                  </a:lnTo>
                  <a:close/>
                </a:path>
                <a:path w="2450465" h="556260">
                  <a:moveTo>
                    <a:pt x="1102852" y="238124"/>
                  </a:moveTo>
                  <a:lnTo>
                    <a:pt x="1098144" y="237866"/>
                  </a:lnTo>
                  <a:lnTo>
                    <a:pt x="1093436" y="237756"/>
                  </a:lnTo>
                  <a:lnTo>
                    <a:pt x="1088763" y="237756"/>
                  </a:lnTo>
                  <a:lnTo>
                    <a:pt x="1084519" y="231860"/>
                  </a:lnTo>
                  <a:lnTo>
                    <a:pt x="1088656" y="223347"/>
                  </a:lnTo>
                  <a:lnTo>
                    <a:pt x="1095897" y="223347"/>
                  </a:lnTo>
                  <a:lnTo>
                    <a:pt x="1103245" y="223458"/>
                  </a:lnTo>
                  <a:lnTo>
                    <a:pt x="1107275" y="232154"/>
                  </a:lnTo>
                  <a:lnTo>
                    <a:pt x="1102852" y="238124"/>
                  </a:lnTo>
                  <a:close/>
                </a:path>
                <a:path w="2450465" h="556260">
                  <a:moveTo>
                    <a:pt x="1047960" y="240298"/>
                  </a:moveTo>
                  <a:lnTo>
                    <a:pt x="1044137" y="235706"/>
                  </a:lnTo>
                  <a:lnTo>
                    <a:pt x="1043916" y="230096"/>
                  </a:lnTo>
                  <a:lnTo>
                    <a:pt x="1046831" y="225348"/>
                  </a:lnTo>
                  <a:lnTo>
                    <a:pt x="1052418" y="223347"/>
                  </a:lnTo>
                  <a:lnTo>
                    <a:pt x="1060479" y="223347"/>
                  </a:lnTo>
                  <a:lnTo>
                    <a:pt x="1064295" y="233739"/>
                  </a:lnTo>
                  <a:lnTo>
                    <a:pt x="1058232" y="239267"/>
                  </a:lnTo>
                  <a:lnTo>
                    <a:pt x="1054772" y="239488"/>
                  </a:lnTo>
                  <a:lnTo>
                    <a:pt x="1051420" y="239967"/>
                  </a:lnTo>
                  <a:lnTo>
                    <a:pt x="1047960" y="240298"/>
                  </a:lnTo>
                  <a:close/>
                </a:path>
                <a:path w="2450465" h="556260">
                  <a:moveTo>
                    <a:pt x="1970250" y="241551"/>
                  </a:moveTo>
                  <a:lnTo>
                    <a:pt x="1963580" y="241551"/>
                  </a:lnTo>
                  <a:lnTo>
                    <a:pt x="1961405" y="240741"/>
                  </a:lnTo>
                  <a:lnTo>
                    <a:pt x="1959585" y="238935"/>
                  </a:lnTo>
                  <a:lnTo>
                    <a:pt x="1954021" y="233149"/>
                  </a:lnTo>
                  <a:lnTo>
                    <a:pt x="1958016" y="223347"/>
                  </a:lnTo>
                  <a:lnTo>
                    <a:pt x="1965863" y="223347"/>
                  </a:lnTo>
                  <a:lnTo>
                    <a:pt x="1970678" y="223458"/>
                  </a:lnTo>
                  <a:lnTo>
                    <a:pt x="1974565" y="227475"/>
                  </a:lnTo>
                  <a:lnTo>
                    <a:pt x="1974565" y="237940"/>
                  </a:lnTo>
                  <a:lnTo>
                    <a:pt x="1970250" y="241551"/>
                  </a:lnTo>
                  <a:close/>
                </a:path>
                <a:path w="2450465" h="556260">
                  <a:moveTo>
                    <a:pt x="2013800" y="241551"/>
                  </a:moveTo>
                  <a:lnTo>
                    <a:pt x="2007095" y="241551"/>
                  </a:lnTo>
                  <a:lnTo>
                    <a:pt x="2004883" y="240741"/>
                  </a:lnTo>
                  <a:lnTo>
                    <a:pt x="2003064" y="238935"/>
                  </a:lnTo>
                  <a:lnTo>
                    <a:pt x="1997607" y="233149"/>
                  </a:lnTo>
                  <a:lnTo>
                    <a:pt x="2001530" y="223347"/>
                  </a:lnTo>
                  <a:lnTo>
                    <a:pt x="2009341" y="223347"/>
                  </a:lnTo>
                  <a:lnTo>
                    <a:pt x="2014157" y="223458"/>
                  </a:lnTo>
                  <a:lnTo>
                    <a:pt x="2018151" y="227475"/>
                  </a:lnTo>
                  <a:lnTo>
                    <a:pt x="2018151" y="237940"/>
                  </a:lnTo>
                  <a:lnTo>
                    <a:pt x="2013800" y="241551"/>
                  </a:lnTo>
                  <a:close/>
                </a:path>
                <a:path w="2450465" h="556260">
                  <a:moveTo>
                    <a:pt x="2057279" y="241551"/>
                  </a:moveTo>
                  <a:lnTo>
                    <a:pt x="2050573" y="241551"/>
                  </a:lnTo>
                  <a:lnTo>
                    <a:pt x="2048362" y="240741"/>
                  </a:lnTo>
                  <a:lnTo>
                    <a:pt x="2046543" y="238935"/>
                  </a:lnTo>
                  <a:lnTo>
                    <a:pt x="2041086" y="233149"/>
                  </a:lnTo>
                  <a:lnTo>
                    <a:pt x="2045009" y="223347"/>
                  </a:lnTo>
                  <a:lnTo>
                    <a:pt x="2052820" y="223347"/>
                  </a:lnTo>
                  <a:lnTo>
                    <a:pt x="2057635" y="223458"/>
                  </a:lnTo>
                  <a:lnTo>
                    <a:pt x="2061665" y="227475"/>
                  </a:lnTo>
                  <a:lnTo>
                    <a:pt x="2061665" y="237940"/>
                  </a:lnTo>
                  <a:lnTo>
                    <a:pt x="2057279" y="241551"/>
                  </a:lnTo>
                  <a:close/>
                </a:path>
                <a:path w="2450465" h="556260">
                  <a:moveTo>
                    <a:pt x="2100757" y="241551"/>
                  </a:moveTo>
                  <a:lnTo>
                    <a:pt x="2094051" y="241551"/>
                  </a:lnTo>
                  <a:lnTo>
                    <a:pt x="2091840" y="240741"/>
                  </a:lnTo>
                  <a:lnTo>
                    <a:pt x="2090057" y="238935"/>
                  </a:lnTo>
                  <a:lnTo>
                    <a:pt x="2084564" y="233149"/>
                  </a:lnTo>
                  <a:lnTo>
                    <a:pt x="2088487" y="223347"/>
                  </a:lnTo>
                  <a:lnTo>
                    <a:pt x="2096299" y="223347"/>
                  </a:lnTo>
                  <a:lnTo>
                    <a:pt x="2101221" y="223458"/>
                  </a:lnTo>
                  <a:lnTo>
                    <a:pt x="2105145" y="227475"/>
                  </a:lnTo>
                  <a:lnTo>
                    <a:pt x="2105145" y="237940"/>
                  </a:lnTo>
                  <a:lnTo>
                    <a:pt x="2100757" y="241551"/>
                  </a:lnTo>
                  <a:close/>
                </a:path>
                <a:path w="2450465" h="556260">
                  <a:moveTo>
                    <a:pt x="2144236" y="241551"/>
                  </a:moveTo>
                  <a:lnTo>
                    <a:pt x="2137566" y="241551"/>
                  </a:lnTo>
                  <a:lnTo>
                    <a:pt x="2135390" y="240741"/>
                  </a:lnTo>
                  <a:lnTo>
                    <a:pt x="2128043" y="233149"/>
                  </a:lnTo>
                  <a:lnTo>
                    <a:pt x="2131966" y="223347"/>
                  </a:lnTo>
                  <a:lnTo>
                    <a:pt x="2139777" y="223347"/>
                  </a:lnTo>
                  <a:lnTo>
                    <a:pt x="2144700" y="223458"/>
                  </a:lnTo>
                  <a:lnTo>
                    <a:pt x="2148623" y="227475"/>
                  </a:lnTo>
                  <a:lnTo>
                    <a:pt x="2148623" y="237940"/>
                  </a:lnTo>
                  <a:lnTo>
                    <a:pt x="2144236" y="241551"/>
                  </a:lnTo>
                  <a:close/>
                </a:path>
                <a:path w="2450465" h="556260">
                  <a:moveTo>
                    <a:pt x="2187715" y="241551"/>
                  </a:moveTo>
                  <a:lnTo>
                    <a:pt x="2181045" y="241551"/>
                  </a:lnTo>
                  <a:lnTo>
                    <a:pt x="2178870" y="240741"/>
                  </a:lnTo>
                  <a:lnTo>
                    <a:pt x="2171522" y="233149"/>
                  </a:lnTo>
                  <a:lnTo>
                    <a:pt x="2175445" y="223347"/>
                  </a:lnTo>
                  <a:lnTo>
                    <a:pt x="2183256" y="223347"/>
                  </a:lnTo>
                  <a:lnTo>
                    <a:pt x="2188178" y="223458"/>
                  </a:lnTo>
                  <a:lnTo>
                    <a:pt x="2192101" y="227475"/>
                  </a:lnTo>
                  <a:lnTo>
                    <a:pt x="2192101" y="237940"/>
                  </a:lnTo>
                  <a:lnTo>
                    <a:pt x="2187715" y="241551"/>
                  </a:lnTo>
                  <a:close/>
                </a:path>
                <a:path w="2450465" h="556260">
                  <a:moveTo>
                    <a:pt x="2231265" y="241551"/>
                  </a:moveTo>
                  <a:lnTo>
                    <a:pt x="2224595" y="241551"/>
                  </a:lnTo>
                  <a:lnTo>
                    <a:pt x="2222383" y="240741"/>
                  </a:lnTo>
                  <a:lnTo>
                    <a:pt x="2220600" y="238935"/>
                  </a:lnTo>
                  <a:lnTo>
                    <a:pt x="2215001" y="233149"/>
                  </a:lnTo>
                  <a:lnTo>
                    <a:pt x="2218924" y="223347"/>
                  </a:lnTo>
                  <a:lnTo>
                    <a:pt x="2226842" y="223347"/>
                  </a:lnTo>
                  <a:lnTo>
                    <a:pt x="2231657" y="223458"/>
                  </a:lnTo>
                  <a:lnTo>
                    <a:pt x="2235580" y="227475"/>
                  </a:lnTo>
                  <a:lnTo>
                    <a:pt x="2235580" y="237940"/>
                  </a:lnTo>
                  <a:lnTo>
                    <a:pt x="2231265" y="241551"/>
                  </a:lnTo>
                  <a:close/>
                </a:path>
                <a:path w="2450465" h="556260">
                  <a:moveTo>
                    <a:pt x="2274744" y="241551"/>
                  </a:moveTo>
                  <a:lnTo>
                    <a:pt x="2268073" y="241551"/>
                  </a:lnTo>
                  <a:lnTo>
                    <a:pt x="2265862" y="240741"/>
                  </a:lnTo>
                  <a:lnTo>
                    <a:pt x="2264079" y="238935"/>
                  </a:lnTo>
                  <a:lnTo>
                    <a:pt x="2258479" y="233149"/>
                  </a:lnTo>
                  <a:lnTo>
                    <a:pt x="2262509" y="223347"/>
                  </a:lnTo>
                  <a:lnTo>
                    <a:pt x="2270321" y="223347"/>
                  </a:lnTo>
                  <a:lnTo>
                    <a:pt x="2275136" y="223458"/>
                  </a:lnTo>
                  <a:lnTo>
                    <a:pt x="2279059" y="227475"/>
                  </a:lnTo>
                  <a:lnTo>
                    <a:pt x="2279059" y="237940"/>
                  </a:lnTo>
                  <a:lnTo>
                    <a:pt x="2274744" y="241551"/>
                  </a:lnTo>
                  <a:close/>
                </a:path>
                <a:path w="2450465" h="556260">
                  <a:moveTo>
                    <a:pt x="2318258" y="241551"/>
                  </a:moveTo>
                  <a:lnTo>
                    <a:pt x="2311552" y="241551"/>
                  </a:lnTo>
                  <a:lnTo>
                    <a:pt x="2309340" y="240741"/>
                  </a:lnTo>
                  <a:lnTo>
                    <a:pt x="2307558" y="238935"/>
                  </a:lnTo>
                  <a:lnTo>
                    <a:pt x="2302065" y="233149"/>
                  </a:lnTo>
                  <a:lnTo>
                    <a:pt x="2305988" y="223347"/>
                  </a:lnTo>
                  <a:lnTo>
                    <a:pt x="2313799" y="223347"/>
                  </a:lnTo>
                  <a:lnTo>
                    <a:pt x="2318615" y="223458"/>
                  </a:lnTo>
                  <a:lnTo>
                    <a:pt x="2322645" y="227475"/>
                  </a:lnTo>
                  <a:lnTo>
                    <a:pt x="2322645" y="237940"/>
                  </a:lnTo>
                  <a:lnTo>
                    <a:pt x="2318258" y="241551"/>
                  </a:lnTo>
                  <a:close/>
                </a:path>
                <a:path w="2450465" h="556260">
                  <a:moveTo>
                    <a:pt x="2361772" y="241551"/>
                  </a:moveTo>
                  <a:lnTo>
                    <a:pt x="2355031" y="241551"/>
                  </a:lnTo>
                  <a:lnTo>
                    <a:pt x="2352820" y="240741"/>
                  </a:lnTo>
                  <a:lnTo>
                    <a:pt x="2351036" y="238935"/>
                  </a:lnTo>
                  <a:lnTo>
                    <a:pt x="2345544" y="233149"/>
                  </a:lnTo>
                  <a:lnTo>
                    <a:pt x="2349467" y="223347"/>
                  </a:lnTo>
                  <a:lnTo>
                    <a:pt x="2357278" y="223347"/>
                  </a:lnTo>
                  <a:lnTo>
                    <a:pt x="2362093" y="223458"/>
                  </a:lnTo>
                  <a:lnTo>
                    <a:pt x="2366123" y="227475"/>
                  </a:lnTo>
                  <a:lnTo>
                    <a:pt x="2366123" y="237940"/>
                  </a:lnTo>
                  <a:lnTo>
                    <a:pt x="2361772" y="241551"/>
                  </a:lnTo>
                  <a:close/>
                </a:path>
                <a:path w="2450465" h="556260">
                  <a:moveTo>
                    <a:pt x="2405251" y="241551"/>
                  </a:moveTo>
                  <a:lnTo>
                    <a:pt x="2398509" y="241551"/>
                  </a:lnTo>
                  <a:lnTo>
                    <a:pt x="2396298" y="240741"/>
                  </a:lnTo>
                  <a:lnTo>
                    <a:pt x="2394515" y="238935"/>
                  </a:lnTo>
                  <a:lnTo>
                    <a:pt x="2389022" y="233149"/>
                  </a:lnTo>
                  <a:lnTo>
                    <a:pt x="2392945" y="223347"/>
                  </a:lnTo>
                  <a:lnTo>
                    <a:pt x="2400757" y="223347"/>
                  </a:lnTo>
                  <a:lnTo>
                    <a:pt x="2405679" y="223458"/>
                  </a:lnTo>
                  <a:lnTo>
                    <a:pt x="2409602" y="227475"/>
                  </a:lnTo>
                  <a:lnTo>
                    <a:pt x="2409602" y="237940"/>
                  </a:lnTo>
                  <a:lnTo>
                    <a:pt x="2405251" y="241551"/>
                  </a:lnTo>
                  <a:close/>
                </a:path>
                <a:path w="2450465" h="556260">
                  <a:moveTo>
                    <a:pt x="1139376" y="241588"/>
                  </a:moveTo>
                  <a:lnTo>
                    <a:pt x="1138626" y="241478"/>
                  </a:lnTo>
                  <a:lnTo>
                    <a:pt x="1137842" y="241330"/>
                  </a:lnTo>
                  <a:lnTo>
                    <a:pt x="1137057" y="241220"/>
                  </a:lnTo>
                  <a:lnTo>
                    <a:pt x="1131822" y="237261"/>
                  </a:lnTo>
                  <a:lnTo>
                    <a:pt x="1130673" y="231247"/>
                  </a:lnTo>
                  <a:lnTo>
                    <a:pt x="1133295" y="225751"/>
                  </a:lnTo>
                  <a:lnTo>
                    <a:pt x="1139376" y="223347"/>
                  </a:lnTo>
                  <a:lnTo>
                    <a:pt x="1144083" y="223568"/>
                  </a:lnTo>
                  <a:lnTo>
                    <a:pt x="1147900" y="227622"/>
                  </a:lnTo>
                  <a:lnTo>
                    <a:pt x="1147900" y="237314"/>
                  </a:lnTo>
                  <a:lnTo>
                    <a:pt x="1144083" y="241330"/>
                  </a:lnTo>
                  <a:lnTo>
                    <a:pt x="1139376" y="241588"/>
                  </a:lnTo>
                  <a:close/>
                </a:path>
                <a:path w="2450465" h="556260">
                  <a:moveTo>
                    <a:pt x="143360" y="241625"/>
                  </a:moveTo>
                  <a:lnTo>
                    <a:pt x="136691" y="241625"/>
                  </a:lnTo>
                  <a:lnTo>
                    <a:pt x="134515" y="240777"/>
                  </a:lnTo>
                  <a:lnTo>
                    <a:pt x="127167" y="233149"/>
                  </a:lnTo>
                  <a:lnTo>
                    <a:pt x="131055" y="223347"/>
                  </a:lnTo>
                  <a:lnTo>
                    <a:pt x="139009" y="223347"/>
                  </a:lnTo>
                  <a:lnTo>
                    <a:pt x="143824" y="223458"/>
                  </a:lnTo>
                  <a:lnTo>
                    <a:pt x="147712" y="227475"/>
                  </a:lnTo>
                  <a:lnTo>
                    <a:pt x="147712" y="237940"/>
                  </a:lnTo>
                  <a:lnTo>
                    <a:pt x="143360" y="241625"/>
                  </a:lnTo>
                  <a:close/>
                </a:path>
                <a:path w="2450465" h="556260">
                  <a:moveTo>
                    <a:pt x="186946" y="241625"/>
                  </a:moveTo>
                  <a:lnTo>
                    <a:pt x="180241" y="241625"/>
                  </a:lnTo>
                  <a:lnTo>
                    <a:pt x="178029" y="240777"/>
                  </a:lnTo>
                  <a:lnTo>
                    <a:pt x="176210" y="238935"/>
                  </a:lnTo>
                  <a:lnTo>
                    <a:pt x="170646" y="233149"/>
                  </a:lnTo>
                  <a:lnTo>
                    <a:pt x="174676" y="223347"/>
                  </a:lnTo>
                  <a:lnTo>
                    <a:pt x="182488" y="223347"/>
                  </a:lnTo>
                  <a:lnTo>
                    <a:pt x="187303" y="223458"/>
                  </a:lnTo>
                  <a:lnTo>
                    <a:pt x="191190" y="227475"/>
                  </a:lnTo>
                  <a:lnTo>
                    <a:pt x="191333" y="232449"/>
                  </a:lnTo>
                  <a:lnTo>
                    <a:pt x="191333" y="237940"/>
                  </a:lnTo>
                  <a:lnTo>
                    <a:pt x="186946" y="241625"/>
                  </a:lnTo>
                  <a:close/>
                </a:path>
                <a:path w="2450465" h="556260">
                  <a:moveTo>
                    <a:pt x="230425" y="241625"/>
                  </a:moveTo>
                  <a:lnTo>
                    <a:pt x="223719" y="241625"/>
                  </a:lnTo>
                  <a:lnTo>
                    <a:pt x="221508" y="240777"/>
                  </a:lnTo>
                  <a:lnTo>
                    <a:pt x="219689" y="238935"/>
                  </a:lnTo>
                  <a:lnTo>
                    <a:pt x="214232" y="233149"/>
                  </a:lnTo>
                  <a:lnTo>
                    <a:pt x="218155" y="223347"/>
                  </a:lnTo>
                  <a:lnTo>
                    <a:pt x="225967" y="223347"/>
                  </a:lnTo>
                  <a:lnTo>
                    <a:pt x="230781" y="223458"/>
                  </a:lnTo>
                  <a:lnTo>
                    <a:pt x="234812" y="227475"/>
                  </a:lnTo>
                  <a:lnTo>
                    <a:pt x="234812" y="237940"/>
                  </a:lnTo>
                  <a:lnTo>
                    <a:pt x="230425" y="241625"/>
                  </a:lnTo>
                  <a:close/>
                </a:path>
                <a:path w="2450465" h="556260">
                  <a:moveTo>
                    <a:pt x="273904" y="241625"/>
                  </a:moveTo>
                  <a:lnTo>
                    <a:pt x="267198" y="241625"/>
                  </a:lnTo>
                  <a:lnTo>
                    <a:pt x="264987" y="240777"/>
                  </a:lnTo>
                  <a:lnTo>
                    <a:pt x="263203" y="238935"/>
                  </a:lnTo>
                  <a:lnTo>
                    <a:pt x="257710" y="233149"/>
                  </a:lnTo>
                  <a:lnTo>
                    <a:pt x="261634" y="223347"/>
                  </a:lnTo>
                  <a:lnTo>
                    <a:pt x="269445" y="223347"/>
                  </a:lnTo>
                  <a:lnTo>
                    <a:pt x="274367" y="223458"/>
                  </a:lnTo>
                  <a:lnTo>
                    <a:pt x="278291" y="227475"/>
                  </a:lnTo>
                  <a:lnTo>
                    <a:pt x="278291" y="237940"/>
                  </a:lnTo>
                  <a:lnTo>
                    <a:pt x="273904" y="241625"/>
                  </a:lnTo>
                  <a:close/>
                </a:path>
                <a:path w="2450465" h="556260">
                  <a:moveTo>
                    <a:pt x="317382" y="241625"/>
                  </a:moveTo>
                  <a:lnTo>
                    <a:pt x="310712" y="241625"/>
                  </a:lnTo>
                  <a:lnTo>
                    <a:pt x="308537" y="240777"/>
                  </a:lnTo>
                  <a:lnTo>
                    <a:pt x="306789" y="238935"/>
                  </a:lnTo>
                  <a:lnTo>
                    <a:pt x="301189" y="233149"/>
                  </a:lnTo>
                  <a:lnTo>
                    <a:pt x="305113" y="223347"/>
                  </a:lnTo>
                  <a:lnTo>
                    <a:pt x="312924" y="223347"/>
                  </a:lnTo>
                  <a:lnTo>
                    <a:pt x="317846" y="223458"/>
                  </a:lnTo>
                  <a:lnTo>
                    <a:pt x="321769" y="227475"/>
                  </a:lnTo>
                  <a:lnTo>
                    <a:pt x="321769" y="237940"/>
                  </a:lnTo>
                  <a:lnTo>
                    <a:pt x="317382" y="241625"/>
                  </a:lnTo>
                  <a:close/>
                </a:path>
                <a:path w="2450465" h="556260">
                  <a:moveTo>
                    <a:pt x="360861" y="241625"/>
                  </a:moveTo>
                  <a:lnTo>
                    <a:pt x="354191" y="241625"/>
                  </a:lnTo>
                  <a:lnTo>
                    <a:pt x="352015" y="240777"/>
                  </a:lnTo>
                  <a:lnTo>
                    <a:pt x="350268" y="238935"/>
                  </a:lnTo>
                  <a:lnTo>
                    <a:pt x="344668" y="233149"/>
                  </a:lnTo>
                  <a:lnTo>
                    <a:pt x="348591" y="223347"/>
                  </a:lnTo>
                  <a:lnTo>
                    <a:pt x="356403" y="223347"/>
                  </a:lnTo>
                  <a:lnTo>
                    <a:pt x="361324" y="223458"/>
                  </a:lnTo>
                  <a:lnTo>
                    <a:pt x="365248" y="227475"/>
                  </a:lnTo>
                  <a:lnTo>
                    <a:pt x="365248" y="237940"/>
                  </a:lnTo>
                  <a:lnTo>
                    <a:pt x="360861" y="241625"/>
                  </a:lnTo>
                  <a:close/>
                </a:path>
                <a:path w="2450465" h="556260">
                  <a:moveTo>
                    <a:pt x="404340" y="241625"/>
                  </a:moveTo>
                  <a:lnTo>
                    <a:pt x="397670" y="241625"/>
                  </a:lnTo>
                  <a:lnTo>
                    <a:pt x="395494" y="240777"/>
                  </a:lnTo>
                  <a:lnTo>
                    <a:pt x="393746" y="238935"/>
                  </a:lnTo>
                  <a:lnTo>
                    <a:pt x="388147" y="233149"/>
                  </a:lnTo>
                  <a:lnTo>
                    <a:pt x="392070" y="223347"/>
                  </a:lnTo>
                  <a:lnTo>
                    <a:pt x="399988" y="223347"/>
                  </a:lnTo>
                  <a:lnTo>
                    <a:pt x="404803" y="223458"/>
                  </a:lnTo>
                  <a:lnTo>
                    <a:pt x="408727" y="227475"/>
                  </a:lnTo>
                  <a:lnTo>
                    <a:pt x="408727" y="237940"/>
                  </a:lnTo>
                  <a:lnTo>
                    <a:pt x="404340" y="241625"/>
                  </a:lnTo>
                  <a:close/>
                </a:path>
                <a:path w="2450465" h="556260">
                  <a:moveTo>
                    <a:pt x="447890" y="241625"/>
                  </a:moveTo>
                  <a:lnTo>
                    <a:pt x="441220" y="241625"/>
                  </a:lnTo>
                  <a:lnTo>
                    <a:pt x="439008" y="240777"/>
                  </a:lnTo>
                  <a:lnTo>
                    <a:pt x="431625" y="233149"/>
                  </a:lnTo>
                  <a:lnTo>
                    <a:pt x="435549" y="223347"/>
                  </a:lnTo>
                  <a:lnTo>
                    <a:pt x="443467" y="223347"/>
                  </a:lnTo>
                  <a:lnTo>
                    <a:pt x="448282" y="223458"/>
                  </a:lnTo>
                  <a:lnTo>
                    <a:pt x="452205" y="227475"/>
                  </a:lnTo>
                  <a:lnTo>
                    <a:pt x="452205" y="237940"/>
                  </a:lnTo>
                  <a:lnTo>
                    <a:pt x="447890" y="241625"/>
                  </a:lnTo>
                  <a:close/>
                </a:path>
                <a:path w="2450465" h="556260">
                  <a:moveTo>
                    <a:pt x="491440" y="241625"/>
                  </a:moveTo>
                  <a:lnTo>
                    <a:pt x="484699" y="241625"/>
                  </a:lnTo>
                  <a:lnTo>
                    <a:pt x="482487" y="240777"/>
                  </a:lnTo>
                  <a:lnTo>
                    <a:pt x="475104" y="233149"/>
                  </a:lnTo>
                  <a:lnTo>
                    <a:pt x="479134" y="223347"/>
                  </a:lnTo>
                  <a:lnTo>
                    <a:pt x="486945" y="223347"/>
                  </a:lnTo>
                  <a:lnTo>
                    <a:pt x="491761" y="223458"/>
                  </a:lnTo>
                  <a:lnTo>
                    <a:pt x="495791" y="227475"/>
                  </a:lnTo>
                  <a:lnTo>
                    <a:pt x="495791" y="237940"/>
                  </a:lnTo>
                  <a:lnTo>
                    <a:pt x="491440" y="241625"/>
                  </a:lnTo>
                  <a:close/>
                </a:path>
                <a:path w="2450465" h="556260">
                  <a:moveTo>
                    <a:pt x="534918" y="241625"/>
                  </a:moveTo>
                  <a:lnTo>
                    <a:pt x="528177" y="241625"/>
                  </a:lnTo>
                  <a:lnTo>
                    <a:pt x="525966" y="240777"/>
                  </a:lnTo>
                  <a:lnTo>
                    <a:pt x="524182" y="238935"/>
                  </a:lnTo>
                  <a:lnTo>
                    <a:pt x="518690" y="233149"/>
                  </a:lnTo>
                  <a:lnTo>
                    <a:pt x="522613" y="223347"/>
                  </a:lnTo>
                  <a:lnTo>
                    <a:pt x="530424" y="223347"/>
                  </a:lnTo>
                  <a:lnTo>
                    <a:pt x="535239" y="223458"/>
                  </a:lnTo>
                  <a:lnTo>
                    <a:pt x="539270" y="227475"/>
                  </a:lnTo>
                  <a:lnTo>
                    <a:pt x="539270" y="237940"/>
                  </a:lnTo>
                  <a:lnTo>
                    <a:pt x="534918" y="241625"/>
                  </a:lnTo>
                  <a:close/>
                </a:path>
                <a:path w="2450465" h="556260">
                  <a:moveTo>
                    <a:pt x="578397" y="241625"/>
                  </a:moveTo>
                  <a:lnTo>
                    <a:pt x="571656" y="241625"/>
                  </a:lnTo>
                  <a:lnTo>
                    <a:pt x="569444" y="240777"/>
                  </a:lnTo>
                  <a:lnTo>
                    <a:pt x="567661" y="238935"/>
                  </a:lnTo>
                  <a:lnTo>
                    <a:pt x="562168" y="233149"/>
                  </a:lnTo>
                  <a:lnTo>
                    <a:pt x="566092" y="223347"/>
                  </a:lnTo>
                  <a:lnTo>
                    <a:pt x="573938" y="223347"/>
                  </a:lnTo>
                  <a:lnTo>
                    <a:pt x="578825" y="223458"/>
                  </a:lnTo>
                  <a:lnTo>
                    <a:pt x="582748" y="227475"/>
                  </a:lnTo>
                  <a:lnTo>
                    <a:pt x="582748" y="237940"/>
                  </a:lnTo>
                  <a:lnTo>
                    <a:pt x="578397" y="241625"/>
                  </a:lnTo>
                  <a:close/>
                </a:path>
                <a:path w="2450465" h="556260">
                  <a:moveTo>
                    <a:pt x="621876" y="241625"/>
                  </a:moveTo>
                  <a:lnTo>
                    <a:pt x="615206" y="241625"/>
                  </a:lnTo>
                  <a:lnTo>
                    <a:pt x="613030" y="240777"/>
                  </a:lnTo>
                  <a:lnTo>
                    <a:pt x="605683" y="233149"/>
                  </a:lnTo>
                  <a:lnTo>
                    <a:pt x="609570" y="223347"/>
                  </a:lnTo>
                  <a:lnTo>
                    <a:pt x="617417" y="223347"/>
                  </a:lnTo>
                  <a:lnTo>
                    <a:pt x="622304" y="223458"/>
                  </a:lnTo>
                  <a:lnTo>
                    <a:pt x="626227" y="227475"/>
                  </a:lnTo>
                  <a:lnTo>
                    <a:pt x="626227" y="237940"/>
                  </a:lnTo>
                  <a:lnTo>
                    <a:pt x="621876" y="241625"/>
                  </a:lnTo>
                  <a:close/>
                </a:path>
                <a:path w="2450465" h="556260">
                  <a:moveTo>
                    <a:pt x="665355" y="241625"/>
                  </a:moveTo>
                  <a:lnTo>
                    <a:pt x="658685" y="241625"/>
                  </a:lnTo>
                  <a:lnTo>
                    <a:pt x="656509" y="240777"/>
                  </a:lnTo>
                  <a:lnTo>
                    <a:pt x="649161" y="233149"/>
                  </a:lnTo>
                  <a:lnTo>
                    <a:pt x="653049" y="223347"/>
                  </a:lnTo>
                  <a:lnTo>
                    <a:pt x="660896" y="223347"/>
                  </a:lnTo>
                  <a:lnTo>
                    <a:pt x="665818" y="223458"/>
                  </a:lnTo>
                  <a:lnTo>
                    <a:pt x="669706" y="227475"/>
                  </a:lnTo>
                  <a:lnTo>
                    <a:pt x="669706" y="237940"/>
                  </a:lnTo>
                  <a:lnTo>
                    <a:pt x="665355" y="241625"/>
                  </a:lnTo>
                  <a:close/>
                </a:path>
                <a:path w="2450465" h="556260">
                  <a:moveTo>
                    <a:pt x="708833" y="241625"/>
                  </a:moveTo>
                  <a:lnTo>
                    <a:pt x="702163" y="241625"/>
                  </a:lnTo>
                  <a:lnTo>
                    <a:pt x="699987" y="240777"/>
                  </a:lnTo>
                  <a:lnTo>
                    <a:pt x="692640" y="233149"/>
                  </a:lnTo>
                  <a:lnTo>
                    <a:pt x="696528" y="223347"/>
                  </a:lnTo>
                  <a:lnTo>
                    <a:pt x="704481" y="223347"/>
                  </a:lnTo>
                  <a:lnTo>
                    <a:pt x="709297" y="223458"/>
                  </a:lnTo>
                  <a:lnTo>
                    <a:pt x="713185" y="227475"/>
                  </a:lnTo>
                  <a:lnTo>
                    <a:pt x="713185" y="237940"/>
                  </a:lnTo>
                  <a:lnTo>
                    <a:pt x="708833" y="241625"/>
                  </a:lnTo>
                  <a:close/>
                </a:path>
                <a:path w="2450465" h="556260">
                  <a:moveTo>
                    <a:pt x="752347" y="241625"/>
                  </a:moveTo>
                  <a:lnTo>
                    <a:pt x="745678" y="241625"/>
                  </a:lnTo>
                  <a:lnTo>
                    <a:pt x="743502" y="240777"/>
                  </a:lnTo>
                  <a:lnTo>
                    <a:pt x="741683" y="238935"/>
                  </a:lnTo>
                  <a:lnTo>
                    <a:pt x="736119" y="233149"/>
                  </a:lnTo>
                  <a:lnTo>
                    <a:pt x="740006" y="223347"/>
                  </a:lnTo>
                  <a:lnTo>
                    <a:pt x="747960" y="223347"/>
                  </a:lnTo>
                  <a:lnTo>
                    <a:pt x="752775" y="223458"/>
                  </a:lnTo>
                  <a:lnTo>
                    <a:pt x="756663" y="227475"/>
                  </a:lnTo>
                  <a:lnTo>
                    <a:pt x="756663" y="237940"/>
                  </a:lnTo>
                  <a:lnTo>
                    <a:pt x="752347" y="241625"/>
                  </a:lnTo>
                  <a:close/>
                </a:path>
                <a:path w="2450465" h="556260">
                  <a:moveTo>
                    <a:pt x="795897" y="241625"/>
                  </a:moveTo>
                  <a:lnTo>
                    <a:pt x="789192" y="241625"/>
                  </a:lnTo>
                  <a:lnTo>
                    <a:pt x="786980" y="240777"/>
                  </a:lnTo>
                  <a:lnTo>
                    <a:pt x="785162" y="238935"/>
                  </a:lnTo>
                  <a:lnTo>
                    <a:pt x="779705" y="233149"/>
                  </a:lnTo>
                  <a:lnTo>
                    <a:pt x="783628" y="223347"/>
                  </a:lnTo>
                  <a:lnTo>
                    <a:pt x="791439" y="223347"/>
                  </a:lnTo>
                  <a:lnTo>
                    <a:pt x="796254" y="223458"/>
                  </a:lnTo>
                  <a:lnTo>
                    <a:pt x="800249" y="227475"/>
                  </a:lnTo>
                  <a:lnTo>
                    <a:pt x="800249" y="237940"/>
                  </a:lnTo>
                  <a:lnTo>
                    <a:pt x="795897" y="241625"/>
                  </a:lnTo>
                  <a:close/>
                </a:path>
                <a:path w="2450465" h="556260">
                  <a:moveTo>
                    <a:pt x="839376" y="241625"/>
                  </a:moveTo>
                  <a:lnTo>
                    <a:pt x="832671" y="241625"/>
                  </a:lnTo>
                  <a:lnTo>
                    <a:pt x="830459" y="240777"/>
                  </a:lnTo>
                  <a:lnTo>
                    <a:pt x="828640" y="238935"/>
                  </a:lnTo>
                  <a:lnTo>
                    <a:pt x="823183" y="233149"/>
                  </a:lnTo>
                  <a:lnTo>
                    <a:pt x="827107" y="223347"/>
                  </a:lnTo>
                  <a:lnTo>
                    <a:pt x="834918" y="223347"/>
                  </a:lnTo>
                  <a:lnTo>
                    <a:pt x="839733" y="223458"/>
                  </a:lnTo>
                  <a:lnTo>
                    <a:pt x="843763" y="227475"/>
                  </a:lnTo>
                  <a:lnTo>
                    <a:pt x="843763" y="237940"/>
                  </a:lnTo>
                  <a:lnTo>
                    <a:pt x="839376" y="241625"/>
                  </a:lnTo>
                  <a:close/>
                </a:path>
                <a:path w="2450465" h="556260">
                  <a:moveTo>
                    <a:pt x="882855" y="241625"/>
                  </a:moveTo>
                  <a:lnTo>
                    <a:pt x="876149" y="241625"/>
                  </a:lnTo>
                  <a:lnTo>
                    <a:pt x="873938" y="240777"/>
                  </a:lnTo>
                  <a:lnTo>
                    <a:pt x="872155" y="238935"/>
                  </a:lnTo>
                  <a:lnTo>
                    <a:pt x="866662" y="233149"/>
                  </a:lnTo>
                  <a:lnTo>
                    <a:pt x="870585" y="223347"/>
                  </a:lnTo>
                  <a:lnTo>
                    <a:pt x="878397" y="223347"/>
                  </a:lnTo>
                  <a:lnTo>
                    <a:pt x="883319" y="223458"/>
                  </a:lnTo>
                  <a:lnTo>
                    <a:pt x="887242" y="227475"/>
                  </a:lnTo>
                  <a:lnTo>
                    <a:pt x="887242" y="237940"/>
                  </a:lnTo>
                  <a:lnTo>
                    <a:pt x="882855" y="241625"/>
                  </a:lnTo>
                  <a:close/>
                </a:path>
                <a:path w="2450465" h="556260">
                  <a:moveTo>
                    <a:pt x="926333" y="241625"/>
                  </a:moveTo>
                  <a:lnTo>
                    <a:pt x="919664" y="241625"/>
                  </a:lnTo>
                  <a:lnTo>
                    <a:pt x="917488" y="240777"/>
                  </a:lnTo>
                  <a:lnTo>
                    <a:pt x="915740" y="238935"/>
                  </a:lnTo>
                  <a:lnTo>
                    <a:pt x="910140" y="233149"/>
                  </a:lnTo>
                  <a:lnTo>
                    <a:pt x="914064" y="223347"/>
                  </a:lnTo>
                  <a:lnTo>
                    <a:pt x="921875" y="223347"/>
                  </a:lnTo>
                  <a:lnTo>
                    <a:pt x="926797" y="223458"/>
                  </a:lnTo>
                  <a:lnTo>
                    <a:pt x="930721" y="227475"/>
                  </a:lnTo>
                  <a:lnTo>
                    <a:pt x="930721" y="237940"/>
                  </a:lnTo>
                  <a:lnTo>
                    <a:pt x="926333" y="241625"/>
                  </a:lnTo>
                  <a:close/>
                </a:path>
                <a:path w="2450465" h="556260">
                  <a:moveTo>
                    <a:pt x="969812" y="241625"/>
                  </a:moveTo>
                  <a:lnTo>
                    <a:pt x="963142" y="241625"/>
                  </a:lnTo>
                  <a:lnTo>
                    <a:pt x="960966" y="240777"/>
                  </a:lnTo>
                  <a:lnTo>
                    <a:pt x="959219" y="238935"/>
                  </a:lnTo>
                  <a:lnTo>
                    <a:pt x="953620" y="233149"/>
                  </a:lnTo>
                  <a:lnTo>
                    <a:pt x="957543" y="223347"/>
                  </a:lnTo>
                  <a:lnTo>
                    <a:pt x="965354" y="223347"/>
                  </a:lnTo>
                  <a:lnTo>
                    <a:pt x="970276" y="223458"/>
                  </a:lnTo>
                  <a:lnTo>
                    <a:pt x="974199" y="227475"/>
                  </a:lnTo>
                  <a:lnTo>
                    <a:pt x="974199" y="237940"/>
                  </a:lnTo>
                  <a:lnTo>
                    <a:pt x="969812" y="241625"/>
                  </a:lnTo>
                  <a:close/>
                </a:path>
                <a:path w="2450465" h="556260">
                  <a:moveTo>
                    <a:pt x="1013290" y="241625"/>
                  </a:moveTo>
                  <a:lnTo>
                    <a:pt x="1006621" y="241625"/>
                  </a:lnTo>
                  <a:lnTo>
                    <a:pt x="1004445" y="240777"/>
                  </a:lnTo>
                  <a:lnTo>
                    <a:pt x="1002697" y="238935"/>
                  </a:lnTo>
                  <a:lnTo>
                    <a:pt x="997097" y="233149"/>
                  </a:lnTo>
                  <a:lnTo>
                    <a:pt x="1001021" y="223347"/>
                  </a:lnTo>
                  <a:lnTo>
                    <a:pt x="1008940" y="223347"/>
                  </a:lnTo>
                  <a:lnTo>
                    <a:pt x="1013755" y="223458"/>
                  </a:lnTo>
                  <a:lnTo>
                    <a:pt x="1017678" y="227475"/>
                  </a:lnTo>
                  <a:lnTo>
                    <a:pt x="1017678" y="237940"/>
                  </a:lnTo>
                  <a:lnTo>
                    <a:pt x="1013290" y="241625"/>
                  </a:lnTo>
                  <a:close/>
                </a:path>
                <a:path w="2450465" h="556260">
                  <a:moveTo>
                    <a:pt x="1187348" y="241625"/>
                  </a:moveTo>
                  <a:lnTo>
                    <a:pt x="1180607" y="241625"/>
                  </a:lnTo>
                  <a:lnTo>
                    <a:pt x="1178396" y="240777"/>
                  </a:lnTo>
                  <a:lnTo>
                    <a:pt x="1176612" y="238935"/>
                  </a:lnTo>
                  <a:lnTo>
                    <a:pt x="1171120" y="233149"/>
                  </a:lnTo>
                  <a:lnTo>
                    <a:pt x="1175043" y="223347"/>
                  </a:lnTo>
                  <a:lnTo>
                    <a:pt x="1182890" y="223347"/>
                  </a:lnTo>
                  <a:lnTo>
                    <a:pt x="1187776" y="223458"/>
                  </a:lnTo>
                  <a:lnTo>
                    <a:pt x="1191700" y="227475"/>
                  </a:lnTo>
                  <a:lnTo>
                    <a:pt x="1191700" y="237940"/>
                  </a:lnTo>
                  <a:lnTo>
                    <a:pt x="1187348" y="241625"/>
                  </a:lnTo>
                  <a:close/>
                </a:path>
                <a:path w="2450465" h="556260">
                  <a:moveTo>
                    <a:pt x="1230827" y="241625"/>
                  </a:moveTo>
                  <a:lnTo>
                    <a:pt x="1224157" y="241625"/>
                  </a:lnTo>
                  <a:lnTo>
                    <a:pt x="1221981" y="240777"/>
                  </a:lnTo>
                  <a:lnTo>
                    <a:pt x="1214634" y="233149"/>
                  </a:lnTo>
                  <a:lnTo>
                    <a:pt x="1218522" y="223347"/>
                  </a:lnTo>
                  <a:lnTo>
                    <a:pt x="1226369" y="223347"/>
                  </a:lnTo>
                  <a:lnTo>
                    <a:pt x="1231255" y="223458"/>
                  </a:lnTo>
                  <a:lnTo>
                    <a:pt x="1235179" y="227475"/>
                  </a:lnTo>
                  <a:lnTo>
                    <a:pt x="1235179" y="237940"/>
                  </a:lnTo>
                  <a:lnTo>
                    <a:pt x="1230827" y="241625"/>
                  </a:lnTo>
                  <a:close/>
                </a:path>
                <a:path w="2450465" h="556260">
                  <a:moveTo>
                    <a:pt x="1274305" y="241625"/>
                  </a:moveTo>
                  <a:lnTo>
                    <a:pt x="1267636" y="241625"/>
                  </a:lnTo>
                  <a:lnTo>
                    <a:pt x="1265460" y="240777"/>
                  </a:lnTo>
                  <a:lnTo>
                    <a:pt x="1258112" y="233149"/>
                  </a:lnTo>
                  <a:lnTo>
                    <a:pt x="1262001" y="223347"/>
                  </a:lnTo>
                  <a:lnTo>
                    <a:pt x="1269847" y="223347"/>
                  </a:lnTo>
                  <a:lnTo>
                    <a:pt x="1274770" y="223458"/>
                  </a:lnTo>
                  <a:lnTo>
                    <a:pt x="1278657" y="227475"/>
                  </a:lnTo>
                  <a:lnTo>
                    <a:pt x="1278657" y="237940"/>
                  </a:lnTo>
                  <a:lnTo>
                    <a:pt x="1274305" y="241625"/>
                  </a:lnTo>
                  <a:close/>
                </a:path>
                <a:path w="2450465" h="556260">
                  <a:moveTo>
                    <a:pt x="1317784" y="241625"/>
                  </a:moveTo>
                  <a:lnTo>
                    <a:pt x="1311115" y="241625"/>
                  </a:lnTo>
                  <a:lnTo>
                    <a:pt x="1308939" y="240777"/>
                  </a:lnTo>
                  <a:lnTo>
                    <a:pt x="1301591" y="233149"/>
                  </a:lnTo>
                  <a:lnTo>
                    <a:pt x="1305479" y="223347"/>
                  </a:lnTo>
                  <a:lnTo>
                    <a:pt x="1313433" y="223347"/>
                  </a:lnTo>
                  <a:lnTo>
                    <a:pt x="1318248" y="223458"/>
                  </a:lnTo>
                  <a:lnTo>
                    <a:pt x="1322136" y="227475"/>
                  </a:lnTo>
                  <a:lnTo>
                    <a:pt x="1322136" y="237940"/>
                  </a:lnTo>
                  <a:lnTo>
                    <a:pt x="1317784" y="241625"/>
                  </a:lnTo>
                  <a:close/>
                </a:path>
                <a:path w="2450465" h="556260">
                  <a:moveTo>
                    <a:pt x="1361298" y="241625"/>
                  </a:moveTo>
                  <a:lnTo>
                    <a:pt x="1354629" y="241625"/>
                  </a:lnTo>
                  <a:lnTo>
                    <a:pt x="1352453" y="240777"/>
                  </a:lnTo>
                  <a:lnTo>
                    <a:pt x="1350634" y="238935"/>
                  </a:lnTo>
                  <a:lnTo>
                    <a:pt x="1345070" y="233149"/>
                  </a:lnTo>
                  <a:lnTo>
                    <a:pt x="1349065" y="223347"/>
                  </a:lnTo>
                  <a:lnTo>
                    <a:pt x="1356912" y="223347"/>
                  </a:lnTo>
                  <a:lnTo>
                    <a:pt x="1361726" y="223458"/>
                  </a:lnTo>
                  <a:lnTo>
                    <a:pt x="1365615" y="227475"/>
                  </a:lnTo>
                  <a:lnTo>
                    <a:pt x="1365615" y="237940"/>
                  </a:lnTo>
                  <a:lnTo>
                    <a:pt x="1361298" y="241625"/>
                  </a:lnTo>
                  <a:close/>
                </a:path>
                <a:path w="2450465" h="556260">
                  <a:moveTo>
                    <a:pt x="1404848" y="241625"/>
                  </a:moveTo>
                  <a:lnTo>
                    <a:pt x="1398143" y="241625"/>
                  </a:lnTo>
                  <a:lnTo>
                    <a:pt x="1395932" y="240777"/>
                  </a:lnTo>
                  <a:lnTo>
                    <a:pt x="1394113" y="238935"/>
                  </a:lnTo>
                  <a:lnTo>
                    <a:pt x="1388655" y="233149"/>
                  </a:lnTo>
                  <a:lnTo>
                    <a:pt x="1392579" y="223347"/>
                  </a:lnTo>
                  <a:lnTo>
                    <a:pt x="1400390" y="223347"/>
                  </a:lnTo>
                  <a:lnTo>
                    <a:pt x="1405205" y="223458"/>
                  </a:lnTo>
                  <a:lnTo>
                    <a:pt x="1409200" y="227475"/>
                  </a:lnTo>
                  <a:lnTo>
                    <a:pt x="1409200" y="237940"/>
                  </a:lnTo>
                  <a:lnTo>
                    <a:pt x="1404848" y="241625"/>
                  </a:lnTo>
                  <a:close/>
                </a:path>
                <a:path w="2450465" h="556260">
                  <a:moveTo>
                    <a:pt x="1448327" y="241625"/>
                  </a:moveTo>
                  <a:lnTo>
                    <a:pt x="1441622" y="241625"/>
                  </a:lnTo>
                  <a:lnTo>
                    <a:pt x="1439411" y="240777"/>
                  </a:lnTo>
                  <a:lnTo>
                    <a:pt x="1437591" y="238935"/>
                  </a:lnTo>
                  <a:lnTo>
                    <a:pt x="1432134" y="233149"/>
                  </a:lnTo>
                  <a:lnTo>
                    <a:pt x="1436058" y="223347"/>
                  </a:lnTo>
                  <a:lnTo>
                    <a:pt x="1443869" y="223347"/>
                  </a:lnTo>
                  <a:lnTo>
                    <a:pt x="1448684" y="223458"/>
                  </a:lnTo>
                  <a:lnTo>
                    <a:pt x="1452715" y="227475"/>
                  </a:lnTo>
                  <a:lnTo>
                    <a:pt x="1452715" y="237940"/>
                  </a:lnTo>
                  <a:lnTo>
                    <a:pt x="1448327" y="241625"/>
                  </a:lnTo>
                  <a:close/>
                </a:path>
                <a:path w="2450465" h="556260">
                  <a:moveTo>
                    <a:pt x="1491806" y="241625"/>
                  </a:moveTo>
                  <a:lnTo>
                    <a:pt x="1485101" y="241625"/>
                  </a:lnTo>
                  <a:lnTo>
                    <a:pt x="1482889" y="240777"/>
                  </a:lnTo>
                  <a:lnTo>
                    <a:pt x="1481106" y="238935"/>
                  </a:lnTo>
                  <a:lnTo>
                    <a:pt x="1475613" y="233149"/>
                  </a:lnTo>
                  <a:lnTo>
                    <a:pt x="1479537" y="223347"/>
                  </a:lnTo>
                  <a:lnTo>
                    <a:pt x="1487347" y="223347"/>
                  </a:lnTo>
                  <a:lnTo>
                    <a:pt x="1492270" y="223458"/>
                  </a:lnTo>
                  <a:lnTo>
                    <a:pt x="1496193" y="227475"/>
                  </a:lnTo>
                  <a:lnTo>
                    <a:pt x="1496193" y="237940"/>
                  </a:lnTo>
                  <a:lnTo>
                    <a:pt x="1491806" y="241625"/>
                  </a:lnTo>
                  <a:close/>
                </a:path>
                <a:path w="2450465" h="556260">
                  <a:moveTo>
                    <a:pt x="1535285" y="241625"/>
                  </a:moveTo>
                  <a:lnTo>
                    <a:pt x="1528615" y="241625"/>
                  </a:lnTo>
                  <a:lnTo>
                    <a:pt x="1526439" y="240777"/>
                  </a:lnTo>
                  <a:lnTo>
                    <a:pt x="1524691" y="238935"/>
                  </a:lnTo>
                  <a:lnTo>
                    <a:pt x="1519092" y="233149"/>
                  </a:lnTo>
                  <a:lnTo>
                    <a:pt x="1523015" y="223347"/>
                  </a:lnTo>
                  <a:lnTo>
                    <a:pt x="1530826" y="223347"/>
                  </a:lnTo>
                  <a:lnTo>
                    <a:pt x="1535748" y="223458"/>
                  </a:lnTo>
                  <a:lnTo>
                    <a:pt x="1539672" y="227475"/>
                  </a:lnTo>
                  <a:lnTo>
                    <a:pt x="1539672" y="237940"/>
                  </a:lnTo>
                  <a:lnTo>
                    <a:pt x="1535285" y="241625"/>
                  </a:lnTo>
                  <a:close/>
                </a:path>
                <a:path w="2450465" h="556260">
                  <a:moveTo>
                    <a:pt x="1578763" y="241625"/>
                  </a:moveTo>
                  <a:lnTo>
                    <a:pt x="1572094" y="241625"/>
                  </a:lnTo>
                  <a:lnTo>
                    <a:pt x="1569918" y="240777"/>
                  </a:lnTo>
                  <a:lnTo>
                    <a:pt x="1568170" y="238935"/>
                  </a:lnTo>
                  <a:lnTo>
                    <a:pt x="1562570" y="233149"/>
                  </a:lnTo>
                  <a:lnTo>
                    <a:pt x="1566494" y="223347"/>
                  </a:lnTo>
                  <a:lnTo>
                    <a:pt x="1574305" y="223347"/>
                  </a:lnTo>
                  <a:lnTo>
                    <a:pt x="1579227" y="223458"/>
                  </a:lnTo>
                  <a:lnTo>
                    <a:pt x="1583151" y="227475"/>
                  </a:lnTo>
                  <a:lnTo>
                    <a:pt x="1583151" y="237940"/>
                  </a:lnTo>
                  <a:lnTo>
                    <a:pt x="1578763" y="241625"/>
                  </a:lnTo>
                  <a:close/>
                </a:path>
                <a:path w="2450465" h="556260">
                  <a:moveTo>
                    <a:pt x="1622242" y="241625"/>
                  </a:moveTo>
                  <a:lnTo>
                    <a:pt x="1615572" y="241625"/>
                  </a:lnTo>
                  <a:lnTo>
                    <a:pt x="1613397" y="240777"/>
                  </a:lnTo>
                  <a:lnTo>
                    <a:pt x="1611649" y="238935"/>
                  </a:lnTo>
                  <a:lnTo>
                    <a:pt x="1606049" y="233149"/>
                  </a:lnTo>
                  <a:lnTo>
                    <a:pt x="1609972" y="223347"/>
                  </a:lnTo>
                  <a:lnTo>
                    <a:pt x="1617890" y="223347"/>
                  </a:lnTo>
                  <a:lnTo>
                    <a:pt x="1622706" y="223458"/>
                  </a:lnTo>
                  <a:lnTo>
                    <a:pt x="1626630" y="227475"/>
                  </a:lnTo>
                  <a:lnTo>
                    <a:pt x="1626630" y="237940"/>
                  </a:lnTo>
                  <a:lnTo>
                    <a:pt x="1622242" y="241625"/>
                  </a:lnTo>
                  <a:close/>
                </a:path>
                <a:path w="2450465" h="556260">
                  <a:moveTo>
                    <a:pt x="1234965" y="275195"/>
                  </a:moveTo>
                  <a:lnTo>
                    <a:pt x="1231397" y="272984"/>
                  </a:lnTo>
                  <a:lnTo>
                    <a:pt x="1227688" y="270810"/>
                  </a:lnTo>
                  <a:lnTo>
                    <a:pt x="1223908" y="268710"/>
                  </a:lnTo>
                  <a:lnTo>
                    <a:pt x="1224692" y="268489"/>
                  </a:lnTo>
                  <a:lnTo>
                    <a:pt x="1225583" y="268378"/>
                  </a:lnTo>
                  <a:lnTo>
                    <a:pt x="1230363" y="268378"/>
                  </a:lnTo>
                  <a:lnTo>
                    <a:pt x="1233965" y="271142"/>
                  </a:lnTo>
                  <a:lnTo>
                    <a:pt x="1234965" y="275195"/>
                  </a:lnTo>
                  <a:close/>
                </a:path>
                <a:path w="2450465" h="556260">
                  <a:moveTo>
                    <a:pt x="1612433" y="284555"/>
                  </a:moveTo>
                  <a:lnTo>
                    <a:pt x="1610294" y="282934"/>
                  </a:lnTo>
                  <a:lnTo>
                    <a:pt x="1609081" y="280281"/>
                  </a:lnTo>
                  <a:lnTo>
                    <a:pt x="1609081" y="272284"/>
                  </a:lnTo>
                  <a:lnTo>
                    <a:pt x="1613183" y="268341"/>
                  </a:lnTo>
                  <a:lnTo>
                    <a:pt x="1618676" y="268341"/>
                  </a:lnTo>
                  <a:lnTo>
                    <a:pt x="1619531" y="268452"/>
                  </a:lnTo>
                  <a:lnTo>
                    <a:pt x="1620351" y="268710"/>
                  </a:lnTo>
                  <a:lnTo>
                    <a:pt x="1617462" y="273795"/>
                  </a:lnTo>
                  <a:lnTo>
                    <a:pt x="1614787" y="279101"/>
                  </a:lnTo>
                  <a:lnTo>
                    <a:pt x="1612433" y="284555"/>
                  </a:lnTo>
                  <a:close/>
                </a:path>
                <a:path w="2450465" h="556260">
                  <a:moveTo>
                    <a:pt x="1969430" y="286471"/>
                  </a:moveTo>
                  <a:lnTo>
                    <a:pt x="1964044" y="286471"/>
                  </a:lnTo>
                  <a:lnTo>
                    <a:pt x="1962260" y="285919"/>
                  </a:lnTo>
                  <a:lnTo>
                    <a:pt x="1960726" y="284776"/>
                  </a:lnTo>
                  <a:lnTo>
                    <a:pt x="1959585" y="281865"/>
                  </a:lnTo>
                  <a:lnTo>
                    <a:pt x="1958372" y="278991"/>
                  </a:lnTo>
                  <a:lnTo>
                    <a:pt x="1957124" y="276227"/>
                  </a:lnTo>
                  <a:lnTo>
                    <a:pt x="1957695" y="271731"/>
                  </a:lnTo>
                  <a:lnTo>
                    <a:pt x="1961369" y="268378"/>
                  </a:lnTo>
                  <a:lnTo>
                    <a:pt x="1965863" y="268378"/>
                  </a:lnTo>
                  <a:lnTo>
                    <a:pt x="1971783" y="268268"/>
                  </a:lnTo>
                  <a:lnTo>
                    <a:pt x="1976028" y="274385"/>
                  </a:lnTo>
                  <a:lnTo>
                    <a:pt x="1974245" y="280133"/>
                  </a:lnTo>
                  <a:lnTo>
                    <a:pt x="1972961" y="284113"/>
                  </a:lnTo>
                  <a:lnTo>
                    <a:pt x="1969430" y="286471"/>
                  </a:lnTo>
                  <a:close/>
                </a:path>
                <a:path w="2450465" h="556260">
                  <a:moveTo>
                    <a:pt x="2013800" y="286545"/>
                  </a:moveTo>
                  <a:lnTo>
                    <a:pt x="2007095" y="286545"/>
                  </a:lnTo>
                  <a:lnTo>
                    <a:pt x="2004883" y="285698"/>
                  </a:lnTo>
                  <a:lnTo>
                    <a:pt x="2003064" y="283855"/>
                  </a:lnTo>
                  <a:lnTo>
                    <a:pt x="1997607" y="278070"/>
                  </a:lnTo>
                  <a:lnTo>
                    <a:pt x="2001530" y="268378"/>
                  </a:lnTo>
                  <a:lnTo>
                    <a:pt x="2014157" y="268378"/>
                  </a:lnTo>
                  <a:lnTo>
                    <a:pt x="2018151" y="272395"/>
                  </a:lnTo>
                  <a:lnTo>
                    <a:pt x="2018151" y="282860"/>
                  </a:lnTo>
                  <a:lnTo>
                    <a:pt x="2013800" y="286545"/>
                  </a:lnTo>
                  <a:close/>
                </a:path>
                <a:path w="2450465" h="556260">
                  <a:moveTo>
                    <a:pt x="2057279" y="286545"/>
                  </a:moveTo>
                  <a:lnTo>
                    <a:pt x="2050573" y="286545"/>
                  </a:lnTo>
                  <a:lnTo>
                    <a:pt x="2048362" y="285698"/>
                  </a:lnTo>
                  <a:lnTo>
                    <a:pt x="2046543" y="283855"/>
                  </a:lnTo>
                  <a:lnTo>
                    <a:pt x="2041086" y="278070"/>
                  </a:lnTo>
                  <a:lnTo>
                    <a:pt x="2045009" y="268378"/>
                  </a:lnTo>
                  <a:lnTo>
                    <a:pt x="2057635" y="268378"/>
                  </a:lnTo>
                  <a:lnTo>
                    <a:pt x="2061665" y="272395"/>
                  </a:lnTo>
                  <a:lnTo>
                    <a:pt x="2061665" y="282860"/>
                  </a:lnTo>
                  <a:lnTo>
                    <a:pt x="2057279" y="286545"/>
                  </a:lnTo>
                  <a:close/>
                </a:path>
                <a:path w="2450465" h="556260">
                  <a:moveTo>
                    <a:pt x="2100757" y="286545"/>
                  </a:moveTo>
                  <a:lnTo>
                    <a:pt x="2094051" y="286545"/>
                  </a:lnTo>
                  <a:lnTo>
                    <a:pt x="2091840" y="285698"/>
                  </a:lnTo>
                  <a:lnTo>
                    <a:pt x="2090057" y="283855"/>
                  </a:lnTo>
                  <a:lnTo>
                    <a:pt x="2084564" y="278070"/>
                  </a:lnTo>
                  <a:lnTo>
                    <a:pt x="2088487" y="268378"/>
                  </a:lnTo>
                  <a:lnTo>
                    <a:pt x="2101221" y="268378"/>
                  </a:lnTo>
                  <a:lnTo>
                    <a:pt x="2105145" y="272395"/>
                  </a:lnTo>
                  <a:lnTo>
                    <a:pt x="2105145" y="282860"/>
                  </a:lnTo>
                  <a:lnTo>
                    <a:pt x="2100757" y="286545"/>
                  </a:lnTo>
                  <a:close/>
                </a:path>
                <a:path w="2450465" h="556260">
                  <a:moveTo>
                    <a:pt x="2144236" y="286545"/>
                  </a:moveTo>
                  <a:lnTo>
                    <a:pt x="2137566" y="286545"/>
                  </a:lnTo>
                  <a:lnTo>
                    <a:pt x="2135390" y="285698"/>
                  </a:lnTo>
                  <a:lnTo>
                    <a:pt x="2133643" y="283855"/>
                  </a:lnTo>
                  <a:lnTo>
                    <a:pt x="2128043" y="278070"/>
                  </a:lnTo>
                  <a:lnTo>
                    <a:pt x="2131966" y="268378"/>
                  </a:lnTo>
                  <a:lnTo>
                    <a:pt x="2144700" y="268378"/>
                  </a:lnTo>
                  <a:lnTo>
                    <a:pt x="2148623" y="272395"/>
                  </a:lnTo>
                  <a:lnTo>
                    <a:pt x="2148623" y="282860"/>
                  </a:lnTo>
                  <a:lnTo>
                    <a:pt x="2144236" y="286545"/>
                  </a:lnTo>
                  <a:close/>
                </a:path>
                <a:path w="2450465" h="556260">
                  <a:moveTo>
                    <a:pt x="2187715" y="286545"/>
                  </a:moveTo>
                  <a:lnTo>
                    <a:pt x="2181045" y="286545"/>
                  </a:lnTo>
                  <a:lnTo>
                    <a:pt x="2178870" y="285698"/>
                  </a:lnTo>
                  <a:lnTo>
                    <a:pt x="2177122" y="283855"/>
                  </a:lnTo>
                  <a:lnTo>
                    <a:pt x="2171522" y="278070"/>
                  </a:lnTo>
                  <a:lnTo>
                    <a:pt x="2175445" y="268378"/>
                  </a:lnTo>
                  <a:lnTo>
                    <a:pt x="2188178" y="268378"/>
                  </a:lnTo>
                  <a:lnTo>
                    <a:pt x="2192101" y="272395"/>
                  </a:lnTo>
                  <a:lnTo>
                    <a:pt x="2192101" y="282860"/>
                  </a:lnTo>
                  <a:lnTo>
                    <a:pt x="2187715" y="286545"/>
                  </a:lnTo>
                  <a:close/>
                </a:path>
                <a:path w="2450465" h="556260">
                  <a:moveTo>
                    <a:pt x="2231265" y="286545"/>
                  </a:moveTo>
                  <a:lnTo>
                    <a:pt x="2224595" y="286545"/>
                  </a:lnTo>
                  <a:lnTo>
                    <a:pt x="2222383" y="285698"/>
                  </a:lnTo>
                  <a:lnTo>
                    <a:pt x="2215001" y="278070"/>
                  </a:lnTo>
                  <a:lnTo>
                    <a:pt x="2218924" y="268378"/>
                  </a:lnTo>
                  <a:lnTo>
                    <a:pt x="2231657" y="268378"/>
                  </a:lnTo>
                  <a:lnTo>
                    <a:pt x="2235580" y="272395"/>
                  </a:lnTo>
                  <a:lnTo>
                    <a:pt x="2235580" y="282860"/>
                  </a:lnTo>
                  <a:lnTo>
                    <a:pt x="2231265" y="286545"/>
                  </a:lnTo>
                  <a:close/>
                </a:path>
                <a:path w="2450465" h="556260">
                  <a:moveTo>
                    <a:pt x="2274744" y="286545"/>
                  </a:moveTo>
                  <a:lnTo>
                    <a:pt x="2268073" y="286545"/>
                  </a:lnTo>
                  <a:lnTo>
                    <a:pt x="2265862" y="285698"/>
                  </a:lnTo>
                  <a:lnTo>
                    <a:pt x="2258479" y="278070"/>
                  </a:lnTo>
                  <a:lnTo>
                    <a:pt x="2262509" y="268378"/>
                  </a:lnTo>
                  <a:lnTo>
                    <a:pt x="2275136" y="268378"/>
                  </a:lnTo>
                  <a:lnTo>
                    <a:pt x="2279059" y="272395"/>
                  </a:lnTo>
                  <a:lnTo>
                    <a:pt x="2279059" y="282860"/>
                  </a:lnTo>
                  <a:lnTo>
                    <a:pt x="2274744" y="286545"/>
                  </a:lnTo>
                  <a:close/>
                </a:path>
                <a:path w="2450465" h="556260">
                  <a:moveTo>
                    <a:pt x="2318294" y="286545"/>
                  </a:moveTo>
                  <a:lnTo>
                    <a:pt x="2311552" y="286545"/>
                  </a:lnTo>
                  <a:lnTo>
                    <a:pt x="2309340" y="285698"/>
                  </a:lnTo>
                  <a:lnTo>
                    <a:pt x="2307558" y="283855"/>
                  </a:lnTo>
                  <a:lnTo>
                    <a:pt x="2302065" y="278070"/>
                  </a:lnTo>
                  <a:lnTo>
                    <a:pt x="2305988" y="268378"/>
                  </a:lnTo>
                  <a:lnTo>
                    <a:pt x="2318615" y="268378"/>
                  </a:lnTo>
                  <a:lnTo>
                    <a:pt x="2322645" y="272395"/>
                  </a:lnTo>
                  <a:lnTo>
                    <a:pt x="2322645" y="282860"/>
                  </a:lnTo>
                  <a:lnTo>
                    <a:pt x="2318294" y="286545"/>
                  </a:lnTo>
                  <a:close/>
                </a:path>
                <a:path w="2450465" h="556260">
                  <a:moveTo>
                    <a:pt x="2361772" y="286545"/>
                  </a:moveTo>
                  <a:lnTo>
                    <a:pt x="2355031" y="286545"/>
                  </a:lnTo>
                  <a:lnTo>
                    <a:pt x="2352820" y="285698"/>
                  </a:lnTo>
                  <a:lnTo>
                    <a:pt x="2351036" y="283855"/>
                  </a:lnTo>
                  <a:lnTo>
                    <a:pt x="2345544" y="278070"/>
                  </a:lnTo>
                  <a:lnTo>
                    <a:pt x="2349467" y="268378"/>
                  </a:lnTo>
                  <a:lnTo>
                    <a:pt x="2362093" y="268378"/>
                  </a:lnTo>
                  <a:lnTo>
                    <a:pt x="2366123" y="272395"/>
                  </a:lnTo>
                  <a:lnTo>
                    <a:pt x="2366123" y="282860"/>
                  </a:lnTo>
                  <a:lnTo>
                    <a:pt x="2361772" y="286545"/>
                  </a:lnTo>
                  <a:close/>
                </a:path>
                <a:path w="2450465" h="556260">
                  <a:moveTo>
                    <a:pt x="2405251" y="286545"/>
                  </a:moveTo>
                  <a:lnTo>
                    <a:pt x="2398509" y="286545"/>
                  </a:lnTo>
                  <a:lnTo>
                    <a:pt x="2396298" y="285698"/>
                  </a:lnTo>
                  <a:lnTo>
                    <a:pt x="2394515" y="283855"/>
                  </a:lnTo>
                  <a:lnTo>
                    <a:pt x="2389022" y="278070"/>
                  </a:lnTo>
                  <a:lnTo>
                    <a:pt x="2392945" y="268378"/>
                  </a:lnTo>
                  <a:lnTo>
                    <a:pt x="2405679" y="268378"/>
                  </a:lnTo>
                  <a:lnTo>
                    <a:pt x="2409602" y="272395"/>
                  </a:lnTo>
                  <a:lnTo>
                    <a:pt x="2409602" y="282860"/>
                  </a:lnTo>
                  <a:lnTo>
                    <a:pt x="2405251" y="286545"/>
                  </a:lnTo>
                  <a:close/>
                </a:path>
                <a:path w="2450465" h="556260">
                  <a:moveTo>
                    <a:pt x="186982" y="286545"/>
                  </a:moveTo>
                  <a:lnTo>
                    <a:pt x="180276" y="286545"/>
                  </a:lnTo>
                  <a:lnTo>
                    <a:pt x="178029" y="285734"/>
                  </a:lnTo>
                  <a:lnTo>
                    <a:pt x="170646" y="278070"/>
                  </a:lnTo>
                  <a:lnTo>
                    <a:pt x="174676" y="268378"/>
                  </a:lnTo>
                  <a:lnTo>
                    <a:pt x="187303" y="268378"/>
                  </a:lnTo>
                  <a:lnTo>
                    <a:pt x="191190" y="272395"/>
                  </a:lnTo>
                  <a:lnTo>
                    <a:pt x="191333" y="277369"/>
                  </a:lnTo>
                  <a:lnTo>
                    <a:pt x="191333" y="282934"/>
                  </a:lnTo>
                  <a:lnTo>
                    <a:pt x="186982" y="286545"/>
                  </a:lnTo>
                  <a:close/>
                </a:path>
                <a:path w="2450465" h="556260">
                  <a:moveTo>
                    <a:pt x="230460" y="286545"/>
                  </a:moveTo>
                  <a:lnTo>
                    <a:pt x="223755" y="286545"/>
                  </a:lnTo>
                  <a:lnTo>
                    <a:pt x="221508" y="285734"/>
                  </a:lnTo>
                  <a:lnTo>
                    <a:pt x="219689" y="283855"/>
                  </a:lnTo>
                  <a:lnTo>
                    <a:pt x="214232" y="278070"/>
                  </a:lnTo>
                  <a:lnTo>
                    <a:pt x="218155" y="268378"/>
                  </a:lnTo>
                  <a:lnTo>
                    <a:pt x="230781" y="268378"/>
                  </a:lnTo>
                  <a:lnTo>
                    <a:pt x="234812" y="272395"/>
                  </a:lnTo>
                  <a:lnTo>
                    <a:pt x="234812" y="282934"/>
                  </a:lnTo>
                  <a:lnTo>
                    <a:pt x="230460" y="286545"/>
                  </a:lnTo>
                  <a:close/>
                </a:path>
                <a:path w="2450465" h="556260">
                  <a:moveTo>
                    <a:pt x="273939" y="286545"/>
                  </a:moveTo>
                  <a:lnTo>
                    <a:pt x="267234" y="286545"/>
                  </a:lnTo>
                  <a:lnTo>
                    <a:pt x="264987" y="285734"/>
                  </a:lnTo>
                  <a:lnTo>
                    <a:pt x="257710" y="278070"/>
                  </a:lnTo>
                  <a:lnTo>
                    <a:pt x="261634" y="268378"/>
                  </a:lnTo>
                  <a:lnTo>
                    <a:pt x="274367" y="268378"/>
                  </a:lnTo>
                  <a:lnTo>
                    <a:pt x="278291" y="272395"/>
                  </a:lnTo>
                  <a:lnTo>
                    <a:pt x="278291" y="282934"/>
                  </a:lnTo>
                  <a:lnTo>
                    <a:pt x="273939" y="286545"/>
                  </a:lnTo>
                  <a:close/>
                </a:path>
                <a:path w="2450465" h="556260">
                  <a:moveTo>
                    <a:pt x="317418" y="286545"/>
                  </a:moveTo>
                  <a:lnTo>
                    <a:pt x="310748" y="286545"/>
                  </a:lnTo>
                  <a:lnTo>
                    <a:pt x="308572" y="285734"/>
                  </a:lnTo>
                  <a:lnTo>
                    <a:pt x="306789" y="283855"/>
                  </a:lnTo>
                  <a:lnTo>
                    <a:pt x="301189" y="278070"/>
                  </a:lnTo>
                  <a:lnTo>
                    <a:pt x="305113" y="268378"/>
                  </a:lnTo>
                  <a:lnTo>
                    <a:pt x="317846" y="268378"/>
                  </a:lnTo>
                  <a:lnTo>
                    <a:pt x="321769" y="272395"/>
                  </a:lnTo>
                  <a:lnTo>
                    <a:pt x="321769" y="282934"/>
                  </a:lnTo>
                  <a:lnTo>
                    <a:pt x="317418" y="286545"/>
                  </a:lnTo>
                  <a:close/>
                </a:path>
                <a:path w="2450465" h="556260">
                  <a:moveTo>
                    <a:pt x="360897" y="286545"/>
                  </a:moveTo>
                  <a:lnTo>
                    <a:pt x="354227" y="286545"/>
                  </a:lnTo>
                  <a:lnTo>
                    <a:pt x="352051" y="285734"/>
                  </a:lnTo>
                  <a:lnTo>
                    <a:pt x="350268" y="283855"/>
                  </a:lnTo>
                  <a:lnTo>
                    <a:pt x="344668" y="278070"/>
                  </a:lnTo>
                  <a:lnTo>
                    <a:pt x="348591" y="268378"/>
                  </a:lnTo>
                  <a:lnTo>
                    <a:pt x="361324" y="268378"/>
                  </a:lnTo>
                  <a:lnTo>
                    <a:pt x="365248" y="272395"/>
                  </a:lnTo>
                  <a:lnTo>
                    <a:pt x="365248" y="282934"/>
                  </a:lnTo>
                  <a:lnTo>
                    <a:pt x="360897" y="286545"/>
                  </a:lnTo>
                  <a:close/>
                </a:path>
                <a:path w="2450465" h="556260">
                  <a:moveTo>
                    <a:pt x="404375" y="286545"/>
                  </a:moveTo>
                  <a:lnTo>
                    <a:pt x="397705" y="286545"/>
                  </a:lnTo>
                  <a:lnTo>
                    <a:pt x="395530" y="285734"/>
                  </a:lnTo>
                  <a:lnTo>
                    <a:pt x="393746" y="283855"/>
                  </a:lnTo>
                  <a:lnTo>
                    <a:pt x="388147" y="278070"/>
                  </a:lnTo>
                  <a:lnTo>
                    <a:pt x="392070" y="268378"/>
                  </a:lnTo>
                  <a:lnTo>
                    <a:pt x="404803" y="268378"/>
                  </a:lnTo>
                  <a:lnTo>
                    <a:pt x="408727" y="272395"/>
                  </a:lnTo>
                  <a:lnTo>
                    <a:pt x="408727" y="282934"/>
                  </a:lnTo>
                  <a:lnTo>
                    <a:pt x="404375" y="286545"/>
                  </a:lnTo>
                  <a:close/>
                </a:path>
                <a:path w="2450465" h="556260">
                  <a:moveTo>
                    <a:pt x="447925" y="286545"/>
                  </a:moveTo>
                  <a:lnTo>
                    <a:pt x="441255" y="286545"/>
                  </a:lnTo>
                  <a:lnTo>
                    <a:pt x="439044" y="285734"/>
                  </a:lnTo>
                  <a:lnTo>
                    <a:pt x="431625" y="278070"/>
                  </a:lnTo>
                  <a:lnTo>
                    <a:pt x="435549" y="268378"/>
                  </a:lnTo>
                  <a:lnTo>
                    <a:pt x="448282" y="268378"/>
                  </a:lnTo>
                  <a:lnTo>
                    <a:pt x="452205" y="272395"/>
                  </a:lnTo>
                  <a:lnTo>
                    <a:pt x="452205" y="282934"/>
                  </a:lnTo>
                  <a:lnTo>
                    <a:pt x="447925" y="286545"/>
                  </a:lnTo>
                  <a:close/>
                </a:path>
                <a:path w="2450465" h="556260">
                  <a:moveTo>
                    <a:pt x="491440" y="286545"/>
                  </a:moveTo>
                  <a:lnTo>
                    <a:pt x="484734" y="286545"/>
                  </a:lnTo>
                  <a:lnTo>
                    <a:pt x="482523" y="285734"/>
                  </a:lnTo>
                  <a:lnTo>
                    <a:pt x="475104" y="278070"/>
                  </a:lnTo>
                  <a:lnTo>
                    <a:pt x="479134" y="268378"/>
                  </a:lnTo>
                  <a:lnTo>
                    <a:pt x="491761" y="268378"/>
                  </a:lnTo>
                  <a:lnTo>
                    <a:pt x="495791" y="272395"/>
                  </a:lnTo>
                  <a:lnTo>
                    <a:pt x="495791" y="282934"/>
                  </a:lnTo>
                  <a:lnTo>
                    <a:pt x="491440" y="286545"/>
                  </a:lnTo>
                  <a:close/>
                </a:path>
                <a:path w="2450465" h="556260">
                  <a:moveTo>
                    <a:pt x="534918" y="286545"/>
                  </a:moveTo>
                  <a:lnTo>
                    <a:pt x="528213" y="286545"/>
                  </a:lnTo>
                  <a:lnTo>
                    <a:pt x="526001" y="285734"/>
                  </a:lnTo>
                  <a:lnTo>
                    <a:pt x="524182" y="283855"/>
                  </a:lnTo>
                  <a:lnTo>
                    <a:pt x="518690" y="278070"/>
                  </a:lnTo>
                  <a:lnTo>
                    <a:pt x="522613" y="268378"/>
                  </a:lnTo>
                  <a:lnTo>
                    <a:pt x="535239" y="268378"/>
                  </a:lnTo>
                  <a:lnTo>
                    <a:pt x="539270" y="272395"/>
                  </a:lnTo>
                  <a:lnTo>
                    <a:pt x="539270" y="282934"/>
                  </a:lnTo>
                  <a:lnTo>
                    <a:pt x="534918" y="286545"/>
                  </a:lnTo>
                  <a:close/>
                </a:path>
                <a:path w="2450465" h="556260">
                  <a:moveTo>
                    <a:pt x="578433" y="286545"/>
                  </a:moveTo>
                  <a:lnTo>
                    <a:pt x="571692" y="286545"/>
                  </a:lnTo>
                  <a:lnTo>
                    <a:pt x="569480" y="285734"/>
                  </a:lnTo>
                  <a:lnTo>
                    <a:pt x="567661" y="283855"/>
                  </a:lnTo>
                  <a:lnTo>
                    <a:pt x="562168" y="278070"/>
                  </a:lnTo>
                  <a:lnTo>
                    <a:pt x="566092" y="268378"/>
                  </a:lnTo>
                  <a:lnTo>
                    <a:pt x="578825" y="268378"/>
                  </a:lnTo>
                  <a:lnTo>
                    <a:pt x="582748" y="272395"/>
                  </a:lnTo>
                  <a:lnTo>
                    <a:pt x="582748" y="282934"/>
                  </a:lnTo>
                  <a:lnTo>
                    <a:pt x="578433" y="286545"/>
                  </a:lnTo>
                  <a:close/>
                </a:path>
                <a:path w="2450465" h="556260">
                  <a:moveTo>
                    <a:pt x="621912" y="286545"/>
                  </a:moveTo>
                  <a:lnTo>
                    <a:pt x="615242" y="286545"/>
                  </a:lnTo>
                  <a:lnTo>
                    <a:pt x="613030" y="285734"/>
                  </a:lnTo>
                  <a:lnTo>
                    <a:pt x="611247" y="283855"/>
                  </a:lnTo>
                  <a:lnTo>
                    <a:pt x="605683" y="278070"/>
                  </a:lnTo>
                  <a:lnTo>
                    <a:pt x="609570" y="268378"/>
                  </a:lnTo>
                  <a:lnTo>
                    <a:pt x="622304" y="268378"/>
                  </a:lnTo>
                  <a:lnTo>
                    <a:pt x="626227" y="272395"/>
                  </a:lnTo>
                  <a:lnTo>
                    <a:pt x="626227" y="282934"/>
                  </a:lnTo>
                  <a:lnTo>
                    <a:pt x="621912" y="286545"/>
                  </a:lnTo>
                  <a:close/>
                </a:path>
                <a:path w="2450465" h="556260">
                  <a:moveTo>
                    <a:pt x="665390" y="286545"/>
                  </a:moveTo>
                  <a:lnTo>
                    <a:pt x="658720" y="286545"/>
                  </a:lnTo>
                  <a:lnTo>
                    <a:pt x="656509" y="285734"/>
                  </a:lnTo>
                  <a:lnTo>
                    <a:pt x="654726" y="283855"/>
                  </a:lnTo>
                  <a:lnTo>
                    <a:pt x="649161" y="278070"/>
                  </a:lnTo>
                  <a:lnTo>
                    <a:pt x="653049" y="268378"/>
                  </a:lnTo>
                  <a:lnTo>
                    <a:pt x="665818" y="268378"/>
                  </a:lnTo>
                  <a:lnTo>
                    <a:pt x="669706" y="272395"/>
                  </a:lnTo>
                  <a:lnTo>
                    <a:pt x="669706" y="282934"/>
                  </a:lnTo>
                  <a:lnTo>
                    <a:pt x="665390" y="286545"/>
                  </a:lnTo>
                  <a:close/>
                </a:path>
                <a:path w="2450465" h="556260">
                  <a:moveTo>
                    <a:pt x="708869" y="286545"/>
                  </a:moveTo>
                  <a:lnTo>
                    <a:pt x="702199" y="286545"/>
                  </a:lnTo>
                  <a:lnTo>
                    <a:pt x="699987" y="285734"/>
                  </a:lnTo>
                  <a:lnTo>
                    <a:pt x="698204" y="283855"/>
                  </a:lnTo>
                  <a:lnTo>
                    <a:pt x="692640" y="278070"/>
                  </a:lnTo>
                  <a:lnTo>
                    <a:pt x="696528" y="268378"/>
                  </a:lnTo>
                  <a:lnTo>
                    <a:pt x="709297" y="268378"/>
                  </a:lnTo>
                  <a:lnTo>
                    <a:pt x="713185" y="272395"/>
                  </a:lnTo>
                  <a:lnTo>
                    <a:pt x="713185" y="282934"/>
                  </a:lnTo>
                  <a:lnTo>
                    <a:pt x="708869" y="286545"/>
                  </a:lnTo>
                  <a:close/>
                </a:path>
                <a:path w="2450465" h="556260">
                  <a:moveTo>
                    <a:pt x="752383" y="286545"/>
                  </a:moveTo>
                  <a:lnTo>
                    <a:pt x="745713" y="286545"/>
                  </a:lnTo>
                  <a:lnTo>
                    <a:pt x="743502" y="285734"/>
                  </a:lnTo>
                  <a:lnTo>
                    <a:pt x="736119" y="278070"/>
                  </a:lnTo>
                  <a:lnTo>
                    <a:pt x="740006" y="268378"/>
                  </a:lnTo>
                  <a:lnTo>
                    <a:pt x="752775" y="268378"/>
                  </a:lnTo>
                  <a:lnTo>
                    <a:pt x="756663" y="272395"/>
                  </a:lnTo>
                  <a:lnTo>
                    <a:pt x="756663" y="282934"/>
                  </a:lnTo>
                  <a:lnTo>
                    <a:pt x="752383" y="286545"/>
                  </a:lnTo>
                  <a:close/>
                </a:path>
                <a:path w="2450465" h="556260">
                  <a:moveTo>
                    <a:pt x="795933" y="286545"/>
                  </a:moveTo>
                  <a:lnTo>
                    <a:pt x="789228" y="286545"/>
                  </a:lnTo>
                  <a:lnTo>
                    <a:pt x="786980" y="285734"/>
                  </a:lnTo>
                  <a:lnTo>
                    <a:pt x="785162" y="283855"/>
                  </a:lnTo>
                  <a:lnTo>
                    <a:pt x="779705" y="278070"/>
                  </a:lnTo>
                  <a:lnTo>
                    <a:pt x="783628" y="268378"/>
                  </a:lnTo>
                  <a:lnTo>
                    <a:pt x="796254" y="268378"/>
                  </a:lnTo>
                  <a:lnTo>
                    <a:pt x="800249" y="272395"/>
                  </a:lnTo>
                  <a:lnTo>
                    <a:pt x="800249" y="282934"/>
                  </a:lnTo>
                  <a:lnTo>
                    <a:pt x="795933" y="286545"/>
                  </a:lnTo>
                  <a:close/>
                </a:path>
                <a:path w="2450465" h="556260">
                  <a:moveTo>
                    <a:pt x="839412" y="286545"/>
                  </a:moveTo>
                  <a:lnTo>
                    <a:pt x="832706" y="286545"/>
                  </a:lnTo>
                  <a:lnTo>
                    <a:pt x="830459" y="285734"/>
                  </a:lnTo>
                  <a:lnTo>
                    <a:pt x="828640" y="283855"/>
                  </a:lnTo>
                  <a:lnTo>
                    <a:pt x="823183" y="278070"/>
                  </a:lnTo>
                  <a:lnTo>
                    <a:pt x="827107" y="268378"/>
                  </a:lnTo>
                  <a:lnTo>
                    <a:pt x="839733" y="268378"/>
                  </a:lnTo>
                  <a:lnTo>
                    <a:pt x="843763" y="272395"/>
                  </a:lnTo>
                  <a:lnTo>
                    <a:pt x="843763" y="282934"/>
                  </a:lnTo>
                  <a:lnTo>
                    <a:pt x="839412" y="286545"/>
                  </a:lnTo>
                  <a:close/>
                </a:path>
                <a:path w="2450465" h="556260">
                  <a:moveTo>
                    <a:pt x="882890" y="286545"/>
                  </a:moveTo>
                  <a:lnTo>
                    <a:pt x="876185" y="286545"/>
                  </a:lnTo>
                  <a:lnTo>
                    <a:pt x="873938" y="285734"/>
                  </a:lnTo>
                  <a:lnTo>
                    <a:pt x="866662" y="278070"/>
                  </a:lnTo>
                  <a:lnTo>
                    <a:pt x="870585" y="268378"/>
                  </a:lnTo>
                  <a:lnTo>
                    <a:pt x="883319" y="268378"/>
                  </a:lnTo>
                  <a:lnTo>
                    <a:pt x="887242" y="272395"/>
                  </a:lnTo>
                  <a:lnTo>
                    <a:pt x="887242" y="282934"/>
                  </a:lnTo>
                  <a:lnTo>
                    <a:pt x="882890" y="286545"/>
                  </a:lnTo>
                  <a:close/>
                </a:path>
                <a:path w="2450465" h="556260">
                  <a:moveTo>
                    <a:pt x="926370" y="286545"/>
                  </a:moveTo>
                  <a:lnTo>
                    <a:pt x="919699" y="286545"/>
                  </a:lnTo>
                  <a:lnTo>
                    <a:pt x="917523" y="285734"/>
                  </a:lnTo>
                  <a:lnTo>
                    <a:pt x="915740" y="283855"/>
                  </a:lnTo>
                  <a:lnTo>
                    <a:pt x="910140" y="278070"/>
                  </a:lnTo>
                  <a:lnTo>
                    <a:pt x="914064" y="268378"/>
                  </a:lnTo>
                  <a:lnTo>
                    <a:pt x="926797" y="268378"/>
                  </a:lnTo>
                  <a:lnTo>
                    <a:pt x="930721" y="272395"/>
                  </a:lnTo>
                  <a:lnTo>
                    <a:pt x="930721" y="282934"/>
                  </a:lnTo>
                  <a:lnTo>
                    <a:pt x="926370" y="286545"/>
                  </a:lnTo>
                  <a:close/>
                </a:path>
                <a:path w="2450465" h="556260">
                  <a:moveTo>
                    <a:pt x="1274341" y="286545"/>
                  </a:moveTo>
                  <a:lnTo>
                    <a:pt x="1267672" y="286545"/>
                  </a:lnTo>
                  <a:lnTo>
                    <a:pt x="1265460" y="285734"/>
                  </a:lnTo>
                  <a:lnTo>
                    <a:pt x="1263676" y="283855"/>
                  </a:lnTo>
                  <a:lnTo>
                    <a:pt x="1258112" y="278070"/>
                  </a:lnTo>
                  <a:lnTo>
                    <a:pt x="1262001" y="268378"/>
                  </a:lnTo>
                  <a:lnTo>
                    <a:pt x="1274770" y="268378"/>
                  </a:lnTo>
                  <a:lnTo>
                    <a:pt x="1278657" y="272395"/>
                  </a:lnTo>
                  <a:lnTo>
                    <a:pt x="1278657" y="282934"/>
                  </a:lnTo>
                  <a:lnTo>
                    <a:pt x="1274341" y="286545"/>
                  </a:lnTo>
                  <a:close/>
                </a:path>
                <a:path w="2450465" h="556260">
                  <a:moveTo>
                    <a:pt x="1317820" y="286545"/>
                  </a:moveTo>
                  <a:lnTo>
                    <a:pt x="1311150" y="286545"/>
                  </a:lnTo>
                  <a:lnTo>
                    <a:pt x="1308939" y="285734"/>
                  </a:lnTo>
                  <a:lnTo>
                    <a:pt x="1307155" y="283855"/>
                  </a:lnTo>
                  <a:lnTo>
                    <a:pt x="1301591" y="278070"/>
                  </a:lnTo>
                  <a:lnTo>
                    <a:pt x="1305479" y="268378"/>
                  </a:lnTo>
                  <a:lnTo>
                    <a:pt x="1318248" y="268378"/>
                  </a:lnTo>
                  <a:lnTo>
                    <a:pt x="1322136" y="272395"/>
                  </a:lnTo>
                  <a:lnTo>
                    <a:pt x="1322136" y="282934"/>
                  </a:lnTo>
                  <a:lnTo>
                    <a:pt x="1317820" y="286545"/>
                  </a:lnTo>
                  <a:close/>
                </a:path>
                <a:path w="2450465" h="556260">
                  <a:moveTo>
                    <a:pt x="1361334" y="286545"/>
                  </a:moveTo>
                  <a:lnTo>
                    <a:pt x="1354665" y="286545"/>
                  </a:lnTo>
                  <a:lnTo>
                    <a:pt x="1352453" y="285734"/>
                  </a:lnTo>
                  <a:lnTo>
                    <a:pt x="1345070" y="278070"/>
                  </a:lnTo>
                  <a:lnTo>
                    <a:pt x="1349065" y="268378"/>
                  </a:lnTo>
                  <a:lnTo>
                    <a:pt x="1361726" y="268378"/>
                  </a:lnTo>
                  <a:lnTo>
                    <a:pt x="1365615" y="272395"/>
                  </a:lnTo>
                  <a:lnTo>
                    <a:pt x="1365615" y="282934"/>
                  </a:lnTo>
                  <a:lnTo>
                    <a:pt x="1361334" y="286545"/>
                  </a:lnTo>
                  <a:close/>
                </a:path>
                <a:path w="2450465" h="556260">
                  <a:moveTo>
                    <a:pt x="1404884" y="286545"/>
                  </a:moveTo>
                  <a:lnTo>
                    <a:pt x="1398179" y="286545"/>
                  </a:lnTo>
                  <a:lnTo>
                    <a:pt x="1395932" y="285734"/>
                  </a:lnTo>
                  <a:lnTo>
                    <a:pt x="1394113" y="283855"/>
                  </a:lnTo>
                  <a:lnTo>
                    <a:pt x="1388655" y="278070"/>
                  </a:lnTo>
                  <a:lnTo>
                    <a:pt x="1392579" y="268378"/>
                  </a:lnTo>
                  <a:lnTo>
                    <a:pt x="1405205" y="268378"/>
                  </a:lnTo>
                  <a:lnTo>
                    <a:pt x="1409200" y="272395"/>
                  </a:lnTo>
                  <a:lnTo>
                    <a:pt x="1409200" y="282934"/>
                  </a:lnTo>
                  <a:lnTo>
                    <a:pt x="1404884" y="286545"/>
                  </a:lnTo>
                  <a:close/>
                </a:path>
                <a:path w="2450465" h="556260">
                  <a:moveTo>
                    <a:pt x="1448363" y="286545"/>
                  </a:moveTo>
                  <a:lnTo>
                    <a:pt x="1441658" y="286545"/>
                  </a:lnTo>
                  <a:lnTo>
                    <a:pt x="1439411" y="285734"/>
                  </a:lnTo>
                  <a:lnTo>
                    <a:pt x="1437591" y="283855"/>
                  </a:lnTo>
                  <a:lnTo>
                    <a:pt x="1432134" y="278070"/>
                  </a:lnTo>
                  <a:lnTo>
                    <a:pt x="1436058" y="268378"/>
                  </a:lnTo>
                  <a:lnTo>
                    <a:pt x="1448684" y="268378"/>
                  </a:lnTo>
                  <a:lnTo>
                    <a:pt x="1452715" y="272395"/>
                  </a:lnTo>
                  <a:lnTo>
                    <a:pt x="1452715" y="282934"/>
                  </a:lnTo>
                  <a:lnTo>
                    <a:pt x="1448363" y="286545"/>
                  </a:lnTo>
                  <a:close/>
                </a:path>
                <a:path w="2450465" h="556260">
                  <a:moveTo>
                    <a:pt x="1491842" y="286545"/>
                  </a:moveTo>
                  <a:lnTo>
                    <a:pt x="1485137" y="286545"/>
                  </a:lnTo>
                  <a:lnTo>
                    <a:pt x="1482889" y="285734"/>
                  </a:lnTo>
                  <a:lnTo>
                    <a:pt x="1475613" y="278070"/>
                  </a:lnTo>
                  <a:lnTo>
                    <a:pt x="1479537" y="268378"/>
                  </a:lnTo>
                  <a:lnTo>
                    <a:pt x="1492270" y="268378"/>
                  </a:lnTo>
                  <a:lnTo>
                    <a:pt x="1496193" y="272395"/>
                  </a:lnTo>
                  <a:lnTo>
                    <a:pt x="1496193" y="282934"/>
                  </a:lnTo>
                  <a:lnTo>
                    <a:pt x="1491842" y="286545"/>
                  </a:lnTo>
                  <a:close/>
                </a:path>
                <a:path w="2450465" h="556260">
                  <a:moveTo>
                    <a:pt x="1535320" y="286545"/>
                  </a:moveTo>
                  <a:lnTo>
                    <a:pt x="1528651" y="286545"/>
                  </a:lnTo>
                  <a:lnTo>
                    <a:pt x="1526475" y="285734"/>
                  </a:lnTo>
                  <a:lnTo>
                    <a:pt x="1524691" y="283855"/>
                  </a:lnTo>
                  <a:lnTo>
                    <a:pt x="1519092" y="278070"/>
                  </a:lnTo>
                  <a:lnTo>
                    <a:pt x="1523015" y="268378"/>
                  </a:lnTo>
                  <a:lnTo>
                    <a:pt x="1535748" y="268378"/>
                  </a:lnTo>
                  <a:lnTo>
                    <a:pt x="1539672" y="272395"/>
                  </a:lnTo>
                  <a:lnTo>
                    <a:pt x="1539672" y="282934"/>
                  </a:lnTo>
                  <a:lnTo>
                    <a:pt x="1535320" y="286545"/>
                  </a:lnTo>
                  <a:close/>
                </a:path>
                <a:path w="2450465" h="556260">
                  <a:moveTo>
                    <a:pt x="1578799" y="286545"/>
                  </a:moveTo>
                  <a:lnTo>
                    <a:pt x="1572130" y="286545"/>
                  </a:lnTo>
                  <a:lnTo>
                    <a:pt x="1569954" y="285734"/>
                  </a:lnTo>
                  <a:lnTo>
                    <a:pt x="1568170" y="283855"/>
                  </a:lnTo>
                  <a:lnTo>
                    <a:pt x="1562570" y="278070"/>
                  </a:lnTo>
                  <a:lnTo>
                    <a:pt x="1566494" y="268378"/>
                  </a:lnTo>
                  <a:lnTo>
                    <a:pt x="1579227" y="268378"/>
                  </a:lnTo>
                  <a:lnTo>
                    <a:pt x="1583151" y="272395"/>
                  </a:lnTo>
                  <a:lnTo>
                    <a:pt x="1583151" y="282934"/>
                  </a:lnTo>
                  <a:lnTo>
                    <a:pt x="1578799" y="286545"/>
                  </a:lnTo>
                  <a:close/>
                </a:path>
                <a:path w="2450465" h="556260">
                  <a:moveTo>
                    <a:pt x="1971570" y="329217"/>
                  </a:moveTo>
                  <a:lnTo>
                    <a:pt x="1970892" y="323911"/>
                  </a:lnTo>
                  <a:lnTo>
                    <a:pt x="1970107" y="318826"/>
                  </a:lnTo>
                  <a:lnTo>
                    <a:pt x="1969108" y="313851"/>
                  </a:lnTo>
                  <a:lnTo>
                    <a:pt x="1975244" y="316394"/>
                  </a:lnTo>
                  <a:lnTo>
                    <a:pt x="1976599" y="324722"/>
                  </a:lnTo>
                  <a:lnTo>
                    <a:pt x="1971570" y="329217"/>
                  </a:lnTo>
                  <a:close/>
                </a:path>
                <a:path w="2450465" h="556260">
                  <a:moveTo>
                    <a:pt x="230460" y="331465"/>
                  </a:moveTo>
                  <a:lnTo>
                    <a:pt x="223755" y="331465"/>
                  </a:lnTo>
                  <a:lnTo>
                    <a:pt x="221508" y="330655"/>
                  </a:lnTo>
                  <a:lnTo>
                    <a:pt x="214232" y="323100"/>
                  </a:lnTo>
                  <a:lnTo>
                    <a:pt x="218155" y="313298"/>
                  </a:lnTo>
                  <a:lnTo>
                    <a:pt x="230781" y="313298"/>
                  </a:lnTo>
                  <a:lnTo>
                    <a:pt x="234812" y="317352"/>
                  </a:lnTo>
                  <a:lnTo>
                    <a:pt x="234812" y="327854"/>
                  </a:lnTo>
                  <a:lnTo>
                    <a:pt x="230460" y="331465"/>
                  </a:lnTo>
                  <a:close/>
                </a:path>
                <a:path w="2450465" h="556260">
                  <a:moveTo>
                    <a:pt x="273939" y="331465"/>
                  </a:moveTo>
                  <a:lnTo>
                    <a:pt x="267234" y="331465"/>
                  </a:lnTo>
                  <a:lnTo>
                    <a:pt x="264987" y="330655"/>
                  </a:lnTo>
                  <a:lnTo>
                    <a:pt x="263203" y="328775"/>
                  </a:lnTo>
                  <a:lnTo>
                    <a:pt x="257710" y="323100"/>
                  </a:lnTo>
                  <a:lnTo>
                    <a:pt x="261634" y="313298"/>
                  </a:lnTo>
                  <a:lnTo>
                    <a:pt x="274367" y="313298"/>
                  </a:lnTo>
                  <a:lnTo>
                    <a:pt x="278291" y="317352"/>
                  </a:lnTo>
                  <a:lnTo>
                    <a:pt x="278291" y="327854"/>
                  </a:lnTo>
                  <a:lnTo>
                    <a:pt x="273939" y="331465"/>
                  </a:lnTo>
                  <a:close/>
                </a:path>
                <a:path w="2450465" h="556260">
                  <a:moveTo>
                    <a:pt x="317418" y="331465"/>
                  </a:moveTo>
                  <a:lnTo>
                    <a:pt x="310748" y="331465"/>
                  </a:lnTo>
                  <a:lnTo>
                    <a:pt x="308572" y="330655"/>
                  </a:lnTo>
                  <a:lnTo>
                    <a:pt x="306789" y="328775"/>
                  </a:lnTo>
                  <a:lnTo>
                    <a:pt x="301189" y="323100"/>
                  </a:lnTo>
                  <a:lnTo>
                    <a:pt x="305113" y="313298"/>
                  </a:lnTo>
                  <a:lnTo>
                    <a:pt x="317846" y="313298"/>
                  </a:lnTo>
                  <a:lnTo>
                    <a:pt x="321769" y="317352"/>
                  </a:lnTo>
                  <a:lnTo>
                    <a:pt x="321769" y="327854"/>
                  </a:lnTo>
                  <a:lnTo>
                    <a:pt x="317418" y="331465"/>
                  </a:lnTo>
                  <a:close/>
                </a:path>
                <a:path w="2450465" h="556260">
                  <a:moveTo>
                    <a:pt x="360897" y="331465"/>
                  </a:moveTo>
                  <a:lnTo>
                    <a:pt x="354227" y="331465"/>
                  </a:lnTo>
                  <a:lnTo>
                    <a:pt x="352051" y="330655"/>
                  </a:lnTo>
                  <a:lnTo>
                    <a:pt x="350268" y="328775"/>
                  </a:lnTo>
                  <a:lnTo>
                    <a:pt x="344668" y="323100"/>
                  </a:lnTo>
                  <a:lnTo>
                    <a:pt x="348591" y="313298"/>
                  </a:lnTo>
                  <a:lnTo>
                    <a:pt x="361324" y="313298"/>
                  </a:lnTo>
                  <a:lnTo>
                    <a:pt x="365248" y="317352"/>
                  </a:lnTo>
                  <a:lnTo>
                    <a:pt x="365248" y="327854"/>
                  </a:lnTo>
                  <a:lnTo>
                    <a:pt x="360897" y="331465"/>
                  </a:lnTo>
                  <a:close/>
                </a:path>
                <a:path w="2450465" h="556260">
                  <a:moveTo>
                    <a:pt x="404375" y="331465"/>
                  </a:moveTo>
                  <a:lnTo>
                    <a:pt x="397705" y="331465"/>
                  </a:lnTo>
                  <a:lnTo>
                    <a:pt x="395530" y="330655"/>
                  </a:lnTo>
                  <a:lnTo>
                    <a:pt x="393746" y="328775"/>
                  </a:lnTo>
                  <a:lnTo>
                    <a:pt x="388147" y="323100"/>
                  </a:lnTo>
                  <a:lnTo>
                    <a:pt x="392070" y="313298"/>
                  </a:lnTo>
                  <a:lnTo>
                    <a:pt x="404803" y="313298"/>
                  </a:lnTo>
                  <a:lnTo>
                    <a:pt x="408727" y="317352"/>
                  </a:lnTo>
                  <a:lnTo>
                    <a:pt x="408727" y="327854"/>
                  </a:lnTo>
                  <a:lnTo>
                    <a:pt x="404375" y="331465"/>
                  </a:lnTo>
                  <a:close/>
                </a:path>
                <a:path w="2450465" h="556260">
                  <a:moveTo>
                    <a:pt x="447925" y="331465"/>
                  </a:moveTo>
                  <a:lnTo>
                    <a:pt x="441255" y="331465"/>
                  </a:lnTo>
                  <a:lnTo>
                    <a:pt x="439044" y="330655"/>
                  </a:lnTo>
                  <a:lnTo>
                    <a:pt x="437225" y="328775"/>
                  </a:lnTo>
                  <a:lnTo>
                    <a:pt x="431625" y="323100"/>
                  </a:lnTo>
                  <a:lnTo>
                    <a:pt x="435549" y="313298"/>
                  </a:lnTo>
                  <a:lnTo>
                    <a:pt x="448282" y="313298"/>
                  </a:lnTo>
                  <a:lnTo>
                    <a:pt x="452205" y="317352"/>
                  </a:lnTo>
                  <a:lnTo>
                    <a:pt x="452205" y="327854"/>
                  </a:lnTo>
                  <a:lnTo>
                    <a:pt x="447925" y="331465"/>
                  </a:lnTo>
                  <a:close/>
                </a:path>
                <a:path w="2450465" h="556260">
                  <a:moveTo>
                    <a:pt x="491440" y="331465"/>
                  </a:moveTo>
                  <a:lnTo>
                    <a:pt x="484734" y="331465"/>
                  </a:lnTo>
                  <a:lnTo>
                    <a:pt x="482523" y="330655"/>
                  </a:lnTo>
                  <a:lnTo>
                    <a:pt x="480704" y="328775"/>
                  </a:lnTo>
                  <a:lnTo>
                    <a:pt x="475104" y="323100"/>
                  </a:lnTo>
                  <a:lnTo>
                    <a:pt x="479134" y="313298"/>
                  </a:lnTo>
                  <a:lnTo>
                    <a:pt x="491761" y="313298"/>
                  </a:lnTo>
                  <a:lnTo>
                    <a:pt x="495684" y="317352"/>
                  </a:lnTo>
                  <a:lnTo>
                    <a:pt x="495791" y="327854"/>
                  </a:lnTo>
                  <a:lnTo>
                    <a:pt x="491440" y="331465"/>
                  </a:lnTo>
                  <a:close/>
                </a:path>
                <a:path w="2450465" h="556260">
                  <a:moveTo>
                    <a:pt x="534918" y="331465"/>
                  </a:moveTo>
                  <a:lnTo>
                    <a:pt x="528213" y="331465"/>
                  </a:lnTo>
                  <a:lnTo>
                    <a:pt x="526001" y="330655"/>
                  </a:lnTo>
                  <a:lnTo>
                    <a:pt x="518690" y="323100"/>
                  </a:lnTo>
                  <a:lnTo>
                    <a:pt x="522613" y="313298"/>
                  </a:lnTo>
                  <a:lnTo>
                    <a:pt x="535239" y="313298"/>
                  </a:lnTo>
                  <a:lnTo>
                    <a:pt x="539270" y="317352"/>
                  </a:lnTo>
                  <a:lnTo>
                    <a:pt x="539270" y="327854"/>
                  </a:lnTo>
                  <a:lnTo>
                    <a:pt x="534918" y="331465"/>
                  </a:lnTo>
                  <a:close/>
                </a:path>
                <a:path w="2450465" h="556260">
                  <a:moveTo>
                    <a:pt x="578433" y="331465"/>
                  </a:moveTo>
                  <a:lnTo>
                    <a:pt x="571692" y="331465"/>
                  </a:lnTo>
                  <a:lnTo>
                    <a:pt x="569480" y="330655"/>
                  </a:lnTo>
                  <a:lnTo>
                    <a:pt x="562168" y="323100"/>
                  </a:lnTo>
                  <a:lnTo>
                    <a:pt x="566092" y="313298"/>
                  </a:lnTo>
                  <a:lnTo>
                    <a:pt x="578825" y="313298"/>
                  </a:lnTo>
                  <a:lnTo>
                    <a:pt x="582748" y="317352"/>
                  </a:lnTo>
                  <a:lnTo>
                    <a:pt x="582748" y="327854"/>
                  </a:lnTo>
                  <a:lnTo>
                    <a:pt x="578433" y="331465"/>
                  </a:lnTo>
                  <a:close/>
                </a:path>
                <a:path w="2450465" h="556260">
                  <a:moveTo>
                    <a:pt x="621912" y="331465"/>
                  </a:moveTo>
                  <a:lnTo>
                    <a:pt x="615242" y="331465"/>
                  </a:lnTo>
                  <a:lnTo>
                    <a:pt x="613030" y="330655"/>
                  </a:lnTo>
                  <a:lnTo>
                    <a:pt x="611247" y="328775"/>
                  </a:lnTo>
                  <a:lnTo>
                    <a:pt x="605683" y="323100"/>
                  </a:lnTo>
                  <a:lnTo>
                    <a:pt x="609570" y="313298"/>
                  </a:lnTo>
                  <a:lnTo>
                    <a:pt x="622304" y="313298"/>
                  </a:lnTo>
                  <a:lnTo>
                    <a:pt x="626227" y="317352"/>
                  </a:lnTo>
                  <a:lnTo>
                    <a:pt x="626227" y="327854"/>
                  </a:lnTo>
                  <a:lnTo>
                    <a:pt x="621912" y="331465"/>
                  </a:lnTo>
                  <a:close/>
                </a:path>
                <a:path w="2450465" h="556260">
                  <a:moveTo>
                    <a:pt x="665390" y="331465"/>
                  </a:moveTo>
                  <a:lnTo>
                    <a:pt x="658720" y="331465"/>
                  </a:lnTo>
                  <a:lnTo>
                    <a:pt x="656509" y="330655"/>
                  </a:lnTo>
                  <a:lnTo>
                    <a:pt x="654726" y="328775"/>
                  </a:lnTo>
                  <a:lnTo>
                    <a:pt x="649161" y="323100"/>
                  </a:lnTo>
                  <a:lnTo>
                    <a:pt x="653049" y="313298"/>
                  </a:lnTo>
                  <a:lnTo>
                    <a:pt x="665818" y="313298"/>
                  </a:lnTo>
                  <a:lnTo>
                    <a:pt x="669706" y="317352"/>
                  </a:lnTo>
                  <a:lnTo>
                    <a:pt x="669706" y="327854"/>
                  </a:lnTo>
                  <a:lnTo>
                    <a:pt x="665390" y="331465"/>
                  </a:lnTo>
                  <a:close/>
                </a:path>
                <a:path w="2450465" h="556260">
                  <a:moveTo>
                    <a:pt x="708869" y="331465"/>
                  </a:moveTo>
                  <a:lnTo>
                    <a:pt x="702199" y="331465"/>
                  </a:lnTo>
                  <a:lnTo>
                    <a:pt x="699987" y="330655"/>
                  </a:lnTo>
                  <a:lnTo>
                    <a:pt x="698204" y="328775"/>
                  </a:lnTo>
                  <a:lnTo>
                    <a:pt x="692640" y="323100"/>
                  </a:lnTo>
                  <a:lnTo>
                    <a:pt x="696528" y="313298"/>
                  </a:lnTo>
                  <a:lnTo>
                    <a:pt x="709297" y="313298"/>
                  </a:lnTo>
                  <a:lnTo>
                    <a:pt x="713185" y="317352"/>
                  </a:lnTo>
                  <a:lnTo>
                    <a:pt x="713185" y="327854"/>
                  </a:lnTo>
                  <a:lnTo>
                    <a:pt x="708869" y="331465"/>
                  </a:lnTo>
                  <a:close/>
                </a:path>
                <a:path w="2450465" h="556260">
                  <a:moveTo>
                    <a:pt x="752383" y="331465"/>
                  </a:moveTo>
                  <a:lnTo>
                    <a:pt x="745713" y="331465"/>
                  </a:lnTo>
                  <a:lnTo>
                    <a:pt x="743502" y="330655"/>
                  </a:lnTo>
                  <a:lnTo>
                    <a:pt x="741683" y="328775"/>
                  </a:lnTo>
                  <a:lnTo>
                    <a:pt x="736119" y="323100"/>
                  </a:lnTo>
                  <a:lnTo>
                    <a:pt x="740006" y="313298"/>
                  </a:lnTo>
                  <a:lnTo>
                    <a:pt x="752775" y="313298"/>
                  </a:lnTo>
                  <a:lnTo>
                    <a:pt x="756663" y="317352"/>
                  </a:lnTo>
                  <a:lnTo>
                    <a:pt x="756663" y="327854"/>
                  </a:lnTo>
                  <a:lnTo>
                    <a:pt x="752383" y="331465"/>
                  </a:lnTo>
                  <a:close/>
                </a:path>
                <a:path w="2450465" h="556260">
                  <a:moveTo>
                    <a:pt x="795933" y="331465"/>
                  </a:moveTo>
                  <a:lnTo>
                    <a:pt x="789228" y="331465"/>
                  </a:lnTo>
                  <a:lnTo>
                    <a:pt x="786980" y="330655"/>
                  </a:lnTo>
                  <a:lnTo>
                    <a:pt x="779705" y="323100"/>
                  </a:lnTo>
                  <a:lnTo>
                    <a:pt x="783628" y="313298"/>
                  </a:lnTo>
                  <a:lnTo>
                    <a:pt x="796254" y="313298"/>
                  </a:lnTo>
                  <a:lnTo>
                    <a:pt x="800249" y="317352"/>
                  </a:lnTo>
                  <a:lnTo>
                    <a:pt x="800249" y="327854"/>
                  </a:lnTo>
                  <a:lnTo>
                    <a:pt x="795933" y="331465"/>
                  </a:lnTo>
                  <a:close/>
                </a:path>
                <a:path w="2450465" h="556260">
                  <a:moveTo>
                    <a:pt x="839412" y="331465"/>
                  </a:moveTo>
                  <a:lnTo>
                    <a:pt x="832706" y="331465"/>
                  </a:lnTo>
                  <a:lnTo>
                    <a:pt x="830459" y="330655"/>
                  </a:lnTo>
                  <a:lnTo>
                    <a:pt x="823183" y="323100"/>
                  </a:lnTo>
                  <a:lnTo>
                    <a:pt x="827107" y="313298"/>
                  </a:lnTo>
                  <a:lnTo>
                    <a:pt x="839733" y="313298"/>
                  </a:lnTo>
                  <a:lnTo>
                    <a:pt x="843763" y="317352"/>
                  </a:lnTo>
                  <a:lnTo>
                    <a:pt x="843763" y="327854"/>
                  </a:lnTo>
                  <a:lnTo>
                    <a:pt x="839412" y="331465"/>
                  </a:lnTo>
                  <a:close/>
                </a:path>
                <a:path w="2450465" h="556260">
                  <a:moveTo>
                    <a:pt x="882890" y="331465"/>
                  </a:moveTo>
                  <a:lnTo>
                    <a:pt x="876185" y="331465"/>
                  </a:lnTo>
                  <a:lnTo>
                    <a:pt x="873938" y="330655"/>
                  </a:lnTo>
                  <a:lnTo>
                    <a:pt x="872155" y="328775"/>
                  </a:lnTo>
                  <a:lnTo>
                    <a:pt x="866662" y="323100"/>
                  </a:lnTo>
                  <a:lnTo>
                    <a:pt x="870585" y="313298"/>
                  </a:lnTo>
                  <a:lnTo>
                    <a:pt x="883319" y="313298"/>
                  </a:lnTo>
                  <a:lnTo>
                    <a:pt x="887242" y="317352"/>
                  </a:lnTo>
                  <a:lnTo>
                    <a:pt x="887242" y="327854"/>
                  </a:lnTo>
                  <a:lnTo>
                    <a:pt x="882890" y="331465"/>
                  </a:lnTo>
                  <a:close/>
                </a:path>
                <a:path w="2450465" h="556260">
                  <a:moveTo>
                    <a:pt x="2013836" y="331465"/>
                  </a:moveTo>
                  <a:lnTo>
                    <a:pt x="2007130" y="331465"/>
                  </a:lnTo>
                  <a:lnTo>
                    <a:pt x="2004883" y="330655"/>
                  </a:lnTo>
                  <a:lnTo>
                    <a:pt x="1997607" y="323100"/>
                  </a:lnTo>
                  <a:lnTo>
                    <a:pt x="2001530" y="313298"/>
                  </a:lnTo>
                  <a:lnTo>
                    <a:pt x="2014157" y="313298"/>
                  </a:lnTo>
                  <a:lnTo>
                    <a:pt x="2018045" y="317352"/>
                  </a:lnTo>
                  <a:lnTo>
                    <a:pt x="2018151" y="327854"/>
                  </a:lnTo>
                  <a:lnTo>
                    <a:pt x="2013836" y="331465"/>
                  </a:lnTo>
                  <a:close/>
                </a:path>
                <a:path w="2450465" h="556260">
                  <a:moveTo>
                    <a:pt x="2057314" y="331465"/>
                  </a:moveTo>
                  <a:lnTo>
                    <a:pt x="2050608" y="331465"/>
                  </a:lnTo>
                  <a:lnTo>
                    <a:pt x="2048362" y="330655"/>
                  </a:lnTo>
                  <a:lnTo>
                    <a:pt x="2041086" y="323100"/>
                  </a:lnTo>
                  <a:lnTo>
                    <a:pt x="2045009" y="313298"/>
                  </a:lnTo>
                  <a:lnTo>
                    <a:pt x="2057635" y="313298"/>
                  </a:lnTo>
                  <a:lnTo>
                    <a:pt x="2061665" y="317352"/>
                  </a:lnTo>
                  <a:lnTo>
                    <a:pt x="2061665" y="327854"/>
                  </a:lnTo>
                  <a:lnTo>
                    <a:pt x="2057314" y="331465"/>
                  </a:lnTo>
                  <a:close/>
                </a:path>
                <a:path w="2450465" h="556260">
                  <a:moveTo>
                    <a:pt x="2100793" y="331465"/>
                  </a:moveTo>
                  <a:lnTo>
                    <a:pt x="2094087" y="331465"/>
                  </a:lnTo>
                  <a:lnTo>
                    <a:pt x="2091840" y="330655"/>
                  </a:lnTo>
                  <a:lnTo>
                    <a:pt x="2090057" y="328775"/>
                  </a:lnTo>
                  <a:lnTo>
                    <a:pt x="2084564" y="323100"/>
                  </a:lnTo>
                  <a:lnTo>
                    <a:pt x="2088487" y="313298"/>
                  </a:lnTo>
                  <a:lnTo>
                    <a:pt x="2101221" y="313298"/>
                  </a:lnTo>
                  <a:lnTo>
                    <a:pt x="2105145" y="317352"/>
                  </a:lnTo>
                  <a:lnTo>
                    <a:pt x="2105145" y="327854"/>
                  </a:lnTo>
                  <a:lnTo>
                    <a:pt x="2100793" y="331465"/>
                  </a:lnTo>
                  <a:close/>
                </a:path>
                <a:path w="2450465" h="556260">
                  <a:moveTo>
                    <a:pt x="2144272" y="331465"/>
                  </a:moveTo>
                  <a:lnTo>
                    <a:pt x="2137601" y="331465"/>
                  </a:lnTo>
                  <a:lnTo>
                    <a:pt x="2135426" y="330655"/>
                  </a:lnTo>
                  <a:lnTo>
                    <a:pt x="2133643" y="328775"/>
                  </a:lnTo>
                  <a:lnTo>
                    <a:pt x="2128043" y="323100"/>
                  </a:lnTo>
                  <a:lnTo>
                    <a:pt x="2131966" y="313298"/>
                  </a:lnTo>
                  <a:lnTo>
                    <a:pt x="2144700" y="313298"/>
                  </a:lnTo>
                  <a:lnTo>
                    <a:pt x="2148623" y="317352"/>
                  </a:lnTo>
                  <a:lnTo>
                    <a:pt x="2148623" y="327854"/>
                  </a:lnTo>
                  <a:lnTo>
                    <a:pt x="2144272" y="331465"/>
                  </a:lnTo>
                  <a:close/>
                </a:path>
                <a:path w="2450465" h="556260">
                  <a:moveTo>
                    <a:pt x="2187751" y="331465"/>
                  </a:moveTo>
                  <a:lnTo>
                    <a:pt x="2181080" y="331465"/>
                  </a:lnTo>
                  <a:lnTo>
                    <a:pt x="2178905" y="330655"/>
                  </a:lnTo>
                  <a:lnTo>
                    <a:pt x="2177122" y="328775"/>
                  </a:lnTo>
                  <a:lnTo>
                    <a:pt x="2171522" y="323100"/>
                  </a:lnTo>
                  <a:lnTo>
                    <a:pt x="2175445" y="313298"/>
                  </a:lnTo>
                  <a:lnTo>
                    <a:pt x="2188178" y="313298"/>
                  </a:lnTo>
                  <a:lnTo>
                    <a:pt x="2192101" y="317352"/>
                  </a:lnTo>
                  <a:lnTo>
                    <a:pt x="2192101" y="327854"/>
                  </a:lnTo>
                  <a:lnTo>
                    <a:pt x="2187751" y="331465"/>
                  </a:lnTo>
                  <a:close/>
                </a:path>
                <a:path w="2450465" h="556260">
                  <a:moveTo>
                    <a:pt x="2231301" y="331465"/>
                  </a:moveTo>
                  <a:lnTo>
                    <a:pt x="2224630" y="331465"/>
                  </a:lnTo>
                  <a:lnTo>
                    <a:pt x="2222420" y="330655"/>
                  </a:lnTo>
                  <a:lnTo>
                    <a:pt x="2220600" y="328775"/>
                  </a:lnTo>
                  <a:lnTo>
                    <a:pt x="2215001" y="323100"/>
                  </a:lnTo>
                  <a:lnTo>
                    <a:pt x="2218924" y="313298"/>
                  </a:lnTo>
                  <a:lnTo>
                    <a:pt x="2231657" y="313298"/>
                  </a:lnTo>
                  <a:lnTo>
                    <a:pt x="2235580" y="317352"/>
                  </a:lnTo>
                  <a:lnTo>
                    <a:pt x="2235580" y="327854"/>
                  </a:lnTo>
                  <a:lnTo>
                    <a:pt x="2231301" y="331465"/>
                  </a:lnTo>
                  <a:close/>
                </a:path>
                <a:path w="2450465" h="556260">
                  <a:moveTo>
                    <a:pt x="2274815" y="331465"/>
                  </a:moveTo>
                  <a:lnTo>
                    <a:pt x="2268109" y="331465"/>
                  </a:lnTo>
                  <a:lnTo>
                    <a:pt x="2265897" y="330655"/>
                  </a:lnTo>
                  <a:lnTo>
                    <a:pt x="2264079" y="328775"/>
                  </a:lnTo>
                  <a:lnTo>
                    <a:pt x="2258479" y="323100"/>
                  </a:lnTo>
                  <a:lnTo>
                    <a:pt x="2262509" y="313298"/>
                  </a:lnTo>
                  <a:lnTo>
                    <a:pt x="2275136" y="313298"/>
                  </a:lnTo>
                  <a:lnTo>
                    <a:pt x="2279059" y="317352"/>
                  </a:lnTo>
                  <a:lnTo>
                    <a:pt x="2279130" y="327854"/>
                  </a:lnTo>
                  <a:lnTo>
                    <a:pt x="2274815" y="331465"/>
                  </a:lnTo>
                  <a:close/>
                </a:path>
                <a:path w="2450465" h="556260">
                  <a:moveTo>
                    <a:pt x="2318294" y="331465"/>
                  </a:moveTo>
                  <a:lnTo>
                    <a:pt x="2311588" y="331465"/>
                  </a:lnTo>
                  <a:lnTo>
                    <a:pt x="2309376" y="330655"/>
                  </a:lnTo>
                  <a:lnTo>
                    <a:pt x="2302065" y="323100"/>
                  </a:lnTo>
                  <a:lnTo>
                    <a:pt x="2305988" y="313298"/>
                  </a:lnTo>
                  <a:lnTo>
                    <a:pt x="2318615" y="313298"/>
                  </a:lnTo>
                  <a:lnTo>
                    <a:pt x="2322645" y="317352"/>
                  </a:lnTo>
                  <a:lnTo>
                    <a:pt x="2322645" y="327854"/>
                  </a:lnTo>
                  <a:lnTo>
                    <a:pt x="2318294" y="331465"/>
                  </a:lnTo>
                  <a:close/>
                </a:path>
                <a:path w="2450465" h="556260">
                  <a:moveTo>
                    <a:pt x="2361772" y="331465"/>
                  </a:moveTo>
                  <a:lnTo>
                    <a:pt x="2355066" y="331465"/>
                  </a:lnTo>
                  <a:lnTo>
                    <a:pt x="2352855" y="330655"/>
                  </a:lnTo>
                  <a:lnTo>
                    <a:pt x="2345544" y="323100"/>
                  </a:lnTo>
                  <a:lnTo>
                    <a:pt x="2349467" y="313298"/>
                  </a:lnTo>
                  <a:lnTo>
                    <a:pt x="2362093" y="313298"/>
                  </a:lnTo>
                  <a:lnTo>
                    <a:pt x="2366123" y="317352"/>
                  </a:lnTo>
                  <a:lnTo>
                    <a:pt x="2366123" y="327854"/>
                  </a:lnTo>
                  <a:lnTo>
                    <a:pt x="2361772" y="331465"/>
                  </a:lnTo>
                  <a:close/>
                </a:path>
                <a:path w="2450465" h="556260">
                  <a:moveTo>
                    <a:pt x="2405287" y="331465"/>
                  </a:moveTo>
                  <a:lnTo>
                    <a:pt x="2398545" y="331465"/>
                  </a:lnTo>
                  <a:lnTo>
                    <a:pt x="2396333" y="330655"/>
                  </a:lnTo>
                  <a:lnTo>
                    <a:pt x="2389022" y="323100"/>
                  </a:lnTo>
                  <a:lnTo>
                    <a:pt x="2392945" y="313298"/>
                  </a:lnTo>
                  <a:lnTo>
                    <a:pt x="2405679" y="313298"/>
                  </a:lnTo>
                  <a:lnTo>
                    <a:pt x="2409602" y="317352"/>
                  </a:lnTo>
                  <a:lnTo>
                    <a:pt x="2409602" y="327854"/>
                  </a:lnTo>
                  <a:lnTo>
                    <a:pt x="2405287" y="331465"/>
                  </a:lnTo>
                  <a:close/>
                </a:path>
                <a:path w="2450465" h="556260">
                  <a:moveTo>
                    <a:pt x="1317855" y="331502"/>
                  </a:moveTo>
                  <a:lnTo>
                    <a:pt x="1311186" y="331502"/>
                  </a:lnTo>
                  <a:lnTo>
                    <a:pt x="1308974" y="330655"/>
                  </a:lnTo>
                  <a:lnTo>
                    <a:pt x="1307155" y="328775"/>
                  </a:lnTo>
                  <a:lnTo>
                    <a:pt x="1301591" y="323100"/>
                  </a:lnTo>
                  <a:lnTo>
                    <a:pt x="1305479" y="313298"/>
                  </a:lnTo>
                  <a:lnTo>
                    <a:pt x="1318248" y="313298"/>
                  </a:lnTo>
                  <a:lnTo>
                    <a:pt x="1322136" y="317352"/>
                  </a:lnTo>
                  <a:lnTo>
                    <a:pt x="1322136" y="327854"/>
                  </a:lnTo>
                  <a:lnTo>
                    <a:pt x="1317855" y="331502"/>
                  </a:lnTo>
                  <a:close/>
                </a:path>
                <a:path w="2450465" h="556260">
                  <a:moveTo>
                    <a:pt x="1361334" y="331502"/>
                  </a:moveTo>
                  <a:lnTo>
                    <a:pt x="1354700" y="331502"/>
                  </a:lnTo>
                  <a:lnTo>
                    <a:pt x="1352453" y="330655"/>
                  </a:lnTo>
                  <a:lnTo>
                    <a:pt x="1350634" y="328775"/>
                  </a:lnTo>
                  <a:lnTo>
                    <a:pt x="1345070" y="323100"/>
                  </a:lnTo>
                  <a:lnTo>
                    <a:pt x="1348958" y="313298"/>
                  </a:lnTo>
                  <a:lnTo>
                    <a:pt x="1361726" y="313298"/>
                  </a:lnTo>
                  <a:lnTo>
                    <a:pt x="1365615" y="317352"/>
                  </a:lnTo>
                  <a:lnTo>
                    <a:pt x="1365615" y="327854"/>
                  </a:lnTo>
                  <a:lnTo>
                    <a:pt x="1361334" y="331502"/>
                  </a:lnTo>
                  <a:close/>
                </a:path>
                <a:path w="2450465" h="556260">
                  <a:moveTo>
                    <a:pt x="1404884" y="331502"/>
                  </a:moveTo>
                  <a:lnTo>
                    <a:pt x="1398179" y="331502"/>
                  </a:lnTo>
                  <a:lnTo>
                    <a:pt x="1395932" y="330655"/>
                  </a:lnTo>
                  <a:lnTo>
                    <a:pt x="1388655" y="323100"/>
                  </a:lnTo>
                  <a:lnTo>
                    <a:pt x="1392579" y="313298"/>
                  </a:lnTo>
                  <a:lnTo>
                    <a:pt x="1405205" y="313298"/>
                  </a:lnTo>
                  <a:lnTo>
                    <a:pt x="1409200" y="317352"/>
                  </a:lnTo>
                  <a:lnTo>
                    <a:pt x="1409200" y="327854"/>
                  </a:lnTo>
                  <a:lnTo>
                    <a:pt x="1404884" y="331502"/>
                  </a:lnTo>
                  <a:close/>
                </a:path>
                <a:path w="2450465" h="556260">
                  <a:moveTo>
                    <a:pt x="1448363" y="331502"/>
                  </a:moveTo>
                  <a:lnTo>
                    <a:pt x="1441658" y="331502"/>
                  </a:lnTo>
                  <a:lnTo>
                    <a:pt x="1439411" y="330655"/>
                  </a:lnTo>
                  <a:lnTo>
                    <a:pt x="1432134" y="323100"/>
                  </a:lnTo>
                  <a:lnTo>
                    <a:pt x="1436058" y="313298"/>
                  </a:lnTo>
                  <a:lnTo>
                    <a:pt x="1448684" y="313298"/>
                  </a:lnTo>
                  <a:lnTo>
                    <a:pt x="1452715" y="317352"/>
                  </a:lnTo>
                  <a:lnTo>
                    <a:pt x="1452715" y="327854"/>
                  </a:lnTo>
                  <a:lnTo>
                    <a:pt x="1448363" y="331502"/>
                  </a:lnTo>
                  <a:close/>
                </a:path>
                <a:path w="2450465" h="556260">
                  <a:moveTo>
                    <a:pt x="1491842" y="331502"/>
                  </a:moveTo>
                  <a:lnTo>
                    <a:pt x="1485137" y="331502"/>
                  </a:lnTo>
                  <a:lnTo>
                    <a:pt x="1482889" y="330655"/>
                  </a:lnTo>
                  <a:lnTo>
                    <a:pt x="1481106" y="328775"/>
                  </a:lnTo>
                  <a:lnTo>
                    <a:pt x="1475613" y="323100"/>
                  </a:lnTo>
                  <a:lnTo>
                    <a:pt x="1479537" y="313298"/>
                  </a:lnTo>
                  <a:lnTo>
                    <a:pt x="1492270" y="313298"/>
                  </a:lnTo>
                  <a:lnTo>
                    <a:pt x="1496193" y="317352"/>
                  </a:lnTo>
                  <a:lnTo>
                    <a:pt x="1496193" y="327854"/>
                  </a:lnTo>
                  <a:lnTo>
                    <a:pt x="1491842" y="331502"/>
                  </a:lnTo>
                  <a:close/>
                </a:path>
                <a:path w="2450465" h="556260">
                  <a:moveTo>
                    <a:pt x="1535320" y="331502"/>
                  </a:moveTo>
                  <a:lnTo>
                    <a:pt x="1528687" y="331502"/>
                  </a:lnTo>
                  <a:lnTo>
                    <a:pt x="1526475" y="330655"/>
                  </a:lnTo>
                  <a:lnTo>
                    <a:pt x="1524691" y="328775"/>
                  </a:lnTo>
                  <a:lnTo>
                    <a:pt x="1519092" y="323100"/>
                  </a:lnTo>
                  <a:lnTo>
                    <a:pt x="1523015" y="313298"/>
                  </a:lnTo>
                  <a:lnTo>
                    <a:pt x="1535748" y="313298"/>
                  </a:lnTo>
                  <a:lnTo>
                    <a:pt x="1539672" y="317352"/>
                  </a:lnTo>
                  <a:lnTo>
                    <a:pt x="1539672" y="327854"/>
                  </a:lnTo>
                  <a:lnTo>
                    <a:pt x="1535320" y="331502"/>
                  </a:lnTo>
                  <a:close/>
                </a:path>
                <a:path w="2450465" h="556260">
                  <a:moveTo>
                    <a:pt x="1578799" y="331502"/>
                  </a:moveTo>
                  <a:lnTo>
                    <a:pt x="1572165" y="331502"/>
                  </a:lnTo>
                  <a:lnTo>
                    <a:pt x="1569954" y="330655"/>
                  </a:lnTo>
                  <a:lnTo>
                    <a:pt x="1568170" y="328775"/>
                  </a:lnTo>
                  <a:lnTo>
                    <a:pt x="1562570" y="323100"/>
                  </a:lnTo>
                  <a:lnTo>
                    <a:pt x="1566494" y="313298"/>
                  </a:lnTo>
                  <a:lnTo>
                    <a:pt x="1579227" y="313298"/>
                  </a:lnTo>
                  <a:lnTo>
                    <a:pt x="1583151" y="317352"/>
                  </a:lnTo>
                  <a:lnTo>
                    <a:pt x="1583151" y="327854"/>
                  </a:lnTo>
                  <a:lnTo>
                    <a:pt x="1578799" y="331502"/>
                  </a:lnTo>
                  <a:close/>
                </a:path>
                <a:path w="2450465" h="556260">
                  <a:moveTo>
                    <a:pt x="1567493" y="361572"/>
                  </a:moveTo>
                  <a:lnTo>
                    <a:pt x="1568063" y="360872"/>
                  </a:lnTo>
                  <a:lnTo>
                    <a:pt x="1568705" y="360282"/>
                  </a:lnTo>
                  <a:lnTo>
                    <a:pt x="1569383" y="359840"/>
                  </a:lnTo>
                  <a:lnTo>
                    <a:pt x="1568705" y="360393"/>
                  </a:lnTo>
                  <a:lnTo>
                    <a:pt x="1568170" y="360982"/>
                  </a:lnTo>
                  <a:lnTo>
                    <a:pt x="1567493" y="361572"/>
                  </a:lnTo>
                  <a:close/>
                </a:path>
                <a:path w="2450465" h="556260">
                  <a:moveTo>
                    <a:pt x="869908" y="369642"/>
                  </a:moveTo>
                  <a:lnTo>
                    <a:pt x="869694" y="368831"/>
                  </a:lnTo>
                  <a:lnTo>
                    <a:pt x="869658" y="362272"/>
                  </a:lnTo>
                  <a:lnTo>
                    <a:pt x="873367" y="358439"/>
                  </a:lnTo>
                  <a:lnTo>
                    <a:pt x="878076" y="358218"/>
                  </a:lnTo>
                  <a:lnTo>
                    <a:pt x="875535" y="362382"/>
                  </a:lnTo>
                  <a:lnTo>
                    <a:pt x="872904" y="366067"/>
                  </a:lnTo>
                  <a:lnTo>
                    <a:pt x="869908" y="369642"/>
                  </a:lnTo>
                  <a:close/>
                </a:path>
                <a:path w="2450465" h="556260">
                  <a:moveTo>
                    <a:pt x="277256" y="371484"/>
                  </a:moveTo>
                  <a:lnTo>
                    <a:pt x="272120" y="368610"/>
                  </a:lnTo>
                  <a:lnTo>
                    <a:pt x="266984" y="365588"/>
                  </a:lnTo>
                  <a:lnTo>
                    <a:pt x="261955" y="362493"/>
                  </a:lnTo>
                  <a:lnTo>
                    <a:pt x="263631" y="359840"/>
                  </a:lnTo>
                  <a:lnTo>
                    <a:pt x="266413" y="358218"/>
                  </a:lnTo>
                  <a:lnTo>
                    <a:pt x="276044" y="358218"/>
                  </a:lnTo>
                  <a:lnTo>
                    <a:pt x="280288" y="365367"/>
                  </a:lnTo>
                  <a:lnTo>
                    <a:pt x="277256" y="371484"/>
                  </a:lnTo>
                  <a:close/>
                </a:path>
                <a:path w="2450465" h="556260">
                  <a:moveTo>
                    <a:pt x="1360478" y="375648"/>
                  </a:moveTo>
                  <a:lnTo>
                    <a:pt x="1356341" y="373695"/>
                  </a:lnTo>
                  <a:lnTo>
                    <a:pt x="1348422" y="369531"/>
                  </a:lnTo>
                  <a:lnTo>
                    <a:pt x="1346960" y="363746"/>
                  </a:lnTo>
                  <a:lnTo>
                    <a:pt x="1351097" y="358218"/>
                  </a:lnTo>
                  <a:lnTo>
                    <a:pt x="1356912" y="358218"/>
                  </a:lnTo>
                  <a:lnTo>
                    <a:pt x="1362680" y="360372"/>
                  </a:lnTo>
                  <a:lnTo>
                    <a:pt x="1365476" y="365413"/>
                  </a:lnTo>
                  <a:lnTo>
                    <a:pt x="1364881" y="371215"/>
                  </a:lnTo>
                  <a:lnTo>
                    <a:pt x="1360478" y="375648"/>
                  </a:lnTo>
                  <a:close/>
                </a:path>
                <a:path w="2450465" h="556260">
                  <a:moveTo>
                    <a:pt x="2397975" y="375870"/>
                  </a:moveTo>
                  <a:lnTo>
                    <a:pt x="2394408" y="374727"/>
                  </a:lnTo>
                  <a:lnTo>
                    <a:pt x="2391947" y="371153"/>
                  </a:lnTo>
                  <a:lnTo>
                    <a:pt x="2391947" y="362161"/>
                  </a:lnTo>
                  <a:lnTo>
                    <a:pt x="2396013" y="358181"/>
                  </a:lnTo>
                  <a:lnTo>
                    <a:pt x="2401256" y="358181"/>
                  </a:lnTo>
                  <a:lnTo>
                    <a:pt x="2401791" y="358218"/>
                  </a:lnTo>
                  <a:lnTo>
                    <a:pt x="2402326" y="358329"/>
                  </a:lnTo>
                  <a:lnTo>
                    <a:pt x="2401006" y="364225"/>
                  </a:lnTo>
                  <a:lnTo>
                    <a:pt x="2399544" y="370121"/>
                  </a:lnTo>
                  <a:lnTo>
                    <a:pt x="2397975" y="375870"/>
                  </a:lnTo>
                  <a:close/>
                </a:path>
                <a:path w="2450465" h="556260">
                  <a:moveTo>
                    <a:pt x="317418" y="376422"/>
                  </a:moveTo>
                  <a:lnTo>
                    <a:pt x="310784" y="376422"/>
                  </a:lnTo>
                  <a:lnTo>
                    <a:pt x="308572" y="375575"/>
                  </a:lnTo>
                  <a:lnTo>
                    <a:pt x="306789" y="373695"/>
                  </a:lnTo>
                  <a:lnTo>
                    <a:pt x="301189" y="368020"/>
                  </a:lnTo>
                  <a:lnTo>
                    <a:pt x="305113" y="358218"/>
                  </a:lnTo>
                  <a:lnTo>
                    <a:pt x="317846" y="358218"/>
                  </a:lnTo>
                  <a:lnTo>
                    <a:pt x="321769" y="362272"/>
                  </a:lnTo>
                  <a:lnTo>
                    <a:pt x="321769" y="372774"/>
                  </a:lnTo>
                  <a:lnTo>
                    <a:pt x="317418" y="376422"/>
                  </a:lnTo>
                  <a:close/>
                </a:path>
                <a:path w="2450465" h="556260">
                  <a:moveTo>
                    <a:pt x="360897" y="376422"/>
                  </a:moveTo>
                  <a:lnTo>
                    <a:pt x="354262" y="376422"/>
                  </a:lnTo>
                  <a:lnTo>
                    <a:pt x="352051" y="375575"/>
                  </a:lnTo>
                  <a:lnTo>
                    <a:pt x="350268" y="373695"/>
                  </a:lnTo>
                  <a:lnTo>
                    <a:pt x="344668" y="368020"/>
                  </a:lnTo>
                  <a:lnTo>
                    <a:pt x="348591" y="358218"/>
                  </a:lnTo>
                  <a:lnTo>
                    <a:pt x="361324" y="358218"/>
                  </a:lnTo>
                  <a:lnTo>
                    <a:pt x="365248" y="362272"/>
                  </a:lnTo>
                  <a:lnTo>
                    <a:pt x="365248" y="372774"/>
                  </a:lnTo>
                  <a:lnTo>
                    <a:pt x="360897" y="376422"/>
                  </a:lnTo>
                  <a:close/>
                </a:path>
                <a:path w="2450465" h="556260">
                  <a:moveTo>
                    <a:pt x="404375" y="376422"/>
                  </a:moveTo>
                  <a:lnTo>
                    <a:pt x="397741" y="376422"/>
                  </a:lnTo>
                  <a:lnTo>
                    <a:pt x="395530" y="375575"/>
                  </a:lnTo>
                  <a:lnTo>
                    <a:pt x="393746" y="373695"/>
                  </a:lnTo>
                  <a:lnTo>
                    <a:pt x="388147" y="368020"/>
                  </a:lnTo>
                  <a:lnTo>
                    <a:pt x="392070" y="358218"/>
                  </a:lnTo>
                  <a:lnTo>
                    <a:pt x="404803" y="358218"/>
                  </a:lnTo>
                  <a:lnTo>
                    <a:pt x="408727" y="362272"/>
                  </a:lnTo>
                  <a:lnTo>
                    <a:pt x="408727" y="372774"/>
                  </a:lnTo>
                  <a:lnTo>
                    <a:pt x="404375" y="376422"/>
                  </a:lnTo>
                  <a:close/>
                </a:path>
                <a:path w="2450465" h="556260">
                  <a:moveTo>
                    <a:pt x="447925" y="376422"/>
                  </a:moveTo>
                  <a:lnTo>
                    <a:pt x="441255" y="376422"/>
                  </a:lnTo>
                  <a:lnTo>
                    <a:pt x="439044" y="375575"/>
                  </a:lnTo>
                  <a:lnTo>
                    <a:pt x="437225" y="373695"/>
                  </a:lnTo>
                  <a:lnTo>
                    <a:pt x="431625" y="368020"/>
                  </a:lnTo>
                  <a:lnTo>
                    <a:pt x="435549" y="358218"/>
                  </a:lnTo>
                  <a:lnTo>
                    <a:pt x="448282" y="358218"/>
                  </a:lnTo>
                  <a:lnTo>
                    <a:pt x="452205" y="362272"/>
                  </a:lnTo>
                  <a:lnTo>
                    <a:pt x="452205" y="372774"/>
                  </a:lnTo>
                  <a:lnTo>
                    <a:pt x="447925" y="376422"/>
                  </a:lnTo>
                  <a:close/>
                </a:path>
                <a:path w="2450465" h="556260">
                  <a:moveTo>
                    <a:pt x="491475" y="376422"/>
                  </a:moveTo>
                  <a:lnTo>
                    <a:pt x="484734" y="376422"/>
                  </a:lnTo>
                  <a:lnTo>
                    <a:pt x="482523" y="375575"/>
                  </a:lnTo>
                  <a:lnTo>
                    <a:pt x="480704" y="373695"/>
                  </a:lnTo>
                  <a:lnTo>
                    <a:pt x="475104" y="368020"/>
                  </a:lnTo>
                  <a:lnTo>
                    <a:pt x="479134" y="358218"/>
                  </a:lnTo>
                  <a:lnTo>
                    <a:pt x="491761" y="358218"/>
                  </a:lnTo>
                  <a:lnTo>
                    <a:pt x="495791" y="362272"/>
                  </a:lnTo>
                  <a:lnTo>
                    <a:pt x="495791" y="372774"/>
                  </a:lnTo>
                  <a:lnTo>
                    <a:pt x="491475" y="376422"/>
                  </a:lnTo>
                  <a:close/>
                </a:path>
                <a:path w="2450465" h="556260">
                  <a:moveTo>
                    <a:pt x="534954" y="376422"/>
                  </a:moveTo>
                  <a:lnTo>
                    <a:pt x="528249" y="376422"/>
                  </a:lnTo>
                  <a:lnTo>
                    <a:pt x="526001" y="375575"/>
                  </a:lnTo>
                  <a:lnTo>
                    <a:pt x="518690" y="368020"/>
                  </a:lnTo>
                  <a:lnTo>
                    <a:pt x="522613" y="358218"/>
                  </a:lnTo>
                  <a:lnTo>
                    <a:pt x="535239" y="358218"/>
                  </a:lnTo>
                  <a:lnTo>
                    <a:pt x="539270" y="362272"/>
                  </a:lnTo>
                  <a:lnTo>
                    <a:pt x="539270" y="372774"/>
                  </a:lnTo>
                  <a:lnTo>
                    <a:pt x="534954" y="376422"/>
                  </a:lnTo>
                  <a:close/>
                </a:path>
                <a:path w="2450465" h="556260">
                  <a:moveTo>
                    <a:pt x="578433" y="376422"/>
                  </a:moveTo>
                  <a:lnTo>
                    <a:pt x="571727" y="376422"/>
                  </a:lnTo>
                  <a:lnTo>
                    <a:pt x="569480" y="375575"/>
                  </a:lnTo>
                  <a:lnTo>
                    <a:pt x="562168" y="368020"/>
                  </a:lnTo>
                  <a:lnTo>
                    <a:pt x="566092" y="358218"/>
                  </a:lnTo>
                  <a:lnTo>
                    <a:pt x="578825" y="358218"/>
                  </a:lnTo>
                  <a:lnTo>
                    <a:pt x="582748" y="362272"/>
                  </a:lnTo>
                  <a:lnTo>
                    <a:pt x="582748" y="372774"/>
                  </a:lnTo>
                  <a:lnTo>
                    <a:pt x="578433" y="376422"/>
                  </a:lnTo>
                  <a:close/>
                </a:path>
                <a:path w="2450465" h="556260">
                  <a:moveTo>
                    <a:pt x="621912" y="376422"/>
                  </a:moveTo>
                  <a:lnTo>
                    <a:pt x="615242" y="376422"/>
                  </a:lnTo>
                  <a:lnTo>
                    <a:pt x="613030" y="375575"/>
                  </a:lnTo>
                  <a:lnTo>
                    <a:pt x="611247" y="373695"/>
                  </a:lnTo>
                  <a:lnTo>
                    <a:pt x="605683" y="368020"/>
                  </a:lnTo>
                  <a:lnTo>
                    <a:pt x="609570" y="358218"/>
                  </a:lnTo>
                  <a:lnTo>
                    <a:pt x="622304" y="358218"/>
                  </a:lnTo>
                  <a:lnTo>
                    <a:pt x="626227" y="362272"/>
                  </a:lnTo>
                  <a:lnTo>
                    <a:pt x="626227" y="372774"/>
                  </a:lnTo>
                  <a:lnTo>
                    <a:pt x="621912" y="376422"/>
                  </a:lnTo>
                  <a:close/>
                </a:path>
                <a:path w="2450465" h="556260">
                  <a:moveTo>
                    <a:pt x="665390" y="376422"/>
                  </a:moveTo>
                  <a:lnTo>
                    <a:pt x="658720" y="376422"/>
                  </a:lnTo>
                  <a:lnTo>
                    <a:pt x="656509" y="375575"/>
                  </a:lnTo>
                  <a:lnTo>
                    <a:pt x="654726" y="373695"/>
                  </a:lnTo>
                  <a:lnTo>
                    <a:pt x="649161" y="368020"/>
                  </a:lnTo>
                  <a:lnTo>
                    <a:pt x="653049" y="358218"/>
                  </a:lnTo>
                  <a:lnTo>
                    <a:pt x="665818" y="358218"/>
                  </a:lnTo>
                  <a:lnTo>
                    <a:pt x="669706" y="362272"/>
                  </a:lnTo>
                  <a:lnTo>
                    <a:pt x="669706" y="372774"/>
                  </a:lnTo>
                  <a:lnTo>
                    <a:pt x="665390" y="376422"/>
                  </a:lnTo>
                  <a:close/>
                </a:path>
                <a:path w="2450465" h="556260">
                  <a:moveTo>
                    <a:pt x="708869" y="376422"/>
                  </a:moveTo>
                  <a:lnTo>
                    <a:pt x="702199" y="376422"/>
                  </a:lnTo>
                  <a:lnTo>
                    <a:pt x="699987" y="375575"/>
                  </a:lnTo>
                  <a:lnTo>
                    <a:pt x="698204" y="373695"/>
                  </a:lnTo>
                  <a:lnTo>
                    <a:pt x="692640" y="368020"/>
                  </a:lnTo>
                  <a:lnTo>
                    <a:pt x="696528" y="358218"/>
                  </a:lnTo>
                  <a:lnTo>
                    <a:pt x="709297" y="358218"/>
                  </a:lnTo>
                  <a:lnTo>
                    <a:pt x="713185" y="362272"/>
                  </a:lnTo>
                  <a:lnTo>
                    <a:pt x="713185" y="372774"/>
                  </a:lnTo>
                  <a:lnTo>
                    <a:pt x="708869" y="376422"/>
                  </a:lnTo>
                  <a:close/>
                </a:path>
                <a:path w="2450465" h="556260">
                  <a:moveTo>
                    <a:pt x="752383" y="376422"/>
                  </a:moveTo>
                  <a:lnTo>
                    <a:pt x="745749" y="376422"/>
                  </a:lnTo>
                  <a:lnTo>
                    <a:pt x="743502" y="375575"/>
                  </a:lnTo>
                  <a:lnTo>
                    <a:pt x="736119" y="368020"/>
                  </a:lnTo>
                  <a:lnTo>
                    <a:pt x="740006" y="358218"/>
                  </a:lnTo>
                  <a:lnTo>
                    <a:pt x="752775" y="358218"/>
                  </a:lnTo>
                  <a:lnTo>
                    <a:pt x="756663" y="362272"/>
                  </a:lnTo>
                  <a:lnTo>
                    <a:pt x="756663" y="372774"/>
                  </a:lnTo>
                  <a:lnTo>
                    <a:pt x="752383" y="376422"/>
                  </a:lnTo>
                  <a:close/>
                </a:path>
                <a:path w="2450465" h="556260">
                  <a:moveTo>
                    <a:pt x="795933" y="376422"/>
                  </a:moveTo>
                  <a:lnTo>
                    <a:pt x="789228" y="376422"/>
                  </a:lnTo>
                  <a:lnTo>
                    <a:pt x="786980" y="375575"/>
                  </a:lnTo>
                  <a:lnTo>
                    <a:pt x="779705" y="368020"/>
                  </a:lnTo>
                  <a:lnTo>
                    <a:pt x="783628" y="358218"/>
                  </a:lnTo>
                  <a:lnTo>
                    <a:pt x="796254" y="358218"/>
                  </a:lnTo>
                  <a:lnTo>
                    <a:pt x="800249" y="362272"/>
                  </a:lnTo>
                  <a:lnTo>
                    <a:pt x="800249" y="372774"/>
                  </a:lnTo>
                  <a:lnTo>
                    <a:pt x="795933" y="376422"/>
                  </a:lnTo>
                  <a:close/>
                </a:path>
                <a:path w="2450465" h="556260">
                  <a:moveTo>
                    <a:pt x="839412" y="376422"/>
                  </a:moveTo>
                  <a:lnTo>
                    <a:pt x="832706" y="376422"/>
                  </a:lnTo>
                  <a:lnTo>
                    <a:pt x="830459" y="375575"/>
                  </a:lnTo>
                  <a:lnTo>
                    <a:pt x="823183" y="368020"/>
                  </a:lnTo>
                  <a:lnTo>
                    <a:pt x="827107" y="358218"/>
                  </a:lnTo>
                  <a:lnTo>
                    <a:pt x="839733" y="358218"/>
                  </a:lnTo>
                  <a:lnTo>
                    <a:pt x="843763" y="362272"/>
                  </a:lnTo>
                  <a:lnTo>
                    <a:pt x="843763" y="372774"/>
                  </a:lnTo>
                  <a:lnTo>
                    <a:pt x="839412" y="376422"/>
                  </a:lnTo>
                  <a:close/>
                </a:path>
                <a:path w="2450465" h="556260">
                  <a:moveTo>
                    <a:pt x="1404884" y="376422"/>
                  </a:moveTo>
                  <a:lnTo>
                    <a:pt x="1398179" y="376422"/>
                  </a:lnTo>
                  <a:lnTo>
                    <a:pt x="1395932" y="375575"/>
                  </a:lnTo>
                  <a:lnTo>
                    <a:pt x="1388655" y="368020"/>
                  </a:lnTo>
                  <a:lnTo>
                    <a:pt x="1392579" y="358218"/>
                  </a:lnTo>
                  <a:lnTo>
                    <a:pt x="1405205" y="358218"/>
                  </a:lnTo>
                  <a:lnTo>
                    <a:pt x="1409200" y="362272"/>
                  </a:lnTo>
                  <a:lnTo>
                    <a:pt x="1409200" y="372774"/>
                  </a:lnTo>
                  <a:lnTo>
                    <a:pt x="1404884" y="376422"/>
                  </a:lnTo>
                  <a:close/>
                </a:path>
                <a:path w="2450465" h="556260">
                  <a:moveTo>
                    <a:pt x="1448363" y="376422"/>
                  </a:moveTo>
                  <a:lnTo>
                    <a:pt x="1441658" y="376422"/>
                  </a:lnTo>
                  <a:lnTo>
                    <a:pt x="1439411" y="375575"/>
                  </a:lnTo>
                  <a:lnTo>
                    <a:pt x="1432134" y="368020"/>
                  </a:lnTo>
                  <a:lnTo>
                    <a:pt x="1436058" y="358218"/>
                  </a:lnTo>
                  <a:lnTo>
                    <a:pt x="1448684" y="358218"/>
                  </a:lnTo>
                  <a:lnTo>
                    <a:pt x="1452715" y="362272"/>
                  </a:lnTo>
                  <a:lnTo>
                    <a:pt x="1452715" y="372774"/>
                  </a:lnTo>
                  <a:lnTo>
                    <a:pt x="1448363" y="376422"/>
                  </a:lnTo>
                  <a:close/>
                </a:path>
                <a:path w="2450465" h="556260">
                  <a:moveTo>
                    <a:pt x="1491842" y="376422"/>
                  </a:moveTo>
                  <a:lnTo>
                    <a:pt x="1485137" y="376422"/>
                  </a:lnTo>
                  <a:lnTo>
                    <a:pt x="1482889" y="375575"/>
                  </a:lnTo>
                  <a:lnTo>
                    <a:pt x="1481106" y="373695"/>
                  </a:lnTo>
                  <a:lnTo>
                    <a:pt x="1475613" y="368020"/>
                  </a:lnTo>
                  <a:lnTo>
                    <a:pt x="1479537" y="358218"/>
                  </a:lnTo>
                  <a:lnTo>
                    <a:pt x="1492270" y="358218"/>
                  </a:lnTo>
                  <a:lnTo>
                    <a:pt x="1496193" y="362272"/>
                  </a:lnTo>
                  <a:lnTo>
                    <a:pt x="1496193" y="372774"/>
                  </a:lnTo>
                  <a:lnTo>
                    <a:pt x="1491842" y="376422"/>
                  </a:lnTo>
                  <a:close/>
                </a:path>
                <a:path w="2450465" h="556260">
                  <a:moveTo>
                    <a:pt x="1535320" y="376422"/>
                  </a:moveTo>
                  <a:lnTo>
                    <a:pt x="1528687" y="376422"/>
                  </a:lnTo>
                  <a:lnTo>
                    <a:pt x="1526475" y="375575"/>
                  </a:lnTo>
                  <a:lnTo>
                    <a:pt x="1524691" y="373695"/>
                  </a:lnTo>
                  <a:lnTo>
                    <a:pt x="1519092" y="368020"/>
                  </a:lnTo>
                  <a:lnTo>
                    <a:pt x="1523015" y="358218"/>
                  </a:lnTo>
                  <a:lnTo>
                    <a:pt x="1535748" y="358218"/>
                  </a:lnTo>
                  <a:lnTo>
                    <a:pt x="1539672" y="362272"/>
                  </a:lnTo>
                  <a:lnTo>
                    <a:pt x="1539672" y="372774"/>
                  </a:lnTo>
                  <a:lnTo>
                    <a:pt x="1535320" y="376422"/>
                  </a:lnTo>
                  <a:close/>
                </a:path>
                <a:path w="2450465" h="556260">
                  <a:moveTo>
                    <a:pt x="2013836" y="376422"/>
                  </a:moveTo>
                  <a:lnTo>
                    <a:pt x="2007130" y="376422"/>
                  </a:lnTo>
                  <a:lnTo>
                    <a:pt x="2004883" y="375575"/>
                  </a:lnTo>
                  <a:lnTo>
                    <a:pt x="1997607" y="368020"/>
                  </a:lnTo>
                  <a:lnTo>
                    <a:pt x="2001530" y="358218"/>
                  </a:lnTo>
                  <a:lnTo>
                    <a:pt x="2014157" y="358218"/>
                  </a:lnTo>
                  <a:lnTo>
                    <a:pt x="2018151" y="362272"/>
                  </a:lnTo>
                  <a:lnTo>
                    <a:pt x="2018151" y="372774"/>
                  </a:lnTo>
                  <a:lnTo>
                    <a:pt x="2013836" y="376422"/>
                  </a:lnTo>
                  <a:close/>
                </a:path>
                <a:path w="2450465" h="556260">
                  <a:moveTo>
                    <a:pt x="2057314" y="376422"/>
                  </a:moveTo>
                  <a:lnTo>
                    <a:pt x="2050608" y="376422"/>
                  </a:lnTo>
                  <a:lnTo>
                    <a:pt x="2048362" y="375575"/>
                  </a:lnTo>
                  <a:lnTo>
                    <a:pt x="2041086" y="368020"/>
                  </a:lnTo>
                  <a:lnTo>
                    <a:pt x="2045009" y="358218"/>
                  </a:lnTo>
                  <a:lnTo>
                    <a:pt x="2057635" y="358218"/>
                  </a:lnTo>
                  <a:lnTo>
                    <a:pt x="2061665" y="362272"/>
                  </a:lnTo>
                  <a:lnTo>
                    <a:pt x="2061665" y="372774"/>
                  </a:lnTo>
                  <a:lnTo>
                    <a:pt x="2057314" y="376422"/>
                  </a:lnTo>
                  <a:close/>
                </a:path>
                <a:path w="2450465" h="556260">
                  <a:moveTo>
                    <a:pt x="2100793" y="376422"/>
                  </a:moveTo>
                  <a:lnTo>
                    <a:pt x="2094087" y="376422"/>
                  </a:lnTo>
                  <a:lnTo>
                    <a:pt x="2091840" y="375575"/>
                  </a:lnTo>
                  <a:lnTo>
                    <a:pt x="2090057" y="373695"/>
                  </a:lnTo>
                  <a:lnTo>
                    <a:pt x="2084564" y="368020"/>
                  </a:lnTo>
                  <a:lnTo>
                    <a:pt x="2088487" y="358218"/>
                  </a:lnTo>
                  <a:lnTo>
                    <a:pt x="2101221" y="358218"/>
                  </a:lnTo>
                  <a:lnTo>
                    <a:pt x="2105145" y="362272"/>
                  </a:lnTo>
                  <a:lnTo>
                    <a:pt x="2105145" y="372774"/>
                  </a:lnTo>
                  <a:lnTo>
                    <a:pt x="2100793" y="376422"/>
                  </a:lnTo>
                  <a:close/>
                </a:path>
                <a:path w="2450465" h="556260">
                  <a:moveTo>
                    <a:pt x="2144272" y="376422"/>
                  </a:moveTo>
                  <a:lnTo>
                    <a:pt x="2137637" y="376422"/>
                  </a:lnTo>
                  <a:lnTo>
                    <a:pt x="2135426" y="375575"/>
                  </a:lnTo>
                  <a:lnTo>
                    <a:pt x="2133643" y="373695"/>
                  </a:lnTo>
                  <a:lnTo>
                    <a:pt x="2128043" y="368020"/>
                  </a:lnTo>
                  <a:lnTo>
                    <a:pt x="2131966" y="358218"/>
                  </a:lnTo>
                  <a:lnTo>
                    <a:pt x="2144700" y="358218"/>
                  </a:lnTo>
                  <a:lnTo>
                    <a:pt x="2148623" y="362272"/>
                  </a:lnTo>
                  <a:lnTo>
                    <a:pt x="2148623" y="372774"/>
                  </a:lnTo>
                  <a:lnTo>
                    <a:pt x="2144272" y="376422"/>
                  </a:lnTo>
                  <a:close/>
                </a:path>
                <a:path w="2450465" h="556260">
                  <a:moveTo>
                    <a:pt x="2187751" y="376422"/>
                  </a:moveTo>
                  <a:lnTo>
                    <a:pt x="2181116" y="376422"/>
                  </a:lnTo>
                  <a:lnTo>
                    <a:pt x="2178905" y="375575"/>
                  </a:lnTo>
                  <a:lnTo>
                    <a:pt x="2177122" y="373695"/>
                  </a:lnTo>
                  <a:lnTo>
                    <a:pt x="2171522" y="368020"/>
                  </a:lnTo>
                  <a:lnTo>
                    <a:pt x="2175445" y="358218"/>
                  </a:lnTo>
                  <a:lnTo>
                    <a:pt x="2188178" y="358218"/>
                  </a:lnTo>
                  <a:lnTo>
                    <a:pt x="2192101" y="362272"/>
                  </a:lnTo>
                  <a:lnTo>
                    <a:pt x="2192101" y="372774"/>
                  </a:lnTo>
                  <a:lnTo>
                    <a:pt x="2187751" y="376422"/>
                  </a:lnTo>
                  <a:close/>
                </a:path>
                <a:path w="2450465" h="556260">
                  <a:moveTo>
                    <a:pt x="2231301" y="376422"/>
                  </a:moveTo>
                  <a:lnTo>
                    <a:pt x="2224630" y="376422"/>
                  </a:lnTo>
                  <a:lnTo>
                    <a:pt x="2222420" y="375575"/>
                  </a:lnTo>
                  <a:lnTo>
                    <a:pt x="2220600" y="373695"/>
                  </a:lnTo>
                  <a:lnTo>
                    <a:pt x="2215001" y="368020"/>
                  </a:lnTo>
                  <a:lnTo>
                    <a:pt x="2218924" y="358218"/>
                  </a:lnTo>
                  <a:lnTo>
                    <a:pt x="2231657" y="358218"/>
                  </a:lnTo>
                  <a:lnTo>
                    <a:pt x="2235580" y="362272"/>
                  </a:lnTo>
                  <a:lnTo>
                    <a:pt x="2235580" y="372774"/>
                  </a:lnTo>
                  <a:lnTo>
                    <a:pt x="2231301" y="376422"/>
                  </a:lnTo>
                  <a:close/>
                </a:path>
                <a:path w="2450465" h="556260">
                  <a:moveTo>
                    <a:pt x="2274779" y="376422"/>
                  </a:moveTo>
                  <a:lnTo>
                    <a:pt x="2268109" y="376422"/>
                  </a:lnTo>
                  <a:lnTo>
                    <a:pt x="2265897" y="375575"/>
                  </a:lnTo>
                  <a:lnTo>
                    <a:pt x="2264079" y="373695"/>
                  </a:lnTo>
                  <a:lnTo>
                    <a:pt x="2258479" y="368020"/>
                  </a:lnTo>
                  <a:lnTo>
                    <a:pt x="2262509" y="358218"/>
                  </a:lnTo>
                  <a:lnTo>
                    <a:pt x="2275136" y="358218"/>
                  </a:lnTo>
                  <a:lnTo>
                    <a:pt x="2279059" y="362272"/>
                  </a:lnTo>
                  <a:lnTo>
                    <a:pt x="2279059" y="372774"/>
                  </a:lnTo>
                  <a:lnTo>
                    <a:pt x="2274779" y="376422"/>
                  </a:lnTo>
                  <a:close/>
                </a:path>
                <a:path w="2450465" h="556260">
                  <a:moveTo>
                    <a:pt x="2318329" y="376422"/>
                  </a:moveTo>
                  <a:lnTo>
                    <a:pt x="2311588" y="376422"/>
                  </a:lnTo>
                  <a:lnTo>
                    <a:pt x="2309376" y="375575"/>
                  </a:lnTo>
                  <a:lnTo>
                    <a:pt x="2302065" y="368020"/>
                  </a:lnTo>
                  <a:lnTo>
                    <a:pt x="2305988" y="358218"/>
                  </a:lnTo>
                  <a:lnTo>
                    <a:pt x="2318615" y="358218"/>
                  </a:lnTo>
                  <a:lnTo>
                    <a:pt x="2322645" y="362272"/>
                  </a:lnTo>
                  <a:lnTo>
                    <a:pt x="2322645" y="372774"/>
                  </a:lnTo>
                  <a:lnTo>
                    <a:pt x="2318329" y="376422"/>
                  </a:lnTo>
                  <a:close/>
                </a:path>
                <a:path w="2450465" h="556260">
                  <a:moveTo>
                    <a:pt x="2361808" y="376422"/>
                  </a:moveTo>
                  <a:lnTo>
                    <a:pt x="2355066" y="376422"/>
                  </a:lnTo>
                  <a:lnTo>
                    <a:pt x="2352855" y="375575"/>
                  </a:lnTo>
                  <a:lnTo>
                    <a:pt x="2345544" y="368020"/>
                  </a:lnTo>
                  <a:lnTo>
                    <a:pt x="2349467" y="358218"/>
                  </a:lnTo>
                  <a:lnTo>
                    <a:pt x="2362093" y="358218"/>
                  </a:lnTo>
                  <a:lnTo>
                    <a:pt x="2366123" y="362272"/>
                  </a:lnTo>
                  <a:lnTo>
                    <a:pt x="2366123" y="372774"/>
                  </a:lnTo>
                  <a:lnTo>
                    <a:pt x="2361808" y="376422"/>
                  </a:lnTo>
                  <a:close/>
                </a:path>
                <a:path w="2450465" h="556260">
                  <a:moveTo>
                    <a:pt x="365248" y="412388"/>
                  </a:moveTo>
                  <a:lnTo>
                    <a:pt x="354940" y="408445"/>
                  </a:lnTo>
                  <a:lnTo>
                    <a:pt x="349804" y="406381"/>
                  </a:lnTo>
                  <a:lnTo>
                    <a:pt x="351373" y="404281"/>
                  </a:lnTo>
                  <a:lnTo>
                    <a:pt x="353835" y="403139"/>
                  </a:lnTo>
                  <a:lnTo>
                    <a:pt x="361324" y="403139"/>
                  </a:lnTo>
                  <a:lnTo>
                    <a:pt x="365248" y="407192"/>
                  </a:lnTo>
                  <a:lnTo>
                    <a:pt x="365248" y="412388"/>
                  </a:lnTo>
                  <a:close/>
                </a:path>
                <a:path w="2450465" h="556260">
                  <a:moveTo>
                    <a:pt x="2013836" y="421342"/>
                  </a:moveTo>
                  <a:lnTo>
                    <a:pt x="2007130" y="421342"/>
                  </a:lnTo>
                  <a:lnTo>
                    <a:pt x="2004883" y="420495"/>
                  </a:lnTo>
                  <a:lnTo>
                    <a:pt x="1997607" y="412941"/>
                  </a:lnTo>
                  <a:lnTo>
                    <a:pt x="2001530" y="403139"/>
                  </a:lnTo>
                  <a:lnTo>
                    <a:pt x="2014157" y="403139"/>
                  </a:lnTo>
                  <a:lnTo>
                    <a:pt x="2018151" y="407192"/>
                  </a:lnTo>
                  <a:lnTo>
                    <a:pt x="2018151" y="417731"/>
                  </a:lnTo>
                  <a:lnTo>
                    <a:pt x="2013836" y="421342"/>
                  </a:lnTo>
                  <a:close/>
                </a:path>
                <a:path w="2450465" h="556260">
                  <a:moveTo>
                    <a:pt x="2057314" y="421342"/>
                  </a:moveTo>
                  <a:lnTo>
                    <a:pt x="2050608" y="421342"/>
                  </a:lnTo>
                  <a:lnTo>
                    <a:pt x="2048362" y="420495"/>
                  </a:lnTo>
                  <a:lnTo>
                    <a:pt x="2041086" y="412941"/>
                  </a:lnTo>
                  <a:lnTo>
                    <a:pt x="2045009" y="403139"/>
                  </a:lnTo>
                  <a:lnTo>
                    <a:pt x="2057635" y="403139"/>
                  </a:lnTo>
                  <a:lnTo>
                    <a:pt x="2061665" y="407192"/>
                  </a:lnTo>
                  <a:lnTo>
                    <a:pt x="2061665" y="417731"/>
                  </a:lnTo>
                  <a:lnTo>
                    <a:pt x="2057314" y="421342"/>
                  </a:lnTo>
                  <a:close/>
                </a:path>
                <a:path w="2450465" h="556260">
                  <a:moveTo>
                    <a:pt x="2100793" y="421342"/>
                  </a:moveTo>
                  <a:lnTo>
                    <a:pt x="2094087" y="421342"/>
                  </a:lnTo>
                  <a:lnTo>
                    <a:pt x="2091840" y="420495"/>
                  </a:lnTo>
                  <a:lnTo>
                    <a:pt x="2090057" y="418615"/>
                  </a:lnTo>
                  <a:lnTo>
                    <a:pt x="2084564" y="412941"/>
                  </a:lnTo>
                  <a:lnTo>
                    <a:pt x="2088487" y="403139"/>
                  </a:lnTo>
                  <a:lnTo>
                    <a:pt x="2101221" y="403139"/>
                  </a:lnTo>
                  <a:lnTo>
                    <a:pt x="2105145" y="407192"/>
                  </a:lnTo>
                  <a:lnTo>
                    <a:pt x="2105145" y="417731"/>
                  </a:lnTo>
                  <a:lnTo>
                    <a:pt x="2100793" y="421342"/>
                  </a:lnTo>
                  <a:close/>
                </a:path>
                <a:path w="2450465" h="556260">
                  <a:moveTo>
                    <a:pt x="2144272" y="421342"/>
                  </a:moveTo>
                  <a:lnTo>
                    <a:pt x="2137637" y="421342"/>
                  </a:lnTo>
                  <a:lnTo>
                    <a:pt x="2135426" y="420495"/>
                  </a:lnTo>
                  <a:lnTo>
                    <a:pt x="2133643" y="418615"/>
                  </a:lnTo>
                  <a:lnTo>
                    <a:pt x="2128043" y="412941"/>
                  </a:lnTo>
                  <a:lnTo>
                    <a:pt x="2131966" y="403139"/>
                  </a:lnTo>
                  <a:lnTo>
                    <a:pt x="2144700" y="403139"/>
                  </a:lnTo>
                  <a:lnTo>
                    <a:pt x="2148623" y="407192"/>
                  </a:lnTo>
                  <a:lnTo>
                    <a:pt x="2148623" y="417731"/>
                  </a:lnTo>
                  <a:lnTo>
                    <a:pt x="2144272" y="421342"/>
                  </a:lnTo>
                  <a:close/>
                </a:path>
                <a:path w="2450465" h="556260">
                  <a:moveTo>
                    <a:pt x="2187751" y="421342"/>
                  </a:moveTo>
                  <a:lnTo>
                    <a:pt x="2181116" y="421342"/>
                  </a:lnTo>
                  <a:lnTo>
                    <a:pt x="2178905" y="420495"/>
                  </a:lnTo>
                  <a:lnTo>
                    <a:pt x="2177122" y="418615"/>
                  </a:lnTo>
                  <a:lnTo>
                    <a:pt x="2171522" y="412941"/>
                  </a:lnTo>
                  <a:lnTo>
                    <a:pt x="2175445" y="403139"/>
                  </a:lnTo>
                  <a:lnTo>
                    <a:pt x="2188178" y="403139"/>
                  </a:lnTo>
                  <a:lnTo>
                    <a:pt x="2192101" y="407192"/>
                  </a:lnTo>
                  <a:lnTo>
                    <a:pt x="2192101" y="417731"/>
                  </a:lnTo>
                  <a:lnTo>
                    <a:pt x="2187751" y="421342"/>
                  </a:lnTo>
                  <a:close/>
                </a:path>
                <a:path w="2450465" h="556260">
                  <a:moveTo>
                    <a:pt x="2231301" y="421342"/>
                  </a:moveTo>
                  <a:lnTo>
                    <a:pt x="2224630" y="421342"/>
                  </a:lnTo>
                  <a:lnTo>
                    <a:pt x="2222420" y="420495"/>
                  </a:lnTo>
                  <a:lnTo>
                    <a:pt x="2220600" y="418615"/>
                  </a:lnTo>
                  <a:lnTo>
                    <a:pt x="2215001" y="412941"/>
                  </a:lnTo>
                  <a:lnTo>
                    <a:pt x="2218924" y="403139"/>
                  </a:lnTo>
                  <a:lnTo>
                    <a:pt x="2231657" y="403139"/>
                  </a:lnTo>
                  <a:lnTo>
                    <a:pt x="2235580" y="407192"/>
                  </a:lnTo>
                  <a:lnTo>
                    <a:pt x="2235580" y="417731"/>
                  </a:lnTo>
                  <a:lnTo>
                    <a:pt x="2231301" y="421342"/>
                  </a:lnTo>
                  <a:close/>
                </a:path>
                <a:path w="2450465" h="556260">
                  <a:moveTo>
                    <a:pt x="2274779" y="421342"/>
                  </a:moveTo>
                  <a:lnTo>
                    <a:pt x="2268109" y="421342"/>
                  </a:lnTo>
                  <a:lnTo>
                    <a:pt x="2265897" y="420495"/>
                  </a:lnTo>
                  <a:lnTo>
                    <a:pt x="2264079" y="418615"/>
                  </a:lnTo>
                  <a:lnTo>
                    <a:pt x="2258479" y="412941"/>
                  </a:lnTo>
                  <a:lnTo>
                    <a:pt x="2262509" y="403139"/>
                  </a:lnTo>
                  <a:lnTo>
                    <a:pt x="2275136" y="403139"/>
                  </a:lnTo>
                  <a:lnTo>
                    <a:pt x="2279059" y="407192"/>
                  </a:lnTo>
                  <a:lnTo>
                    <a:pt x="2279059" y="417731"/>
                  </a:lnTo>
                  <a:lnTo>
                    <a:pt x="2274779" y="421342"/>
                  </a:lnTo>
                  <a:close/>
                </a:path>
                <a:path w="2450465" h="556260">
                  <a:moveTo>
                    <a:pt x="2318329" y="421342"/>
                  </a:moveTo>
                  <a:lnTo>
                    <a:pt x="2311588" y="421342"/>
                  </a:lnTo>
                  <a:lnTo>
                    <a:pt x="2309376" y="420495"/>
                  </a:lnTo>
                  <a:lnTo>
                    <a:pt x="2302065" y="412941"/>
                  </a:lnTo>
                  <a:lnTo>
                    <a:pt x="2305988" y="403139"/>
                  </a:lnTo>
                  <a:lnTo>
                    <a:pt x="2318615" y="403139"/>
                  </a:lnTo>
                  <a:lnTo>
                    <a:pt x="2322645" y="407192"/>
                  </a:lnTo>
                  <a:lnTo>
                    <a:pt x="2322645" y="417731"/>
                  </a:lnTo>
                  <a:lnTo>
                    <a:pt x="2318329" y="421342"/>
                  </a:lnTo>
                  <a:close/>
                </a:path>
                <a:path w="2450465" h="556260">
                  <a:moveTo>
                    <a:pt x="2361808" y="421342"/>
                  </a:moveTo>
                  <a:lnTo>
                    <a:pt x="2355066" y="421342"/>
                  </a:lnTo>
                  <a:lnTo>
                    <a:pt x="2352855" y="420495"/>
                  </a:lnTo>
                  <a:lnTo>
                    <a:pt x="2345544" y="412941"/>
                  </a:lnTo>
                  <a:lnTo>
                    <a:pt x="2349467" y="403139"/>
                  </a:lnTo>
                  <a:lnTo>
                    <a:pt x="2362093" y="403139"/>
                  </a:lnTo>
                  <a:lnTo>
                    <a:pt x="2366123" y="407192"/>
                  </a:lnTo>
                  <a:lnTo>
                    <a:pt x="2366123" y="417731"/>
                  </a:lnTo>
                  <a:lnTo>
                    <a:pt x="2361808" y="421342"/>
                  </a:lnTo>
                  <a:close/>
                </a:path>
                <a:path w="2450465" h="556260">
                  <a:moveTo>
                    <a:pt x="404340" y="421379"/>
                  </a:moveTo>
                  <a:lnTo>
                    <a:pt x="397670" y="421379"/>
                  </a:lnTo>
                  <a:lnTo>
                    <a:pt x="395494" y="420532"/>
                  </a:lnTo>
                  <a:lnTo>
                    <a:pt x="388147" y="412941"/>
                  </a:lnTo>
                  <a:lnTo>
                    <a:pt x="392070" y="403139"/>
                  </a:lnTo>
                  <a:lnTo>
                    <a:pt x="404803" y="403139"/>
                  </a:lnTo>
                  <a:lnTo>
                    <a:pt x="408727" y="407192"/>
                  </a:lnTo>
                  <a:lnTo>
                    <a:pt x="408727" y="417731"/>
                  </a:lnTo>
                  <a:lnTo>
                    <a:pt x="404340" y="421379"/>
                  </a:lnTo>
                  <a:close/>
                </a:path>
                <a:path w="2450465" h="556260">
                  <a:moveTo>
                    <a:pt x="447890" y="421379"/>
                  </a:moveTo>
                  <a:lnTo>
                    <a:pt x="441220" y="421379"/>
                  </a:lnTo>
                  <a:lnTo>
                    <a:pt x="439008" y="420532"/>
                  </a:lnTo>
                  <a:lnTo>
                    <a:pt x="437225" y="418726"/>
                  </a:lnTo>
                  <a:lnTo>
                    <a:pt x="431625" y="412941"/>
                  </a:lnTo>
                  <a:lnTo>
                    <a:pt x="435549" y="403139"/>
                  </a:lnTo>
                  <a:lnTo>
                    <a:pt x="448282" y="403139"/>
                  </a:lnTo>
                  <a:lnTo>
                    <a:pt x="452205" y="407192"/>
                  </a:lnTo>
                  <a:lnTo>
                    <a:pt x="452205" y="417731"/>
                  </a:lnTo>
                  <a:lnTo>
                    <a:pt x="447890" y="421379"/>
                  </a:lnTo>
                  <a:close/>
                </a:path>
                <a:path w="2450465" h="556260">
                  <a:moveTo>
                    <a:pt x="491440" y="421379"/>
                  </a:moveTo>
                  <a:lnTo>
                    <a:pt x="484699" y="421379"/>
                  </a:lnTo>
                  <a:lnTo>
                    <a:pt x="482487" y="420532"/>
                  </a:lnTo>
                  <a:lnTo>
                    <a:pt x="480704" y="418726"/>
                  </a:lnTo>
                  <a:lnTo>
                    <a:pt x="475104" y="412941"/>
                  </a:lnTo>
                  <a:lnTo>
                    <a:pt x="479134" y="403139"/>
                  </a:lnTo>
                  <a:lnTo>
                    <a:pt x="491761" y="403139"/>
                  </a:lnTo>
                  <a:lnTo>
                    <a:pt x="495791" y="407192"/>
                  </a:lnTo>
                  <a:lnTo>
                    <a:pt x="495791" y="417731"/>
                  </a:lnTo>
                  <a:lnTo>
                    <a:pt x="491440" y="421379"/>
                  </a:lnTo>
                  <a:close/>
                </a:path>
                <a:path w="2450465" h="556260">
                  <a:moveTo>
                    <a:pt x="534918" y="421379"/>
                  </a:moveTo>
                  <a:lnTo>
                    <a:pt x="528177" y="421379"/>
                  </a:lnTo>
                  <a:lnTo>
                    <a:pt x="525966" y="420532"/>
                  </a:lnTo>
                  <a:lnTo>
                    <a:pt x="524182" y="418726"/>
                  </a:lnTo>
                  <a:lnTo>
                    <a:pt x="518690" y="412941"/>
                  </a:lnTo>
                  <a:lnTo>
                    <a:pt x="522613" y="403139"/>
                  </a:lnTo>
                  <a:lnTo>
                    <a:pt x="535239" y="403139"/>
                  </a:lnTo>
                  <a:lnTo>
                    <a:pt x="539270" y="407192"/>
                  </a:lnTo>
                  <a:lnTo>
                    <a:pt x="539270" y="417731"/>
                  </a:lnTo>
                  <a:lnTo>
                    <a:pt x="534918" y="421379"/>
                  </a:lnTo>
                  <a:close/>
                </a:path>
                <a:path w="2450465" h="556260">
                  <a:moveTo>
                    <a:pt x="578397" y="421379"/>
                  </a:moveTo>
                  <a:lnTo>
                    <a:pt x="571656" y="421379"/>
                  </a:lnTo>
                  <a:lnTo>
                    <a:pt x="569444" y="420532"/>
                  </a:lnTo>
                  <a:lnTo>
                    <a:pt x="567661" y="418726"/>
                  </a:lnTo>
                  <a:lnTo>
                    <a:pt x="562168" y="412941"/>
                  </a:lnTo>
                  <a:lnTo>
                    <a:pt x="566092" y="403139"/>
                  </a:lnTo>
                  <a:lnTo>
                    <a:pt x="578825" y="403139"/>
                  </a:lnTo>
                  <a:lnTo>
                    <a:pt x="582748" y="407192"/>
                  </a:lnTo>
                  <a:lnTo>
                    <a:pt x="582748" y="417731"/>
                  </a:lnTo>
                  <a:lnTo>
                    <a:pt x="578397" y="421379"/>
                  </a:lnTo>
                  <a:close/>
                </a:path>
                <a:path w="2450465" h="556260">
                  <a:moveTo>
                    <a:pt x="621876" y="421379"/>
                  </a:moveTo>
                  <a:lnTo>
                    <a:pt x="615206" y="421379"/>
                  </a:lnTo>
                  <a:lnTo>
                    <a:pt x="613030" y="420532"/>
                  </a:lnTo>
                  <a:lnTo>
                    <a:pt x="611247" y="418726"/>
                  </a:lnTo>
                  <a:lnTo>
                    <a:pt x="605683" y="412941"/>
                  </a:lnTo>
                  <a:lnTo>
                    <a:pt x="609570" y="403139"/>
                  </a:lnTo>
                  <a:lnTo>
                    <a:pt x="622304" y="403139"/>
                  </a:lnTo>
                  <a:lnTo>
                    <a:pt x="626227" y="407192"/>
                  </a:lnTo>
                  <a:lnTo>
                    <a:pt x="626227" y="417731"/>
                  </a:lnTo>
                  <a:lnTo>
                    <a:pt x="621876" y="421379"/>
                  </a:lnTo>
                  <a:close/>
                </a:path>
                <a:path w="2450465" h="556260">
                  <a:moveTo>
                    <a:pt x="665355" y="421379"/>
                  </a:moveTo>
                  <a:lnTo>
                    <a:pt x="658685" y="421379"/>
                  </a:lnTo>
                  <a:lnTo>
                    <a:pt x="656509" y="420532"/>
                  </a:lnTo>
                  <a:lnTo>
                    <a:pt x="654726" y="418726"/>
                  </a:lnTo>
                  <a:lnTo>
                    <a:pt x="649161" y="412941"/>
                  </a:lnTo>
                  <a:lnTo>
                    <a:pt x="653049" y="403139"/>
                  </a:lnTo>
                  <a:lnTo>
                    <a:pt x="665818" y="403139"/>
                  </a:lnTo>
                  <a:lnTo>
                    <a:pt x="669706" y="407192"/>
                  </a:lnTo>
                  <a:lnTo>
                    <a:pt x="669706" y="417731"/>
                  </a:lnTo>
                  <a:lnTo>
                    <a:pt x="665355" y="421379"/>
                  </a:lnTo>
                  <a:close/>
                </a:path>
                <a:path w="2450465" h="556260">
                  <a:moveTo>
                    <a:pt x="708833" y="421379"/>
                  </a:moveTo>
                  <a:lnTo>
                    <a:pt x="702163" y="421379"/>
                  </a:lnTo>
                  <a:lnTo>
                    <a:pt x="699987" y="420532"/>
                  </a:lnTo>
                  <a:lnTo>
                    <a:pt x="698204" y="418726"/>
                  </a:lnTo>
                  <a:lnTo>
                    <a:pt x="692640" y="412941"/>
                  </a:lnTo>
                  <a:lnTo>
                    <a:pt x="696528" y="403139"/>
                  </a:lnTo>
                  <a:lnTo>
                    <a:pt x="709297" y="403139"/>
                  </a:lnTo>
                  <a:lnTo>
                    <a:pt x="713185" y="407192"/>
                  </a:lnTo>
                  <a:lnTo>
                    <a:pt x="713185" y="417731"/>
                  </a:lnTo>
                  <a:lnTo>
                    <a:pt x="708833" y="421379"/>
                  </a:lnTo>
                  <a:close/>
                </a:path>
                <a:path w="2450465" h="556260">
                  <a:moveTo>
                    <a:pt x="752347" y="421379"/>
                  </a:moveTo>
                  <a:lnTo>
                    <a:pt x="745678" y="421379"/>
                  </a:lnTo>
                  <a:lnTo>
                    <a:pt x="743502" y="420532"/>
                  </a:lnTo>
                  <a:lnTo>
                    <a:pt x="741683" y="418726"/>
                  </a:lnTo>
                  <a:lnTo>
                    <a:pt x="736119" y="412941"/>
                  </a:lnTo>
                  <a:lnTo>
                    <a:pt x="740006" y="403139"/>
                  </a:lnTo>
                  <a:lnTo>
                    <a:pt x="752775" y="403139"/>
                  </a:lnTo>
                  <a:lnTo>
                    <a:pt x="756663" y="407192"/>
                  </a:lnTo>
                  <a:lnTo>
                    <a:pt x="756663" y="417731"/>
                  </a:lnTo>
                  <a:lnTo>
                    <a:pt x="752347" y="421379"/>
                  </a:lnTo>
                  <a:close/>
                </a:path>
                <a:path w="2450465" h="556260">
                  <a:moveTo>
                    <a:pt x="795897" y="421379"/>
                  </a:moveTo>
                  <a:lnTo>
                    <a:pt x="789192" y="421379"/>
                  </a:lnTo>
                  <a:lnTo>
                    <a:pt x="786980" y="420532"/>
                  </a:lnTo>
                  <a:lnTo>
                    <a:pt x="785162" y="418726"/>
                  </a:lnTo>
                  <a:lnTo>
                    <a:pt x="779705" y="412941"/>
                  </a:lnTo>
                  <a:lnTo>
                    <a:pt x="783628" y="403139"/>
                  </a:lnTo>
                  <a:lnTo>
                    <a:pt x="796254" y="403139"/>
                  </a:lnTo>
                  <a:lnTo>
                    <a:pt x="800249" y="407192"/>
                  </a:lnTo>
                  <a:lnTo>
                    <a:pt x="800249" y="417731"/>
                  </a:lnTo>
                  <a:lnTo>
                    <a:pt x="795897" y="421379"/>
                  </a:lnTo>
                  <a:close/>
                </a:path>
                <a:path w="2450465" h="556260">
                  <a:moveTo>
                    <a:pt x="537380" y="451633"/>
                  </a:moveTo>
                  <a:lnTo>
                    <a:pt x="533135" y="451301"/>
                  </a:lnTo>
                  <a:lnTo>
                    <a:pt x="524646" y="450380"/>
                  </a:lnTo>
                  <a:lnTo>
                    <a:pt x="526322" y="448869"/>
                  </a:lnTo>
                  <a:lnTo>
                    <a:pt x="528320" y="448059"/>
                  </a:lnTo>
                  <a:lnTo>
                    <a:pt x="533135" y="448059"/>
                  </a:lnTo>
                  <a:lnTo>
                    <a:pt x="535703" y="449459"/>
                  </a:lnTo>
                  <a:lnTo>
                    <a:pt x="537380" y="451633"/>
                  </a:lnTo>
                  <a:close/>
                </a:path>
                <a:path w="2450465" h="556260">
                  <a:moveTo>
                    <a:pt x="653299" y="452665"/>
                  </a:moveTo>
                  <a:lnTo>
                    <a:pt x="654833" y="449791"/>
                  </a:lnTo>
                  <a:lnTo>
                    <a:pt x="657757" y="448059"/>
                  </a:lnTo>
                  <a:lnTo>
                    <a:pt x="663571" y="448059"/>
                  </a:lnTo>
                  <a:lnTo>
                    <a:pt x="666032" y="449201"/>
                  </a:lnTo>
                  <a:lnTo>
                    <a:pt x="667708" y="451301"/>
                  </a:lnTo>
                  <a:lnTo>
                    <a:pt x="662893" y="451854"/>
                  </a:lnTo>
                  <a:lnTo>
                    <a:pt x="658078" y="452223"/>
                  </a:lnTo>
                  <a:lnTo>
                    <a:pt x="653299" y="452665"/>
                  </a:lnTo>
                  <a:close/>
                </a:path>
                <a:path w="2450465" h="556260">
                  <a:moveTo>
                    <a:pt x="582320" y="454397"/>
                  </a:moveTo>
                  <a:lnTo>
                    <a:pt x="576828" y="454286"/>
                  </a:lnTo>
                  <a:lnTo>
                    <a:pt x="571335" y="454065"/>
                  </a:lnTo>
                  <a:lnTo>
                    <a:pt x="565770" y="453734"/>
                  </a:lnTo>
                  <a:lnTo>
                    <a:pt x="567090" y="450380"/>
                  </a:lnTo>
                  <a:lnTo>
                    <a:pt x="570336" y="448059"/>
                  </a:lnTo>
                  <a:lnTo>
                    <a:pt x="577719" y="448059"/>
                  </a:lnTo>
                  <a:lnTo>
                    <a:pt x="581179" y="450712"/>
                  </a:lnTo>
                  <a:lnTo>
                    <a:pt x="582320" y="454397"/>
                  </a:lnTo>
                  <a:close/>
                </a:path>
                <a:path w="2450465" h="556260">
                  <a:moveTo>
                    <a:pt x="614599" y="454655"/>
                  </a:moveTo>
                  <a:lnTo>
                    <a:pt x="609035" y="454655"/>
                  </a:lnTo>
                  <a:lnTo>
                    <a:pt x="610034" y="450822"/>
                  </a:lnTo>
                  <a:lnTo>
                    <a:pt x="613494" y="448059"/>
                  </a:lnTo>
                  <a:lnTo>
                    <a:pt x="621198" y="448059"/>
                  </a:lnTo>
                  <a:lnTo>
                    <a:pt x="624551" y="450601"/>
                  </a:lnTo>
                  <a:lnTo>
                    <a:pt x="625799" y="454286"/>
                  </a:lnTo>
                  <a:lnTo>
                    <a:pt x="620199" y="454507"/>
                  </a:lnTo>
                  <a:lnTo>
                    <a:pt x="614599" y="454655"/>
                  </a:lnTo>
                  <a:close/>
                </a:path>
                <a:path w="2450465" h="556260">
                  <a:moveTo>
                    <a:pt x="2011588" y="465968"/>
                  </a:moveTo>
                  <a:lnTo>
                    <a:pt x="2008343" y="461325"/>
                  </a:lnTo>
                  <a:lnTo>
                    <a:pt x="2005311" y="456497"/>
                  </a:lnTo>
                  <a:lnTo>
                    <a:pt x="2002422" y="451523"/>
                  </a:lnTo>
                  <a:lnTo>
                    <a:pt x="2004098" y="449312"/>
                  </a:lnTo>
                  <a:lnTo>
                    <a:pt x="2006666" y="448059"/>
                  </a:lnTo>
                  <a:lnTo>
                    <a:pt x="2009341" y="448059"/>
                  </a:lnTo>
                  <a:lnTo>
                    <a:pt x="2015421" y="450484"/>
                  </a:lnTo>
                  <a:lnTo>
                    <a:pt x="2018035" y="456018"/>
                  </a:lnTo>
                  <a:lnTo>
                    <a:pt x="2016865" y="462050"/>
                  </a:lnTo>
                  <a:lnTo>
                    <a:pt x="2011588" y="465968"/>
                  </a:lnTo>
                  <a:close/>
                </a:path>
                <a:path w="2450465" h="556260">
                  <a:moveTo>
                    <a:pt x="2144272" y="466263"/>
                  </a:moveTo>
                  <a:lnTo>
                    <a:pt x="2137637" y="466263"/>
                  </a:lnTo>
                  <a:lnTo>
                    <a:pt x="2135426" y="465415"/>
                  </a:lnTo>
                  <a:lnTo>
                    <a:pt x="2133643" y="463536"/>
                  </a:lnTo>
                  <a:lnTo>
                    <a:pt x="2128043" y="457861"/>
                  </a:lnTo>
                  <a:lnTo>
                    <a:pt x="2131966" y="448059"/>
                  </a:lnTo>
                  <a:lnTo>
                    <a:pt x="2144700" y="448059"/>
                  </a:lnTo>
                  <a:lnTo>
                    <a:pt x="2148623" y="452112"/>
                  </a:lnTo>
                  <a:lnTo>
                    <a:pt x="2148623" y="462651"/>
                  </a:lnTo>
                  <a:lnTo>
                    <a:pt x="2144272" y="466263"/>
                  </a:lnTo>
                  <a:close/>
                </a:path>
                <a:path w="2450465" h="556260">
                  <a:moveTo>
                    <a:pt x="2231301" y="466263"/>
                  </a:moveTo>
                  <a:lnTo>
                    <a:pt x="2224630" y="466263"/>
                  </a:lnTo>
                  <a:lnTo>
                    <a:pt x="2222420" y="465415"/>
                  </a:lnTo>
                  <a:lnTo>
                    <a:pt x="2220600" y="463536"/>
                  </a:lnTo>
                  <a:lnTo>
                    <a:pt x="2215001" y="457861"/>
                  </a:lnTo>
                  <a:lnTo>
                    <a:pt x="2218924" y="448059"/>
                  </a:lnTo>
                  <a:lnTo>
                    <a:pt x="2231657" y="448059"/>
                  </a:lnTo>
                  <a:lnTo>
                    <a:pt x="2235580" y="452112"/>
                  </a:lnTo>
                  <a:lnTo>
                    <a:pt x="2235580" y="462651"/>
                  </a:lnTo>
                  <a:lnTo>
                    <a:pt x="2231301" y="466263"/>
                  </a:lnTo>
                  <a:close/>
                </a:path>
                <a:path w="2450465" h="556260">
                  <a:moveTo>
                    <a:pt x="2318329" y="466263"/>
                  </a:moveTo>
                  <a:lnTo>
                    <a:pt x="2311588" y="466263"/>
                  </a:lnTo>
                  <a:lnTo>
                    <a:pt x="2309376" y="465415"/>
                  </a:lnTo>
                  <a:lnTo>
                    <a:pt x="2302065" y="457861"/>
                  </a:lnTo>
                  <a:lnTo>
                    <a:pt x="2305988" y="448059"/>
                  </a:lnTo>
                  <a:lnTo>
                    <a:pt x="2318615" y="448059"/>
                  </a:lnTo>
                  <a:lnTo>
                    <a:pt x="2322645" y="452112"/>
                  </a:lnTo>
                  <a:lnTo>
                    <a:pt x="2322645" y="462651"/>
                  </a:lnTo>
                  <a:lnTo>
                    <a:pt x="2318329" y="466263"/>
                  </a:lnTo>
                  <a:close/>
                </a:path>
                <a:path w="2450465" h="556260">
                  <a:moveTo>
                    <a:pt x="2057279" y="466299"/>
                  </a:moveTo>
                  <a:lnTo>
                    <a:pt x="2050573" y="466299"/>
                  </a:lnTo>
                  <a:lnTo>
                    <a:pt x="2048362" y="465452"/>
                  </a:lnTo>
                  <a:lnTo>
                    <a:pt x="2046543" y="463646"/>
                  </a:lnTo>
                  <a:lnTo>
                    <a:pt x="2041086" y="457861"/>
                  </a:lnTo>
                  <a:lnTo>
                    <a:pt x="2045009" y="448059"/>
                  </a:lnTo>
                  <a:lnTo>
                    <a:pt x="2057635" y="448059"/>
                  </a:lnTo>
                  <a:lnTo>
                    <a:pt x="2061665" y="452112"/>
                  </a:lnTo>
                  <a:lnTo>
                    <a:pt x="2061665" y="462651"/>
                  </a:lnTo>
                  <a:lnTo>
                    <a:pt x="2057279" y="466299"/>
                  </a:lnTo>
                  <a:close/>
                </a:path>
                <a:path w="2450465" h="556260">
                  <a:moveTo>
                    <a:pt x="2100757" y="466299"/>
                  </a:moveTo>
                  <a:lnTo>
                    <a:pt x="2094051" y="466299"/>
                  </a:lnTo>
                  <a:lnTo>
                    <a:pt x="2091840" y="465452"/>
                  </a:lnTo>
                  <a:lnTo>
                    <a:pt x="2090057" y="463646"/>
                  </a:lnTo>
                  <a:lnTo>
                    <a:pt x="2084564" y="457861"/>
                  </a:lnTo>
                  <a:lnTo>
                    <a:pt x="2088487" y="448059"/>
                  </a:lnTo>
                  <a:lnTo>
                    <a:pt x="2101221" y="448059"/>
                  </a:lnTo>
                  <a:lnTo>
                    <a:pt x="2105145" y="452112"/>
                  </a:lnTo>
                  <a:lnTo>
                    <a:pt x="2105145" y="462651"/>
                  </a:lnTo>
                  <a:lnTo>
                    <a:pt x="2100757" y="466299"/>
                  </a:lnTo>
                  <a:close/>
                </a:path>
                <a:path w="2450465" h="556260">
                  <a:moveTo>
                    <a:pt x="2187715" y="466299"/>
                  </a:moveTo>
                  <a:lnTo>
                    <a:pt x="2181045" y="466299"/>
                  </a:lnTo>
                  <a:lnTo>
                    <a:pt x="2178870" y="465452"/>
                  </a:lnTo>
                  <a:lnTo>
                    <a:pt x="2171522" y="457861"/>
                  </a:lnTo>
                  <a:lnTo>
                    <a:pt x="2175445" y="448059"/>
                  </a:lnTo>
                  <a:lnTo>
                    <a:pt x="2188178" y="448059"/>
                  </a:lnTo>
                  <a:lnTo>
                    <a:pt x="2192101" y="452112"/>
                  </a:lnTo>
                  <a:lnTo>
                    <a:pt x="2192101" y="462651"/>
                  </a:lnTo>
                  <a:lnTo>
                    <a:pt x="2187715" y="466299"/>
                  </a:lnTo>
                  <a:close/>
                </a:path>
                <a:path w="2450465" h="556260">
                  <a:moveTo>
                    <a:pt x="2274779" y="466299"/>
                  </a:moveTo>
                  <a:lnTo>
                    <a:pt x="2268073" y="466299"/>
                  </a:lnTo>
                  <a:lnTo>
                    <a:pt x="2265862" y="465452"/>
                  </a:lnTo>
                  <a:lnTo>
                    <a:pt x="2264079" y="463646"/>
                  </a:lnTo>
                  <a:lnTo>
                    <a:pt x="2258479" y="457861"/>
                  </a:lnTo>
                  <a:lnTo>
                    <a:pt x="2262509" y="448059"/>
                  </a:lnTo>
                  <a:lnTo>
                    <a:pt x="2275136" y="448059"/>
                  </a:lnTo>
                  <a:lnTo>
                    <a:pt x="2279059" y="452112"/>
                  </a:lnTo>
                  <a:lnTo>
                    <a:pt x="2279130" y="462651"/>
                  </a:lnTo>
                  <a:lnTo>
                    <a:pt x="2274779" y="466299"/>
                  </a:lnTo>
                  <a:close/>
                </a:path>
                <a:path w="2450465" h="556260">
                  <a:moveTo>
                    <a:pt x="2361772" y="466299"/>
                  </a:moveTo>
                  <a:lnTo>
                    <a:pt x="2355031" y="466299"/>
                  </a:lnTo>
                  <a:lnTo>
                    <a:pt x="2352820" y="465452"/>
                  </a:lnTo>
                  <a:lnTo>
                    <a:pt x="2351036" y="463646"/>
                  </a:lnTo>
                  <a:lnTo>
                    <a:pt x="2345544" y="457861"/>
                  </a:lnTo>
                  <a:lnTo>
                    <a:pt x="2349467" y="448059"/>
                  </a:lnTo>
                  <a:lnTo>
                    <a:pt x="2362093" y="448059"/>
                  </a:lnTo>
                  <a:lnTo>
                    <a:pt x="2366123" y="452112"/>
                  </a:lnTo>
                  <a:lnTo>
                    <a:pt x="2366123" y="462651"/>
                  </a:lnTo>
                  <a:lnTo>
                    <a:pt x="2361772" y="466299"/>
                  </a:lnTo>
                  <a:close/>
                </a:path>
                <a:path w="2450465" h="556260">
                  <a:moveTo>
                    <a:pt x="2349039" y="505213"/>
                  </a:moveTo>
                  <a:lnTo>
                    <a:pt x="2348682" y="504181"/>
                  </a:lnTo>
                  <a:lnTo>
                    <a:pt x="2348468" y="503149"/>
                  </a:lnTo>
                  <a:lnTo>
                    <a:pt x="2348468" y="497732"/>
                  </a:lnTo>
                  <a:lnTo>
                    <a:pt x="2351607" y="493900"/>
                  </a:lnTo>
                  <a:lnTo>
                    <a:pt x="2355851" y="493089"/>
                  </a:lnTo>
                  <a:lnTo>
                    <a:pt x="2353605" y="497364"/>
                  </a:lnTo>
                  <a:lnTo>
                    <a:pt x="2351357" y="501307"/>
                  </a:lnTo>
                  <a:lnTo>
                    <a:pt x="2349039" y="505213"/>
                  </a:lnTo>
                  <a:close/>
                </a:path>
                <a:path w="2450465" h="556260">
                  <a:moveTo>
                    <a:pt x="2054176" y="511109"/>
                  </a:moveTo>
                  <a:lnTo>
                    <a:pt x="2050680" y="508456"/>
                  </a:lnTo>
                  <a:lnTo>
                    <a:pt x="2047327" y="505582"/>
                  </a:lnTo>
                  <a:lnTo>
                    <a:pt x="2044117" y="502670"/>
                  </a:lnTo>
                  <a:lnTo>
                    <a:pt x="2043975" y="502449"/>
                  </a:lnTo>
                  <a:lnTo>
                    <a:pt x="2043975" y="497143"/>
                  </a:lnTo>
                  <a:lnTo>
                    <a:pt x="2047898" y="492979"/>
                  </a:lnTo>
                  <a:lnTo>
                    <a:pt x="2057386" y="492979"/>
                  </a:lnTo>
                  <a:lnTo>
                    <a:pt x="2061202" y="496664"/>
                  </a:lnTo>
                  <a:lnTo>
                    <a:pt x="2061523" y="501417"/>
                  </a:lnTo>
                  <a:lnTo>
                    <a:pt x="2061987" y="506134"/>
                  </a:lnTo>
                  <a:lnTo>
                    <a:pt x="2058741" y="510298"/>
                  </a:lnTo>
                  <a:lnTo>
                    <a:pt x="2054176" y="511109"/>
                  </a:lnTo>
                  <a:close/>
                </a:path>
                <a:path w="2450465" h="556260">
                  <a:moveTo>
                    <a:pt x="2100757" y="511220"/>
                  </a:moveTo>
                  <a:lnTo>
                    <a:pt x="2094051" y="511220"/>
                  </a:lnTo>
                  <a:lnTo>
                    <a:pt x="2091840" y="510409"/>
                  </a:lnTo>
                  <a:lnTo>
                    <a:pt x="2090057" y="508566"/>
                  </a:lnTo>
                  <a:lnTo>
                    <a:pt x="2084564" y="502781"/>
                  </a:lnTo>
                  <a:lnTo>
                    <a:pt x="2088487" y="492979"/>
                  </a:lnTo>
                  <a:lnTo>
                    <a:pt x="2101221" y="492979"/>
                  </a:lnTo>
                  <a:lnTo>
                    <a:pt x="2105145" y="497143"/>
                  </a:lnTo>
                  <a:lnTo>
                    <a:pt x="2105145" y="507571"/>
                  </a:lnTo>
                  <a:lnTo>
                    <a:pt x="2100757" y="511220"/>
                  </a:lnTo>
                  <a:close/>
                </a:path>
                <a:path w="2450465" h="556260">
                  <a:moveTo>
                    <a:pt x="2144236" y="511220"/>
                  </a:moveTo>
                  <a:lnTo>
                    <a:pt x="2137566" y="511220"/>
                  </a:lnTo>
                  <a:lnTo>
                    <a:pt x="2135390" y="510409"/>
                  </a:lnTo>
                  <a:lnTo>
                    <a:pt x="2133643" y="508566"/>
                  </a:lnTo>
                  <a:lnTo>
                    <a:pt x="2128043" y="502781"/>
                  </a:lnTo>
                  <a:lnTo>
                    <a:pt x="2131966" y="492979"/>
                  </a:lnTo>
                  <a:lnTo>
                    <a:pt x="2144700" y="492979"/>
                  </a:lnTo>
                  <a:lnTo>
                    <a:pt x="2148623" y="497143"/>
                  </a:lnTo>
                  <a:lnTo>
                    <a:pt x="2148623" y="507571"/>
                  </a:lnTo>
                  <a:lnTo>
                    <a:pt x="2144236" y="511220"/>
                  </a:lnTo>
                  <a:close/>
                </a:path>
                <a:path w="2450465" h="556260">
                  <a:moveTo>
                    <a:pt x="2187715" y="511220"/>
                  </a:moveTo>
                  <a:lnTo>
                    <a:pt x="2181045" y="511220"/>
                  </a:lnTo>
                  <a:lnTo>
                    <a:pt x="2178870" y="510409"/>
                  </a:lnTo>
                  <a:lnTo>
                    <a:pt x="2177122" y="508566"/>
                  </a:lnTo>
                  <a:lnTo>
                    <a:pt x="2171522" y="502781"/>
                  </a:lnTo>
                  <a:lnTo>
                    <a:pt x="2175445" y="492979"/>
                  </a:lnTo>
                  <a:lnTo>
                    <a:pt x="2188178" y="492979"/>
                  </a:lnTo>
                  <a:lnTo>
                    <a:pt x="2192101" y="497143"/>
                  </a:lnTo>
                  <a:lnTo>
                    <a:pt x="2192101" y="507571"/>
                  </a:lnTo>
                  <a:lnTo>
                    <a:pt x="2187715" y="511220"/>
                  </a:lnTo>
                  <a:close/>
                </a:path>
                <a:path w="2450465" h="556260">
                  <a:moveTo>
                    <a:pt x="2231265" y="511220"/>
                  </a:moveTo>
                  <a:lnTo>
                    <a:pt x="2224595" y="511220"/>
                  </a:lnTo>
                  <a:lnTo>
                    <a:pt x="2222383" y="510409"/>
                  </a:lnTo>
                  <a:lnTo>
                    <a:pt x="2215001" y="502781"/>
                  </a:lnTo>
                  <a:lnTo>
                    <a:pt x="2218924" y="492979"/>
                  </a:lnTo>
                  <a:lnTo>
                    <a:pt x="2231657" y="492979"/>
                  </a:lnTo>
                  <a:lnTo>
                    <a:pt x="2235580" y="497143"/>
                  </a:lnTo>
                  <a:lnTo>
                    <a:pt x="2235580" y="507571"/>
                  </a:lnTo>
                  <a:lnTo>
                    <a:pt x="2231265" y="511220"/>
                  </a:lnTo>
                  <a:close/>
                </a:path>
                <a:path w="2450465" h="556260">
                  <a:moveTo>
                    <a:pt x="2274744" y="511220"/>
                  </a:moveTo>
                  <a:lnTo>
                    <a:pt x="2268073" y="511220"/>
                  </a:lnTo>
                  <a:lnTo>
                    <a:pt x="2265862" y="510409"/>
                  </a:lnTo>
                  <a:lnTo>
                    <a:pt x="2258479" y="502781"/>
                  </a:lnTo>
                  <a:lnTo>
                    <a:pt x="2262509" y="492979"/>
                  </a:lnTo>
                  <a:lnTo>
                    <a:pt x="2275136" y="492979"/>
                  </a:lnTo>
                  <a:lnTo>
                    <a:pt x="2279059" y="497143"/>
                  </a:lnTo>
                  <a:lnTo>
                    <a:pt x="2279059" y="507571"/>
                  </a:lnTo>
                  <a:lnTo>
                    <a:pt x="2274744" y="511220"/>
                  </a:lnTo>
                  <a:close/>
                </a:path>
                <a:path w="2450465" h="556260">
                  <a:moveTo>
                    <a:pt x="2318258" y="511220"/>
                  </a:moveTo>
                  <a:lnTo>
                    <a:pt x="2311552" y="511220"/>
                  </a:lnTo>
                  <a:lnTo>
                    <a:pt x="2309340" y="510409"/>
                  </a:lnTo>
                  <a:lnTo>
                    <a:pt x="2307558" y="508566"/>
                  </a:lnTo>
                  <a:lnTo>
                    <a:pt x="2302065" y="502781"/>
                  </a:lnTo>
                  <a:lnTo>
                    <a:pt x="2305988" y="492979"/>
                  </a:lnTo>
                  <a:lnTo>
                    <a:pt x="2318615" y="492979"/>
                  </a:lnTo>
                  <a:lnTo>
                    <a:pt x="2322645" y="497143"/>
                  </a:lnTo>
                  <a:lnTo>
                    <a:pt x="2322645" y="507571"/>
                  </a:lnTo>
                  <a:lnTo>
                    <a:pt x="2318258" y="511220"/>
                  </a:lnTo>
                  <a:close/>
                </a:path>
                <a:path w="2450465" h="556260">
                  <a:moveTo>
                    <a:pt x="2305524" y="550244"/>
                  </a:moveTo>
                  <a:lnTo>
                    <a:pt x="2305204" y="549212"/>
                  </a:lnTo>
                  <a:lnTo>
                    <a:pt x="2304990" y="548180"/>
                  </a:lnTo>
                  <a:lnTo>
                    <a:pt x="2304990" y="541584"/>
                  </a:lnTo>
                  <a:lnTo>
                    <a:pt x="2309305" y="537973"/>
                  </a:lnTo>
                  <a:lnTo>
                    <a:pt x="2316011" y="537973"/>
                  </a:lnTo>
                  <a:lnTo>
                    <a:pt x="2318258" y="538783"/>
                  </a:lnTo>
                  <a:lnTo>
                    <a:pt x="2320076" y="540663"/>
                  </a:lnTo>
                  <a:lnTo>
                    <a:pt x="2315619" y="544385"/>
                  </a:lnTo>
                  <a:lnTo>
                    <a:pt x="2310696" y="547590"/>
                  </a:lnTo>
                  <a:lnTo>
                    <a:pt x="2305524" y="550244"/>
                  </a:lnTo>
                  <a:close/>
                </a:path>
                <a:path w="2450465" h="556260">
                  <a:moveTo>
                    <a:pt x="2144914" y="554408"/>
                  </a:moveTo>
                  <a:lnTo>
                    <a:pt x="2140562" y="553265"/>
                  </a:lnTo>
                  <a:lnTo>
                    <a:pt x="2136104" y="551976"/>
                  </a:lnTo>
                  <a:lnTo>
                    <a:pt x="2131717" y="550612"/>
                  </a:lnTo>
                  <a:lnTo>
                    <a:pt x="2129255" y="544716"/>
                  </a:lnTo>
                  <a:lnTo>
                    <a:pt x="2133536" y="537899"/>
                  </a:lnTo>
                  <a:lnTo>
                    <a:pt x="2139777" y="537899"/>
                  </a:lnTo>
                  <a:lnTo>
                    <a:pt x="2148409" y="538009"/>
                  </a:lnTo>
                  <a:lnTo>
                    <a:pt x="2151833" y="549249"/>
                  </a:lnTo>
                  <a:lnTo>
                    <a:pt x="2144914" y="554408"/>
                  </a:lnTo>
                  <a:close/>
                </a:path>
                <a:path w="2450465" h="556260">
                  <a:moveTo>
                    <a:pt x="2187715" y="556177"/>
                  </a:moveTo>
                  <a:lnTo>
                    <a:pt x="2181045" y="556177"/>
                  </a:lnTo>
                  <a:lnTo>
                    <a:pt x="2178870" y="555366"/>
                  </a:lnTo>
                  <a:lnTo>
                    <a:pt x="2177122" y="553486"/>
                  </a:lnTo>
                  <a:lnTo>
                    <a:pt x="2171522" y="547701"/>
                  </a:lnTo>
                  <a:lnTo>
                    <a:pt x="2175445" y="537899"/>
                  </a:lnTo>
                  <a:lnTo>
                    <a:pt x="2183256" y="537899"/>
                  </a:lnTo>
                  <a:lnTo>
                    <a:pt x="2188178" y="538009"/>
                  </a:lnTo>
                  <a:lnTo>
                    <a:pt x="2192101" y="542063"/>
                  </a:lnTo>
                  <a:lnTo>
                    <a:pt x="2192101" y="552492"/>
                  </a:lnTo>
                  <a:lnTo>
                    <a:pt x="2187715" y="556177"/>
                  </a:lnTo>
                  <a:close/>
                </a:path>
                <a:path w="2450465" h="556260">
                  <a:moveTo>
                    <a:pt x="2231265" y="556177"/>
                  </a:moveTo>
                  <a:lnTo>
                    <a:pt x="2224595" y="556177"/>
                  </a:lnTo>
                  <a:lnTo>
                    <a:pt x="2222383" y="555366"/>
                  </a:lnTo>
                  <a:lnTo>
                    <a:pt x="2220600" y="553486"/>
                  </a:lnTo>
                  <a:lnTo>
                    <a:pt x="2215001" y="547701"/>
                  </a:lnTo>
                  <a:lnTo>
                    <a:pt x="2218924" y="537899"/>
                  </a:lnTo>
                  <a:lnTo>
                    <a:pt x="2226842" y="537899"/>
                  </a:lnTo>
                  <a:lnTo>
                    <a:pt x="2231657" y="538009"/>
                  </a:lnTo>
                  <a:lnTo>
                    <a:pt x="2235580" y="542063"/>
                  </a:lnTo>
                  <a:lnTo>
                    <a:pt x="2235580" y="552492"/>
                  </a:lnTo>
                  <a:lnTo>
                    <a:pt x="2231265" y="556177"/>
                  </a:lnTo>
                  <a:close/>
                </a:path>
                <a:path w="2450465" h="556260">
                  <a:moveTo>
                    <a:pt x="2274744" y="556177"/>
                  </a:moveTo>
                  <a:lnTo>
                    <a:pt x="2268073" y="556177"/>
                  </a:lnTo>
                  <a:lnTo>
                    <a:pt x="2265862" y="555366"/>
                  </a:lnTo>
                  <a:lnTo>
                    <a:pt x="2264079" y="553486"/>
                  </a:lnTo>
                  <a:lnTo>
                    <a:pt x="2258479" y="547701"/>
                  </a:lnTo>
                  <a:lnTo>
                    <a:pt x="2262509" y="537899"/>
                  </a:lnTo>
                  <a:lnTo>
                    <a:pt x="2270321" y="537899"/>
                  </a:lnTo>
                  <a:lnTo>
                    <a:pt x="2275243" y="538009"/>
                  </a:lnTo>
                  <a:lnTo>
                    <a:pt x="2279059" y="542137"/>
                  </a:lnTo>
                  <a:lnTo>
                    <a:pt x="2279059" y="552492"/>
                  </a:lnTo>
                  <a:lnTo>
                    <a:pt x="2274744" y="5561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49116" y="1482341"/>
            <a:ext cx="84645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405" dirty="0">
                <a:solidFill>
                  <a:srgbClr val="D78DB3"/>
                </a:solidFill>
              </a:rPr>
              <a:t>05</a:t>
            </a:r>
            <a:endParaRPr sz="620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6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Recommendations</a:t>
            </a:r>
          </a:p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1600" b="0" spc="20" dirty="0">
                <a:latin typeface="Microsoft Sans Serif"/>
                <a:cs typeface="Microsoft Sans Serif"/>
              </a:rPr>
              <a:t>Actionable</a:t>
            </a:r>
            <a:r>
              <a:rPr sz="1600" b="0" spc="-35" dirty="0">
                <a:latin typeface="Microsoft Sans Serif"/>
                <a:cs typeface="Microsoft Sans Serif"/>
              </a:rPr>
              <a:t> </a:t>
            </a:r>
            <a:r>
              <a:rPr sz="1600" b="0" spc="10" dirty="0">
                <a:latin typeface="Microsoft Sans Serif"/>
                <a:cs typeface="Microsoft Sans Serif"/>
              </a:rPr>
              <a:t>Insights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1184" y="144"/>
            <a:ext cx="1012887" cy="8771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2797" y="4224816"/>
            <a:ext cx="1271194" cy="91966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7201" y="951356"/>
            <a:ext cx="3879215" cy="3240405"/>
            <a:chOff x="767201" y="951356"/>
            <a:chExt cx="3879215" cy="324040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4341" y="951356"/>
              <a:ext cx="3401715" cy="32398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201" y="2370795"/>
              <a:ext cx="560777" cy="113918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6496" y="1896264"/>
            <a:ext cx="72337" cy="670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50199" y="1633420"/>
            <a:ext cx="43383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5080" indent="-390525">
              <a:lnSpc>
                <a:spcPct val="100000"/>
              </a:lnSpc>
              <a:spcBef>
                <a:spcPts val="100"/>
              </a:spcBef>
              <a:tabLst>
                <a:tab pos="402590" algn="l"/>
              </a:tabLst>
            </a:pPr>
            <a:r>
              <a:rPr sz="1300" dirty="0">
                <a:latin typeface="MS PGothic"/>
                <a:cs typeface="MS PGothic"/>
              </a:rPr>
              <a:t>★	</a:t>
            </a:r>
            <a:r>
              <a:rPr sz="1300" spc="15" dirty="0">
                <a:latin typeface="Microsoft Sans Serif"/>
                <a:cs typeface="Microsoft Sans Serif"/>
              </a:rPr>
              <a:t>Utilize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insights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from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December's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peak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sales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40" dirty="0">
                <a:latin typeface="Microsoft Sans Serif"/>
                <a:cs typeface="Microsoft Sans Serif"/>
              </a:rPr>
              <a:t>to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inform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marketing </a:t>
            </a:r>
            <a:r>
              <a:rPr sz="1300" spc="5" dirty="0">
                <a:latin typeface="Microsoft Sans Serif"/>
                <a:cs typeface="Microsoft Sans Serif"/>
              </a:rPr>
              <a:t>strategies and promotions, </a:t>
            </a:r>
            <a:r>
              <a:rPr sz="1300" spc="10" dirty="0">
                <a:latin typeface="Microsoft Sans Serif"/>
                <a:cs typeface="Microsoft Sans Serif"/>
              </a:rPr>
              <a:t>aiming </a:t>
            </a:r>
            <a:r>
              <a:rPr sz="1300" spc="40" dirty="0">
                <a:latin typeface="Microsoft Sans Serif"/>
                <a:cs typeface="Microsoft Sans Serif"/>
              </a:rPr>
              <a:t>to </a:t>
            </a:r>
            <a:r>
              <a:rPr sz="1300" spc="4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replicate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35" dirty="0">
                <a:latin typeface="Microsoft Sans Serif"/>
                <a:cs typeface="Microsoft Sans Serif"/>
              </a:rPr>
              <a:t>success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in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other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months.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Microsoft Sans Serif"/>
              <a:cs typeface="Microsoft Sans Serif"/>
            </a:endParaRPr>
          </a:p>
          <a:p>
            <a:pPr marL="403225" marR="100965" indent="-390525">
              <a:lnSpc>
                <a:spcPct val="100000"/>
              </a:lnSpc>
              <a:tabLst>
                <a:tab pos="402590" algn="l"/>
              </a:tabLst>
            </a:pPr>
            <a:r>
              <a:rPr sz="1300" dirty="0">
                <a:latin typeface="MS PGothic"/>
                <a:cs typeface="MS PGothic"/>
              </a:rPr>
              <a:t>★	</a:t>
            </a:r>
            <a:r>
              <a:rPr sz="1300" spc="20" dirty="0">
                <a:latin typeface="Microsoft Sans Serif"/>
                <a:cs typeface="Microsoft Sans Serif"/>
              </a:rPr>
              <a:t>Implement targeted </a:t>
            </a:r>
            <a:r>
              <a:rPr sz="1300" spc="10" dirty="0">
                <a:latin typeface="Microsoft Sans Serif"/>
                <a:cs typeface="Microsoft Sans Serif"/>
              </a:rPr>
              <a:t>initiatives </a:t>
            </a:r>
            <a:r>
              <a:rPr sz="1300" spc="5" dirty="0">
                <a:latin typeface="Microsoft Sans Serif"/>
                <a:cs typeface="Microsoft Sans Serif"/>
              </a:rPr>
              <a:t>on </a:t>
            </a:r>
            <a:r>
              <a:rPr sz="1300" dirty="0">
                <a:latin typeface="Microsoft Sans Serif"/>
                <a:cs typeface="Microsoft Sans Serif"/>
              </a:rPr>
              <a:t>Mondays </a:t>
            </a:r>
            <a:r>
              <a:rPr sz="1300" spc="40" dirty="0">
                <a:latin typeface="Microsoft Sans Serif"/>
                <a:cs typeface="Microsoft Sans Serif"/>
              </a:rPr>
              <a:t>to </a:t>
            </a:r>
            <a:r>
              <a:rPr sz="1300" spc="4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capitalize </a:t>
            </a:r>
            <a:r>
              <a:rPr sz="1300" spc="5" dirty="0">
                <a:latin typeface="Microsoft Sans Serif"/>
                <a:cs typeface="Microsoft Sans Serif"/>
              </a:rPr>
              <a:t>on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dirty="0">
                <a:latin typeface="Microsoft Sans Serif"/>
                <a:cs typeface="Microsoft Sans Serif"/>
              </a:rPr>
              <a:t>day's </a:t>
            </a:r>
            <a:r>
              <a:rPr sz="1300" spc="10" dirty="0">
                <a:latin typeface="Microsoft Sans Serif"/>
                <a:cs typeface="Microsoft Sans Serif"/>
              </a:rPr>
              <a:t>higher </a:t>
            </a:r>
            <a:r>
              <a:rPr sz="1300" spc="-10" dirty="0">
                <a:latin typeface="Microsoft Sans Serif"/>
                <a:cs typeface="Microsoft Sans Serif"/>
              </a:rPr>
              <a:t>sales </a:t>
            </a:r>
            <a:r>
              <a:rPr sz="1300" spc="5" dirty="0">
                <a:latin typeface="Microsoft Sans Serif"/>
                <a:cs typeface="Microsoft Sans Serif"/>
              </a:rPr>
              <a:t>volume, </a:t>
            </a:r>
            <a:r>
              <a:rPr sz="1300" spc="1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potentially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through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exclusive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promotions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or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product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launches.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Microsoft Sans Serif"/>
              <a:cs typeface="Microsoft Sans Serif"/>
            </a:endParaRPr>
          </a:p>
          <a:p>
            <a:pPr marL="403225" marR="60325" indent="-390525">
              <a:lnSpc>
                <a:spcPct val="100000"/>
              </a:lnSpc>
              <a:spcBef>
                <a:spcPts val="5"/>
              </a:spcBef>
              <a:tabLst>
                <a:tab pos="402590" algn="l"/>
              </a:tabLst>
            </a:pPr>
            <a:r>
              <a:rPr sz="1300" dirty="0">
                <a:latin typeface="MS PGothic"/>
                <a:cs typeface="MS PGothic"/>
              </a:rPr>
              <a:t>★	</a:t>
            </a:r>
            <a:r>
              <a:rPr sz="1300" spc="-35" dirty="0">
                <a:latin typeface="Microsoft Sans Serif"/>
                <a:cs typeface="Microsoft Sans Serif"/>
              </a:rPr>
              <a:t>Focus </a:t>
            </a:r>
            <a:r>
              <a:rPr sz="1300" spc="5" dirty="0">
                <a:latin typeface="Microsoft Sans Serif"/>
                <a:cs typeface="Microsoft Sans Serif"/>
              </a:rPr>
              <a:t>on </a:t>
            </a:r>
            <a:r>
              <a:rPr sz="1300" spc="25" dirty="0">
                <a:latin typeface="Microsoft Sans Serif"/>
                <a:cs typeface="Microsoft Sans Serif"/>
              </a:rPr>
              <a:t>promoting </a:t>
            </a:r>
            <a:r>
              <a:rPr sz="1300" spc="80" dirty="0">
                <a:latin typeface="Microsoft Sans Serif"/>
                <a:cs typeface="Microsoft Sans Serif"/>
              </a:rPr>
              <a:t>AAA </a:t>
            </a:r>
            <a:r>
              <a:rPr sz="1300" spc="5" dirty="0">
                <a:latin typeface="Microsoft Sans Serif"/>
                <a:cs typeface="Microsoft Sans Serif"/>
              </a:rPr>
              <a:t>Batteries </a:t>
            </a:r>
            <a:r>
              <a:rPr sz="1300" spc="10" dirty="0">
                <a:latin typeface="Microsoft Sans Serif"/>
                <a:cs typeface="Microsoft Sans Serif"/>
              </a:rPr>
              <a:t>(4-pack) </a:t>
            </a:r>
            <a:r>
              <a:rPr sz="1300" spc="40" dirty="0">
                <a:latin typeface="Microsoft Sans Serif"/>
                <a:cs typeface="Microsoft Sans Serif"/>
              </a:rPr>
              <a:t>to </a:t>
            </a:r>
            <a:r>
              <a:rPr sz="1300" spc="4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capitalize </a:t>
            </a:r>
            <a:r>
              <a:rPr sz="1300" spc="5" dirty="0">
                <a:latin typeface="Microsoft Sans Serif"/>
                <a:cs typeface="Microsoft Sans Serif"/>
              </a:rPr>
              <a:t>on </a:t>
            </a:r>
            <a:r>
              <a:rPr sz="1300" spc="20" dirty="0">
                <a:latin typeface="Microsoft Sans Serif"/>
                <a:cs typeface="Microsoft Sans Serif"/>
              </a:rPr>
              <a:t>its </a:t>
            </a:r>
            <a:r>
              <a:rPr sz="1300" spc="25" dirty="0">
                <a:latin typeface="Microsoft Sans Serif"/>
                <a:cs typeface="Microsoft Sans Serif"/>
              </a:rPr>
              <a:t>popularity </a:t>
            </a:r>
            <a:r>
              <a:rPr sz="1300" spc="5" dirty="0">
                <a:latin typeface="Microsoft Sans Serif"/>
                <a:cs typeface="Microsoft Sans Serif"/>
              </a:rPr>
              <a:t>and </a:t>
            </a:r>
            <a:r>
              <a:rPr sz="1300" dirty="0">
                <a:latin typeface="Microsoft Sans Serif"/>
                <a:cs typeface="Microsoft Sans Serif"/>
              </a:rPr>
              <a:t>capitalize </a:t>
            </a:r>
            <a:r>
              <a:rPr sz="1300" spc="5" dirty="0">
                <a:latin typeface="Microsoft Sans Serif"/>
                <a:cs typeface="Microsoft Sans Serif"/>
              </a:rPr>
              <a:t>on </a:t>
            </a:r>
            <a:r>
              <a:rPr sz="1300" spc="-30" dirty="0">
                <a:latin typeface="Microsoft Sans Serif"/>
                <a:cs typeface="Microsoft Sans Serif"/>
              </a:rPr>
              <a:t>San 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-20" dirty="0">
                <a:latin typeface="Microsoft Sans Serif"/>
                <a:cs typeface="Microsoft Sans Serif"/>
              </a:rPr>
              <a:t>Francisco's </a:t>
            </a:r>
            <a:r>
              <a:rPr sz="1300" spc="20" dirty="0">
                <a:latin typeface="Microsoft Sans Serif"/>
                <a:cs typeface="Microsoft Sans Serif"/>
              </a:rPr>
              <a:t>strong </a:t>
            </a:r>
            <a:r>
              <a:rPr sz="1300" spc="-10" dirty="0">
                <a:latin typeface="Microsoft Sans Serif"/>
                <a:cs typeface="Microsoft Sans Serif"/>
              </a:rPr>
              <a:t>sales </a:t>
            </a:r>
            <a:r>
              <a:rPr sz="1300" spc="5" dirty="0">
                <a:latin typeface="Microsoft Sans Serif"/>
                <a:cs typeface="Microsoft Sans Serif"/>
              </a:rPr>
              <a:t>performance </a:t>
            </a:r>
            <a:r>
              <a:rPr sz="1300" spc="20" dirty="0">
                <a:latin typeface="Microsoft Sans Serif"/>
                <a:cs typeface="Microsoft Sans Serif"/>
              </a:rPr>
              <a:t>by </a:t>
            </a:r>
            <a:r>
              <a:rPr sz="1300" spc="15" dirty="0">
                <a:latin typeface="Microsoft Sans Serif"/>
                <a:cs typeface="Microsoft Sans Serif"/>
              </a:rPr>
              <a:t>allocating </a:t>
            </a:r>
            <a:r>
              <a:rPr sz="1300" spc="20" dirty="0">
                <a:latin typeface="Microsoft Sans Serif"/>
                <a:cs typeface="Microsoft Sans Serif"/>
              </a:rPr>
              <a:t> additional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5" dirty="0">
                <a:latin typeface="Microsoft Sans Serif"/>
                <a:cs typeface="Microsoft Sans Serif"/>
              </a:rPr>
              <a:t>resources </a:t>
            </a:r>
            <a:r>
              <a:rPr sz="1300" spc="40" dirty="0">
                <a:latin typeface="Microsoft Sans Serif"/>
                <a:cs typeface="Microsoft Sans Serif"/>
              </a:rPr>
              <a:t>to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35" dirty="0">
                <a:latin typeface="Microsoft Sans Serif"/>
                <a:cs typeface="Microsoft Sans Serif"/>
              </a:rPr>
              <a:t>further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penetrate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market.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4224816"/>
            <a:ext cx="1271206" cy="9196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1" y="144"/>
            <a:ext cx="1002550" cy="9134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2146" y="2996372"/>
            <a:ext cx="4126229" cy="1259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63855" marR="213995" indent="-351790">
              <a:lnSpc>
                <a:spcPct val="101600"/>
              </a:lnSpc>
              <a:spcBef>
                <a:spcPts val="7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Empower</a:t>
            </a:r>
            <a:r>
              <a:rPr sz="1600" spc="-4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Organization</a:t>
            </a:r>
            <a:r>
              <a:rPr sz="1600" spc="-4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000A38"/>
                </a:solidFill>
                <a:latin typeface="Microsoft Sans Serif"/>
                <a:cs typeface="Microsoft Sans Serif"/>
              </a:rPr>
              <a:t>with</a:t>
            </a:r>
            <a:r>
              <a:rPr sz="1600" spc="-4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actionable </a:t>
            </a:r>
            <a:r>
              <a:rPr sz="1600" spc="-409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insights</a:t>
            </a:r>
            <a:r>
              <a:rPr sz="1600" spc="-2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and</a:t>
            </a:r>
            <a:r>
              <a:rPr sz="16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strategic</a:t>
            </a:r>
            <a:r>
              <a:rPr sz="16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foresight.</a:t>
            </a:r>
            <a:endParaRPr sz="1600">
              <a:latin typeface="Microsoft Sans Serif"/>
              <a:cs typeface="Microsoft Sans Serif"/>
            </a:endParaRPr>
          </a:p>
          <a:p>
            <a:pPr marL="363855" marR="5080" indent="-351790">
              <a:lnSpc>
                <a:spcPct val="101600"/>
              </a:lnSpc>
              <a:buChar char="●"/>
              <a:tabLst>
                <a:tab pos="363855" algn="l"/>
                <a:tab pos="364490" algn="l"/>
              </a:tabLst>
            </a:pP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Optimize</a:t>
            </a:r>
            <a:r>
              <a:rPr sz="1600" spc="-2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sales</a:t>
            </a:r>
            <a:r>
              <a:rPr sz="1600" spc="-2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performance</a:t>
            </a:r>
            <a:r>
              <a:rPr sz="1600" spc="-2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and</a:t>
            </a:r>
            <a:r>
              <a:rPr sz="1600" spc="-20" dirty="0">
                <a:solidFill>
                  <a:srgbClr val="000A38"/>
                </a:solidFill>
                <a:latin typeface="Microsoft Sans Serif"/>
                <a:cs typeface="Microsoft Sans Serif"/>
              </a:rPr>
              <a:t> enhance </a:t>
            </a:r>
            <a:r>
              <a:rPr sz="1600" spc="-409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customer</a:t>
            </a:r>
            <a:r>
              <a:rPr sz="1600" spc="-2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relationships.</a:t>
            </a:r>
            <a:endParaRPr sz="1600">
              <a:latin typeface="Microsoft Sans Serif"/>
              <a:cs typeface="Microsoft Sans Serif"/>
            </a:endParaRPr>
          </a:p>
          <a:p>
            <a:pPr marL="363855" indent="-351790">
              <a:lnSpc>
                <a:spcPct val="100000"/>
              </a:lnSpc>
              <a:spcBef>
                <a:spcPts val="2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000A38"/>
                </a:solidFill>
                <a:latin typeface="Microsoft Sans Serif"/>
                <a:cs typeface="Microsoft Sans Serif"/>
              </a:rPr>
              <a:t>Sustainable</a:t>
            </a:r>
            <a:r>
              <a:rPr sz="1600" spc="-4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000A38"/>
                </a:solidFill>
                <a:latin typeface="Microsoft Sans Serif"/>
                <a:cs typeface="Microsoft Sans Serif"/>
              </a:rPr>
              <a:t>growth.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6250" y="1158130"/>
            <a:ext cx="24987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20" dirty="0">
                <a:latin typeface="Arial"/>
                <a:cs typeface="Arial"/>
              </a:rPr>
              <a:t>Mission </a:t>
            </a:r>
            <a:r>
              <a:rPr sz="4000" spc="-114" dirty="0">
                <a:latin typeface="Arial"/>
                <a:cs typeface="Arial"/>
              </a:rPr>
              <a:t> </a:t>
            </a:r>
            <a:r>
              <a:rPr sz="4000" spc="-165" dirty="0">
                <a:latin typeface="Arial"/>
                <a:cs typeface="Arial"/>
              </a:rPr>
              <a:t>S</a:t>
            </a:r>
            <a:r>
              <a:rPr sz="4000" spc="135" dirty="0">
                <a:latin typeface="Arial"/>
                <a:cs typeface="Arial"/>
              </a:rPr>
              <a:t>ta</a:t>
            </a:r>
            <a:r>
              <a:rPr sz="4000" spc="80" dirty="0">
                <a:latin typeface="Arial"/>
                <a:cs typeface="Arial"/>
              </a:rPr>
              <a:t>t</a:t>
            </a:r>
            <a:r>
              <a:rPr sz="4000" spc="-15" dirty="0">
                <a:latin typeface="Arial"/>
                <a:cs typeface="Arial"/>
              </a:rPr>
              <a:t>ement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08654" y="1159816"/>
            <a:ext cx="4835342" cy="31714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7588" y="1151732"/>
            <a:ext cx="806404" cy="6935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65605" y="1249141"/>
            <a:ext cx="91117" cy="8362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34998" y="1351308"/>
            <a:ext cx="60296" cy="518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16869" y="3902113"/>
            <a:ext cx="74776" cy="5616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97156" y="3858795"/>
            <a:ext cx="91134" cy="836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64078" y="1659049"/>
            <a:ext cx="60296" cy="5174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890055" y="2363562"/>
            <a:ext cx="144432" cy="17626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10067" y="1789295"/>
            <a:ext cx="85566" cy="7924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69184" y="3612299"/>
            <a:ext cx="75586" cy="6774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03867" y="1822839"/>
            <a:ext cx="67898" cy="5974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"/>
            <a:ext cx="9144000" cy="1268730"/>
            <a:chOff x="0" y="6"/>
            <a:chExt cx="9144000" cy="1268730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9144000" cy="314325"/>
            </a:xfrm>
            <a:custGeom>
              <a:avLst/>
              <a:gdLst/>
              <a:ahLst/>
              <a:cxnLst/>
              <a:rect l="l" t="t" r="r" b="b"/>
              <a:pathLst>
                <a:path w="9144000" h="314325">
                  <a:moveTo>
                    <a:pt x="9143999" y="313800"/>
                  </a:moveTo>
                  <a:lnTo>
                    <a:pt x="0" y="313800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13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3545" y="6"/>
              <a:ext cx="840740" cy="1268730"/>
            </a:xfrm>
            <a:custGeom>
              <a:avLst/>
              <a:gdLst/>
              <a:ahLst/>
              <a:cxnLst/>
              <a:rect l="l" t="t" r="r" b="b"/>
              <a:pathLst>
                <a:path w="840740" h="1268730">
                  <a:moveTo>
                    <a:pt x="840263" y="1268297"/>
                  </a:moveTo>
                  <a:lnTo>
                    <a:pt x="763281" y="1253117"/>
                  </a:lnTo>
                  <a:lnTo>
                    <a:pt x="694089" y="1235757"/>
                  </a:lnTo>
                  <a:lnTo>
                    <a:pt x="632320" y="1216349"/>
                  </a:lnTo>
                  <a:lnTo>
                    <a:pt x="577605" y="1195028"/>
                  </a:lnTo>
                  <a:lnTo>
                    <a:pt x="529578" y="1171927"/>
                  </a:lnTo>
                  <a:lnTo>
                    <a:pt x="487869" y="1147180"/>
                  </a:lnTo>
                  <a:lnTo>
                    <a:pt x="452112" y="1120919"/>
                  </a:lnTo>
                  <a:lnTo>
                    <a:pt x="421939" y="1093278"/>
                  </a:lnTo>
                  <a:lnTo>
                    <a:pt x="396982" y="1064391"/>
                  </a:lnTo>
                  <a:lnTo>
                    <a:pt x="361245" y="1003412"/>
                  </a:lnTo>
                  <a:lnTo>
                    <a:pt x="341960" y="939049"/>
                  </a:lnTo>
                  <a:lnTo>
                    <a:pt x="336185" y="872370"/>
                  </a:lnTo>
                  <a:lnTo>
                    <a:pt x="338941" y="821577"/>
                  </a:lnTo>
                  <a:lnTo>
                    <a:pt x="346388" y="770530"/>
                  </a:lnTo>
                  <a:lnTo>
                    <a:pt x="357299" y="719677"/>
                  </a:lnTo>
                  <a:lnTo>
                    <a:pt x="370448" y="669466"/>
                  </a:lnTo>
                  <a:lnTo>
                    <a:pt x="384606" y="620347"/>
                  </a:lnTo>
                  <a:lnTo>
                    <a:pt x="398547" y="572768"/>
                  </a:lnTo>
                  <a:lnTo>
                    <a:pt x="411043" y="527177"/>
                  </a:lnTo>
                  <a:lnTo>
                    <a:pt x="420866" y="484022"/>
                  </a:lnTo>
                  <a:lnTo>
                    <a:pt x="426790" y="443752"/>
                  </a:lnTo>
                  <a:lnTo>
                    <a:pt x="427396" y="436488"/>
                  </a:lnTo>
                  <a:lnTo>
                    <a:pt x="427799" y="429626"/>
                  </a:lnTo>
                  <a:lnTo>
                    <a:pt x="427799" y="422967"/>
                  </a:lnTo>
                  <a:lnTo>
                    <a:pt x="423809" y="384288"/>
                  </a:lnTo>
                  <a:lnTo>
                    <a:pt x="394666" y="322187"/>
                  </a:lnTo>
                  <a:lnTo>
                    <a:pt x="343495" y="275117"/>
                  </a:lnTo>
                  <a:lnTo>
                    <a:pt x="277717" y="236702"/>
                  </a:lnTo>
                  <a:lnTo>
                    <a:pt x="241671" y="218748"/>
                  </a:lnTo>
                  <a:lnTo>
                    <a:pt x="204757" y="200567"/>
                  </a:lnTo>
                  <a:lnTo>
                    <a:pt x="167903" y="181362"/>
                  </a:lnTo>
                  <a:lnTo>
                    <a:pt x="132037" y="160336"/>
                  </a:lnTo>
                  <a:lnTo>
                    <a:pt x="98086" y="136692"/>
                  </a:lnTo>
                  <a:lnTo>
                    <a:pt x="66980" y="109633"/>
                  </a:lnTo>
                  <a:lnTo>
                    <a:pt x="39644" y="78363"/>
                  </a:lnTo>
                  <a:lnTo>
                    <a:pt x="17008" y="42084"/>
                  </a:lnTo>
                  <a:lnTo>
                    <a:pt x="0" y="0"/>
                  </a:lnTo>
                  <a:lnTo>
                    <a:pt x="840263" y="0"/>
                  </a:lnTo>
                  <a:lnTo>
                    <a:pt x="840263" y="126829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3396" y="77"/>
              <a:ext cx="735330" cy="567690"/>
            </a:xfrm>
            <a:custGeom>
              <a:avLst/>
              <a:gdLst/>
              <a:ahLst/>
              <a:cxnLst/>
              <a:rect l="l" t="t" r="r" b="b"/>
              <a:pathLst>
                <a:path w="735329" h="567690">
                  <a:moveTo>
                    <a:pt x="571627" y="567231"/>
                  </a:moveTo>
                  <a:lnTo>
                    <a:pt x="529869" y="556312"/>
                  </a:lnTo>
                  <a:lnTo>
                    <a:pt x="503886" y="522683"/>
                  </a:lnTo>
                  <a:lnTo>
                    <a:pt x="502545" y="490534"/>
                  </a:lnTo>
                  <a:lnTo>
                    <a:pt x="509502" y="453083"/>
                  </a:lnTo>
                  <a:lnTo>
                    <a:pt x="520179" y="412394"/>
                  </a:lnTo>
                  <a:lnTo>
                    <a:pt x="529999" y="370532"/>
                  </a:lnTo>
                  <a:lnTo>
                    <a:pt x="534384" y="329560"/>
                  </a:lnTo>
                  <a:lnTo>
                    <a:pt x="528756" y="291542"/>
                  </a:lnTo>
                  <a:lnTo>
                    <a:pt x="508538" y="258542"/>
                  </a:lnTo>
                  <a:lnTo>
                    <a:pt x="470489" y="241732"/>
                  </a:lnTo>
                  <a:lnTo>
                    <a:pt x="436932" y="249281"/>
                  </a:lnTo>
                  <a:lnTo>
                    <a:pt x="399036" y="268154"/>
                  </a:lnTo>
                  <a:lnTo>
                    <a:pt x="356436" y="292688"/>
                  </a:lnTo>
                  <a:lnTo>
                    <a:pt x="308766" y="317223"/>
                  </a:lnTo>
                  <a:lnTo>
                    <a:pt x="255660" y="336095"/>
                  </a:lnTo>
                  <a:lnTo>
                    <a:pt x="196754" y="343644"/>
                  </a:lnTo>
                  <a:lnTo>
                    <a:pt x="150370" y="338888"/>
                  </a:lnTo>
                  <a:lnTo>
                    <a:pt x="100610" y="323107"/>
                  </a:lnTo>
                  <a:lnTo>
                    <a:pt x="5824" y="235146"/>
                  </a:lnTo>
                  <a:lnTo>
                    <a:pt x="0" y="128242"/>
                  </a:lnTo>
                  <a:lnTo>
                    <a:pt x="33157" y="37993"/>
                  </a:lnTo>
                  <a:lnTo>
                    <a:pt x="55316" y="0"/>
                  </a:lnTo>
                  <a:lnTo>
                    <a:pt x="735150" y="0"/>
                  </a:lnTo>
                  <a:lnTo>
                    <a:pt x="735150" y="425230"/>
                  </a:lnTo>
                  <a:lnTo>
                    <a:pt x="716213" y="470895"/>
                  </a:lnTo>
                  <a:lnTo>
                    <a:pt x="686887" y="509973"/>
                  </a:lnTo>
                  <a:lnTo>
                    <a:pt x="650678" y="540419"/>
                  </a:lnTo>
                  <a:lnTo>
                    <a:pt x="611090" y="560187"/>
                  </a:lnTo>
                  <a:lnTo>
                    <a:pt x="571627" y="567231"/>
                  </a:lnTo>
                  <a:close/>
                </a:path>
              </a:pathLst>
            </a:custGeom>
            <a:solidFill>
              <a:srgbClr val="D78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3120" y="100"/>
              <a:ext cx="1510030" cy="561975"/>
            </a:xfrm>
            <a:custGeom>
              <a:avLst/>
              <a:gdLst/>
              <a:ahLst/>
              <a:cxnLst/>
              <a:rect l="l" t="t" r="r" b="b"/>
              <a:pathLst>
                <a:path w="1510029" h="561975">
                  <a:moveTo>
                    <a:pt x="1084592" y="561977"/>
                  </a:moveTo>
                  <a:lnTo>
                    <a:pt x="1037723" y="557988"/>
                  </a:lnTo>
                  <a:lnTo>
                    <a:pt x="992558" y="545749"/>
                  </a:lnTo>
                  <a:lnTo>
                    <a:pt x="949814" y="524854"/>
                  </a:lnTo>
                  <a:lnTo>
                    <a:pt x="910205" y="494898"/>
                  </a:lnTo>
                  <a:lnTo>
                    <a:pt x="867017" y="459889"/>
                  </a:lnTo>
                  <a:lnTo>
                    <a:pt x="825521" y="434857"/>
                  </a:lnTo>
                  <a:lnTo>
                    <a:pt x="785372" y="418538"/>
                  </a:lnTo>
                  <a:lnTo>
                    <a:pt x="746227" y="409672"/>
                  </a:lnTo>
                  <a:lnTo>
                    <a:pt x="707742" y="406997"/>
                  </a:lnTo>
                  <a:lnTo>
                    <a:pt x="658525" y="410640"/>
                  </a:lnTo>
                  <a:lnTo>
                    <a:pt x="609112" y="419748"/>
                  </a:lnTo>
                  <a:lnTo>
                    <a:pt x="558757" y="431587"/>
                  </a:lnTo>
                  <a:lnTo>
                    <a:pt x="506714" y="443426"/>
                  </a:lnTo>
                  <a:lnTo>
                    <a:pt x="452237" y="452534"/>
                  </a:lnTo>
                  <a:lnTo>
                    <a:pt x="394580" y="456176"/>
                  </a:lnTo>
                  <a:lnTo>
                    <a:pt x="339901" y="452596"/>
                  </a:lnTo>
                  <a:lnTo>
                    <a:pt x="281619" y="440537"/>
                  </a:lnTo>
                  <a:lnTo>
                    <a:pt x="228585" y="422373"/>
                  </a:lnTo>
                  <a:lnTo>
                    <a:pt x="181133" y="399485"/>
                  </a:lnTo>
                  <a:lnTo>
                    <a:pt x="139243" y="372446"/>
                  </a:lnTo>
                  <a:lnTo>
                    <a:pt x="102893" y="341831"/>
                  </a:lnTo>
                  <a:lnTo>
                    <a:pt x="72064" y="308212"/>
                  </a:lnTo>
                  <a:lnTo>
                    <a:pt x="46734" y="272163"/>
                  </a:lnTo>
                  <a:lnTo>
                    <a:pt x="26883" y="234260"/>
                  </a:lnTo>
                  <a:lnTo>
                    <a:pt x="12491" y="195074"/>
                  </a:lnTo>
                  <a:lnTo>
                    <a:pt x="3537" y="155180"/>
                  </a:lnTo>
                  <a:lnTo>
                    <a:pt x="0" y="115152"/>
                  </a:lnTo>
                  <a:lnTo>
                    <a:pt x="1859" y="75563"/>
                  </a:lnTo>
                  <a:lnTo>
                    <a:pt x="9095" y="36988"/>
                  </a:lnTo>
                  <a:lnTo>
                    <a:pt x="21687" y="0"/>
                  </a:lnTo>
                  <a:lnTo>
                    <a:pt x="1505533" y="0"/>
                  </a:lnTo>
                  <a:lnTo>
                    <a:pt x="1509401" y="55559"/>
                  </a:lnTo>
                  <a:lnTo>
                    <a:pt x="1507791" y="109316"/>
                  </a:lnTo>
                  <a:lnTo>
                    <a:pt x="1501082" y="161066"/>
                  </a:lnTo>
                  <a:lnTo>
                    <a:pt x="1489655" y="210609"/>
                  </a:lnTo>
                  <a:lnTo>
                    <a:pt x="1473889" y="257743"/>
                  </a:lnTo>
                  <a:lnTo>
                    <a:pt x="1454165" y="302266"/>
                  </a:lnTo>
                  <a:lnTo>
                    <a:pt x="1430862" y="343977"/>
                  </a:lnTo>
                  <a:lnTo>
                    <a:pt x="1404361" y="382672"/>
                  </a:lnTo>
                  <a:lnTo>
                    <a:pt x="1375040" y="418152"/>
                  </a:lnTo>
                  <a:lnTo>
                    <a:pt x="1343281" y="450213"/>
                  </a:lnTo>
                  <a:lnTo>
                    <a:pt x="1309463" y="478653"/>
                  </a:lnTo>
                  <a:lnTo>
                    <a:pt x="1273966" y="503273"/>
                  </a:lnTo>
                  <a:lnTo>
                    <a:pt x="1237170" y="523868"/>
                  </a:lnTo>
                  <a:lnTo>
                    <a:pt x="1199454" y="540238"/>
                  </a:lnTo>
                  <a:lnTo>
                    <a:pt x="1161200" y="552181"/>
                  </a:lnTo>
                  <a:lnTo>
                    <a:pt x="1122786" y="559494"/>
                  </a:lnTo>
                  <a:lnTo>
                    <a:pt x="1084592" y="5619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"/>
              <a:ext cx="2683702" cy="11896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16790" y="6"/>
              <a:ext cx="2259330" cy="501650"/>
            </a:xfrm>
            <a:custGeom>
              <a:avLst/>
              <a:gdLst/>
              <a:ahLst/>
              <a:cxnLst/>
              <a:rect l="l" t="t" r="r" b="b"/>
              <a:pathLst>
                <a:path w="2259329" h="501650">
                  <a:moveTo>
                    <a:pt x="2049832" y="501353"/>
                  </a:moveTo>
                  <a:lnTo>
                    <a:pt x="2007438" y="498327"/>
                  </a:lnTo>
                  <a:lnTo>
                    <a:pt x="1964035" y="488604"/>
                  </a:lnTo>
                  <a:lnTo>
                    <a:pt x="1922168" y="471214"/>
                  </a:lnTo>
                  <a:lnTo>
                    <a:pt x="1884378" y="445190"/>
                  </a:lnTo>
                  <a:lnTo>
                    <a:pt x="1853210" y="409563"/>
                  </a:lnTo>
                  <a:lnTo>
                    <a:pt x="1831205" y="363365"/>
                  </a:lnTo>
                  <a:lnTo>
                    <a:pt x="1820908" y="305627"/>
                  </a:lnTo>
                  <a:lnTo>
                    <a:pt x="1809219" y="251869"/>
                  </a:lnTo>
                  <a:lnTo>
                    <a:pt x="1783258" y="210728"/>
                  </a:lnTo>
                  <a:lnTo>
                    <a:pt x="1746506" y="181818"/>
                  </a:lnTo>
                  <a:lnTo>
                    <a:pt x="1702443" y="164754"/>
                  </a:lnTo>
                  <a:lnTo>
                    <a:pt x="1654550" y="159152"/>
                  </a:lnTo>
                  <a:lnTo>
                    <a:pt x="1601219" y="165873"/>
                  </a:lnTo>
                  <a:lnTo>
                    <a:pt x="1552206" y="185693"/>
                  </a:lnTo>
                  <a:lnTo>
                    <a:pt x="1512274" y="218099"/>
                  </a:lnTo>
                  <a:lnTo>
                    <a:pt x="1486185" y="262579"/>
                  </a:lnTo>
                  <a:lnTo>
                    <a:pt x="1463609" y="305136"/>
                  </a:lnTo>
                  <a:lnTo>
                    <a:pt x="1432328" y="333935"/>
                  </a:lnTo>
                  <a:lnTo>
                    <a:pt x="1394686" y="350268"/>
                  </a:lnTo>
                  <a:lnTo>
                    <a:pt x="1353026" y="355425"/>
                  </a:lnTo>
                  <a:lnTo>
                    <a:pt x="1303453" y="349299"/>
                  </a:lnTo>
                  <a:lnTo>
                    <a:pt x="1255163" y="332202"/>
                  </a:lnTo>
                  <a:lnTo>
                    <a:pt x="1211661" y="306059"/>
                  </a:lnTo>
                  <a:lnTo>
                    <a:pt x="1176453" y="272794"/>
                  </a:lnTo>
                  <a:lnTo>
                    <a:pt x="1145577" y="246042"/>
                  </a:lnTo>
                  <a:lnTo>
                    <a:pt x="1105450" y="226849"/>
                  </a:lnTo>
                  <a:lnTo>
                    <a:pt x="1059098" y="215283"/>
                  </a:lnTo>
                  <a:lnTo>
                    <a:pt x="1009548" y="211413"/>
                  </a:lnTo>
                  <a:lnTo>
                    <a:pt x="960970" y="215132"/>
                  </a:lnTo>
                  <a:lnTo>
                    <a:pt x="915093" y="226329"/>
                  </a:lnTo>
                  <a:lnTo>
                    <a:pt x="874772" y="245061"/>
                  </a:lnTo>
                  <a:lnTo>
                    <a:pt x="842860" y="271383"/>
                  </a:lnTo>
                  <a:lnTo>
                    <a:pt x="822213" y="305354"/>
                  </a:lnTo>
                  <a:lnTo>
                    <a:pt x="804604" y="332653"/>
                  </a:lnTo>
                  <a:lnTo>
                    <a:pt x="774371" y="356540"/>
                  </a:lnTo>
                  <a:lnTo>
                    <a:pt x="733254" y="376323"/>
                  </a:lnTo>
                  <a:lnTo>
                    <a:pt x="682993" y="391309"/>
                  </a:lnTo>
                  <a:lnTo>
                    <a:pt x="625330" y="400809"/>
                  </a:lnTo>
                  <a:lnTo>
                    <a:pt x="562005" y="404129"/>
                  </a:lnTo>
                  <a:lnTo>
                    <a:pt x="517972" y="402603"/>
                  </a:lnTo>
                  <a:lnTo>
                    <a:pt x="472730" y="397892"/>
                  </a:lnTo>
                  <a:lnTo>
                    <a:pt x="426778" y="389800"/>
                  </a:lnTo>
                  <a:lnTo>
                    <a:pt x="380617" y="378126"/>
                  </a:lnTo>
                  <a:lnTo>
                    <a:pt x="334747" y="362674"/>
                  </a:lnTo>
                  <a:lnTo>
                    <a:pt x="289667" y="343244"/>
                  </a:lnTo>
                  <a:lnTo>
                    <a:pt x="245877" y="319640"/>
                  </a:lnTo>
                  <a:lnTo>
                    <a:pt x="203878" y="291662"/>
                  </a:lnTo>
                  <a:lnTo>
                    <a:pt x="164169" y="259113"/>
                  </a:lnTo>
                  <a:lnTo>
                    <a:pt x="91421" y="175917"/>
                  </a:lnTo>
                  <a:lnTo>
                    <a:pt x="40221" y="91592"/>
                  </a:lnTo>
                  <a:lnTo>
                    <a:pt x="9952" y="26249"/>
                  </a:lnTo>
                  <a:lnTo>
                    <a:pt x="0" y="0"/>
                  </a:lnTo>
                  <a:lnTo>
                    <a:pt x="2258965" y="0"/>
                  </a:lnTo>
                  <a:lnTo>
                    <a:pt x="2253602" y="71766"/>
                  </a:lnTo>
                  <a:lnTo>
                    <a:pt x="2232960" y="232390"/>
                  </a:lnTo>
                  <a:lnTo>
                    <a:pt x="2190206" y="399854"/>
                  </a:lnTo>
                  <a:lnTo>
                    <a:pt x="2118509" y="492142"/>
                  </a:lnTo>
                  <a:lnTo>
                    <a:pt x="2068887" y="500722"/>
                  </a:lnTo>
                  <a:lnTo>
                    <a:pt x="2049832" y="501353"/>
                  </a:lnTo>
                  <a:close/>
                </a:path>
              </a:pathLst>
            </a:custGeom>
            <a:solidFill>
              <a:srgbClr val="F4D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23221" y="112"/>
              <a:ext cx="1021080" cy="734060"/>
            </a:xfrm>
            <a:custGeom>
              <a:avLst/>
              <a:gdLst/>
              <a:ahLst/>
              <a:cxnLst/>
              <a:rect l="l" t="t" r="r" b="b"/>
              <a:pathLst>
                <a:path w="1021079" h="734060">
                  <a:moveTo>
                    <a:pt x="809682" y="733827"/>
                  </a:moveTo>
                  <a:lnTo>
                    <a:pt x="759501" y="730076"/>
                  </a:lnTo>
                  <a:lnTo>
                    <a:pt x="713958" y="718670"/>
                  </a:lnTo>
                  <a:lnTo>
                    <a:pt x="674756" y="699381"/>
                  </a:lnTo>
                  <a:lnTo>
                    <a:pt x="643597" y="671979"/>
                  </a:lnTo>
                  <a:lnTo>
                    <a:pt x="622182" y="636234"/>
                  </a:lnTo>
                  <a:lnTo>
                    <a:pt x="612215" y="591918"/>
                  </a:lnTo>
                  <a:lnTo>
                    <a:pt x="615396" y="538802"/>
                  </a:lnTo>
                  <a:lnTo>
                    <a:pt x="626110" y="476304"/>
                  </a:lnTo>
                  <a:lnTo>
                    <a:pt x="634100" y="420136"/>
                  </a:lnTo>
                  <a:lnTo>
                    <a:pt x="638216" y="370572"/>
                  </a:lnTo>
                  <a:lnTo>
                    <a:pt x="637308" y="327884"/>
                  </a:lnTo>
                  <a:lnTo>
                    <a:pt x="630226" y="292345"/>
                  </a:lnTo>
                  <a:lnTo>
                    <a:pt x="615819" y="264228"/>
                  </a:lnTo>
                  <a:lnTo>
                    <a:pt x="592936" y="243806"/>
                  </a:lnTo>
                  <a:lnTo>
                    <a:pt x="560428" y="231353"/>
                  </a:lnTo>
                  <a:lnTo>
                    <a:pt x="517144" y="227142"/>
                  </a:lnTo>
                  <a:lnTo>
                    <a:pt x="509318" y="227242"/>
                  </a:lnTo>
                  <a:lnTo>
                    <a:pt x="436464" y="238877"/>
                  </a:lnTo>
                  <a:lnTo>
                    <a:pt x="389985" y="257497"/>
                  </a:lnTo>
                  <a:lnTo>
                    <a:pt x="344521" y="281003"/>
                  </a:lnTo>
                  <a:lnTo>
                    <a:pt x="299952" y="305706"/>
                  </a:lnTo>
                  <a:lnTo>
                    <a:pt x="256157" y="327919"/>
                  </a:lnTo>
                  <a:lnTo>
                    <a:pt x="213016" y="343951"/>
                  </a:lnTo>
                  <a:lnTo>
                    <a:pt x="170409" y="350115"/>
                  </a:lnTo>
                  <a:lnTo>
                    <a:pt x="119025" y="338943"/>
                  </a:lnTo>
                  <a:lnTo>
                    <a:pt x="68037" y="300989"/>
                  </a:lnTo>
                  <a:lnTo>
                    <a:pt x="6731" y="195573"/>
                  </a:lnTo>
                  <a:lnTo>
                    <a:pt x="0" y="98595"/>
                  </a:lnTo>
                  <a:lnTo>
                    <a:pt x="17910" y="27567"/>
                  </a:lnTo>
                  <a:lnTo>
                    <a:pt x="30531" y="0"/>
                  </a:lnTo>
                  <a:lnTo>
                    <a:pt x="1020660" y="0"/>
                  </a:lnTo>
                  <a:lnTo>
                    <a:pt x="1020660" y="677834"/>
                  </a:lnTo>
                  <a:lnTo>
                    <a:pt x="969391" y="702004"/>
                  </a:lnTo>
                  <a:lnTo>
                    <a:pt x="916043" y="719538"/>
                  </a:lnTo>
                  <a:lnTo>
                    <a:pt x="862258" y="730219"/>
                  </a:lnTo>
                  <a:lnTo>
                    <a:pt x="809682" y="733827"/>
                  </a:lnTo>
                  <a:close/>
                </a:path>
              </a:pathLst>
            </a:custGeom>
            <a:solidFill>
              <a:srgbClr val="D48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2609" y="2991"/>
              <a:ext cx="2450465" cy="556260"/>
            </a:xfrm>
            <a:custGeom>
              <a:avLst/>
              <a:gdLst/>
              <a:ahLst/>
              <a:cxnLst/>
              <a:rect l="l" t="t" r="r" b="b"/>
              <a:pathLst>
                <a:path w="2450465" h="556260">
                  <a:moveTo>
                    <a:pt x="2445912" y="16840"/>
                  </a:moveTo>
                  <a:lnTo>
                    <a:pt x="2441346" y="16840"/>
                  </a:lnTo>
                  <a:lnTo>
                    <a:pt x="2438529" y="15329"/>
                  </a:lnTo>
                  <a:lnTo>
                    <a:pt x="2434320" y="8291"/>
                  </a:lnTo>
                  <a:lnTo>
                    <a:pt x="2435533" y="2653"/>
                  </a:lnTo>
                  <a:lnTo>
                    <a:pt x="2439670" y="0"/>
                  </a:lnTo>
                  <a:lnTo>
                    <a:pt x="2449942" y="0"/>
                  </a:lnTo>
                  <a:lnTo>
                    <a:pt x="2449829" y="2653"/>
                  </a:lnTo>
                  <a:lnTo>
                    <a:pt x="2449051" y="15366"/>
                  </a:lnTo>
                  <a:lnTo>
                    <a:pt x="2447588" y="16361"/>
                  </a:lnTo>
                  <a:lnTo>
                    <a:pt x="2445912" y="16840"/>
                  </a:lnTo>
                  <a:close/>
                </a:path>
                <a:path w="2450465" h="556260">
                  <a:moveTo>
                    <a:pt x="8466" y="16840"/>
                  </a:moveTo>
                  <a:lnTo>
                    <a:pt x="2947" y="14887"/>
                  </a:lnTo>
                  <a:lnTo>
                    <a:pt x="0" y="10230"/>
                  </a:lnTo>
                  <a:lnTo>
                    <a:pt x="135" y="4667"/>
                  </a:lnTo>
                  <a:lnTo>
                    <a:pt x="3865" y="0"/>
                  </a:lnTo>
                  <a:lnTo>
                    <a:pt x="13031" y="0"/>
                  </a:lnTo>
                  <a:lnTo>
                    <a:pt x="16777" y="4667"/>
                  </a:lnTo>
                  <a:lnTo>
                    <a:pt x="16942" y="10230"/>
                  </a:lnTo>
                  <a:lnTo>
                    <a:pt x="14010" y="14887"/>
                  </a:lnTo>
                  <a:lnTo>
                    <a:pt x="8466" y="16840"/>
                  </a:lnTo>
                  <a:close/>
                </a:path>
                <a:path w="2450465" h="556260">
                  <a:moveTo>
                    <a:pt x="51945" y="16840"/>
                  </a:moveTo>
                  <a:lnTo>
                    <a:pt x="46426" y="14887"/>
                  </a:lnTo>
                  <a:lnTo>
                    <a:pt x="43478" y="10230"/>
                  </a:lnTo>
                  <a:lnTo>
                    <a:pt x="43614" y="4667"/>
                  </a:lnTo>
                  <a:lnTo>
                    <a:pt x="47344" y="0"/>
                  </a:lnTo>
                  <a:lnTo>
                    <a:pt x="56510" y="0"/>
                  </a:lnTo>
                  <a:lnTo>
                    <a:pt x="60256" y="4667"/>
                  </a:lnTo>
                  <a:lnTo>
                    <a:pt x="60420" y="10230"/>
                  </a:lnTo>
                  <a:lnTo>
                    <a:pt x="57488" y="14887"/>
                  </a:lnTo>
                  <a:lnTo>
                    <a:pt x="51945" y="16840"/>
                  </a:lnTo>
                  <a:close/>
                </a:path>
                <a:path w="2450465" h="556260">
                  <a:moveTo>
                    <a:pt x="95423" y="16840"/>
                  </a:moveTo>
                  <a:lnTo>
                    <a:pt x="89906" y="14887"/>
                  </a:lnTo>
                  <a:lnTo>
                    <a:pt x="86970" y="10230"/>
                  </a:lnTo>
                  <a:lnTo>
                    <a:pt x="87137" y="4667"/>
                  </a:lnTo>
                  <a:lnTo>
                    <a:pt x="90929" y="0"/>
                  </a:lnTo>
                  <a:lnTo>
                    <a:pt x="99989" y="0"/>
                  </a:lnTo>
                  <a:lnTo>
                    <a:pt x="103735" y="4667"/>
                  </a:lnTo>
                  <a:lnTo>
                    <a:pt x="103899" y="10230"/>
                  </a:lnTo>
                  <a:lnTo>
                    <a:pt x="100967" y="14887"/>
                  </a:lnTo>
                  <a:lnTo>
                    <a:pt x="95423" y="16840"/>
                  </a:lnTo>
                  <a:close/>
                </a:path>
                <a:path w="2450465" h="556260">
                  <a:moveTo>
                    <a:pt x="139009" y="16840"/>
                  </a:moveTo>
                  <a:lnTo>
                    <a:pt x="133445" y="14887"/>
                  </a:lnTo>
                  <a:lnTo>
                    <a:pt x="130502" y="10230"/>
                  </a:lnTo>
                  <a:lnTo>
                    <a:pt x="130663" y="4667"/>
                  </a:lnTo>
                  <a:lnTo>
                    <a:pt x="134408" y="0"/>
                  </a:lnTo>
                  <a:lnTo>
                    <a:pt x="143574" y="0"/>
                  </a:lnTo>
                  <a:lnTo>
                    <a:pt x="147305" y="4667"/>
                  </a:lnTo>
                  <a:lnTo>
                    <a:pt x="147444" y="10230"/>
                  </a:lnTo>
                  <a:lnTo>
                    <a:pt x="144508" y="14887"/>
                  </a:lnTo>
                  <a:lnTo>
                    <a:pt x="139009" y="16840"/>
                  </a:lnTo>
                  <a:close/>
                </a:path>
                <a:path w="2450465" h="556260">
                  <a:moveTo>
                    <a:pt x="182488" y="16840"/>
                  </a:moveTo>
                  <a:lnTo>
                    <a:pt x="176924" y="14887"/>
                  </a:lnTo>
                  <a:lnTo>
                    <a:pt x="173981" y="10230"/>
                  </a:lnTo>
                  <a:lnTo>
                    <a:pt x="174142" y="4667"/>
                  </a:lnTo>
                  <a:lnTo>
                    <a:pt x="177887" y="0"/>
                  </a:lnTo>
                  <a:lnTo>
                    <a:pt x="187053" y="0"/>
                  </a:lnTo>
                  <a:lnTo>
                    <a:pt x="190804" y="4667"/>
                  </a:lnTo>
                  <a:lnTo>
                    <a:pt x="190950" y="10230"/>
                  </a:lnTo>
                  <a:lnTo>
                    <a:pt x="188006" y="14887"/>
                  </a:lnTo>
                  <a:lnTo>
                    <a:pt x="182488" y="16840"/>
                  </a:lnTo>
                  <a:close/>
                </a:path>
                <a:path w="2450465" h="556260">
                  <a:moveTo>
                    <a:pt x="225967" y="16840"/>
                  </a:moveTo>
                  <a:lnTo>
                    <a:pt x="220402" y="14887"/>
                  </a:lnTo>
                  <a:lnTo>
                    <a:pt x="217460" y="10230"/>
                  </a:lnTo>
                  <a:lnTo>
                    <a:pt x="217620" y="4667"/>
                  </a:lnTo>
                  <a:lnTo>
                    <a:pt x="221365" y="0"/>
                  </a:lnTo>
                  <a:lnTo>
                    <a:pt x="230532" y="0"/>
                  </a:lnTo>
                  <a:lnTo>
                    <a:pt x="234298" y="4667"/>
                  </a:lnTo>
                  <a:lnTo>
                    <a:pt x="234469" y="10230"/>
                  </a:lnTo>
                  <a:lnTo>
                    <a:pt x="231530" y="14887"/>
                  </a:lnTo>
                  <a:lnTo>
                    <a:pt x="225967" y="16840"/>
                  </a:lnTo>
                  <a:close/>
                </a:path>
                <a:path w="2450465" h="556260">
                  <a:moveTo>
                    <a:pt x="269445" y="16840"/>
                  </a:moveTo>
                  <a:lnTo>
                    <a:pt x="263882" y="14887"/>
                  </a:lnTo>
                  <a:lnTo>
                    <a:pt x="260943" y="10230"/>
                  </a:lnTo>
                  <a:lnTo>
                    <a:pt x="261114" y="4667"/>
                  </a:lnTo>
                  <a:lnTo>
                    <a:pt x="264880" y="0"/>
                  </a:lnTo>
                  <a:lnTo>
                    <a:pt x="274046" y="0"/>
                  </a:lnTo>
                  <a:lnTo>
                    <a:pt x="277792" y="4667"/>
                  </a:lnTo>
                  <a:lnTo>
                    <a:pt x="277952" y="10230"/>
                  </a:lnTo>
                  <a:lnTo>
                    <a:pt x="275009" y="14887"/>
                  </a:lnTo>
                  <a:lnTo>
                    <a:pt x="269445" y="16840"/>
                  </a:lnTo>
                  <a:close/>
                </a:path>
                <a:path w="2450465" h="556260">
                  <a:moveTo>
                    <a:pt x="312924" y="16840"/>
                  </a:moveTo>
                  <a:lnTo>
                    <a:pt x="307425" y="14887"/>
                  </a:lnTo>
                  <a:lnTo>
                    <a:pt x="304488" y="10230"/>
                  </a:lnTo>
                  <a:lnTo>
                    <a:pt x="304628" y="4667"/>
                  </a:lnTo>
                  <a:lnTo>
                    <a:pt x="308358" y="0"/>
                  </a:lnTo>
                  <a:lnTo>
                    <a:pt x="317525" y="0"/>
                  </a:lnTo>
                  <a:lnTo>
                    <a:pt x="321270" y="4667"/>
                  </a:lnTo>
                  <a:lnTo>
                    <a:pt x="321431" y="10230"/>
                  </a:lnTo>
                  <a:lnTo>
                    <a:pt x="318488" y="14887"/>
                  </a:lnTo>
                  <a:lnTo>
                    <a:pt x="312924" y="16840"/>
                  </a:lnTo>
                  <a:close/>
                </a:path>
                <a:path w="2450465" h="556260">
                  <a:moveTo>
                    <a:pt x="356403" y="16840"/>
                  </a:moveTo>
                  <a:lnTo>
                    <a:pt x="350904" y="14887"/>
                  </a:lnTo>
                  <a:lnTo>
                    <a:pt x="347967" y="10230"/>
                  </a:lnTo>
                  <a:lnTo>
                    <a:pt x="348106" y="4667"/>
                  </a:lnTo>
                  <a:lnTo>
                    <a:pt x="351837" y="0"/>
                  </a:lnTo>
                  <a:lnTo>
                    <a:pt x="361004" y="0"/>
                  </a:lnTo>
                  <a:lnTo>
                    <a:pt x="364749" y="4667"/>
                  </a:lnTo>
                  <a:lnTo>
                    <a:pt x="364909" y="10230"/>
                  </a:lnTo>
                  <a:lnTo>
                    <a:pt x="361967" y="14887"/>
                  </a:lnTo>
                  <a:lnTo>
                    <a:pt x="356403" y="16840"/>
                  </a:lnTo>
                  <a:close/>
                </a:path>
                <a:path w="2450465" h="556260">
                  <a:moveTo>
                    <a:pt x="399988" y="16840"/>
                  </a:moveTo>
                  <a:lnTo>
                    <a:pt x="394445" y="14887"/>
                  </a:lnTo>
                  <a:lnTo>
                    <a:pt x="391513" y="10230"/>
                  </a:lnTo>
                  <a:lnTo>
                    <a:pt x="391677" y="4667"/>
                  </a:lnTo>
                  <a:lnTo>
                    <a:pt x="395423" y="0"/>
                  </a:lnTo>
                  <a:lnTo>
                    <a:pt x="404482" y="0"/>
                  </a:lnTo>
                  <a:lnTo>
                    <a:pt x="408229" y="4667"/>
                  </a:lnTo>
                  <a:lnTo>
                    <a:pt x="408401" y="10230"/>
                  </a:lnTo>
                  <a:lnTo>
                    <a:pt x="405491" y="14887"/>
                  </a:lnTo>
                  <a:lnTo>
                    <a:pt x="399988" y="16840"/>
                  </a:lnTo>
                  <a:close/>
                </a:path>
                <a:path w="2450465" h="556260">
                  <a:moveTo>
                    <a:pt x="443467" y="16840"/>
                  </a:moveTo>
                  <a:lnTo>
                    <a:pt x="437923" y="14887"/>
                  </a:lnTo>
                  <a:lnTo>
                    <a:pt x="434991" y="10230"/>
                  </a:lnTo>
                  <a:lnTo>
                    <a:pt x="435156" y="4667"/>
                  </a:lnTo>
                  <a:lnTo>
                    <a:pt x="438901" y="0"/>
                  </a:lnTo>
                  <a:lnTo>
                    <a:pt x="448068" y="0"/>
                  </a:lnTo>
                  <a:lnTo>
                    <a:pt x="451798" y="4667"/>
                  </a:lnTo>
                  <a:lnTo>
                    <a:pt x="451933" y="10230"/>
                  </a:lnTo>
                  <a:lnTo>
                    <a:pt x="448986" y="14887"/>
                  </a:lnTo>
                  <a:lnTo>
                    <a:pt x="443467" y="16840"/>
                  </a:lnTo>
                  <a:close/>
                </a:path>
                <a:path w="2450465" h="556260">
                  <a:moveTo>
                    <a:pt x="486945" y="16840"/>
                  </a:moveTo>
                  <a:lnTo>
                    <a:pt x="481402" y="14887"/>
                  </a:lnTo>
                  <a:lnTo>
                    <a:pt x="478470" y="10230"/>
                  </a:lnTo>
                  <a:lnTo>
                    <a:pt x="478634" y="4667"/>
                  </a:lnTo>
                  <a:lnTo>
                    <a:pt x="482380" y="0"/>
                  </a:lnTo>
                  <a:lnTo>
                    <a:pt x="491547" y="0"/>
                  </a:lnTo>
                  <a:lnTo>
                    <a:pt x="495277" y="4667"/>
                  </a:lnTo>
                  <a:lnTo>
                    <a:pt x="495412" y="10230"/>
                  </a:lnTo>
                  <a:lnTo>
                    <a:pt x="492465" y="14887"/>
                  </a:lnTo>
                  <a:lnTo>
                    <a:pt x="486945" y="16840"/>
                  </a:lnTo>
                  <a:close/>
                </a:path>
                <a:path w="2450465" h="556260">
                  <a:moveTo>
                    <a:pt x="530424" y="16840"/>
                  </a:moveTo>
                  <a:lnTo>
                    <a:pt x="524881" y="14887"/>
                  </a:lnTo>
                  <a:lnTo>
                    <a:pt x="521949" y="10230"/>
                  </a:lnTo>
                  <a:lnTo>
                    <a:pt x="522113" y="4667"/>
                  </a:lnTo>
                  <a:lnTo>
                    <a:pt x="525859" y="0"/>
                  </a:lnTo>
                  <a:lnTo>
                    <a:pt x="535025" y="0"/>
                  </a:lnTo>
                  <a:lnTo>
                    <a:pt x="538770" y="4667"/>
                  </a:lnTo>
                  <a:lnTo>
                    <a:pt x="538931" y="10230"/>
                  </a:lnTo>
                  <a:lnTo>
                    <a:pt x="535988" y="14887"/>
                  </a:lnTo>
                  <a:lnTo>
                    <a:pt x="530424" y="16840"/>
                  </a:lnTo>
                  <a:close/>
                </a:path>
                <a:path w="2450465" h="556260">
                  <a:moveTo>
                    <a:pt x="573938" y="16840"/>
                  </a:moveTo>
                  <a:lnTo>
                    <a:pt x="568375" y="14887"/>
                  </a:lnTo>
                  <a:lnTo>
                    <a:pt x="565432" y="10230"/>
                  </a:lnTo>
                  <a:lnTo>
                    <a:pt x="565592" y="4667"/>
                  </a:lnTo>
                  <a:lnTo>
                    <a:pt x="569337" y="0"/>
                  </a:lnTo>
                  <a:lnTo>
                    <a:pt x="578504" y="0"/>
                  </a:lnTo>
                  <a:lnTo>
                    <a:pt x="582250" y="4667"/>
                  </a:lnTo>
                  <a:lnTo>
                    <a:pt x="582414" y="10230"/>
                  </a:lnTo>
                  <a:lnTo>
                    <a:pt x="579482" y="14887"/>
                  </a:lnTo>
                  <a:lnTo>
                    <a:pt x="573938" y="16840"/>
                  </a:lnTo>
                  <a:close/>
                </a:path>
                <a:path w="2450465" h="556260">
                  <a:moveTo>
                    <a:pt x="617417" y="16840"/>
                  </a:moveTo>
                  <a:lnTo>
                    <a:pt x="611898" y="14887"/>
                  </a:lnTo>
                  <a:lnTo>
                    <a:pt x="608951" y="10230"/>
                  </a:lnTo>
                  <a:lnTo>
                    <a:pt x="609086" y="4667"/>
                  </a:lnTo>
                  <a:lnTo>
                    <a:pt x="612816" y="0"/>
                  </a:lnTo>
                  <a:lnTo>
                    <a:pt x="621983" y="0"/>
                  </a:lnTo>
                  <a:lnTo>
                    <a:pt x="625728" y="4667"/>
                  </a:lnTo>
                  <a:lnTo>
                    <a:pt x="625893" y="10230"/>
                  </a:lnTo>
                  <a:lnTo>
                    <a:pt x="622961" y="14887"/>
                  </a:lnTo>
                  <a:lnTo>
                    <a:pt x="617417" y="16840"/>
                  </a:lnTo>
                  <a:close/>
                </a:path>
                <a:path w="2450465" h="556260">
                  <a:moveTo>
                    <a:pt x="660896" y="16840"/>
                  </a:moveTo>
                  <a:lnTo>
                    <a:pt x="655377" y="14887"/>
                  </a:lnTo>
                  <a:lnTo>
                    <a:pt x="652429" y="10230"/>
                  </a:lnTo>
                  <a:lnTo>
                    <a:pt x="652565" y="4667"/>
                  </a:lnTo>
                  <a:lnTo>
                    <a:pt x="656295" y="0"/>
                  </a:lnTo>
                  <a:lnTo>
                    <a:pt x="665462" y="0"/>
                  </a:lnTo>
                  <a:lnTo>
                    <a:pt x="669207" y="4667"/>
                  </a:lnTo>
                  <a:lnTo>
                    <a:pt x="669371" y="10230"/>
                  </a:lnTo>
                  <a:lnTo>
                    <a:pt x="666439" y="14887"/>
                  </a:lnTo>
                  <a:lnTo>
                    <a:pt x="660896" y="16840"/>
                  </a:lnTo>
                  <a:close/>
                </a:path>
                <a:path w="2450465" h="556260">
                  <a:moveTo>
                    <a:pt x="704481" y="16840"/>
                  </a:moveTo>
                  <a:lnTo>
                    <a:pt x="698918" y="14887"/>
                  </a:lnTo>
                  <a:lnTo>
                    <a:pt x="695975" y="10230"/>
                  </a:lnTo>
                  <a:lnTo>
                    <a:pt x="696136" y="4667"/>
                  </a:lnTo>
                  <a:lnTo>
                    <a:pt x="699881" y="0"/>
                  </a:lnTo>
                  <a:lnTo>
                    <a:pt x="708940" y="0"/>
                  </a:lnTo>
                  <a:lnTo>
                    <a:pt x="712687" y="4667"/>
                  </a:lnTo>
                  <a:lnTo>
                    <a:pt x="712864" y="10230"/>
                  </a:lnTo>
                  <a:lnTo>
                    <a:pt x="709963" y="14887"/>
                  </a:lnTo>
                  <a:lnTo>
                    <a:pt x="704481" y="16840"/>
                  </a:lnTo>
                  <a:close/>
                </a:path>
                <a:path w="2450465" h="556260">
                  <a:moveTo>
                    <a:pt x="747960" y="16840"/>
                  </a:moveTo>
                  <a:lnTo>
                    <a:pt x="742396" y="14887"/>
                  </a:lnTo>
                  <a:lnTo>
                    <a:pt x="739454" y="10230"/>
                  </a:lnTo>
                  <a:lnTo>
                    <a:pt x="739614" y="4667"/>
                  </a:lnTo>
                  <a:lnTo>
                    <a:pt x="743359" y="0"/>
                  </a:lnTo>
                  <a:lnTo>
                    <a:pt x="752526" y="0"/>
                  </a:lnTo>
                  <a:lnTo>
                    <a:pt x="756256" y="4667"/>
                  </a:lnTo>
                  <a:lnTo>
                    <a:pt x="756396" y="10230"/>
                  </a:lnTo>
                  <a:lnTo>
                    <a:pt x="753459" y="14887"/>
                  </a:lnTo>
                  <a:lnTo>
                    <a:pt x="747960" y="16840"/>
                  </a:lnTo>
                  <a:close/>
                </a:path>
                <a:path w="2450465" h="556260">
                  <a:moveTo>
                    <a:pt x="791439" y="16840"/>
                  </a:moveTo>
                  <a:lnTo>
                    <a:pt x="785875" y="14887"/>
                  </a:lnTo>
                  <a:lnTo>
                    <a:pt x="782932" y="10230"/>
                  </a:lnTo>
                  <a:lnTo>
                    <a:pt x="783093" y="4667"/>
                  </a:lnTo>
                  <a:lnTo>
                    <a:pt x="786838" y="0"/>
                  </a:lnTo>
                  <a:lnTo>
                    <a:pt x="796005" y="0"/>
                  </a:lnTo>
                  <a:lnTo>
                    <a:pt x="799750" y="4667"/>
                  </a:lnTo>
                  <a:lnTo>
                    <a:pt x="799888" y="10230"/>
                  </a:lnTo>
                  <a:lnTo>
                    <a:pt x="796943" y="14887"/>
                  </a:lnTo>
                  <a:lnTo>
                    <a:pt x="791439" y="16840"/>
                  </a:lnTo>
                  <a:close/>
                </a:path>
                <a:path w="2450465" h="556260">
                  <a:moveTo>
                    <a:pt x="834918" y="16840"/>
                  </a:moveTo>
                  <a:lnTo>
                    <a:pt x="829354" y="14887"/>
                  </a:lnTo>
                  <a:lnTo>
                    <a:pt x="826411" y="10230"/>
                  </a:lnTo>
                  <a:lnTo>
                    <a:pt x="826572" y="4667"/>
                  </a:lnTo>
                  <a:lnTo>
                    <a:pt x="830316" y="0"/>
                  </a:lnTo>
                  <a:lnTo>
                    <a:pt x="839483" y="0"/>
                  </a:lnTo>
                  <a:lnTo>
                    <a:pt x="843249" y="4667"/>
                  </a:lnTo>
                  <a:lnTo>
                    <a:pt x="843420" y="10230"/>
                  </a:lnTo>
                  <a:lnTo>
                    <a:pt x="840481" y="14887"/>
                  </a:lnTo>
                  <a:lnTo>
                    <a:pt x="834918" y="16840"/>
                  </a:lnTo>
                  <a:close/>
                </a:path>
                <a:path w="2450465" h="556260">
                  <a:moveTo>
                    <a:pt x="878397" y="16840"/>
                  </a:moveTo>
                  <a:lnTo>
                    <a:pt x="872833" y="14887"/>
                  </a:lnTo>
                  <a:lnTo>
                    <a:pt x="869894" y="10230"/>
                  </a:lnTo>
                  <a:lnTo>
                    <a:pt x="870065" y="4667"/>
                  </a:lnTo>
                  <a:lnTo>
                    <a:pt x="873831" y="0"/>
                  </a:lnTo>
                  <a:lnTo>
                    <a:pt x="882997" y="0"/>
                  </a:lnTo>
                  <a:lnTo>
                    <a:pt x="886743" y="4667"/>
                  </a:lnTo>
                  <a:lnTo>
                    <a:pt x="886903" y="10230"/>
                  </a:lnTo>
                  <a:lnTo>
                    <a:pt x="883961" y="14887"/>
                  </a:lnTo>
                  <a:lnTo>
                    <a:pt x="878397" y="16840"/>
                  </a:lnTo>
                  <a:close/>
                </a:path>
                <a:path w="2450465" h="556260">
                  <a:moveTo>
                    <a:pt x="921875" y="16840"/>
                  </a:moveTo>
                  <a:lnTo>
                    <a:pt x="916372" y="14887"/>
                  </a:lnTo>
                  <a:lnTo>
                    <a:pt x="913426" y="10230"/>
                  </a:lnTo>
                  <a:lnTo>
                    <a:pt x="913564" y="4667"/>
                  </a:lnTo>
                  <a:lnTo>
                    <a:pt x="917309" y="0"/>
                  </a:lnTo>
                  <a:lnTo>
                    <a:pt x="926476" y="0"/>
                  </a:lnTo>
                  <a:lnTo>
                    <a:pt x="930221" y="4667"/>
                  </a:lnTo>
                  <a:lnTo>
                    <a:pt x="930382" y="10230"/>
                  </a:lnTo>
                  <a:lnTo>
                    <a:pt x="927439" y="14887"/>
                  </a:lnTo>
                  <a:lnTo>
                    <a:pt x="921875" y="16840"/>
                  </a:lnTo>
                  <a:close/>
                </a:path>
                <a:path w="2450465" h="556260">
                  <a:moveTo>
                    <a:pt x="965354" y="16840"/>
                  </a:moveTo>
                  <a:lnTo>
                    <a:pt x="959855" y="14887"/>
                  </a:lnTo>
                  <a:lnTo>
                    <a:pt x="956918" y="10230"/>
                  </a:lnTo>
                  <a:lnTo>
                    <a:pt x="957058" y="4667"/>
                  </a:lnTo>
                  <a:lnTo>
                    <a:pt x="960788" y="0"/>
                  </a:lnTo>
                  <a:lnTo>
                    <a:pt x="969955" y="0"/>
                  </a:lnTo>
                  <a:lnTo>
                    <a:pt x="973700" y="4667"/>
                  </a:lnTo>
                  <a:lnTo>
                    <a:pt x="973860" y="10230"/>
                  </a:lnTo>
                  <a:lnTo>
                    <a:pt x="970918" y="14887"/>
                  </a:lnTo>
                  <a:lnTo>
                    <a:pt x="965354" y="16840"/>
                  </a:lnTo>
                  <a:close/>
                </a:path>
                <a:path w="2450465" h="556260">
                  <a:moveTo>
                    <a:pt x="1008940" y="16840"/>
                  </a:moveTo>
                  <a:lnTo>
                    <a:pt x="1003396" y="14887"/>
                  </a:lnTo>
                  <a:lnTo>
                    <a:pt x="1000464" y="10230"/>
                  </a:lnTo>
                  <a:lnTo>
                    <a:pt x="1000628" y="4667"/>
                  </a:lnTo>
                  <a:lnTo>
                    <a:pt x="1004374" y="0"/>
                  </a:lnTo>
                  <a:lnTo>
                    <a:pt x="1013433" y="0"/>
                  </a:lnTo>
                  <a:lnTo>
                    <a:pt x="1017180" y="4667"/>
                  </a:lnTo>
                  <a:lnTo>
                    <a:pt x="1017352" y="10230"/>
                  </a:lnTo>
                  <a:lnTo>
                    <a:pt x="1014442" y="14887"/>
                  </a:lnTo>
                  <a:lnTo>
                    <a:pt x="1008940" y="16840"/>
                  </a:lnTo>
                  <a:close/>
                </a:path>
                <a:path w="2450465" h="556260">
                  <a:moveTo>
                    <a:pt x="1052418" y="16840"/>
                  </a:moveTo>
                  <a:lnTo>
                    <a:pt x="1046875" y="14887"/>
                  </a:lnTo>
                  <a:lnTo>
                    <a:pt x="1043943" y="10230"/>
                  </a:lnTo>
                  <a:lnTo>
                    <a:pt x="1044107" y="4667"/>
                  </a:lnTo>
                  <a:lnTo>
                    <a:pt x="1047853" y="0"/>
                  </a:lnTo>
                  <a:lnTo>
                    <a:pt x="1057020" y="0"/>
                  </a:lnTo>
                  <a:lnTo>
                    <a:pt x="1060749" y="4667"/>
                  </a:lnTo>
                  <a:lnTo>
                    <a:pt x="1060885" y="10230"/>
                  </a:lnTo>
                  <a:lnTo>
                    <a:pt x="1057937" y="14887"/>
                  </a:lnTo>
                  <a:lnTo>
                    <a:pt x="1052418" y="16840"/>
                  </a:lnTo>
                  <a:close/>
                </a:path>
                <a:path w="2450465" h="556260">
                  <a:moveTo>
                    <a:pt x="1095897" y="16840"/>
                  </a:moveTo>
                  <a:lnTo>
                    <a:pt x="1090353" y="14887"/>
                  </a:lnTo>
                  <a:lnTo>
                    <a:pt x="1087421" y="10230"/>
                  </a:lnTo>
                  <a:lnTo>
                    <a:pt x="1087586" y="4667"/>
                  </a:lnTo>
                  <a:lnTo>
                    <a:pt x="1091331" y="0"/>
                  </a:lnTo>
                  <a:lnTo>
                    <a:pt x="1100497" y="0"/>
                  </a:lnTo>
                  <a:lnTo>
                    <a:pt x="1104228" y="4667"/>
                  </a:lnTo>
                  <a:lnTo>
                    <a:pt x="1104363" y="10230"/>
                  </a:lnTo>
                  <a:lnTo>
                    <a:pt x="1101416" y="14887"/>
                  </a:lnTo>
                  <a:lnTo>
                    <a:pt x="1095897" y="16840"/>
                  </a:lnTo>
                  <a:close/>
                </a:path>
                <a:path w="2450465" h="556260">
                  <a:moveTo>
                    <a:pt x="1139376" y="16840"/>
                  </a:moveTo>
                  <a:lnTo>
                    <a:pt x="1133832" y="14887"/>
                  </a:lnTo>
                  <a:lnTo>
                    <a:pt x="1130900" y="10230"/>
                  </a:lnTo>
                  <a:lnTo>
                    <a:pt x="1131064" y="4667"/>
                  </a:lnTo>
                  <a:lnTo>
                    <a:pt x="1134810" y="0"/>
                  </a:lnTo>
                  <a:lnTo>
                    <a:pt x="1143976" y="0"/>
                  </a:lnTo>
                  <a:lnTo>
                    <a:pt x="1147722" y="4667"/>
                  </a:lnTo>
                  <a:lnTo>
                    <a:pt x="1147882" y="10230"/>
                  </a:lnTo>
                  <a:lnTo>
                    <a:pt x="1144940" y="14887"/>
                  </a:lnTo>
                  <a:lnTo>
                    <a:pt x="1139376" y="16840"/>
                  </a:lnTo>
                  <a:close/>
                </a:path>
                <a:path w="2450465" h="556260">
                  <a:moveTo>
                    <a:pt x="1182890" y="16840"/>
                  </a:moveTo>
                  <a:lnTo>
                    <a:pt x="1177371" y="14887"/>
                  </a:lnTo>
                  <a:lnTo>
                    <a:pt x="1174423" y="10230"/>
                  </a:lnTo>
                  <a:lnTo>
                    <a:pt x="1174559" y="4667"/>
                  </a:lnTo>
                  <a:lnTo>
                    <a:pt x="1178289" y="0"/>
                  </a:lnTo>
                  <a:lnTo>
                    <a:pt x="1187455" y="0"/>
                  </a:lnTo>
                  <a:lnTo>
                    <a:pt x="1191201" y="4667"/>
                  </a:lnTo>
                  <a:lnTo>
                    <a:pt x="1191365" y="10230"/>
                  </a:lnTo>
                  <a:lnTo>
                    <a:pt x="1188433" y="14887"/>
                  </a:lnTo>
                  <a:lnTo>
                    <a:pt x="1182890" y="16840"/>
                  </a:lnTo>
                  <a:close/>
                </a:path>
                <a:path w="2450465" h="556260">
                  <a:moveTo>
                    <a:pt x="1226369" y="16840"/>
                  </a:moveTo>
                  <a:lnTo>
                    <a:pt x="1220850" y="14887"/>
                  </a:lnTo>
                  <a:lnTo>
                    <a:pt x="1217902" y="10230"/>
                  </a:lnTo>
                  <a:lnTo>
                    <a:pt x="1218037" y="4667"/>
                  </a:lnTo>
                  <a:lnTo>
                    <a:pt x="1221767" y="0"/>
                  </a:lnTo>
                  <a:lnTo>
                    <a:pt x="1230934" y="0"/>
                  </a:lnTo>
                  <a:lnTo>
                    <a:pt x="1234680" y="4667"/>
                  </a:lnTo>
                  <a:lnTo>
                    <a:pt x="1234844" y="10230"/>
                  </a:lnTo>
                  <a:lnTo>
                    <a:pt x="1231912" y="14887"/>
                  </a:lnTo>
                  <a:lnTo>
                    <a:pt x="1226369" y="16840"/>
                  </a:lnTo>
                  <a:close/>
                </a:path>
                <a:path w="2450465" h="556260">
                  <a:moveTo>
                    <a:pt x="1269847" y="16840"/>
                  </a:moveTo>
                  <a:lnTo>
                    <a:pt x="1264328" y="14887"/>
                  </a:lnTo>
                  <a:lnTo>
                    <a:pt x="1261381" y="10230"/>
                  </a:lnTo>
                  <a:lnTo>
                    <a:pt x="1261516" y="4667"/>
                  </a:lnTo>
                  <a:lnTo>
                    <a:pt x="1265246" y="0"/>
                  </a:lnTo>
                  <a:lnTo>
                    <a:pt x="1274412" y="0"/>
                  </a:lnTo>
                  <a:lnTo>
                    <a:pt x="1278158" y="4667"/>
                  </a:lnTo>
                  <a:lnTo>
                    <a:pt x="1278323" y="10230"/>
                  </a:lnTo>
                  <a:lnTo>
                    <a:pt x="1275391" y="14887"/>
                  </a:lnTo>
                  <a:lnTo>
                    <a:pt x="1269847" y="16840"/>
                  </a:lnTo>
                  <a:close/>
                </a:path>
                <a:path w="2450465" h="556260">
                  <a:moveTo>
                    <a:pt x="1313433" y="16840"/>
                  </a:moveTo>
                  <a:lnTo>
                    <a:pt x="1307869" y="14887"/>
                  </a:lnTo>
                  <a:lnTo>
                    <a:pt x="1304926" y="10230"/>
                  </a:lnTo>
                  <a:lnTo>
                    <a:pt x="1305087" y="4667"/>
                  </a:lnTo>
                  <a:lnTo>
                    <a:pt x="1308832" y="0"/>
                  </a:lnTo>
                  <a:lnTo>
                    <a:pt x="1317891" y="0"/>
                  </a:lnTo>
                  <a:lnTo>
                    <a:pt x="1321638" y="4667"/>
                  </a:lnTo>
                  <a:lnTo>
                    <a:pt x="1321815" y="10230"/>
                  </a:lnTo>
                  <a:lnTo>
                    <a:pt x="1318914" y="14887"/>
                  </a:lnTo>
                  <a:lnTo>
                    <a:pt x="1313433" y="16840"/>
                  </a:lnTo>
                  <a:close/>
                </a:path>
                <a:path w="2450465" h="556260">
                  <a:moveTo>
                    <a:pt x="1356912" y="16840"/>
                  </a:moveTo>
                  <a:lnTo>
                    <a:pt x="1351348" y="14887"/>
                  </a:lnTo>
                  <a:lnTo>
                    <a:pt x="1348405" y="10230"/>
                  </a:lnTo>
                  <a:lnTo>
                    <a:pt x="1348566" y="4667"/>
                  </a:lnTo>
                  <a:lnTo>
                    <a:pt x="1352311" y="0"/>
                  </a:lnTo>
                  <a:lnTo>
                    <a:pt x="1361477" y="0"/>
                  </a:lnTo>
                  <a:lnTo>
                    <a:pt x="1365208" y="4667"/>
                  </a:lnTo>
                  <a:lnTo>
                    <a:pt x="1365347" y="10230"/>
                  </a:lnTo>
                  <a:lnTo>
                    <a:pt x="1362410" y="14887"/>
                  </a:lnTo>
                  <a:lnTo>
                    <a:pt x="1356912" y="16840"/>
                  </a:lnTo>
                  <a:close/>
                </a:path>
                <a:path w="2450465" h="556260">
                  <a:moveTo>
                    <a:pt x="1400390" y="16840"/>
                  </a:moveTo>
                  <a:lnTo>
                    <a:pt x="1394826" y="14887"/>
                  </a:lnTo>
                  <a:lnTo>
                    <a:pt x="1391883" y="10230"/>
                  </a:lnTo>
                  <a:lnTo>
                    <a:pt x="1392044" y="4667"/>
                  </a:lnTo>
                  <a:lnTo>
                    <a:pt x="1395789" y="0"/>
                  </a:lnTo>
                  <a:lnTo>
                    <a:pt x="1404955" y="0"/>
                  </a:lnTo>
                  <a:lnTo>
                    <a:pt x="1408686" y="4667"/>
                  </a:lnTo>
                  <a:lnTo>
                    <a:pt x="1408825" y="10230"/>
                  </a:lnTo>
                  <a:lnTo>
                    <a:pt x="1405889" y="14887"/>
                  </a:lnTo>
                  <a:lnTo>
                    <a:pt x="1400390" y="16840"/>
                  </a:lnTo>
                  <a:close/>
                </a:path>
                <a:path w="2450465" h="556260">
                  <a:moveTo>
                    <a:pt x="1443869" y="16840"/>
                  </a:moveTo>
                  <a:lnTo>
                    <a:pt x="1438305" y="14887"/>
                  </a:lnTo>
                  <a:lnTo>
                    <a:pt x="1435362" y="10230"/>
                  </a:lnTo>
                  <a:lnTo>
                    <a:pt x="1435523" y="4667"/>
                  </a:lnTo>
                  <a:lnTo>
                    <a:pt x="1439268" y="0"/>
                  </a:lnTo>
                  <a:lnTo>
                    <a:pt x="1448434" y="0"/>
                  </a:lnTo>
                  <a:lnTo>
                    <a:pt x="1452200" y="4667"/>
                  </a:lnTo>
                  <a:lnTo>
                    <a:pt x="1452371" y="10230"/>
                  </a:lnTo>
                  <a:lnTo>
                    <a:pt x="1449433" y="14887"/>
                  </a:lnTo>
                  <a:lnTo>
                    <a:pt x="1443869" y="16840"/>
                  </a:lnTo>
                  <a:close/>
                </a:path>
                <a:path w="2450465" h="556260">
                  <a:moveTo>
                    <a:pt x="1487347" y="16840"/>
                  </a:moveTo>
                  <a:lnTo>
                    <a:pt x="1481829" y="14887"/>
                  </a:lnTo>
                  <a:lnTo>
                    <a:pt x="1478885" y="10230"/>
                  </a:lnTo>
                  <a:lnTo>
                    <a:pt x="1479032" y="4667"/>
                  </a:lnTo>
                  <a:lnTo>
                    <a:pt x="1482782" y="0"/>
                  </a:lnTo>
                  <a:lnTo>
                    <a:pt x="1491913" y="0"/>
                  </a:lnTo>
                  <a:lnTo>
                    <a:pt x="1495679" y="4667"/>
                  </a:lnTo>
                  <a:lnTo>
                    <a:pt x="1495850" y="10230"/>
                  </a:lnTo>
                  <a:lnTo>
                    <a:pt x="1492911" y="14887"/>
                  </a:lnTo>
                  <a:lnTo>
                    <a:pt x="1487347" y="16840"/>
                  </a:lnTo>
                  <a:close/>
                </a:path>
                <a:path w="2450465" h="556260">
                  <a:moveTo>
                    <a:pt x="1530826" y="16840"/>
                  </a:moveTo>
                  <a:lnTo>
                    <a:pt x="1525308" y="14887"/>
                  </a:lnTo>
                  <a:lnTo>
                    <a:pt x="1522364" y="10230"/>
                  </a:lnTo>
                  <a:lnTo>
                    <a:pt x="1522510" y="4667"/>
                  </a:lnTo>
                  <a:lnTo>
                    <a:pt x="1526261" y="0"/>
                  </a:lnTo>
                  <a:lnTo>
                    <a:pt x="1535427" y="0"/>
                  </a:lnTo>
                  <a:lnTo>
                    <a:pt x="1539172" y="4667"/>
                  </a:lnTo>
                  <a:lnTo>
                    <a:pt x="1539333" y="10230"/>
                  </a:lnTo>
                  <a:lnTo>
                    <a:pt x="1536390" y="14887"/>
                  </a:lnTo>
                  <a:lnTo>
                    <a:pt x="1530826" y="16840"/>
                  </a:lnTo>
                  <a:close/>
                </a:path>
                <a:path w="2450465" h="556260">
                  <a:moveTo>
                    <a:pt x="1574305" y="16840"/>
                  </a:moveTo>
                  <a:lnTo>
                    <a:pt x="1568807" y="14887"/>
                  </a:lnTo>
                  <a:lnTo>
                    <a:pt x="1565870" y="10230"/>
                  </a:lnTo>
                  <a:lnTo>
                    <a:pt x="1566009" y="4667"/>
                  </a:lnTo>
                  <a:lnTo>
                    <a:pt x="1569740" y="0"/>
                  </a:lnTo>
                  <a:lnTo>
                    <a:pt x="1578906" y="0"/>
                  </a:lnTo>
                  <a:lnTo>
                    <a:pt x="1582651" y="4667"/>
                  </a:lnTo>
                  <a:lnTo>
                    <a:pt x="1582812" y="10230"/>
                  </a:lnTo>
                  <a:lnTo>
                    <a:pt x="1579869" y="14887"/>
                  </a:lnTo>
                  <a:lnTo>
                    <a:pt x="1574305" y="16840"/>
                  </a:lnTo>
                  <a:close/>
                </a:path>
                <a:path w="2450465" h="556260">
                  <a:moveTo>
                    <a:pt x="1617890" y="16840"/>
                  </a:moveTo>
                  <a:lnTo>
                    <a:pt x="1612347" y="14887"/>
                  </a:lnTo>
                  <a:lnTo>
                    <a:pt x="1609415" y="10230"/>
                  </a:lnTo>
                  <a:lnTo>
                    <a:pt x="1609579" y="4667"/>
                  </a:lnTo>
                  <a:lnTo>
                    <a:pt x="1613325" y="0"/>
                  </a:lnTo>
                  <a:lnTo>
                    <a:pt x="1622385" y="0"/>
                  </a:lnTo>
                  <a:lnTo>
                    <a:pt x="1626177" y="4667"/>
                  </a:lnTo>
                  <a:lnTo>
                    <a:pt x="1626344" y="10230"/>
                  </a:lnTo>
                  <a:lnTo>
                    <a:pt x="1623408" y="14887"/>
                  </a:lnTo>
                  <a:lnTo>
                    <a:pt x="1617890" y="16840"/>
                  </a:lnTo>
                  <a:close/>
                </a:path>
                <a:path w="2450465" h="556260">
                  <a:moveTo>
                    <a:pt x="1661370" y="16840"/>
                  </a:moveTo>
                  <a:lnTo>
                    <a:pt x="1655826" y="14887"/>
                  </a:lnTo>
                  <a:lnTo>
                    <a:pt x="1652894" y="10230"/>
                  </a:lnTo>
                  <a:lnTo>
                    <a:pt x="1653058" y="4667"/>
                  </a:lnTo>
                  <a:lnTo>
                    <a:pt x="1656804" y="0"/>
                  </a:lnTo>
                  <a:lnTo>
                    <a:pt x="1665970" y="0"/>
                  </a:lnTo>
                  <a:lnTo>
                    <a:pt x="1669700" y="4667"/>
                  </a:lnTo>
                  <a:lnTo>
                    <a:pt x="1669836" y="10230"/>
                  </a:lnTo>
                  <a:lnTo>
                    <a:pt x="1666888" y="14887"/>
                  </a:lnTo>
                  <a:lnTo>
                    <a:pt x="1661370" y="16840"/>
                  </a:lnTo>
                  <a:close/>
                </a:path>
                <a:path w="2450465" h="556260">
                  <a:moveTo>
                    <a:pt x="1704848" y="16840"/>
                  </a:moveTo>
                  <a:lnTo>
                    <a:pt x="1699305" y="14887"/>
                  </a:lnTo>
                  <a:lnTo>
                    <a:pt x="1696372" y="10230"/>
                  </a:lnTo>
                  <a:lnTo>
                    <a:pt x="1696537" y="4667"/>
                  </a:lnTo>
                  <a:lnTo>
                    <a:pt x="1700283" y="0"/>
                  </a:lnTo>
                  <a:lnTo>
                    <a:pt x="1709449" y="0"/>
                  </a:lnTo>
                  <a:lnTo>
                    <a:pt x="1713179" y="4667"/>
                  </a:lnTo>
                  <a:lnTo>
                    <a:pt x="1713315" y="10230"/>
                  </a:lnTo>
                  <a:lnTo>
                    <a:pt x="1710367" y="14887"/>
                  </a:lnTo>
                  <a:lnTo>
                    <a:pt x="1704848" y="16840"/>
                  </a:lnTo>
                  <a:close/>
                </a:path>
                <a:path w="2450465" h="556260">
                  <a:moveTo>
                    <a:pt x="1748326" y="16840"/>
                  </a:moveTo>
                  <a:lnTo>
                    <a:pt x="1742783" y="14887"/>
                  </a:lnTo>
                  <a:lnTo>
                    <a:pt x="1739851" y="10230"/>
                  </a:lnTo>
                  <a:lnTo>
                    <a:pt x="1740016" y="4667"/>
                  </a:lnTo>
                  <a:lnTo>
                    <a:pt x="1743762" y="0"/>
                  </a:lnTo>
                  <a:lnTo>
                    <a:pt x="1752928" y="0"/>
                  </a:lnTo>
                  <a:lnTo>
                    <a:pt x="1756673" y="4667"/>
                  </a:lnTo>
                  <a:lnTo>
                    <a:pt x="1756833" y="10230"/>
                  </a:lnTo>
                  <a:lnTo>
                    <a:pt x="1753891" y="14887"/>
                  </a:lnTo>
                  <a:lnTo>
                    <a:pt x="1748326" y="16840"/>
                  </a:lnTo>
                  <a:close/>
                </a:path>
                <a:path w="2450465" h="556260">
                  <a:moveTo>
                    <a:pt x="1791841" y="16840"/>
                  </a:moveTo>
                  <a:lnTo>
                    <a:pt x="1786322" y="14887"/>
                  </a:lnTo>
                  <a:lnTo>
                    <a:pt x="1783374" y="10230"/>
                  </a:lnTo>
                  <a:lnTo>
                    <a:pt x="1783510" y="4667"/>
                  </a:lnTo>
                  <a:lnTo>
                    <a:pt x="1787240" y="0"/>
                  </a:lnTo>
                  <a:lnTo>
                    <a:pt x="1796406" y="0"/>
                  </a:lnTo>
                  <a:lnTo>
                    <a:pt x="1800152" y="4667"/>
                  </a:lnTo>
                  <a:lnTo>
                    <a:pt x="1800316" y="10230"/>
                  </a:lnTo>
                  <a:lnTo>
                    <a:pt x="1797385" y="14887"/>
                  </a:lnTo>
                  <a:lnTo>
                    <a:pt x="1791841" y="16840"/>
                  </a:lnTo>
                  <a:close/>
                </a:path>
                <a:path w="2450465" h="556260">
                  <a:moveTo>
                    <a:pt x="1835320" y="16840"/>
                  </a:moveTo>
                  <a:lnTo>
                    <a:pt x="1829801" y="14887"/>
                  </a:lnTo>
                  <a:lnTo>
                    <a:pt x="1826853" y="10230"/>
                  </a:lnTo>
                  <a:lnTo>
                    <a:pt x="1826989" y="4667"/>
                  </a:lnTo>
                  <a:lnTo>
                    <a:pt x="1830719" y="0"/>
                  </a:lnTo>
                  <a:lnTo>
                    <a:pt x="1839885" y="0"/>
                  </a:lnTo>
                  <a:lnTo>
                    <a:pt x="1843631" y="4667"/>
                  </a:lnTo>
                  <a:lnTo>
                    <a:pt x="1843795" y="10230"/>
                  </a:lnTo>
                  <a:lnTo>
                    <a:pt x="1840863" y="14887"/>
                  </a:lnTo>
                  <a:lnTo>
                    <a:pt x="1835320" y="16840"/>
                  </a:lnTo>
                  <a:close/>
                </a:path>
                <a:path w="2450465" h="556260">
                  <a:moveTo>
                    <a:pt x="1878798" y="16840"/>
                  </a:moveTo>
                  <a:lnTo>
                    <a:pt x="1873281" y="14887"/>
                  </a:lnTo>
                  <a:lnTo>
                    <a:pt x="1870345" y="10230"/>
                  </a:lnTo>
                  <a:lnTo>
                    <a:pt x="1870512" y="4667"/>
                  </a:lnTo>
                  <a:lnTo>
                    <a:pt x="1874305" y="0"/>
                  </a:lnTo>
                  <a:lnTo>
                    <a:pt x="1883364" y="0"/>
                  </a:lnTo>
                  <a:lnTo>
                    <a:pt x="1887109" y="4667"/>
                  </a:lnTo>
                  <a:lnTo>
                    <a:pt x="1887274" y="10230"/>
                  </a:lnTo>
                  <a:lnTo>
                    <a:pt x="1884342" y="14887"/>
                  </a:lnTo>
                  <a:lnTo>
                    <a:pt x="1878798" y="16840"/>
                  </a:lnTo>
                  <a:close/>
                </a:path>
                <a:path w="2450465" h="556260">
                  <a:moveTo>
                    <a:pt x="1922384" y="16840"/>
                  </a:moveTo>
                  <a:lnTo>
                    <a:pt x="1916820" y="14887"/>
                  </a:lnTo>
                  <a:lnTo>
                    <a:pt x="1913878" y="10230"/>
                  </a:lnTo>
                  <a:lnTo>
                    <a:pt x="1914038" y="4667"/>
                  </a:lnTo>
                  <a:lnTo>
                    <a:pt x="1917783" y="0"/>
                  </a:lnTo>
                  <a:lnTo>
                    <a:pt x="1926843" y="0"/>
                  </a:lnTo>
                  <a:lnTo>
                    <a:pt x="1930635" y="4667"/>
                  </a:lnTo>
                  <a:lnTo>
                    <a:pt x="1930806" y="10230"/>
                  </a:lnTo>
                  <a:lnTo>
                    <a:pt x="1927881" y="14887"/>
                  </a:lnTo>
                  <a:lnTo>
                    <a:pt x="1922384" y="16840"/>
                  </a:lnTo>
                  <a:close/>
                </a:path>
                <a:path w="2450465" h="556260">
                  <a:moveTo>
                    <a:pt x="1965863" y="16840"/>
                  </a:moveTo>
                  <a:lnTo>
                    <a:pt x="1960299" y="14887"/>
                  </a:lnTo>
                  <a:lnTo>
                    <a:pt x="1957356" y="10230"/>
                  </a:lnTo>
                  <a:lnTo>
                    <a:pt x="1957517" y="4667"/>
                  </a:lnTo>
                  <a:lnTo>
                    <a:pt x="1961262" y="0"/>
                  </a:lnTo>
                  <a:lnTo>
                    <a:pt x="1970428" y="0"/>
                  </a:lnTo>
                  <a:lnTo>
                    <a:pt x="1974159" y="4667"/>
                  </a:lnTo>
                  <a:lnTo>
                    <a:pt x="1974298" y="10230"/>
                  </a:lnTo>
                  <a:lnTo>
                    <a:pt x="1971361" y="14887"/>
                  </a:lnTo>
                  <a:lnTo>
                    <a:pt x="1965863" y="16840"/>
                  </a:lnTo>
                  <a:close/>
                </a:path>
                <a:path w="2450465" h="556260">
                  <a:moveTo>
                    <a:pt x="2009341" y="16840"/>
                  </a:moveTo>
                  <a:lnTo>
                    <a:pt x="2003777" y="14887"/>
                  </a:lnTo>
                  <a:lnTo>
                    <a:pt x="2000835" y="10230"/>
                  </a:lnTo>
                  <a:lnTo>
                    <a:pt x="2000995" y="4667"/>
                  </a:lnTo>
                  <a:lnTo>
                    <a:pt x="2004740" y="0"/>
                  </a:lnTo>
                  <a:lnTo>
                    <a:pt x="2013907" y="0"/>
                  </a:lnTo>
                  <a:lnTo>
                    <a:pt x="2017638" y="4667"/>
                  </a:lnTo>
                  <a:lnTo>
                    <a:pt x="2017777" y="10230"/>
                  </a:lnTo>
                  <a:lnTo>
                    <a:pt x="2014840" y="14887"/>
                  </a:lnTo>
                  <a:lnTo>
                    <a:pt x="2009341" y="16840"/>
                  </a:lnTo>
                  <a:close/>
                </a:path>
                <a:path w="2450465" h="556260">
                  <a:moveTo>
                    <a:pt x="2052820" y="16840"/>
                  </a:moveTo>
                  <a:lnTo>
                    <a:pt x="2047256" y="14887"/>
                  </a:lnTo>
                  <a:lnTo>
                    <a:pt x="2044314" y="10230"/>
                  </a:lnTo>
                  <a:lnTo>
                    <a:pt x="2044474" y="4667"/>
                  </a:lnTo>
                  <a:lnTo>
                    <a:pt x="2048220" y="0"/>
                  </a:lnTo>
                  <a:lnTo>
                    <a:pt x="2057386" y="0"/>
                  </a:lnTo>
                  <a:lnTo>
                    <a:pt x="2061151" y="4667"/>
                  </a:lnTo>
                  <a:lnTo>
                    <a:pt x="2061322" y="10230"/>
                  </a:lnTo>
                  <a:lnTo>
                    <a:pt x="2058384" y="14887"/>
                  </a:lnTo>
                  <a:lnTo>
                    <a:pt x="2052820" y="16840"/>
                  </a:lnTo>
                  <a:close/>
                </a:path>
                <a:path w="2450465" h="556260">
                  <a:moveTo>
                    <a:pt x="2096299" y="16840"/>
                  </a:moveTo>
                  <a:lnTo>
                    <a:pt x="2090780" y="14887"/>
                  </a:lnTo>
                  <a:lnTo>
                    <a:pt x="2087837" y="10230"/>
                  </a:lnTo>
                  <a:lnTo>
                    <a:pt x="2087983" y="4667"/>
                  </a:lnTo>
                  <a:lnTo>
                    <a:pt x="2091733" y="0"/>
                  </a:lnTo>
                  <a:lnTo>
                    <a:pt x="2100864" y="0"/>
                  </a:lnTo>
                  <a:lnTo>
                    <a:pt x="2104630" y="4667"/>
                  </a:lnTo>
                  <a:lnTo>
                    <a:pt x="2104801" y="10230"/>
                  </a:lnTo>
                  <a:lnTo>
                    <a:pt x="2101863" y="14887"/>
                  </a:lnTo>
                  <a:lnTo>
                    <a:pt x="2096299" y="16840"/>
                  </a:lnTo>
                  <a:close/>
                </a:path>
                <a:path w="2450465" h="556260">
                  <a:moveTo>
                    <a:pt x="2139777" y="16840"/>
                  </a:moveTo>
                  <a:lnTo>
                    <a:pt x="2134259" y="14887"/>
                  </a:lnTo>
                  <a:lnTo>
                    <a:pt x="2131316" y="10230"/>
                  </a:lnTo>
                  <a:lnTo>
                    <a:pt x="2131462" y="4667"/>
                  </a:lnTo>
                  <a:lnTo>
                    <a:pt x="2135212" y="0"/>
                  </a:lnTo>
                  <a:lnTo>
                    <a:pt x="2144379" y="0"/>
                  </a:lnTo>
                  <a:lnTo>
                    <a:pt x="2148124" y="4667"/>
                  </a:lnTo>
                  <a:lnTo>
                    <a:pt x="2148284" y="10230"/>
                  </a:lnTo>
                  <a:lnTo>
                    <a:pt x="2145342" y="14887"/>
                  </a:lnTo>
                  <a:lnTo>
                    <a:pt x="2139777" y="16840"/>
                  </a:lnTo>
                  <a:close/>
                </a:path>
                <a:path w="2450465" h="556260">
                  <a:moveTo>
                    <a:pt x="2183256" y="16840"/>
                  </a:moveTo>
                  <a:lnTo>
                    <a:pt x="2177759" y="14887"/>
                  </a:lnTo>
                  <a:lnTo>
                    <a:pt x="2174834" y="10230"/>
                  </a:lnTo>
                  <a:lnTo>
                    <a:pt x="2175005" y="4667"/>
                  </a:lnTo>
                  <a:lnTo>
                    <a:pt x="2178797" y="0"/>
                  </a:lnTo>
                  <a:lnTo>
                    <a:pt x="2187858" y="0"/>
                  </a:lnTo>
                  <a:lnTo>
                    <a:pt x="2191603" y="4667"/>
                  </a:lnTo>
                  <a:lnTo>
                    <a:pt x="2191763" y="10230"/>
                  </a:lnTo>
                  <a:lnTo>
                    <a:pt x="2188820" y="14887"/>
                  </a:lnTo>
                  <a:lnTo>
                    <a:pt x="2183256" y="16840"/>
                  </a:lnTo>
                  <a:close/>
                </a:path>
                <a:path w="2450465" h="556260">
                  <a:moveTo>
                    <a:pt x="2226842" y="16840"/>
                  </a:moveTo>
                  <a:lnTo>
                    <a:pt x="2221298" y="14887"/>
                  </a:lnTo>
                  <a:lnTo>
                    <a:pt x="2218367" y="10230"/>
                  </a:lnTo>
                  <a:lnTo>
                    <a:pt x="2218531" y="4667"/>
                  </a:lnTo>
                  <a:lnTo>
                    <a:pt x="2222276" y="0"/>
                  </a:lnTo>
                  <a:lnTo>
                    <a:pt x="2231443" y="0"/>
                  </a:lnTo>
                  <a:lnTo>
                    <a:pt x="2235173" y="4667"/>
                  </a:lnTo>
                  <a:lnTo>
                    <a:pt x="2235309" y="10230"/>
                  </a:lnTo>
                  <a:lnTo>
                    <a:pt x="2232361" y="14887"/>
                  </a:lnTo>
                  <a:lnTo>
                    <a:pt x="2226842" y="16840"/>
                  </a:lnTo>
                  <a:close/>
                </a:path>
                <a:path w="2450465" h="556260">
                  <a:moveTo>
                    <a:pt x="2270321" y="16840"/>
                  </a:moveTo>
                  <a:lnTo>
                    <a:pt x="2264777" y="14887"/>
                  </a:lnTo>
                  <a:lnTo>
                    <a:pt x="2261845" y="10230"/>
                  </a:lnTo>
                  <a:lnTo>
                    <a:pt x="2262009" y="4667"/>
                  </a:lnTo>
                  <a:lnTo>
                    <a:pt x="2265755" y="0"/>
                  </a:lnTo>
                  <a:lnTo>
                    <a:pt x="2274922" y="0"/>
                  </a:lnTo>
                  <a:lnTo>
                    <a:pt x="2278652" y="4667"/>
                  </a:lnTo>
                  <a:lnTo>
                    <a:pt x="2278787" y="10230"/>
                  </a:lnTo>
                  <a:lnTo>
                    <a:pt x="2275840" y="14887"/>
                  </a:lnTo>
                  <a:lnTo>
                    <a:pt x="2270321" y="16840"/>
                  </a:lnTo>
                  <a:close/>
                </a:path>
                <a:path w="2450465" h="556260">
                  <a:moveTo>
                    <a:pt x="2313799" y="16840"/>
                  </a:moveTo>
                  <a:lnTo>
                    <a:pt x="2308256" y="14887"/>
                  </a:lnTo>
                  <a:lnTo>
                    <a:pt x="2305324" y="10230"/>
                  </a:lnTo>
                  <a:lnTo>
                    <a:pt x="2305488" y="4667"/>
                  </a:lnTo>
                  <a:lnTo>
                    <a:pt x="2309233" y="0"/>
                  </a:lnTo>
                  <a:lnTo>
                    <a:pt x="2318401" y="0"/>
                  </a:lnTo>
                  <a:lnTo>
                    <a:pt x="2322130" y="4667"/>
                  </a:lnTo>
                  <a:lnTo>
                    <a:pt x="2322266" y="10230"/>
                  </a:lnTo>
                  <a:lnTo>
                    <a:pt x="2319318" y="14887"/>
                  </a:lnTo>
                  <a:lnTo>
                    <a:pt x="2313799" y="16840"/>
                  </a:lnTo>
                  <a:close/>
                </a:path>
                <a:path w="2450465" h="556260">
                  <a:moveTo>
                    <a:pt x="2357278" y="16840"/>
                  </a:moveTo>
                  <a:lnTo>
                    <a:pt x="2351734" y="14887"/>
                  </a:lnTo>
                  <a:lnTo>
                    <a:pt x="2348802" y="10230"/>
                  </a:lnTo>
                  <a:lnTo>
                    <a:pt x="2348967" y="4667"/>
                  </a:lnTo>
                  <a:lnTo>
                    <a:pt x="2352712" y="0"/>
                  </a:lnTo>
                  <a:lnTo>
                    <a:pt x="2361879" y="0"/>
                  </a:lnTo>
                  <a:lnTo>
                    <a:pt x="2365624" y="4667"/>
                  </a:lnTo>
                  <a:lnTo>
                    <a:pt x="2365785" y="10230"/>
                  </a:lnTo>
                  <a:lnTo>
                    <a:pt x="2362842" y="14887"/>
                  </a:lnTo>
                  <a:lnTo>
                    <a:pt x="2357278" y="16840"/>
                  </a:lnTo>
                  <a:close/>
                </a:path>
                <a:path w="2450465" h="556260">
                  <a:moveTo>
                    <a:pt x="2400757" y="16840"/>
                  </a:moveTo>
                  <a:lnTo>
                    <a:pt x="2395258" y="14887"/>
                  </a:lnTo>
                  <a:lnTo>
                    <a:pt x="2392321" y="10230"/>
                  </a:lnTo>
                  <a:lnTo>
                    <a:pt x="2392460" y="4667"/>
                  </a:lnTo>
                  <a:lnTo>
                    <a:pt x="2396191" y="0"/>
                  </a:lnTo>
                  <a:lnTo>
                    <a:pt x="2405358" y="0"/>
                  </a:lnTo>
                  <a:lnTo>
                    <a:pt x="2409103" y="4667"/>
                  </a:lnTo>
                  <a:lnTo>
                    <a:pt x="2409263" y="10230"/>
                  </a:lnTo>
                  <a:lnTo>
                    <a:pt x="2406321" y="14887"/>
                  </a:lnTo>
                  <a:lnTo>
                    <a:pt x="2400757" y="16840"/>
                  </a:lnTo>
                  <a:close/>
                </a:path>
                <a:path w="2450465" h="556260">
                  <a:moveTo>
                    <a:pt x="13245" y="60397"/>
                  </a:moveTo>
                  <a:lnTo>
                    <a:pt x="10678" y="54611"/>
                  </a:lnTo>
                  <a:lnTo>
                    <a:pt x="8323" y="49084"/>
                  </a:lnTo>
                  <a:lnTo>
                    <a:pt x="6219" y="43998"/>
                  </a:lnTo>
                  <a:lnTo>
                    <a:pt x="6897" y="43777"/>
                  </a:lnTo>
                  <a:lnTo>
                    <a:pt x="7681" y="43630"/>
                  </a:lnTo>
                  <a:lnTo>
                    <a:pt x="8466" y="43630"/>
                  </a:lnTo>
                  <a:lnTo>
                    <a:pt x="13968" y="45550"/>
                  </a:lnTo>
                  <a:lnTo>
                    <a:pt x="16928" y="50148"/>
                  </a:lnTo>
                  <a:lnTo>
                    <a:pt x="16852" y="55678"/>
                  </a:lnTo>
                  <a:lnTo>
                    <a:pt x="13245" y="60397"/>
                  </a:lnTo>
                  <a:close/>
                </a:path>
                <a:path w="2450465" h="556260">
                  <a:moveTo>
                    <a:pt x="2444735" y="61797"/>
                  </a:moveTo>
                  <a:lnTo>
                    <a:pt x="2439491" y="61797"/>
                  </a:lnTo>
                  <a:lnTo>
                    <a:pt x="2435426" y="57780"/>
                  </a:lnTo>
                  <a:lnTo>
                    <a:pt x="2435533" y="47499"/>
                  </a:lnTo>
                  <a:lnTo>
                    <a:pt x="2439527" y="43593"/>
                  </a:lnTo>
                  <a:lnTo>
                    <a:pt x="2445091" y="43593"/>
                  </a:lnTo>
                  <a:lnTo>
                    <a:pt x="2446090" y="43740"/>
                  </a:lnTo>
                  <a:lnTo>
                    <a:pt x="2447053" y="44109"/>
                  </a:lnTo>
                  <a:lnTo>
                    <a:pt x="2446697" y="49526"/>
                  </a:lnTo>
                  <a:lnTo>
                    <a:pt x="2446269" y="55422"/>
                  </a:lnTo>
                  <a:lnTo>
                    <a:pt x="2445697" y="61650"/>
                  </a:lnTo>
                  <a:lnTo>
                    <a:pt x="2445198" y="61760"/>
                  </a:lnTo>
                  <a:lnTo>
                    <a:pt x="2444735" y="61797"/>
                  </a:lnTo>
                  <a:close/>
                </a:path>
                <a:path w="2450465" h="556260">
                  <a:moveTo>
                    <a:pt x="1970286" y="61834"/>
                  </a:moveTo>
                  <a:lnTo>
                    <a:pt x="1963615" y="61834"/>
                  </a:lnTo>
                  <a:lnTo>
                    <a:pt x="1961405" y="60986"/>
                  </a:lnTo>
                  <a:lnTo>
                    <a:pt x="1954021" y="53358"/>
                  </a:lnTo>
                  <a:lnTo>
                    <a:pt x="1958016" y="43630"/>
                  </a:lnTo>
                  <a:lnTo>
                    <a:pt x="1970678" y="43630"/>
                  </a:lnTo>
                  <a:lnTo>
                    <a:pt x="1974565" y="47683"/>
                  </a:lnTo>
                  <a:lnTo>
                    <a:pt x="1974565" y="58186"/>
                  </a:lnTo>
                  <a:lnTo>
                    <a:pt x="1970286" y="61834"/>
                  </a:lnTo>
                  <a:close/>
                </a:path>
                <a:path w="2450465" h="556260">
                  <a:moveTo>
                    <a:pt x="2013836" y="61834"/>
                  </a:moveTo>
                  <a:lnTo>
                    <a:pt x="2007130" y="61834"/>
                  </a:lnTo>
                  <a:lnTo>
                    <a:pt x="2004883" y="60986"/>
                  </a:lnTo>
                  <a:lnTo>
                    <a:pt x="2003064" y="59107"/>
                  </a:lnTo>
                  <a:lnTo>
                    <a:pt x="1997607" y="53358"/>
                  </a:lnTo>
                  <a:lnTo>
                    <a:pt x="2001530" y="43630"/>
                  </a:lnTo>
                  <a:lnTo>
                    <a:pt x="2014157" y="43630"/>
                  </a:lnTo>
                  <a:lnTo>
                    <a:pt x="2018045" y="47683"/>
                  </a:lnTo>
                  <a:lnTo>
                    <a:pt x="2018151" y="58186"/>
                  </a:lnTo>
                  <a:lnTo>
                    <a:pt x="2013836" y="61834"/>
                  </a:lnTo>
                  <a:close/>
                </a:path>
                <a:path w="2450465" h="556260">
                  <a:moveTo>
                    <a:pt x="2057314" y="61834"/>
                  </a:moveTo>
                  <a:lnTo>
                    <a:pt x="2050608" y="61834"/>
                  </a:lnTo>
                  <a:lnTo>
                    <a:pt x="2048362" y="60986"/>
                  </a:lnTo>
                  <a:lnTo>
                    <a:pt x="2046543" y="59107"/>
                  </a:lnTo>
                  <a:lnTo>
                    <a:pt x="2041086" y="53358"/>
                  </a:lnTo>
                  <a:lnTo>
                    <a:pt x="2045009" y="43630"/>
                  </a:lnTo>
                  <a:lnTo>
                    <a:pt x="2057635" y="43630"/>
                  </a:lnTo>
                  <a:lnTo>
                    <a:pt x="2061665" y="47683"/>
                  </a:lnTo>
                  <a:lnTo>
                    <a:pt x="2061665" y="58186"/>
                  </a:lnTo>
                  <a:lnTo>
                    <a:pt x="2057314" y="61834"/>
                  </a:lnTo>
                  <a:close/>
                </a:path>
                <a:path w="2450465" h="556260">
                  <a:moveTo>
                    <a:pt x="2100793" y="61834"/>
                  </a:moveTo>
                  <a:lnTo>
                    <a:pt x="2094087" y="61834"/>
                  </a:lnTo>
                  <a:lnTo>
                    <a:pt x="2091840" y="60986"/>
                  </a:lnTo>
                  <a:lnTo>
                    <a:pt x="2084564" y="53358"/>
                  </a:lnTo>
                  <a:lnTo>
                    <a:pt x="2088487" y="43630"/>
                  </a:lnTo>
                  <a:lnTo>
                    <a:pt x="2101221" y="43630"/>
                  </a:lnTo>
                  <a:lnTo>
                    <a:pt x="2105145" y="47683"/>
                  </a:lnTo>
                  <a:lnTo>
                    <a:pt x="2105145" y="58186"/>
                  </a:lnTo>
                  <a:lnTo>
                    <a:pt x="2100793" y="61834"/>
                  </a:lnTo>
                  <a:close/>
                </a:path>
                <a:path w="2450465" h="556260">
                  <a:moveTo>
                    <a:pt x="2144272" y="61834"/>
                  </a:moveTo>
                  <a:lnTo>
                    <a:pt x="2137601" y="61834"/>
                  </a:lnTo>
                  <a:lnTo>
                    <a:pt x="2135426" y="60986"/>
                  </a:lnTo>
                  <a:lnTo>
                    <a:pt x="2133643" y="59107"/>
                  </a:lnTo>
                  <a:lnTo>
                    <a:pt x="2128043" y="53358"/>
                  </a:lnTo>
                  <a:lnTo>
                    <a:pt x="2131966" y="43630"/>
                  </a:lnTo>
                  <a:lnTo>
                    <a:pt x="2144700" y="43630"/>
                  </a:lnTo>
                  <a:lnTo>
                    <a:pt x="2148623" y="47683"/>
                  </a:lnTo>
                  <a:lnTo>
                    <a:pt x="2148623" y="58186"/>
                  </a:lnTo>
                  <a:lnTo>
                    <a:pt x="2144272" y="61834"/>
                  </a:lnTo>
                  <a:close/>
                </a:path>
                <a:path w="2450465" h="556260">
                  <a:moveTo>
                    <a:pt x="2187751" y="61834"/>
                  </a:moveTo>
                  <a:lnTo>
                    <a:pt x="2181080" y="61834"/>
                  </a:lnTo>
                  <a:lnTo>
                    <a:pt x="2178905" y="60986"/>
                  </a:lnTo>
                  <a:lnTo>
                    <a:pt x="2177122" y="59107"/>
                  </a:lnTo>
                  <a:lnTo>
                    <a:pt x="2171522" y="53358"/>
                  </a:lnTo>
                  <a:lnTo>
                    <a:pt x="2175445" y="43630"/>
                  </a:lnTo>
                  <a:lnTo>
                    <a:pt x="2188178" y="43630"/>
                  </a:lnTo>
                  <a:lnTo>
                    <a:pt x="2192101" y="47683"/>
                  </a:lnTo>
                  <a:lnTo>
                    <a:pt x="2192101" y="58186"/>
                  </a:lnTo>
                  <a:lnTo>
                    <a:pt x="2187751" y="61834"/>
                  </a:lnTo>
                  <a:close/>
                </a:path>
                <a:path w="2450465" h="556260">
                  <a:moveTo>
                    <a:pt x="2231301" y="61834"/>
                  </a:moveTo>
                  <a:lnTo>
                    <a:pt x="2224630" y="61834"/>
                  </a:lnTo>
                  <a:lnTo>
                    <a:pt x="2222420" y="60986"/>
                  </a:lnTo>
                  <a:lnTo>
                    <a:pt x="2215001" y="53358"/>
                  </a:lnTo>
                  <a:lnTo>
                    <a:pt x="2218924" y="43630"/>
                  </a:lnTo>
                  <a:lnTo>
                    <a:pt x="2231657" y="43630"/>
                  </a:lnTo>
                  <a:lnTo>
                    <a:pt x="2235580" y="47683"/>
                  </a:lnTo>
                  <a:lnTo>
                    <a:pt x="2235580" y="58186"/>
                  </a:lnTo>
                  <a:lnTo>
                    <a:pt x="2231301" y="61834"/>
                  </a:lnTo>
                  <a:close/>
                </a:path>
                <a:path w="2450465" h="556260">
                  <a:moveTo>
                    <a:pt x="2274779" y="61834"/>
                  </a:moveTo>
                  <a:lnTo>
                    <a:pt x="2268109" y="61834"/>
                  </a:lnTo>
                  <a:lnTo>
                    <a:pt x="2265897" y="60986"/>
                  </a:lnTo>
                  <a:lnTo>
                    <a:pt x="2258479" y="53358"/>
                  </a:lnTo>
                  <a:lnTo>
                    <a:pt x="2262509" y="43630"/>
                  </a:lnTo>
                  <a:lnTo>
                    <a:pt x="2275136" y="43630"/>
                  </a:lnTo>
                  <a:lnTo>
                    <a:pt x="2279059" y="47683"/>
                  </a:lnTo>
                  <a:lnTo>
                    <a:pt x="2279059" y="58186"/>
                  </a:lnTo>
                  <a:lnTo>
                    <a:pt x="2274779" y="61834"/>
                  </a:lnTo>
                  <a:close/>
                </a:path>
                <a:path w="2450465" h="556260">
                  <a:moveTo>
                    <a:pt x="2318294" y="61834"/>
                  </a:moveTo>
                  <a:lnTo>
                    <a:pt x="2311588" y="61834"/>
                  </a:lnTo>
                  <a:lnTo>
                    <a:pt x="2309376" y="60986"/>
                  </a:lnTo>
                  <a:lnTo>
                    <a:pt x="2302065" y="53358"/>
                  </a:lnTo>
                  <a:lnTo>
                    <a:pt x="2305988" y="43630"/>
                  </a:lnTo>
                  <a:lnTo>
                    <a:pt x="2318615" y="43630"/>
                  </a:lnTo>
                  <a:lnTo>
                    <a:pt x="2322538" y="47683"/>
                  </a:lnTo>
                  <a:lnTo>
                    <a:pt x="2322645" y="58186"/>
                  </a:lnTo>
                  <a:lnTo>
                    <a:pt x="2318294" y="61834"/>
                  </a:lnTo>
                  <a:close/>
                </a:path>
                <a:path w="2450465" h="556260">
                  <a:moveTo>
                    <a:pt x="2361772" y="61834"/>
                  </a:moveTo>
                  <a:lnTo>
                    <a:pt x="2355066" y="61834"/>
                  </a:lnTo>
                  <a:lnTo>
                    <a:pt x="2352855" y="60986"/>
                  </a:lnTo>
                  <a:lnTo>
                    <a:pt x="2351036" y="59107"/>
                  </a:lnTo>
                  <a:lnTo>
                    <a:pt x="2345544" y="53358"/>
                  </a:lnTo>
                  <a:lnTo>
                    <a:pt x="2349467" y="43630"/>
                  </a:lnTo>
                  <a:lnTo>
                    <a:pt x="2362093" y="43630"/>
                  </a:lnTo>
                  <a:lnTo>
                    <a:pt x="2366123" y="47683"/>
                  </a:lnTo>
                  <a:lnTo>
                    <a:pt x="2366123" y="58186"/>
                  </a:lnTo>
                  <a:lnTo>
                    <a:pt x="2361772" y="61834"/>
                  </a:lnTo>
                  <a:close/>
                </a:path>
                <a:path w="2450465" h="556260">
                  <a:moveTo>
                    <a:pt x="2405287" y="61834"/>
                  </a:moveTo>
                  <a:lnTo>
                    <a:pt x="2398545" y="61834"/>
                  </a:lnTo>
                  <a:lnTo>
                    <a:pt x="2396333" y="60986"/>
                  </a:lnTo>
                  <a:lnTo>
                    <a:pt x="2389022" y="53358"/>
                  </a:lnTo>
                  <a:lnTo>
                    <a:pt x="2392945" y="43630"/>
                  </a:lnTo>
                  <a:lnTo>
                    <a:pt x="2405679" y="43630"/>
                  </a:lnTo>
                  <a:lnTo>
                    <a:pt x="2409602" y="47683"/>
                  </a:lnTo>
                  <a:lnTo>
                    <a:pt x="2409602" y="58186"/>
                  </a:lnTo>
                  <a:lnTo>
                    <a:pt x="2405287" y="61834"/>
                  </a:lnTo>
                  <a:close/>
                </a:path>
                <a:path w="2450465" h="556260">
                  <a:moveTo>
                    <a:pt x="56439" y="61834"/>
                  </a:moveTo>
                  <a:lnTo>
                    <a:pt x="49769" y="61834"/>
                  </a:lnTo>
                  <a:lnTo>
                    <a:pt x="47558" y="60986"/>
                  </a:lnTo>
                  <a:lnTo>
                    <a:pt x="45774" y="59107"/>
                  </a:lnTo>
                  <a:lnTo>
                    <a:pt x="40210" y="53469"/>
                  </a:lnTo>
                  <a:lnTo>
                    <a:pt x="44098" y="43630"/>
                  </a:lnTo>
                  <a:lnTo>
                    <a:pt x="56867" y="43630"/>
                  </a:lnTo>
                  <a:lnTo>
                    <a:pt x="60755" y="47683"/>
                  </a:lnTo>
                  <a:lnTo>
                    <a:pt x="60755" y="58222"/>
                  </a:lnTo>
                  <a:lnTo>
                    <a:pt x="56439" y="61834"/>
                  </a:lnTo>
                  <a:close/>
                </a:path>
                <a:path w="2450465" h="556260">
                  <a:moveTo>
                    <a:pt x="99917" y="61834"/>
                  </a:moveTo>
                  <a:lnTo>
                    <a:pt x="93247" y="61834"/>
                  </a:lnTo>
                  <a:lnTo>
                    <a:pt x="91036" y="60986"/>
                  </a:lnTo>
                  <a:lnTo>
                    <a:pt x="89253" y="59107"/>
                  </a:lnTo>
                  <a:lnTo>
                    <a:pt x="83689" y="53469"/>
                  </a:lnTo>
                  <a:lnTo>
                    <a:pt x="87576" y="43630"/>
                  </a:lnTo>
                  <a:lnTo>
                    <a:pt x="100345" y="43630"/>
                  </a:lnTo>
                  <a:lnTo>
                    <a:pt x="104233" y="47683"/>
                  </a:lnTo>
                  <a:lnTo>
                    <a:pt x="104233" y="58222"/>
                  </a:lnTo>
                  <a:lnTo>
                    <a:pt x="99917" y="61834"/>
                  </a:lnTo>
                  <a:close/>
                </a:path>
                <a:path w="2450465" h="556260">
                  <a:moveTo>
                    <a:pt x="143396" y="61834"/>
                  </a:moveTo>
                  <a:lnTo>
                    <a:pt x="136726" y="61834"/>
                  </a:lnTo>
                  <a:lnTo>
                    <a:pt x="134515" y="60986"/>
                  </a:lnTo>
                  <a:lnTo>
                    <a:pt x="132731" y="59107"/>
                  </a:lnTo>
                  <a:lnTo>
                    <a:pt x="127167" y="53469"/>
                  </a:lnTo>
                  <a:lnTo>
                    <a:pt x="131055" y="43630"/>
                  </a:lnTo>
                  <a:lnTo>
                    <a:pt x="143824" y="43630"/>
                  </a:lnTo>
                  <a:lnTo>
                    <a:pt x="147712" y="47683"/>
                  </a:lnTo>
                  <a:lnTo>
                    <a:pt x="147712" y="58222"/>
                  </a:lnTo>
                  <a:lnTo>
                    <a:pt x="143396" y="61834"/>
                  </a:lnTo>
                  <a:close/>
                </a:path>
                <a:path w="2450465" h="556260">
                  <a:moveTo>
                    <a:pt x="186982" y="61834"/>
                  </a:moveTo>
                  <a:lnTo>
                    <a:pt x="180276" y="61834"/>
                  </a:lnTo>
                  <a:lnTo>
                    <a:pt x="178029" y="60986"/>
                  </a:lnTo>
                  <a:lnTo>
                    <a:pt x="176210" y="59107"/>
                  </a:lnTo>
                  <a:lnTo>
                    <a:pt x="170646" y="53469"/>
                  </a:lnTo>
                  <a:lnTo>
                    <a:pt x="174676" y="43630"/>
                  </a:lnTo>
                  <a:lnTo>
                    <a:pt x="187303" y="43630"/>
                  </a:lnTo>
                  <a:lnTo>
                    <a:pt x="191190" y="47683"/>
                  </a:lnTo>
                  <a:lnTo>
                    <a:pt x="191333" y="52769"/>
                  </a:lnTo>
                  <a:lnTo>
                    <a:pt x="191333" y="58222"/>
                  </a:lnTo>
                  <a:lnTo>
                    <a:pt x="186982" y="61834"/>
                  </a:lnTo>
                  <a:close/>
                </a:path>
                <a:path w="2450465" h="556260">
                  <a:moveTo>
                    <a:pt x="230460" y="61834"/>
                  </a:moveTo>
                  <a:lnTo>
                    <a:pt x="223755" y="61834"/>
                  </a:lnTo>
                  <a:lnTo>
                    <a:pt x="221508" y="60986"/>
                  </a:lnTo>
                  <a:lnTo>
                    <a:pt x="214232" y="53469"/>
                  </a:lnTo>
                  <a:lnTo>
                    <a:pt x="218155" y="43630"/>
                  </a:lnTo>
                  <a:lnTo>
                    <a:pt x="230781" y="43630"/>
                  </a:lnTo>
                  <a:lnTo>
                    <a:pt x="234812" y="47683"/>
                  </a:lnTo>
                  <a:lnTo>
                    <a:pt x="234812" y="58222"/>
                  </a:lnTo>
                  <a:lnTo>
                    <a:pt x="230460" y="61834"/>
                  </a:lnTo>
                  <a:close/>
                </a:path>
                <a:path w="2450465" h="556260">
                  <a:moveTo>
                    <a:pt x="273939" y="61834"/>
                  </a:moveTo>
                  <a:lnTo>
                    <a:pt x="267234" y="61834"/>
                  </a:lnTo>
                  <a:lnTo>
                    <a:pt x="265022" y="60986"/>
                  </a:lnTo>
                  <a:lnTo>
                    <a:pt x="257710" y="53469"/>
                  </a:lnTo>
                  <a:lnTo>
                    <a:pt x="261634" y="43630"/>
                  </a:lnTo>
                  <a:lnTo>
                    <a:pt x="274367" y="43630"/>
                  </a:lnTo>
                  <a:lnTo>
                    <a:pt x="278291" y="47683"/>
                  </a:lnTo>
                  <a:lnTo>
                    <a:pt x="278291" y="58222"/>
                  </a:lnTo>
                  <a:lnTo>
                    <a:pt x="273939" y="61834"/>
                  </a:lnTo>
                  <a:close/>
                </a:path>
                <a:path w="2450465" h="556260">
                  <a:moveTo>
                    <a:pt x="317418" y="61834"/>
                  </a:moveTo>
                  <a:lnTo>
                    <a:pt x="310784" y="61834"/>
                  </a:lnTo>
                  <a:lnTo>
                    <a:pt x="308572" y="60986"/>
                  </a:lnTo>
                  <a:lnTo>
                    <a:pt x="306789" y="59107"/>
                  </a:lnTo>
                  <a:lnTo>
                    <a:pt x="301189" y="53469"/>
                  </a:lnTo>
                  <a:lnTo>
                    <a:pt x="305113" y="43630"/>
                  </a:lnTo>
                  <a:lnTo>
                    <a:pt x="317846" y="43630"/>
                  </a:lnTo>
                  <a:lnTo>
                    <a:pt x="321769" y="47683"/>
                  </a:lnTo>
                  <a:lnTo>
                    <a:pt x="321769" y="58222"/>
                  </a:lnTo>
                  <a:lnTo>
                    <a:pt x="317418" y="61834"/>
                  </a:lnTo>
                  <a:close/>
                </a:path>
                <a:path w="2450465" h="556260">
                  <a:moveTo>
                    <a:pt x="360897" y="61834"/>
                  </a:moveTo>
                  <a:lnTo>
                    <a:pt x="354262" y="61834"/>
                  </a:lnTo>
                  <a:lnTo>
                    <a:pt x="352051" y="60986"/>
                  </a:lnTo>
                  <a:lnTo>
                    <a:pt x="350268" y="59107"/>
                  </a:lnTo>
                  <a:lnTo>
                    <a:pt x="344668" y="53469"/>
                  </a:lnTo>
                  <a:lnTo>
                    <a:pt x="348591" y="43630"/>
                  </a:lnTo>
                  <a:lnTo>
                    <a:pt x="361324" y="43630"/>
                  </a:lnTo>
                  <a:lnTo>
                    <a:pt x="365248" y="47683"/>
                  </a:lnTo>
                  <a:lnTo>
                    <a:pt x="365248" y="58222"/>
                  </a:lnTo>
                  <a:lnTo>
                    <a:pt x="360897" y="61834"/>
                  </a:lnTo>
                  <a:close/>
                </a:path>
                <a:path w="2450465" h="556260">
                  <a:moveTo>
                    <a:pt x="404375" y="61834"/>
                  </a:moveTo>
                  <a:lnTo>
                    <a:pt x="397741" y="61834"/>
                  </a:lnTo>
                  <a:lnTo>
                    <a:pt x="395530" y="60986"/>
                  </a:lnTo>
                  <a:lnTo>
                    <a:pt x="393746" y="59107"/>
                  </a:lnTo>
                  <a:lnTo>
                    <a:pt x="388147" y="53469"/>
                  </a:lnTo>
                  <a:lnTo>
                    <a:pt x="392070" y="43630"/>
                  </a:lnTo>
                  <a:lnTo>
                    <a:pt x="404803" y="43630"/>
                  </a:lnTo>
                  <a:lnTo>
                    <a:pt x="408727" y="47683"/>
                  </a:lnTo>
                  <a:lnTo>
                    <a:pt x="408727" y="58222"/>
                  </a:lnTo>
                  <a:lnTo>
                    <a:pt x="404375" y="61834"/>
                  </a:lnTo>
                  <a:close/>
                </a:path>
                <a:path w="2450465" h="556260">
                  <a:moveTo>
                    <a:pt x="447925" y="61834"/>
                  </a:moveTo>
                  <a:lnTo>
                    <a:pt x="441255" y="61834"/>
                  </a:lnTo>
                  <a:lnTo>
                    <a:pt x="439044" y="60986"/>
                  </a:lnTo>
                  <a:lnTo>
                    <a:pt x="437225" y="59107"/>
                  </a:lnTo>
                  <a:lnTo>
                    <a:pt x="431625" y="53469"/>
                  </a:lnTo>
                  <a:lnTo>
                    <a:pt x="435549" y="43630"/>
                  </a:lnTo>
                  <a:lnTo>
                    <a:pt x="448282" y="43630"/>
                  </a:lnTo>
                  <a:lnTo>
                    <a:pt x="452205" y="47683"/>
                  </a:lnTo>
                  <a:lnTo>
                    <a:pt x="452205" y="58222"/>
                  </a:lnTo>
                  <a:lnTo>
                    <a:pt x="447925" y="61834"/>
                  </a:lnTo>
                  <a:close/>
                </a:path>
                <a:path w="2450465" h="556260">
                  <a:moveTo>
                    <a:pt x="491475" y="61834"/>
                  </a:moveTo>
                  <a:lnTo>
                    <a:pt x="484734" y="61834"/>
                  </a:lnTo>
                  <a:lnTo>
                    <a:pt x="482523" y="60986"/>
                  </a:lnTo>
                  <a:lnTo>
                    <a:pt x="480704" y="59107"/>
                  </a:lnTo>
                  <a:lnTo>
                    <a:pt x="475104" y="53469"/>
                  </a:lnTo>
                  <a:lnTo>
                    <a:pt x="479134" y="43630"/>
                  </a:lnTo>
                  <a:lnTo>
                    <a:pt x="491761" y="43630"/>
                  </a:lnTo>
                  <a:lnTo>
                    <a:pt x="495791" y="47683"/>
                  </a:lnTo>
                  <a:lnTo>
                    <a:pt x="495791" y="58222"/>
                  </a:lnTo>
                  <a:lnTo>
                    <a:pt x="491475" y="61834"/>
                  </a:lnTo>
                  <a:close/>
                </a:path>
                <a:path w="2450465" h="556260">
                  <a:moveTo>
                    <a:pt x="534954" y="61834"/>
                  </a:moveTo>
                  <a:lnTo>
                    <a:pt x="528249" y="61834"/>
                  </a:lnTo>
                  <a:lnTo>
                    <a:pt x="526001" y="60986"/>
                  </a:lnTo>
                  <a:lnTo>
                    <a:pt x="518690" y="53469"/>
                  </a:lnTo>
                  <a:lnTo>
                    <a:pt x="522613" y="43630"/>
                  </a:lnTo>
                  <a:lnTo>
                    <a:pt x="535239" y="43630"/>
                  </a:lnTo>
                  <a:lnTo>
                    <a:pt x="539270" y="47683"/>
                  </a:lnTo>
                  <a:lnTo>
                    <a:pt x="539270" y="58222"/>
                  </a:lnTo>
                  <a:lnTo>
                    <a:pt x="534954" y="61834"/>
                  </a:lnTo>
                  <a:close/>
                </a:path>
                <a:path w="2450465" h="556260">
                  <a:moveTo>
                    <a:pt x="578433" y="61834"/>
                  </a:moveTo>
                  <a:lnTo>
                    <a:pt x="571727" y="61834"/>
                  </a:lnTo>
                  <a:lnTo>
                    <a:pt x="569480" y="60986"/>
                  </a:lnTo>
                  <a:lnTo>
                    <a:pt x="562168" y="53469"/>
                  </a:lnTo>
                  <a:lnTo>
                    <a:pt x="566092" y="43630"/>
                  </a:lnTo>
                  <a:lnTo>
                    <a:pt x="578825" y="43630"/>
                  </a:lnTo>
                  <a:lnTo>
                    <a:pt x="582748" y="47683"/>
                  </a:lnTo>
                  <a:lnTo>
                    <a:pt x="582748" y="58222"/>
                  </a:lnTo>
                  <a:lnTo>
                    <a:pt x="578433" y="61834"/>
                  </a:lnTo>
                  <a:close/>
                </a:path>
                <a:path w="2450465" h="556260">
                  <a:moveTo>
                    <a:pt x="621912" y="61834"/>
                  </a:moveTo>
                  <a:lnTo>
                    <a:pt x="615242" y="61834"/>
                  </a:lnTo>
                  <a:lnTo>
                    <a:pt x="613030" y="60986"/>
                  </a:lnTo>
                  <a:lnTo>
                    <a:pt x="611247" y="59107"/>
                  </a:lnTo>
                  <a:lnTo>
                    <a:pt x="605683" y="53469"/>
                  </a:lnTo>
                  <a:lnTo>
                    <a:pt x="609570" y="43630"/>
                  </a:lnTo>
                  <a:lnTo>
                    <a:pt x="622304" y="43630"/>
                  </a:lnTo>
                  <a:lnTo>
                    <a:pt x="626227" y="47683"/>
                  </a:lnTo>
                  <a:lnTo>
                    <a:pt x="626227" y="58222"/>
                  </a:lnTo>
                  <a:lnTo>
                    <a:pt x="621912" y="61834"/>
                  </a:lnTo>
                  <a:close/>
                </a:path>
                <a:path w="2450465" h="556260">
                  <a:moveTo>
                    <a:pt x="665390" y="61834"/>
                  </a:moveTo>
                  <a:lnTo>
                    <a:pt x="658720" y="61834"/>
                  </a:lnTo>
                  <a:lnTo>
                    <a:pt x="656509" y="60986"/>
                  </a:lnTo>
                  <a:lnTo>
                    <a:pt x="654726" y="59107"/>
                  </a:lnTo>
                  <a:lnTo>
                    <a:pt x="649161" y="53469"/>
                  </a:lnTo>
                  <a:lnTo>
                    <a:pt x="653049" y="43630"/>
                  </a:lnTo>
                  <a:lnTo>
                    <a:pt x="665818" y="43630"/>
                  </a:lnTo>
                  <a:lnTo>
                    <a:pt x="669706" y="47683"/>
                  </a:lnTo>
                  <a:lnTo>
                    <a:pt x="669706" y="58222"/>
                  </a:lnTo>
                  <a:lnTo>
                    <a:pt x="665390" y="61834"/>
                  </a:lnTo>
                  <a:close/>
                </a:path>
                <a:path w="2450465" h="556260">
                  <a:moveTo>
                    <a:pt x="708869" y="61834"/>
                  </a:moveTo>
                  <a:lnTo>
                    <a:pt x="702199" y="61834"/>
                  </a:lnTo>
                  <a:lnTo>
                    <a:pt x="699987" y="60986"/>
                  </a:lnTo>
                  <a:lnTo>
                    <a:pt x="698204" y="59107"/>
                  </a:lnTo>
                  <a:lnTo>
                    <a:pt x="692640" y="53469"/>
                  </a:lnTo>
                  <a:lnTo>
                    <a:pt x="696528" y="43630"/>
                  </a:lnTo>
                  <a:lnTo>
                    <a:pt x="709297" y="43630"/>
                  </a:lnTo>
                  <a:lnTo>
                    <a:pt x="713185" y="47683"/>
                  </a:lnTo>
                  <a:lnTo>
                    <a:pt x="713185" y="58222"/>
                  </a:lnTo>
                  <a:lnTo>
                    <a:pt x="708869" y="61834"/>
                  </a:lnTo>
                  <a:close/>
                </a:path>
                <a:path w="2450465" h="556260">
                  <a:moveTo>
                    <a:pt x="752383" y="61834"/>
                  </a:moveTo>
                  <a:lnTo>
                    <a:pt x="745749" y="61834"/>
                  </a:lnTo>
                  <a:lnTo>
                    <a:pt x="743502" y="60986"/>
                  </a:lnTo>
                  <a:lnTo>
                    <a:pt x="741683" y="59107"/>
                  </a:lnTo>
                  <a:lnTo>
                    <a:pt x="736119" y="53469"/>
                  </a:lnTo>
                  <a:lnTo>
                    <a:pt x="740006" y="43630"/>
                  </a:lnTo>
                  <a:lnTo>
                    <a:pt x="752775" y="43630"/>
                  </a:lnTo>
                  <a:lnTo>
                    <a:pt x="756663" y="47683"/>
                  </a:lnTo>
                  <a:lnTo>
                    <a:pt x="756663" y="58222"/>
                  </a:lnTo>
                  <a:lnTo>
                    <a:pt x="752383" y="61834"/>
                  </a:lnTo>
                  <a:close/>
                </a:path>
                <a:path w="2450465" h="556260">
                  <a:moveTo>
                    <a:pt x="795933" y="61834"/>
                  </a:moveTo>
                  <a:lnTo>
                    <a:pt x="789228" y="61834"/>
                  </a:lnTo>
                  <a:lnTo>
                    <a:pt x="786980" y="60986"/>
                  </a:lnTo>
                  <a:lnTo>
                    <a:pt x="779705" y="53469"/>
                  </a:lnTo>
                  <a:lnTo>
                    <a:pt x="783628" y="43630"/>
                  </a:lnTo>
                  <a:lnTo>
                    <a:pt x="796254" y="43630"/>
                  </a:lnTo>
                  <a:lnTo>
                    <a:pt x="800249" y="47683"/>
                  </a:lnTo>
                  <a:lnTo>
                    <a:pt x="800249" y="58222"/>
                  </a:lnTo>
                  <a:lnTo>
                    <a:pt x="795933" y="61834"/>
                  </a:lnTo>
                  <a:close/>
                </a:path>
                <a:path w="2450465" h="556260">
                  <a:moveTo>
                    <a:pt x="839412" y="61834"/>
                  </a:moveTo>
                  <a:lnTo>
                    <a:pt x="832706" y="61834"/>
                  </a:lnTo>
                  <a:lnTo>
                    <a:pt x="830459" y="60986"/>
                  </a:lnTo>
                  <a:lnTo>
                    <a:pt x="823183" y="53469"/>
                  </a:lnTo>
                  <a:lnTo>
                    <a:pt x="827107" y="43630"/>
                  </a:lnTo>
                  <a:lnTo>
                    <a:pt x="839733" y="43630"/>
                  </a:lnTo>
                  <a:lnTo>
                    <a:pt x="843763" y="47683"/>
                  </a:lnTo>
                  <a:lnTo>
                    <a:pt x="843763" y="58222"/>
                  </a:lnTo>
                  <a:lnTo>
                    <a:pt x="839412" y="61834"/>
                  </a:lnTo>
                  <a:close/>
                </a:path>
                <a:path w="2450465" h="556260">
                  <a:moveTo>
                    <a:pt x="882890" y="61834"/>
                  </a:moveTo>
                  <a:lnTo>
                    <a:pt x="876185" y="61834"/>
                  </a:lnTo>
                  <a:lnTo>
                    <a:pt x="873938" y="60986"/>
                  </a:lnTo>
                  <a:lnTo>
                    <a:pt x="872155" y="59107"/>
                  </a:lnTo>
                  <a:lnTo>
                    <a:pt x="866662" y="53469"/>
                  </a:lnTo>
                  <a:lnTo>
                    <a:pt x="870585" y="43630"/>
                  </a:lnTo>
                  <a:lnTo>
                    <a:pt x="883319" y="43630"/>
                  </a:lnTo>
                  <a:lnTo>
                    <a:pt x="887242" y="47683"/>
                  </a:lnTo>
                  <a:lnTo>
                    <a:pt x="887242" y="58222"/>
                  </a:lnTo>
                  <a:lnTo>
                    <a:pt x="882890" y="61834"/>
                  </a:lnTo>
                  <a:close/>
                </a:path>
                <a:path w="2450465" h="556260">
                  <a:moveTo>
                    <a:pt x="926370" y="61834"/>
                  </a:moveTo>
                  <a:lnTo>
                    <a:pt x="919735" y="61834"/>
                  </a:lnTo>
                  <a:lnTo>
                    <a:pt x="917523" y="60986"/>
                  </a:lnTo>
                  <a:lnTo>
                    <a:pt x="915740" y="59107"/>
                  </a:lnTo>
                  <a:lnTo>
                    <a:pt x="910140" y="53469"/>
                  </a:lnTo>
                  <a:lnTo>
                    <a:pt x="914064" y="43630"/>
                  </a:lnTo>
                  <a:lnTo>
                    <a:pt x="926797" y="43630"/>
                  </a:lnTo>
                  <a:lnTo>
                    <a:pt x="930721" y="47683"/>
                  </a:lnTo>
                  <a:lnTo>
                    <a:pt x="930721" y="58222"/>
                  </a:lnTo>
                  <a:lnTo>
                    <a:pt x="926370" y="61834"/>
                  </a:lnTo>
                  <a:close/>
                </a:path>
                <a:path w="2450465" h="556260">
                  <a:moveTo>
                    <a:pt x="969847" y="61834"/>
                  </a:moveTo>
                  <a:lnTo>
                    <a:pt x="963214" y="61834"/>
                  </a:lnTo>
                  <a:lnTo>
                    <a:pt x="961002" y="60986"/>
                  </a:lnTo>
                  <a:lnTo>
                    <a:pt x="959219" y="59107"/>
                  </a:lnTo>
                  <a:lnTo>
                    <a:pt x="953620" y="53469"/>
                  </a:lnTo>
                  <a:lnTo>
                    <a:pt x="957543" y="43630"/>
                  </a:lnTo>
                  <a:lnTo>
                    <a:pt x="970276" y="43630"/>
                  </a:lnTo>
                  <a:lnTo>
                    <a:pt x="974199" y="47683"/>
                  </a:lnTo>
                  <a:lnTo>
                    <a:pt x="974199" y="58222"/>
                  </a:lnTo>
                  <a:lnTo>
                    <a:pt x="969847" y="61834"/>
                  </a:lnTo>
                  <a:close/>
                </a:path>
                <a:path w="2450465" h="556260">
                  <a:moveTo>
                    <a:pt x="1013326" y="61834"/>
                  </a:moveTo>
                  <a:lnTo>
                    <a:pt x="1006692" y="61834"/>
                  </a:lnTo>
                  <a:lnTo>
                    <a:pt x="1004481" y="60986"/>
                  </a:lnTo>
                  <a:lnTo>
                    <a:pt x="1002697" y="59107"/>
                  </a:lnTo>
                  <a:lnTo>
                    <a:pt x="997097" y="53469"/>
                  </a:lnTo>
                  <a:lnTo>
                    <a:pt x="1001021" y="43630"/>
                  </a:lnTo>
                  <a:lnTo>
                    <a:pt x="1013755" y="43630"/>
                  </a:lnTo>
                  <a:lnTo>
                    <a:pt x="1017678" y="47683"/>
                  </a:lnTo>
                  <a:lnTo>
                    <a:pt x="1017678" y="58222"/>
                  </a:lnTo>
                  <a:lnTo>
                    <a:pt x="1013326" y="61834"/>
                  </a:lnTo>
                  <a:close/>
                </a:path>
                <a:path w="2450465" h="556260">
                  <a:moveTo>
                    <a:pt x="1056876" y="61834"/>
                  </a:moveTo>
                  <a:lnTo>
                    <a:pt x="1050207" y="61834"/>
                  </a:lnTo>
                  <a:lnTo>
                    <a:pt x="1047995" y="60986"/>
                  </a:lnTo>
                  <a:lnTo>
                    <a:pt x="1046176" y="59107"/>
                  </a:lnTo>
                  <a:lnTo>
                    <a:pt x="1040576" y="53469"/>
                  </a:lnTo>
                  <a:lnTo>
                    <a:pt x="1044500" y="43630"/>
                  </a:lnTo>
                  <a:lnTo>
                    <a:pt x="1057233" y="43630"/>
                  </a:lnTo>
                  <a:lnTo>
                    <a:pt x="1061157" y="47683"/>
                  </a:lnTo>
                  <a:lnTo>
                    <a:pt x="1061157" y="58222"/>
                  </a:lnTo>
                  <a:lnTo>
                    <a:pt x="1056876" y="61834"/>
                  </a:lnTo>
                  <a:close/>
                </a:path>
                <a:path w="2450465" h="556260">
                  <a:moveTo>
                    <a:pt x="1100426" y="61834"/>
                  </a:moveTo>
                  <a:lnTo>
                    <a:pt x="1093685" y="61834"/>
                  </a:lnTo>
                  <a:lnTo>
                    <a:pt x="1091474" y="60986"/>
                  </a:lnTo>
                  <a:lnTo>
                    <a:pt x="1084162" y="53469"/>
                  </a:lnTo>
                  <a:lnTo>
                    <a:pt x="1088086" y="43630"/>
                  </a:lnTo>
                  <a:lnTo>
                    <a:pt x="1100712" y="43630"/>
                  </a:lnTo>
                  <a:lnTo>
                    <a:pt x="1104742" y="47683"/>
                  </a:lnTo>
                  <a:lnTo>
                    <a:pt x="1104742" y="58222"/>
                  </a:lnTo>
                  <a:lnTo>
                    <a:pt x="1100426" y="61834"/>
                  </a:lnTo>
                  <a:close/>
                </a:path>
                <a:path w="2450465" h="556260">
                  <a:moveTo>
                    <a:pt x="1143905" y="61834"/>
                  </a:moveTo>
                  <a:lnTo>
                    <a:pt x="1137164" y="61834"/>
                  </a:lnTo>
                  <a:lnTo>
                    <a:pt x="1134953" y="60986"/>
                  </a:lnTo>
                  <a:lnTo>
                    <a:pt x="1127640" y="53469"/>
                  </a:lnTo>
                  <a:lnTo>
                    <a:pt x="1131564" y="43630"/>
                  </a:lnTo>
                  <a:lnTo>
                    <a:pt x="1144190" y="43630"/>
                  </a:lnTo>
                  <a:lnTo>
                    <a:pt x="1148221" y="47683"/>
                  </a:lnTo>
                  <a:lnTo>
                    <a:pt x="1148221" y="58222"/>
                  </a:lnTo>
                  <a:lnTo>
                    <a:pt x="1143905" y="61834"/>
                  </a:lnTo>
                  <a:close/>
                </a:path>
                <a:path w="2450465" h="556260">
                  <a:moveTo>
                    <a:pt x="1187384" y="61834"/>
                  </a:moveTo>
                  <a:lnTo>
                    <a:pt x="1180679" y="61834"/>
                  </a:lnTo>
                  <a:lnTo>
                    <a:pt x="1178431" y="60986"/>
                  </a:lnTo>
                  <a:lnTo>
                    <a:pt x="1171120" y="53469"/>
                  </a:lnTo>
                  <a:lnTo>
                    <a:pt x="1175043" y="43630"/>
                  </a:lnTo>
                  <a:lnTo>
                    <a:pt x="1187776" y="43630"/>
                  </a:lnTo>
                  <a:lnTo>
                    <a:pt x="1191700" y="47683"/>
                  </a:lnTo>
                  <a:lnTo>
                    <a:pt x="1191700" y="58222"/>
                  </a:lnTo>
                  <a:lnTo>
                    <a:pt x="1187384" y="61834"/>
                  </a:lnTo>
                  <a:close/>
                </a:path>
                <a:path w="2450465" h="556260">
                  <a:moveTo>
                    <a:pt x="1230862" y="61834"/>
                  </a:moveTo>
                  <a:lnTo>
                    <a:pt x="1224193" y="61834"/>
                  </a:lnTo>
                  <a:lnTo>
                    <a:pt x="1221981" y="60986"/>
                  </a:lnTo>
                  <a:lnTo>
                    <a:pt x="1220198" y="59107"/>
                  </a:lnTo>
                  <a:lnTo>
                    <a:pt x="1214634" y="53469"/>
                  </a:lnTo>
                  <a:lnTo>
                    <a:pt x="1218522" y="43630"/>
                  </a:lnTo>
                  <a:lnTo>
                    <a:pt x="1231255" y="43630"/>
                  </a:lnTo>
                  <a:lnTo>
                    <a:pt x="1235179" y="47683"/>
                  </a:lnTo>
                  <a:lnTo>
                    <a:pt x="1235179" y="58222"/>
                  </a:lnTo>
                  <a:lnTo>
                    <a:pt x="1230862" y="61834"/>
                  </a:lnTo>
                  <a:close/>
                </a:path>
                <a:path w="2450465" h="556260">
                  <a:moveTo>
                    <a:pt x="1274341" y="61834"/>
                  </a:moveTo>
                  <a:lnTo>
                    <a:pt x="1267672" y="61834"/>
                  </a:lnTo>
                  <a:lnTo>
                    <a:pt x="1265460" y="60986"/>
                  </a:lnTo>
                  <a:lnTo>
                    <a:pt x="1263676" y="59107"/>
                  </a:lnTo>
                  <a:lnTo>
                    <a:pt x="1258112" y="53469"/>
                  </a:lnTo>
                  <a:lnTo>
                    <a:pt x="1262001" y="43630"/>
                  </a:lnTo>
                  <a:lnTo>
                    <a:pt x="1274770" y="43630"/>
                  </a:lnTo>
                  <a:lnTo>
                    <a:pt x="1278657" y="47683"/>
                  </a:lnTo>
                  <a:lnTo>
                    <a:pt x="1278657" y="58222"/>
                  </a:lnTo>
                  <a:lnTo>
                    <a:pt x="1274341" y="61834"/>
                  </a:lnTo>
                  <a:close/>
                </a:path>
                <a:path w="2450465" h="556260">
                  <a:moveTo>
                    <a:pt x="1317820" y="61834"/>
                  </a:moveTo>
                  <a:lnTo>
                    <a:pt x="1311150" y="61834"/>
                  </a:lnTo>
                  <a:lnTo>
                    <a:pt x="1308939" y="60986"/>
                  </a:lnTo>
                  <a:lnTo>
                    <a:pt x="1307155" y="59107"/>
                  </a:lnTo>
                  <a:lnTo>
                    <a:pt x="1301591" y="53469"/>
                  </a:lnTo>
                  <a:lnTo>
                    <a:pt x="1305479" y="43630"/>
                  </a:lnTo>
                  <a:lnTo>
                    <a:pt x="1318248" y="43630"/>
                  </a:lnTo>
                  <a:lnTo>
                    <a:pt x="1322136" y="47683"/>
                  </a:lnTo>
                  <a:lnTo>
                    <a:pt x="1322136" y="58222"/>
                  </a:lnTo>
                  <a:lnTo>
                    <a:pt x="1317820" y="61834"/>
                  </a:lnTo>
                  <a:close/>
                </a:path>
                <a:path w="2450465" h="556260">
                  <a:moveTo>
                    <a:pt x="1361334" y="61834"/>
                  </a:moveTo>
                  <a:lnTo>
                    <a:pt x="1354700" y="61834"/>
                  </a:lnTo>
                  <a:lnTo>
                    <a:pt x="1352453" y="60986"/>
                  </a:lnTo>
                  <a:lnTo>
                    <a:pt x="1350634" y="59107"/>
                  </a:lnTo>
                  <a:lnTo>
                    <a:pt x="1345070" y="53469"/>
                  </a:lnTo>
                  <a:lnTo>
                    <a:pt x="1349065" y="43630"/>
                  </a:lnTo>
                  <a:lnTo>
                    <a:pt x="1361726" y="43630"/>
                  </a:lnTo>
                  <a:lnTo>
                    <a:pt x="1365615" y="47683"/>
                  </a:lnTo>
                  <a:lnTo>
                    <a:pt x="1365615" y="58222"/>
                  </a:lnTo>
                  <a:lnTo>
                    <a:pt x="1361334" y="61834"/>
                  </a:lnTo>
                  <a:close/>
                </a:path>
                <a:path w="2450465" h="556260">
                  <a:moveTo>
                    <a:pt x="1404884" y="61834"/>
                  </a:moveTo>
                  <a:lnTo>
                    <a:pt x="1398179" y="61834"/>
                  </a:lnTo>
                  <a:lnTo>
                    <a:pt x="1395932" y="60986"/>
                  </a:lnTo>
                  <a:lnTo>
                    <a:pt x="1388655" y="53469"/>
                  </a:lnTo>
                  <a:lnTo>
                    <a:pt x="1392579" y="43630"/>
                  </a:lnTo>
                  <a:lnTo>
                    <a:pt x="1405205" y="43630"/>
                  </a:lnTo>
                  <a:lnTo>
                    <a:pt x="1409200" y="47683"/>
                  </a:lnTo>
                  <a:lnTo>
                    <a:pt x="1409200" y="58222"/>
                  </a:lnTo>
                  <a:lnTo>
                    <a:pt x="1404884" y="61834"/>
                  </a:lnTo>
                  <a:close/>
                </a:path>
                <a:path w="2450465" h="556260">
                  <a:moveTo>
                    <a:pt x="1448363" y="61834"/>
                  </a:moveTo>
                  <a:lnTo>
                    <a:pt x="1441658" y="61834"/>
                  </a:lnTo>
                  <a:lnTo>
                    <a:pt x="1439411" y="60986"/>
                  </a:lnTo>
                  <a:lnTo>
                    <a:pt x="1432134" y="53469"/>
                  </a:lnTo>
                  <a:lnTo>
                    <a:pt x="1436058" y="43630"/>
                  </a:lnTo>
                  <a:lnTo>
                    <a:pt x="1448684" y="43630"/>
                  </a:lnTo>
                  <a:lnTo>
                    <a:pt x="1452715" y="47683"/>
                  </a:lnTo>
                  <a:lnTo>
                    <a:pt x="1452715" y="58222"/>
                  </a:lnTo>
                  <a:lnTo>
                    <a:pt x="1448363" y="61834"/>
                  </a:lnTo>
                  <a:close/>
                </a:path>
                <a:path w="2450465" h="556260">
                  <a:moveTo>
                    <a:pt x="1491842" y="61834"/>
                  </a:moveTo>
                  <a:lnTo>
                    <a:pt x="1485137" y="61834"/>
                  </a:lnTo>
                  <a:lnTo>
                    <a:pt x="1482889" y="60986"/>
                  </a:lnTo>
                  <a:lnTo>
                    <a:pt x="1481106" y="59107"/>
                  </a:lnTo>
                  <a:lnTo>
                    <a:pt x="1475613" y="53469"/>
                  </a:lnTo>
                  <a:lnTo>
                    <a:pt x="1479537" y="43630"/>
                  </a:lnTo>
                  <a:lnTo>
                    <a:pt x="1492270" y="43630"/>
                  </a:lnTo>
                  <a:lnTo>
                    <a:pt x="1496193" y="47683"/>
                  </a:lnTo>
                  <a:lnTo>
                    <a:pt x="1496193" y="58222"/>
                  </a:lnTo>
                  <a:lnTo>
                    <a:pt x="1491842" y="61834"/>
                  </a:lnTo>
                  <a:close/>
                </a:path>
                <a:path w="2450465" h="556260">
                  <a:moveTo>
                    <a:pt x="1535320" y="61834"/>
                  </a:moveTo>
                  <a:lnTo>
                    <a:pt x="1528687" y="61834"/>
                  </a:lnTo>
                  <a:lnTo>
                    <a:pt x="1526475" y="60986"/>
                  </a:lnTo>
                  <a:lnTo>
                    <a:pt x="1524691" y="59107"/>
                  </a:lnTo>
                  <a:lnTo>
                    <a:pt x="1519092" y="53469"/>
                  </a:lnTo>
                  <a:lnTo>
                    <a:pt x="1523015" y="43630"/>
                  </a:lnTo>
                  <a:lnTo>
                    <a:pt x="1535748" y="43630"/>
                  </a:lnTo>
                  <a:lnTo>
                    <a:pt x="1539672" y="47683"/>
                  </a:lnTo>
                  <a:lnTo>
                    <a:pt x="1539672" y="58222"/>
                  </a:lnTo>
                  <a:lnTo>
                    <a:pt x="1535320" y="61834"/>
                  </a:lnTo>
                  <a:close/>
                </a:path>
                <a:path w="2450465" h="556260">
                  <a:moveTo>
                    <a:pt x="1578799" y="61834"/>
                  </a:moveTo>
                  <a:lnTo>
                    <a:pt x="1572165" y="61834"/>
                  </a:lnTo>
                  <a:lnTo>
                    <a:pt x="1569954" y="60986"/>
                  </a:lnTo>
                  <a:lnTo>
                    <a:pt x="1568170" y="59107"/>
                  </a:lnTo>
                  <a:lnTo>
                    <a:pt x="1562570" y="53469"/>
                  </a:lnTo>
                  <a:lnTo>
                    <a:pt x="1566494" y="43630"/>
                  </a:lnTo>
                  <a:lnTo>
                    <a:pt x="1579227" y="43630"/>
                  </a:lnTo>
                  <a:lnTo>
                    <a:pt x="1583151" y="47683"/>
                  </a:lnTo>
                  <a:lnTo>
                    <a:pt x="1583151" y="58222"/>
                  </a:lnTo>
                  <a:lnTo>
                    <a:pt x="1578799" y="61834"/>
                  </a:lnTo>
                  <a:close/>
                </a:path>
                <a:path w="2450465" h="556260">
                  <a:moveTo>
                    <a:pt x="1622278" y="61834"/>
                  </a:moveTo>
                  <a:lnTo>
                    <a:pt x="1615644" y="61834"/>
                  </a:lnTo>
                  <a:lnTo>
                    <a:pt x="1613432" y="60986"/>
                  </a:lnTo>
                  <a:lnTo>
                    <a:pt x="1611649" y="59107"/>
                  </a:lnTo>
                  <a:lnTo>
                    <a:pt x="1606049" y="53469"/>
                  </a:lnTo>
                  <a:lnTo>
                    <a:pt x="1609972" y="43630"/>
                  </a:lnTo>
                  <a:lnTo>
                    <a:pt x="1622706" y="43630"/>
                  </a:lnTo>
                  <a:lnTo>
                    <a:pt x="1626630" y="47683"/>
                  </a:lnTo>
                  <a:lnTo>
                    <a:pt x="1626630" y="58222"/>
                  </a:lnTo>
                  <a:lnTo>
                    <a:pt x="1622278" y="61834"/>
                  </a:lnTo>
                  <a:close/>
                </a:path>
                <a:path w="2450465" h="556260">
                  <a:moveTo>
                    <a:pt x="1665828" y="61834"/>
                  </a:moveTo>
                  <a:lnTo>
                    <a:pt x="1659158" y="61834"/>
                  </a:lnTo>
                  <a:lnTo>
                    <a:pt x="1656947" y="60986"/>
                  </a:lnTo>
                  <a:lnTo>
                    <a:pt x="1655127" y="59107"/>
                  </a:lnTo>
                  <a:lnTo>
                    <a:pt x="1649528" y="53469"/>
                  </a:lnTo>
                  <a:lnTo>
                    <a:pt x="1653558" y="43630"/>
                  </a:lnTo>
                  <a:lnTo>
                    <a:pt x="1666184" y="43630"/>
                  </a:lnTo>
                  <a:lnTo>
                    <a:pt x="1670108" y="47683"/>
                  </a:lnTo>
                  <a:lnTo>
                    <a:pt x="1670108" y="58222"/>
                  </a:lnTo>
                  <a:lnTo>
                    <a:pt x="1665828" y="61834"/>
                  </a:lnTo>
                  <a:close/>
                </a:path>
                <a:path w="2450465" h="556260">
                  <a:moveTo>
                    <a:pt x="1709378" y="61834"/>
                  </a:moveTo>
                  <a:lnTo>
                    <a:pt x="1702637" y="61834"/>
                  </a:lnTo>
                  <a:lnTo>
                    <a:pt x="1700425" y="60986"/>
                  </a:lnTo>
                  <a:lnTo>
                    <a:pt x="1693113" y="53469"/>
                  </a:lnTo>
                  <a:lnTo>
                    <a:pt x="1697037" y="43630"/>
                  </a:lnTo>
                  <a:lnTo>
                    <a:pt x="1709663" y="43630"/>
                  </a:lnTo>
                  <a:lnTo>
                    <a:pt x="1713694" y="47683"/>
                  </a:lnTo>
                  <a:lnTo>
                    <a:pt x="1713694" y="58222"/>
                  </a:lnTo>
                  <a:lnTo>
                    <a:pt x="1709378" y="61834"/>
                  </a:lnTo>
                  <a:close/>
                </a:path>
                <a:path w="2450465" h="556260">
                  <a:moveTo>
                    <a:pt x="1752856" y="61834"/>
                  </a:moveTo>
                  <a:lnTo>
                    <a:pt x="1746115" y="61834"/>
                  </a:lnTo>
                  <a:lnTo>
                    <a:pt x="1743904" y="60986"/>
                  </a:lnTo>
                  <a:lnTo>
                    <a:pt x="1736592" y="53469"/>
                  </a:lnTo>
                  <a:lnTo>
                    <a:pt x="1740515" y="43630"/>
                  </a:lnTo>
                  <a:lnTo>
                    <a:pt x="1753142" y="43630"/>
                  </a:lnTo>
                  <a:lnTo>
                    <a:pt x="1757172" y="47683"/>
                  </a:lnTo>
                  <a:lnTo>
                    <a:pt x="1757172" y="58222"/>
                  </a:lnTo>
                  <a:lnTo>
                    <a:pt x="1752856" y="61834"/>
                  </a:lnTo>
                  <a:close/>
                </a:path>
                <a:path w="2450465" h="556260">
                  <a:moveTo>
                    <a:pt x="1796335" y="61834"/>
                  </a:moveTo>
                  <a:lnTo>
                    <a:pt x="1789630" y="61834"/>
                  </a:lnTo>
                  <a:lnTo>
                    <a:pt x="1787383" y="60986"/>
                  </a:lnTo>
                  <a:lnTo>
                    <a:pt x="1780071" y="53469"/>
                  </a:lnTo>
                  <a:lnTo>
                    <a:pt x="1783995" y="43630"/>
                  </a:lnTo>
                  <a:lnTo>
                    <a:pt x="1796727" y="43630"/>
                  </a:lnTo>
                  <a:lnTo>
                    <a:pt x="1800651" y="47683"/>
                  </a:lnTo>
                  <a:lnTo>
                    <a:pt x="1800651" y="58222"/>
                  </a:lnTo>
                  <a:lnTo>
                    <a:pt x="1796335" y="61834"/>
                  </a:lnTo>
                  <a:close/>
                </a:path>
                <a:path w="2450465" h="556260">
                  <a:moveTo>
                    <a:pt x="1839814" y="61834"/>
                  </a:moveTo>
                  <a:lnTo>
                    <a:pt x="1833145" y="61834"/>
                  </a:lnTo>
                  <a:lnTo>
                    <a:pt x="1830933" y="60986"/>
                  </a:lnTo>
                  <a:lnTo>
                    <a:pt x="1829149" y="59107"/>
                  </a:lnTo>
                  <a:lnTo>
                    <a:pt x="1823585" y="53469"/>
                  </a:lnTo>
                  <a:lnTo>
                    <a:pt x="1827472" y="43630"/>
                  </a:lnTo>
                  <a:lnTo>
                    <a:pt x="1840206" y="43630"/>
                  </a:lnTo>
                  <a:lnTo>
                    <a:pt x="1844130" y="47683"/>
                  </a:lnTo>
                  <a:lnTo>
                    <a:pt x="1844130" y="58222"/>
                  </a:lnTo>
                  <a:lnTo>
                    <a:pt x="1839814" y="61834"/>
                  </a:lnTo>
                  <a:close/>
                </a:path>
                <a:path w="2450465" h="556260">
                  <a:moveTo>
                    <a:pt x="1883293" y="61834"/>
                  </a:moveTo>
                  <a:lnTo>
                    <a:pt x="1876622" y="61834"/>
                  </a:lnTo>
                  <a:lnTo>
                    <a:pt x="1874412" y="60986"/>
                  </a:lnTo>
                  <a:lnTo>
                    <a:pt x="1872628" y="59107"/>
                  </a:lnTo>
                  <a:lnTo>
                    <a:pt x="1867064" y="53469"/>
                  </a:lnTo>
                  <a:lnTo>
                    <a:pt x="1870951" y="43630"/>
                  </a:lnTo>
                  <a:lnTo>
                    <a:pt x="1883685" y="43630"/>
                  </a:lnTo>
                  <a:lnTo>
                    <a:pt x="1887608" y="47683"/>
                  </a:lnTo>
                  <a:lnTo>
                    <a:pt x="1887608" y="58222"/>
                  </a:lnTo>
                  <a:lnTo>
                    <a:pt x="1883293" y="61834"/>
                  </a:lnTo>
                  <a:close/>
                </a:path>
                <a:path w="2450465" h="556260">
                  <a:moveTo>
                    <a:pt x="1926771" y="61834"/>
                  </a:moveTo>
                  <a:lnTo>
                    <a:pt x="1920101" y="61834"/>
                  </a:lnTo>
                  <a:lnTo>
                    <a:pt x="1917890" y="60986"/>
                  </a:lnTo>
                  <a:lnTo>
                    <a:pt x="1916107" y="59107"/>
                  </a:lnTo>
                  <a:lnTo>
                    <a:pt x="1910543" y="53469"/>
                  </a:lnTo>
                  <a:lnTo>
                    <a:pt x="1914430" y="43630"/>
                  </a:lnTo>
                  <a:lnTo>
                    <a:pt x="1927199" y="43630"/>
                  </a:lnTo>
                  <a:lnTo>
                    <a:pt x="1931087" y="47683"/>
                  </a:lnTo>
                  <a:lnTo>
                    <a:pt x="1931087" y="58222"/>
                  </a:lnTo>
                  <a:lnTo>
                    <a:pt x="1926771" y="61834"/>
                  </a:lnTo>
                  <a:close/>
                </a:path>
                <a:path w="2450465" h="556260">
                  <a:moveTo>
                    <a:pt x="2441667" y="106349"/>
                  </a:moveTo>
                  <a:lnTo>
                    <a:pt x="2437994" y="105206"/>
                  </a:lnTo>
                  <a:lnTo>
                    <a:pt x="2435533" y="101632"/>
                  </a:lnTo>
                  <a:lnTo>
                    <a:pt x="2435533" y="92972"/>
                  </a:lnTo>
                  <a:lnTo>
                    <a:pt x="2438885" y="89029"/>
                  </a:lnTo>
                  <a:lnTo>
                    <a:pt x="2443344" y="88550"/>
                  </a:lnTo>
                  <a:lnTo>
                    <a:pt x="2442915" y="94335"/>
                  </a:lnTo>
                  <a:lnTo>
                    <a:pt x="2442345" y="100232"/>
                  </a:lnTo>
                  <a:lnTo>
                    <a:pt x="2441667" y="106349"/>
                  </a:lnTo>
                  <a:close/>
                </a:path>
                <a:path w="2450465" h="556260">
                  <a:moveTo>
                    <a:pt x="56439" y="106754"/>
                  </a:moveTo>
                  <a:lnTo>
                    <a:pt x="49769" y="106754"/>
                  </a:lnTo>
                  <a:lnTo>
                    <a:pt x="47558" y="105906"/>
                  </a:lnTo>
                  <a:lnTo>
                    <a:pt x="45774" y="104027"/>
                  </a:lnTo>
                  <a:lnTo>
                    <a:pt x="40210" y="98389"/>
                  </a:lnTo>
                  <a:lnTo>
                    <a:pt x="44098" y="88550"/>
                  </a:lnTo>
                  <a:lnTo>
                    <a:pt x="56867" y="88550"/>
                  </a:lnTo>
                  <a:lnTo>
                    <a:pt x="60755" y="92604"/>
                  </a:lnTo>
                  <a:lnTo>
                    <a:pt x="60755" y="103143"/>
                  </a:lnTo>
                  <a:lnTo>
                    <a:pt x="56439" y="106754"/>
                  </a:lnTo>
                  <a:close/>
                </a:path>
                <a:path w="2450465" h="556260">
                  <a:moveTo>
                    <a:pt x="99917" y="106754"/>
                  </a:moveTo>
                  <a:lnTo>
                    <a:pt x="93247" y="106754"/>
                  </a:lnTo>
                  <a:lnTo>
                    <a:pt x="91036" y="105906"/>
                  </a:lnTo>
                  <a:lnTo>
                    <a:pt x="89253" y="104027"/>
                  </a:lnTo>
                  <a:lnTo>
                    <a:pt x="83689" y="98389"/>
                  </a:lnTo>
                  <a:lnTo>
                    <a:pt x="87576" y="88550"/>
                  </a:lnTo>
                  <a:lnTo>
                    <a:pt x="100345" y="88550"/>
                  </a:lnTo>
                  <a:lnTo>
                    <a:pt x="104233" y="92604"/>
                  </a:lnTo>
                  <a:lnTo>
                    <a:pt x="104233" y="103143"/>
                  </a:lnTo>
                  <a:lnTo>
                    <a:pt x="99917" y="106754"/>
                  </a:lnTo>
                  <a:close/>
                </a:path>
                <a:path w="2450465" h="556260">
                  <a:moveTo>
                    <a:pt x="143396" y="106754"/>
                  </a:moveTo>
                  <a:lnTo>
                    <a:pt x="136726" y="106754"/>
                  </a:lnTo>
                  <a:lnTo>
                    <a:pt x="134515" y="105906"/>
                  </a:lnTo>
                  <a:lnTo>
                    <a:pt x="132731" y="104027"/>
                  </a:lnTo>
                  <a:lnTo>
                    <a:pt x="127167" y="98389"/>
                  </a:lnTo>
                  <a:lnTo>
                    <a:pt x="131055" y="88550"/>
                  </a:lnTo>
                  <a:lnTo>
                    <a:pt x="143824" y="88550"/>
                  </a:lnTo>
                  <a:lnTo>
                    <a:pt x="147712" y="92604"/>
                  </a:lnTo>
                  <a:lnTo>
                    <a:pt x="147712" y="103143"/>
                  </a:lnTo>
                  <a:lnTo>
                    <a:pt x="143396" y="106754"/>
                  </a:lnTo>
                  <a:close/>
                </a:path>
                <a:path w="2450465" h="556260">
                  <a:moveTo>
                    <a:pt x="186982" y="106754"/>
                  </a:moveTo>
                  <a:lnTo>
                    <a:pt x="180276" y="106754"/>
                  </a:lnTo>
                  <a:lnTo>
                    <a:pt x="178029" y="105906"/>
                  </a:lnTo>
                  <a:lnTo>
                    <a:pt x="176210" y="104027"/>
                  </a:lnTo>
                  <a:lnTo>
                    <a:pt x="170646" y="98389"/>
                  </a:lnTo>
                  <a:lnTo>
                    <a:pt x="174676" y="88550"/>
                  </a:lnTo>
                  <a:lnTo>
                    <a:pt x="187303" y="88550"/>
                  </a:lnTo>
                  <a:lnTo>
                    <a:pt x="191190" y="92604"/>
                  </a:lnTo>
                  <a:lnTo>
                    <a:pt x="191333" y="97689"/>
                  </a:lnTo>
                  <a:lnTo>
                    <a:pt x="191333" y="103143"/>
                  </a:lnTo>
                  <a:lnTo>
                    <a:pt x="186982" y="106754"/>
                  </a:lnTo>
                  <a:close/>
                </a:path>
                <a:path w="2450465" h="556260">
                  <a:moveTo>
                    <a:pt x="230460" y="106754"/>
                  </a:moveTo>
                  <a:lnTo>
                    <a:pt x="223755" y="106754"/>
                  </a:lnTo>
                  <a:lnTo>
                    <a:pt x="221508" y="105906"/>
                  </a:lnTo>
                  <a:lnTo>
                    <a:pt x="214232" y="98389"/>
                  </a:lnTo>
                  <a:lnTo>
                    <a:pt x="218155" y="88550"/>
                  </a:lnTo>
                  <a:lnTo>
                    <a:pt x="230781" y="88550"/>
                  </a:lnTo>
                  <a:lnTo>
                    <a:pt x="234812" y="92604"/>
                  </a:lnTo>
                  <a:lnTo>
                    <a:pt x="234812" y="103143"/>
                  </a:lnTo>
                  <a:lnTo>
                    <a:pt x="230460" y="106754"/>
                  </a:lnTo>
                  <a:close/>
                </a:path>
                <a:path w="2450465" h="556260">
                  <a:moveTo>
                    <a:pt x="273939" y="106754"/>
                  </a:moveTo>
                  <a:lnTo>
                    <a:pt x="267234" y="106754"/>
                  </a:lnTo>
                  <a:lnTo>
                    <a:pt x="265022" y="105906"/>
                  </a:lnTo>
                  <a:lnTo>
                    <a:pt x="257710" y="98389"/>
                  </a:lnTo>
                  <a:lnTo>
                    <a:pt x="261634" y="88550"/>
                  </a:lnTo>
                  <a:lnTo>
                    <a:pt x="274367" y="88550"/>
                  </a:lnTo>
                  <a:lnTo>
                    <a:pt x="278291" y="92604"/>
                  </a:lnTo>
                  <a:lnTo>
                    <a:pt x="278291" y="103143"/>
                  </a:lnTo>
                  <a:lnTo>
                    <a:pt x="273939" y="106754"/>
                  </a:lnTo>
                  <a:close/>
                </a:path>
                <a:path w="2450465" h="556260">
                  <a:moveTo>
                    <a:pt x="317418" y="106754"/>
                  </a:moveTo>
                  <a:lnTo>
                    <a:pt x="310784" y="106754"/>
                  </a:lnTo>
                  <a:lnTo>
                    <a:pt x="308572" y="105906"/>
                  </a:lnTo>
                  <a:lnTo>
                    <a:pt x="306789" y="104027"/>
                  </a:lnTo>
                  <a:lnTo>
                    <a:pt x="301189" y="98389"/>
                  </a:lnTo>
                  <a:lnTo>
                    <a:pt x="305113" y="88550"/>
                  </a:lnTo>
                  <a:lnTo>
                    <a:pt x="317846" y="88550"/>
                  </a:lnTo>
                  <a:lnTo>
                    <a:pt x="321769" y="92604"/>
                  </a:lnTo>
                  <a:lnTo>
                    <a:pt x="321769" y="103143"/>
                  </a:lnTo>
                  <a:lnTo>
                    <a:pt x="317418" y="106754"/>
                  </a:lnTo>
                  <a:close/>
                </a:path>
                <a:path w="2450465" h="556260">
                  <a:moveTo>
                    <a:pt x="360897" y="106754"/>
                  </a:moveTo>
                  <a:lnTo>
                    <a:pt x="354262" y="106754"/>
                  </a:lnTo>
                  <a:lnTo>
                    <a:pt x="352051" y="105906"/>
                  </a:lnTo>
                  <a:lnTo>
                    <a:pt x="350268" y="104027"/>
                  </a:lnTo>
                  <a:lnTo>
                    <a:pt x="344668" y="98389"/>
                  </a:lnTo>
                  <a:lnTo>
                    <a:pt x="348591" y="88550"/>
                  </a:lnTo>
                  <a:lnTo>
                    <a:pt x="361324" y="88550"/>
                  </a:lnTo>
                  <a:lnTo>
                    <a:pt x="365248" y="92604"/>
                  </a:lnTo>
                  <a:lnTo>
                    <a:pt x="365248" y="103143"/>
                  </a:lnTo>
                  <a:lnTo>
                    <a:pt x="360897" y="106754"/>
                  </a:lnTo>
                  <a:close/>
                </a:path>
                <a:path w="2450465" h="556260">
                  <a:moveTo>
                    <a:pt x="404375" y="106754"/>
                  </a:moveTo>
                  <a:lnTo>
                    <a:pt x="397741" y="106754"/>
                  </a:lnTo>
                  <a:lnTo>
                    <a:pt x="395530" y="105906"/>
                  </a:lnTo>
                  <a:lnTo>
                    <a:pt x="393746" y="104027"/>
                  </a:lnTo>
                  <a:lnTo>
                    <a:pt x="388147" y="98389"/>
                  </a:lnTo>
                  <a:lnTo>
                    <a:pt x="392070" y="88550"/>
                  </a:lnTo>
                  <a:lnTo>
                    <a:pt x="404803" y="88550"/>
                  </a:lnTo>
                  <a:lnTo>
                    <a:pt x="408727" y="92604"/>
                  </a:lnTo>
                  <a:lnTo>
                    <a:pt x="408727" y="103143"/>
                  </a:lnTo>
                  <a:lnTo>
                    <a:pt x="404375" y="106754"/>
                  </a:lnTo>
                  <a:close/>
                </a:path>
                <a:path w="2450465" h="556260">
                  <a:moveTo>
                    <a:pt x="447925" y="106754"/>
                  </a:moveTo>
                  <a:lnTo>
                    <a:pt x="441255" y="106754"/>
                  </a:lnTo>
                  <a:lnTo>
                    <a:pt x="439044" y="105906"/>
                  </a:lnTo>
                  <a:lnTo>
                    <a:pt x="437225" y="104027"/>
                  </a:lnTo>
                  <a:lnTo>
                    <a:pt x="431625" y="98389"/>
                  </a:lnTo>
                  <a:lnTo>
                    <a:pt x="435549" y="88550"/>
                  </a:lnTo>
                  <a:lnTo>
                    <a:pt x="448282" y="88550"/>
                  </a:lnTo>
                  <a:lnTo>
                    <a:pt x="452205" y="92604"/>
                  </a:lnTo>
                  <a:lnTo>
                    <a:pt x="452205" y="103143"/>
                  </a:lnTo>
                  <a:lnTo>
                    <a:pt x="447925" y="106754"/>
                  </a:lnTo>
                  <a:close/>
                </a:path>
                <a:path w="2450465" h="556260">
                  <a:moveTo>
                    <a:pt x="491475" y="106754"/>
                  </a:moveTo>
                  <a:lnTo>
                    <a:pt x="484734" y="106754"/>
                  </a:lnTo>
                  <a:lnTo>
                    <a:pt x="482523" y="105906"/>
                  </a:lnTo>
                  <a:lnTo>
                    <a:pt x="480704" y="104027"/>
                  </a:lnTo>
                  <a:lnTo>
                    <a:pt x="475104" y="98389"/>
                  </a:lnTo>
                  <a:lnTo>
                    <a:pt x="479134" y="88550"/>
                  </a:lnTo>
                  <a:lnTo>
                    <a:pt x="491761" y="88550"/>
                  </a:lnTo>
                  <a:lnTo>
                    <a:pt x="495791" y="92604"/>
                  </a:lnTo>
                  <a:lnTo>
                    <a:pt x="495791" y="103143"/>
                  </a:lnTo>
                  <a:lnTo>
                    <a:pt x="491475" y="106754"/>
                  </a:lnTo>
                  <a:close/>
                </a:path>
                <a:path w="2450465" h="556260">
                  <a:moveTo>
                    <a:pt x="534954" y="106754"/>
                  </a:moveTo>
                  <a:lnTo>
                    <a:pt x="528249" y="106754"/>
                  </a:lnTo>
                  <a:lnTo>
                    <a:pt x="526001" y="105906"/>
                  </a:lnTo>
                  <a:lnTo>
                    <a:pt x="518690" y="98389"/>
                  </a:lnTo>
                  <a:lnTo>
                    <a:pt x="522613" y="88550"/>
                  </a:lnTo>
                  <a:lnTo>
                    <a:pt x="535239" y="88550"/>
                  </a:lnTo>
                  <a:lnTo>
                    <a:pt x="539270" y="92604"/>
                  </a:lnTo>
                  <a:lnTo>
                    <a:pt x="539270" y="103143"/>
                  </a:lnTo>
                  <a:lnTo>
                    <a:pt x="534954" y="106754"/>
                  </a:lnTo>
                  <a:close/>
                </a:path>
                <a:path w="2450465" h="556260">
                  <a:moveTo>
                    <a:pt x="578433" y="106754"/>
                  </a:moveTo>
                  <a:lnTo>
                    <a:pt x="571727" y="106754"/>
                  </a:lnTo>
                  <a:lnTo>
                    <a:pt x="569480" y="105906"/>
                  </a:lnTo>
                  <a:lnTo>
                    <a:pt x="562168" y="98389"/>
                  </a:lnTo>
                  <a:lnTo>
                    <a:pt x="566092" y="88550"/>
                  </a:lnTo>
                  <a:lnTo>
                    <a:pt x="578825" y="88550"/>
                  </a:lnTo>
                  <a:lnTo>
                    <a:pt x="582748" y="92604"/>
                  </a:lnTo>
                  <a:lnTo>
                    <a:pt x="582748" y="103143"/>
                  </a:lnTo>
                  <a:lnTo>
                    <a:pt x="578433" y="106754"/>
                  </a:lnTo>
                  <a:close/>
                </a:path>
                <a:path w="2450465" h="556260">
                  <a:moveTo>
                    <a:pt x="621912" y="106754"/>
                  </a:moveTo>
                  <a:lnTo>
                    <a:pt x="615242" y="106754"/>
                  </a:lnTo>
                  <a:lnTo>
                    <a:pt x="613030" y="105906"/>
                  </a:lnTo>
                  <a:lnTo>
                    <a:pt x="611247" y="104027"/>
                  </a:lnTo>
                  <a:lnTo>
                    <a:pt x="605683" y="98389"/>
                  </a:lnTo>
                  <a:lnTo>
                    <a:pt x="609570" y="88550"/>
                  </a:lnTo>
                  <a:lnTo>
                    <a:pt x="622304" y="88550"/>
                  </a:lnTo>
                  <a:lnTo>
                    <a:pt x="626227" y="92604"/>
                  </a:lnTo>
                  <a:lnTo>
                    <a:pt x="626227" y="103143"/>
                  </a:lnTo>
                  <a:lnTo>
                    <a:pt x="621912" y="106754"/>
                  </a:lnTo>
                  <a:close/>
                </a:path>
                <a:path w="2450465" h="556260">
                  <a:moveTo>
                    <a:pt x="665390" y="106754"/>
                  </a:moveTo>
                  <a:lnTo>
                    <a:pt x="658720" y="106754"/>
                  </a:lnTo>
                  <a:lnTo>
                    <a:pt x="656509" y="105906"/>
                  </a:lnTo>
                  <a:lnTo>
                    <a:pt x="654726" y="104027"/>
                  </a:lnTo>
                  <a:lnTo>
                    <a:pt x="649161" y="98389"/>
                  </a:lnTo>
                  <a:lnTo>
                    <a:pt x="653049" y="88550"/>
                  </a:lnTo>
                  <a:lnTo>
                    <a:pt x="665818" y="88550"/>
                  </a:lnTo>
                  <a:lnTo>
                    <a:pt x="669706" y="92604"/>
                  </a:lnTo>
                  <a:lnTo>
                    <a:pt x="669706" y="103143"/>
                  </a:lnTo>
                  <a:lnTo>
                    <a:pt x="665390" y="106754"/>
                  </a:lnTo>
                  <a:close/>
                </a:path>
                <a:path w="2450465" h="556260">
                  <a:moveTo>
                    <a:pt x="708869" y="106754"/>
                  </a:moveTo>
                  <a:lnTo>
                    <a:pt x="702199" y="106754"/>
                  </a:lnTo>
                  <a:lnTo>
                    <a:pt x="699987" y="105906"/>
                  </a:lnTo>
                  <a:lnTo>
                    <a:pt x="698204" y="104027"/>
                  </a:lnTo>
                  <a:lnTo>
                    <a:pt x="692640" y="98389"/>
                  </a:lnTo>
                  <a:lnTo>
                    <a:pt x="696528" y="88550"/>
                  </a:lnTo>
                  <a:lnTo>
                    <a:pt x="709297" y="88550"/>
                  </a:lnTo>
                  <a:lnTo>
                    <a:pt x="713185" y="92604"/>
                  </a:lnTo>
                  <a:lnTo>
                    <a:pt x="713185" y="103143"/>
                  </a:lnTo>
                  <a:lnTo>
                    <a:pt x="708869" y="106754"/>
                  </a:lnTo>
                  <a:close/>
                </a:path>
                <a:path w="2450465" h="556260">
                  <a:moveTo>
                    <a:pt x="752383" y="106754"/>
                  </a:moveTo>
                  <a:lnTo>
                    <a:pt x="745749" y="106754"/>
                  </a:lnTo>
                  <a:lnTo>
                    <a:pt x="743502" y="105906"/>
                  </a:lnTo>
                  <a:lnTo>
                    <a:pt x="741683" y="104027"/>
                  </a:lnTo>
                  <a:lnTo>
                    <a:pt x="736119" y="98389"/>
                  </a:lnTo>
                  <a:lnTo>
                    <a:pt x="740006" y="88550"/>
                  </a:lnTo>
                  <a:lnTo>
                    <a:pt x="752775" y="88550"/>
                  </a:lnTo>
                  <a:lnTo>
                    <a:pt x="756663" y="92604"/>
                  </a:lnTo>
                  <a:lnTo>
                    <a:pt x="756663" y="103143"/>
                  </a:lnTo>
                  <a:lnTo>
                    <a:pt x="752383" y="106754"/>
                  </a:lnTo>
                  <a:close/>
                </a:path>
                <a:path w="2450465" h="556260">
                  <a:moveTo>
                    <a:pt x="795933" y="106754"/>
                  </a:moveTo>
                  <a:lnTo>
                    <a:pt x="789228" y="106754"/>
                  </a:lnTo>
                  <a:lnTo>
                    <a:pt x="786980" y="105906"/>
                  </a:lnTo>
                  <a:lnTo>
                    <a:pt x="779705" y="98389"/>
                  </a:lnTo>
                  <a:lnTo>
                    <a:pt x="783628" y="88550"/>
                  </a:lnTo>
                  <a:lnTo>
                    <a:pt x="796254" y="88550"/>
                  </a:lnTo>
                  <a:lnTo>
                    <a:pt x="800249" y="92604"/>
                  </a:lnTo>
                  <a:lnTo>
                    <a:pt x="800249" y="103143"/>
                  </a:lnTo>
                  <a:lnTo>
                    <a:pt x="795933" y="106754"/>
                  </a:lnTo>
                  <a:close/>
                </a:path>
                <a:path w="2450465" h="556260">
                  <a:moveTo>
                    <a:pt x="839412" y="106754"/>
                  </a:moveTo>
                  <a:lnTo>
                    <a:pt x="832706" y="106754"/>
                  </a:lnTo>
                  <a:lnTo>
                    <a:pt x="830459" y="105906"/>
                  </a:lnTo>
                  <a:lnTo>
                    <a:pt x="823183" y="98389"/>
                  </a:lnTo>
                  <a:lnTo>
                    <a:pt x="827107" y="88550"/>
                  </a:lnTo>
                  <a:lnTo>
                    <a:pt x="839733" y="88550"/>
                  </a:lnTo>
                  <a:lnTo>
                    <a:pt x="843763" y="92604"/>
                  </a:lnTo>
                  <a:lnTo>
                    <a:pt x="843763" y="103143"/>
                  </a:lnTo>
                  <a:lnTo>
                    <a:pt x="839412" y="106754"/>
                  </a:lnTo>
                  <a:close/>
                </a:path>
                <a:path w="2450465" h="556260">
                  <a:moveTo>
                    <a:pt x="882890" y="106754"/>
                  </a:moveTo>
                  <a:lnTo>
                    <a:pt x="876185" y="106754"/>
                  </a:lnTo>
                  <a:lnTo>
                    <a:pt x="873938" y="105906"/>
                  </a:lnTo>
                  <a:lnTo>
                    <a:pt x="872155" y="104027"/>
                  </a:lnTo>
                  <a:lnTo>
                    <a:pt x="866662" y="98389"/>
                  </a:lnTo>
                  <a:lnTo>
                    <a:pt x="870585" y="88550"/>
                  </a:lnTo>
                  <a:lnTo>
                    <a:pt x="883319" y="88550"/>
                  </a:lnTo>
                  <a:lnTo>
                    <a:pt x="887242" y="92604"/>
                  </a:lnTo>
                  <a:lnTo>
                    <a:pt x="887242" y="103143"/>
                  </a:lnTo>
                  <a:lnTo>
                    <a:pt x="882890" y="106754"/>
                  </a:lnTo>
                  <a:close/>
                </a:path>
                <a:path w="2450465" h="556260">
                  <a:moveTo>
                    <a:pt x="926370" y="106754"/>
                  </a:moveTo>
                  <a:lnTo>
                    <a:pt x="919735" y="106754"/>
                  </a:lnTo>
                  <a:lnTo>
                    <a:pt x="917523" y="105906"/>
                  </a:lnTo>
                  <a:lnTo>
                    <a:pt x="915740" y="104027"/>
                  </a:lnTo>
                  <a:lnTo>
                    <a:pt x="910140" y="98389"/>
                  </a:lnTo>
                  <a:lnTo>
                    <a:pt x="914064" y="88550"/>
                  </a:lnTo>
                  <a:lnTo>
                    <a:pt x="926797" y="88550"/>
                  </a:lnTo>
                  <a:lnTo>
                    <a:pt x="930721" y="92604"/>
                  </a:lnTo>
                  <a:lnTo>
                    <a:pt x="930721" y="103143"/>
                  </a:lnTo>
                  <a:lnTo>
                    <a:pt x="926370" y="106754"/>
                  </a:lnTo>
                  <a:close/>
                </a:path>
                <a:path w="2450465" h="556260">
                  <a:moveTo>
                    <a:pt x="969847" y="106754"/>
                  </a:moveTo>
                  <a:lnTo>
                    <a:pt x="963214" y="106754"/>
                  </a:lnTo>
                  <a:lnTo>
                    <a:pt x="961002" y="105906"/>
                  </a:lnTo>
                  <a:lnTo>
                    <a:pt x="959219" y="104027"/>
                  </a:lnTo>
                  <a:lnTo>
                    <a:pt x="953620" y="98389"/>
                  </a:lnTo>
                  <a:lnTo>
                    <a:pt x="957543" y="88550"/>
                  </a:lnTo>
                  <a:lnTo>
                    <a:pt x="970276" y="88550"/>
                  </a:lnTo>
                  <a:lnTo>
                    <a:pt x="974199" y="92604"/>
                  </a:lnTo>
                  <a:lnTo>
                    <a:pt x="974199" y="103143"/>
                  </a:lnTo>
                  <a:lnTo>
                    <a:pt x="969847" y="106754"/>
                  </a:lnTo>
                  <a:close/>
                </a:path>
                <a:path w="2450465" h="556260">
                  <a:moveTo>
                    <a:pt x="1013326" y="106754"/>
                  </a:moveTo>
                  <a:lnTo>
                    <a:pt x="1006692" y="106754"/>
                  </a:lnTo>
                  <a:lnTo>
                    <a:pt x="1004481" y="105906"/>
                  </a:lnTo>
                  <a:lnTo>
                    <a:pt x="1002697" y="104027"/>
                  </a:lnTo>
                  <a:lnTo>
                    <a:pt x="997097" y="98389"/>
                  </a:lnTo>
                  <a:lnTo>
                    <a:pt x="1001021" y="88550"/>
                  </a:lnTo>
                  <a:lnTo>
                    <a:pt x="1013755" y="88550"/>
                  </a:lnTo>
                  <a:lnTo>
                    <a:pt x="1017678" y="92604"/>
                  </a:lnTo>
                  <a:lnTo>
                    <a:pt x="1017678" y="103143"/>
                  </a:lnTo>
                  <a:lnTo>
                    <a:pt x="1013326" y="106754"/>
                  </a:lnTo>
                  <a:close/>
                </a:path>
                <a:path w="2450465" h="556260">
                  <a:moveTo>
                    <a:pt x="1056876" y="106754"/>
                  </a:moveTo>
                  <a:lnTo>
                    <a:pt x="1050207" y="106754"/>
                  </a:lnTo>
                  <a:lnTo>
                    <a:pt x="1047995" y="105906"/>
                  </a:lnTo>
                  <a:lnTo>
                    <a:pt x="1046176" y="104027"/>
                  </a:lnTo>
                  <a:lnTo>
                    <a:pt x="1040576" y="98389"/>
                  </a:lnTo>
                  <a:lnTo>
                    <a:pt x="1044500" y="88550"/>
                  </a:lnTo>
                  <a:lnTo>
                    <a:pt x="1057233" y="88550"/>
                  </a:lnTo>
                  <a:lnTo>
                    <a:pt x="1061157" y="92604"/>
                  </a:lnTo>
                  <a:lnTo>
                    <a:pt x="1061157" y="103143"/>
                  </a:lnTo>
                  <a:lnTo>
                    <a:pt x="1056876" y="106754"/>
                  </a:lnTo>
                  <a:close/>
                </a:path>
                <a:path w="2450465" h="556260">
                  <a:moveTo>
                    <a:pt x="1100426" y="106754"/>
                  </a:moveTo>
                  <a:lnTo>
                    <a:pt x="1093685" y="106754"/>
                  </a:lnTo>
                  <a:lnTo>
                    <a:pt x="1091474" y="105906"/>
                  </a:lnTo>
                  <a:lnTo>
                    <a:pt x="1084162" y="98389"/>
                  </a:lnTo>
                  <a:lnTo>
                    <a:pt x="1088086" y="88550"/>
                  </a:lnTo>
                  <a:lnTo>
                    <a:pt x="1100712" y="88550"/>
                  </a:lnTo>
                  <a:lnTo>
                    <a:pt x="1104742" y="92604"/>
                  </a:lnTo>
                  <a:lnTo>
                    <a:pt x="1104742" y="103143"/>
                  </a:lnTo>
                  <a:lnTo>
                    <a:pt x="1100426" y="106754"/>
                  </a:lnTo>
                  <a:close/>
                </a:path>
                <a:path w="2450465" h="556260">
                  <a:moveTo>
                    <a:pt x="1143905" y="106754"/>
                  </a:moveTo>
                  <a:lnTo>
                    <a:pt x="1137164" y="106754"/>
                  </a:lnTo>
                  <a:lnTo>
                    <a:pt x="1134953" y="105906"/>
                  </a:lnTo>
                  <a:lnTo>
                    <a:pt x="1127640" y="98389"/>
                  </a:lnTo>
                  <a:lnTo>
                    <a:pt x="1131564" y="88550"/>
                  </a:lnTo>
                  <a:lnTo>
                    <a:pt x="1144190" y="88550"/>
                  </a:lnTo>
                  <a:lnTo>
                    <a:pt x="1148221" y="92604"/>
                  </a:lnTo>
                  <a:lnTo>
                    <a:pt x="1148221" y="103143"/>
                  </a:lnTo>
                  <a:lnTo>
                    <a:pt x="1143905" y="106754"/>
                  </a:lnTo>
                  <a:close/>
                </a:path>
                <a:path w="2450465" h="556260">
                  <a:moveTo>
                    <a:pt x="1187384" y="106754"/>
                  </a:moveTo>
                  <a:lnTo>
                    <a:pt x="1180679" y="106754"/>
                  </a:lnTo>
                  <a:lnTo>
                    <a:pt x="1178431" y="105906"/>
                  </a:lnTo>
                  <a:lnTo>
                    <a:pt x="1171120" y="98389"/>
                  </a:lnTo>
                  <a:lnTo>
                    <a:pt x="1175043" y="88550"/>
                  </a:lnTo>
                  <a:lnTo>
                    <a:pt x="1187776" y="88550"/>
                  </a:lnTo>
                  <a:lnTo>
                    <a:pt x="1191700" y="92604"/>
                  </a:lnTo>
                  <a:lnTo>
                    <a:pt x="1191700" y="103143"/>
                  </a:lnTo>
                  <a:lnTo>
                    <a:pt x="1187384" y="106754"/>
                  </a:lnTo>
                  <a:close/>
                </a:path>
                <a:path w="2450465" h="556260">
                  <a:moveTo>
                    <a:pt x="1230862" y="106754"/>
                  </a:moveTo>
                  <a:lnTo>
                    <a:pt x="1224193" y="106754"/>
                  </a:lnTo>
                  <a:lnTo>
                    <a:pt x="1221981" y="105906"/>
                  </a:lnTo>
                  <a:lnTo>
                    <a:pt x="1220198" y="104027"/>
                  </a:lnTo>
                  <a:lnTo>
                    <a:pt x="1214634" y="98389"/>
                  </a:lnTo>
                  <a:lnTo>
                    <a:pt x="1218522" y="88550"/>
                  </a:lnTo>
                  <a:lnTo>
                    <a:pt x="1231255" y="88550"/>
                  </a:lnTo>
                  <a:lnTo>
                    <a:pt x="1235179" y="92604"/>
                  </a:lnTo>
                  <a:lnTo>
                    <a:pt x="1235179" y="103143"/>
                  </a:lnTo>
                  <a:lnTo>
                    <a:pt x="1230862" y="106754"/>
                  </a:lnTo>
                  <a:close/>
                </a:path>
                <a:path w="2450465" h="556260">
                  <a:moveTo>
                    <a:pt x="1274341" y="106754"/>
                  </a:moveTo>
                  <a:lnTo>
                    <a:pt x="1267672" y="106754"/>
                  </a:lnTo>
                  <a:lnTo>
                    <a:pt x="1265460" y="105906"/>
                  </a:lnTo>
                  <a:lnTo>
                    <a:pt x="1263676" y="104027"/>
                  </a:lnTo>
                  <a:lnTo>
                    <a:pt x="1258112" y="98389"/>
                  </a:lnTo>
                  <a:lnTo>
                    <a:pt x="1262001" y="88550"/>
                  </a:lnTo>
                  <a:lnTo>
                    <a:pt x="1274770" y="88550"/>
                  </a:lnTo>
                  <a:lnTo>
                    <a:pt x="1278657" y="92604"/>
                  </a:lnTo>
                  <a:lnTo>
                    <a:pt x="1278657" y="103143"/>
                  </a:lnTo>
                  <a:lnTo>
                    <a:pt x="1274341" y="106754"/>
                  </a:lnTo>
                  <a:close/>
                </a:path>
                <a:path w="2450465" h="556260">
                  <a:moveTo>
                    <a:pt x="1317820" y="106754"/>
                  </a:moveTo>
                  <a:lnTo>
                    <a:pt x="1311150" y="106754"/>
                  </a:lnTo>
                  <a:lnTo>
                    <a:pt x="1308939" y="105906"/>
                  </a:lnTo>
                  <a:lnTo>
                    <a:pt x="1307155" y="104027"/>
                  </a:lnTo>
                  <a:lnTo>
                    <a:pt x="1301591" y="98389"/>
                  </a:lnTo>
                  <a:lnTo>
                    <a:pt x="1305479" y="88550"/>
                  </a:lnTo>
                  <a:lnTo>
                    <a:pt x="1318248" y="88550"/>
                  </a:lnTo>
                  <a:lnTo>
                    <a:pt x="1322136" y="92604"/>
                  </a:lnTo>
                  <a:lnTo>
                    <a:pt x="1322136" y="103143"/>
                  </a:lnTo>
                  <a:lnTo>
                    <a:pt x="1317820" y="106754"/>
                  </a:lnTo>
                  <a:close/>
                </a:path>
                <a:path w="2450465" h="556260">
                  <a:moveTo>
                    <a:pt x="1361334" y="106754"/>
                  </a:moveTo>
                  <a:lnTo>
                    <a:pt x="1354700" y="106754"/>
                  </a:lnTo>
                  <a:lnTo>
                    <a:pt x="1352453" y="105906"/>
                  </a:lnTo>
                  <a:lnTo>
                    <a:pt x="1350634" y="104027"/>
                  </a:lnTo>
                  <a:lnTo>
                    <a:pt x="1345070" y="98389"/>
                  </a:lnTo>
                  <a:lnTo>
                    <a:pt x="1349065" y="88550"/>
                  </a:lnTo>
                  <a:lnTo>
                    <a:pt x="1361726" y="88550"/>
                  </a:lnTo>
                  <a:lnTo>
                    <a:pt x="1365615" y="92604"/>
                  </a:lnTo>
                  <a:lnTo>
                    <a:pt x="1365615" y="103143"/>
                  </a:lnTo>
                  <a:lnTo>
                    <a:pt x="1361334" y="106754"/>
                  </a:lnTo>
                  <a:close/>
                </a:path>
                <a:path w="2450465" h="556260">
                  <a:moveTo>
                    <a:pt x="1404884" y="106754"/>
                  </a:moveTo>
                  <a:lnTo>
                    <a:pt x="1398179" y="106754"/>
                  </a:lnTo>
                  <a:lnTo>
                    <a:pt x="1395932" y="105906"/>
                  </a:lnTo>
                  <a:lnTo>
                    <a:pt x="1388655" y="98389"/>
                  </a:lnTo>
                  <a:lnTo>
                    <a:pt x="1392579" y="88550"/>
                  </a:lnTo>
                  <a:lnTo>
                    <a:pt x="1405205" y="88550"/>
                  </a:lnTo>
                  <a:lnTo>
                    <a:pt x="1409200" y="92604"/>
                  </a:lnTo>
                  <a:lnTo>
                    <a:pt x="1409200" y="103143"/>
                  </a:lnTo>
                  <a:lnTo>
                    <a:pt x="1404884" y="106754"/>
                  </a:lnTo>
                  <a:close/>
                </a:path>
                <a:path w="2450465" h="556260">
                  <a:moveTo>
                    <a:pt x="1448363" y="106754"/>
                  </a:moveTo>
                  <a:lnTo>
                    <a:pt x="1441658" y="106754"/>
                  </a:lnTo>
                  <a:lnTo>
                    <a:pt x="1439411" y="105906"/>
                  </a:lnTo>
                  <a:lnTo>
                    <a:pt x="1432134" y="98389"/>
                  </a:lnTo>
                  <a:lnTo>
                    <a:pt x="1436058" y="88550"/>
                  </a:lnTo>
                  <a:lnTo>
                    <a:pt x="1448684" y="88550"/>
                  </a:lnTo>
                  <a:lnTo>
                    <a:pt x="1452715" y="92604"/>
                  </a:lnTo>
                  <a:lnTo>
                    <a:pt x="1452715" y="103143"/>
                  </a:lnTo>
                  <a:lnTo>
                    <a:pt x="1448363" y="106754"/>
                  </a:lnTo>
                  <a:close/>
                </a:path>
                <a:path w="2450465" h="556260">
                  <a:moveTo>
                    <a:pt x="1491842" y="106754"/>
                  </a:moveTo>
                  <a:lnTo>
                    <a:pt x="1485137" y="106754"/>
                  </a:lnTo>
                  <a:lnTo>
                    <a:pt x="1482889" y="105906"/>
                  </a:lnTo>
                  <a:lnTo>
                    <a:pt x="1481106" y="104027"/>
                  </a:lnTo>
                  <a:lnTo>
                    <a:pt x="1475613" y="98389"/>
                  </a:lnTo>
                  <a:lnTo>
                    <a:pt x="1479537" y="88550"/>
                  </a:lnTo>
                  <a:lnTo>
                    <a:pt x="1492270" y="88550"/>
                  </a:lnTo>
                  <a:lnTo>
                    <a:pt x="1496193" y="92604"/>
                  </a:lnTo>
                  <a:lnTo>
                    <a:pt x="1496193" y="103143"/>
                  </a:lnTo>
                  <a:lnTo>
                    <a:pt x="1491842" y="106754"/>
                  </a:lnTo>
                  <a:close/>
                </a:path>
                <a:path w="2450465" h="556260">
                  <a:moveTo>
                    <a:pt x="1535320" y="106754"/>
                  </a:moveTo>
                  <a:lnTo>
                    <a:pt x="1528687" y="106754"/>
                  </a:lnTo>
                  <a:lnTo>
                    <a:pt x="1526475" y="105906"/>
                  </a:lnTo>
                  <a:lnTo>
                    <a:pt x="1524691" y="104027"/>
                  </a:lnTo>
                  <a:lnTo>
                    <a:pt x="1519092" y="98389"/>
                  </a:lnTo>
                  <a:lnTo>
                    <a:pt x="1523015" y="88550"/>
                  </a:lnTo>
                  <a:lnTo>
                    <a:pt x="1535748" y="88550"/>
                  </a:lnTo>
                  <a:lnTo>
                    <a:pt x="1539672" y="92604"/>
                  </a:lnTo>
                  <a:lnTo>
                    <a:pt x="1539672" y="103143"/>
                  </a:lnTo>
                  <a:lnTo>
                    <a:pt x="1535320" y="106754"/>
                  </a:lnTo>
                  <a:close/>
                </a:path>
                <a:path w="2450465" h="556260">
                  <a:moveTo>
                    <a:pt x="1578799" y="106754"/>
                  </a:moveTo>
                  <a:lnTo>
                    <a:pt x="1572165" y="106754"/>
                  </a:lnTo>
                  <a:lnTo>
                    <a:pt x="1569954" y="105906"/>
                  </a:lnTo>
                  <a:lnTo>
                    <a:pt x="1568170" y="104027"/>
                  </a:lnTo>
                  <a:lnTo>
                    <a:pt x="1562570" y="98389"/>
                  </a:lnTo>
                  <a:lnTo>
                    <a:pt x="1566494" y="88550"/>
                  </a:lnTo>
                  <a:lnTo>
                    <a:pt x="1579227" y="88550"/>
                  </a:lnTo>
                  <a:lnTo>
                    <a:pt x="1583151" y="92604"/>
                  </a:lnTo>
                  <a:lnTo>
                    <a:pt x="1583151" y="103143"/>
                  </a:lnTo>
                  <a:lnTo>
                    <a:pt x="1578799" y="106754"/>
                  </a:lnTo>
                  <a:close/>
                </a:path>
                <a:path w="2450465" h="556260">
                  <a:moveTo>
                    <a:pt x="1622278" y="106754"/>
                  </a:moveTo>
                  <a:lnTo>
                    <a:pt x="1615644" y="106754"/>
                  </a:lnTo>
                  <a:lnTo>
                    <a:pt x="1613432" y="105906"/>
                  </a:lnTo>
                  <a:lnTo>
                    <a:pt x="1611649" y="104027"/>
                  </a:lnTo>
                  <a:lnTo>
                    <a:pt x="1606049" y="98389"/>
                  </a:lnTo>
                  <a:lnTo>
                    <a:pt x="1609972" y="88550"/>
                  </a:lnTo>
                  <a:lnTo>
                    <a:pt x="1622706" y="88550"/>
                  </a:lnTo>
                  <a:lnTo>
                    <a:pt x="1626630" y="92604"/>
                  </a:lnTo>
                  <a:lnTo>
                    <a:pt x="1626630" y="103143"/>
                  </a:lnTo>
                  <a:lnTo>
                    <a:pt x="1622278" y="106754"/>
                  </a:lnTo>
                  <a:close/>
                </a:path>
                <a:path w="2450465" h="556260">
                  <a:moveTo>
                    <a:pt x="1665828" y="106754"/>
                  </a:moveTo>
                  <a:lnTo>
                    <a:pt x="1659158" y="106754"/>
                  </a:lnTo>
                  <a:lnTo>
                    <a:pt x="1656947" y="105906"/>
                  </a:lnTo>
                  <a:lnTo>
                    <a:pt x="1655127" y="104027"/>
                  </a:lnTo>
                  <a:lnTo>
                    <a:pt x="1649528" y="98389"/>
                  </a:lnTo>
                  <a:lnTo>
                    <a:pt x="1653558" y="88550"/>
                  </a:lnTo>
                  <a:lnTo>
                    <a:pt x="1666184" y="88550"/>
                  </a:lnTo>
                  <a:lnTo>
                    <a:pt x="1670108" y="92604"/>
                  </a:lnTo>
                  <a:lnTo>
                    <a:pt x="1670108" y="103143"/>
                  </a:lnTo>
                  <a:lnTo>
                    <a:pt x="1665828" y="106754"/>
                  </a:lnTo>
                  <a:close/>
                </a:path>
                <a:path w="2450465" h="556260">
                  <a:moveTo>
                    <a:pt x="1709378" y="106754"/>
                  </a:moveTo>
                  <a:lnTo>
                    <a:pt x="1702637" y="106754"/>
                  </a:lnTo>
                  <a:lnTo>
                    <a:pt x="1700425" y="105906"/>
                  </a:lnTo>
                  <a:lnTo>
                    <a:pt x="1693113" y="98389"/>
                  </a:lnTo>
                  <a:lnTo>
                    <a:pt x="1697037" y="88550"/>
                  </a:lnTo>
                  <a:lnTo>
                    <a:pt x="1709663" y="88550"/>
                  </a:lnTo>
                  <a:lnTo>
                    <a:pt x="1713694" y="92604"/>
                  </a:lnTo>
                  <a:lnTo>
                    <a:pt x="1713694" y="103143"/>
                  </a:lnTo>
                  <a:lnTo>
                    <a:pt x="1709378" y="106754"/>
                  </a:lnTo>
                  <a:close/>
                </a:path>
                <a:path w="2450465" h="556260">
                  <a:moveTo>
                    <a:pt x="1752856" y="106754"/>
                  </a:moveTo>
                  <a:lnTo>
                    <a:pt x="1746115" y="106754"/>
                  </a:lnTo>
                  <a:lnTo>
                    <a:pt x="1743904" y="105906"/>
                  </a:lnTo>
                  <a:lnTo>
                    <a:pt x="1736592" y="98389"/>
                  </a:lnTo>
                  <a:lnTo>
                    <a:pt x="1740515" y="88550"/>
                  </a:lnTo>
                  <a:lnTo>
                    <a:pt x="1753142" y="88550"/>
                  </a:lnTo>
                  <a:lnTo>
                    <a:pt x="1757172" y="92604"/>
                  </a:lnTo>
                  <a:lnTo>
                    <a:pt x="1757172" y="103143"/>
                  </a:lnTo>
                  <a:lnTo>
                    <a:pt x="1752856" y="106754"/>
                  </a:lnTo>
                  <a:close/>
                </a:path>
                <a:path w="2450465" h="556260">
                  <a:moveTo>
                    <a:pt x="1796335" y="106754"/>
                  </a:moveTo>
                  <a:lnTo>
                    <a:pt x="1789630" y="106754"/>
                  </a:lnTo>
                  <a:lnTo>
                    <a:pt x="1787383" y="105906"/>
                  </a:lnTo>
                  <a:lnTo>
                    <a:pt x="1780071" y="98389"/>
                  </a:lnTo>
                  <a:lnTo>
                    <a:pt x="1783995" y="88550"/>
                  </a:lnTo>
                  <a:lnTo>
                    <a:pt x="1796727" y="88550"/>
                  </a:lnTo>
                  <a:lnTo>
                    <a:pt x="1800651" y="92604"/>
                  </a:lnTo>
                  <a:lnTo>
                    <a:pt x="1800651" y="103143"/>
                  </a:lnTo>
                  <a:lnTo>
                    <a:pt x="1796335" y="106754"/>
                  </a:lnTo>
                  <a:close/>
                </a:path>
                <a:path w="2450465" h="556260">
                  <a:moveTo>
                    <a:pt x="1839814" y="106754"/>
                  </a:moveTo>
                  <a:lnTo>
                    <a:pt x="1833145" y="106754"/>
                  </a:lnTo>
                  <a:lnTo>
                    <a:pt x="1830933" y="105906"/>
                  </a:lnTo>
                  <a:lnTo>
                    <a:pt x="1829149" y="104027"/>
                  </a:lnTo>
                  <a:lnTo>
                    <a:pt x="1823585" y="98389"/>
                  </a:lnTo>
                  <a:lnTo>
                    <a:pt x="1827472" y="88550"/>
                  </a:lnTo>
                  <a:lnTo>
                    <a:pt x="1840206" y="88550"/>
                  </a:lnTo>
                  <a:lnTo>
                    <a:pt x="1844130" y="92604"/>
                  </a:lnTo>
                  <a:lnTo>
                    <a:pt x="1844130" y="103143"/>
                  </a:lnTo>
                  <a:lnTo>
                    <a:pt x="1839814" y="106754"/>
                  </a:lnTo>
                  <a:close/>
                </a:path>
                <a:path w="2450465" h="556260">
                  <a:moveTo>
                    <a:pt x="1883293" y="106754"/>
                  </a:moveTo>
                  <a:lnTo>
                    <a:pt x="1876622" y="106754"/>
                  </a:lnTo>
                  <a:lnTo>
                    <a:pt x="1874412" y="105906"/>
                  </a:lnTo>
                  <a:lnTo>
                    <a:pt x="1872628" y="104027"/>
                  </a:lnTo>
                  <a:lnTo>
                    <a:pt x="1867064" y="98389"/>
                  </a:lnTo>
                  <a:lnTo>
                    <a:pt x="1870951" y="88550"/>
                  </a:lnTo>
                  <a:lnTo>
                    <a:pt x="1883685" y="88550"/>
                  </a:lnTo>
                  <a:lnTo>
                    <a:pt x="1887608" y="92604"/>
                  </a:lnTo>
                  <a:lnTo>
                    <a:pt x="1887608" y="103143"/>
                  </a:lnTo>
                  <a:lnTo>
                    <a:pt x="1883293" y="106754"/>
                  </a:lnTo>
                  <a:close/>
                </a:path>
                <a:path w="2450465" h="556260">
                  <a:moveTo>
                    <a:pt x="1926771" y="106754"/>
                  </a:moveTo>
                  <a:lnTo>
                    <a:pt x="1920101" y="106754"/>
                  </a:lnTo>
                  <a:lnTo>
                    <a:pt x="1917890" y="105906"/>
                  </a:lnTo>
                  <a:lnTo>
                    <a:pt x="1916107" y="104027"/>
                  </a:lnTo>
                  <a:lnTo>
                    <a:pt x="1910543" y="98389"/>
                  </a:lnTo>
                  <a:lnTo>
                    <a:pt x="1914430" y="88550"/>
                  </a:lnTo>
                  <a:lnTo>
                    <a:pt x="1927199" y="88550"/>
                  </a:lnTo>
                  <a:lnTo>
                    <a:pt x="1931087" y="92604"/>
                  </a:lnTo>
                  <a:lnTo>
                    <a:pt x="1931087" y="103143"/>
                  </a:lnTo>
                  <a:lnTo>
                    <a:pt x="1926771" y="106754"/>
                  </a:lnTo>
                  <a:close/>
                </a:path>
                <a:path w="2450465" h="556260">
                  <a:moveTo>
                    <a:pt x="1970286" y="106754"/>
                  </a:moveTo>
                  <a:lnTo>
                    <a:pt x="1963651" y="106754"/>
                  </a:lnTo>
                  <a:lnTo>
                    <a:pt x="1961405" y="105906"/>
                  </a:lnTo>
                  <a:lnTo>
                    <a:pt x="1959585" y="104027"/>
                  </a:lnTo>
                  <a:lnTo>
                    <a:pt x="1954021" y="98389"/>
                  </a:lnTo>
                  <a:lnTo>
                    <a:pt x="1958016" y="88550"/>
                  </a:lnTo>
                  <a:lnTo>
                    <a:pt x="1970678" y="88550"/>
                  </a:lnTo>
                  <a:lnTo>
                    <a:pt x="1974565" y="92604"/>
                  </a:lnTo>
                  <a:lnTo>
                    <a:pt x="1974565" y="103143"/>
                  </a:lnTo>
                  <a:lnTo>
                    <a:pt x="1970286" y="106754"/>
                  </a:lnTo>
                  <a:close/>
                </a:path>
                <a:path w="2450465" h="556260">
                  <a:moveTo>
                    <a:pt x="2013836" y="106754"/>
                  </a:moveTo>
                  <a:lnTo>
                    <a:pt x="2007130" y="106754"/>
                  </a:lnTo>
                  <a:lnTo>
                    <a:pt x="2004883" y="105906"/>
                  </a:lnTo>
                  <a:lnTo>
                    <a:pt x="1997607" y="98389"/>
                  </a:lnTo>
                  <a:lnTo>
                    <a:pt x="2001530" y="88550"/>
                  </a:lnTo>
                  <a:lnTo>
                    <a:pt x="2014157" y="88550"/>
                  </a:lnTo>
                  <a:lnTo>
                    <a:pt x="2018045" y="92604"/>
                  </a:lnTo>
                  <a:lnTo>
                    <a:pt x="2018151" y="103143"/>
                  </a:lnTo>
                  <a:lnTo>
                    <a:pt x="2013836" y="106754"/>
                  </a:lnTo>
                  <a:close/>
                </a:path>
                <a:path w="2450465" h="556260">
                  <a:moveTo>
                    <a:pt x="2057314" y="106754"/>
                  </a:moveTo>
                  <a:lnTo>
                    <a:pt x="2050608" y="106754"/>
                  </a:lnTo>
                  <a:lnTo>
                    <a:pt x="2048362" y="105906"/>
                  </a:lnTo>
                  <a:lnTo>
                    <a:pt x="2041086" y="98389"/>
                  </a:lnTo>
                  <a:lnTo>
                    <a:pt x="2045009" y="88550"/>
                  </a:lnTo>
                  <a:lnTo>
                    <a:pt x="2057635" y="88550"/>
                  </a:lnTo>
                  <a:lnTo>
                    <a:pt x="2061665" y="92604"/>
                  </a:lnTo>
                  <a:lnTo>
                    <a:pt x="2061665" y="103143"/>
                  </a:lnTo>
                  <a:lnTo>
                    <a:pt x="2057314" y="106754"/>
                  </a:lnTo>
                  <a:close/>
                </a:path>
                <a:path w="2450465" h="556260">
                  <a:moveTo>
                    <a:pt x="2100793" y="106754"/>
                  </a:moveTo>
                  <a:lnTo>
                    <a:pt x="2094087" y="106754"/>
                  </a:lnTo>
                  <a:lnTo>
                    <a:pt x="2091840" y="105906"/>
                  </a:lnTo>
                  <a:lnTo>
                    <a:pt x="2090057" y="104027"/>
                  </a:lnTo>
                  <a:lnTo>
                    <a:pt x="2084564" y="98389"/>
                  </a:lnTo>
                  <a:lnTo>
                    <a:pt x="2088487" y="88550"/>
                  </a:lnTo>
                  <a:lnTo>
                    <a:pt x="2101221" y="88550"/>
                  </a:lnTo>
                  <a:lnTo>
                    <a:pt x="2105145" y="92604"/>
                  </a:lnTo>
                  <a:lnTo>
                    <a:pt x="2105145" y="103143"/>
                  </a:lnTo>
                  <a:lnTo>
                    <a:pt x="2100793" y="106754"/>
                  </a:lnTo>
                  <a:close/>
                </a:path>
                <a:path w="2450465" h="556260">
                  <a:moveTo>
                    <a:pt x="2144272" y="106754"/>
                  </a:moveTo>
                  <a:lnTo>
                    <a:pt x="2137637" y="106754"/>
                  </a:lnTo>
                  <a:lnTo>
                    <a:pt x="2135426" y="105906"/>
                  </a:lnTo>
                  <a:lnTo>
                    <a:pt x="2133643" y="104027"/>
                  </a:lnTo>
                  <a:lnTo>
                    <a:pt x="2128043" y="98389"/>
                  </a:lnTo>
                  <a:lnTo>
                    <a:pt x="2131966" y="88550"/>
                  </a:lnTo>
                  <a:lnTo>
                    <a:pt x="2144700" y="88550"/>
                  </a:lnTo>
                  <a:lnTo>
                    <a:pt x="2148623" y="92604"/>
                  </a:lnTo>
                  <a:lnTo>
                    <a:pt x="2148623" y="103143"/>
                  </a:lnTo>
                  <a:lnTo>
                    <a:pt x="2144272" y="106754"/>
                  </a:lnTo>
                  <a:close/>
                </a:path>
                <a:path w="2450465" h="556260">
                  <a:moveTo>
                    <a:pt x="2187751" y="106754"/>
                  </a:moveTo>
                  <a:lnTo>
                    <a:pt x="2181116" y="106754"/>
                  </a:lnTo>
                  <a:lnTo>
                    <a:pt x="2178905" y="105906"/>
                  </a:lnTo>
                  <a:lnTo>
                    <a:pt x="2177122" y="104027"/>
                  </a:lnTo>
                  <a:lnTo>
                    <a:pt x="2171522" y="98389"/>
                  </a:lnTo>
                  <a:lnTo>
                    <a:pt x="2175445" y="88550"/>
                  </a:lnTo>
                  <a:lnTo>
                    <a:pt x="2188178" y="88550"/>
                  </a:lnTo>
                  <a:lnTo>
                    <a:pt x="2192101" y="92604"/>
                  </a:lnTo>
                  <a:lnTo>
                    <a:pt x="2192101" y="103143"/>
                  </a:lnTo>
                  <a:lnTo>
                    <a:pt x="2187751" y="106754"/>
                  </a:lnTo>
                  <a:close/>
                </a:path>
                <a:path w="2450465" h="556260">
                  <a:moveTo>
                    <a:pt x="2231301" y="106754"/>
                  </a:moveTo>
                  <a:lnTo>
                    <a:pt x="2224630" y="106754"/>
                  </a:lnTo>
                  <a:lnTo>
                    <a:pt x="2222420" y="105906"/>
                  </a:lnTo>
                  <a:lnTo>
                    <a:pt x="2220600" y="104027"/>
                  </a:lnTo>
                  <a:lnTo>
                    <a:pt x="2215001" y="98389"/>
                  </a:lnTo>
                  <a:lnTo>
                    <a:pt x="2218924" y="88550"/>
                  </a:lnTo>
                  <a:lnTo>
                    <a:pt x="2231657" y="88550"/>
                  </a:lnTo>
                  <a:lnTo>
                    <a:pt x="2235580" y="92604"/>
                  </a:lnTo>
                  <a:lnTo>
                    <a:pt x="2235580" y="103143"/>
                  </a:lnTo>
                  <a:lnTo>
                    <a:pt x="2231301" y="106754"/>
                  </a:lnTo>
                  <a:close/>
                </a:path>
                <a:path w="2450465" h="556260">
                  <a:moveTo>
                    <a:pt x="2274779" y="106754"/>
                  </a:moveTo>
                  <a:lnTo>
                    <a:pt x="2268109" y="106754"/>
                  </a:lnTo>
                  <a:lnTo>
                    <a:pt x="2265897" y="105906"/>
                  </a:lnTo>
                  <a:lnTo>
                    <a:pt x="2264079" y="104027"/>
                  </a:lnTo>
                  <a:lnTo>
                    <a:pt x="2258479" y="98389"/>
                  </a:lnTo>
                  <a:lnTo>
                    <a:pt x="2262509" y="88550"/>
                  </a:lnTo>
                  <a:lnTo>
                    <a:pt x="2275136" y="88550"/>
                  </a:lnTo>
                  <a:lnTo>
                    <a:pt x="2279059" y="92604"/>
                  </a:lnTo>
                  <a:lnTo>
                    <a:pt x="2279059" y="103143"/>
                  </a:lnTo>
                  <a:lnTo>
                    <a:pt x="2274779" y="106754"/>
                  </a:lnTo>
                  <a:close/>
                </a:path>
                <a:path w="2450465" h="556260">
                  <a:moveTo>
                    <a:pt x="2318329" y="106754"/>
                  </a:moveTo>
                  <a:lnTo>
                    <a:pt x="2311588" y="106754"/>
                  </a:lnTo>
                  <a:lnTo>
                    <a:pt x="2309376" y="105906"/>
                  </a:lnTo>
                  <a:lnTo>
                    <a:pt x="2302065" y="98389"/>
                  </a:lnTo>
                  <a:lnTo>
                    <a:pt x="2305988" y="88550"/>
                  </a:lnTo>
                  <a:lnTo>
                    <a:pt x="2318615" y="88550"/>
                  </a:lnTo>
                  <a:lnTo>
                    <a:pt x="2322538" y="92604"/>
                  </a:lnTo>
                  <a:lnTo>
                    <a:pt x="2322645" y="103143"/>
                  </a:lnTo>
                  <a:lnTo>
                    <a:pt x="2318329" y="106754"/>
                  </a:lnTo>
                  <a:close/>
                </a:path>
                <a:path w="2450465" h="556260">
                  <a:moveTo>
                    <a:pt x="2361808" y="106754"/>
                  </a:moveTo>
                  <a:lnTo>
                    <a:pt x="2355066" y="106754"/>
                  </a:lnTo>
                  <a:lnTo>
                    <a:pt x="2352855" y="105906"/>
                  </a:lnTo>
                  <a:lnTo>
                    <a:pt x="2345544" y="98389"/>
                  </a:lnTo>
                  <a:lnTo>
                    <a:pt x="2349467" y="88550"/>
                  </a:lnTo>
                  <a:lnTo>
                    <a:pt x="2362093" y="88550"/>
                  </a:lnTo>
                  <a:lnTo>
                    <a:pt x="2366123" y="92604"/>
                  </a:lnTo>
                  <a:lnTo>
                    <a:pt x="2366123" y="103143"/>
                  </a:lnTo>
                  <a:lnTo>
                    <a:pt x="2361808" y="106754"/>
                  </a:lnTo>
                  <a:close/>
                </a:path>
                <a:path w="2450465" h="556260">
                  <a:moveTo>
                    <a:pt x="2405287" y="106754"/>
                  </a:moveTo>
                  <a:lnTo>
                    <a:pt x="2398581" y="106754"/>
                  </a:lnTo>
                  <a:lnTo>
                    <a:pt x="2396333" y="105906"/>
                  </a:lnTo>
                  <a:lnTo>
                    <a:pt x="2389022" y="98389"/>
                  </a:lnTo>
                  <a:lnTo>
                    <a:pt x="2392945" y="88550"/>
                  </a:lnTo>
                  <a:lnTo>
                    <a:pt x="2405679" y="88550"/>
                  </a:lnTo>
                  <a:lnTo>
                    <a:pt x="2409602" y="92604"/>
                  </a:lnTo>
                  <a:lnTo>
                    <a:pt x="2409602" y="103143"/>
                  </a:lnTo>
                  <a:lnTo>
                    <a:pt x="2405287" y="106754"/>
                  </a:lnTo>
                  <a:close/>
                </a:path>
                <a:path w="2450465" h="556260">
                  <a:moveTo>
                    <a:pt x="2437315" y="148136"/>
                  </a:moveTo>
                  <a:lnTo>
                    <a:pt x="2436103" y="146552"/>
                  </a:lnTo>
                  <a:lnTo>
                    <a:pt x="2435533" y="144562"/>
                  </a:lnTo>
                  <a:lnTo>
                    <a:pt x="2435581" y="139735"/>
                  </a:lnTo>
                  <a:lnTo>
                    <a:pt x="2436638" y="137303"/>
                  </a:lnTo>
                  <a:lnTo>
                    <a:pt x="2438778" y="135571"/>
                  </a:lnTo>
                  <a:lnTo>
                    <a:pt x="2438196" y="139845"/>
                  </a:lnTo>
                  <a:lnTo>
                    <a:pt x="2437315" y="148136"/>
                  </a:lnTo>
                  <a:close/>
                </a:path>
                <a:path w="2450465" h="556260">
                  <a:moveTo>
                    <a:pt x="58187" y="148947"/>
                  </a:moveTo>
                  <a:lnTo>
                    <a:pt x="52373" y="138813"/>
                  </a:lnTo>
                  <a:lnTo>
                    <a:pt x="49590" y="133839"/>
                  </a:lnTo>
                  <a:lnTo>
                    <a:pt x="50375" y="133618"/>
                  </a:lnTo>
                  <a:lnTo>
                    <a:pt x="51160" y="133470"/>
                  </a:lnTo>
                  <a:lnTo>
                    <a:pt x="59756" y="133470"/>
                  </a:lnTo>
                  <a:lnTo>
                    <a:pt x="63679" y="143309"/>
                  </a:lnTo>
                  <a:lnTo>
                    <a:pt x="58187" y="148947"/>
                  </a:lnTo>
                  <a:close/>
                </a:path>
                <a:path w="2450465" h="556260">
                  <a:moveTo>
                    <a:pt x="1970286" y="151674"/>
                  </a:moveTo>
                  <a:lnTo>
                    <a:pt x="1963651" y="151674"/>
                  </a:lnTo>
                  <a:lnTo>
                    <a:pt x="1961405" y="150827"/>
                  </a:lnTo>
                  <a:lnTo>
                    <a:pt x="1959585" y="148947"/>
                  </a:lnTo>
                  <a:lnTo>
                    <a:pt x="1954021" y="143309"/>
                  </a:lnTo>
                  <a:lnTo>
                    <a:pt x="1958016" y="133470"/>
                  </a:lnTo>
                  <a:lnTo>
                    <a:pt x="1970678" y="133470"/>
                  </a:lnTo>
                  <a:lnTo>
                    <a:pt x="1974565" y="137524"/>
                  </a:lnTo>
                  <a:lnTo>
                    <a:pt x="1974565" y="148063"/>
                  </a:lnTo>
                  <a:lnTo>
                    <a:pt x="1970286" y="151674"/>
                  </a:lnTo>
                  <a:close/>
                </a:path>
                <a:path w="2450465" h="556260">
                  <a:moveTo>
                    <a:pt x="2013836" y="151674"/>
                  </a:moveTo>
                  <a:lnTo>
                    <a:pt x="2007130" y="151674"/>
                  </a:lnTo>
                  <a:lnTo>
                    <a:pt x="2004883" y="150827"/>
                  </a:lnTo>
                  <a:lnTo>
                    <a:pt x="1997607" y="143309"/>
                  </a:lnTo>
                  <a:lnTo>
                    <a:pt x="2001530" y="133470"/>
                  </a:lnTo>
                  <a:lnTo>
                    <a:pt x="2014157" y="133470"/>
                  </a:lnTo>
                  <a:lnTo>
                    <a:pt x="2018045" y="137524"/>
                  </a:lnTo>
                  <a:lnTo>
                    <a:pt x="2018151" y="148063"/>
                  </a:lnTo>
                  <a:lnTo>
                    <a:pt x="2013836" y="151674"/>
                  </a:lnTo>
                  <a:close/>
                </a:path>
                <a:path w="2450465" h="556260">
                  <a:moveTo>
                    <a:pt x="2057314" y="151674"/>
                  </a:moveTo>
                  <a:lnTo>
                    <a:pt x="2050608" y="151674"/>
                  </a:lnTo>
                  <a:lnTo>
                    <a:pt x="2048362" y="150827"/>
                  </a:lnTo>
                  <a:lnTo>
                    <a:pt x="2041086" y="143309"/>
                  </a:lnTo>
                  <a:lnTo>
                    <a:pt x="2045009" y="133470"/>
                  </a:lnTo>
                  <a:lnTo>
                    <a:pt x="2057635" y="133470"/>
                  </a:lnTo>
                  <a:lnTo>
                    <a:pt x="2061665" y="137524"/>
                  </a:lnTo>
                  <a:lnTo>
                    <a:pt x="2061665" y="148063"/>
                  </a:lnTo>
                  <a:lnTo>
                    <a:pt x="2057314" y="151674"/>
                  </a:lnTo>
                  <a:close/>
                </a:path>
                <a:path w="2450465" h="556260">
                  <a:moveTo>
                    <a:pt x="2100793" y="151674"/>
                  </a:moveTo>
                  <a:lnTo>
                    <a:pt x="2094087" y="151674"/>
                  </a:lnTo>
                  <a:lnTo>
                    <a:pt x="2091840" y="150827"/>
                  </a:lnTo>
                  <a:lnTo>
                    <a:pt x="2090057" y="148947"/>
                  </a:lnTo>
                  <a:lnTo>
                    <a:pt x="2084564" y="143309"/>
                  </a:lnTo>
                  <a:lnTo>
                    <a:pt x="2088487" y="133470"/>
                  </a:lnTo>
                  <a:lnTo>
                    <a:pt x="2101221" y="133470"/>
                  </a:lnTo>
                  <a:lnTo>
                    <a:pt x="2105145" y="137524"/>
                  </a:lnTo>
                  <a:lnTo>
                    <a:pt x="2105145" y="148063"/>
                  </a:lnTo>
                  <a:lnTo>
                    <a:pt x="2100793" y="151674"/>
                  </a:lnTo>
                  <a:close/>
                </a:path>
                <a:path w="2450465" h="556260">
                  <a:moveTo>
                    <a:pt x="2144272" y="151674"/>
                  </a:moveTo>
                  <a:lnTo>
                    <a:pt x="2137637" y="151674"/>
                  </a:lnTo>
                  <a:lnTo>
                    <a:pt x="2135426" y="150827"/>
                  </a:lnTo>
                  <a:lnTo>
                    <a:pt x="2133643" y="148947"/>
                  </a:lnTo>
                  <a:lnTo>
                    <a:pt x="2128043" y="143309"/>
                  </a:lnTo>
                  <a:lnTo>
                    <a:pt x="2131966" y="133470"/>
                  </a:lnTo>
                  <a:lnTo>
                    <a:pt x="2144700" y="133470"/>
                  </a:lnTo>
                  <a:lnTo>
                    <a:pt x="2148623" y="137524"/>
                  </a:lnTo>
                  <a:lnTo>
                    <a:pt x="2148623" y="148063"/>
                  </a:lnTo>
                  <a:lnTo>
                    <a:pt x="2144272" y="151674"/>
                  </a:lnTo>
                  <a:close/>
                </a:path>
                <a:path w="2450465" h="556260">
                  <a:moveTo>
                    <a:pt x="2187751" y="151674"/>
                  </a:moveTo>
                  <a:lnTo>
                    <a:pt x="2181116" y="151674"/>
                  </a:lnTo>
                  <a:lnTo>
                    <a:pt x="2178905" y="150827"/>
                  </a:lnTo>
                  <a:lnTo>
                    <a:pt x="2177122" y="148947"/>
                  </a:lnTo>
                  <a:lnTo>
                    <a:pt x="2171522" y="143309"/>
                  </a:lnTo>
                  <a:lnTo>
                    <a:pt x="2175445" y="133470"/>
                  </a:lnTo>
                  <a:lnTo>
                    <a:pt x="2188178" y="133470"/>
                  </a:lnTo>
                  <a:lnTo>
                    <a:pt x="2192101" y="137524"/>
                  </a:lnTo>
                  <a:lnTo>
                    <a:pt x="2192101" y="148063"/>
                  </a:lnTo>
                  <a:lnTo>
                    <a:pt x="2187751" y="151674"/>
                  </a:lnTo>
                  <a:close/>
                </a:path>
                <a:path w="2450465" h="556260">
                  <a:moveTo>
                    <a:pt x="2231301" y="151674"/>
                  </a:moveTo>
                  <a:lnTo>
                    <a:pt x="2224630" y="151674"/>
                  </a:lnTo>
                  <a:lnTo>
                    <a:pt x="2222420" y="150827"/>
                  </a:lnTo>
                  <a:lnTo>
                    <a:pt x="2220600" y="148947"/>
                  </a:lnTo>
                  <a:lnTo>
                    <a:pt x="2215001" y="143309"/>
                  </a:lnTo>
                  <a:lnTo>
                    <a:pt x="2218924" y="133470"/>
                  </a:lnTo>
                  <a:lnTo>
                    <a:pt x="2231657" y="133470"/>
                  </a:lnTo>
                  <a:lnTo>
                    <a:pt x="2235580" y="137524"/>
                  </a:lnTo>
                  <a:lnTo>
                    <a:pt x="2235580" y="148063"/>
                  </a:lnTo>
                  <a:lnTo>
                    <a:pt x="2231301" y="151674"/>
                  </a:lnTo>
                  <a:close/>
                </a:path>
                <a:path w="2450465" h="556260">
                  <a:moveTo>
                    <a:pt x="2274779" y="151674"/>
                  </a:moveTo>
                  <a:lnTo>
                    <a:pt x="2268109" y="151674"/>
                  </a:lnTo>
                  <a:lnTo>
                    <a:pt x="2265897" y="150827"/>
                  </a:lnTo>
                  <a:lnTo>
                    <a:pt x="2264079" y="148947"/>
                  </a:lnTo>
                  <a:lnTo>
                    <a:pt x="2258479" y="143309"/>
                  </a:lnTo>
                  <a:lnTo>
                    <a:pt x="2262509" y="133470"/>
                  </a:lnTo>
                  <a:lnTo>
                    <a:pt x="2275136" y="133470"/>
                  </a:lnTo>
                  <a:lnTo>
                    <a:pt x="2279059" y="137524"/>
                  </a:lnTo>
                  <a:lnTo>
                    <a:pt x="2279059" y="148063"/>
                  </a:lnTo>
                  <a:lnTo>
                    <a:pt x="2274779" y="151674"/>
                  </a:lnTo>
                  <a:close/>
                </a:path>
                <a:path w="2450465" h="556260">
                  <a:moveTo>
                    <a:pt x="2318329" y="151674"/>
                  </a:moveTo>
                  <a:lnTo>
                    <a:pt x="2311588" y="151674"/>
                  </a:lnTo>
                  <a:lnTo>
                    <a:pt x="2309376" y="150827"/>
                  </a:lnTo>
                  <a:lnTo>
                    <a:pt x="2302065" y="143309"/>
                  </a:lnTo>
                  <a:lnTo>
                    <a:pt x="2305988" y="133470"/>
                  </a:lnTo>
                  <a:lnTo>
                    <a:pt x="2318615" y="133470"/>
                  </a:lnTo>
                  <a:lnTo>
                    <a:pt x="2322645" y="137524"/>
                  </a:lnTo>
                  <a:lnTo>
                    <a:pt x="2322645" y="148063"/>
                  </a:lnTo>
                  <a:lnTo>
                    <a:pt x="2318329" y="151674"/>
                  </a:lnTo>
                  <a:close/>
                </a:path>
                <a:path w="2450465" h="556260">
                  <a:moveTo>
                    <a:pt x="2361808" y="151674"/>
                  </a:moveTo>
                  <a:lnTo>
                    <a:pt x="2355066" y="151674"/>
                  </a:lnTo>
                  <a:lnTo>
                    <a:pt x="2352855" y="150827"/>
                  </a:lnTo>
                  <a:lnTo>
                    <a:pt x="2345544" y="143309"/>
                  </a:lnTo>
                  <a:lnTo>
                    <a:pt x="2349467" y="133470"/>
                  </a:lnTo>
                  <a:lnTo>
                    <a:pt x="2362093" y="133470"/>
                  </a:lnTo>
                  <a:lnTo>
                    <a:pt x="2366123" y="137524"/>
                  </a:lnTo>
                  <a:lnTo>
                    <a:pt x="2366123" y="148063"/>
                  </a:lnTo>
                  <a:lnTo>
                    <a:pt x="2361808" y="151674"/>
                  </a:lnTo>
                  <a:close/>
                </a:path>
                <a:path w="2450465" h="556260">
                  <a:moveTo>
                    <a:pt x="2405287" y="151674"/>
                  </a:moveTo>
                  <a:lnTo>
                    <a:pt x="2398581" y="151674"/>
                  </a:lnTo>
                  <a:lnTo>
                    <a:pt x="2396333" y="150827"/>
                  </a:lnTo>
                  <a:lnTo>
                    <a:pt x="2389022" y="143309"/>
                  </a:lnTo>
                  <a:lnTo>
                    <a:pt x="2392945" y="133470"/>
                  </a:lnTo>
                  <a:lnTo>
                    <a:pt x="2405679" y="133470"/>
                  </a:lnTo>
                  <a:lnTo>
                    <a:pt x="2409602" y="137524"/>
                  </a:lnTo>
                  <a:lnTo>
                    <a:pt x="2409602" y="148063"/>
                  </a:lnTo>
                  <a:lnTo>
                    <a:pt x="2405287" y="151674"/>
                  </a:lnTo>
                  <a:close/>
                </a:path>
                <a:path w="2450465" h="556260">
                  <a:moveTo>
                    <a:pt x="99882" y="151711"/>
                  </a:moveTo>
                  <a:lnTo>
                    <a:pt x="93212" y="151711"/>
                  </a:lnTo>
                  <a:lnTo>
                    <a:pt x="91036" y="150900"/>
                  </a:lnTo>
                  <a:lnTo>
                    <a:pt x="89253" y="149095"/>
                  </a:lnTo>
                  <a:lnTo>
                    <a:pt x="83689" y="143309"/>
                  </a:lnTo>
                  <a:lnTo>
                    <a:pt x="87576" y="133470"/>
                  </a:lnTo>
                  <a:lnTo>
                    <a:pt x="100345" y="133470"/>
                  </a:lnTo>
                  <a:lnTo>
                    <a:pt x="104233" y="137524"/>
                  </a:lnTo>
                  <a:lnTo>
                    <a:pt x="104233" y="148100"/>
                  </a:lnTo>
                  <a:lnTo>
                    <a:pt x="99882" y="151711"/>
                  </a:lnTo>
                  <a:close/>
                </a:path>
                <a:path w="2450465" h="556260">
                  <a:moveTo>
                    <a:pt x="143360" y="151711"/>
                  </a:moveTo>
                  <a:lnTo>
                    <a:pt x="136691" y="151711"/>
                  </a:lnTo>
                  <a:lnTo>
                    <a:pt x="134515" y="150900"/>
                  </a:lnTo>
                  <a:lnTo>
                    <a:pt x="132731" y="149095"/>
                  </a:lnTo>
                  <a:lnTo>
                    <a:pt x="127167" y="143309"/>
                  </a:lnTo>
                  <a:lnTo>
                    <a:pt x="131055" y="133470"/>
                  </a:lnTo>
                  <a:lnTo>
                    <a:pt x="143824" y="133470"/>
                  </a:lnTo>
                  <a:lnTo>
                    <a:pt x="147712" y="137524"/>
                  </a:lnTo>
                  <a:lnTo>
                    <a:pt x="147712" y="148100"/>
                  </a:lnTo>
                  <a:lnTo>
                    <a:pt x="143360" y="151711"/>
                  </a:lnTo>
                  <a:close/>
                </a:path>
                <a:path w="2450465" h="556260">
                  <a:moveTo>
                    <a:pt x="186946" y="151711"/>
                  </a:moveTo>
                  <a:lnTo>
                    <a:pt x="180241" y="151711"/>
                  </a:lnTo>
                  <a:lnTo>
                    <a:pt x="178029" y="150900"/>
                  </a:lnTo>
                  <a:lnTo>
                    <a:pt x="176210" y="149095"/>
                  </a:lnTo>
                  <a:lnTo>
                    <a:pt x="170646" y="143309"/>
                  </a:lnTo>
                  <a:lnTo>
                    <a:pt x="174676" y="133470"/>
                  </a:lnTo>
                  <a:lnTo>
                    <a:pt x="187303" y="133470"/>
                  </a:lnTo>
                  <a:lnTo>
                    <a:pt x="191190" y="137524"/>
                  </a:lnTo>
                  <a:lnTo>
                    <a:pt x="191333" y="142609"/>
                  </a:lnTo>
                  <a:lnTo>
                    <a:pt x="191333" y="148100"/>
                  </a:lnTo>
                  <a:lnTo>
                    <a:pt x="186946" y="151711"/>
                  </a:lnTo>
                  <a:close/>
                </a:path>
                <a:path w="2450465" h="556260">
                  <a:moveTo>
                    <a:pt x="230425" y="151711"/>
                  </a:moveTo>
                  <a:lnTo>
                    <a:pt x="223719" y="151711"/>
                  </a:lnTo>
                  <a:lnTo>
                    <a:pt x="221508" y="150900"/>
                  </a:lnTo>
                  <a:lnTo>
                    <a:pt x="219689" y="149095"/>
                  </a:lnTo>
                  <a:lnTo>
                    <a:pt x="214232" y="143309"/>
                  </a:lnTo>
                  <a:lnTo>
                    <a:pt x="218155" y="133470"/>
                  </a:lnTo>
                  <a:lnTo>
                    <a:pt x="230781" y="133470"/>
                  </a:lnTo>
                  <a:lnTo>
                    <a:pt x="234812" y="137524"/>
                  </a:lnTo>
                  <a:lnTo>
                    <a:pt x="234812" y="148100"/>
                  </a:lnTo>
                  <a:lnTo>
                    <a:pt x="230425" y="151711"/>
                  </a:lnTo>
                  <a:close/>
                </a:path>
                <a:path w="2450465" h="556260">
                  <a:moveTo>
                    <a:pt x="273904" y="151711"/>
                  </a:moveTo>
                  <a:lnTo>
                    <a:pt x="267198" y="151711"/>
                  </a:lnTo>
                  <a:lnTo>
                    <a:pt x="264987" y="150900"/>
                  </a:lnTo>
                  <a:lnTo>
                    <a:pt x="263203" y="149095"/>
                  </a:lnTo>
                  <a:lnTo>
                    <a:pt x="257710" y="143309"/>
                  </a:lnTo>
                  <a:lnTo>
                    <a:pt x="261634" y="133470"/>
                  </a:lnTo>
                  <a:lnTo>
                    <a:pt x="274367" y="133470"/>
                  </a:lnTo>
                  <a:lnTo>
                    <a:pt x="278291" y="137524"/>
                  </a:lnTo>
                  <a:lnTo>
                    <a:pt x="278291" y="148100"/>
                  </a:lnTo>
                  <a:lnTo>
                    <a:pt x="273904" y="151711"/>
                  </a:lnTo>
                  <a:close/>
                </a:path>
                <a:path w="2450465" h="556260">
                  <a:moveTo>
                    <a:pt x="317382" y="151711"/>
                  </a:moveTo>
                  <a:lnTo>
                    <a:pt x="310712" y="151711"/>
                  </a:lnTo>
                  <a:lnTo>
                    <a:pt x="308537" y="150900"/>
                  </a:lnTo>
                  <a:lnTo>
                    <a:pt x="301189" y="143309"/>
                  </a:lnTo>
                  <a:lnTo>
                    <a:pt x="305113" y="133470"/>
                  </a:lnTo>
                  <a:lnTo>
                    <a:pt x="317846" y="133470"/>
                  </a:lnTo>
                  <a:lnTo>
                    <a:pt x="321769" y="137524"/>
                  </a:lnTo>
                  <a:lnTo>
                    <a:pt x="321769" y="148100"/>
                  </a:lnTo>
                  <a:lnTo>
                    <a:pt x="317382" y="151711"/>
                  </a:lnTo>
                  <a:close/>
                </a:path>
                <a:path w="2450465" h="556260">
                  <a:moveTo>
                    <a:pt x="360861" y="151711"/>
                  </a:moveTo>
                  <a:lnTo>
                    <a:pt x="354191" y="151711"/>
                  </a:lnTo>
                  <a:lnTo>
                    <a:pt x="352015" y="150900"/>
                  </a:lnTo>
                  <a:lnTo>
                    <a:pt x="344668" y="143309"/>
                  </a:lnTo>
                  <a:lnTo>
                    <a:pt x="348591" y="133470"/>
                  </a:lnTo>
                  <a:lnTo>
                    <a:pt x="361324" y="133470"/>
                  </a:lnTo>
                  <a:lnTo>
                    <a:pt x="365248" y="137524"/>
                  </a:lnTo>
                  <a:lnTo>
                    <a:pt x="365248" y="148100"/>
                  </a:lnTo>
                  <a:lnTo>
                    <a:pt x="360861" y="151711"/>
                  </a:lnTo>
                  <a:close/>
                </a:path>
                <a:path w="2450465" h="556260">
                  <a:moveTo>
                    <a:pt x="404340" y="151711"/>
                  </a:moveTo>
                  <a:lnTo>
                    <a:pt x="397670" y="151711"/>
                  </a:lnTo>
                  <a:lnTo>
                    <a:pt x="395494" y="150900"/>
                  </a:lnTo>
                  <a:lnTo>
                    <a:pt x="388147" y="143309"/>
                  </a:lnTo>
                  <a:lnTo>
                    <a:pt x="392070" y="133470"/>
                  </a:lnTo>
                  <a:lnTo>
                    <a:pt x="404803" y="133470"/>
                  </a:lnTo>
                  <a:lnTo>
                    <a:pt x="408727" y="137524"/>
                  </a:lnTo>
                  <a:lnTo>
                    <a:pt x="408727" y="148100"/>
                  </a:lnTo>
                  <a:lnTo>
                    <a:pt x="404340" y="151711"/>
                  </a:lnTo>
                  <a:close/>
                </a:path>
                <a:path w="2450465" h="556260">
                  <a:moveTo>
                    <a:pt x="447890" y="151711"/>
                  </a:moveTo>
                  <a:lnTo>
                    <a:pt x="441220" y="151711"/>
                  </a:lnTo>
                  <a:lnTo>
                    <a:pt x="439008" y="150900"/>
                  </a:lnTo>
                  <a:lnTo>
                    <a:pt x="437225" y="149095"/>
                  </a:lnTo>
                  <a:lnTo>
                    <a:pt x="431625" y="143309"/>
                  </a:lnTo>
                  <a:lnTo>
                    <a:pt x="435549" y="133470"/>
                  </a:lnTo>
                  <a:lnTo>
                    <a:pt x="448282" y="133470"/>
                  </a:lnTo>
                  <a:lnTo>
                    <a:pt x="452205" y="137524"/>
                  </a:lnTo>
                  <a:lnTo>
                    <a:pt x="452205" y="148100"/>
                  </a:lnTo>
                  <a:lnTo>
                    <a:pt x="447890" y="151711"/>
                  </a:lnTo>
                  <a:close/>
                </a:path>
                <a:path w="2450465" h="556260">
                  <a:moveTo>
                    <a:pt x="491440" y="151711"/>
                  </a:moveTo>
                  <a:lnTo>
                    <a:pt x="484699" y="151711"/>
                  </a:lnTo>
                  <a:lnTo>
                    <a:pt x="482487" y="150900"/>
                  </a:lnTo>
                  <a:lnTo>
                    <a:pt x="480704" y="149095"/>
                  </a:lnTo>
                  <a:lnTo>
                    <a:pt x="475104" y="143309"/>
                  </a:lnTo>
                  <a:lnTo>
                    <a:pt x="479134" y="133470"/>
                  </a:lnTo>
                  <a:lnTo>
                    <a:pt x="491761" y="133470"/>
                  </a:lnTo>
                  <a:lnTo>
                    <a:pt x="495791" y="137524"/>
                  </a:lnTo>
                  <a:lnTo>
                    <a:pt x="495791" y="148100"/>
                  </a:lnTo>
                  <a:lnTo>
                    <a:pt x="491440" y="151711"/>
                  </a:lnTo>
                  <a:close/>
                </a:path>
                <a:path w="2450465" h="556260">
                  <a:moveTo>
                    <a:pt x="534918" y="151711"/>
                  </a:moveTo>
                  <a:lnTo>
                    <a:pt x="528177" y="151711"/>
                  </a:lnTo>
                  <a:lnTo>
                    <a:pt x="525966" y="150900"/>
                  </a:lnTo>
                  <a:lnTo>
                    <a:pt x="524182" y="149095"/>
                  </a:lnTo>
                  <a:lnTo>
                    <a:pt x="518690" y="143309"/>
                  </a:lnTo>
                  <a:lnTo>
                    <a:pt x="522613" y="133470"/>
                  </a:lnTo>
                  <a:lnTo>
                    <a:pt x="535239" y="133470"/>
                  </a:lnTo>
                  <a:lnTo>
                    <a:pt x="539270" y="137524"/>
                  </a:lnTo>
                  <a:lnTo>
                    <a:pt x="539270" y="148100"/>
                  </a:lnTo>
                  <a:lnTo>
                    <a:pt x="534918" y="151711"/>
                  </a:lnTo>
                  <a:close/>
                </a:path>
                <a:path w="2450465" h="556260">
                  <a:moveTo>
                    <a:pt x="578397" y="151711"/>
                  </a:moveTo>
                  <a:lnTo>
                    <a:pt x="571656" y="151711"/>
                  </a:lnTo>
                  <a:lnTo>
                    <a:pt x="569444" y="150900"/>
                  </a:lnTo>
                  <a:lnTo>
                    <a:pt x="567661" y="149095"/>
                  </a:lnTo>
                  <a:lnTo>
                    <a:pt x="562168" y="143309"/>
                  </a:lnTo>
                  <a:lnTo>
                    <a:pt x="566092" y="133470"/>
                  </a:lnTo>
                  <a:lnTo>
                    <a:pt x="578825" y="133470"/>
                  </a:lnTo>
                  <a:lnTo>
                    <a:pt x="582748" y="137524"/>
                  </a:lnTo>
                  <a:lnTo>
                    <a:pt x="582748" y="148100"/>
                  </a:lnTo>
                  <a:lnTo>
                    <a:pt x="578397" y="151711"/>
                  </a:lnTo>
                  <a:close/>
                </a:path>
                <a:path w="2450465" h="556260">
                  <a:moveTo>
                    <a:pt x="621876" y="151711"/>
                  </a:moveTo>
                  <a:lnTo>
                    <a:pt x="615206" y="151711"/>
                  </a:lnTo>
                  <a:lnTo>
                    <a:pt x="613030" y="150900"/>
                  </a:lnTo>
                  <a:lnTo>
                    <a:pt x="611247" y="149095"/>
                  </a:lnTo>
                  <a:lnTo>
                    <a:pt x="605683" y="143309"/>
                  </a:lnTo>
                  <a:lnTo>
                    <a:pt x="609570" y="133470"/>
                  </a:lnTo>
                  <a:lnTo>
                    <a:pt x="622304" y="133470"/>
                  </a:lnTo>
                  <a:lnTo>
                    <a:pt x="626227" y="137524"/>
                  </a:lnTo>
                  <a:lnTo>
                    <a:pt x="626227" y="148100"/>
                  </a:lnTo>
                  <a:lnTo>
                    <a:pt x="621876" y="151711"/>
                  </a:lnTo>
                  <a:close/>
                </a:path>
                <a:path w="2450465" h="556260">
                  <a:moveTo>
                    <a:pt x="665355" y="151711"/>
                  </a:moveTo>
                  <a:lnTo>
                    <a:pt x="658685" y="151711"/>
                  </a:lnTo>
                  <a:lnTo>
                    <a:pt x="656509" y="150900"/>
                  </a:lnTo>
                  <a:lnTo>
                    <a:pt x="654726" y="149095"/>
                  </a:lnTo>
                  <a:lnTo>
                    <a:pt x="649161" y="143309"/>
                  </a:lnTo>
                  <a:lnTo>
                    <a:pt x="653049" y="133470"/>
                  </a:lnTo>
                  <a:lnTo>
                    <a:pt x="665818" y="133470"/>
                  </a:lnTo>
                  <a:lnTo>
                    <a:pt x="669706" y="137524"/>
                  </a:lnTo>
                  <a:lnTo>
                    <a:pt x="669706" y="148100"/>
                  </a:lnTo>
                  <a:lnTo>
                    <a:pt x="665355" y="151711"/>
                  </a:lnTo>
                  <a:close/>
                </a:path>
                <a:path w="2450465" h="556260">
                  <a:moveTo>
                    <a:pt x="708833" y="151711"/>
                  </a:moveTo>
                  <a:lnTo>
                    <a:pt x="702163" y="151711"/>
                  </a:lnTo>
                  <a:lnTo>
                    <a:pt x="699987" y="150900"/>
                  </a:lnTo>
                  <a:lnTo>
                    <a:pt x="698204" y="149095"/>
                  </a:lnTo>
                  <a:lnTo>
                    <a:pt x="692640" y="143309"/>
                  </a:lnTo>
                  <a:lnTo>
                    <a:pt x="696528" y="133470"/>
                  </a:lnTo>
                  <a:lnTo>
                    <a:pt x="709297" y="133470"/>
                  </a:lnTo>
                  <a:lnTo>
                    <a:pt x="713185" y="137524"/>
                  </a:lnTo>
                  <a:lnTo>
                    <a:pt x="713185" y="148100"/>
                  </a:lnTo>
                  <a:lnTo>
                    <a:pt x="708833" y="151711"/>
                  </a:lnTo>
                  <a:close/>
                </a:path>
                <a:path w="2450465" h="556260">
                  <a:moveTo>
                    <a:pt x="752347" y="151711"/>
                  </a:moveTo>
                  <a:lnTo>
                    <a:pt x="745678" y="151711"/>
                  </a:lnTo>
                  <a:lnTo>
                    <a:pt x="743502" y="150900"/>
                  </a:lnTo>
                  <a:lnTo>
                    <a:pt x="741683" y="149095"/>
                  </a:lnTo>
                  <a:lnTo>
                    <a:pt x="736119" y="143309"/>
                  </a:lnTo>
                  <a:lnTo>
                    <a:pt x="740006" y="133470"/>
                  </a:lnTo>
                  <a:lnTo>
                    <a:pt x="752775" y="133470"/>
                  </a:lnTo>
                  <a:lnTo>
                    <a:pt x="756663" y="137524"/>
                  </a:lnTo>
                  <a:lnTo>
                    <a:pt x="756663" y="148100"/>
                  </a:lnTo>
                  <a:lnTo>
                    <a:pt x="752347" y="151711"/>
                  </a:lnTo>
                  <a:close/>
                </a:path>
                <a:path w="2450465" h="556260">
                  <a:moveTo>
                    <a:pt x="795897" y="151711"/>
                  </a:moveTo>
                  <a:lnTo>
                    <a:pt x="789192" y="151711"/>
                  </a:lnTo>
                  <a:lnTo>
                    <a:pt x="786980" y="150900"/>
                  </a:lnTo>
                  <a:lnTo>
                    <a:pt x="785162" y="149095"/>
                  </a:lnTo>
                  <a:lnTo>
                    <a:pt x="779705" y="143309"/>
                  </a:lnTo>
                  <a:lnTo>
                    <a:pt x="783628" y="133470"/>
                  </a:lnTo>
                  <a:lnTo>
                    <a:pt x="796254" y="133470"/>
                  </a:lnTo>
                  <a:lnTo>
                    <a:pt x="800249" y="137524"/>
                  </a:lnTo>
                  <a:lnTo>
                    <a:pt x="800249" y="148100"/>
                  </a:lnTo>
                  <a:lnTo>
                    <a:pt x="795897" y="151711"/>
                  </a:lnTo>
                  <a:close/>
                </a:path>
                <a:path w="2450465" h="556260">
                  <a:moveTo>
                    <a:pt x="839376" y="151711"/>
                  </a:moveTo>
                  <a:lnTo>
                    <a:pt x="832671" y="151711"/>
                  </a:lnTo>
                  <a:lnTo>
                    <a:pt x="830459" y="150900"/>
                  </a:lnTo>
                  <a:lnTo>
                    <a:pt x="828640" y="149095"/>
                  </a:lnTo>
                  <a:lnTo>
                    <a:pt x="823183" y="143309"/>
                  </a:lnTo>
                  <a:lnTo>
                    <a:pt x="827107" y="133470"/>
                  </a:lnTo>
                  <a:lnTo>
                    <a:pt x="839733" y="133470"/>
                  </a:lnTo>
                  <a:lnTo>
                    <a:pt x="843763" y="137524"/>
                  </a:lnTo>
                  <a:lnTo>
                    <a:pt x="843763" y="148100"/>
                  </a:lnTo>
                  <a:lnTo>
                    <a:pt x="839376" y="151711"/>
                  </a:lnTo>
                  <a:close/>
                </a:path>
                <a:path w="2450465" h="556260">
                  <a:moveTo>
                    <a:pt x="882855" y="151711"/>
                  </a:moveTo>
                  <a:lnTo>
                    <a:pt x="876149" y="151711"/>
                  </a:lnTo>
                  <a:lnTo>
                    <a:pt x="873938" y="150900"/>
                  </a:lnTo>
                  <a:lnTo>
                    <a:pt x="872155" y="149095"/>
                  </a:lnTo>
                  <a:lnTo>
                    <a:pt x="866662" y="143309"/>
                  </a:lnTo>
                  <a:lnTo>
                    <a:pt x="870585" y="133470"/>
                  </a:lnTo>
                  <a:lnTo>
                    <a:pt x="883319" y="133470"/>
                  </a:lnTo>
                  <a:lnTo>
                    <a:pt x="887242" y="137524"/>
                  </a:lnTo>
                  <a:lnTo>
                    <a:pt x="887242" y="148100"/>
                  </a:lnTo>
                  <a:lnTo>
                    <a:pt x="882855" y="151711"/>
                  </a:lnTo>
                  <a:close/>
                </a:path>
                <a:path w="2450465" h="556260">
                  <a:moveTo>
                    <a:pt x="926333" y="151711"/>
                  </a:moveTo>
                  <a:lnTo>
                    <a:pt x="919664" y="151711"/>
                  </a:lnTo>
                  <a:lnTo>
                    <a:pt x="917488" y="150900"/>
                  </a:lnTo>
                  <a:lnTo>
                    <a:pt x="910140" y="143309"/>
                  </a:lnTo>
                  <a:lnTo>
                    <a:pt x="914064" y="133470"/>
                  </a:lnTo>
                  <a:lnTo>
                    <a:pt x="926797" y="133470"/>
                  </a:lnTo>
                  <a:lnTo>
                    <a:pt x="930721" y="137524"/>
                  </a:lnTo>
                  <a:lnTo>
                    <a:pt x="930721" y="148100"/>
                  </a:lnTo>
                  <a:lnTo>
                    <a:pt x="926333" y="151711"/>
                  </a:lnTo>
                  <a:close/>
                </a:path>
                <a:path w="2450465" h="556260">
                  <a:moveTo>
                    <a:pt x="969812" y="151711"/>
                  </a:moveTo>
                  <a:lnTo>
                    <a:pt x="963142" y="151711"/>
                  </a:lnTo>
                  <a:lnTo>
                    <a:pt x="960966" y="150900"/>
                  </a:lnTo>
                  <a:lnTo>
                    <a:pt x="953620" y="143309"/>
                  </a:lnTo>
                  <a:lnTo>
                    <a:pt x="957543" y="133470"/>
                  </a:lnTo>
                  <a:lnTo>
                    <a:pt x="970276" y="133470"/>
                  </a:lnTo>
                  <a:lnTo>
                    <a:pt x="974199" y="137524"/>
                  </a:lnTo>
                  <a:lnTo>
                    <a:pt x="974199" y="148100"/>
                  </a:lnTo>
                  <a:lnTo>
                    <a:pt x="969812" y="151711"/>
                  </a:lnTo>
                  <a:close/>
                </a:path>
                <a:path w="2450465" h="556260">
                  <a:moveTo>
                    <a:pt x="1013290" y="151711"/>
                  </a:moveTo>
                  <a:lnTo>
                    <a:pt x="1006621" y="151711"/>
                  </a:lnTo>
                  <a:lnTo>
                    <a:pt x="1004445" y="150900"/>
                  </a:lnTo>
                  <a:lnTo>
                    <a:pt x="997097" y="143309"/>
                  </a:lnTo>
                  <a:lnTo>
                    <a:pt x="1001021" y="133470"/>
                  </a:lnTo>
                  <a:lnTo>
                    <a:pt x="1013755" y="133470"/>
                  </a:lnTo>
                  <a:lnTo>
                    <a:pt x="1017678" y="137524"/>
                  </a:lnTo>
                  <a:lnTo>
                    <a:pt x="1017678" y="148100"/>
                  </a:lnTo>
                  <a:lnTo>
                    <a:pt x="1013290" y="151711"/>
                  </a:lnTo>
                  <a:close/>
                </a:path>
                <a:path w="2450465" h="556260">
                  <a:moveTo>
                    <a:pt x="1056841" y="151711"/>
                  </a:moveTo>
                  <a:lnTo>
                    <a:pt x="1050171" y="151711"/>
                  </a:lnTo>
                  <a:lnTo>
                    <a:pt x="1047960" y="150900"/>
                  </a:lnTo>
                  <a:lnTo>
                    <a:pt x="1046176" y="149095"/>
                  </a:lnTo>
                  <a:lnTo>
                    <a:pt x="1040576" y="143309"/>
                  </a:lnTo>
                  <a:lnTo>
                    <a:pt x="1044500" y="133470"/>
                  </a:lnTo>
                  <a:lnTo>
                    <a:pt x="1057233" y="133470"/>
                  </a:lnTo>
                  <a:lnTo>
                    <a:pt x="1061157" y="137524"/>
                  </a:lnTo>
                  <a:lnTo>
                    <a:pt x="1061157" y="148100"/>
                  </a:lnTo>
                  <a:lnTo>
                    <a:pt x="1056841" y="151711"/>
                  </a:lnTo>
                  <a:close/>
                </a:path>
                <a:path w="2450465" h="556260">
                  <a:moveTo>
                    <a:pt x="1100355" y="151711"/>
                  </a:moveTo>
                  <a:lnTo>
                    <a:pt x="1093650" y="151711"/>
                  </a:lnTo>
                  <a:lnTo>
                    <a:pt x="1091438" y="150900"/>
                  </a:lnTo>
                  <a:lnTo>
                    <a:pt x="1089655" y="149095"/>
                  </a:lnTo>
                  <a:lnTo>
                    <a:pt x="1084162" y="143309"/>
                  </a:lnTo>
                  <a:lnTo>
                    <a:pt x="1088086" y="133470"/>
                  </a:lnTo>
                  <a:lnTo>
                    <a:pt x="1100712" y="133470"/>
                  </a:lnTo>
                  <a:lnTo>
                    <a:pt x="1104742" y="137524"/>
                  </a:lnTo>
                  <a:lnTo>
                    <a:pt x="1104742" y="148100"/>
                  </a:lnTo>
                  <a:lnTo>
                    <a:pt x="1100355" y="151711"/>
                  </a:lnTo>
                  <a:close/>
                </a:path>
                <a:path w="2450465" h="556260">
                  <a:moveTo>
                    <a:pt x="1143870" y="151711"/>
                  </a:moveTo>
                  <a:lnTo>
                    <a:pt x="1137129" y="151711"/>
                  </a:lnTo>
                  <a:lnTo>
                    <a:pt x="1134917" y="150900"/>
                  </a:lnTo>
                  <a:lnTo>
                    <a:pt x="1133133" y="149095"/>
                  </a:lnTo>
                  <a:lnTo>
                    <a:pt x="1127640" y="143309"/>
                  </a:lnTo>
                  <a:lnTo>
                    <a:pt x="1131564" y="133470"/>
                  </a:lnTo>
                  <a:lnTo>
                    <a:pt x="1144190" y="133470"/>
                  </a:lnTo>
                  <a:lnTo>
                    <a:pt x="1148221" y="137524"/>
                  </a:lnTo>
                  <a:lnTo>
                    <a:pt x="1148221" y="148100"/>
                  </a:lnTo>
                  <a:lnTo>
                    <a:pt x="1143870" y="151711"/>
                  </a:lnTo>
                  <a:close/>
                </a:path>
                <a:path w="2450465" h="556260">
                  <a:moveTo>
                    <a:pt x="1187348" y="151711"/>
                  </a:moveTo>
                  <a:lnTo>
                    <a:pt x="1180607" y="151711"/>
                  </a:lnTo>
                  <a:lnTo>
                    <a:pt x="1178396" y="150900"/>
                  </a:lnTo>
                  <a:lnTo>
                    <a:pt x="1176612" y="149095"/>
                  </a:lnTo>
                  <a:lnTo>
                    <a:pt x="1171120" y="143309"/>
                  </a:lnTo>
                  <a:lnTo>
                    <a:pt x="1175043" y="133470"/>
                  </a:lnTo>
                  <a:lnTo>
                    <a:pt x="1187776" y="133470"/>
                  </a:lnTo>
                  <a:lnTo>
                    <a:pt x="1191700" y="137524"/>
                  </a:lnTo>
                  <a:lnTo>
                    <a:pt x="1191700" y="148100"/>
                  </a:lnTo>
                  <a:lnTo>
                    <a:pt x="1187348" y="151711"/>
                  </a:lnTo>
                  <a:close/>
                </a:path>
                <a:path w="2450465" h="556260">
                  <a:moveTo>
                    <a:pt x="1230827" y="151711"/>
                  </a:moveTo>
                  <a:lnTo>
                    <a:pt x="1224157" y="151711"/>
                  </a:lnTo>
                  <a:lnTo>
                    <a:pt x="1221981" y="150900"/>
                  </a:lnTo>
                  <a:lnTo>
                    <a:pt x="1220198" y="149095"/>
                  </a:lnTo>
                  <a:lnTo>
                    <a:pt x="1214634" y="143309"/>
                  </a:lnTo>
                  <a:lnTo>
                    <a:pt x="1218522" y="133470"/>
                  </a:lnTo>
                  <a:lnTo>
                    <a:pt x="1231255" y="133470"/>
                  </a:lnTo>
                  <a:lnTo>
                    <a:pt x="1235179" y="137524"/>
                  </a:lnTo>
                  <a:lnTo>
                    <a:pt x="1235179" y="148100"/>
                  </a:lnTo>
                  <a:lnTo>
                    <a:pt x="1230827" y="151711"/>
                  </a:lnTo>
                  <a:close/>
                </a:path>
                <a:path w="2450465" h="556260">
                  <a:moveTo>
                    <a:pt x="1274305" y="151711"/>
                  </a:moveTo>
                  <a:lnTo>
                    <a:pt x="1267636" y="151711"/>
                  </a:lnTo>
                  <a:lnTo>
                    <a:pt x="1265460" y="150900"/>
                  </a:lnTo>
                  <a:lnTo>
                    <a:pt x="1263676" y="149095"/>
                  </a:lnTo>
                  <a:lnTo>
                    <a:pt x="1258112" y="143309"/>
                  </a:lnTo>
                  <a:lnTo>
                    <a:pt x="1262001" y="133470"/>
                  </a:lnTo>
                  <a:lnTo>
                    <a:pt x="1274770" y="133470"/>
                  </a:lnTo>
                  <a:lnTo>
                    <a:pt x="1278657" y="137524"/>
                  </a:lnTo>
                  <a:lnTo>
                    <a:pt x="1278657" y="148100"/>
                  </a:lnTo>
                  <a:lnTo>
                    <a:pt x="1274305" y="151711"/>
                  </a:lnTo>
                  <a:close/>
                </a:path>
                <a:path w="2450465" h="556260">
                  <a:moveTo>
                    <a:pt x="1317784" y="151711"/>
                  </a:moveTo>
                  <a:lnTo>
                    <a:pt x="1311115" y="151711"/>
                  </a:lnTo>
                  <a:lnTo>
                    <a:pt x="1308939" y="150900"/>
                  </a:lnTo>
                  <a:lnTo>
                    <a:pt x="1307155" y="149095"/>
                  </a:lnTo>
                  <a:lnTo>
                    <a:pt x="1301591" y="143309"/>
                  </a:lnTo>
                  <a:lnTo>
                    <a:pt x="1305479" y="133470"/>
                  </a:lnTo>
                  <a:lnTo>
                    <a:pt x="1318248" y="133470"/>
                  </a:lnTo>
                  <a:lnTo>
                    <a:pt x="1322136" y="137524"/>
                  </a:lnTo>
                  <a:lnTo>
                    <a:pt x="1322136" y="148100"/>
                  </a:lnTo>
                  <a:lnTo>
                    <a:pt x="1317784" y="151711"/>
                  </a:lnTo>
                  <a:close/>
                </a:path>
                <a:path w="2450465" h="556260">
                  <a:moveTo>
                    <a:pt x="1361298" y="151711"/>
                  </a:moveTo>
                  <a:lnTo>
                    <a:pt x="1354629" y="151711"/>
                  </a:lnTo>
                  <a:lnTo>
                    <a:pt x="1352453" y="150900"/>
                  </a:lnTo>
                  <a:lnTo>
                    <a:pt x="1350634" y="149095"/>
                  </a:lnTo>
                  <a:lnTo>
                    <a:pt x="1345070" y="143309"/>
                  </a:lnTo>
                  <a:lnTo>
                    <a:pt x="1349065" y="133470"/>
                  </a:lnTo>
                  <a:lnTo>
                    <a:pt x="1361726" y="133470"/>
                  </a:lnTo>
                  <a:lnTo>
                    <a:pt x="1365615" y="137524"/>
                  </a:lnTo>
                  <a:lnTo>
                    <a:pt x="1365615" y="148100"/>
                  </a:lnTo>
                  <a:lnTo>
                    <a:pt x="1361298" y="151711"/>
                  </a:lnTo>
                  <a:close/>
                </a:path>
                <a:path w="2450465" h="556260">
                  <a:moveTo>
                    <a:pt x="1404848" y="151711"/>
                  </a:moveTo>
                  <a:lnTo>
                    <a:pt x="1398143" y="151711"/>
                  </a:lnTo>
                  <a:lnTo>
                    <a:pt x="1395932" y="150900"/>
                  </a:lnTo>
                  <a:lnTo>
                    <a:pt x="1394113" y="149095"/>
                  </a:lnTo>
                  <a:lnTo>
                    <a:pt x="1388655" y="143309"/>
                  </a:lnTo>
                  <a:lnTo>
                    <a:pt x="1392579" y="133470"/>
                  </a:lnTo>
                  <a:lnTo>
                    <a:pt x="1405205" y="133470"/>
                  </a:lnTo>
                  <a:lnTo>
                    <a:pt x="1409200" y="137524"/>
                  </a:lnTo>
                  <a:lnTo>
                    <a:pt x="1409200" y="148100"/>
                  </a:lnTo>
                  <a:lnTo>
                    <a:pt x="1404848" y="151711"/>
                  </a:lnTo>
                  <a:close/>
                </a:path>
                <a:path w="2450465" h="556260">
                  <a:moveTo>
                    <a:pt x="1448327" y="151711"/>
                  </a:moveTo>
                  <a:lnTo>
                    <a:pt x="1441622" y="151711"/>
                  </a:lnTo>
                  <a:lnTo>
                    <a:pt x="1439411" y="150900"/>
                  </a:lnTo>
                  <a:lnTo>
                    <a:pt x="1437591" y="149095"/>
                  </a:lnTo>
                  <a:lnTo>
                    <a:pt x="1432134" y="143309"/>
                  </a:lnTo>
                  <a:lnTo>
                    <a:pt x="1436058" y="133470"/>
                  </a:lnTo>
                  <a:lnTo>
                    <a:pt x="1448684" y="133470"/>
                  </a:lnTo>
                  <a:lnTo>
                    <a:pt x="1452715" y="137524"/>
                  </a:lnTo>
                  <a:lnTo>
                    <a:pt x="1452715" y="148100"/>
                  </a:lnTo>
                  <a:lnTo>
                    <a:pt x="1448327" y="151711"/>
                  </a:lnTo>
                  <a:close/>
                </a:path>
                <a:path w="2450465" h="556260">
                  <a:moveTo>
                    <a:pt x="1491806" y="151711"/>
                  </a:moveTo>
                  <a:lnTo>
                    <a:pt x="1485101" y="151711"/>
                  </a:lnTo>
                  <a:lnTo>
                    <a:pt x="1482889" y="150900"/>
                  </a:lnTo>
                  <a:lnTo>
                    <a:pt x="1481106" y="149095"/>
                  </a:lnTo>
                  <a:lnTo>
                    <a:pt x="1475613" y="143309"/>
                  </a:lnTo>
                  <a:lnTo>
                    <a:pt x="1479537" y="133470"/>
                  </a:lnTo>
                  <a:lnTo>
                    <a:pt x="1492270" y="133470"/>
                  </a:lnTo>
                  <a:lnTo>
                    <a:pt x="1496193" y="137524"/>
                  </a:lnTo>
                  <a:lnTo>
                    <a:pt x="1496193" y="148100"/>
                  </a:lnTo>
                  <a:lnTo>
                    <a:pt x="1491806" y="151711"/>
                  </a:lnTo>
                  <a:close/>
                </a:path>
                <a:path w="2450465" h="556260">
                  <a:moveTo>
                    <a:pt x="1535285" y="151711"/>
                  </a:moveTo>
                  <a:lnTo>
                    <a:pt x="1528615" y="151711"/>
                  </a:lnTo>
                  <a:lnTo>
                    <a:pt x="1526439" y="150900"/>
                  </a:lnTo>
                  <a:lnTo>
                    <a:pt x="1519092" y="143309"/>
                  </a:lnTo>
                  <a:lnTo>
                    <a:pt x="1523015" y="133470"/>
                  </a:lnTo>
                  <a:lnTo>
                    <a:pt x="1535748" y="133470"/>
                  </a:lnTo>
                  <a:lnTo>
                    <a:pt x="1539672" y="137524"/>
                  </a:lnTo>
                  <a:lnTo>
                    <a:pt x="1539672" y="148100"/>
                  </a:lnTo>
                  <a:lnTo>
                    <a:pt x="1535285" y="151711"/>
                  </a:lnTo>
                  <a:close/>
                </a:path>
                <a:path w="2450465" h="556260">
                  <a:moveTo>
                    <a:pt x="1578763" y="151711"/>
                  </a:moveTo>
                  <a:lnTo>
                    <a:pt x="1572094" y="151711"/>
                  </a:lnTo>
                  <a:lnTo>
                    <a:pt x="1569918" y="150900"/>
                  </a:lnTo>
                  <a:lnTo>
                    <a:pt x="1562570" y="143309"/>
                  </a:lnTo>
                  <a:lnTo>
                    <a:pt x="1566494" y="133470"/>
                  </a:lnTo>
                  <a:lnTo>
                    <a:pt x="1579227" y="133470"/>
                  </a:lnTo>
                  <a:lnTo>
                    <a:pt x="1583151" y="137524"/>
                  </a:lnTo>
                  <a:lnTo>
                    <a:pt x="1583151" y="148100"/>
                  </a:lnTo>
                  <a:lnTo>
                    <a:pt x="1578763" y="151711"/>
                  </a:lnTo>
                  <a:close/>
                </a:path>
                <a:path w="2450465" h="556260">
                  <a:moveTo>
                    <a:pt x="1622242" y="151711"/>
                  </a:moveTo>
                  <a:lnTo>
                    <a:pt x="1615572" y="151711"/>
                  </a:lnTo>
                  <a:lnTo>
                    <a:pt x="1613397" y="150900"/>
                  </a:lnTo>
                  <a:lnTo>
                    <a:pt x="1606049" y="143309"/>
                  </a:lnTo>
                  <a:lnTo>
                    <a:pt x="1609972" y="133470"/>
                  </a:lnTo>
                  <a:lnTo>
                    <a:pt x="1622706" y="133470"/>
                  </a:lnTo>
                  <a:lnTo>
                    <a:pt x="1626630" y="137524"/>
                  </a:lnTo>
                  <a:lnTo>
                    <a:pt x="1626630" y="148100"/>
                  </a:lnTo>
                  <a:lnTo>
                    <a:pt x="1622242" y="151711"/>
                  </a:lnTo>
                  <a:close/>
                </a:path>
                <a:path w="2450465" h="556260">
                  <a:moveTo>
                    <a:pt x="1665792" y="151711"/>
                  </a:moveTo>
                  <a:lnTo>
                    <a:pt x="1659122" y="151711"/>
                  </a:lnTo>
                  <a:lnTo>
                    <a:pt x="1656911" y="150900"/>
                  </a:lnTo>
                  <a:lnTo>
                    <a:pt x="1655127" y="149095"/>
                  </a:lnTo>
                  <a:lnTo>
                    <a:pt x="1649528" y="143309"/>
                  </a:lnTo>
                  <a:lnTo>
                    <a:pt x="1653558" y="133470"/>
                  </a:lnTo>
                  <a:lnTo>
                    <a:pt x="1666184" y="133470"/>
                  </a:lnTo>
                  <a:lnTo>
                    <a:pt x="1670108" y="137524"/>
                  </a:lnTo>
                  <a:lnTo>
                    <a:pt x="1670108" y="148100"/>
                  </a:lnTo>
                  <a:lnTo>
                    <a:pt x="1665792" y="151711"/>
                  </a:lnTo>
                  <a:close/>
                </a:path>
                <a:path w="2450465" h="556260">
                  <a:moveTo>
                    <a:pt x="1709306" y="151711"/>
                  </a:moveTo>
                  <a:lnTo>
                    <a:pt x="1702601" y="151711"/>
                  </a:lnTo>
                  <a:lnTo>
                    <a:pt x="1700390" y="150900"/>
                  </a:lnTo>
                  <a:lnTo>
                    <a:pt x="1698606" y="149095"/>
                  </a:lnTo>
                  <a:lnTo>
                    <a:pt x="1693113" y="143309"/>
                  </a:lnTo>
                  <a:lnTo>
                    <a:pt x="1697037" y="133470"/>
                  </a:lnTo>
                  <a:lnTo>
                    <a:pt x="1709663" y="133470"/>
                  </a:lnTo>
                  <a:lnTo>
                    <a:pt x="1713694" y="137524"/>
                  </a:lnTo>
                  <a:lnTo>
                    <a:pt x="1713694" y="148100"/>
                  </a:lnTo>
                  <a:lnTo>
                    <a:pt x="1709306" y="151711"/>
                  </a:lnTo>
                  <a:close/>
                </a:path>
                <a:path w="2450465" h="556260">
                  <a:moveTo>
                    <a:pt x="1752821" y="151711"/>
                  </a:moveTo>
                  <a:lnTo>
                    <a:pt x="1746080" y="151711"/>
                  </a:lnTo>
                  <a:lnTo>
                    <a:pt x="1743869" y="150900"/>
                  </a:lnTo>
                  <a:lnTo>
                    <a:pt x="1742085" y="149095"/>
                  </a:lnTo>
                  <a:lnTo>
                    <a:pt x="1736592" y="143309"/>
                  </a:lnTo>
                  <a:lnTo>
                    <a:pt x="1740515" y="133470"/>
                  </a:lnTo>
                  <a:lnTo>
                    <a:pt x="1753142" y="133470"/>
                  </a:lnTo>
                  <a:lnTo>
                    <a:pt x="1757172" y="137524"/>
                  </a:lnTo>
                  <a:lnTo>
                    <a:pt x="1757172" y="148100"/>
                  </a:lnTo>
                  <a:lnTo>
                    <a:pt x="1752821" y="151711"/>
                  </a:lnTo>
                  <a:close/>
                </a:path>
                <a:path w="2450465" h="556260">
                  <a:moveTo>
                    <a:pt x="1796300" y="151711"/>
                  </a:moveTo>
                  <a:lnTo>
                    <a:pt x="1789558" y="151711"/>
                  </a:lnTo>
                  <a:lnTo>
                    <a:pt x="1787347" y="150900"/>
                  </a:lnTo>
                  <a:lnTo>
                    <a:pt x="1785564" y="149095"/>
                  </a:lnTo>
                  <a:lnTo>
                    <a:pt x="1780071" y="143309"/>
                  </a:lnTo>
                  <a:lnTo>
                    <a:pt x="1783995" y="133470"/>
                  </a:lnTo>
                  <a:lnTo>
                    <a:pt x="1796727" y="133470"/>
                  </a:lnTo>
                  <a:lnTo>
                    <a:pt x="1800651" y="137524"/>
                  </a:lnTo>
                  <a:lnTo>
                    <a:pt x="1800651" y="148100"/>
                  </a:lnTo>
                  <a:lnTo>
                    <a:pt x="1796300" y="151711"/>
                  </a:lnTo>
                  <a:close/>
                </a:path>
                <a:path w="2450465" h="556260">
                  <a:moveTo>
                    <a:pt x="1839778" y="151711"/>
                  </a:moveTo>
                  <a:lnTo>
                    <a:pt x="1833108" y="151711"/>
                  </a:lnTo>
                  <a:lnTo>
                    <a:pt x="1830933" y="150900"/>
                  </a:lnTo>
                  <a:lnTo>
                    <a:pt x="1829149" y="149095"/>
                  </a:lnTo>
                  <a:lnTo>
                    <a:pt x="1823585" y="143309"/>
                  </a:lnTo>
                  <a:lnTo>
                    <a:pt x="1827472" y="133470"/>
                  </a:lnTo>
                  <a:lnTo>
                    <a:pt x="1840206" y="133470"/>
                  </a:lnTo>
                  <a:lnTo>
                    <a:pt x="1844130" y="137524"/>
                  </a:lnTo>
                  <a:lnTo>
                    <a:pt x="1844130" y="148100"/>
                  </a:lnTo>
                  <a:lnTo>
                    <a:pt x="1839778" y="151711"/>
                  </a:lnTo>
                  <a:close/>
                </a:path>
                <a:path w="2450465" h="556260">
                  <a:moveTo>
                    <a:pt x="1883257" y="151711"/>
                  </a:moveTo>
                  <a:lnTo>
                    <a:pt x="1876587" y="151711"/>
                  </a:lnTo>
                  <a:lnTo>
                    <a:pt x="1874412" y="150900"/>
                  </a:lnTo>
                  <a:lnTo>
                    <a:pt x="1872628" y="149095"/>
                  </a:lnTo>
                  <a:lnTo>
                    <a:pt x="1867064" y="143309"/>
                  </a:lnTo>
                  <a:lnTo>
                    <a:pt x="1870951" y="133470"/>
                  </a:lnTo>
                  <a:lnTo>
                    <a:pt x="1883685" y="133470"/>
                  </a:lnTo>
                  <a:lnTo>
                    <a:pt x="1887608" y="137524"/>
                  </a:lnTo>
                  <a:lnTo>
                    <a:pt x="1887608" y="148100"/>
                  </a:lnTo>
                  <a:lnTo>
                    <a:pt x="1883257" y="151711"/>
                  </a:lnTo>
                  <a:close/>
                </a:path>
                <a:path w="2450465" h="556260">
                  <a:moveTo>
                    <a:pt x="1926736" y="151711"/>
                  </a:moveTo>
                  <a:lnTo>
                    <a:pt x="1920065" y="151711"/>
                  </a:lnTo>
                  <a:lnTo>
                    <a:pt x="1917890" y="150900"/>
                  </a:lnTo>
                  <a:lnTo>
                    <a:pt x="1916107" y="149095"/>
                  </a:lnTo>
                  <a:lnTo>
                    <a:pt x="1910543" y="143309"/>
                  </a:lnTo>
                  <a:lnTo>
                    <a:pt x="1914430" y="133470"/>
                  </a:lnTo>
                  <a:lnTo>
                    <a:pt x="1927199" y="133470"/>
                  </a:lnTo>
                  <a:lnTo>
                    <a:pt x="1931087" y="137524"/>
                  </a:lnTo>
                  <a:lnTo>
                    <a:pt x="1931087" y="148100"/>
                  </a:lnTo>
                  <a:lnTo>
                    <a:pt x="1926736" y="151711"/>
                  </a:lnTo>
                  <a:close/>
                </a:path>
                <a:path w="2450465" h="556260">
                  <a:moveTo>
                    <a:pt x="1795051" y="179091"/>
                  </a:moveTo>
                  <a:lnTo>
                    <a:pt x="1788595" y="179091"/>
                  </a:lnTo>
                  <a:lnTo>
                    <a:pt x="1789630" y="178648"/>
                  </a:lnTo>
                  <a:lnTo>
                    <a:pt x="1790735" y="178427"/>
                  </a:lnTo>
                  <a:lnTo>
                    <a:pt x="1792911" y="178427"/>
                  </a:lnTo>
                  <a:lnTo>
                    <a:pt x="1794017" y="178648"/>
                  </a:lnTo>
                  <a:lnTo>
                    <a:pt x="1795051" y="179091"/>
                  </a:lnTo>
                  <a:close/>
                </a:path>
                <a:path w="2450465" h="556260">
                  <a:moveTo>
                    <a:pt x="1739838" y="185097"/>
                  </a:moveTo>
                  <a:lnTo>
                    <a:pt x="1740980" y="181191"/>
                  </a:lnTo>
                  <a:lnTo>
                    <a:pt x="1744439" y="178427"/>
                  </a:lnTo>
                  <a:lnTo>
                    <a:pt x="1751037" y="178427"/>
                  </a:lnTo>
                  <a:lnTo>
                    <a:pt x="1753605" y="179791"/>
                  </a:lnTo>
                  <a:lnTo>
                    <a:pt x="1755282" y="182002"/>
                  </a:lnTo>
                  <a:lnTo>
                    <a:pt x="1750146" y="182812"/>
                  </a:lnTo>
                  <a:lnTo>
                    <a:pt x="1744974" y="183844"/>
                  </a:lnTo>
                  <a:lnTo>
                    <a:pt x="1739838" y="185097"/>
                  </a:lnTo>
                  <a:close/>
                </a:path>
                <a:path w="2450465" h="556260">
                  <a:moveTo>
                    <a:pt x="1843915" y="185355"/>
                  </a:moveTo>
                  <a:lnTo>
                    <a:pt x="1838780" y="184065"/>
                  </a:lnTo>
                  <a:lnTo>
                    <a:pt x="1833501" y="183033"/>
                  </a:lnTo>
                  <a:lnTo>
                    <a:pt x="1828258" y="182112"/>
                  </a:lnTo>
                  <a:lnTo>
                    <a:pt x="1829934" y="179791"/>
                  </a:lnTo>
                  <a:lnTo>
                    <a:pt x="1832502" y="178427"/>
                  </a:lnTo>
                  <a:lnTo>
                    <a:pt x="1839457" y="178427"/>
                  </a:lnTo>
                  <a:lnTo>
                    <a:pt x="1842917" y="181301"/>
                  </a:lnTo>
                  <a:lnTo>
                    <a:pt x="1843915" y="185355"/>
                  </a:lnTo>
                  <a:close/>
                </a:path>
                <a:path w="2450465" h="556260">
                  <a:moveTo>
                    <a:pt x="99882" y="196631"/>
                  </a:moveTo>
                  <a:lnTo>
                    <a:pt x="93212" y="196631"/>
                  </a:lnTo>
                  <a:lnTo>
                    <a:pt x="91036" y="195820"/>
                  </a:lnTo>
                  <a:lnTo>
                    <a:pt x="89253" y="194015"/>
                  </a:lnTo>
                  <a:lnTo>
                    <a:pt x="83689" y="188229"/>
                  </a:lnTo>
                  <a:lnTo>
                    <a:pt x="87576" y="178427"/>
                  </a:lnTo>
                  <a:lnTo>
                    <a:pt x="100345" y="178427"/>
                  </a:lnTo>
                  <a:lnTo>
                    <a:pt x="104233" y="182554"/>
                  </a:lnTo>
                  <a:lnTo>
                    <a:pt x="104233" y="193020"/>
                  </a:lnTo>
                  <a:lnTo>
                    <a:pt x="99882" y="196631"/>
                  </a:lnTo>
                  <a:close/>
                </a:path>
                <a:path w="2450465" h="556260">
                  <a:moveTo>
                    <a:pt x="143360" y="196631"/>
                  </a:moveTo>
                  <a:lnTo>
                    <a:pt x="136691" y="196631"/>
                  </a:lnTo>
                  <a:lnTo>
                    <a:pt x="134515" y="195820"/>
                  </a:lnTo>
                  <a:lnTo>
                    <a:pt x="132731" y="194015"/>
                  </a:lnTo>
                  <a:lnTo>
                    <a:pt x="127167" y="188229"/>
                  </a:lnTo>
                  <a:lnTo>
                    <a:pt x="131055" y="178427"/>
                  </a:lnTo>
                  <a:lnTo>
                    <a:pt x="143824" y="178427"/>
                  </a:lnTo>
                  <a:lnTo>
                    <a:pt x="147712" y="182554"/>
                  </a:lnTo>
                  <a:lnTo>
                    <a:pt x="147712" y="193020"/>
                  </a:lnTo>
                  <a:lnTo>
                    <a:pt x="143360" y="196631"/>
                  </a:lnTo>
                  <a:close/>
                </a:path>
                <a:path w="2450465" h="556260">
                  <a:moveTo>
                    <a:pt x="186946" y="196631"/>
                  </a:moveTo>
                  <a:lnTo>
                    <a:pt x="180241" y="196631"/>
                  </a:lnTo>
                  <a:lnTo>
                    <a:pt x="178029" y="195820"/>
                  </a:lnTo>
                  <a:lnTo>
                    <a:pt x="176210" y="194015"/>
                  </a:lnTo>
                  <a:lnTo>
                    <a:pt x="170646" y="188229"/>
                  </a:lnTo>
                  <a:lnTo>
                    <a:pt x="174676" y="178427"/>
                  </a:lnTo>
                  <a:lnTo>
                    <a:pt x="187303" y="178427"/>
                  </a:lnTo>
                  <a:lnTo>
                    <a:pt x="191190" y="182554"/>
                  </a:lnTo>
                  <a:lnTo>
                    <a:pt x="191333" y="187529"/>
                  </a:lnTo>
                  <a:lnTo>
                    <a:pt x="191333" y="193020"/>
                  </a:lnTo>
                  <a:lnTo>
                    <a:pt x="186946" y="196631"/>
                  </a:lnTo>
                  <a:close/>
                </a:path>
                <a:path w="2450465" h="556260">
                  <a:moveTo>
                    <a:pt x="230425" y="196631"/>
                  </a:moveTo>
                  <a:lnTo>
                    <a:pt x="223719" y="196631"/>
                  </a:lnTo>
                  <a:lnTo>
                    <a:pt x="221508" y="195820"/>
                  </a:lnTo>
                  <a:lnTo>
                    <a:pt x="219689" y="194015"/>
                  </a:lnTo>
                  <a:lnTo>
                    <a:pt x="214232" y="188229"/>
                  </a:lnTo>
                  <a:lnTo>
                    <a:pt x="218155" y="178427"/>
                  </a:lnTo>
                  <a:lnTo>
                    <a:pt x="230781" y="178427"/>
                  </a:lnTo>
                  <a:lnTo>
                    <a:pt x="234812" y="182554"/>
                  </a:lnTo>
                  <a:lnTo>
                    <a:pt x="234812" y="193020"/>
                  </a:lnTo>
                  <a:lnTo>
                    <a:pt x="230425" y="196631"/>
                  </a:lnTo>
                  <a:close/>
                </a:path>
                <a:path w="2450465" h="556260">
                  <a:moveTo>
                    <a:pt x="273904" y="196631"/>
                  </a:moveTo>
                  <a:lnTo>
                    <a:pt x="267198" y="196631"/>
                  </a:lnTo>
                  <a:lnTo>
                    <a:pt x="264987" y="195820"/>
                  </a:lnTo>
                  <a:lnTo>
                    <a:pt x="263203" y="194015"/>
                  </a:lnTo>
                  <a:lnTo>
                    <a:pt x="257710" y="188229"/>
                  </a:lnTo>
                  <a:lnTo>
                    <a:pt x="261634" y="178427"/>
                  </a:lnTo>
                  <a:lnTo>
                    <a:pt x="274367" y="178427"/>
                  </a:lnTo>
                  <a:lnTo>
                    <a:pt x="278291" y="182554"/>
                  </a:lnTo>
                  <a:lnTo>
                    <a:pt x="278291" y="193020"/>
                  </a:lnTo>
                  <a:lnTo>
                    <a:pt x="273904" y="196631"/>
                  </a:lnTo>
                  <a:close/>
                </a:path>
                <a:path w="2450465" h="556260">
                  <a:moveTo>
                    <a:pt x="317382" y="196631"/>
                  </a:moveTo>
                  <a:lnTo>
                    <a:pt x="310712" y="196631"/>
                  </a:lnTo>
                  <a:lnTo>
                    <a:pt x="308537" y="195820"/>
                  </a:lnTo>
                  <a:lnTo>
                    <a:pt x="301189" y="188229"/>
                  </a:lnTo>
                  <a:lnTo>
                    <a:pt x="305113" y="178427"/>
                  </a:lnTo>
                  <a:lnTo>
                    <a:pt x="317846" y="178427"/>
                  </a:lnTo>
                  <a:lnTo>
                    <a:pt x="321769" y="182554"/>
                  </a:lnTo>
                  <a:lnTo>
                    <a:pt x="321769" y="193020"/>
                  </a:lnTo>
                  <a:lnTo>
                    <a:pt x="317382" y="196631"/>
                  </a:lnTo>
                  <a:close/>
                </a:path>
                <a:path w="2450465" h="556260">
                  <a:moveTo>
                    <a:pt x="360861" y="196631"/>
                  </a:moveTo>
                  <a:lnTo>
                    <a:pt x="354191" y="196631"/>
                  </a:lnTo>
                  <a:lnTo>
                    <a:pt x="352015" y="195820"/>
                  </a:lnTo>
                  <a:lnTo>
                    <a:pt x="344668" y="188229"/>
                  </a:lnTo>
                  <a:lnTo>
                    <a:pt x="348591" y="178427"/>
                  </a:lnTo>
                  <a:lnTo>
                    <a:pt x="361324" y="178427"/>
                  </a:lnTo>
                  <a:lnTo>
                    <a:pt x="365248" y="182554"/>
                  </a:lnTo>
                  <a:lnTo>
                    <a:pt x="365248" y="193020"/>
                  </a:lnTo>
                  <a:lnTo>
                    <a:pt x="360861" y="196631"/>
                  </a:lnTo>
                  <a:close/>
                </a:path>
                <a:path w="2450465" h="556260">
                  <a:moveTo>
                    <a:pt x="404340" y="196631"/>
                  </a:moveTo>
                  <a:lnTo>
                    <a:pt x="397670" y="196631"/>
                  </a:lnTo>
                  <a:lnTo>
                    <a:pt x="395494" y="195820"/>
                  </a:lnTo>
                  <a:lnTo>
                    <a:pt x="388147" y="188229"/>
                  </a:lnTo>
                  <a:lnTo>
                    <a:pt x="392070" y="178427"/>
                  </a:lnTo>
                  <a:lnTo>
                    <a:pt x="404803" y="178427"/>
                  </a:lnTo>
                  <a:lnTo>
                    <a:pt x="408727" y="182554"/>
                  </a:lnTo>
                  <a:lnTo>
                    <a:pt x="408727" y="193020"/>
                  </a:lnTo>
                  <a:lnTo>
                    <a:pt x="404340" y="196631"/>
                  </a:lnTo>
                  <a:close/>
                </a:path>
                <a:path w="2450465" h="556260">
                  <a:moveTo>
                    <a:pt x="447890" y="196631"/>
                  </a:moveTo>
                  <a:lnTo>
                    <a:pt x="441220" y="196631"/>
                  </a:lnTo>
                  <a:lnTo>
                    <a:pt x="439008" y="195820"/>
                  </a:lnTo>
                  <a:lnTo>
                    <a:pt x="437225" y="194015"/>
                  </a:lnTo>
                  <a:lnTo>
                    <a:pt x="431625" y="188229"/>
                  </a:lnTo>
                  <a:lnTo>
                    <a:pt x="435549" y="178427"/>
                  </a:lnTo>
                  <a:lnTo>
                    <a:pt x="448282" y="178427"/>
                  </a:lnTo>
                  <a:lnTo>
                    <a:pt x="452205" y="182554"/>
                  </a:lnTo>
                  <a:lnTo>
                    <a:pt x="452205" y="193020"/>
                  </a:lnTo>
                  <a:lnTo>
                    <a:pt x="447890" y="196631"/>
                  </a:lnTo>
                  <a:close/>
                </a:path>
                <a:path w="2450465" h="556260">
                  <a:moveTo>
                    <a:pt x="491440" y="196631"/>
                  </a:moveTo>
                  <a:lnTo>
                    <a:pt x="484699" y="196631"/>
                  </a:lnTo>
                  <a:lnTo>
                    <a:pt x="482487" y="195820"/>
                  </a:lnTo>
                  <a:lnTo>
                    <a:pt x="480704" y="194015"/>
                  </a:lnTo>
                  <a:lnTo>
                    <a:pt x="475104" y="188229"/>
                  </a:lnTo>
                  <a:lnTo>
                    <a:pt x="479134" y="178427"/>
                  </a:lnTo>
                  <a:lnTo>
                    <a:pt x="491761" y="178427"/>
                  </a:lnTo>
                  <a:lnTo>
                    <a:pt x="495791" y="182554"/>
                  </a:lnTo>
                  <a:lnTo>
                    <a:pt x="495791" y="193020"/>
                  </a:lnTo>
                  <a:lnTo>
                    <a:pt x="491440" y="196631"/>
                  </a:lnTo>
                  <a:close/>
                </a:path>
                <a:path w="2450465" h="556260">
                  <a:moveTo>
                    <a:pt x="534918" y="196631"/>
                  </a:moveTo>
                  <a:lnTo>
                    <a:pt x="528177" y="196631"/>
                  </a:lnTo>
                  <a:lnTo>
                    <a:pt x="525966" y="195820"/>
                  </a:lnTo>
                  <a:lnTo>
                    <a:pt x="524182" y="194015"/>
                  </a:lnTo>
                  <a:lnTo>
                    <a:pt x="518690" y="188229"/>
                  </a:lnTo>
                  <a:lnTo>
                    <a:pt x="522613" y="178427"/>
                  </a:lnTo>
                  <a:lnTo>
                    <a:pt x="535239" y="178427"/>
                  </a:lnTo>
                  <a:lnTo>
                    <a:pt x="539270" y="182554"/>
                  </a:lnTo>
                  <a:lnTo>
                    <a:pt x="539270" y="193020"/>
                  </a:lnTo>
                  <a:lnTo>
                    <a:pt x="534918" y="196631"/>
                  </a:lnTo>
                  <a:close/>
                </a:path>
                <a:path w="2450465" h="556260">
                  <a:moveTo>
                    <a:pt x="578397" y="196631"/>
                  </a:moveTo>
                  <a:lnTo>
                    <a:pt x="571656" y="196631"/>
                  </a:lnTo>
                  <a:lnTo>
                    <a:pt x="569444" y="195820"/>
                  </a:lnTo>
                  <a:lnTo>
                    <a:pt x="567661" y="194015"/>
                  </a:lnTo>
                  <a:lnTo>
                    <a:pt x="562168" y="188229"/>
                  </a:lnTo>
                  <a:lnTo>
                    <a:pt x="566092" y="178427"/>
                  </a:lnTo>
                  <a:lnTo>
                    <a:pt x="578825" y="178427"/>
                  </a:lnTo>
                  <a:lnTo>
                    <a:pt x="582748" y="182554"/>
                  </a:lnTo>
                  <a:lnTo>
                    <a:pt x="582748" y="193020"/>
                  </a:lnTo>
                  <a:lnTo>
                    <a:pt x="578397" y="196631"/>
                  </a:lnTo>
                  <a:close/>
                </a:path>
                <a:path w="2450465" h="556260">
                  <a:moveTo>
                    <a:pt x="621876" y="196631"/>
                  </a:moveTo>
                  <a:lnTo>
                    <a:pt x="615206" y="196631"/>
                  </a:lnTo>
                  <a:lnTo>
                    <a:pt x="613030" y="195820"/>
                  </a:lnTo>
                  <a:lnTo>
                    <a:pt x="611247" y="194015"/>
                  </a:lnTo>
                  <a:lnTo>
                    <a:pt x="605683" y="188229"/>
                  </a:lnTo>
                  <a:lnTo>
                    <a:pt x="609570" y="178427"/>
                  </a:lnTo>
                  <a:lnTo>
                    <a:pt x="622304" y="178427"/>
                  </a:lnTo>
                  <a:lnTo>
                    <a:pt x="626227" y="182554"/>
                  </a:lnTo>
                  <a:lnTo>
                    <a:pt x="626227" y="193020"/>
                  </a:lnTo>
                  <a:lnTo>
                    <a:pt x="621876" y="196631"/>
                  </a:lnTo>
                  <a:close/>
                </a:path>
                <a:path w="2450465" h="556260">
                  <a:moveTo>
                    <a:pt x="665355" y="196631"/>
                  </a:moveTo>
                  <a:lnTo>
                    <a:pt x="658685" y="196631"/>
                  </a:lnTo>
                  <a:lnTo>
                    <a:pt x="656509" y="195820"/>
                  </a:lnTo>
                  <a:lnTo>
                    <a:pt x="654726" y="194015"/>
                  </a:lnTo>
                  <a:lnTo>
                    <a:pt x="649161" y="188229"/>
                  </a:lnTo>
                  <a:lnTo>
                    <a:pt x="653049" y="178427"/>
                  </a:lnTo>
                  <a:lnTo>
                    <a:pt x="665818" y="178427"/>
                  </a:lnTo>
                  <a:lnTo>
                    <a:pt x="669706" y="182554"/>
                  </a:lnTo>
                  <a:lnTo>
                    <a:pt x="669706" y="193020"/>
                  </a:lnTo>
                  <a:lnTo>
                    <a:pt x="665355" y="196631"/>
                  </a:lnTo>
                  <a:close/>
                </a:path>
                <a:path w="2450465" h="556260">
                  <a:moveTo>
                    <a:pt x="708833" y="196631"/>
                  </a:moveTo>
                  <a:lnTo>
                    <a:pt x="702163" y="196631"/>
                  </a:lnTo>
                  <a:lnTo>
                    <a:pt x="699987" y="195820"/>
                  </a:lnTo>
                  <a:lnTo>
                    <a:pt x="698204" y="194015"/>
                  </a:lnTo>
                  <a:lnTo>
                    <a:pt x="692640" y="188229"/>
                  </a:lnTo>
                  <a:lnTo>
                    <a:pt x="696528" y="178427"/>
                  </a:lnTo>
                  <a:lnTo>
                    <a:pt x="709297" y="178427"/>
                  </a:lnTo>
                  <a:lnTo>
                    <a:pt x="713185" y="182554"/>
                  </a:lnTo>
                  <a:lnTo>
                    <a:pt x="713185" y="193020"/>
                  </a:lnTo>
                  <a:lnTo>
                    <a:pt x="708833" y="196631"/>
                  </a:lnTo>
                  <a:close/>
                </a:path>
                <a:path w="2450465" h="556260">
                  <a:moveTo>
                    <a:pt x="752347" y="196631"/>
                  </a:moveTo>
                  <a:lnTo>
                    <a:pt x="745678" y="196631"/>
                  </a:lnTo>
                  <a:lnTo>
                    <a:pt x="743502" y="195820"/>
                  </a:lnTo>
                  <a:lnTo>
                    <a:pt x="741683" y="194015"/>
                  </a:lnTo>
                  <a:lnTo>
                    <a:pt x="736119" y="188229"/>
                  </a:lnTo>
                  <a:lnTo>
                    <a:pt x="740006" y="178427"/>
                  </a:lnTo>
                  <a:lnTo>
                    <a:pt x="752775" y="178427"/>
                  </a:lnTo>
                  <a:lnTo>
                    <a:pt x="756663" y="182554"/>
                  </a:lnTo>
                  <a:lnTo>
                    <a:pt x="756663" y="193020"/>
                  </a:lnTo>
                  <a:lnTo>
                    <a:pt x="752347" y="196631"/>
                  </a:lnTo>
                  <a:close/>
                </a:path>
                <a:path w="2450465" h="556260">
                  <a:moveTo>
                    <a:pt x="795897" y="196631"/>
                  </a:moveTo>
                  <a:lnTo>
                    <a:pt x="789192" y="196631"/>
                  </a:lnTo>
                  <a:lnTo>
                    <a:pt x="786980" y="195820"/>
                  </a:lnTo>
                  <a:lnTo>
                    <a:pt x="785162" y="194015"/>
                  </a:lnTo>
                  <a:lnTo>
                    <a:pt x="779705" y="188229"/>
                  </a:lnTo>
                  <a:lnTo>
                    <a:pt x="783628" y="178427"/>
                  </a:lnTo>
                  <a:lnTo>
                    <a:pt x="796254" y="178427"/>
                  </a:lnTo>
                  <a:lnTo>
                    <a:pt x="800249" y="182554"/>
                  </a:lnTo>
                  <a:lnTo>
                    <a:pt x="800249" y="193020"/>
                  </a:lnTo>
                  <a:lnTo>
                    <a:pt x="795897" y="196631"/>
                  </a:lnTo>
                  <a:close/>
                </a:path>
                <a:path w="2450465" h="556260">
                  <a:moveTo>
                    <a:pt x="839376" y="196631"/>
                  </a:moveTo>
                  <a:lnTo>
                    <a:pt x="832671" y="196631"/>
                  </a:lnTo>
                  <a:lnTo>
                    <a:pt x="830459" y="195820"/>
                  </a:lnTo>
                  <a:lnTo>
                    <a:pt x="828640" y="194015"/>
                  </a:lnTo>
                  <a:lnTo>
                    <a:pt x="823183" y="188229"/>
                  </a:lnTo>
                  <a:lnTo>
                    <a:pt x="827107" y="178427"/>
                  </a:lnTo>
                  <a:lnTo>
                    <a:pt x="839733" y="178427"/>
                  </a:lnTo>
                  <a:lnTo>
                    <a:pt x="843763" y="182554"/>
                  </a:lnTo>
                  <a:lnTo>
                    <a:pt x="843763" y="193020"/>
                  </a:lnTo>
                  <a:lnTo>
                    <a:pt x="839376" y="196631"/>
                  </a:lnTo>
                  <a:close/>
                </a:path>
                <a:path w="2450465" h="556260">
                  <a:moveTo>
                    <a:pt x="882855" y="196631"/>
                  </a:moveTo>
                  <a:lnTo>
                    <a:pt x="876149" y="196631"/>
                  </a:lnTo>
                  <a:lnTo>
                    <a:pt x="873938" y="195820"/>
                  </a:lnTo>
                  <a:lnTo>
                    <a:pt x="872155" y="194015"/>
                  </a:lnTo>
                  <a:lnTo>
                    <a:pt x="866662" y="188229"/>
                  </a:lnTo>
                  <a:lnTo>
                    <a:pt x="870585" y="178427"/>
                  </a:lnTo>
                  <a:lnTo>
                    <a:pt x="883319" y="178427"/>
                  </a:lnTo>
                  <a:lnTo>
                    <a:pt x="887242" y="182554"/>
                  </a:lnTo>
                  <a:lnTo>
                    <a:pt x="887242" y="193020"/>
                  </a:lnTo>
                  <a:lnTo>
                    <a:pt x="882855" y="196631"/>
                  </a:lnTo>
                  <a:close/>
                </a:path>
                <a:path w="2450465" h="556260">
                  <a:moveTo>
                    <a:pt x="926333" y="196631"/>
                  </a:moveTo>
                  <a:lnTo>
                    <a:pt x="919664" y="196631"/>
                  </a:lnTo>
                  <a:lnTo>
                    <a:pt x="917488" y="195820"/>
                  </a:lnTo>
                  <a:lnTo>
                    <a:pt x="910140" y="188229"/>
                  </a:lnTo>
                  <a:lnTo>
                    <a:pt x="914064" y="178427"/>
                  </a:lnTo>
                  <a:lnTo>
                    <a:pt x="926797" y="178427"/>
                  </a:lnTo>
                  <a:lnTo>
                    <a:pt x="930721" y="182554"/>
                  </a:lnTo>
                  <a:lnTo>
                    <a:pt x="930721" y="193020"/>
                  </a:lnTo>
                  <a:lnTo>
                    <a:pt x="926333" y="196631"/>
                  </a:lnTo>
                  <a:close/>
                </a:path>
                <a:path w="2450465" h="556260">
                  <a:moveTo>
                    <a:pt x="969812" y="196631"/>
                  </a:moveTo>
                  <a:lnTo>
                    <a:pt x="963142" y="196631"/>
                  </a:lnTo>
                  <a:lnTo>
                    <a:pt x="960966" y="195820"/>
                  </a:lnTo>
                  <a:lnTo>
                    <a:pt x="953620" y="188229"/>
                  </a:lnTo>
                  <a:lnTo>
                    <a:pt x="957543" y="178427"/>
                  </a:lnTo>
                  <a:lnTo>
                    <a:pt x="970276" y="178427"/>
                  </a:lnTo>
                  <a:lnTo>
                    <a:pt x="974199" y="182554"/>
                  </a:lnTo>
                  <a:lnTo>
                    <a:pt x="974199" y="193020"/>
                  </a:lnTo>
                  <a:lnTo>
                    <a:pt x="969812" y="196631"/>
                  </a:lnTo>
                  <a:close/>
                </a:path>
                <a:path w="2450465" h="556260">
                  <a:moveTo>
                    <a:pt x="1013290" y="196631"/>
                  </a:moveTo>
                  <a:lnTo>
                    <a:pt x="1006621" y="196631"/>
                  </a:lnTo>
                  <a:lnTo>
                    <a:pt x="1004445" y="195820"/>
                  </a:lnTo>
                  <a:lnTo>
                    <a:pt x="997097" y="188229"/>
                  </a:lnTo>
                  <a:lnTo>
                    <a:pt x="1001021" y="178427"/>
                  </a:lnTo>
                  <a:lnTo>
                    <a:pt x="1013755" y="178427"/>
                  </a:lnTo>
                  <a:lnTo>
                    <a:pt x="1017678" y="182554"/>
                  </a:lnTo>
                  <a:lnTo>
                    <a:pt x="1017678" y="193020"/>
                  </a:lnTo>
                  <a:lnTo>
                    <a:pt x="1013290" y="196631"/>
                  </a:lnTo>
                  <a:close/>
                </a:path>
                <a:path w="2450465" h="556260">
                  <a:moveTo>
                    <a:pt x="1056841" y="196631"/>
                  </a:moveTo>
                  <a:lnTo>
                    <a:pt x="1050171" y="196631"/>
                  </a:lnTo>
                  <a:lnTo>
                    <a:pt x="1047960" y="195820"/>
                  </a:lnTo>
                  <a:lnTo>
                    <a:pt x="1046176" y="194015"/>
                  </a:lnTo>
                  <a:lnTo>
                    <a:pt x="1040576" y="188229"/>
                  </a:lnTo>
                  <a:lnTo>
                    <a:pt x="1044500" y="178427"/>
                  </a:lnTo>
                  <a:lnTo>
                    <a:pt x="1057233" y="178427"/>
                  </a:lnTo>
                  <a:lnTo>
                    <a:pt x="1061157" y="182554"/>
                  </a:lnTo>
                  <a:lnTo>
                    <a:pt x="1061157" y="193020"/>
                  </a:lnTo>
                  <a:lnTo>
                    <a:pt x="1056841" y="196631"/>
                  </a:lnTo>
                  <a:close/>
                </a:path>
                <a:path w="2450465" h="556260">
                  <a:moveTo>
                    <a:pt x="1100355" y="196631"/>
                  </a:moveTo>
                  <a:lnTo>
                    <a:pt x="1093650" y="196631"/>
                  </a:lnTo>
                  <a:lnTo>
                    <a:pt x="1091438" y="195820"/>
                  </a:lnTo>
                  <a:lnTo>
                    <a:pt x="1089655" y="194015"/>
                  </a:lnTo>
                  <a:lnTo>
                    <a:pt x="1084162" y="188229"/>
                  </a:lnTo>
                  <a:lnTo>
                    <a:pt x="1088086" y="178427"/>
                  </a:lnTo>
                  <a:lnTo>
                    <a:pt x="1100712" y="178427"/>
                  </a:lnTo>
                  <a:lnTo>
                    <a:pt x="1104742" y="182554"/>
                  </a:lnTo>
                  <a:lnTo>
                    <a:pt x="1104742" y="193020"/>
                  </a:lnTo>
                  <a:lnTo>
                    <a:pt x="1100355" y="196631"/>
                  </a:lnTo>
                  <a:close/>
                </a:path>
                <a:path w="2450465" h="556260">
                  <a:moveTo>
                    <a:pt x="1143870" y="196631"/>
                  </a:moveTo>
                  <a:lnTo>
                    <a:pt x="1137129" y="196631"/>
                  </a:lnTo>
                  <a:lnTo>
                    <a:pt x="1134917" y="195820"/>
                  </a:lnTo>
                  <a:lnTo>
                    <a:pt x="1133133" y="194015"/>
                  </a:lnTo>
                  <a:lnTo>
                    <a:pt x="1127640" y="188229"/>
                  </a:lnTo>
                  <a:lnTo>
                    <a:pt x="1131564" y="178427"/>
                  </a:lnTo>
                  <a:lnTo>
                    <a:pt x="1144190" y="178427"/>
                  </a:lnTo>
                  <a:lnTo>
                    <a:pt x="1148221" y="182554"/>
                  </a:lnTo>
                  <a:lnTo>
                    <a:pt x="1148221" y="193020"/>
                  </a:lnTo>
                  <a:lnTo>
                    <a:pt x="1143870" y="196631"/>
                  </a:lnTo>
                  <a:close/>
                </a:path>
                <a:path w="2450465" h="556260">
                  <a:moveTo>
                    <a:pt x="1187348" y="196631"/>
                  </a:moveTo>
                  <a:lnTo>
                    <a:pt x="1180607" y="196631"/>
                  </a:lnTo>
                  <a:lnTo>
                    <a:pt x="1178396" y="195820"/>
                  </a:lnTo>
                  <a:lnTo>
                    <a:pt x="1176612" y="194015"/>
                  </a:lnTo>
                  <a:lnTo>
                    <a:pt x="1171120" y="188229"/>
                  </a:lnTo>
                  <a:lnTo>
                    <a:pt x="1175043" y="178427"/>
                  </a:lnTo>
                  <a:lnTo>
                    <a:pt x="1187776" y="178427"/>
                  </a:lnTo>
                  <a:lnTo>
                    <a:pt x="1191700" y="182554"/>
                  </a:lnTo>
                  <a:lnTo>
                    <a:pt x="1191700" y="193020"/>
                  </a:lnTo>
                  <a:lnTo>
                    <a:pt x="1187348" y="196631"/>
                  </a:lnTo>
                  <a:close/>
                </a:path>
                <a:path w="2450465" h="556260">
                  <a:moveTo>
                    <a:pt x="1230827" y="196631"/>
                  </a:moveTo>
                  <a:lnTo>
                    <a:pt x="1224157" y="196631"/>
                  </a:lnTo>
                  <a:lnTo>
                    <a:pt x="1221981" y="195820"/>
                  </a:lnTo>
                  <a:lnTo>
                    <a:pt x="1220198" y="194015"/>
                  </a:lnTo>
                  <a:lnTo>
                    <a:pt x="1214634" y="188229"/>
                  </a:lnTo>
                  <a:lnTo>
                    <a:pt x="1218522" y="178427"/>
                  </a:lnTo>
                  <a:lnTo>
                    <a:pt x="1231255" y="178427"/>
                  </a:lnTo>
                  <a:lnTo>
                    <a:pt x="1235179" y="182554"/>
                  </a:lnTo>
                  <a:lnTo>
                    <a:pt x="1235179" y="193020"/>
                  </a:lnTo>
                  <a:lnTo>
                    <a:pt x="1230827" y="196631"/>
                  </a:lnTo>
                  <a:close/>
                </a:path>
                <a:path w="2450465" h="556260">
                  <a:moveTo>
                    <a:pt x="1274305" y="196631"/>
                  </a:moveTo>
                  <a:lnTo>
                    <a:pt x="1267636" y="196631"/>
                  </a:lnTo>
                  <a:lnTo>
                    <a:pt x="1265460" y="195820"/>
                  </a:lnTo>
                  <a:lnTo>
                    <a:pt x="1263676" y="194015"/>
                  </a:lnTo>
                  <a:lnTo>
                    <a:pt x="1258112" y="188229"/>
                  </a:lnTo>
                  <a:lnTo>
                    <a:pt x="1262001" y="178427"/>
                  </a:lnTo>
                  <a:lnTo>
                    <a:pt x="1274770" y="178427"/>
                  </a:lnTo>
                  <a:lnTo>
                    <a:pt x="1278657" y="182554"/>
                  </a:lnTo>
                  <a:lnTo>
                    <a:pt x="1278657" y="193020"/>
                  </a:lnTo>
                  <a:lnTo>
                    <a:pt x="1274305" y="196631"/>
                  </a:lnTo>
                  <a:close/>
                </a:path>
                <a:path w="2450465" h="556260">
                  <a:moveTo>
                    <a:pt x="1317784" y="196631"/>
                  </a:moveTo>
                  <a:lnTo>
                    <a:pt x="1311115" y="196631"/>
                  </a:lnTo>
                  <a:lnTo>
                    <a:pt x="1308939" y="195820"/>
                  </a:lnTo>
                  <a:lnTo>
                    <a:pt x="1307155" y="194015"/>
                  </a:lnTo>
                  <a:lnTo>
                    <a:pt x="1301591" y="188229"/>
                  </a:lnTo>
                  <a:lnTo>
                    <a:pt x="1305479" y="178427"/>
                  </a:lnTo>
                  <a:lnTo>
                    <a:pt x="1318248" y="178427"/>
                  </a:lnTo>
                  <a:lnTo>
                    <a:pt x="1322136" y="182554"/>
                  </a:lnTo>
                  <a:lnTo>
                    <a:pt x="1322136" y="193020"/>
                  </a:lnTo>
                  <a:lnTo>
                    <a:pt x="1317784" y="196631"/>
                  </a:lnTo>
                  <a:close/>
                </a:path>
                <a:path w="2450465" h="556260">
                  <a:moveTo>
                    <a:pt x="1361298" y="196631"/>
                  </a:moveTo>
                  <a:lnTo>
                    <a:pt x="1354629" y="196631"/>
                  </a:lnTo>
                  <a:lnTo>
                    <a:pt x="1352453" y="195820"/>
                  </a:lnTo>
                  <a:lnTo>
                    <a:pt x="1350634" y="194015"/>
                  </a:lnTo>
                  <a:lnTo>
                    <a:pt x="1345070" y="188229"/>
                  </a:lnTo>
                  <a:lnTo>
                    <a:pt x="1349065" y="178427"/>
                  </a:lnTo>
                  <a:lnTo>
                    <a:pt x="1361726" y="178427"/>
                  </a:lnTo>
                  <a:lnTo>
                    <a:pt x="1365615" y="182554"/>
                  </a:lnTo>
                  <a:lnTo>
                    <a:pt x="1365615" y="193020"/>
                  </a:lnTo>
                  <a:lnTo>
                    <a:pt x="1361298" y="196631"/>
                  </a:lnTo>
                  <a:close/>
                </a:path>
                <a:path w="2450465" h="556260">
                  <a:moveTo>
                    <a:pt x="1404848" y="196631"/>
                  </a:moveTo>
                  <a:lnTo>
                    <a:pt x="1398143" y="196631"/>
                  </a:lnTo>
                  <a:lnTo>
                    <a:pt x="1395932" y="195820"/>
                  </a:lnTo>
                  <a:lnTo>
                    <a:pt x="1394113" y="194015"/>
                  </a:lnTo>
                  <a:lnTo>
                    <a:pt x="1388655" y="188229"/>
                  </a:lnTo>
                  <a:lnTo>
                    <a:pt x="1392579" y="178427"/>
                  </a:lnTo>
                  <a:lnTo>
                    <a:pt x="1405205" y="178427"/>
                  </a:lnTo>
                  <a:lnTo>
                    <a:pt x="1409200" y="182554"/>
                  </a:lnTo>
                  <a:lnTo>
                    <a:pt x="1409200" y="193020"/>
                  </a:lnTo>
                  <a:lnTo>
                    <a:pt x="1404848" y="196631"/>
                  </a:lnTo>
                  <a:close/>
                </a:path>
                <a:path w="2450465" h="556260">
                  <a:moveTo>
                    <a:pt x="1448327" y="196631"/>
                  </a:moveTo>
                  <a:lnTo>
                    <a:pt x="1441622" y="196631"/>
                  </a:lnTo>
                  <a:lnTo>
                    <a:pt x="1439411" y="195820"/>
                  </a:lnTo>
                  <a:lnTo>
                    <a:pt x="1437591" y="194015"/>
                  </a:lnTo>
                  <a:lnTo>
                    <a:pt x="1432134" y="188229"/>
                  </a:lnTo>
                  <a:lnTo>
                    <a:pt x="1436058" y="178427"/>
                  </a:lnTo>
                  <a:lnTo>
                    <a:pt x="1448684" y="178427"/>
                  </a:lnTo>
                  <a:lnTo>
                    <a:pt x="1452715" y="182554"/>
                  </a:lnTo>
                  <a:lnTo>
                    <a:pt x="1452715" y="193020"/>
                  </a:lnTo>
                  <a:lnTo>
                    <a:pt x="1448327" y="196631"/>
                  </a:lnTo>
                  <a:close/>
                </a:path>
                <a:path w="2450465" h="556260">
                  <a:moveTo>
                    <a:pt x="1491806" y="196631"/>
                  </a:moveTo>
                  <a:lnTo>
                    <a:pt x="1485101" y="196631"/>
                  </a:lnTo>
                  <a:lnTo>
                    <a:pt x="1482889" y="195820"/>
                  </a:lnTo>
                  <a:lnTo>
                    <a:pt x="1481106" y="194015"/>
                  </a:lnTo>
                  <a:lnTo>
                    <a:pt x="1475613" y="188229"/>
                  </a:lnTo>
                  <a:lnTo>
                    <a:pt x="1479537" y="178427"/>
                  </a:lnTo>
                  <a:lnTo>
                    <a:pt x="1492270" y="178427"/>
                  </a:lnTo>
                  <a:lnTo>
                    <a:pt x="1496193" y="182554"/>
                  </a:lnTo>
                  <a:lnTo>
                    <a:pt x="1496193" y="193020"/>
                  </a:lnTo>
                  <a:lnTo>
                    <a:pt x="1491806" y="196631"/>
                  </a:lnTo>
                  <a:close/>
                </a:path>
                <a:path w="2450465" h="556260">
                  <a:moveTo>
                    <a:pt x="1535285" y="196631"/>
                  </a:moveTo>
                  <a:lnTo>
                    <a:pt x="1528615" y="196631"/>
                  </a:lnTo>
                  <a:lnTo>
                    <a:pt x="1526439" y="195820"/>
                  </a:lnTo>
                  <a:lnTo>
                    <a:pt x="1519092" y="188229"/>
                  </a:lnTo>
                  <a:lnTo>
                    <a:pt x="1523015" y="178427"/>
                  </a:lnTo>
                  <a:lnTo>
                    <a:pt x="1535748" y="178427"/>
                  </a:lnTo>
                  <a:lnTo>
                    <a:pt x="1539672" y="182554"/>
                  </a:lnTo>
                  <a:lnTo>
                    <a:pt x="1539672" y="193020"/>
                  </a:lnTo>
                  <a:lnTo>
                    <a:pt x="1535285" y="196631"/>
                  </a:lnTo>
                  <a:close/>
                </a:path>
                <a:path w="2450465" h="556260">
                  <a:moveTo>
                    <a:pt x="1578763" y="196631"/>
                  </a:moveTo>
                  <a:lnTo>
                    <a:pt x="1572094" y="196631"/>
                  </a:lnTo>
                  <a:lnTo>
                    <a:pt x="1569918" y="195820"/>
                  </a:lnTo>
                  <a:lnTo>
                    <a:pt x="1562570" y="188229"/>
                  </a:lnTo>
                  <a:lnTo>
                    <a:pt x="1566494" y="178427"/>
                  </a:lnTo>
                  <a:lnTo>
                    <a:pt x="1579227" y="178427"/>
                  </a:lnTo>
                  <a:lnTo>
                    <a:pt x="1583151" y="182554"/>
                  </a:lnTo>
                  <a:lnTo>
                    <a:pt x="1583151" y="193020"/>
                  </a:lnTo>
                  <a:lnTo>
                    <a:pt x="1578763" y="196631"/>
                  </a:lnTo>
                  <a:close/>
                </a:path>
                <a:path w="2450465" h="556260">
                  <a:moveTo>
                    <a:pt x="1622242" y="196631"/>
                  </a:moveTo>
                  <a:lnTo>
                    <a:pt x="1615572" y="196631"/>
                  </a:lnTo>
                  <a:lnTo>
                    <a:pt x="1613397" y="195820"/>
                  </a:lnTo>
                  <a:lnTo>
                    <a:pt x="1606049" y="188229"/>
                  </a:lnTo>
                  <a:lnTo>
                    <a:pt x="1609972" y="178427"/>
                  </a:lnTo>
                  <a:lnTo>
                    <a:pt x="1622706" y="178427"/>
                  </a:lnTo>
                  <a:lnTo>
                    <a:pt x="1626630" y="182554"/>
                  </a:lnTo>
                  <a:lnTo>
                    <a:pt x="1626630" y="193020"/>
                  </a:lnTo>
                  <a:lnTo>
                    <a:pt x="1622242" y="196631"/>
                  </a:lnTo>
                  <a:close/>
                </a:path>
                <a:path w="2450465" h="556260">
                  <a:moveTo>
                    <a:pt x="1665792" y="196631"/>
                  </a:moveTo>
                  <a:lnTo>
                    <a:pt x="1659122" y="196631"/>
                  </a:lnTo>
                  <a:lnTo>
                    <a:pt x="1656911" y="195820"/>
                  </a:lnTo>
                  <a:lnTo>
                    <a:pt x="1655127" y="194015"/>
                  </a:lnTo>
                  <a:lnTo>
                    <a:pt x="1649528" y="188229"/>
                  </a:lnTo>
                  <a:lnTo>
                    <a:pt x="1653558" y="178427"/>
                  </a:lnTo>
                  <a:lnTo>
                    <a:pt x="1666184" y="178427"/>
                  </a:lnTo>
                  <a:lnTo>
                    <a:pt x="1670108" y="182554"/>
                  </a:lnTo>
                  <a:lnTo>
                    <a:pt x="1670108" y="193020"/>
                  </a:lnTo>
                  <a:lnTo>
                    <a:pt x="1665792" y="196631"/>
                  </a:lnTo>
                  <a:close/>
                </a:path>
                <a:path w="2450465" h="556260">
                  <a:moveTo>
                    <a:pt x="1883257" y="196631"/>
                  </a:moveTo>
                  <a:lnTo>
                    <a:pt x="1876587" y="196631"/>
                  </a:lnTo>
                  <a:lnTo>
                    <a:pt x="1874412" y="195820"/>
                  </a:lnTo>
                  <a:lnTo>
                    <a:pt x="1872628" y="194015"/>
                  </a:lnTo>
                  <a:lnTo>
                    <a:pt x="1867064" y="188229"/>
                  </a:lnTo>
                  <a:lnTo>
                    <a:pt x="1870951" y="178427"/>
                  </a:lnTo>
                  <a:lnTo>
                    <a:pt x="1883685" y="178427"/>
                  </a:lnTo>
                  <a:lnTo>
                    <a:pt x="1887608" y="182554"/>
                  </a:lnTo>
                  <a:lnTo>
                    <a:pt x="1887608" y="193020"/>
                  </a:lnTo>
                  <a:lnTo>
                    <a:pt x="1883257" y="196631"/>
                  </a:lnTo>
                  <a:close/>
                </a:path>
                <a:path w="2450465" h="556260">
                  <a:moveTo>
                    <a:pt x="1926736" y="196631"/>
                  </a:moveTo>
                  <a:lnTo>
                    <a:pt x="1920065" y="196631"/>
                  </a:lnTo>
                  <a:lnTo>
                    <a:pt x="1917890" y="195820"/>
                  </a:lnTo>
                  <a:lnTo>
                    <a:pt x="1916107" y="194015"/>
                  </a:lnTo>
                  <a:lnTo>
                    <a:pt x="1910543" y="188229"/>
                  </a:lnTo>
                  <a:lnTo>
                    <a:pt x="1914430" y="178427"/>
                  </a:lnTo>
                  <a:lnTo>
                    <a:pt x="1927199" y="178427"/>
                  </a:lnTo>
                  <a:lnTo>
                    <a:pt x="1931087" y="182554"/>
                  </a:lnTo>
                  <a:lnTo>
                    <a:pt x="1931087" y="193020"/>
                  </a:lnTo>
                  <a:lnTo>
                    <a:pt x="1926736" y="196631"/>
                  </a:lnTo>
                  <a:close/>
                </a:path>
                <a:path w="2450465" h="556260">
                  <a:moveTo>
                    <a:pt x="1970250" y="196631"/>
                  </a:moveTo>
                  <a:lnTo>
                    <a:pt x="1963580" y="196631"/>
                  </a:lnTo>
                  <a:lnTo>
                    <a:pt x="1961405" y="195820"/>
                  </a:lnTo>
                  <a:lnTo>
                    <a:pt x="1959585" y="194015"/>
                  </a:lnTo>
                  <a:lnTo>
                    <a:pt x="1954021" y="188229"/>
                  </a:lnTo>
                  <a:lnTo>
                    <a:pt x="1958016" y="178427"/>
                  </a:lnTo>
                  <a:lnTo>
                    <a:pt x="1970678" y="178427"/>
                  </a:lnTo>
                  <a:lnTo>
                    <a:pt x="1974565" y="182554"/>
                  </a:lnTo>
                  <a:lnTo>
                    <a:pt x="1974565" y="193020"/>
                  </a:lnTo>
                  <a:lnTo>
                    <a:pt x="1970250" y="196631"/>
                  </a:lnTo>
                  <a:close/>
                </a:path>
                <a:path w="2450465" h="556260">
                  <a:moveTo>
                    <a:pt x="2013800" y="196631"/>
                  </a:moveTo>
                  <a:lnTo>
                    <a:pt x="2007095" y="196631"/>
                  </a:lnTo>
                  <a:lnTo>
                    <a:pt x="2004883" y="195820"/>
                  </a:lnTo>
                  <a:lnTo>
                    <a:pt x="2003064" y="194015"/>
                  </a:lnTo>
                  <a:lnTo>
                    <a:pt x="1997607" y="188229"/>
                  </a:lnTo>
                  <a:lnTo>
                    <a:pt x="2001530" y="178427"/>
                  </a:lnTo>
                  <a:lnTo>
                    <a:pt x="2014157" y="178427"/>
                  </a:lnTo>
                  <a:lnTo>
                    <a:pt x="2018151" y="182554"/>
                  </a:lnTo>
                  <a:lnTo>
                    <a:pt x="2018151" y="193020"/>
                  </a:lnTo>
                  <a:lnTo>
                    <a:pt x="2013800" y="196631"/>
                  </a:lnTo>
                  <a:close/>
                </a:path>
                <a:path w="2450465" h="556260">
                  <a:moveTo>
                    <a:pt x="2057279" y="196631"/>
                  </a:moveTo>
                  <a:lnTo>
                    <a:pt x="2050573" y="196631"/>
                  </a:lnTo>
                  <a:lnTo>
                    <a:pt x="2048362" y="195820"/>
                  </a:lnTo>
                  <a:lnTo>
                    <a:pt x="2046543" y="194015"/>
                  </a:lnTo>
                  <a:lnTo>
                    <a:pt x="2041086" y="188229"/>
                  </a:lnTo>
                  <a:lnTo>
                    <a:pt x="2045009" y="178427"/>
                  </a:lnTo>
                  <a:lnTo>
                    <a:pt x="2057635" y="178427"/>
                  </a:lnTo>
                  <a:lnTo>
                    <a:pt x="2061665" y="182554"/>
                  </a:lnTo>
                  <a:lnTo>
                    <a:pt x="2061665" y="193020"/>
                  </a:lnTo>
                  <a:lnTo>
                    <a:pt x="2057279" y="196631"/>
                  </a:lnTo>
                  <a:close/>
                </a:path>
                <a:path w="2450465" h="556260">
                  <a:moveTo>
                    <a:pt x="2100757" y="196631"/>
                  </a:moveTo>
                  <a:lnTo>
                    <a:pt x="2094051" y="196631"/>
                  </a:lnTo>
                  <a:lnTo>
                    <a:pt x="2091840" y="195820"/>
                  </a:lnTo>
                  <a:lnTo>
                    <a:pt x="2090057" y="194015"/>
                  </a:lnTo>
                  <a:lnTo>
                    <a:pt x="2084564" y="188229"/>
                  </a:lnTo>
                  <a:lnTo>
                    <a:pt x="2088487" y="178427"/>
                  </a:lnTo>
                  <a:lnTo>
                    <a:pt x="2101221" y="178427"/>
                  </a:lnTo>
                  <a:lnTo>
                    <a:pt x="2105145" y="182554"/>
                  </a:lnTo>
                  <a:lnTo>
                    <a:pt x="2105145" y="193020"/>
                  </a:lnTo>
                  <a:lnTo>
                    <a:pt x="2100757" y="196631"/>
                  </a:lnTo>
                  <a:close/>
                </a:path>
                <a:path w="2450465" h="556260">
                  <a:moveTo>
                    <a:pt x="2144236" y="196631"/>
                  </a:moveTo>
                  <a:lnTo>
                    <a:pt x="2137566" y="196631"/>
                  </a:lnTo>
                  <a:lnTo>
                    <a:pt x="2135390" y="195820"/>
                  </a:lnTo>
                  <a:lnTo>
                    <a:pt x="2128043" y="188229"/>
                  </a:lnTo>
                  <a:lnTo>
                    <a:pt x="2131966" y="178427"/>
                  </a:lnTo>
                  <a:lnTo>
                    <a:pt x="2144700" y="178427"/>
                  </a:lnTo>
                  <a:lnTo>
                    <a:pt x="2148623" y="182554"/>
                  </a:lnTo>
                  <a:lnTo>
                    <a:pt x="2148623" y="193020"/>
                  </a:lnTo>
                  <a:lnTo>
                    <a:pt x="2144236" y="196631"/>
                  </a:lnTo>
                  <a:close/>
                </a:path>
                <a:path w="2450465" h="556260">
                  <a:moveTo>
                    <a:pt x="2187715" y="196631"/>
                  </a:moveTo>
                  <a:lnTo>
                    <a:pt x="2181045" y="196631"/>
                  </a:lnTo>
                  <a:lnTo>
                    <a:pt x="2178870" y="195820"/>
                  </a:lnTo>
                  <a:lnTo>
                    <a:pt x="2171522" y="188229"/>
                  </a:lnTo>
                  <a:lnTo>
                    <a:pt x="2175445" y="178427"/>
                  </a:lnTo>
                  <a:lnTo>
                    <a:pt x="2188178" y="178427"/>
                  </a:lnTo>
                  <a:lnTo>
                    <a:pt x="2192101" y="182554"/>
                  </a:lnTo>
                  <a:lnTo>
                    <a:pt x="2192101" y="193020"/>
                  </a:lnTo>
                  <a:lnTo>
                    <a:pt x="2187715" y="196631"/>
                  </a:lnTo>
                  <a:close/>
                </a:path>
                <a:path w="2450465" h="556260">
                  <a:moveTo>
                    <a:pt x="2231265" y="196631"/>
                  </a:moveTo>
                  <a:lnTo>
                    <a:pt x="2224595" y="196631"/>
                  </a:lnTo>
                  <a:lnTo>
                    <a:pt x="2222383" y="195820"/>
                  </a:lnTo>
                  <a:lnTo>
                    <a:pt x="2220600" y="194015"/>
                  </a:lnTo>
                  <a:lnTo>
                    <a:pt x="2215001" y="188229"/>
                  </a:lnTo>
                  <a:lnTo>
                    <a:pt x="2218924" y="178427"/>
                  </a:lnTo>
                  <a:lnTo>
                    <a:pt x="2231657" y="178427"/>
                  </a:lnTo>
                  <a:lnTo>
                    <a:pt x="2235580" y="182554"/>
                  </a:lnTo>
                  <a:lnTo>
                    <a:pt x="2235580" y="193020"/>
                  </a:lnTo>
                  <a:lnTo>
                    <a:pt x="2231265" y="196631"/>
                  </a:lnTo>
                  <a:close/>
                </a:path>
                <a:path w="2450465" h="556260">
                  <a:moveTo>
                    <a:pt x="2274744" y="196631"/>
                  </a:moveTo>
                  <a:lnTo>
                    <a:pt x="2268073" y="196631"/>
                  </a:lnTo>
                  <a:lnTo>
                    <a:pt x="2265862" y="195820"/>
                  </a:lnTo>
                  <a:lnTo>
                    <a:pt x="2264079" y="194015"/>
                  </a:lnTo>
                  <a:lnTo>
                    <a:pt x="2258479" y="188229"/>
                  </a:lnTo>
                  <a:lnTo>
                    <a:pt x="2262509" y="178427"/>
                  </a:lnTo>
                  <a:lnTo>
                    <a:pt x="2275136" y="178427"/>
                  </a:lnTo>
                  <a:lnTo>
                    <a:pt x="2279059" y="182554"/>
                  </a:lnTo>
                  <a:lnTo>
                    <a:pt x="2279059" y="193020"/>
                  </a:lnTo>
                  <a:lnTo>
                    <a:pt x="2274744" y="196631"/>
                  </a:lnTo>
                  <a:close/>
                </a:path>
                <a:path w="2450465" h="556260">
                  <a:moveTo>
                    <a:pt x="2318258" y="196631"/>
                  </a:moveTo>
                  <a:lnTo>
                    <a:pt x="2311552" y="196631"/>
                  </a:lnTo>
                  <a:lnTo>
                    <a:pt x="2309340" y="195820"/>
                  </a:lnTo>
                  <a:lnTo>
                    <a:pt x="2307558" y="194015"/>
                  </a:lnTo>
                  <a:lnTo>
                    <a:pt x="2302065" y="188229"/>
                  </a:lnTo>
                  <a:lnTo>
                    <a:pt x="2305988" y="178427"/>
                  </a:lnTo>
                  <a:lnTo>
                    <a:pt x="2318615" y="178427"/>
                  </a:lnTo>
                  <a:lnTo>
                    <a:pt x="2322645" y="182554"/>
                  </a:lnTo>
                  <a:lnTo>
                    <a:pt x="2322645" y="193020"/>
                  </a:lnTo>
                  <a:lnTo>
                    <a:pt x="2318258" y="196631"/>
                  </a:lnTo>
                  <a:close/>
                </a:path>
                <a:path w="2450465" h="556260">
                  <a:moveTo>
                    <a:pt x="2361772" y="196631"/>
                  </a:moveTo>
                  <a:lnTo>
                    <a:pt x="2355031" y="196631"/>
                  </a:lnTo>
                  <a:lnTo>
                    <a:pt x="2352820" y="195820"/>
                  </a:lnTo>
                  <a:lnTo>
                    <a:pt x="2351036" y="194015"/>
                  </a:lnTo>
                  <a:lnTo>
                    <a:pt x="2345544" y="188229"/>
                  </a:lnTo>
                  <a:lnTo>
                    <a:pt x="2349467" y="178427"/>
                  </a:lnTo>
                  <a:lnTo>
                    <a:pt x="2362093" y="178427"/>
                  </a:lnTo>
                  <a:lnTo>
                    <a:pt x="2366123" y="182554"/>
                  </a:lnTo>
                  <a:lnTo>
                    <a:pt x="2366123" y="193020"/>
                  </a:lnTo>
                  <a:lnTo>
                    <a:pt x="2361772" y="196631"/>
                  </a:lnTo>
                  <a:close/>
                </a:path>
                <a:path w="2450465" h="556260">
                  <a:moveTo>
                    <a:pt x="2405251" y="196631"/>
                  </a:moveTo>
                  <a:lnTo>
                    <a:pt x="2398509" y="196631"/>
                  </a:lnTo>
                  <a:lnTo>
                    <a:pt x="2396298" y="195820"/>
                  </a:lnTo>
                  <a:lnTo>
                    <a:pt x="2394515" y="194015"/>
                  </a:lnTo>
                  <a:lnTo>
                    <a:pt x="2389022" y="188229"/>
                  </a:lnTo>
                  <a:lnTo>
                    <a:pt x="2392945" y="178427"/>
                  </a:lnTo>
                  <a:lnTo>
                    <a:pt x="2405679" y="178427"/>
                  </a:lnTo>
                  <a:lnTo>
                    <a:pt x="2409602" y="182554"/>
                  </a:lnTo>
                  <a:lnTo>
                    <a:pt x="2409602" y="193020"/>
                  </a:lnTo>
                  <a:lnTo>
                    <a:pt x="2405251" y="196631"/>
                  </a:lnTo>
                  <a:close/>
                </a:path>
                <a:path w="2450465" h="556260">
                  <a:moveTo>
                    <a:pt x="1704527" y="196668"/>
                  </a:moveTo>
                  <a:lnTo>
                    <a:pt x="1699712" y="196410"/>
                  </a:lnTo>
                  <a:lnTo>
                    <a:pt x="1696038" y="192283"/>
                  </a:lnTo>
                  <a:lnTo>
                    <a:pt x="1696145" y="182444"/>
                  </a:lnTo>
                  <a:lnTo>
                    <a:pt x="1700069" y="178427"/>
                  </a:lnTo>
                  <a:lnTo>
                    <a:pt x="1712695" y="178427"/>
                  </a:lnTo>
                  <a:lnTo>
                    <a:pt x="1716583" y="188229"/>
                  </a:lnTo>
                  <a:lnTo>
                    <a:pt x="1711126" y="193867"/>
                  </a:lnTo>
                  <a:lnTo>
                    <a:pt x="1704527" y="196668"/>
                  </a:lnTo>
                  <a:close/>
                </a:path>
                <a:path w="2450465" h="556260">
                  <a:moveTo>
                    <a:pt x="1653558" y="228396"/>
                  </a:moveTo>
                  <a:lnTo>
                    <a:pt x="1654664" y="226111"/>
                  </a:lnTo>
                  <a:lnTo>
                    <a:pt x="1656590" y="224379"/>
                  </a:lnTo>
                  <a:lnTo>
                    <a:pt x="1659051" y="223679"/>
                  </a:lnTo>
                  <a:lnTo>
                    <a:pt x="1657125" y="225190"/>
                  </a:lnTo>
                  <a:lnTo>
                    <a:pt x="1655341" y="226811"/>
                  </a:lnTo>
                  <a:lnTo>
                    <a:pt x="1653558" y="228396"/>
                  </a:lnTo>
                  <a:close/>
                </a:path>
                <a:path w="2450465" h="556260">
                  <a:moveTo>
                    <a:pt x="1930552" y="235692"/>
                  </a:moveTo>
                  <a:lnTo>
                    <a:pt x="1926843" y="231639"/>
                  </a:lnTo>
                  <a:lnTo>
                    <a:pt x="1922920" y="227732"/>
                  </a:lnTo>
                  <a:lnTo>
                    <a:pt x="1918924" y="224158"/>
                  </a:lnTo>
                  <a:lnTo>
                    <a:pt x="1920030" y="223679"/>
                  </a:lnTo>
                  <a:lnTo>
                    <a:pt x="1921136" y="223347"/>
                  </a:lnTo>
                  <a:lnTo>
                    <a:pt x="1922384" y="223347"/>
                  </a:lnTo>
                  <a:lnTo>
                    <a:pt x="1928590" y="223458"/>
                  </a:lnTo>
                  <a:lnTo>
                    <a:pt x="1932763" y="229722"/>
                  </a:lnTo>
                  <a:lnTo>
                    <a:pt x="1930552" y="235692"/>
                  </a:lnTo>
                  <a:close/>
                </a:path>
                <a:path w="2450465" h="556260">
                  <a:moveTo>
                    <a:pt x="1102852" y="238124"/>
                  </a:moveTo>
                  <a:lnTo>
                    <a:pt x="1098144" y="237866"/>
                  </a:lnTo>
                  <a:lnTo>
                    <a:pt x="1093436" y="237756"/>
                  </a:lnTo>
                  <a:lnTo>
                    <a:pt x="1088763" y="237756"/>
                  </a:lnTo>
                  <a:lnTo>
                    <a:pt x="1084519" y="231860"/>
                  </a:lnTo>
                  <a:lnTo>
                    <a:pt x="1088656" y="223347"/>
                  </a:lnTo>
                  <a:lnTo>
                    <a:pt x="1095897" y="223347"/>
                  </a:lnTo>
                  <a:lnTo>
                    <a:pt x="1103245" y="223458"/>
                  </a:lnTo>
                  <a:lnTo>
                    <a:pt x="1107275" y="232154"/>
                  </a:lnTo>
                  <a:lnTo>
                    <a:pt x="1102852" y="238124"/>
                  </a:lnTo>
                  <a:close/>
                </a:path>
                <a:path w="2450465" h="556260">
                  <a:moveTo>
                    <a:pt x="1047960" y="240298"/>
                  </a:moveTo>
                  <a:lnTo>
                    <a:pt x="1044137" y="235706"/>
                  </a:lnTo>
                  <a:lnTo>
                    <a:pt x="1043916" y="230096"/>
                  </a:lnTo>
                  <a:lnTo>
                    <a:pt x="1046831" y="225348"/>
                  </a:lnTo>
                  <a:lnTo>
                    <a:pt x="1052418" y="223347"/>
                  </a:lnTo>
                  <a:lnTo>
                    <a:pt x="1060479" y="223347"/>
                  </a:lnTo>
                  <a:lnTo>
                    <a:pt x="1064295" y="233739"/>
                  </a:lnTo>
                  <a:lnTo>
                    <a:pt x="1058232" y="239267"/>
                  </a:lnTo>
                  <a:lnTo>
                    <a:pt x="1054772" y="239488"/>
                  </a:lnTo>
                  <a:lnTo>
                    <a:pt x="1051420" y="239967"/>
                  </a:lnTo>
                  <a:lnTo>
                    <a:pt x="1047960" y="240298"/>
                  </a:lnTo>
                  <a:close/>
                </a:path>
                <a:path w="2450465" h="556260">
                  <a:moveTo>
                    <a:pt x="1970250" y="241551"/>
                  </a:moveTo>
                  <a:lnTo>
                    <a:pt x="1963580" y="241551"/>
                  </a:lnTo>
                  <a:lnTo>
                    <a:pt x="1961405" y="240741"/>
                  </a:lnTo>
                  <a:lnTo>
                    <a:pt x="1959585" y="238935"/>
                  </a:lnTo>
                  <a:lnTo>
                    <a:pt x="1954021" y="233149"/>
                  </a:lnTo>
                  <a:lnTo>
                    <a:pt x="1958016" y="223347"/>
                  </a:lnTo>
                  <a:lnTo>
                    <a:pt x="1965863" y="223347"/>
                  </a:lnTo>
                  <a:lnTo>
                    <a:pt x="1970678" y="223458"/>
                  </a:lnTo>
                  <a:lnTo>
                    <a:pt x="1974565" y="227475"/>
                  </a:lnTo>
                  <a:lnTo>
                    <a:pt x="1974565" y="237940"/>
                  </a:lnTo>
                  <a:lnTo>
                    <a:pt x="1970250" y="241551"/>
                  </a:lnTo>
                  <a:close/>
                </a:path>
                <a:path w="2450465" h="556260">
                  <a:moveTo>
                    <a:pt x="2013800" y="241551"/>
                  </a:moveTo>
                  <a:lnTo>
                    <a:pt x="2007095" y="241551"/>
                  </a:lnTo>
                  <a:lnTo>
                    <a:pt x="2004883" y="240741"/>
                  </a:lnTo>
                  <a:lnTo>
                    <a:pt x="2003064" y="238935"/>
                  </a:lnTo>
                  <a:lnTo>
                    <a:pt x="1997607" y="233149"/>
                  </a:lnTo>
                  <a:lnTo>
                    <a:pt x="2001530" y="223347"/>
                  </a:lnTo>
                  <a:lnTo>
                    <a:pt x="2009341" y="223347"/>
                  </a:lnTo>
                  <a:lnTo>
                    <a:pt x="2014157" y="223458"/>
                  </a:lnTo>
                  <a:lnTo>
                    <a:pt x="2018151" y="227475"/>
                  </a:lnTo>
                  <a:lnTo>
                    <a:pt x="2018151" y="237940"/>
                  </a:lnTo>
                  <a:lnTo>
                    <a:pt x="2013800" y="241551"/>
                  </a:lnTo>
                  <a:close/>
                </a:path>
                <a:path w="2450465" h="556260">
                  <a:moveTo>
                    <a:pt x="2057279" y="241551"/>
                  </a:moveTo>
                  <a:lnTo>
                    <a:pt x="2050573" y="241551"/>
                  </a:lnTo>
                  <a:lnTo>
                    <a:pt x="2048362" y="240741"/>
                  </a:lnTo>
                  <a:lnTo>
                    <a:pt x="2046543" y="238935"/>
                  </a:lnTo>
                  <a:lnTo>
                    <a:pt x="2041086" y="233149"/>
                  </a:lnTo>
                  <a:lnTo>
                    <a:pt x="2045009" y="223347"/>
                  </a:lnTo>
                  <a:lnTo>
                    <a:pt x="2052820" y="223347"/>
                  </a:lnTo>
                  <a:lnTo>
                    <a:pt x="2057635" y="223458"/>
                  </a:lnTo>
                  <a:lnTo>
                    <a:pt x="2061665" y="227475"/>
                  </a:lnTo>
                  <a:lnTo>
                    <a:pt x="2061665" y="237940"/>
                  </a:lnTo>
                  <a:lnTo>
                    <a:pt x="2057279" y="241551"/>
                  </a:lnTo>
                  <a:close/>
                </a:path>
                <a:path w="2450465" h="556260">
                  <a:moveTo>
                    <a:pt x="2100757" y="241551"/>
                  </a:moveTo>
                  <a:lnTo>
                    <a:pt x="2094051" y="241551"/>
                  </a:lnTo>
                  <a:lnTo>
                    <a:pt x="2091840" y="240741"/>
                  </a:lnTo>
                  <a:lnTo>
                    <a:pt x="2090057" y="238935"/>
                  </a:lnTo>
                  <a:lnTo>
                    <a:pt x="2084564" y="233149"/>
                  </a:lnTo>
                  <a:lnTo>
                    <a:pt x="2088487" y="223347"/>
                  </a:lnTo>
                  <a:lnTo>
                    <a:pt x="2096299" y="223347"/>
                  </a:lnTo>
                  <a:lnTo>
                    <a:pt x="2101221" y="223458"/>
                  </a:lnTo>
                  <a:lnTo>
                    <a:pt x="2105145" y="227475"/>
                  </a:lnTo>
                  <a:lnTo>
                    <a:pt x="2105145" y="237940"/>
                  </a:lnTo>
                  <a:lnTo>
                    <a:pt x="2100757" y="241551"/>
                  </a:lnTo>
                  <a:close/>
                </a:path>
                <a:path w="2450465" h="556260">
                  <a:moveTo>
                    <a:pt x="2144236" y="241551"/>
                  </a:moveTo>
                  <a:lnTo>
                    <a:pt x="2137566" y="241551"/>
                  </a:lnTo>
                  <a:lnTo>
                    <a:pt x="2135390" y="240741"/>
                  </a:lnTo>
                  <a:lnTo>
                    <a:pt x="2128043" y="233149"/>
                  </a:lnTo>
                  <a:lnTo>
                    <a:pt x="2131966" y="223347"/>
                  </a:lnTo>
                  <a:lnTo>
                    <a:pt x="2139777" y="223347"/>
                  </a:lnTo>
                  <a:lnTo>
                    <a:pt x="2144700" y="223458"/>
                  </a:lnTo>
                  <a:lnTo>
                    <a:pt x="2148623" y="227475"/>
                  </a:lnTo>
                  <a:lnTo>
                    <a:pt x="2148623" y="237940"/>
                  </a:lnTo>
                  <a:lnTo>
                    <a:pt x="2144236" y="241551"/>
                  </a:lnTo>
                  <a:close/>
                </a:path>
                <a:path w="2450465" h="556260">
                  <a:moveTo>
                    <a:pt x="2187715" y="241551"/>
                  </a:moveTo>
                  <a:lnTo>
                    <a:pt x="2181045" y="241551"/>
                  </a:lnTo>
                  <a:lnTo>
                    <a:pt x="2178870" y="240741"/>
                  </a:lnTo>
                  <a:lnTo>
                    <a:pt x="2171522" y="233149"/>
                  </a:lnTo>
                  <a:lnTo>
                    <a:pt x="2175445" y="223347"/>
                  </a:lnTo>
                  <a:lnTo>
                    <a:pt x="2183256" y="223347"/>
                  </a:lnTo>
                  <a:lnTo>
                    <a:pt x="2188178" y="223458"/>
                  </a:lnTo>
                  <a:lnTo>
                    <a:pt x="2192101" y="227475"/>
                  </a:lnTo>
                  <a:lnTo>
                    <a:pt x="2192101" y="237940"/>
                  </a:lnTo>
                  <a:lnTo>
                    <a:pt x="2187715" y="241551"/>
                  </a:lnTo>
                  <a:close/>
                </a:path>
                <a:path w="2450465" h="556260">
                  <a:moveTo>
                    <a:pt x="2231265" y="241551"/>
                  </a:moveTo>
                  <a:lnTo>
                    <a:pt x="2224595" y="241551"/>
                  </a:lnTo>
                  <a:lnTo>
                    <a:pt x="2222383" y="240741"/>
                  </a:lnTo>
                  <a:lnTo>
                    <a:pt x="2220600" y="238935"/>
                  </a:lnTo>
                  <a:lnTo>
                    <a:pt x="2215001" y="233149"/>
                  </a:lnTo>
                  <a:lnTo>
                    <a:pt x="2218924" y="223347"/>
                  </a:lnTo>
                  <a:lnTo>
                    <a:pt x="2226842" y="223347"/>
                  </a:lnTo>
                  <a:lnTo>
                    <a:pt x="2231657" y="223458"/>
                  </a:lnTo>
                  <a:lnTo>
                    <a:pt x="2235580" y="227475"/>
                  </a:lnTo>
                  <a:lnTo>
                    <a:pt x="2235580" y="237940"/>
                  </a:lnTo>
                  <a:lnTo>
                    <a:pt x="2231265" y="241551"/>
                  </a:lnTo>
                  <a:close/>
                </a:path>
                <a:path w="2450465" h="556260">
                  <a:moveTo>
                    <a:pt x="2274744" y="241551"/>
                  </a:moveTo>
                  <a:lnTo>
                    <a:pt x="2268073" y="241551"/>
                  </a:lnTo>
                  <a:lnTo>
                    <a:pt x="2265862" y="240741"/>
                  </a:lnTo>
                  <a:lnTo>
                    <a:pt x="2264079" y="238935"/>
                  </a:lnTo>
                  <a:lnTo>
                    <a:pt x="2258479" y="233149"/>
                  </a:lnTo>
                  <a:lnTo>
                    <a:pt x="2262509" y="223347"/>
                  </a:lnTo>
                  <a:lnTo>
                    <a:pt x="2270321" y="223347"/>
                  </a:lnTo>
                  <a:lnTo>
                    <a:pt x="2275136" y="223458"/>
                  </a:lnTo>
                  <a:lnTo>
                    <a:pt x="2279059" y="227475"/>
                  </a:lnTo>
                  <a:lnTo>
                    <a:pt x="2279059" y="237940"/>
                  </a:lnTo>
                  <a:lnTo>
                    <a:pt x="2274744" y="241551"/>
                  </a:lnTo>
                  <a:close/>
                </a:path>
                <a:path w="2450465" h="556260">
                  <a:moveTo>
                    <a:pt x="2318258" y="241551"/>
                  </a:moveTo>
                  <a:lnTo>
                    <a:pt x="2311552" y="241551"/>
                  </a:lnTo>
                  <a:lnTo>
                    <a:pt x="2309340" y="240741"/>
                  </a:lnTo>
                  <a:lnTo>
                    <a:pt x="2307558" y="238935"/>
                  </a:lnTo>
                  <a:lnTo>
                    <a:pt x="2302065" y="233149"/>
                  </a:lnTo>
                  <a:lnTo>
                    <a:pt x="2305988" y="223347"/>
                  </a:lnTo>
                  <a:lnTo>
                    <a:pt x="2313799" y="223347"/>
                  </a:lnTo>
                  <a:lnTo>
                    <a:pt x="2318615" y="223458"/>
                  </a:lnTo>
                  <a:lnTo>
                    <a:pt x="2322645" y="227475"/>
                  </a:lnTo>
                  <a:lnTo>
                    <a:pt x="2322645" y="237940"/>
                  </a:lnTo>
                  <a:lnTo>
                    <a:pt x="2318258" y="241551"/>
                  </a:lnTo>
                  <a:close/>
                </a:path>
                <a:path w="2450465" h="556260">
                  <a:moveTo>
                    <a:pt x="2361772" y="241551"/>
                  </a:moveTo>
                  <a:lnTo>
                    <a:pt x="2355031" y="241551"/>
                  </a:lnTo>
                  <a:lnTo>
                    <a:pt x="2352820" y="240741"/>
                  </a:lnTo>
                  <a:lnTo>
                    <a:pt x="2351036" y="238935"/>
                  </a:lnTo>
                  <a:lnTo>
                    <a:pt x="2345544" y="233149"/>
                  </a:lnTo>
                  <a:lnTo>
                    <a:pt x="2349467" y="223347"/>
                  </a:lnTo>
                  <a:lnTo>
                    <a:pt x="2357278" y="223347"/>
                  </a:lnTo>
                  <a:lnTo>
                    <a:pt x="2362093" y="223458"/>
                  </a:lnTo>
                  <a:lnTo>
                    <a:pt x="2366123" y="227475"/>
                  </a:lnTo>
                  <a:lnTo>
                    <a:pt x="2366123" y="237940"/>
                  </a:lnTo>
                  <a:lnTo>
                    <a:pt x="2361772" y="241551"/>
                  </a:lnTo>
                  <a:close/>
                </a:path>
                <a:path w="2450465" h="556260">
                  <a:moveTo>
                    <a:pt x="2405251" y="241551"/>
                  </a:moveTo>
                  <a:lnTo>
                    <a:pt x="2398509" y="241551"/>
                  </a:lnTo>
                  <a:lnTo>
                    <a:pt x="2396298" y="240741"/>
                  </a:lnTo>
                  <a:lnTo>
                    <a:pt x="2394515" y="238935"/>
                  </a:lnTo>
                  <a:lnTo>
                    <a:pt x="2389022" y="233149"/>
                  </a:lnTo>
                  <a:lnTo>
                    <a:pt x="2392945" y="223347"/>
                  </a:lnTo>
                  <a:lnTo>
                    <a:pt x="2400757" y="223347"/>
                  </a:lnTo>
                  <a:lnTo>
                    <a:pt x="2405679" y="223458"/>
                  </a:lnTo>
                  <a:lnTo>
                    <a:pt x="2409602" y="227475"/>
                  </a:lnTo>
                  <a:lnTo>
                    <a:pt x="2409602" y="237940"/>
                  </a:lnTo>
                  <a:lnTo>
                    <a:pt x="2405251" y="241551"/>
                  </a:lnTo>
                  <a:close/>
                </a:path>
                <a:path w="2450465" h="556260">
                  <a:moveTo>
                    <a:pt x="1139376" y="241588"/>
                  </a:moveTo>
                  <a:lnTo>
                    <a:pt x="1138626" y="241478"/>
                  </a:lnTo>
                  <a:lnTo>
                    <a:pt x="1137842" y="241330"/>
                  </a:lnTo>
                  <a:lnTo>
                    <a:pt x="1137057" y="241220"/>
                  </a:lnTo>
                  <a:lnTo>
                    <a:pt x="1131822" y="237261"/>
                  </a:lnTo>
                  <a:lnTo>
                    <a:pt x="1130673" y="231247"/>
                  </a:lnTo>
                  <a:lnTo>
                    <a:pt x="1133295" y="225751"/>
                  </a:lnTo>
                  <a:lnTo>
                    <a:pt x="1139376" y="223347"/>
                  </a:lnTo>
                  <a:lnTo>
                    <a:pt x="1144083" y="223568"/>
                  </a:lnTo>
                  <a:lnTo>
                    <a:pt x="1147900" y="227622"/>
                  </a:lnTo>
                  <a:lnTo>
                    <a:pt x="1147900" y="237314"/>
                  </a:lnTo>
                  <a:lnTo>
                    <a:pt x="1144083" y="241330"/>
                  </a:lnTo>
                  <a:lnTo>
                    <a:pt x="1139376" y="241588"/>
                  </a:lnTo>
                  <a:close/>
                </a:path>
                <a:path w="2450465" h="556260">
                  <a:moveTo>
                    <a:pt x="143360" y="241625"/>
                  </a:moveTo>
                  <a:lnTo>
                    <a:pt x="136691" y="241625"/>
                  </a:lnTo>
                  <a:lnTo>
                    <a:pt x="134515" y="240777"/>
                  </a:lnTo>
                  <a:lnTo>
                    <a:pt x="127167" y="233149"/>
                  </a:lnTo>
                  <a:lnTo>
                    <a:pt x="131055" y="223347"/>
                  </a:lnTo>
                  <a:lnTo>
                    <a:pt x="139009" y="223347"/>
                  </a:lnTo>
                  <a:lnTo>
                    <a:pt x="143824" y="223458"/>
                  </a:lnTo>
                  <a:lnTo>
                    <a:pt x="147712" y="227475"/>
                  </a:lnTo>
                  <a:lnTo>
                    <a:pt x="147712" y="237940"/>
                  </a:lnTo>
                  <a:lnTo>
                    <a:pt x="143360" y="241625"/>
                  </a:lnTo>
                  <a:close/>
                </a:path>
                <a:path w="2450465" h="556260">
                  <a:moveTo>
                    <a:pt x="186946" y="241625"/>
                  </a:moveTo>
                  <a:lnTo>
                    <a:pt x="180241" y="241625"/>
                  </a:lnTo>
                  <a:lnTo>
                    <a:pt x="178029" y="240777"/>
                  </a:lnTo>
                  <a:lnTo>
                    <a:pt x="176210" y="238935"/>
                  </a:lnTo>
                  <a:lnTo>
                    <a:pt x="170646" y="233149"/>
                  </a:lnTo>
                  <a:lnTo>
                    <a:pt x="174676" y="223347"/>
                  </a:lnTo>
                  <a:lnTo>
                    <a:pt x="182488" y="223347"/>
                  </a:lnTo>
                  <a:lnTo>
                    <a:pt x="187303" y="223458"/>
                  </a:lnTo>
                  <a:lnTo>
                    <a:pt x="191190" y="227475"/>
                  </a:lnTo>
                  <a:lnTo>
                    <a:pt x="191333" y="232449"/>
                  </a:lnTo>
                  <a:lnTo>
                    <a:pt x="191333" y="237940"/>
                  </a:lnTo>
                  <a:lnTo>
                    <a:pt x="186946" y="241625"/>
                  </a:lnTo>
                  <a:close/>
                </a:path>
                <a:path w="2450465" h="556260">
                  <a:moveTo>
                    <a:pt x="230425" y="241625"/>
                  </a:moveTo>
                  <a:lnTo>
                    <a:pt x="223719" y="241625"/>
                  </a:lnTo>
                  <a:lnTo>
                    <a:pt x="221508" y="240777"/>
                  </a:lnTo>
                  <a:lnTo>
                    <a:pt x="219689" y="238935"/>
                  </a:lnTo>
                  <a:lnTo>
                    <a:pt x="214232" y="233149"/>
                  </a:lnTo>
                  <a:lnTo>
                    <a:pt x="218155" y="223347"/>
                  </a:lnTo>
                  <a:lnTo>
                    <a:pt x="225967" y="223347"/>
                  </a:lnTo>
                  <a:lnTo>
                    <a:pt x="230781" y="223458"/>
                  </a:lnTo>
                  <a:lnTo>
                    <a:pt x="234812" y="227475"/>
                  </a:lnTo>
                  <a:lnTo>
                    <a:pt x="234812" y="237940"/>
                  </a:lnTo>
                  <a:lnTo>
                    <a:pt x="230425" y="241625"/>
                  </a:lnTo>
                  <a:close/>
                </a:path>
                <a:path w="2450465" h="556260">
                  <a:moveTo>
                    <a:pt x="273904" y="241625"/>
                  </a:moveTo>
                  <a:lnTo>
                    <a:pt x="267198" y="241625"/>
                  </a:lnTo>
                  <a:lnTo>
                    <a:pt x="264987" y="240777"/>
                  </a:lnTo>
                  <a:lnTo>
                    <a:pt x="263203" y="238935"/>
                  </a:lnTo>
                  <a:lnTo>
                    <a:pt x="257710" y="233149"/>
                  </a:lnTo>
                  <a:lnTo>
                    <a:pt x="261634" y="223347"/>
                  </a:lnTo>
                  <a:lnTo>
                    <a:pt x="269445" y="223347"/>
                  </a:lnTo>
                  <a:lnTo>
                    <a:pt x="274367" y="223458"/>
                  </a:lnTo>
                  <a:lnTo>
                    <a:pt x="278291" y="227475"/>
                  </a:lnTo>
                  <a:lnTo>
                    <a:pt x="278291" y="237940"/>
                  </a:lnTo>
                  <a:lnTo>
                    <a:pt x="273904" y="241625"/>
                  </a:lnTo>
                  <a:close/>
                </a:path>
                <a:path w="2450465" h="556260">
                  <a:moveTo>
                    <a:pt x="317382" y="241625"/>
                  </a:moveTo>
                  <a:lnTo>
                    <a:pt x="310712" y="241625"/>
                  </a:lnTo>
                  <a:lnTo>
                    <a:pt x="308537" y="240777"/>
                  </a:lnTo>
                  <a:lnTo>
                    <a:pt x="306789" y="238935"/>
                  </a:lnTo>
                  <a:lnTo>
                    <a:pt x="301189" y="233149"/>
                  </a:lnTo>
                  <a:lnTo>
                    <a:pt x="305113" y="223347"/>
                  </a:lnTo>
                  <a:lnTo>
                    <a:pt x="312924" y="223347"/>
                  </a:lnTo>
                  <a:lnTo>
                    <a:pt x="317846" y="223458"/>
                  </a:lnTo>
                  <a:lnTo>
                    <a:pt x="321769" y="227475"/>
                  </a:lnTo>
                  <a:lnTo>
                    <a:pt x="321769" y="237940"/>
                  </a:lnTo>
                  <a:lnTo>
                    <a:pt x="317382" y="241625"/>
                  </a:lnTo>
                  <a:close/>
                </a:path>
                <a:path w="2450465" h="556260">
                  <a:moveTo>
                    <a:pt x="360861" y="241625"/>
                  </a:moveTo>
                  <a:lnTo>
                    <a:pt x="354191" y="241625"/>
                  </a:lnTo>
                  <a:lnTo>
                    <a:pt x="352015" y="240777"/>
                  </a:lnTo>
                  <a:lnTo>
                    <a:pt x="350268" y="238935"/>
                  </a:lnTo>
                  <a:lnTo>
                    <a:pt x="344668" y="233149"/>
                  </a:lnTo>
                  <a:lnTo>
                    <a:pt x="348591" y="223347"/>
                  </a:lnTo>
                  <a:lnTo>
                    <a:pt x="356403" y="223347"/>
                  </a:lnTo>
                  <a:lnTo>
                    <a:pt x="361324" y="223458"/>
                  </a:lnTo>
                  <a:lnTo>
                    <a:pt x="365248" y="227475"/>
                  </a:lnTo>
                  <a:lnTo>
                    <a:pt x="365248" y="237940"/>
                  </a:lnTo>
                  <a:lnTo>
                    <a:pt x="360861" y="241625"/>
                  </a:lnTo>
                  <a:close/>
                </a:path>
                <a:path w="2450465" h="556260">
                  <a:moveTo>
                    <a:pt x="404340" y="241625"/>
                  </a:moveTo>
                  <a:lnTo>
                    <a:pt x="397670" y="241625"/>
                  </a:lnTo>
                  <a:lnTo>
                    <a:pt x="395494" y="240777"/>
                  </a:lnTo>
                  <a:lnTo>
                    <a:pt x="393746" y="238935"/>
                  </a:lnTo>
                  <a:lnTo>
                    <a:pt x="388147" y="233149"/>
                  </a:lnTo>
                  <a:lnTo>
                    <a:pt x="392070" y="223347"/>
                  </a:lnTo>
                  <a:lnTo>
                    <a:pt x="399988" y="223347"/>
                  </a:lnTo>
                  <a:lnTo>
                    <a:pt x="404803" y="223458"/>
                  </a:lnTo>
                  <a:lnTo>
                    <a:pt x="408727" y="227475"/>
                  </a:lnTo>
                  <a:lnTo>
                    <a:pt x="408727" y="237940"/>
                  </a:lnTo>
                  <a:lnTo>
                    <a:pt x="404340" y="241625"/>
                  </a:lnTo>
                  <a:close/>
                </a:path>
                <a:path w="2450465" h="556260">
                  <a:moveTo>
                    <a:pt x="447890" y="241625"/>
                  </a:moveTo>
                  <a:lnTo>
                    <a:pt x="441220" y="241625"/>
                  </a:lnTo>
                  <a:lnTo>
                    <a:pt x="439008" y="240777"/>
                  </a:lnTo>
                  <a:lnTo>
                    <a:pt x="431625" y="233149"/>
                  </a:lnTo>
                  <a:lnTo>
                    <a:pt x="435549" y="223347"/>
                  </a:lnTo>
                  <a:lnTo>
                    <a:pt x="443467" y="223347"/>
                  </a:lnTo>
                  <a:lnTo>
                    <a:pt x="448282" y="223458"/>
                  </a:lnTo>
                  <a:lnTo>
                    <a:pt x="452205" y="227475"/>
                  </a:lnTo>
                  <a:lnTo>
                    <a:pt x="452205" y="237940"/>
                  </a:lnTo>
                  <a:lnTo>
                    <a:pt x="447890" y="241625"/>
                  </a:lnTo>
                  <a:close/>
                </a:path>
                <a:path w="2450465" h="556260">
                  <a:moveTo>
                    <a:pt x="491440" y="241625"/>
                  </a:moveTo>
                  <a:lnTo>
                    <a:pt x="484699" y="241625"/>
                  </a:lnTo>
                  <a:lnTo>
                    <a:pt x="482487" y="240777"/>
                  </a:lnTo>
                  <a:lnTo>
                    <a:pt x="475104" y="233149"/>
                  </a:lnTo>
                  <a:lnTo>
                    <a:pt x="479134" y="223347"/>
                  </a:lnTo>
                  <a:lnTo>
                    <a:pt x="486945" y="223347"/>
                  </a:lnTo>
                  <a:lnTo>
                    <a:pt x="491761" y="223458"/>
                  </a:lnTo>
                  <a:lnTo>
                    <a:pt x="495791" y="227475"/>
                  </a:lnTo>
                  <a:lnTo>
                    <a:pt x="495791" y="237940"/>
                  </a:lnTo>
                  <a:lnTo>
                    <a:pt x="491440" y="241625"/>
                  </a:lnTo>
                  <a:close/>
                </a:path>
                <a:path w="2450465" h="556260">
                  <a:moveTo>
                    <a:pt x="534918" y="241625"/>
                  </a:moveTo>
                  <a:lnTo>
                    <a:pt x="528177" y="241625"/>
                  </a:lnTo>
                  <a:lnTo>
                    <a:pt x="525966" y="240777"/>
                  </a:lnTo>
                  <a:lnTo>
                    <a:pt x="524182" y="238935"/>
                  </a:lnTo>
                  <a:lnTo>
                    <a:pt x="518690" y="233149"/>
                  </a:lnTo>
                  <a:lnTo>
                    <a:pt x="522613" y="223347"/>
                  </a:lnTo>
                  <a:lnTo>
                    <a:pt x="530424" y="223347"/>
                  </a:lnTo>
                  <a:lnTo>
                    <a:pt x="535239" y="223458"/>
                  </a:lnTo>
                  <a:lnTo>
                    <a:pt x="539270" y="227475"/>
                  </a:lnTo>
                  <a:lnTo>
                    <a:pt x="539270" y="237940"/>
                  </a:lnTo>
                  <a:lnTo>
                    <a:pt x="534918" y="241625"/>
                  </a:lnTo>
                  <a:close/>
                </a:path>
                <a:path w="2450465" h="556260">
                  <a:moveTo>
                    <a:pt x="578397" y="241625"/>
                  </a:moveTo>
                  <a:lnTo>
                    <a:pt x="571656" y="241625"/>
                  </a:lnTo>
                  <a:lnTo>
                    <a:pt x="569444" y="240777"/>
                  </a:lnTo>
                  <a:lnTo>
                    <a:pt x="567661" y="238935"/>
                  </a:lnTo>
                  <a:lnTo>
                    <a:pt x="562168" y="233149"/>
                  </a:lnTo>
                  <a:lnTo>
                    <a:pt x="566092" y="223347"/>
                  </a:lnTo>
                  <a:lnTo>
                    <a:pt x="573938" y="223347"/>
                  </a:lnTo>
                  <a:lnTo>
                    <a:pt x="578825" y="223458"/>
                  </a:lnTo>
                  <a:lnTo>
                    <a:pt x="582748" y="227475"/>
                  </a:lnTo>
                  <a:lnTo>
                    <a:pt x="582748" y="237940"/>
                  </a:lnTo>
                  <a:lnTo>
                    <a:pt x="578397" y="241625"/>
                  </a:lnTo>
                  <a:close/>
                </a:path>
                <a:path w="2450465" h="556260">
                  <a:moveTo>
                    <a:pt x="621876" y="241625"/>
                  </a:moveTo>
                  <a:lnTo>
                    <a:pt x="615206" y="241625"/>
                  </a:lnTo>
                  <a:lnTo>
                    <a:pt x="613030" y="240777"/>
                  </a:lnTo>
                  <a:lnTo>
                    <a:pt x="605683" y="233149"/>
                  </a:lnTo>
                  <a:lnTo>
                    <a:pt x="609570" y="223347"/>
                  </a:lnTo>
                  <a:lnTo>
                    <a:pt x="617417" y="223347"/>
                  </a:lnTo>
                  <a:lnTo>
                    <a:pt x="622304" y="223458"/>
                  </a:lnTo>
                  <a:lnTo>
                    <a:pt x="626227" y="227475"/>
                  </a:lnTo>
                  <a:lnTo>
                    <a:pt x="626227" y="237940"/>
                  </a:lnTo>
                  <a:lnTo>
                    <a:pt x="621876" y="241625"/>
                  </a:lnTo>
                  <a:close/>
                </a:path>
                <a:path w="2450465" h="556260">
                  <a:moveTo>
                    <a:pt x="665355" y="241625"/>
                  </a:moveTo>
                  <a:lnTo>
                    <a:pt x="658685" y="241625"/>
                  </a:lnTo>
                  <a:lnTo>
                    <a:pt x="656509" y="240777"/>
                  </a:lnTo>
                  <a:lnTo>
                    <a:pt x="649161" y="233149"/>
                  </a:lnTo>
                  <a:lnTo>
                    <a:pt x="653049" y="223347"/>
                  </a:lnTo>
                  <a:lnTo>
                    <a:pt x="660896" y="223347"/>
                  </a:lnTo>
                  <a:lnTo>
                    <a:pt x="665818" y="223458"/>
                  </a:lnTo>
                  <a:lnTo>
                    <a:pt x="669706" y="227475"/>
                  </a:lnTo>
                  <a:lnTo>
                    <a:pt x="669706" y="237940"/>
                  </a:lnTo>
                  <a:lnTo>
                    <a:pt x="665355" y="241625"/>
                  </a:lnTo>
                  <a:close/>
                </a:path>
                <a:path w="2450465" h="556260">
                  <a:moveTo>
                    <a:pt x="708833" y="241625"/>
                  </a:moveTo>
                  <a:lnTo>
                    <a:pt x="702163" y="241625"/>
                  </a:lnTo>
                  <a:lnTo>
                    <a:pt x="699987" y="240777"/>
                  </a:lnTo>
                  <a:lnTo>
                    <a:pt x="692640" y="233149"/>
                  </a:lnTo>
                  <a:lnTo>
                    <a:pt x="696528" y="223347"/>
                  </a:lnTo>
                  <a:lnTo>
                    <a:pt x="704481" y="223347"/>
                  </a:lnTo>
                  <a:lnTo>
                    <a:pt x="709297" y="223458"/>
                  </a:lnTo>
                  <a:lnTo>
                    <a:pt x="713185" y="227475"/>
                  </a:lnTo>
                  <a:lnTo>
                    <a:pt x="713185" y="237940"/>
                  </a:lnTo>
                  <a:lnTo>
                    <a:pt x="708833" y="241625"/>
                  </a:lnTo>
                  <a:close/>
                </a:path>
                <a:path w="2450465" h="556260">
                  <a:moveTo>
                    <a:pt x="752347" y="241625"/>
                  </a:moveTo>
                  <a:lnTo>
                    <a:pt x="745678" y="241625"/>
                  </a:lnTo>
                  <a:lnTo>
                    <a:pt x="743502" y="240777"/>
                  </a:lnTo>
                  <a:lnTo>
                    <a:pt x="741683" y="238935"/>
                  </a:lnTo>
                  <a:lnTo>
                    <a:pt x="736119" y="233149"/>
                  </a:lnTo>
                  <a:lnTo>
                    <a:pt x="740006" y="223347"/>
                  </a:lnTo>
                  <a:lnTo>
                    <a:pt x="747960" y="223347"/>
                  </a:lnTo>
                  <a:lnTo>
                    <a:pt x="752775" y="223458"/>
                  </a:lnTo>
                  <a:lnTo>
                    <a:pt x="756663" y="227475"/>
                  </a:lnTo>
                  <a:lnTo>
                    <a:pt x="756663" y="237940"/>
                  </a:lnTo>
                  <a:lnTo>
                    <a:pt x="752347" y="241625"/>
                  </a:lnTo>
                  <a:close/>
                </a:path>
                <a:path w="2450465" h="556260">
                  <a:moveTo>
                    <a:pt x="795897" y="241625"/>
                  </a:moveTo>
                  <a:lnTo>
                    <a:pt x="789192" y="241625"/>
                  </a:lnTo>
                  <a:lnTo>
                    <a:pt x="786980" y="240777"/>
                  </a:lnTo>
                  <a:lnTo>
                    <a:pt x="785162" y="238935"/>
                  </a:lnTo>
                  <a:lnTo>
                    <a:pt x="779705" y="233149"/>
                  </a:lnTo>
                  <a:lnTo>
                    <a:pt x="783628" y="223347"/>
                  </a:lnTo>
                  <a:lnTo>
                    <a:pt x="791439" y="223347"/>
                  </a:lnTo>
                  <a:lnTo>
                    <a:pt x="796254" y="223458"/>
                  </a:lnTo>
                  <a:lnTo>
                    <a:pt x="800249" y="227475"/>
                  </a:lnTo>
                  <a:lnTo>
                    <a:pt x="800249" y="237940"/>
                  </a:lnTo>
                  <a:lnTo>
                    <a:pt x="795897" y="241625"/>
                  </a:lnTo>
                  <a:close/>
                </a:path>
                <a:path w="2450465" h="556260">
                  <a:moveTo>
                    <a:pt x="839376" y="241625"/>
                  </a:moveTo>
                  <a:lnTo>
                    <a:pt x="832671" y="241625"/>
                  </a:lnTo>
                  <a:lnTo>
                    <a:pt x="830459" y="240777"/>
                  </a:lnTo>
                  <a:lnTo>
                    <a:pt x="828640" y="238935"/>
                  </a:lnTo>
                  <a:lnTo>
                    <a:pt x="823183" y="233149"/>
                  </a:lnTo>
                  <a:lnTo>
                    <a:pt x="827107" y="223347"/>
                  </a:lnTo>
                  <a:lnTo>
                    <a:pt x="834918" y="223347"/>
                  </a:lnTo>
                  <a:lnTo>
                    <a:pt x="839733" y="223458"/>
                  </a:lnTo>
                  <a:lnTo>
                    <a:pt x="843763" y="227475"/>
                  </a:lnTo>
                  <a:lnTo>
                    <a:pt x="843763" y="237940"/>
                  </a:lnTo>
                  <a:lnTo>
                    <a:pt x="839376" y="241625"/>
                  </a:lnTo>
                  <a:close/>
                </a:path>
                <a:path w="2450465" h="556260">
                  <a:moveTo>
                    <a:pt x="882855" y="241625"/>
                  </a:moveTo>
                  <a:lnTo>
                    <a:pt x="876149" y="241625"/>
                  </a:lnTo>
                  <a:lnTo>
                    <a:pt x="873938" y="240777"/>
                  </a:lnTo>
                  <a:lnTo>
                    <a:pt x="872155" y="238935"/>
                  </a:lnTo>
                  <a:lnTo>
                    <a:pt x="866662" y="233149"/>
                  </a:lnTo>
                  <a:lnTo>
                    <a:pt x="870585" y="223347"/>
                  </a:lnTo>
                  <a:lnTo>
                    <a:pt x="878397" y="223347"/>
                  </a:lnTo>
                  <a:lnTo>
                    <a:pt x="883319" y="223458"/>
                  </a:lnTo>
                  <a:lnTo>
                    <a:pt x="887242" y="227475"/>
                  </a:lnTo>
                  <a:lnTo>
                    <a:pt x="887242" y="237940"/>
                  </a:lnTo>
                  <a:lnTo>
                    <a:pt x="882855" y="241625"/>
                  </a:lnTo>
                  <a:close/>
                </a:path>
                <a:path w="2450465" h="556260">
                  <a:moveTo>
                    <a:pt x="926333" y="241625"/>
                  </a:moveTo>
                  <a:lnTo>
                    <a:pt x="919664" y="241625"/>
                  </a:lnTo>
                  <a:lnTo>
                    <a:pt x="917488" y="240777"/>
                  </a:lnTo>
                  <a:lnTo>
                    <a:pt x="915740" y="238935"/>
                  </a:lnTo>
                  <a:lnTo>
                    <a:pt x="910140" y="233149"/>
                  </a:lnTo>
                  <a:lnTo>
                    <a:pt x="914064" y="223347"/>
                  </a:lnTo>
                  <a:lnTo>
                    <a:pt x="921875" y="223347"/>
                  </a:lnTo>
                  <a:lnTo>
                    <a:pt x="926797" y="223458"/>
                  </a:lnTo>
                  <a:lnTo>
                    <a:pt x="930721" y="227475"/>
                  </a:lnTo>
                  <a:lnTo>
                    <a:pt x="930721" y="237940"/>
                  </a:lnTo>
                  <a:lnTo>
                    <a:pt x="926333" y="241625"/>
                  </a:lnTo>
                  <a:close/>
                </a:path>
                <a:path w="2450465" h="556260">
                  <a:moveTo>
                    <a:pt x="969812" y="241625"/>
                  </a:moveTo>
                  <a:lnTo>
                    <a:pt x="963142" y="241625"/>
                  </a:lnTo>
                  <a:lnTo>
                    <a:pt x="960966" y="240777"/>
                  </a:lnTo>
                  <a:lnTo>
                    <a:pt x="959219" y="238935"/>
                  </a:lnTo>
                  <a:lnTo>
                    <a:pt x="953620" y="233149"/>
                  </a:lnTo>
                  <a:lnTo>
                    <a:pt x="957543" y="223347"/>
                  </a:lnTo>
                  <a:lnTo>
                    <a:pt x="965354" y="223347"/>
                  </a:lnTo>
                  <a:lnTo>
                    <a:pt x="970276" y="223458"/>
                  </a:lnTo>
                  <a:lnTo>
                    <a:pt x="974199" y="227475"/>
                  </a:lnTo>
                  <a:lnTo>
                    <a:pt x="974199" y="237940"/>
                  </a:lnTo>
                  <a:lnTo>
                    <a:pt x="969812" y="241625"/>
                  </a:lnTo>
                  <a:close/>
                </a:path>
                <a:path w="2450465" h="556260">
                  <a:moveTo>
                    <a:pt x="1013290" y="241625"/>
                  </a:moveTo>
                  <a:lnTo>
                    <a:pt x="1006621" y="241625"/>
                  </a:lnTo>
                  <a:lnTo>
                    <a:pt x="1004445" y="240777"/>
                  </a:lnTo>
                  <a:lnTo>
                    <a:pt x="1002697" y="238935"/>
                  </a:lnTo>
                  <a:lnTo>
                    <a:pt x="997097" y="233149"/>
                  </a:lnTo>
                  <a:lnTo>
                    <a:pt x="1001021" y="223347"/>
                  </a:lnTo>
                  <a:lnTo>
                    <a:pt x="1008940" y="223347"/>
                  </a:lnTo>
                  <a:lnTo>
                    <a:pt x="1013755" y="223458"/>
                  </a:lnTo>
                  <a:lnTo>
                    <a:pt x="1017678" y="227475"/>
                  </a:lnTo>
                  <a:lnTo>
                    <a:pt x="1017678" y="237940"/>
                  </a:lnTo>
                  <a:lnTo>
                    <a:pt x="1013290" y="241625"/>
                  </a:lnTo>
                  <a:close/>
                </a:path>
                <a:path w="2450465" h="556260">
                  <a:moveTo>
                    <a:pt x="1187348" y="241625"/>
                  </a:moveTo>
                  <a:lnTo>
                    <a:pt x="1180607" y="241625"/>
                  </a:lnTo>
                  <a:lnTo>
                    <a:pt x="1178396" y="240777"/>
                  </a:lnTo>
                  <a:lnTo>
                    <a:pt x="1176612" y="238935"/>
                  </a:lnTo>
                  <a:lnTo>
                    <a:pt x="1171120" y="233149"/>
                  </a:lnTo>
                  <a:lnTo>
                    <a:pt x="1175043" y="223347"/>
                  </a:lnTo>
                  <a:lnTo>
                    <a:pt x="1182890" y="223347"/>
                  </a:lnTo>
                  <a:lnTo>
                    <a:pt x="1187776" y="223458"/>
                  </a:lnTo>
                  <a:lnTo>
                    <a:pt x="1191700" y="227475"/>
                  </a:lnTo>
                  <a:lnTo>
                    <a:pt x="1191700" y="237940"/>
                  </a:lnTo>
                  <a:lnTo>
                    <a:pt x="1187348" y="241625"/>
                  </a:lnTo>
                  <a:close/>
                </a:path>
                <a:path w="2450465" h="556260">
                  <a:moveTo>
                    <a:pt x="1230827" y="241625"/>
                  </a:moveTo>
                  <a:lnTo>
                    <a:pt x="1224157" y="241625"/>
                  </a:lnTo>
                  <a:lnTo>
                    <a:pt x="1221981" y="240777"/>
                  </a:lnTo>
                  <a:lnTo>
                    <a:pt x="1214634" y="233149"/>
                  </a:lnTo>
                  <a:lnTo>
                    <a:pt x="1218522" y="223347"/>
                  </a:lnTo>
                  <a:lnTo>
                    <a:pt x="1226369" y="223347"/>
                  </a:lnTo>
                  <a:lnTo>
                    <a:pt x="1231255" y="223458"/>
                  </a:lnTo>
                  <a:lnTo>
                    <a:pt x="1235179" y="227475"/>
                  </a:lnTo>
                  <a:lnTo>
                    <a:pt x="1235179" y="237940"/>
                  </a:lnTo>
                  <a:lnTo>
                    <a:pt x="1230827" y="241625"/>
                  </a:lnTo>
                  <a:close/>
                </a:path>
                <a:path w="2450465" h="556260">
                  <a:moveTo>
                    <a:pt x="1274305" y="241625"/>
                  </a:moveTo>
                  <a:lnTo>
                    <a:pt x="1267636" y="241625"/>
                  </a:lnTo>
                  <a:lnTo>
                    <a:pt x="1265460" y="240777"/>
                  </a:lnTo>
                  <a:lnTo>
                    <a:pt x="1258112" y="233149"/>
                  </a:lnTo>
                  <a:lnTo>
                    <a:pt x="1262001" y="223347"/>
                  </a:lnTo>
                  <a:lnTo>
                    <a:pt x="1269847" y="223347"/>
                  </a:lnTo>
                  <a:lnTo>
                    <a:pt x="1274770" y="223458"/>
                  </a:lnTo>
                  <a:lnTo>
                    <a:pt x="1278657" y="227475"/>
                  </a:lnTo>
                  <a:lnTo>
                    <a:pt x="1278657" y="237940"/>
                  </a:lnTo>
                  <a:lnTo>
                    <a:pt x="1274305" y="241625"/>
                  </a:lnTo>
                  <a:close/>
                </a:path>
                <a:path w="2450465" h="556260">
                  <a:moveTo>
                    <a:pt x="1317784" y="241625"/>
                  </a:moveTo>
                  <a:lnTo>
                    <a:pt x="1311115" y="241625"/>
                  </a:lnTo>
                  <a:lnTo>
                    <a:pt x="1308939" y="240777"/>
                  </a:lnTo>
                  <a:lnTo>
                    <a:pt x="1301591" y="233149"/>
                  </a:lnTo>
                  <a:lnTo>
                    <a:pt x="1305479" y="223347"/>
                  </a:lnTo>
                  <a:lnTo>
                    <a:pt x="1313433" y="223347"/>
                  </a:lnTo>
                  <a:lnTo>
                    <a:pt x="1318248" y="223458"/>
                  </a:lnTo>
                  <a:lnTo>
                    <a:pt x="1322136" y="227475"/>
                  </a:lnTo>
                  <a:lnTo>
                    <a:pt x="1322136" y="237940"/>
                  </a:lnTo>
                  <a:lnTo>
                    <a:pt x="1317784" y="241625"/>
                  </a:lnTo>
                  <a:close/>
                </a:path>
                <a:path w="2450465" h="556260">
                  <a:moveTo>
                    <a:pt x="1361298" y="241625"/>
                  </a:moveTo>
                  <a:lnTo>
                    <a:pt x="1354629" y="241625"/>
                  </a:lnTo>
                  <a:lnTo>
                    <a:pt x="1352453" y="240777"/>
                  </a:lnTo>
                  <a:lnTo>
                    <a:pt x="1350634" y="238935"/>
                  </a:lnTo>
                  <a:lnTo>
                    <a:pt x="1345070" y="233149"/>
                  </a:lnTo>
                  <a:lnTo>
                    <a:pt x="1349065" y="223347"/>
                  </a:lnTo>
                  <a:lnTo>
                    <a:pt x="1356912" y="223347"/>
                  </a:lnTo>
                  <a:lnTo>
                    <a:pt x="1361726" y="223458"/>
                  </a:lnTo>
                  <a:lnTo>
                    <a:pt x="1365615" y="227475"/>
                  </a:lnTo>
                  <a:lnTo>
                    <a:pt x="1365615" y="237940"/>
                  </a:lnTo>
                  <a:lnTo>
                    <a:pt x="1361298" y="241625"/>
                  </a:lnTo>
                  <a:close/>
                </a:path>
                <a:path w="2450465" h="556260">
                  <a:moveTo>
                    <a:pt x="1404848" y="241625"/>
                  </a:moveTo>
                  <a:lnTo>
                    <a:pt x="1398143" y="241625"/>
                  </a:lnTo>
                  <a:lnTo>
                    <a:pt x="1395932" y="240777"/>
                  </a:lnTo>
                  <a:lnTo>
                    <a:pt x="1394113" y="238935"/>
                  </a:lnTo>
                  <a:lnTo>
                    <a:pt x="1388655" y="233149"/>
                  </a:lnTo>
                  <a:lnTo>
                    <a:pt x="1392579" y="223347"/>
                  </a:lnTo>
                  <a:lnTo>
                    <a:pt x="1400390" y="223347"/>
                  </a:lnTo>
                  <a:lnTo>
                    <a:pt x="1405205" y="223458"/>
                  </a:lnTo>
                  <a:lnTo>
                    <a:pt x="1409200" y="227475"/>
                  </a:lnTo>
                  <a:lnTo>
                    <a:pt x="1409200" y="237940"/>
                  </a:lnTo>
                  <a:lnTo>
                    <a:pt x="1404848" y="241625"/>
                  </a:lnTo>
                  <a:close/>
                </a:path>
                <a:path w="2450465" h="556260">
                  <a:moveTo>
                    <a:pt x="1448327" y="241625"/>
                  </a:moveTo>
                  <a:lnTo>
                    <a:pt x="1441622" y="241625"/>
                  </a:lnTo>
                  <a:lnTo>
                    <a:pt x="1439411" y="240777"/>
                  </a:lnTo>
                  <a:lnTo>
                    <a:pt x="1437591" y="238935"/>
                  </a:lnTo>
                  <a:lnTo>
                    <a:pt x="1432134" y="233149"/>
                  </a:lnTo>
                  <a:lnTo>
                    <a:pt x="1436058" y="223347"/>
                  </a:lnTo>
                  <a:lnTo>
                    <a:pt x="1443869" y="223347"/>
                  </a:lnTo>
                  <a:lnTo>
                    <a:pt x="1448684" y="223458"/>
                  </a:lnTo>
                  <a:lnTo>
                    <a:pt x="1452715" y="227475"/>
                  </a:lnTo>
                  <a:lnTo>
                    <a:pt x="1452715" y="237940"/>
                  </a:lnTo>
                  <a:lnTo>
                    <a:pt x="1448327" y="241625"/>
                  </a:lnTo>
                  <a:close/>
                </a:path>
                <a:path w="2450465" h="556260">
                  <a:moveTo>
                    <a:pt x="1491806" y="241625"/>
                  </a:moveTo>
                  <a:lnTo>
                    <a:pt x="1485101" y="241625"/>
                  </a:lnTo>
                  <a:lnTo>
                    <a:pt x="1482889" y="240777"/>
                  </a:lnTo>
                  <a:lnTo>
                    <a:pt x="1481106" y="238935"/>
                  </a:lnTo>
                  <a:lnTo>
                    <a:pt x="1475613" y="233149"/>
                  </a:lnTo>
                  <a:lnTo>
                    <a:pt x="1479537" y="223347"/>
                  </a:lnTo>
                  <a:lnTo>
                    <a:pt x="1487347" y="223347"/>
                  </a:lnTo>
                  <a:lnTo>
                    <a:pt x="1492270" y="223458"/>
                  </a:lnTo>
                  <a:lnTo>
                    <a:pt x="1496193" y="227475"/>
                  </a:lnTo>
                  <a:lnTo>
                    <a:pt x="1496193" y="237940"/>
                  </a:lnTo>
                  <a:lnTo>
                    <a:pt x="1491806" y="241625"/>
                  </a:lnTo>
                  <a:close/>
                </a:path>
                <a:path w="2450465" h="556260">
                  <a:moveTo>
                    <a:pt x="1535285" y="241625"/>
                  </a:moveTo>
                  <a:lnTo>
                    <a:pt x="1528615" y="241625"/>
                  </a:lnTo>
                  <a:lnTo>
                    <a:pt x="1526439" y="240777"/>
                  </a:lnTo>
                  <a:lnTo>
                    <a:pt x="1524691" y="238935"/>
                  </a:lnTo>
                  <a:lnTo>
                    <a:pt x="1519092" y="233149"/>
                  </a:lnTo>
                  <a:lnTo>
                    <a:pt x="1523015" y="223347"/>
                  </a:lnTo>
                  <a:lnTo>
                    <a:pt x="1530826" y="223347"/>
                  </a:lnTo>
                  <a:lnTo>
                    <a:pt x="1535748" y="223458"/>
                  </a:lnTo>
                  <a:lnTo>
                    <a:pt x="1539672" y="227475"/>
                  </a:lnTo>
                  <a:lnTo>
                    <a:pt x="1539672" y="237940"/>
                  </a:lnTo>
                  <a:lnTo>
                    <a:pt x="1535285" y="241625"/>
                  </a:lnTo>
                  <a:close/>
                </a:path>
                <a:path w="2450465" h="556260">
                  <a:moveTo>
                    <a:pt x="1578763" y="241625"/>
                  </a:moveTo>
                  <a:lnTo>
                    <a:pt x="1572094" y="241625"/>
                  </a:lnTo>
                  <a:lnTo>
                    <a:pt x="1569918" y="240777"/>
                  </a:lnTo>
                  <a:lnTo>
                    <a:pt x="1568170" y="238935"/>
                  </a:lnTo>
                  <a:lnTo>
                    <a:pt x="1562570" y="233149"/>
                  </a:lnTo>
                  <a:lnTo>
                    <a:pt x="1566494" y="223347"/>
                  </a:lnTo>
                  <a:lnTo>
                    <a:pt x="1574305" y="223347"/>
                  </a:lnTo>
                  <a:lnTo>
                    <a:pt x="1579227" y="223458"/>
                  </a:lnTo>
                  <a:lnTo>
                    <a:pt x="1583151" y="227475"/>
                  </a:lnTo>
                  <a:lnTo>
                    <a:pt x="1583151" y="237940"/>
                  </a:lnTo>
                  <a:lnTo>
                    <a:pt x="1578763" y="241625"/>
                  </a:lnTo>
                  <a:close/>
                </a:path>
                <a:path w="2450465" h="556260">
                  <a:moveTo>
                    <a:pt x="1622242" y="241625"/>
                  </a:moveTo>
                  <a:lnTo>
                    <a:pt x="1615572" y="241625"/>
                  </a:lnTo>
                  <a:lnTo>
                    <a:pt x="1613397" y="240777"/>
                  </a:lnTo>
                  <a:lnTo>
                    <a:pt x="1611649" y="238935"/>
                  </a:lnTo>
                  <a:lnTo>
                    <a:pt x="1606049" y="233149"/>
                  </a:lnTo>
                  <a:lnTo>
                    <a:pt x="1609972" y="223347"/>
                  </a:lnTo>
                  <a:lnTo>
                    <a:pt x="1617890" y="223347"/>
                  </a:lnTo>
                  <a:lnTo>
                    <a:pt x="1622706" y="223458"/>
                  </a:lnTo>
                  <a:lnTo>
                    <a:pt x="1626630" y="227475"/>
                  </a:lnTo>
                  <a:lnTo>
                    <a:pt x="1626630" y="237940"/>
                  </a:lnTo>
                  <a:lnTo>
                    <a:pt x="1622242" y="241625"/>
                  </a:lnTo>
                  <a:close/>
                </a:path>
                <a:path w="2450465" h="556260">
                  <a:moveTo>
                    <a:pt x="1234965" y="275195"/>
                  </a:moveTo>
                  <a:lnTo>
                    <a:pt x="1231397" y="272984"/>
                  </a:lnTo>
                  <a:lnTo>
                    <a:pt x="1227688" y="270810"/>
                  </a:lnTo>
                  <a:lnTo>
                    <a:pt x="1223908" y="268710"/>
                  </a:lnTo>
                  <a:lnTo>
                    <a:pt x="1224692" y="268489"/>
                  </a:lnTo>
                  <a:lnTo>
                    <a:pt x="1225583" y="268378"/>
                  </a:lnTo>
                  <a:lnTo>
                    <a:pt x="1230363" y="268378"/>
                  </a:lnTo>
                  <a:lnTo>
                    <a:pt x="1233965" y="271142"/>
                  </a:lnTo>
                  <a:lnTo>
                    <a:pt x="1234965" y="275195"/>
                  </a:lnTo>
                  <a:close/>
                </a:path>
                <a:path w="2450465" h="556260">
                  <a:moveTo>
                    <a:pt x="1612433" y="284555"/>
                  </a:moveTo>
                  <a:lnTo>
                    <a:pt x="1610294" y="282934"/>
                  </a:lnTo>
                  <a:lnTo>
                    <a:pt x="1609081" y="280281"/>
                  </a:lnTo>
                  <a:lnTo>
                    <a:pt x="1609081" y="272284"/>
                  </a:lnTo>
                  <a:lnTo>
                    <a:pt x="1613183" y="268341"/>
                  </a:lnTo>
                  <a:lnTo>
                    <a:pt x="1618676" y="268341"/>
                  </a:lnTo>
                  <a:lnTo>
                    <a:pt x="1619531" y="268452"/>
                  </a:lnTo>
                  <a:lnTo>
                    <a:pt x="1620351" y="268710"/>
                  </a:lnTo>
                  <a:lnTo>
                    <a:pt x="1617462" y="273795"/>
                  </a:lnTo>
                  <a:lnTo>
                    <a:pt x="1614787" y="279101"/>
                  </a:lnTo>
                  <a:lnTo>
                    <a:pt x="1612433" y="284555"/>
                  </a:lnTo>
                  <a:close/>
                </a:path>
                <a:path w="2450465" h="556260">
                  <a:moveTo>
                    <a:pt x="1969430" y="286471"/>
                  </a:moveTo>
                  <a:lnTo>
                    <a:pt x="1964044" y="286471"/>
                  </a:lnTo>
                  <a:lnTo>
                    <a:pt x="1962260" y="285919"/>
                  </a:lnTo>
                  <a:lnTo>
                    <a:pt x="1960726" y="284776"/>
                  </a:lnTo>
                  <a:lnTo>
                    <a:pt x="1959585" y="281865"/>
                  </a:lnTo>
                  <a:lnTo>
                    <a:pt x="1958372" y="278991"/>
                  </a:lnTo>
                  <a:lnTo>
                    <a:pt x="1957124" y="276227"/>
                  </a:lnTo>
                  <a:lnTo>
                    <a:pt x="1957695" y="271731"/>
                  </a:lnTo>
                  <a:lnTo>
                    <a:pt x="1961369" y="268378"/>
                  </a:lnTo>
                  <a:lnTo>
                    <a:pt x="1965863" y="268378"/>
                  </a:lnTo>
                  <a:lnTo>
                    <a:pt x="1971783" y="268268"/>
                  </a:lnTo>
                  <a:lnTo>
                    <a:pt x="1976028" y="274385"/>
                  </a:lnTo>
                  <a:lnTo>
                    <a:pt x="1974245" y="280133"/>
                  </a:lnTo>
                  <a:lnTo>
                    <a:pt x="1972961" y="284113"/>
                  </a:lnTo>
                  <a:lnTo>
                    <a:pt x="1969430" y="286471"/>
                  </a:lnTo>
                  <a:close/>
                </a:path>
                <a:path w="2450465" h="556260">
                  <a:moveTo>
                    <a:pt x="2013800" y="286545"/>
                  </a:moveTo>
                  <a:lnTo>
                    <a:pt x="2007095" y="286545"/>
                  </a:lnTo>
                  <a:lnTo>
                    <a:pt x="2004883" y="285698"/>
                  </a:lnTo>
                  <a:lnTo>
                    <a:pt x="2003064" y="283855"/>
                  </a:lnTo>
                  <a:lnTo>
                    <a:pt x="1997607" y="278070"/>
                  </a:lnTo>
                  <a:lnTo>
                    <a:pt x="2001530" y="268378"/>
                  </a:lnTo>
                  <a:lnTo>
                    <a:pt x="2014157" y="268378"/>
                  </a:lnTo>
                  <a:lnTo>
                    <a:pt x="2018151" y="272395"/>
                  </a:lnTo>
                  <a:lnTo>
                    <a:pt x="2018151" y="282860"/>
                  </a:lnTo>
                  <a:lnTo>
                    <a:pt x="2013800" y="286545"/>
                  </a:lnTo>
                  <a:close/>
                </a:path>
                <a:path w="2450465" h="556260">
                  <a:moveTo>
                    <a:pt x="2057279" y="286545"/>
                  </a:moveTo>
                  <a:lnTo>
                    <a:pt x="2050573" y="286545"/>
                  </a:lnTo>
                  <a:lnTo>
                    <a:pt x="2048362" y="285698"/>
                  </a:lnTo>
                  <a:lnTo>
                    <a:pt x="2046543" y="283855"/>
                  </a:lnTo>
                  <a:lnTo>
                    <a:pt x="2041086" y="278070"/>
                  </a:lnTo>
                  <a:lnTo>
                    <a:pt x="2045009" y="268378"/>
                  </a:lnTo>
                  <a:lnTo>
                    <a:pt x="2057635" y="268378"/>
                  </a:lnTo>
                  <a:lnTo>
                    <a:pt x="2061665" y="272395"/>
                  </a:lnTo>
                  <a:lnTo>
                    <a:pt x="2061665" y="282860"/>
                  </a:lnTo>
                  <a:lnTo>
                    <a:pt x="2057279" y="286545"/>
                  </a:lnTo>
                  <a:close/>
                </a:path>
                <a:path w="2450465" h="556260">
                  <a:moveTo>
                    <a:pt x="2100757" y="286545"/>
                  </a:moveTo>
                  <a:lnTo>
                    <a:pt x="2094051" y="286545"/>
                  </a:lnTo>
                  <a:lnTo>
                    <a:pt x="2091840" y="285698"/>
                  </a:lnTo>
                  <a:lnTo>
                    <a:pt x="2090057" y="283855"/>
                  </a:lnTo>
                  <a:lnTo>
                    <a:pt x="2084564" y="278070"/>
                  </a:lnTo>
                  <a:lnTo>
                    <a:pt x="2088487" y="268378"/>
                  </a:lnTo>
                  <a:lnTo>
                    <a:pt x="2101221" y="268378"/>
                  </a:lnTo>
                  <a:lnTo>
                    <a:pt x="2105145" y="272395"/>
                  </a:lnTo>
                  <a:lnTo>
                    <a:pt x="2105145" y="282860"/>
                  </a:lnTo>
                  <a:lnTo>
                    <a:pt x="2100757" y="286545"/>
                  </a:lnTo>
                  <a:close/>
                </a:path>
                <a:path w="2450465" h="556260">
                  <a:moveTo>
                    <a:pt x="2144236" y="286545"/>
                  </a:moveTo>
                  <a:lnTo>
                    <a:pt x="2137566" y="286545"/>
                  </a:lnTo>
                  <a:lnTo>
                    <a:pt x="2135390" y="285698"/>
                  </a:lnTo>
                  <a:lnTo>
                    <a:pt x="2133643" y="283855"/>
                  </a:lnTo>
                  <a:lnTo>
                    <a:pt x="2128043" y="278070"/>
                  </a:lnTo>
                  <a:lnTo>
                    <a:pt x="2131966" y="268378"/>
                  </a:lnTo>
                  <a:lnTo>
                    <a:pt x="2144700" y="268378"/>
                  </a:lnTo>
                  <a:lnTo>
                    <a:pt x="2148623" y="272395"/>
                  </a:lnTo>
                  <a:lnTo>
                    <a:pt x="2148623" y="282860"/>
                  </a:lnTo>
                  <a:lnTo>
                    <a:pt x="2144236" y="286545"/>
                  </a:lnTo>
                  <a:close/>
                </a:path>
                <a:path w="2450465" h="556260">
                  <a:moveTo>
                    <a:pt x="2187715" y="286545"/>
                  </a:moveTo>
                  <a:lnTo>
                    <a:pt x="2181045" y="286545"/>
                  </a:lnTo>
                  <a:lnTo>
                    <a:pt x="2178870" y="285698"/>
                  </a:lnTo>
                  <a:lnTo>
                    <a:pt x="2177122" y="283855"/>
                  </a:lnTo>
                  <a:lnTo>
                    <a:pt x="2171522" y="278070"/>
                  </a:lnTo>
                  <a:lnTo>
                    <a:pt x="2175445" y="268378"/>
                  </a:lnTo>
                  <a:lnTo>
                    <a:pt x="2188178" y="268378"/>
                  </a:lnTo>
                  <a:lnTo>
                    <a:pt x="2192101" y="272395"/>
                  </a:lnTo>
                  <a:lnTo>
                    <a:pt x="2192101" y="282860"/>
                  </a:lnTo>
                  <a:lnTo>
                    <a:pt x="2187715" y="286545"/>
                  </a:lnTo>
                  <a:close/>
                </a:path>
                <a:path w="2450465" h="556260">
                  <a:moveTo>
                    <a:pt x="2231265" y="286545"/>
                  </a:moveTo>
                  <a:lnTo>
                    <a:pt x="2224595" y="286545"/>
                  </a:lnTo>
                  <a:lnTo>
                    <a:pt x="2222383" y="285698"/>
                  </a:lnTo>
                  <a:lnTo>
                    <a:pt x="2215001" y="278070"/>
                  </a:lnTo>
                  <a:lnTo>
                    <a:pt x="2218924" y="268378"/>
                  </a:lnTo>
                  <a:lnTo>
                    <a:pt x="2231657" y="268378"/>
                  </a:lnTo>
                  <a:lnTo>
                    <a:pt x="2235580" y="272395"/>
                  </a:lnTo>
                  <a:lnTo>
                    <a:pt x="2235580" y="282860"/>
                  </a:lnTo>
                  <a:lnTo>
                    <a:pt x="2231265" y="286545"/>
                  </a:lnTo>
                  <a:close/>
                </a:path>
                <a:path w="2450465" h="556260">
                  <a:moveTo>
                    <a:pt x="2274744" y="286545"/>
                  </a:moveTo>
                  <a:lnTo>
                    <a:pt x="2268073" y="286545"/>
                  </a:lnTo>
                  <a:lnTo>
                    <a:pt x="2265862" y="285698"/>
                  </a:lnTo>
                  <a:lnTo>
                    <a:pt x="2258479" y="278070"/>
                  </a:lnTo>
                  <a:lnTo>
                    <a:pt x="2262509" y="268378"/>
                  </a:lnTo>
                  <a:lnTo>
                    <a:pt x="2275136" y="268378"/>
                  </a:lnTo>
                  <a:lnTo>
                    <a:pt x="2279059" y="272395"/>
                  </a:lnTo>
                  <a:lnTo>
                    <a:pt x="2279059" y="282860"/>
                  </a:lnTo>
                  <a:lnTo>
                    <a:pt x="2274744" y="286545"/>
                  </a:lnTo>
                  <a:close/>
                </a:path>
                <a:path w="2450465" h="556260">
                  <a:moveTo>
                    <a:pt x="2318294" y="286545"/>
                  </a:moveTo>
                  <a:lnTo>
                    <a:pt x="2311552" y="286545"/>
                  </a:lnTo>
                  <a:lnTo>
                    <a:pt x="2309340" y="285698"/>
                  </a:lnTo>
                  <a:lnTo>
                    <a:pt x="2307558" y="283855"/>
                  </a:lnTo>
                  <a:lnTo>
                    <a:pt x="2302065" y="278070"/>
                  </a:lnTo>
                  <a:lnTo>
                    <a:pt x="2305988" y="268378"/>
                  </a:lnTo>
                  <a:lnTo>
                    <a:pt x="2318615" y="268378"/>
                  </a:lnTo>
                  <a:lnTo>
                    <a:pt x="2322645" y="272395"/>
                  </a:lnTo>
                  <a:lnTo>
                    <a:pt x="2322645" y="282860"/>
                  </a:lnTo>
                  <a:lnTo>
                    <a:pt x="2318294" y="286545"/>
                  </a:lnTo>
                  <a:close/>
                </a:path>
                <a:path w="2450465" h="556260">
                  <a:moveTo>
                    <a:pt x="2361772" y="286545"/>
                  </a:moveTo>
                  <a:lnTo>
                    <a:pt x="2355031" y="286545"/>
                  </a:lnTo>
                  <a:lnTo>
                    <a:pt x="2352820" y="285698"/>
                  </a:lnTo>
                  <a:lnTo>
                    <a:pt x="2351036" y="283855"/>
                  </a:lnTo>
                  <a:lnTo>
                    <a:pt x="2345544" y="278070"/>
                  </a:lnTo>
                  <a:lnTo>
                    <a:pt x="2349467" y="268378"/>
                  </a:lnTo>
                  <a:lnTo>
                    <a:pt x="2362093" y="268378"/>
                  </a:lnTo>
                  <a:lnTo>
                    <a:pt x="2366123" y="272395"/>
                  </a:lnTo>
                  <a:lnTo>
                    <a:pt x="2366123" y="282860"/>
                  </a:lnTo>
                  <a:lnTo>
                    <a:pt x="2361772" y="286545"/>
                  </a:lnTo>
                  <a:close/>
                </a:path>
                <a:path w="2450465" h="556260">
                  <a:moveTo>
                    <a:pt x="2405251" y="286545"/>
                  </a:moveTo>
                  <a:lnTo>
                    <a:pt x="2398509" y="286545"/>
                  </a:lnTo>
                  <a:lnTo>
                    <a:pt x="2396298" y="285698"/>
                  </a:lnTo>
                  <a:lnTo>
                    <a:pt x="2394515" y="283855"/>
                  </a:lnTo>
                  <a:lnTo>
                    <a:pt x="2389022" y="278070"/>
                  </a:lnTo>
                  <a:lnTo>
                    <a:pt x="2392945" y="268378"/>
                  </a:lnTo>
                  <a:lnTo>
                    <a:pt x="2405679" y="268378"/>
                  </a:lnTo>
                  <a:lnTo>
                    <a:pt x="2409602" y="272395"/>
                  </a:lnTo>
                  <a:lnTo>
                    <a:pt x="2409602" y="282860"/>
                  </a:lnTo>
                  <a:lnTo>
                    <a:pt x="2405251" y="286545"/>
                  </a:lnTo>
                  <a:close/>
                </a:path>
                <a:path w="2450465" h="556260">
                  <a:moveTo>
                    <a:pt x="186982" y="286545"/>
                  </a:moveTo>
                  <a:lnTo>
                    <a:pt x="180276" y="286545"/>
                  </a:lnTo>
                  <a:lnTo>
                    <a:pt x="178029" y="285734"/>
                  </a:lnTo>
                  <a:lnTo>
                    <a:pt x="170646" y="278070"/>
                  </a:lnTo>
                  <a:lnTo>
                    <a:pt x="174676" y="268378"/>
                  </a:lnTo>
                  <a:lnTo>
                    <a:pt x="187303" y="268378"/>
                  </a:lnTo>
                  <a:lnTo>
                    <a:pt x="191190" y="272395"/>
                  </a:lnTo>
                  <a:lnTo>
                    <a:pt x="191333" y="277369"/>
                  </a:lnTo>
                  <a:lnTo>
                    <a:pt x="191333" y="282934"/>
                  </a:lnTo>
                  <a:lnTo>
                    <a:pt x="186982" y="286545"/>
                  </a:lnTo>
                  <a:close/>
                </a:path>
                <a:path w="2450465" h="556260">
                  <a:moveTo>
                    <a:pt x="230460" y="286545"/>
                  </a:moveTo>
                  <a:lnTo>
                    <a:pt x="223755" y="286545"/>
                  </a:lnTo>
                  <a:lnTo>
                    <a:pt x="221508" y="285734"/>
                  </a:lnTo>
                  <a:lnTo>
                    <a:pt x="219689" y="283855"/>
                  </a:lnTo>
                  <a:lnTo>
                    <a:pt x="214232" y="278070"/>
                  </a:lnTo>
                  <a:lnTo>
                    <a:pt x="218155" y="268378"/>
                  </a:lnTo>
                  <a:lnTo>
                    <a:pt x="230781" y="268378"/>
                  </a:lnTo>
                  <a:lnTo>
                    <a:pt x="234812" y="272395"/>
                  </a:lnTo>
                  <a:lnTo>
                    <a:pt x="234812" y="282934"/>
                  </a:lnTo>
                  <a:lnTo>
                    <a:pt x="230460" y="286545"/>
                  </a:lnTo>
                  <a:close/>
                </a:path>
                <a:path w="2450465" h="556260">
                  <a:moveTo>
                    <a:pt x="273939" y="286545"/>
                  </a:moveTo>
                  <a:lnTo>
                    <a:pt x="267234" y="286545"/>
                  </a:lnTo>
                  <a:lnTo>
                    <a:pt x="264987" y="285734"/>
                  </a:lnTo>
                  <a:lnTo>
                    <a:pt x="257710" y="278070"/>
                  </a:lnTo>
                  <a:lnTo>
                    <a:pt x="261634" y="268378"/>
                  </a:lnTo>
                  <a:lnTo>
                    <a:pt x="274367" y="268378"/>
                  </a:lnTo>
                  <a:lnTo>
                    <a:pt x="278291" y="272395"/>
                  </a:lnTo>
                  <a:lnTo>
                    <a:pt x="278291" y="282934"/>
                  </a:lnTo>
                  <a:lnTo>
                    <a:pt x="273939" y="286545"/>
                  </a:lnTo>
                  <a:close/>
                </a:path>
                <a:path w="2450465" h="556260">
                  <a:moveTo>
                    <a:pt x="317418" y="286545"/>
                  </a:moveTo>
                  <a:lnTo>
                    <a:pt x="310748" y="286545"/>
                  </a:lnTo>
                  <a:lnTo>
                    <a:pt x="308572" y="285734"/>
                  </a:lnTo>
                  <a:lnTo>
                    <a:pt x="306789" y="283855"/>
                  </a:lnTo>
                  <a:lnTo>
                    <a:pt x="301189" y="278070"/>
                  </a:lnTo>
                  <a:lnTo>
                    <a:pt x="305113" y="268378"/>
                  </a:lnTo>
                  <a:lnTo>
                    <a:pt x="317846" y="268378"/>
                  </a:lnTo>
                  <a:lnTo>
                    <a:pt x="321769" y="272395"/>
                  </a:lnTo>
                  <a:lnTo>
                    <a:pt x="321769" y="282934"/>
                  </a:lnTo>
                  <a:lnTo>
                    <a:pt x="317418" y="286545"/>
                  </a:lnTo>
                  <a:close/>
                </a:path>
                <a:path w="2450465" h="556260">
                  <a:moveTo>
                    <a:pt x="360897" y="286545"/>
                  </a:moveTo>
                  <a:lnTo>
                    <a:pt x="354227" y="286545"/>
                  </a:lnTo>
                  <a:lnTo>
                    <a:pt x="352051" y="285734"/>
                  </a:lnTo>
                  <a:lnTo>
                    <a:pt x="350268" y="283855"/>
                  </a:lnTo>
                  <a:lnTo>
                    <a:pt x="344668" y="278070"/>
                  </a:lnTo>
                  <a:lnTo>
                    <a:pt x="348591" y="268378"/>
                  </a:lnTo>
                  <a:lnTo>
                    <a:pt x="361324" y="268378"/>
                  </a:lnTo>
                  <a:lnTo>
                    <a:pt x="365248" y="272395"/>
                  </a:lnTo>
                  <a:lnTo>
                    <a:pt x="365248" y="282934"/>
                  </a:lnTo>
                  <a:lnTo>
                    <a:pt x="360897" y="286545"/>
                  </a:lnTo>
                  <a:close/>
                </a:path>
                <a:path w="2450465" h="556260">
                  <a:moveTo>
                    <a:pt x="404375" y="286545"/>
                  </a:moveTo>
                  <a:lnTo>
                    <a:pt x="397705" y="286545"/>
                  </a:lnTo>
                  <a:lnTo>
                    <a:pt x="395530" y="285734"/>
                  </a:lnTo>
                  <a:lnTo>
                    <a:pt x="393746" y="283855"/>
                  </a:lnTo>
                  <a:lnTo>
                    <a:pt x="388147" y="278070"/>
                  </a:lnTo>
                  <a:lnTo>
                    <a:pt x="392070" y="268378"/>
                  </a:lnTo>
                  <a:lnTo>
                    <a:pt x="404803" y="268378"/>
                  </a:lnTo>
                  <a:lnTo>
                    <a:pt x="408727" y="272395"/>
                  </a:lnTo>
                  <a:lnTo>
                    <a:pt x="408727" y="282934"/>
                  </a:lnTo>
                  <a:lnTo>
                    <a:pt x="404375" y="286545"/>
                  </a:lnTo>
                  <a:close/>
                </a:path>
                <a:path w="2450465" h="556260">
                  <a:moveTo>
                    <a:pt x="447925" y="286545"/>
                  </a:moveTo>
                  <a:lnTo>
                    <a:pt x="441255" y="286545"/>
                  </a:lnTo>
                  <a:lnTo>
                    <a:pt x="439044" y="285734"/>
                  </a:lnTo>
                  <a:lnTo>
                    <a:pt x="431625" y="278070"/>
                  </a:lnTo>
                  <a:lnTo>
                    <a:pt x="435549" y="268378"/>
                  </a:lnTo>
                  <a:lnTo>
                    <a:pt x="448282" y="268378"/>
                  </a:lnTo>
                  <a:lnTo>
                    <a:pt x="452205" y="272395"/>
                  </a:lnTo>
                  <a:lnTo>
                    <a:pt x="452205" y="282934"/>
                  </a:lnTo>
                  <a:lnTo>
                    <a:pt x="447925" y="286545"/>
                  </a:lnTo>
                  <a:close/>
                </a:path>
                <a:path w="2450465" h="556260">
                  <a:moveTo>
                    <a:pt x="491440" y="286545"/>
                  </a:moveTo>
                  <a:lnTo>
                    <a:pt x="484734" y="286545"/>
                  </a:lnTo>
                  <a:lnTo>
                    <a:pt x="482523" y="285734"/>
                  </a:lnTo>
                  <a:lnTo>
                    <a:pt x="475104" y="278070"/>
                  </a:lnTo>
                  <a:lnTo>
                    <a:pt x="479134" y="268378"/>
                  </a:lnTo>
                  <a:lnTo>
                    <a:pt x="491761" y="268378"/>
                  </a:lnTo>
                  <a:lnTo>
                    <a:pt x="495791" y="272395"/>
                  </a:lnTo>
                  <a:lnTo>
                    <a:pt x="495791" y="282934"/>
                  </a:lnTo>
                  <a:lnTo>
                    <a:pt x="491440" y="286545"/>
                  </a:lnTo>
                  <a:close/>
                </a:path>
                <a:path w="2450465" h="556260">
                  <a:moveTo>
                    <a:pt x="534918" y="286545"/>
                  </a:moveTo>
                  <a:lnTo>
                    <a:pt x="528213" y="286545"/>
                  </a:lnTo>
                  <a:lnTo>
                    <a:pt x="526001" y="285734"/>
                  </a:lnTo>
                  <a:lnTo>
                    <a:pt x="524182" y="283855"/>
                  </a:lnTo>
                  <a:lnTo>
                    <a:pt x="518690" y="278070"/>
                  </a:lnTo>
                  <a:lnTo>
                    <a:pt x="522613" y="268378"/>
                  </a:lnTo>
                  <a:lnTo>
                    <a:pt x="535239" y="268378"/>
                  </a:lnTo>
                  <a:lnTo>
                    <a:pt x="539270" y="272395"/>
                  </a:lnTo>
                  <a:lnTo>
                    <a:pt x="539270" y="282934"/>
                  </a:lnTo>
                  <a:lnTo>
                    <a:pt x="534918" y="286545"/>
                  </a:lnTo>
                  <a:close/>
                </a:path>
                <a:path w="2450465" h="556260">
                  <a:moveTo>
                    <a:pt x="578433" y="286545"/>
                  </a:moveTo>
                  <a:lnTo>
                    <a:pt x="571692" y="286545"/>
                  </a:lnTo>
                  <a:lnTo>
                    <a:pt x="569480" y="285734"/>
                  </a:lnTo>
                  <a:lnTo>
                    <a:pt x="567661" y="283855"/>
                  </a:lnTo>
                  <a:lnTo>
                    <a:pt x="562168" y="278070"/>
                  </a:lnTo>
                  <a:lnTo>
                    <a:pt x="566092" y="268378"/>
                  </a:lnTo>
                  <a:lnTo>
                    <a:pt x="578825" y="268378"/>
                  </a:lnTo>
                  <a:lnTo>
                    <a:pt x="582748" y="272395"/>
                  </a:lnTo>
                  <a:lnTo>
                    <a:pt x="582748" y="282934"/>
                  </a:lnTo>
                  <a:lnTo>
                    <a:pt x="578433" y="286545"/>
                  </a:lnTo>
                  <a:close/>
                </a:path>
                <a:path w="2450465" h="556260">
                  <a:moveTo>
                    <a:pt x="621912" y="286545"/>
                  </a:moveTo>
                  <a:lnTo>
                    <a:pt x="615242" y="286545"/>
                  </a:lnTo>
                  <a:lnTo>
                    <a:pt x="613030" y="285734"/>
                  </a:lnTo>
                  <a:lnTo>
                    <a:pt x="611247" y="283855"/>
                  </a:lnTo>
                  <a:lnTo>
                    <a:pt x="605683" y="278070"/>
                  </a:lnTo>
                  <a:lnTo>
                    <a:pt x="609570" y="268378"/>
                  </a:lnTo>
                  <a:lnTo>
                    <a:pt x="622304" y="268378"/>
                  </a:lnTo>
                  <a:lnTo>
                    <a:pt x="626227" y="272395"/>
                  </a:lnTo>
                  <a:lnTo>
                    <a:pt x="626227" y="282934"/>
                  </a:lnTo>
                  <a:lnTo>
                    <a:pt x="621912" y="286545"/>
                  </a:lnTo>
                  <a:close/>
                </a:path>
                <a:path w="2450465" h="556260">
                  <a:moveTo>
                    <a:pt x="665390" y="286545"/>
                  </a:moveTo>
                  <a:lnTo>
                    <a:pt x="658720" y="286545"/>
                  </a:lnTo>
                  <a:lnTo>
                    <a:pt x="656509" y="285734"/>
                  </a:lnTo>
                  <a:lnTo>
                    <a:pt x="654726" y="283855"/>
                  </a:lnTo>
                  <a:lnTo>
                    <a:pt x="649161" y="278070"/>
                  </a:lnTo>
                  <a:lnTo>
                    <a:pt x="653049" y="268378"/>
                  </a:lnTo>
                  <a:lnTo>
                    <a:pt x="665818" y="268378"/>
                  </a:lnTo>
                  <a:lnTo>
                    <a:pt x="669706" y="272395"/>
                  </a:lnTo>
                  <a:lnTo>
                    <a:pt x="669706" y="282934"/>
                  </a:lnTo>
                  <a:lnTo>
                    <a:pt x="665390" y="286545"/>
                  </a:lnTo>
                  <a:close/>
                </a:path>
                <a:path w="2450465" h="556260">
                  <a:moveTo>
                    <a:pt x="708869" y="286545"/>
                  </a:moveTo>
                  <a:lnTo>
                    <a:pt x="702199" y="286545"/>
                  </a:lnTo>
                  <a:lnTo>
                    <a:pt x="699987" y="285734"/>
                  </a:lnTo>
                  <a:lnTo>
                    <a:pt x="698204" y="283855"/>
                  </a:lnTo>
                  <a:lnTo>
                    <a:pt x="692640" y="278070"/>
                  </a:lnTo>
                  <a:lnTo>
                    <a:pt x="696528" y="268378"/>
                  </a:lnTo>
                  <a:lnTo>
                    <a:pt x="709297" y="268378"/>
                  </a:lnTo>
                  <a:lnTo>
                    <a:pt x="713185" y="272395"/>
                  </a:lnTo>
                  <a:lnTo>
                    <a:pt x="713185" y="282934"/>
                  </a:lnTo>
                  <a:lnTo>
                    <a:pt x="708869" y="286545"/>
                  </a:lnTo>
                  <a:close/>
                </a:path>
                <a:path w="2450465" h="556260">
                  <a:moveTo>
                    <a:pt x="752383" y="286545"/>
                  </a:moveTo>
                  <a:lnTo>
                    <a:pt x="745713" y="286545"/>
                  </a:lnTo>
                  <a:lnTo>
                    <a:pt x="743502" y="285734"/>
                  </a:lnTo>
                  <a:lnTo>
                    <a:pt x="736119" y="278070"/>
                  </a:lnTo>
                  <a:lnTo>
                    <a:pt x="740006" y="268378"/>
                  </a:lnTo>
                  <a:lnTo>
                    <a:pt x="752775" y="268378"/>
                  </a:lnTo>
                  <a:lnTo>
                    <a:pt x="756663" y="272395"/>
                  </a:lnTo>
                  <a:lnTo>
                    <a:pt x="756663" y="282934"/>
                  </a:lnTo>
                  <a:lnTo>
                    <a:pt x="752383" y="286545"/>
                  </a:lnTo>
                  <a:close/>
                </a:path>
                <a:path w="2450465" h="556260">
                  <a:moveTo>
                    <a:pt x="795933" y="286545"/>
                  </a:moveTo>
                  <a:lnTo>
                    <a:pt x="789228" y="286545"/>
                  </a:lnTo>
                  <a:lnTo>
                    <a:pt x="786980" y="285734"/>
                  </a:lnTo>
                  <a:lnTo>
                    <a:pt x="785162" y="283855"/>
                  </a:lnTo>
                  <a:lnTo>
                    <a:pt x="779705" y="278070"/>
                  </a:lnTo>
                  <a:lnTo>
                    <a:pt x="783628" y="268378"/>
                  </a:lnTo>
                  <a:lnTo>
                    <a:pt x="796254" y="268378"/>
                  </a:lnTo>
                  <a:lnTo>
                    <a:pt x="800249" y="272395"/>
                  </a:lnTo>
                  <a:lnTo>
                    <a:pt x="800249" y="282934"/>
                  </a:lnTo>
                  <a:lnTo>
                    <a:pt x="795933" y="286545"/>
                  </a:lnTo>
                  <a:close/>
                </a:path>
                <a:path w="2450465" h="556260">
                  <a:moveTo>
                    <a:pt x="839412" y="286545"/>
                  </a:moveTo>
                  <a:lnTo>
                    <a:pt x="832706" y="286545"/>
                  </a:lnTo>
                  <a:lnTo>
                    <a:pt x="830459" y="285734"/>
                  </a:lnTo>
                  <a:lnTo>
                    <a:pt x="828640" y="283855"/>
                  </a:lnTo>
                  <a:lnTo>
                    <a:pt x="823183" y="278070"/>
                  </a:lnTo>
                  <a:lnTo>
                    <a:pt x="827107" y="268378"/>
                  </a:lnTo>
                  <a:lnTo>
                    <a:pt x="839733" y="268378"/>
                  </a:lnTo>
                  <a:lnTo>
                    <a:pt x="843763" y="272395"/>
                  </a:lnTo>
                  <a:lnTo>
                    <a:pt x="843763" y="282934"/>
                  </a:lnTo>
                  <a:lnTo>
                    <a:pt x="839412" y="286545"/>
                  </a:lnTo>
                  <a:close/>
                </a:path>
                <a:path w="2450465" h="556260">
                  <a:moveTo>
                    <a:pt x="882890" y="286545"/>
                  </a:moveTo>
                  <a:lnTo>
                    <a:pt x="876185" y="286545"/>
                  </a:lnTo>
                  <a:lnTo>
                    <a:pt x="873938" y="285734"/>
                  </a:lnTo>
                  <a:lnTo>
                    <a:pt x="866662" y="278070"/>
                  </a:lnTo>
                  <a:lnTo>
                    <a:pt x="870585" y="268378"/>
                  </a:lnTo>
                  <a:lnTo>
                    <a:pt x="883319" y="268378"/>
                  </a:lnTo>
                  <a:lnTo>
                    <a:pt x="887242" y="272395"/>
                  </a:lnTo>
                  <a:lnTo>
                    <a:pt x="887242" y="282934"/>
                  </a:lnTo>
                  <a:lnTo>
                    <a:pt x="882890" y="286545"/>
                  </a:lnTo>
                  <a:close/>
                </a:path>
                <a:path w="2450465" h="556260">
                  <a:moveTo>
                    <a:pt x="926370" y="286545"/>
                  </a:moveTo>
                  <a:lnTo>
                    <a:pt x="919699" y="286545"/>
                  </a:lnTo>
                  <a:lnTo>
                    <a:pt x="917523" y="285734"/>
                  </a:lnTo>
                  <a:lnTo>
                    <a:pt x="915740" y="283855"/>
                  </a:lnTo>
                  <a:lnTo>
                    <a:pt x="910140" y="278070"/>
                  </a:lnTo>
                  <a:lnTo>
                    <a:pt x="914064" y="268378"/>
                  </a:lnTo>
                  <a:lnTo>
                    <a:pt x="926797" y="268378"/>
                  </a:lnTo>
                  <a:lnTo>
                    <a:pt x="930721" y="272395"/>
                  </a:lnTo>
                  <a:lnTo>
                    <a:pt x="930721" y="282934"/>
                  </a:lnTo>
                  <a:lnTo>
                    <a:pt x="926370" y="286545"/>
                  </a:lnTo>
                  <a:close/>
                </a:path>
                <a:path w="2450465" h="556260">
                  <a:moveTo>
                    <a:pt x="1274341" y="286545"/>
                  </a:moveTo>
                  <a:lnTo>
                    <a:pt x="1267672" y="286545"/>
                  </a:lnTo>
                  <a:lnTo>
                    <a:pt x="1265460" y="285734"/>
                  </a:lnTo>
                  <a:lnTo>
                    <a:pt x="1263676" y="283855"/>
                  </a:lnTo>
                  <a:lnTo>
                    <a:pt x="1258112" y="278070"/>
                  </a:lnTo>
                  <a:lnTo>
                    <a:pt x="1262001" y="268378"/>
                  </a:lnTo>
                  <a:lnTo>
                    <a:pt x="1274770" y="268378"/>
                  </a:lnTo>
                  <a:lnTo>
                    <a:pt x="1278657" y="272395"/>
                  </a:lnTo>
                  <a:lnTo>
                    <a:pt x="1278657" y="282934"/>
                  </a:lnTo>
                  <a:lnTo>
                    <a:pt x="1274341" y="286545"/>
                  </a:lnTo>
                  <a:close/>
                </a:path>
                <a:path w="2450465" h="556260">
                  <a:moveTo>
                    <a:pt x="1317820" y="286545"/>
                  </a:moveTo>
                  <a:lnTo>
                    <a:pt x="1311150" y="286545"/>
                  </a:lnTo>
                  <a:lnTo>
                    <a:pt x="1308939" y="285734"/>
                  </a:lnTo>
                  <a:lnTo>
                    <a:pt x="1307155" y="283855"/>
                  </a:lnTo>
                  <a:lnTo>
                    <a:pt x="1301591" y="278070"/>
                  </a:lnTo>
                  <a:lnTo>
                    <a:pt x="1305479" y="268378"/>
                  </a:lnTo>
                  <a:lnTo>
                    <a:pt x="1318248" y="268378"/>
                  </a:lnTo>
                  <a:lnTo>
                    <a:pt x="1322136" y="272395"/>
                  </a:lnTo>
                  <a:lnTo>
                    <a:pt x="1322136" y="282934"/>
                  </a:lnTo>
                  <a:lnTo>
                    <a:pt x="1317820" y="286545"/>
                  </a:lnTo>
                  <a:close/>
                </a:path>
                <a:path w="2450465" h="556260">
                  <a:moveTo>
                    <a:pt x="1361334" y="286545"/>
                  </a:moveTo>
                  <a:lnTo>
                    <a:pt x="1354665" y="286545"/>
                  </a:lnTo>
                  <a:lnTo>
                    <a:pt x="1352453" y="285734"/>
                  </a:lnTo>
                  <a:lnTo>
                    <a:pt x="1345070" y="278070"/>
                  </a:lnTo>
                  <a:lnTo>
                    <a:pt x="1349065" y="268378"/>
                  </a:lnTo>
                  <a:lnTo>
                    <a:pt x="1361726" y="268378"/>
                  </a:lnTo>
                  <a:lnTo>
                    <a:pt x="1365615" y="272395"/>
                  </a:lnTo>
                  <a:lnTo>
                    <a:pt x="1365615" y="282934"/>
                  </a:lnTo>
                  <a:lnTo>
                    <a:pt x="1361334" y="286545"/>
                  </a:lnTo>
                  <a:close/>
                </a:path>
                <a:path w="2450465" h="556260">
                  <a:moveTo>
                    <a:pt x="1404884" y="286545"/>
                  </a:moveTo>
                  <a:lnTo>
                    <a:pt x="1398179" y="286545"/>
                  </a:lnTo>
                  <a:lnTo>
                    <a:pt x="1395932" y="285734"/>
                  </a:lnTo>
                  <a:lnTo>
                    <a:pt x="1394113" y="283855"/>
                  </a:lnTo>
                  <a:lnTo>
                    <a:pt x="1388655" y="278070"/>
                  </a:lnTo>
                  <a:lnTo>
                    <a:pt x="1392579" y="268378"/>
                  </a:lnTo>
                  <a:lnTo>
                    <a:pt x="1405205" y="268378"/>
                  </a:lnTo>
                  <a:lnTo>
                    <a:pt x="1409200" y="272395"/>
                  </a:lnTo>
                  <a:lnTo>
                    <a:pt x="1409200" y="282934"/>
                  </a:lnTo>
                  <a:lnTo>
                    <a:pt x="1404884" y="286545"/>
                  </a:lnTo>
                  <a:close/>
                </a:path>
                <a:path w="2450465" h="556260">
                  <a:moveTo>
                    <a:pt x="1448363" y="286545"/>
                  </a:moveTo>
                  <a:lnTo>
                    <a:pt x="1441658" y="286545"/>
                  </a:lnTo>
                  <a:lnTo>
                    <a:pt x="1439411" y="285734"/>
                  </a:lnTo>
                  <a:lnTo>
                    <a:pt x="1437591" y="283855"/>
                  </a:lnTo>
                  <a:lnTo>
                    <a:pt x="1432134" y="278070"/>
                  </a:lnTo>
                  <a:lnTo>
                    <a:pt x="1436058" y="268378"/>
                  </a:lnTo>
                  <a:lnTo>
                    <a:pt x="1448684" y="268378"/>
                  </a:lnTo>
                  <a:lnTo>
                    <a:pt x="1452715" y="272395"/>
                  </a:lnTo>
                  <a:lnTo>
                    <a:pt x="1452715" y="282934"/>
                  </a:lnTo>
                  <a:lnTo>
                    <a:pt x="1448363" y="286545"/>
                  </a:lnTo>
                  <a:close/>
                </a:path>
                <a:path w="2450465" h="556260">
                  <a:moveTo>
                    <a:pt x="1491842" y="286545"/>
                  </a:moveTo>
                  <a:lnTo>
                    <a:pt x="1485137" y="286545"/>
                  </a:lnTo>
                  <a:lnTo>
                    <a:pt x="1482889" y="285734"/>
                  </a:lnTo>
                  <a:lnTo>
                    <a:pt x="1475613" y="278070"/>
                  </a:lnTo>
                  <a:lnTo>
                    <a:pt x="1479537" y="268378"/>
                  </a:lnTo>
                  <a:lnTo>
                    <a:pt x="1492270" y="268378"/>
                  </a:lnTo>
                  <a:lnTo>
                    <a:pt x="1496193" y="272395"/>
                  </a:lnTo>
                  <a:lnTo>
                    <a:pt x="1496193" y="282934"/>
                  </a:lnTo>
                  <a:lnTo>
                    <a:pt x="1491842" y="286545"/>
                  </a:lnTo>
                  <a:close/>
                </a:path>
                <a:path w="2450465" h="556260">
                  <a:moveTo>
                    <a:pt x="1535320" y="286545"/>
                  </a:moveTo>
                  <a:lnTo>
                    <a:pt x="1528651" y="286545"/>
                  </a:lnTo>
                  <a:lnTo>
                    <a:pt x="1526475" y="285734"/>
                  </a:lnTo>
                  <a:lnTo>
                    <a:pt x="1524691" y="283855"/>
                  </a:lnTo>
                  <a:lnTo>
                    <a:pt x="1519092" y="278070"/>
                  </a:lnTo>
                  <a:lnTo>
                    <a:pt x="1523015" y="268378"/>
                  </a:lnTo>
                  <a:lnTo>
                    <a:pt x="1535748" y="268378"/>
                  </a:lnTo>
                  <a:lnTo>
                    <a:pt x="1539672" y="272395"/>
                  </a:lnTo>
                  <a:lnTo>
                    <a:pt x="1539672" y="282934"/>
                  </a:lnTo>
                  <a:lnTo>
                    <a:pt x="1535320" y="286545"/>
                  </a:lnTo>
                  <a:close/>
                </a:path>
                <a:path w="2450465" h="556260">
                  <a:moveTo>
                    <a:pt x="1578799" y="286545"/>
                  </a:moveTo>
                  <a:lnTo>
                    <a:pt x="1572130" y="286545"/>
                  </a:lnTo>
                  <a:lnTo>
                    <a:pt x="1569954" y="285734"/>
                  </a:lnTo>
                  <a:lnTo>
                    <a:pt x="1568170" y="283855"/>
                  </a:lnTo>
                  <a:lnTo>
                    <a:pt x="1562570" y="278070"/>
                  </a:lnTo>
                  <a:lnTo>
                    <a:pt x="1566494" y="268378"/>
                  </a:lnTo>
                  <a:lnTo>
                    <a:pt x="1579227" y="268378"/>
                  </a:lnTo>
                  <a:lnTo>
                    <a:pt x="1583151" y="272395"/>
                  </a:lnTo>
                  <a:lnTo>
                    <a:pt x="1583151" y="282934"/>
                  </a:lnTo>
                  <a:lnTo>
                    <a:pt x="1578799" y="286545"/>
                  </a:lnTo>
                  <a:close/>
                </a:path>
                <a:path w="2450465" h="556260">
                  <a:moveTo>
                    <a:pt x="1971570" y="329217"/>
                  </a:moveTo>
                  <a:lnTo>
                    <a:pt x="1970892" y="323911"/>
                  </a:lnTo>
                  <a:lnTo>
                    <a:pt x="1970107" y="318826"/>
                  </a:lnTo>
                  <a:lnTo>
                    <a:pt x="1969108" y="313851"/>
                  </a:lnTo>
                  <a:lnTo>
                    <a:pt x="1975244" y="316394"/>
                  </a:lnTo>
                  <a:lnTo>
                    <a:pt x="1976599" y="324722"/>
                  </a:lnTo>
                  <a:lnTo>
                    <a:pt x="1971570" y="329217"/>
                  </a:lnTo>
                  <a:close/>
                </a:path>
                <a:path w="2450465" h="556260">
                  <a:moveTo>
                    <a:pt x="230460" y="331465"/>
                  </a:moveTo>
                  <a:lnTo>
                    <a:pt x="223755" y="331465"/>
                  </a:lnTo>
                  <a:lnTo>
                    <a:pt x="221508" y="330655"/>
                  </a:lnTo>
                  <a:lnTo>
                    <a:pt x="214232" y="323100"/>
                  </a:lnTo>
                  <a:lnTo>
                    <a:pt x="218155" y="313298"/>
                  </a:lnTo>
                  <a:lnTo>
                    <a:pt x="230781" y="313298"/>
                  </a:lnTo>
                  <a:lnTo>
                    <a:pt x="234812" y="317352"/>
                  </a:lnTo>
                  <a:lnTo>
                    <a:pt x="234812" y="327854"/>
                  </a:lnTo>
                  <a:lnTo>
                    <a:pt x="230460" y="331465"/>
                  </a:lnTo>
                  <a:close/>
                </a:path>
                <a:path w="2450465" h="556260">
                  <a:moveTo>
                    <a:pt x="273939" y="331465"/>
                  </a:moveTo>
                  <a:lnTo>
                    <a:pt x="267234" y="331465"/>
                  </a:lnTo>
                  <a:lnTo>
                    <a:pt x="264987" y="330655"/>
                  </a:lnTo>
                  <a:lnTo>
                    <a:pt x="263203" y="328775"/>
                  </a:lnTo>
                  <a:lnTo>
                    <a:pt x="257710" y="323100"/>
                  </a:lnTo>
                  <a:lnTo>
                    <a:pt x="261634" y="313298"/>
                  </a:lnTo>
                  <a:lnTo>
                    <a:pt x="274367" y="313298"/>
                  </a:lnTo>
                  <a:lnTo>
                    <a:pt x="278291" y="317352"/>
                  </a:lnTo>
                  <a:lnTo>
                    <a:pt x="278291" y="327854"/>
                  </a:lnTo>
                  <a:lnTo>
                    <a:pt x="273939" y="331465"/>
                  </a:lnTo>
                  <a:close/>
                </a:path>
                <a:path w="2450465" h="556260">
                  <a:moveTo>
                    <a:pt x="317418" y="331465"/>
                  </a:moveTo>
                  <a:lnTo>
                    <a:pt x="310748" y="331465"/>
                  </a:lnTo>
                  <a:lnTo>
                    <a:pt x="308572" y="330655"/>
                  </a:lnTo>
                  <a:lnTo>
                    <a:pt x="306789" y="328775"/>
                  </a:lnTo>
                  <a:lnTo>
                    <a:pt x="301189" y="323100"/>
                  </a:lnTo>
                  <a:lnTo>
                    <a:pt x="305113" y="313298"/>
                  </a:lnTo>
                  <a:lnTo>
                    <a:pt x="317846" y="313298"/>
                  </a:lnTo>
                  <a:lnTo>
                    <a:pt x="321769" y="317352"/>
                  </a:lnTo>
                  <a:lnTo>
                    <a:pt x="321769" y="327854"/>
                  </a:lnTo>
                  <a:lnTo>
                    <a:pt x="317418" y="331465"/>
                  </a:lnTo>
                  <a:close/>
                </a:path>
                <a:path w="2450465" h="556260">
                  <a:moveTo>
                    <a:pt x="360897" y="331465"/>
                  </a:moveTo>
                  <a:lnTo>
                    <a:pt x="354227" y="331465"/>
                  </a:lnTo>
                  <a:lnTo>
                    <a:pt x="352051" y="330655"/>
                  </a:lnTo>
                  <a:lnTo>
                    <a:pt x="350268" y="328775"/>
                  </a:lnTo>
                  <a:lnTo>
                    <a:pt x="344668" y="323100"/>
                  </a:lnTo>
                  <a:lnTo>
                    <a:pt x="348591" y="313298"/>
                  </a:lnTo>
                  <a:lnTo>
                    <a:pt x="361324" y="313298"/>
                  </a:lnTo>
                  <a:lnTo>
                    <a:pt x="365248" y="317352"/>
                  </a:lnTo>
                  <a:lnTo>
                    <a:pt x="365248" y="327854"/>
                  </a:lnTo>
                  <a:lnTo>
                    <a:pt x="360897" y="331465"/>
                  </a:lnTo>
                  <a:close/>
                </a:path>
                <a:path w="2450465" h="556260">
                  <a:moveTo>
                    <a:pt x="404375" y="331465"/>
                  </a:moveTo>
                  <a:lnTo>
                    <a:pt x="397705" y="331465"/>
                  </a:lnTo>
                  <a:lnTo>
                    <a:pt x="395530" y="330655"/>
                  </a:lnTo>
                  <a:lnTo>
                    <a:pt x="393746" y="328775"/>
                  </a:lnTo>
                  <a:lnTo>
                    <a:pt x="388147" y="323100"/>
                  </a:lnTo>
                  <a:lnTo>
                    <a:pt x="392070" y="313298"/>
                  </a:lnTo>
                  <a:lnTo>
                    <a:pt x="404803" y="313298"/>
                  </a:lnTo>
                  <a:lnTo>
                    <a:pt x="408727" y="317352"/>
                  </a:lnTo>
                  <a:lnTo>
                    <a:pt x="408727" y="327854"/>
                  </a:lnTo>
                  <a:lnTo>
                    <a:pt x="404375" y="331465"/>
                  </a:lnTo>
                  <a:close/>
                </a:path>
                <a:path w="2450465" h="556260">
                  <a:moveTo>
                    <a:pt x="447925" y="331465"/>
                  </a:moveTo>
                  <a:lnTo>
                    <a:pt x="441255" y="331465"/>
                  </a:lnTo>
                  <a:lnTo>
                    <a:pt x="439044" y="330655"/>
                  </a:lnTo>
                  <a:lnTo>
                    <a:pt x="437225" y="328775"/>
                  </a:lnTo>
                  <a:lnTo>
                    <a:pt x="431625" y="323100"/>
                  </a:lnTo>
                  <a:lnTo>
                    <a:pt x="435549" y="313298"/>
                  </a:lnTo>
                  <a:lnTo>
                    <a:pt x="448282" y="313298"/>
                  </a:lnTo>
                  <a:lnTo>
                    <a:pt x="452205" y="317352"/>
                  </a:lnTo>
                  <a:lnTo>
                    <a:pt x="452205" y="327854"/>
                  </a:lnTo>
                  <a:lnTo>
                    <a:pt x="447925" y="331465"/>
                  </a:lnTo>
                  <a:close/>
                </a:path>
                <a:path w="2450465" h="556260">
                  <a:moveTo>
                    <a:pt x="491440" y="331465"/>
                  </a:moveTo>
                  <a:lnTo>
                    <a:pt x="484734" y="331465"/>
                  </a:lnTo>
                  <a:lnTo>
                    <a:pt x="482523" y="330655"/>
                  </a:lnTo>
                  <a:lnTo>
                    <a:pt x="480704" y="328775"/>
                  </a:lnTo>
                  <a:lnTo>
                    <a:pt x="475104" y="323100"/>
                  </a:lnTo>
                  <a:lnTo>
                    <a:pt x="479134" y="313298"/>
                  </a:lnTo>
                  <a:lnTo>
                    <a:pt x="491761" y="313298"/>
                  </a:lnTo>
                  <a:lnTo>
                    <a:pt x="495684" y="317352"/>
                  </a:lnTo>
                  <a:lnTo>
                    <a:pt x="495791" y="327854"/>
                  </a:lnTo>
                  <a:lnTo>
                    <a:pt x="491440" y="331465"/>
                  </a:lnTo>
                  <a:close/>
                </a:path>
                <a:path w="2450465" h="556260">
                  <a:moveTo>
                    <a:pt x="534918" y="331465"/>
                  </a:moveTo>
                  <a:lnTo>
                    <a:pt x="528213" y="331465"/>
                  </a:lnTo>
                  <a:lnTo>
                    <a:pt x="526001" y="330655"/>
                  </a:lnTo>
                  <a:lnTo>
                    <a:pt x="518690" y="323100"/>
                  </a:lnTo>
                  <a:lnTo>
                    <a:pt x="522613" y="313298"/>
                  </a:lnTo>
                  <a:lnTo>
                    <a:pt x="535239" y="313298"/>
                  </a:lnTo>
                  <a:lnTo>
                    <a:pt x="539270" y="317352"/>
                  </a:lnTo>
                  <a:lnTo>
                    <a:pt x="539270" y="327854"/>
                  </a:lnTo>
                  <a:lnTo>
                    <a:pt x="534918" y="331465"/>
                  </a:lnTo>
                  <a:close/>
                </a:path>
                <a:path w="2450465" h="556260">
                  <a:moveTo>
                    <a:pt x="578433" y="331465"/>
                  </a:moveTo>
                  <a:lnTo>
                    <a:pt x="571692" y="331465"/>
                  </a:lnTo>
                  <a:lnTo>
                    <a:pt x="569480" y="330655"/>
                  </a:lnTo>
                  <a:lnTo>
                    <a:pt x="562168" y="323100"/>
                  </a:lnTo>
                  <a:lnTo>
                    <a:pt x="566092" y="313298"/>
                  </a:lnTo>
                  <a:lnTo>
                    <a:pt x="578825" y="313298"/>
                  </a:lnTo>
                  <a:lnTo>
                    <a:pt x="582748" y="317352"/>
                  </a:lnTo>
                  <a:lnTo>
                    <a:pt x="582748" y="327854"/>
                  </a:lnTo>
                  <a:lnTo>
                    <a:pt x="578433" y="331465"/>
                  </a:lnTo>
                  <a:close/>
                </a:path>
                <a:path w="2450465" h="556260">
                  <a:moveTo>
                    <a:pt x="621912" y="331465"/>
                  </a:moveTo>
                  <a:lnTo>
                    <a:pt x="615242" y="331465"/>
                  </a:lnTo>
                  <a:lnTo>
                    <a:pt x="613030" y="330655"/>
                  </a:lnTo>
                  <a:lnTo>
                    <a:pt x="611247" y="328775"/>
                  </a:lnTo>
                  <a:lnTo>
                    <a:pt x="605683" y="323100"/>
                  </a:lnTo>
                  <a:lnTo>
                    <a:pt x="609570" y="313298"/>
                  </a:lnTo>
                  <a:lnTo>
                    <a:pt x="622304" y="313298"/>
                  </a:lnTo>
                  <a:lnTo>
                    <a:pt x="626227" y="317352"/>
                  </a:lnTo>
                  <a:lnTo>
                    <a:pt x="626227" y="327854"/>
                  </a:lnTo>
                  <a:lnTo>
                    <a:pt x="621912" y="331465"/>
                  </a:lnTo>
                  <a:close/>
                </a:path>
                <a:path w="2450465" h="556260">
                  <a:moveTo>
                    <a:pt x="665390" y="331465"/>
                  </a:moveTo>
                  <a:lnTo>
                    <a:pt x="658720" y="331465"/>
                  </a:lnTo>
                  <a:lnTo>
                    <a:pt x="656509" y="330655"/>
                  </a:lnTo>
                  <a:lnTo>
                    <a:pt x="654726" y="328775"/>
                  </a:lnTo>
                  <a:lnTo>
                    <a:pt x="649161" y="323100"/>
                  </a:lnTo>
                  <a:lnTo>
                    <a:pt x="653049" y="313298"/>
                  </a:lnTo>
                  <a:lnTo>
                    <a:pt x="665818" y="313298"/>
                  </a:lnTo>
                  <a:lnTo>
                    <a:pt x="669706" y="317352"/>
                  </a:lnTo>
                  <a:lnTo>
                    <a:pt x="669706" y="327854"/>
                  </a:lnTo>
                  <a:lnTo>
                    <a:pt x="665390" y="331465"/>
                  </a:lnTo>
                  <a:close/>
                </a:path>
                <a:path w="2450465" h="556260">
                  <a:moveTo>
                    <a:pt x="708869" y="331465"/>
                  </a:moveTo>
                  <a:lnTo>
                    <a:pt x="702199" y="331465"/>
                  </a:lnTo>
                  <a:lnTo>
                    <a:pt x="699987" y="330655"/>
                  </a:lnTo>
                  <a:lnTo>
                    <a:pt x="698204" y="328775"/>
                  </a:lnTo>
                  <a:lnTo>
                    <a:pt x="692640" y="323100"/>
                  </a:lnTo>
                  <a:lnTo>
                    <a:pt x="696528" y="313298"/>
                  </a:lnTo>
                  <a:lnTo>
                    <a:pt x="709297" y="313298"/>
                  </a:lnTo>
                  <a:lnTo>
                    <a:pt x="713185" y="317352"/>
                  </a:lnTo>
                  <a:lnTo>
                    <a:pt x="713185" y="327854"/>
                  </a:lnTo>
                  <a:lnTo>
                    <a:pt x="708869" y="331465"/>
                  </a:lnTo>
                  <a:close/>
                </a:path>
                <a:path w="2450465" h="556260">
                  <a:moveTo>
                    <a:pt x="752383" y="331465"/>
                  </a:moveTo>
                  <a:lnTo>
                    <a:pt x="745713" y="331465"/>
                  </a:lnTo>
                  <a:lnTo>
                    <a:pt x="743502" y="330655"/>
                  </a:lnTo>
                  <a:lnTo>
                    <a:pt x="741683" y="328775"/>
                  </a:lnTo>
                  <a:lnTo>
                    <a:pt x="736119" y="323100"/>
                  </a:lnTo>
                  <a:lnTo>
                    <a:pt x="740006" y="313298"/>
                  </a:lnTo>
                  <a:lnTo>
                    <a:pt x="752775" y="313298"/>
                  </a:lnTo>
                  <a:lnTo>
                    <a:pt x="756663" y="317352"/>
                  </a:lnTo>
                  <a:lnTo>
                    <a:pt x="756663" y="327854"/>
                  </a:lnTo>
                  <a:lnTo>
                    <a:pt x="752383" y="331465"/>
                  </a:lnTo>
                  <a:close/>
                </a:path>
                <a:path w="2450465" h="556260">
                  <a:moveTo>
                    <a:pt x="795933" y="331465"/>
                  </a:moveTo>
                  <a:lnTo>
                    <a:pt x="789228" y="331465"/>
                  </a:lnTo>
                  <a:lnTo>
                    <a:pt x="786980" y="330655"/>
                  </a:lnTo>
                  <a:lnTo>
                    <a:pt x="779705" y="323100"/>
                  </a:lnTo>
                  <a:lnTo>
                    <a:pt x="783628" y="313298"/>
                  </a:lnTo>
                  <a:lnTo>
                    <a:pt x="796254" y="313298"/>
                  </a:lnTo>
                  <a:lnTo>
                    <a:pt x="800249" y="317352"/>
                  </a:lnTo>
                  <a:lnTo>
                    <a:pt x="800249" y="327854"/>
                  </a:lnTo>
                  <a:lnTo>
                    <a:pt x="795933" y="331465"/>
                  </a:lnTo>
                  <a:close/>
                </a:path>
                <a:path w="2450465" h="556260">
                  <a:moveTo>
                    <a:pt x="839412" y="331465"/>
                  </a:moveTo>
                  <a:lnTo>
                    <a:pt x="832706" y="331465"/>
                  </a:lnTo>
                  <a:lnTo>
                    <a:pt x="830459" y="330655"/>
                  </a:lnTo>
                  <a:lnTo>
                    <a:pt x="823183" y="323100"/>
                  </a:lnTo>
                  <a:lnTo>
                    <a:pt x="827107" y="313298"/>
                  </a:lnTo>
                  <a:lnTo>
                    <a:pt x="839733" y="313298"/>
                  </a:lnTo>
                  <a:lnTo>
                    <a:pt x="843763" y="317352"/>
                  </a:lnTo>
                  <a:lnTo>
                    <a:pt x="843763" y="327854"/>
                  </a:lnTo>
                  <a:lnTo>
                    <a:pt x="839412" y="331465"/>
                  </a:lnTo>
                  <a:close/>
                </a:path>
                <a:path w="2450465" h="556260">
                  <a:moveTo>
                    <a:pt x="882890" y="331465"/>
                  </a:moveTo>
                  <a:lnTo>
                    <a:pt x="876185" y="331465"/>
                  </a:lnTo>
                  <a:lnTo>
                    <a:pt x="873938" y="330655"/>
                  </a:lnTo>
                  <a:lnTo>
                    <a:pt x="872155" y="328775"/>
                  </a:lnTo>
                  <a:lnTo>
                    <a:pt x="866662" y="323100"/>
                  </a:lnTo>
                  <a:lnTo>
                    <a:pt x="870585" y="313298"/>
                  </a:lnTo>
                  <a:lnTo>
                    <a:pt x="883319" y="313298"/>
                  </a:lnTo>
                  <a:lnTo>
                    <a:pt x="887242" y="317352"/>
                  </a:lnTo>
                  <a:lnTo>
                    <a:pt x="887242" y="327854"/>
                  </a:lnTo>
                  <a:lnTo>
                    <a:pt x="882890" y="331465"/>
                  </a:lnTo>
                  <a:close/>
                </a:path>
                <a:path w="2450465" h="556260">
                  <a:moveTo>
                    <a:pt x="2013836" y="331465"/>
                  </a:moveTo>
                  <a:lnTo>
                    <a:pt x="2007130" y="331465"/>
                  </a:lnTo>
                  <a:lnTo>
                    <a:pt x="2004883" y="330655"/>
                  </a:lnTo>
                  <a:lnTo>
                    <a:pt x="1997607" y="323100"/>
                  </a:lnTo>
                  <a:lnTo>
                    <a:pt x="2001530" y="313298"/>
                  </a:lnTo>
                  <a:lnTo>
                    <a:pt x="2014157" y="313298"/>
                  </a:lnTo>
                  <a:lnTo>
                    <a:pt x="2018045" y="317352"/>
                  </a:lnTo>
                  <a:lnTo>
                    <a:pt x="2018151" y="327854"/>
                  </a:lnTo>
                  <a:lnTo>
                    <a:pt x="2013836" y="331465"/>
                  </a:lnTo>
                  <a:close/>
                </a:path>
                <a:path w="2450465" h="556260">
                  <a:moveTo>
                    <a:pt x="2057314" y="331465"/>
                  </a:moveTo>
                  <a:lnTo>
                    <a:pt x="2050608" y="331465"/>
                  </a:lnTo>
                  <a:lnTo>
                    <a:pt x="2048362" y="330655"/>
                  </a:lnTo>
                  <a:lnTo>
                    <a:pt x="2041086" y="323100"/>
                  </a:lnTo>
                  <a:lnTo>
                    <a:pt x="2045009" y="313298"/>
                  </a:lnTo>
                  <a:lnTo>
                    <a:pt x="2057635" y="313298"/>
                  </a:lnTo>
                  <a:lnTo>
                    <a:pt x="2061665" y="317352"/>
                  </a:lnTo>
                  <a:lnTo>
                    <a:pt x="2061665" y="327854"/>
                  </a:lnTo>
                  <a:lnTo>
                    <a:pt x="2057314" y="331465"/>
                  </a:lnTo>
                  <a:close/>
                </a:path>
                <a:path w="2450465" h="556260">
                  <a:moveTo>
                    <a:pt x="2100793" y="331465"/>
                  </a:moveTo>
                  <a:lnTo>
                    <a:pt x="2094087" y="331465"/>
                  </a:lnTo>
                  <a:lnTo>
                    <a:pt x="2091840" y="330655"/>
                  </a:lnTo>
                  <a:lnTo>
                    <a:pt x="2090057" y="328775"/>
                  </a:lnTo>
                  <a:lnTo>
                    <a:pt x="2084564" y="323100"/>
                  </a:lnTo>
                  <a:lnTo>
                    <a:pt x="2088487" y="313298"/>
                  </a:lnTo>
                  <a:lnTo>
                    <a:pt x="2101221" y="313298"/>
                  </a:lnTo>
                  <a:lnTo>
                    <a:pt x="2105145" y="317352"/>
                  </a:lnTo>
                  <a:lnTo>
                    <a:pt x="2105145" y="327854"/>
                  </a:lnTo>
                  <a:lnTo>
                    <a:pt x="2100793" y="331465"/>
                  </a:lnTo>
                  <a:close/>
                </a:path>
                <a:path w="2450465" h="556260">
                  <a:moveTo>
                    <a:pt x="2144272" y="331465"/>
                  </a:moveTo>
                  <a:lnTo>
                    <a:pt x="2137601" y="331465"/>
                  </a:lnTo>
                  <a:lnTo>
                    <a:pt x="2135426" y="330655"/>
                  </a:lnTo>
                  <a:lnTo>
                    <a:pt x="2133643" y="328775"/>
                  </a:lnTo>
                  <a:lnTo>
                    <a:pt x="2128043" y="323100"/>
                  </a:lnTo>
                  <a:lnTo>
                    <a:pt x="2131966" y="313298"/>
                  </a:lnTo>
                  <a:lnTo>
                    <a:pt x="2144700" y="313298"/>
                  </a:lnTo>
                  <a:lnTo>
                    <a:pt x="2148623" y="317352"/>
                  </a:lnTo>
                  <a:lnTo>
                    <a:pt x="2148623" y="327854"/>
                  </a:lnTo>
                  <a:lnTo>
                    <a:pt x="2144272" y="331465"/>
                  </a:lnTo>
                  <a:close/>
                </a:path>
                <a:path w="2450465" h="556260">
                  <a:moveTo>
                    <a:pt x="2187751" y="331465"/>
                  </a:moveTo>
                  <a:lnTo>
                    <a:pt x="2181080" y="331465"/>
                  </a:lnTo>
                  <a:lnTo>
                    <a:pt x="2178905" y="330655"/>
                  </a:lnTo>
                  <a:lnTo>
                    <a:pt x="2177122" y="328775"/>
                  </a:lnTo>
                  <a:lnTo>
                    <a:pt x="2171522" y="323100"/>
                  </a:lnTo>
                  <a:lnTo>
                    <a:pt x="2175445" y="313298"/>
                  </a:lnTo>
                  <a:lnTo>
                    <a:pt x="2188178" y="313298"/>
                  </a:lnTo>
                  <a:lnTo>
                    <a:pt x="2192101" y="317352"/>
                  </a:lnTo>
                  <a:lnTo>
                    <a:pt x="2192101" y="327854"/>
                  </a:lnTo>
                  <a:lnTo>
                    <a:pt x="2187751" y="331465"/>
                  </a:lnTo>
                  <a:close/>
                </a:path>
                <a:path w="2450465" h="556260">
                  <a:moveTo>
                    <a:pt x="2231301" y="331465"/>
                  </a:moveTo>
                  <a:lnTo>
                    <a:pt x="2224630" y="331465"/>
                  </a:lnTo>
                  <a:lnTo>
                    <a:pt x="2222420" y="330655"/>
                  </a:lnTo>
                  <a:lnTo>
                    <a:pt x="2220600" y="328775"/>
                  </a:lnTo>
                  <a:lnTo>
                    <a:pt x="2215001" y="323100"/>
                  </a:lnTo>
                  <a:lnTo>
                    <a:pt x="2218924" y="313298"/>
                  </a:lnTo>
                  <a:lnTo>
                    <a:pt x="2231657" y="313298"/>
                  </a:lnTo>
                  <a:lnTo>
                    <a:pt x="2235580" y="317352"/>
                  </a:lnTo>
                  <a:lnTo>
                    <a:pt x="2235580" y="327854"/>
                  </a:lnTo>
                  <a:lnTo>
                    <a:pt x="2231301" y="331465"/>
                  </a:lnTo>
                  <a:close/>
                </a:path>
                <a:path w="2450465" h="556260">
                  <a:moveTo>
                    <a:pt x="2274815" y="331465"/>
                  </a:moveTo>
                  <a:lnTo>
                    <a:pt x="2268109" y="331465"/>
                  </a:lnTo>
                  <a:lnTo>
                    <a:pt x="2265897" y="330655"/>
                  </a:lnTo>
                  <a:lnTo>
                    <a:pt x="2264079" y="328775"/>
                  </a:lnTo>
                  <a:lnTo>
                    <a:pt x="2258479" y="323100"/>
                  </a:lnTo>
                  <a:lnTo>
                    <a:pt x="2262509" y="313298"/>
                  </a:lnTo>
                  <a:lnTo>
                    <a:pt x="2275136" y="313298"/>
                  </a:lnTo>
                  <a:lnTo>
                    <a:pt x="2279059" y="317352"/>
                  </a:lnTo>
                  <a:lnTo>
                    <a:pt x="2279130" y="327854"/>
                  </a:lnTo>
                  <a:lnTo>
                    <a:pt x="2274815" y="331465"/>
                  </a:lnTo>
                  <a:close/>
                </a:path>
                <a:path w="2450465" h="556260">
                  <a:moveTo>
                    <a:pt x="2318294" y="331465"/>
                  </a:moveTo>
                  <a:lnTo>
                    <a:pt x="2311588" y="331465"/>
                  </a:lnTo>
                  <a:lnTo>
                    <a:pt x="2309376" y="330655"/>
                  </a:lnTo>
                  <a:lnTo>
                    <a:pt x="2302065" y="323100"/>
                  </a:lnTo>
                  <a:lnTo>
                    <a:pt x="2305988" y="313298"/>
                  </a:lnTo>
                  <a:lnTo>
                    <a:pt x="2318615" y="313298"/>
                  </a:lnTo>
                  <a:lnTo>
                    <a:pt x="2322645" y="317352"/>
                  </a:lnTo>
                  <a:lnTo>
                    <a:pt x="2322645" y="327854"/>
                  </a:lnTo>
                  <a:lnTo>
                    <a:pt x="2318294" y="331465"/>
                  </a:lnTo>
                  <a:close/>
                </a:path>
                <a:path w="2450465" h="556260">
                  <a:moveTo>
                    <a:pt x="2361772" y="331465"/>
                  </a:moveTo>
                  <a:lnTo>
                    <a:pt x="2355066" y="331465"/>
                  </a:lnTo>
                  <a:lnTo>
                    <a:pt x="2352855" y="330655"/>
                  </a:lnTo>
                  <a:lnTo>
                    <a:pt x="2345544" y="323100"/>
                  </a:lnTo>
                  <a:lnTo>
                    <a:pt x="2349467" y="313298"/>
                  </a:lnTo>
                  <a:lnTo>
                    <a:pt x="2362093" y="313298"/>
                  </a:lnTo>
                  <a:lnTo>
                    <a:pt x="2366123" y="317352"/>
                  </a:lnTo>
                  <a:lnTo>
                    <a:pt x="2366123" y="327854"/>
                  </a:lnTo>
                  <a:lnTo>
                    <a:pt x="2361772" y="331465"/>
                  </a:lnTo>
                  <a:close/>
                </a:path>
                <a:path w="2450465" h="556260">
                  <a:moveTo>
                    <a:pt x="2405287" y="331465"/>
                  </a:moveTo>
                  <a:lnTo>
                    <a:pt x="2398545" y="331465"/>
                  </a:lnTo>
                  <a:lnTo>
                    <a:pt x="2396333" y="330655"/>
                  </a:lnTo>
                  <a:lnTo>
                    <a:pt x="2389022" y="323100"/>
                  </a:lnTo>
                  <a:lnTo>
                    <a:pt x="2392945" y="313298"/>
                  </a:lnTo>
                  <a:lnTo>
                    <a:pt x="2405679" y="313298"/>
                  </a:lnTo>
                  <a:lnTo>
                    <a:pt x="2409602" y="317352"/>
                  </a:lnTo>
                  <a:lnTo>
                    <a:pt x="2409602" y="327854"/>
                  </a:lnTo>
                  <a:lnTo>
                    <a:pt x="2405287" y="331465"/>
                  </a:lnTo>
                  <a:close/>
                </a:path>
                <a:path w="2450465" h="556260">
                  <a:moveTo>
                    <a:pt x="1317855" y="331502"/>
                  </a:moveTo>
                  <a:lnTo>
                    <a:pt x="1311186" y="331502"/>
                  </a:lnTo>
                  <a:lnTo>
                    <a:pt x="1308974" y="330655"/>
                  </a:lnTo>
                  <a:lnTo>
                    <a:pt x="1307155" y="328775"/>
                  </a:lnTo>
                  <a:lnTo>
                    <a:pt x="1301591" y="323100"/>
                  </a:lnTo>
                  <a:lnTo>
                    <a:pt x="1305479" y="313298"/>
                  </a:lnTo>
                  <a:lnTo>
                    <a:pt x="1318248" y="313298"/>
                  </a:lnTo>
                  <a:lnTo>
                    <a:pt x="1322136" y="317352"/>
                  </a:lnTo>
                  <a:lnTo>
                    <a:pt x="1322136" y="327854"/>
                  </a:lnTo>
                  <a:lnTo>
                    <a:pt x="1317855" y="331502"/>
                  </a:lnTo>
                  <a:close/>
                </a:path>
                <a:path w="2450465" h="556260">
                  <a:moveTo>
                    <a:pt x="1361334" y="331502"/>
                  </a:moveTo>
                  <a:lnTo>
                    <a:pt x="1354700" y="331502"/>
                  </a:lnTo>
                  <a:lnTo>
                    <a:pt x="1352453" y="330655"/>
                  </a:lnTo>
                  <a:lnTo>
                    <a:pt x="1350634" y="328775"/>
                  </a:lnTo>
                  <a:lnTo>
                    <a:pt x="1345070" y="323100"/>
                  </a:lnTo>
                  <a:lnTo>
                    <a:pt x="1348958" y="313298"/>
                  </a:lnTo>
                  <a:lnTo>
                    <a:pt x="1361726" y="313298"/>
                  </a:lnTo>
                  <a:lnTo>
                    <a:pt x="1365615" y="317352"/>
                  </a:lnTo>
                  <a:lnTo>
                    <a:pt x="1365615" y="327854"/>
                  </a:lnTo>
                  <a:lnTo>
                    <a:pt x="1361334" y="331502"/>
                  </a:lnTo>
                  <a:close/>
                </a:path>
                <a:path w="2450465" h="556260">
                  <a:moveTo>
                    <a:pt x="1404884" y="331502"/>
                  </a:moveTo>
                  <a:lnTo>
                    <a:pt x="1398179" y="331502"/>
                  </a:lnTo>
                  <a:lnTo>
                    <a:pt x="1395932" y="330655"/>
                  </a:lnTo>
                  <a:lnTo>
                    <a:pt x="1388655" y="323100"/>
                  </a:lnTo>
                  <a:lnTo>
                    <a:pt x="1392579" y="313298"/>
                  </a:lnTo>
                  <a:lnTo>
                    <a:pt x="1405205" y="313298"/>
                  </a:lnTo>
                  <a:lnTo>
                    <a:pt x="1409200" y="317352"/>
                  </a:lnTo>
                  <a:lnTo>
                    <a:pt x="1409200" y="327854"/>
                  </a:lnTo>
                  <a:lnTo>
                    <a:pt x="1404884" y="331502"/>
                  </a:lnTo>
                  <a:close/>
                </a:path>
                <a:path w="2450465" h="556260">
                  <a:moveTo>
                    <a:pt x="1448363" y="331502"/>
                  </a:moveTo>
                  <a:lnTo>
                    <a:pt x="1441658" y="331502"/>
                  </a:lnTo>
                  <a:lnTo>
                    <a:pt x="1439411" y="330655"/>
                  </a:lnTo>
                  <a:lnTo>
                    <a:pt x="1432134" y="323100"/>
                  </a:lnTo>
                  <a:lnTo>
                    <a:pt x="1436058" y="313298"/>
                  </a:lnTo>
                  <a:lnTo>
                    <a:pt x="1448684" y="313298"/>
                  </a:lnTo>
                  <a:lnTo>
                    <a:pt x="1452715" y="317352"/>
                  </a:lnTo>
                  <a:lnTo>
                    <a:pt x="1452715" y="327854"/>
                  </a:lnTo>
                  <a:lnTo>
                    <a:pt x="1448363" y="331502"/>
                  </a:lnTo>
                  <a:close/>
                </a:path>
                <a:path w="2450465" h="556260">
                  <a:moveTo>
                    <a:pt x="1491842" y="331502"/>
                  </a:moveTo>
                  <a:lnTo>
                    <a:pt x="1485137" y="331502"/>
                  </a:lnTo>
                  <a:lnTo>
                    <a:pt x="1482889" y="330655"/>
                  </a:lnTo>
                  <a:lnTo>
                    <a:pt x="1481106" y="328775"/>
                  </a:lnTo>
                  <a:lnTo>
                    <a:pt x="1475613" y="323100"/>
                  </a:lnTo>
                  <a:lnTo>
                    <a:pt x="1479537" y="313298"/>
                  </a:lnTo>
                  <a:lnTo>
                    <a:pt x="1492270" y="313298"/>
                  </a:lnTo>
                  <a:lnTo>
                    <a:pt x="1496193" y="317352"/>
                  </a:lnTo>
                  <a:lnTo>
                    <a:pt x="1496193" y="327854"/>
                  </a:lnTo>
                  <a:lnTo>
                    <a:pt x="1491842" y="331502"/>
                  </a:lnTo>
                  <a:close/>
                </a:path>
                <a:path w="2450465" h="556260">
                  <a:moveTo>
                    <a:pt x="1535320" y="331502"/>
                  </a:moveTo>
                  <a:lnTo>
                    <a:pt x="1528687" y="331502"/>
                  </a:lnTo>
                  <a:lnTo>
                    <a:pt x="1526475" y="330655"/>
                  </a:lnTo>
                  <a:lnTo>
                    <a:pt x="1524691" y="328775"/>
                  </a:lnTo>
                  <a:lnTo>
                    <a:pt x="1519092" y="323100"/>
                  </a:lnTo>
                  <a:lnTo>
                    <a:pt x="1523015" y="313298"/>
                  </a:lnTo>
                  <a:lnTo>
                    <a:pt x="1535748" y="313298"/>
                  </a:lnTo>
                  <a:lnTo>
                    <a:pt x="1539672" y="317352"/>
                  </a:lnTo>
                  <a:lnTo>
                    <a:pt x="1539672" y="327854"/>
                  </a:lnTo>
                  <a:lnTo>
                    <a:pt x="1535320" y="331502"/>
                  </a:lnTo>
                  <a:close/>
                </a:path>
                <a:path w="2450465" h="556260">
                  <a:moveTo>
                    <a:pt x="1578799" y="331502"/>
                  </a:moveTo>
                  <a:lnTo>
                    <a:pt x="1572165" y="331502"/>
                  </a:lnTo>
                  <a:lnTo>
                    <a:pt x="1569954" y="330655"/>
                  </a:lnTo>
                  <a:lnTo>
                    <a:pt x="1568170" y="328775"/>
                  </a:lnTo>
                  <a:lnTo>
                    <a:pt x="1562570" y="323100"/>
                  </a:lnTo>
                  <a:lnTo>
                    <a:pt x="1566494" y="313298"/>
                  </a:lnTo>
                  <a:lnTo>
                    <a:pt x="1579227" y="313298"/>
                  </a:lnTo>
                  <a:lnTo>
                    <a:pt x="1583151" y="317352"/>
                  </a:lnTo>
                  <a:lnTo>
                    <a:pt x="1583151" y="327854"/>
                  </a:lnTo>
                  <a:lnTo>
                    <a:pt x="1578799" y="331502"/>
                  </a:lnTo>
                  <a:close/>
                </a:path>
                <a:path w="2450465" h="556260">
                  <a:moveTo>
                    <a:pt x="1567493" y="361572"/>
                  </a:moveTo>
                  <a:lnTo>
                    <a:pt x="1568063" y="360872"/>
                  </a:lnTo>
                  <a:lnTo>
                    <a:pt x="1568705" y="360282"/>
                  </a:lnTo>
                  <a:lnTo>
                    <a:pt x="1569383" y="359840"/>
                  </a:lnTo>
                  <a:lnTo>
                    <a:pt x="1568705" y="360393"/>
                  </a:lnTo>
                  <a:lnTo>
                    <a:pt x="1568170" y="360982"/>
                  </a:lnTo>
                  <a:lnTo>
                    <a:pt x="1567493" y="361572"/>
                  </a:lnTo>
                  <a:close/>
                </a:path>
                <a:path w="2450465" h="556260">
                  <a:moveTo>
                    <a:pt x="869908" y="369642"/>
                  </a:moveTo>
                  <a:lnTo>
                    <a:pt x="869694" y="368831"/>
                  </a:lnTo>
                  <a:lnTo>
                    <a:pt x="869658" y="362272"/>
                  </a:lnTo>
                  <a:lnTo>
                    <a:pt x="873367" y="358439"/>
                  </a:lnTo>
                  <a:lnTo>
                    <a:pt x="878076" y="358218"/>
                  </a:lnTo>
                  <a:lnTo>
                    <a:pt x="875535" y="362382"/>
                  </a:lnTo>
                  <a:lnTo>
                    <a:pt x="872904" y="366067"/>
                  </a:lnTo>
                  <a:lnTo>
                    <a:pt x="869908" y="369642"/>
                  </a:lnTo>
                  <a:close/>
                </a:path>
                <a:path w="2450465" h="556260">
                  <a:moveTo>
                    <a:pt x="277256" y="371484"/>
                  </a:moveTo>
                  <a:lnTo>
                    <a:pt x="272120" y="368610"/>
                  </a:lnTo>
                  <a:lnTo>
                    <a:pt x="266984" y="365588"/>
                  </a:lnTo>
                  <a:lnTo>
                    <a:pt x="261955" y="362493"/>
                  </a:lnTo>
                  <a:lnTo>
                    <a:pt x="263631" y="359840"/>
                  </a:lnTo>
                  <a:lnTo>
                    <a:pt x="266413" y="358218"/>
                  </a:lnTo>
                  <a:lnTo>
                    <a:pt x="276044" y="358218"/>
                  </a:lnTo>
                  <a:lnTo>
                    <a:pt x="280288" y="365367"/>
                  </a:lnTo>
                  <a:lnTo>
                    <a:pt x="277256" y="371484"/>
                  </a:lnTo>
                  <a:close/>
                </a:path>
                <a:path w="2450465" h="556260">
                  <a:moveTo>
                    <a:pt x="1360478" y="375648"/>
                  </a:moveTo>
                  <a:lnTo>
                    <a:pt x="1356341" y="373695"/>
                  </a:lnTo>
                  <a:lnTo>
                    <a:pt x="1348422" y="369531"/>
                  </a:lnTo>
                  <a:lnTo>
                    <a:pt x="1346960" y="363746"/>
                  </a:lnTo>
                  <a:lnTo>
                    <a:pt x="1351097" y="358218"/>
                  </a:lnTo>
                  <a:lnTo>
                    <a:pt x="1356912" y="358218"/>
                  </a:lnTo>
                  <a:lnTo>
                    <a:pt x="1362680" y="360372"/>
                  </a:lnTo>
                  <a:lnTo>
                    <a:pt x="1365476" y="365413"/>
                  </a:lnTo>
                  <a:lnTo>
                    <a:pt x="1364881" y="371215"/>
                  </a:lnTo>
                  <a:lnTo>
                    <a:pt x="1360478" y="375648"/>
                  </a:lnTo>
                  <a:close/>
                </a:path>
                <a:path w="2450465" h="556260">
                  <a:moveTo>
                    <a:pt x="2397975" y="375870"/>
                  </a:moveTo>
                  <a:lnTo>
                    <a:pt x="2394408" y="374727"/>
                  </a:lnTo>
                  <a:lnTo>
                    <a:pt x="2391947" y="371153"/>
                  </a:lnTo>
                  <a:lnTo>
                    <a:pt x="2391947" y="362161"/>
                  </a:lnTo>
                  <a:lnTo>
                    <a:pt x="2396013" y="358181"/>
                  </a:lnTo>
                  <a:lnTo>
                    <a:pt x="2401256" y="358181"/>
                  </a:lnTo>
                  <a:lnTo>
                    <a:pt x="2401791" y="358218"/>
                  </a:lnTo>
                  <a:lnTo>
                    <a:pt x="2402326" y="358329"/>
                  </a:lnTo>
                  <a:lnTo>
                    <a:pt x="2401006" y="364225"/>
                  </a:lnTo>
                  <a:lnTo>
                    <a:pt x="2399544" y="370121"/>
                  </a:lnTo>
                  <a:lnTo>
                    <a:pt x="2397975" y="375870"/>
                  </a:lnTo>
                  <a:close/>
                </a:path>
                <a:path w="2450465" h="556260">
                  <a:moveTo>
                    <a:pt x="317418" y="376422"/>
                  </a:moveTo>
                  <a:lnTo>
                    <a:pt x="310784" y="376422"/>
                  </a:lnTo>
                  <a:lnTo>
                    <a:pt x="308572" y="375575"/>
                  </a:lnTo>
                  <a:lnTo>
                    <a:pt x="306789" y="373695"/>
                  </a:lnTo>
                  <a:lnTo>
                    <a:pt x="301189" y="368020"/>
                  </a:lnTo>
                  <a:lnTo>
                    <a:pt x="305113" y="358218"/>
                  </a:lnTo>
                  <a:lnTo>
                    <a:pt x="317846" y="358218"/>
                  </a:lnTo>
                  <a:lnTo>
                    <a:pt x="321769" y="362272"/>
                  </a:lnTo>
                  <a:lnTo>
                    <a:pt x="321769" y="372774"/>
                  </a:lnTo>
                  <a:lnTo>
                    <a:pt x="317418" y="376422"/>
                  </a:lnTo>
                  <a:close/>
                </a:path>
                <a:path w="2450465" h="556260">
                  <a:moveTo>
                    <a:pt x="360897" y="376422"/>
                  </a:moveTo>
                  <a:lnTo>
                    <a:pt x="354262" y="376422"/>
                  </a:lnTo>
                  <a:lnTo>
                    <a:pt x="352051" y="375575"/>
                  </a:lnTo>
                  <a:lnTo>
                    <a:pt x="350268" y="373695"/>
                  </a:lnTo>
                  <a:lnTo>
                    <a:pt x="344668" y="368020"/>
                  </a:lnTo>
                  <a:lnTo>
                    <a:pt x="348591" y="358218"/>
                  </a:lnTo>
                  <a:lnTo>
                    <a:pt x="361324" y="358218"/>
                  </a:lnTo>
                  <a:lnTo>
                    <a:pt x="365248" y="362272"/>
                  </a:lnTo>
                  <a:lnTo>
                    <a:pt x="365248" y="372774"/>
                  </a:lnTo>
                  <a:lnTo>
                    <a:pt x="360897" y="376422"/>
                  </a:lnTo>
                  <a:close/>
                </a:path>
                <a:path w="2450465" h="556260">
                  <a:moveTo>
                    <a:pt x="404375" y="376422"/>
                  </a:moveTo>
                  <a:lnTo>
                    <a:pt x="397741" y="376422"/>
                  </a:lnTo>
                  <a:lnTo>
                    <a:pt x="395530" y="375575"/>
                  </a:lnTo>
                  <a:lnTo>
                    <a:pt x="393746" y="373695"/>
                  </a:lnTo>
                  <a:lnTo>
                    <a:pt x="388147" y="368020"/>
                  </a:lnTo>
                  <a:lnTo>
                    <a:pt x="392070" y="358218"/>
                  </a:lnTo>
                  <a:lnTo>
                    <a:pt x="404803" y="358218"/>
                  </a:lnTo>
                  <a:lnTo>
                    <a:pt x="408727" y="362272"/>
                  </a:lnTo>
                  <a:lnTo>
                    <a:pt x="408727" y="372774"/>
                  </a:lnTo>
                  <a:lnTo>
                    <a:pt x="404375" y="376422"/>
                  </a:lnTo>
                  <a:close/>
                </a:path>
                <a:path w="2450465" h="556260">
                  <a:moveTo>
                    <a:pt x="447925" y="376422"/>
                  </a:moveTo>
                  <a:lnTo>
                    <a:pt x="441255" y="376422"/>
                  </a:lnTo>
                  <a:lnTo>
                    <a:pt x="439044" y="375575"/>
                  </a:lnTo>
                  <a:lnTo>
                    <a:pt x="437225" y="373695"/>
                  </a:lnTo>
                  <a:lnTo>
                    <a:pt x="431625" y="368020"/>
                  </a:lnTo>
                  <a:lnTo>
                    <a:pt x="435549" y="358218"/>
                  </a:lnTo>
                  <a:lnTo>
                    <a:pt x="448282" y="358218"/>
                  </a:lnTo>
                  <a:lnTo>
                    <a:pt x="452205" y="362272"/>
                  </a:lnTo>
                  <a:lnTo>
                    <a:pt x="452205" y="372774"/>
                  </a:lnTo>
                  <a:lnTo>
                    <a:pt x="447925" y="376422"/>
                  </a:lnTo>
                  <a:close/>
                </a:path>
                <a:path w="2450465" h="556260">
                  <a:moveTo>
                    <a:pt x="491475" y="376422"/>
                  </a:moveTo>
                  <a:lnTo>
                    <a:pt x="484734" y="376422"/>
                  </a:lnTo>
                  <a:lnTo>
                    <a:pt x="482523" y="375575"/>
                  </a:lnTo>
                  <a:lnTo>
                    <a:pt x="480704" y="373695"/>
                  </a:lnTo>
                  <a:lnTo>
                    <a:pt x="475104" y="368020"/>
                  </a:lnTo>
                  <a:lnTo>
                    <a:pt x="479134" y="358218"/>
                  </a:lnTo>
                  <a:lnTo>
                    <a:pt x="491761" y="358218"/>
                  </a:lnTo>
                  <a:lnTo>
                    <a:pt x="495791" y="362272"/>
                  </a:lnTo>
                  <a:lnTo>
                    <a:pt x="495791" y="372774"/>
                  </a:lnTo>
                  <a:lnTo>
                    <a:pt x="491475" y="376422"/>
                  </a:lnTo>
                  <a:close/>
                </a:path>
                <a:path w="2450465" h="556260">
                  <a:moveTo>
                    <a:pt x="534954" y="376422"/>
                  </a:moveTo>
                  <a:lnTo>
                    <a:pt x="528249" y="376422"/>
                  </a:lnTo>
                  <a:lnTo>
                    <a:pt x="526001" y="375575"/>
                  </a:lnTo>
                  <a:lnTo>
                    <a:pt x="518690" y="368020"/>
                  </a:lnTo>
                  <a:lnTo>
                    <a:pt x="522613" y="358218"/>
                  </a:lnTo>
                  <a:lnTo>
                    <a:pt x="535239" y="358218"/>
                  </a:lnTo>
                  <a:lnTo>
                    <a:pt x="539270" y="362272"/>
                  </a:lnTo>
                  <a:lnTo>
                    <a:pt x="539270" y="372774"/>
                  </a:lnTo>
                  <a:lnTo>
                    <a:pt x="534954" y="376422"/>
                  </a:lnTo>
                  <a:close/>
                </a:path>
                <a:path w="2450465" h="556260">
                  <a:moveTo>
                    <a:pt x="578433" y="376422"/>
                  </a:moveTo>
                  <a:lnTo>
                    <a:pt x="571727" y="376422"/>
                  </a:lnTo>
                  <a:lnTo>
                    <a:pt x="569480" y="375575"/>
                  </a:lnTo>
                  <a:lnTo>
                    <a:pt x="562168" y="368020"/>
                  </a:lnTo>
                  <a:lnTo>
                    <a:pt x="566092" y="358218"/>
                  </a:lnTo>
                  <a:lnTo>
                    <a:pt x="578825" y="358218"/>
                  </a:lnTo>
                  <a:lnTo>
                    <a:pt x="582748" y="362272"/>
                  </a:lnTo>
                  <a:lnTo>
                    <a:pt x="582748" y="372774"/>
                  </a:lnTo>
                  <a:lnTo>
                    <a:pt x="578433" y="376422"/>
                  </a:lnTo>
                  <a:close/>
                </a:path>
                <a:path w="2450465" h="556260">
                  <a:moveTo>
                    <a:pt x="621912" y="376422"/>
                  </a:moveTo>
                  <a:lnTo>
                    <a:pt x="615242" y="376422"/>
                  </a:lnTo>
                  <a:lnTo>
                    <a:pt x="613030" y="375575"/>
                  </a:lnTo>
                  <a:lnTo>
                    <a:pt x="611247" y="373695"/>
                  </a:lnTo>
                  <a:lnTo>
                    <a:pt x="605683" y="368020"/>
                  </a:lnTo>
                  <a:lnTo>
                    <a:pt x="609570" y="358218"/>
                  </a:lnTo>
                  <a:lnTo>
                    <a:pt x="622304" y="358218"/>
                  </a:lnTo>
                  <a:lnTo>
                    <a:pt x="626227" y="362272"/>
                  </a:lnTo>
                  <a:lnTo>
                    <a:pt x="626227" y="372774"/>
                  </a:lnTo>
                  <a:lnTo>
                    <a:pt x="621912" y="376422"/>
                  </a:lnTo>
                  <a:close/>
                </a:path>
                <a:path w="2450465" h="556260">
                  <a:moveTo>
                    <a:pt x="665390" y="376422"/>
                  </a:moveTo>
                  <a:lnTo>
                    <a:pt x="658720" y="376422"/>
                  </a:lnTo>
                  <a:lnTo>
                    <a:pt x="656509" y="375575"/>
                  </a:lnTo>
                  <a:lnTo>
                    <a:pt x="654726" y="373695"/>
                  </a:lnTo>
                  <a:lnTo>
                    <a:pt x="649161" y="368020"/>
                  </a:lnTo>
                  <a:lnTo>
                    <a:pt x="653049" y="358218"/>
                  </a:lnTo>
                  <a:lnTo>
                    <a:pt x="665818" y="358218"/>
                  </a:lnTo>
                  <a:lnTo>
                    <a:pt x="669706" y="362272"/>
                  </a:lnTo>
                  <a:lnTo>
                    <a:pt x="669706" y="372774"/>
                  </a:lnTo>
                  <a:lnTo>
                    <a:pt x="665390" y="376422"/>
                  </a:lnTo>
                  <a:close/>
                </a:path>
                <a:path w="2450465" h="556260">
                  <a:moveTo>
                    <a:pt x="708869" y="376422"/>
                  </a:moveTo>
                  <a:lnTo>
                    <a:pt x="702199" y="376422"/>
                  </a:lnTo>
                  <a:lnTo>
                    <a:pt x="699987" y="375575"/>
                  </a:lnTo>
                  <a:lnTo>
                    <a:pt x="698204" y="373695"/>
                  </a:lnTo>
                  <a:lnTo>
                    <a:pt x="692640" y="368020"/>
                  </a:lnTo>
                  <a:lnTo>
                    <a:pt x="696528" y="358218"/>
                  </a:lnTo>
                  <a:lnTo>
                    <a:pt x="709297" y="358218"/>
                  </a:lnTo>
                  <a:lnTo>
                    <a:pt x="713185" y="362272"/>
                  </a:lnTo>
                  <a:lnTo>
                    <a:pt x="713185" y="372774"/>
                  </a:lnTo>
                  <a:lnTo>
                    <a:pt x="708869" y="376422"/>
                  </a:lnTo>
                  <a:close/>
                </a:path>
                <a:path w="2450465" h="556260">
                  <a:moveTo>
                    <a:pt x="752383" y="376422"/>
                  </a:moveTo>
                  <a:lnTo>
                    <a:pt x="745749" y="376422"/>
                  </a:lnTo>
                  <a:lnTo>
                    <a:pt x="743502" y="375575"/>
                  </a:lnTo>
                  <a:lnTo>
                    <a:pt x="736119" y="368020"/>
                  </a:lnTo>
                  <a:lnTo>
                    <a:pt x="740006" y="358218"/>
                  </a:lnTo>
                  <a:lnTo>
                    <a:pt x="752775" y="358218"/>
                  </a:lnTo>
                  <a:lnTo>
                    <a:pt x="756663" y="362272"/>
                  </a:lnTo>
                  <a:lnTo>
                    <a:pt x="756663" y="372774"/>
                  </a:lnTo>
                  <a:lnTo>
                    <a:pt x="752383" y="376422"/>
                  </a:lnTo>
                  <a:close/>
                </a:path>
                <a:path w="2450465" h="556260">
                  <a:moveTo>
                    <a:pt x="795933" y="376422"/>
                  </a:moveTo>
                  <a:lnTo>
                    <a:pt x="789228" y="376422"/>
                  </a:lnTo>
                  <a:lnTo>
                    <a:pt x="786980" y="375575"/>
                  </a:lnTo>
                  <a:lnTo>
                    <a:pt x="779705" y="368020"/>
                  </a:lnTo>
                  <a:lnTo>
                    <a:pt x="783628" y="358218"/>
                  </a:lnTo>
                  <a:lnTo>
                    <a:pt x="796254" y="358218"/>
                  </a:lnTo>
                  <a:lnTo>
                    <a:pt x="800249" y="362272"/>
                  </a:lnTo>
                  <a:lnTo>
                    <a:pt x="800249" y="372774"/>
                  </a:lnTo>
                  <a:lnTo>
                    <a:pt x="795933" y="376422"/>
                  </a:lnTo>
                  <a:close/>
                </a:path>
                <a:path w="2450465" h="556260">
                  <a:moveTo>
                    <a:pt x="839412" y="376422"/>
                  </a:moveTo>
                  <a:lnTo>
                    <a:pt x="832706" y="376422"/>
                  </a:lnTo>
                  <a:lnTo>
                    <a:pt x="830459" y="375575"/>
                  </a:lnTo>
                  <a:lnTo>
                    <a:pt x="823183" y="368020"/>
                  </a:lnTo>
                  <a:lnTo>
                    <a:pt x="827107" y="358218"/>
                  </a:lnTo>
                  <a:lnTo>
                    <a:pt x="839733" y="358218"/>
                  </a:lnTo>
                  <a:lnTo>
                    <a:pt x="843763" y="362272"/>
                  </a:lnTo>
                  <a:lnTo>
                    <a:pt x="843763" y="372774"/>
                  </a:lnTo>
                  <a:lnTo>
                    <a:pt x="839412" y="376422"/>
                  </a:lnTo>
                  <a:close/>
                </a:path>
                <a:path w="2450465" h="556260">
                  <a:moveTo>
                    <a:pt x="1404884" y="376422"/>
                  </a:moveTo>
                  <a:lnTo>
                    <a:pt x="1398179" y="376422"/>
                  </a:lnTo>
                  <a:lnTo>
                    <a:pt x="1395932" y="375575"/>
                  </a:lnTo>
                  <a:lnTo>
                    <a:pt x="1388655" y="368020"/>
                  </a:lnTo>
                  <a:lnTo>
                    <a:pt x="1392579" y="358218"/>
                  </a:lnTo>
                  <a:lnTo>
                    <a:pt x="1405205" y="358218"/>
                  </a:lnTo>
                  <a:lnTo>
                    <a:pt x="1409200" y="362272"/>
                  </a:lnTo>
                  <a:lnTo>
                    <a:pt x="1409200" y="372774"/>
                  </a:lnTo>
                  <a:lnTo>
                    <a:pt x="1404884" y="376422"/>
                  </a:lnTo>
                  <a:close/>
                </a:path>
                <a:path w="2450465" h="556260">
                  <a:moveTo>
                    <a:pt x="1448363" y="376422"/>
                  </a:moveTo>
                  <a:lnTo>
                    <a:pt x="1441658" y="376422"/>
                  </a:lnTo>
                  <a:lnTo>
                    <a:pt x="1439411" y="375575"/>
                  </a:lnTo>
                  <a:lnTo>
                    <a:pt x="1432134" y="368020"/>
                  </a:lnTo>
                  <a:lnTo>
                    <a:pt x="1436058" y="358218"/>
                  </a:lnTo>
                  <a:lnTo>
                    <a:pt x="1448684" y="358218"/>
                  </a:lnTo>
                  <a:lnTo>
                    <a:pt x="1452715" y="362272"/>
                  </a:lnTo>
                  <a:lnTo>
                    <a:pt x="1452715" y="372774"/>
                  </a:lnTo>
                  <a:lnTo>
                    <a:pt x="1448363" y="376422"/>
                  </a:lnTo>
                  <a:close/>
                </a:path>
                <a:path w="2450465" h="556260">
                  <a:moveTo>
                    <a:pt x="1491842" y="376422"/>
                  </a:moveTo>
                  <a:lnTo>
                    <a:pt x="1485137" y="376422"/>
                  </a:lnTo>
                  <a:lnTo>
                    <a:pt x="1482889" y="375575"/>
                  </a:lnTo>
                  <a:lnTo>
                    <a:pt x="1481106" y="373695"/>
                  </a:lnTo>
                  <a:lnTo>
                    <a:pt x="1475613" y="368020"/>
                  </a:lnTo>
                  <a:lnTo>
                    <a:pt x="1479537" y="358218"/>
                  </a:lnTo>
                  <a:lnTo>
                    <a:pt x="1492270" y="358218"/>
                  </a:lnTo>
                  <a:lnTo>
                    <a:pt x="1496193" y="362272"/>
                  </a:lnTo>
                  <a:lnTo>
                    <a:pt x="1496193" y="372774"/>
                  </a:lnTo>
                  <a:lnTo>
                    <a:pt x="1491842" y="376422"/>
                  </a:lnTo>
                  <a:close/>
                </a:path>
                <a:path w="2450465" h="556260">
                  <a:moveTo>
                    <a:pt x="1535320" y="376422"/>
                  </a:moveTo>
                  <a:lnTo>
                    <a:pt x="1528687" y="376422"/>
                  </a:lnTo>
                  <a:lnTo>
                    <a:pt x="1526475" y="375575"/>
                  </a:lnTo>
                  <a:lnTo>
                    <a:pt x="1524691" y="373695"/>
                  </a:lnTo>
                  <a:lnTo>
                    <a:pt x="1519092" y="368020"/>
                  </a:lnTo>
                  <a:lnTo>
                    <a:pt x="1523015" y="358218"/>
                  </a:lnTo>
                  <a:lnTo>
                    <a:pt x="1535748" y="358218"/>
                  </a:lnTo>
                  <a:lnTo>
                    <a:pt x="1539672" y="362272"/>
                  </a:lnTo>
                  <a:lnTo>
                    <a:pt x="1539672" y="372774"/>
                  </a:lnTo>
                  <a:lnTo>
                    <a:pt x="1535320" y="376422"/>
                  </a:lnTo>
                  <a:close/>
                </a:path>
                <a:path w="2450465" h="556260">
                  <a:moveTo>
                    <a:pt x="2013836" y="376422"/>
                  </a:moveTo>
                  <a:lnTo>
                    <a:pt x="2007130" y="376422"/>
                  </a:lnTo>
                  <a:lnTo>
                    <a:pt x="2004883" y="375575"/>
                  </a:lnTo>
                  <a:lnTo>
                    <a:pt x="1997607" y="368020"/>
                  </a:lnTo>
                  <a:lnTo>
                    <a:pt x="2001530" y="358218"/>
                  </a:lnTo>
                  <a:lnTo>
                    <a:pt x="2014157" y="358218"/>
                  </a:lnTo>
                  <a:lnTo>
                    <a:pt x="2018151" y="362272"/>
                  </a:lnTo>
                  <a:lnTo>
                    <a:pt x="2018151" y="372774"/>
                  </a:lnTo>
                  <a:lnTo>
                    <a:pt x="2013836" y="376422"/>
                  </a:lnTo>
                  <a:close/>
                </a:path>
                <a:path w="2450465" h="556260">
                  <a:moveTo>
                    <a:pt x="2057314" y="376422"/>
                  </a:moveTo>
                  <a:lnTo>
                    <a:pt x="2050608" y="376422"/>
                  </a:lnTo>
                  <a:lnTo>
                    <a:pt x="2048362" y="375575"/>
                  </a:lnTo>
                  <a:lnTo>
                    <a:pt x="2041086" y="368020"/>
                  </a:lnTo>
                  <a:lnTo>
                    <a:pt x="2045009" y="358218"/>
                  </a:lnTo>
                  <a:lnTo>
                    <a:pt x="2057635" y="358218"/>
                  </a:lnTo>
                  <a:lnTo>
                    <a:pt x="2061665" y="362272"/>
                  </a:lnTo>
                  <a:lnTo>
                    <a:pt x="2061665" y="372774"/>
                  </a:lnTo>
                  <a:lnTo>
                    <a:pt x="2057314" y="376422"/>
                  </a:lnTo>
                  <a:close/>
                </a:path>
                <a:path w="2450465" h="556260">
                  <a:moveTo>
                    <a:pt x="2100793" y="376422"/>
                  </a:moveTo>
                  <a:lnTo>
                    <a:pt x="2094087" y="376422"/>
                  </a:lnTo>
                  <a:lnTo>
                    <a:pt x="2091840" y="375575"/>
                  </a:lnTo>
                  <a:lnTo>
                    <a:pt x="2090057" y="373695"/>
                  </a:lnTo>
                  <a:lnTo>
                    <a:pt x="2084564" y="368020"/>
                  </a:lnTo>
                  <a:lnTo>
                    <a:pt x="2088487" y="358218"/>
                  </a:lnTo>
                  <a:lnTo>
                    <a:pt x="2101221" y="358218"/>
                  </a:lnTo>
                  <a:lnTo>
                    <a:pt x="2105145" y="362272"/>
                  </a:lnTo>
                  <a:lnTo>
                    <a:pt x="2105145" y="372774"/>
                  </a:lnTo>
                  <a:lnTo>
                    <a:pt x="2100793" y="376422"/>
                  </a:lnTo>
                  <a:close/>
                </a:path>
                <a:path w="2450465" h="556260">
                  <a:moveTo>
                    <a:pt x="2144272" y="376422"/>
                  </a:moveTo>
                  <a:lnTo>
                    <a:pt x="2137637" y="376422"/>
                  </a:lnTo>
                  <a:lnTo>
                    <a:pt x="2135426" y="375575"/>
                  </a:lnTo>
                  <a:lnTo>
                    <a:pt x="2133643" y="373695"/>
                  </a:lnTo>
                  <a:lnTo>
                    <a:pt x="2128043" y="368020"/>
                  </a:lnTo>
                  <a:lnTo>
                    <a:pt x="2131966" y="358218"/>
                  </a:lnTo>
                  <a:lnTo>
                    <a:pt x="2144700" y="358218"/>
                  </a:lnTo>
                  <a:lnTo>
                    <a:pt x="2148623" y="362272"/>
                  </a:lnTo>
                  <a:lnTo>
                    <a:pt x="2148623" y="372774"/>
                  </a:lnTo>
                  <a:lnTo>
                    <a:pt x="2144272" y="376422"/>
                  </a:lnTo>
                  <a:close/>
                </a:path>
                <a:path w="2450465" h="556260">
                  <a:moveTo>
                    <a:pt x="2187751" y="376422"/>
                  </a:moveTo>
                  <a:lnTo>
                    <a:pt x="2181116" y="376422"/>
                  </a:lnTo>
                  <a:lnTo>
                    <a:pt x="2178905" y="375575"/>
                  </a:lnTo>
                  <a:lnTo>
                    <a:pt x="2177122" y="373695"/>
                  </a:lnTo>
                  <a:lnTo>
                    <a:pt x="2171522" y="368020"/>
                  </a:lnTo>
                  <a:lnTo>
                    <a:pt x="2175445" y="358218"/>
                  </a:lnTo>
                  <a:lnTo>
                    <a:pt x="2188178" y="358218"/>
                  </a:lnTo>
                  <a:lnTo>
                    <a:pt x="2192101" y="362272"/>
                  </a:lnTo>
                  <a:lnTo>
                    <a:pt x="2192101" y="372774"/>
                  </a:lnTo>
                  <a:lnTo>
                    <a:pt x="2187751" y="376422"/>
                  </a:lnTo>
                  <a:close/>
                </a:path>
                <a:path w="2450465" h="556260">
                  <a:moveTo>
                    <a:pt x="2231301" y="376422"/>
                  </a:moveTo>
                  <a:lnTo>
                    <a:pt x="2224630" y="376422"/>
                  </a:lnTo>
                  <a:lnTo>
                    <a:pt x="2222420" y="375575"/>
                  </a:lnTo>
                  <a:lnTo>
                    <a:pt x="2220600" y="373695"/>
                  </a:lnTo>
                  <a:lnTo>
                    <a:pt x="2215001" y="368020"/>
                  </a:lnTo>
                  <a:lnTo>
                    <a:pt x="2218924" y="358218"/>
                  </a:lnTo>
                  <a:lnTo>
                    <a:pt x="2231657" y="358218"/>
                  </a:lnTo>
                  <a:lnTo>
                    <a:pt x="2235580" y="362272"/>
                  </a:lnTo>
                  <a:lnTo>
                    <a:pt x="2235580" y="372774"/>
                  </a:lnTo>
                  <a:lnTo>
                    <a:pt x="2231301" y="376422"/>
                  </a:lnTo>
                  <a:close/>
                </a:path>
                <a:path w="2450465" h="556260">
                  <a:moveTo>
                    <a:pt x="2274779" y="376422"/>
                  </a:moveTo>
                  <a:lnTo>
                    <a:pt x="2268109" y="376422"/>
                  </a:lnTo>
                  <a:lnTo>
                    <a:pt x="2265897" y="375575"/>
                  </a:lnTo>
                  <a:lnTo>
                    <a:pt x="2264079" y="373695"/>
                  </a:lnTo>
                  <a:lnTo>
                    <a:pt x="2258479" y="368020"/>
                  </a:lnTo>
                  <a:lnTo>
                    <a:pt x="2262509" y="358218"/>
                  </a:lnTo>
                  <a:lnTo>
                    <a:pt x="2275136" y="358218"/>
                  </a:lnTo>
                  <a:lnTo>
                    <a:pt x="2279059" y="362272"/>
                  </a:lnTo>
                  <a:lnTo>
                    <a:pt x="2279059" y="372774"/>
                  </a:lnTo>
                  <a:lnTo>
                    <a:pt x="2274779" y="376422"/>
                  </a:lnTo>
                  <a:close/>
                </a:path>
                <a:path w="2450465" h="556260">
                  <a:moveTo>
                    <a:pt x="2318329" y="376422"/>
                  </a:moveTo>
                  <a:lnTo>
                    <a:pt x="2311588" y="376422"/>
                  </a:lnTo>
                  <a:lnTo>
                    <a:pt x="2309376" y="375575"/>
                  </a:lnTo>
                  <a:lnTo>
                    <a:pt x="2302065" y="368020"/>
                  </a:lnTo>
                  <a:lnTo>
                    <a:pt x="2305988" y="358218"/>
                  </a:lnTo>
                  <a:lnTo>
                    <a:pt x="2318615" y="358218"/>
                  </a:lnTo>
                  <a:lnTo>
                    <a:pt x="2322645" y="362272"/>
                  </a:lnTo>
                  <a:lnTo>
                    <a:pt x="2322645" y="372774"/>
                  </a:lnTo>
                  <a:lnTo>
                    <a:pt x="2318329" y="376422"/>
                  </a:lnTo>
                  <a:close/>
                </a:path>
                <a:path w="2450465" h="556260">
                  <a:moveTo>
                    <a:pt x="2361808" y="376422"/>
                  </a:moveTo>
                  <a:lnTo>
                    <a:pt x="2355066" y="376422"/>
                  </a:lnTo>
                  <a:lnTo>
                    <a:pt x="2352855" y="375575"/>
                  </a:lnTo>
                  <a:lnTo>
                    <a:pt x="2345544" y="368020"/>
                  </a:lnTo>
                  <a:lnTo>
                    <a:pt x="2349467" y="358218"/>
                  </a:lnTo>
                  <a:lnTo>
                    <a:pt x="2362093" y="358218"/>
                  </a:lnTo>
                  <a:lnTo>
                    <a:pt x="2366123" y="362272"/>
                  </a:lnTo>
                  <a:lnTo>
                    <a:pt x="2366123" y="372774"/>
                  </a:lnTo>
                  <a:lnTo>
                    <a:pt x="2361808" y="376422"/>
                  </a:lnTo>
                  <a:close/>
                </a:path>
                <a:path w="2450465" h="556260">
                  <a:moveTo>
                    <a:pt x="365248" y="412388"/>
                  </a:moveTo>
                  <a:lnTo>
                    <a:pt x="354940" y="408445"/>
                  </a:lnTo>
                  <a:lnTo>
                    <a:pt x="349804" y="406381"/>
                  </a:lnTo>
                  <a:lnTo>
                    <a:pt x="351373" y="404281"/>
                  </a:lnTo>
                  <a:lnTo>
                    <a:pt x="353835" y="403139"/>
                  </a:lnTo>
                  <a:lnTo>
                    <a:pt x="361324" y="403139"/>
                  </a:lnTo>
                  <a:lnTo>
                    <a:pt x="365248" y="407192"/>
                  </a:lnTo>
                  <a:lnTo>
                    <a:pt x="365248" y="412388"/>
                  </a:lnTo>
                  <a:close/>
                </a:path>
                <a:path w="2450465" h="556260">
                  <a:moveTo>
                    <a:pt x="2013836" y="421342"/>
                  </a:moveTo>
                  <a:lnTo>
                    <a:pt x="2007130" y="421342"/>
                  </a:lnTo>
                  <a:lnTo>
                    <a:pt x="2004883" y="420495"/>
                  </a:lnTo>
                  <a:lnTo>
                    <a:pt x="1997607" y="412941"/>
                  </a:lnTo>
                  <a:lnTo>
                    <a:pt x="2001530" y="403139"/>
                  </a:lnTo>
                  <a:lnTo>
                    <a:pt x="2014157" y="403139"/>
                  </a:lnTo>
                  <a:lnTo>
                    <a:pt x="2018151" y="407192"/>
                  </a:lnTo>
                  <a:lnTo>
                    <a:pt x="2018151" y="417731"/>
                  </a:lnTo>
                  <a:lnTo>
                    <a:pt x="2013836" y="421342"/>
                  </a:lnTo>
                  <a:close/>
                </a:path>
                <a:path w="2450465" h="556260">
                  <a:moveTo>
                    <a:pt x="2057314" y="421342"/>
                  </a:moveTo>
                  <a:lnTo>
                    <a:pt x="2050608" y="421342"/>
                  </a:lnTo>
                  <a:lnTo>
                    <a:pt x="2048362" y="420495"/>
                  </a:lnTo>
                  <a:lnTo>
                    <a:pt x="2041086" y="412941"/>
                  </a:lnTo>
                  <a:lnTo>
                    <a:pt x="2045009" y="403139"/>
                  </a:lnTo>
                  <a:lnTo>
                    <a:pt x="2057635" y="403139"/>
                  </a:lnTo>
                  <a:lnTo>
                    <a:pt x="2061665" y="407192"/>
                  </a:lnTo>
                  <a:lnTo>
                    <a:pt x="2061665" y="417731"/>
                  </a:lnTo>
                  <a:lnTo>
                    <a:pt x="2057314" y="421342"/>
                  </a:lnTo>
                  <a:close/>
                </a:path>
                <a:path w="2450465" h="556260">
                  <a:moveTo>
                    <a:pt x="2100793" y="421342"/>
                  </a:moveTo>
                  <a:lnTo>
                    <a:pt x="2094087" y="421342"/>
                  </a:lnTo>
                  <a:lnTo>
                    <a:pt x="2091840" y="420495"/>
                  </a:lnTo>
                  <a:lnTo>
                    <a:pt x="2090057" y="418615"/>
                  </a:lnTo>
                  <a:lnTo>
                    <a:pt x="2084564" y="412941"/>
                  </a:lnTo>
                  <a:lnTo>
                    <a:pt x="2088487" y="403139"/>
                  </a:lnTo>
                  <a:lnTo>
                    <a:pt x="2101221" y="403139"/>
                  </a:lnTo>
                  <a:lnTo>
                    <a:pt x="2105145" y="407192"/>
                  </a:lnTo>
                  <a:lnTo>
                    <a:pt x="2105145" y="417731"/>
                  </a:lnTo>
                  <a:lnTo>
                    <a:pt x="2100793" y="421342"/>
                  </a:lnTo>
                  <a:close/>
                </a:path>
                <a:path w="2450465" h="556260">
                  <a:moveTo>
                    <a:pt x="2144272" y="421342"/>
                  </a:moveTo>
                  <a:lnTo>
                    <a:pt x="2137637" y="421342"/>
                  </a:lnTo>
                  <a:lnTo>
                    <a:pt x="2135426" y="420495"/>
                  </a:lnTo>
                  <a:lnTo>
                    <a:pt x="2133643" y="418615"/>
                  </a:lnTo>
                  <a:lnTo>
                    <a:pt x="2128043" y="412941"/>
                  </a:lnTo>
                  <a:lnTo>
                    <a:pt x="2131966" y="403139"/>
                  </a:lnTo>
                  <a:lnTo>
                    <a:pt x="2144700" y="403139"/>
                  </a:lnTo>
                  <a:lnTo>
                    <a:pt x="2148623" y="407192"/>
                  </a:lnTo>
                  <a:lnTo>
                    <a:pt x="2148623" y="417731"/>
                  </a:lnTo>
                  <a:lnTo>
                    <a:pt x="2144272" y="421342"/>
                  </a:lnTo>
                  <a:close/>
                </a:path>
                <a:path w="2450465" h="556260">
                  <a:moveTo>
                    <a:pt x="2187751" y="421342"/>
                  </a:moveTo>
                  <a:lnTo>
                    <a:pt x="2181116" y="421342"/>
                  </a:lnTo>
                  <a:lnTo>
                    <a:pt x="2178905" y="420495"/>
                  </a:lnTo>
                  <a:lnTo>
                    <a:pt x="2177122" y="418615"/>
                  </a:lnTo>
                  <a:lnTo>
                    <a:pt x="2171522" y="412941"/>
                  </a:lnTo>
                  <a:lnTo>
                    <a:pt x="2175445" y="403139"/>
                  </a:lnTo>
                  <a:lnTo>
                    <a:pt x="2188178" y="403139"/>
                  </a:lnTo>
                  <a:lnTo>
                    <a:pt x="2192101" y="407192"/>
                  </a:lnTo>
                  <a:lnTo>
                    <a:pt x="2192101" y="417731"/>
                  </a:lnTo>
                  <a:lnTo>
                    <a:pt x="2187751" y="421342"/>
                  </a:lnTo>
                  <a:close/>
                </a:path>
                <a:path w="2450465" h="556260">
                  <a:moveTo>
                    <a:pt x="2231301" y="421342"/>
                  </a:moveTo>
                  <a:lnTo>
                    <a:pt x="2224630" y="421342"/>
                  </a:lnTo>
                  <a:lnTo>
                    <a:pt x="2222420" y="420495"/>
                  </a:lnTo>
                  <a:lnTo>
                    <a:pt x="2220600" y="418615"/>
                  </a:lnTo>
                  <a:lnTo>
                    <a:pt x="2215001" y="412941"/>
                  </a:lnTo>
                  <a:lnTo>
                    <a:pt x="2218924" y="403139"/>
                  </a:lnTo>
                  <a:lnTo>
                    <a:pt x="2231657" y="403139"/>
                  </a:lnTo>
                  <a:lnTo>
                    <a:pt x="2235580" y="407192"/>
                  </a:lnTo>
                  <a:lnTo>
                    <a:pt x="2235580" y="417731"/>
                  </a:lnTo>
                  <a:lnTo>
                    <a:pt x="2231301" y="421342"/>
                  </a:lnTo>
                  <a:close/>
                </a:path>
                <a:path w="2450465" h="556260">
                  <a:moveTo>
                    <a:pt x="2274779" y="421342"/>
                  </a:moveTo>
                  <a:lnTo>
                    <a:pt x="2268109" y="421342"/>
                  </a:lnTo>
                  <a:lnTo>
                    <a:pt x="2265897" y="420495"/>
                  </a:lnTo>
                  <a:lnTo>
                    <a:pt x="2264079" y="418615"/>
                  </a:lnTo>
                  <a:lnTo>
                    <a:pt x="2258479" y="412941"/>
                  </a:lnTo>
                  <a:lnTo>
                    <a:pt x="2262509" y="403139"/>
                  </a:lnTo>
                  <a:lnTo>
                    <a:pt x="2275136" y="403139"/>
                  </a:lnTo>
                  <a:lnTo>
                    <a:pt x="2279059" y="407192"/>
                  </a:lnTo>
                  <a:lnTo>
                    <a:pt x="2279059" y="417731"/>
                  </a:lnTo>
                  <a:lnTo>
                    <a:pt x="2274779" y="421342"/>
                  </a:lnTo>
                  <a:close/>
                </a:path>
                <a:path w="2450465" h="556260">
                  <a:moveTo>
                    <a:pt x="2318329" y="421342"/>
                  </a:moveTo>
                  <a:lnTo>
                    <a:pt x="2311588" y="421342"/>
                  </a:lnTo>
                  <a:lnTo>
                    <a:pt x="2309376" y="420495"/>
                  </a:lnTo>
                  <a:lnTo>
                    <a:pt x="2302065" y="412941"/>
                  </a:lnTo>
                  <a:lnTo>
                    <a:pt x="2305988" y="403139"/>
                  </a:lnTo>
                  <a:lnTo>
                    <a:pt x="2318615" y="403139"/>
                  </a:lnTo>
                  <a:lnTo>
                    <a:pt x="2322645" y="407192"/>
                  </a:lnTo>
                  <a:lnTo>
                    <a:pt x="2322645" y="417731"/>
                  </a:lnTo>
                  <a:lnTo>
                    <a:pt x="2318329" y="421342"/>
                  </a:lnTo>
                  <a:close/>
                </a:path>
                <a:path w="2450465" h="556260">
                  <a:moveTo>
                    <a:pt x="2361808" y="421342"/>
                  </a:moveTo>
                  <a:lnTo>
                    <a:pt x="2355066" y="421342"/>
                  </a:lnTo>
                  <a:lnTo>
                    <a:pt x="2352855" y="420495"/>
                  </a:lnTo>
                  <a:lnTo>
                    <a:pt x="2345544" y="412941"/>
                  </a:lnTo>
                  <a:lnTo>
                    <a:pt x="2349467" y="403139"/>
                  </a:lnTo>
                  <a:lnTo>
                    <a:pt x="2362093" y="403139"/>
                  </a:lnTo>
                  <a:lnTo>
                    <a:pt x="2366123" y="407192"/>
                  </a:lnTo>
                  <a:lnTo>
                    <a:pt x="2366123" y="417731"/>
                  </a:lnTo>
                  <a:lnTo>
                    <a:pt x="2361808" y="421342"/>
                  </a:lnTo>
                  <a:close/>
                </a:path>
                <a:path w="2450465" h="556260">
                  <a:moveTo>
                    <a:pt x="404340" y="421379"/>
                  </a:moveTo>
                  <a:lnTo>
                    <a:pt x="397670" y="421379"/>
                  </a:lnTo>
                  <a:lnTo>
                    <a:pt x="395494" y="420532"/>
                  </a:lnTo>
                  <a:lnTo>
                    <a:pt x="388147" y="412941"/>
                  </a:lnTo>
                  <a:lnTo>
                    <a:pt x="392070" y="403139"/>
                  </a:lnTo>
                  <a:lnTo>
                    <a:pt x="404803" y="403139"/>
                  </a:lnTo>
                  <a:lnTo>
                    <a:pt x="408727" y="407192"/>
                  </a:lnTo>
                  <a:lnTo>
                    <a:pt x="408727" y="417731"/>
                  </a:lnTo>
                  <a:lnTo>
                    <a:pt x="404340" y="421379"/>
                  </a:lnTo>
                  <a:close/>
                </a:path>
                <a:path w="2450465" h="556260">
                  <a:moveTo>
                    <a:pt x="447890" y="421379"/>
                  </a:moveTo>
                  <a:lnTo>
                    <a:pt x="441220" y="421379"/>
                  </a:lnTo>
                  <a:lnTo>
                    <a:pt x="439008" y="420532"/>
                  </a:lnTo>
                  <a:lnTo>
                    <a:pt x="437225" y="418726"/>
                  </a:lnTo>
                  <a:lnTo>
                    <a:pt x="431625" y="412941"/>
                  </a:lnTo>
                  <a:lnTo>
                    <a:pt x="435549" y="403139"/>
                  </a:lnTo>
                  <a:lnTo>
                    <a:pt x="448282" y="403139"/>
                  </a:lnTo>
                  <a:lnTo>
                    <a:pt x="452205" y="407192"/>
                  </a:lnTo>
                  <a:lnTo>
                    <a:pt x="452205" y="417731"/>
                  </a:lnTo>
                  <a:lnTo>
                    <a:pt x="447890" y="421379"/>
                  </a:lnTo>
                  <a:close/>
                </a:path>
                <a:path w="2450465" h="556260">
                  <a:moveTo>
                    <a:pt x="491440" y="421379"/>
                  </a:moveTo>
                  <a:lnTo>
                    <a:pt x="484699" y="421379"/>
                  </a:lnTo>
                  <a:lnTo>
                    <a:pt x="482487" y="420532"/>
                  </a:lnTo>
                  <a:lnTo>
                    <a:pt x="480704" y="418726"/>
                  </a:lnTo>
                  <a:lnTo>
                    <a:pt x="475104" y="412941"/>
                  </a:lnTo>
                  <a:lnTo>
                    <a:pt x="479134" y="403139"/>
                  </a:lnTo>
                  <a:lnTo>
                    <a:pt x="491761" y="403139"/>
                  </a:lnTo>
                  <a:lnTo>
                    <a:pt x="495791" y="407192"/>
                  </a:lnTo>
                  <a:lnTo>
                    <a:pt x="495791" y="417731"/>
                  </a:lnTo>
                  <a:lnTo>
                    <a:pt x="491440" y="421379"/>
                  </a:lnTo>
                  <a:close/>
                </a:path>
                <a:path w="2450465" h="556260">
                  <a:moveTo>
                    <a:pt x="534918" y="421379"/>
                  </a:moveTo>
                  <a:lnTo>
                    <a:pt x="528177" y="421379"/>
                  </a:lnTo>
                  <a:lnTo>
                    <a:pt x="525966" y="420532"/>
                  </a:lnTo>
                  <a:lnTo>
                    <a:pt x="524182" y="418726"/>
                  </a:lnTo>
                  <a:lnTo>
                    <a:pt x="518690" y="412941"/>
                  </a:lnTo>
                  <a:lnTo>
                    <a:pt x="522613" y="403139"/>
                  </a:lnTo>
                  <a:lnTo>
                    <a:pt x="535239" y="403139"/>
                  </a:lnTo>
                  <a:lnTo>
                    <a:pt x="539270" y="407192"/>
                  </a:lnTo>
                  <a:lnTo>
                    <a:pt x="539270" y="417731"/>
                  </a:lnTo>
                  <a:lnTo>
                    <a:pt x="534918" y="421379"/>
                  </a:lnTo>
                  <a:close/>
                </a:path>
                <a:path w="2450465" h="556260">
                  <a:moveTo>
                    <a:pt x="578397" y="421379"/>
                  </a:moveTo>
                  <a:lnTo>
                    <a:pt x="571656" y="421379"/>
                  </a:lnTo>
                  <a:lnTo>
                    <a:pt x="569444" y="420532"/>
                  </a:lnTo>
                  <a:lnTo>
                    <a:pt x="567661" y="418726"/>
                  </a:lnTo>
                  <a:lnTo>
                    <a:pt x="562168" y="412941"/>
                  </a:lnTo>
                  <a:lnTo>
                    <a:pt x="566092" y="403139"/>
                  </a:lnTo>
                  <a:lnTo>
                    <a:pt x="578825" y="403139"/>
                  </a:lnTo>
                  <a:lnTo>
                    <a:pt x="582748" y="407192"/>
                  </a:lnTo>
                  <a:lnTo>
                    <a:pt x="582748" y="417731"/>
                  </a:lnTo>
                  <a:lnTo>
                    <a:pt x="578397" y="421379"/>
                  </a:lnTo>
                  <a:close/>
                </a:path>
                <a:path w="2450465" h="556260">
                  <a:moveTo>
                    <a:pt x="621876" y="421379"/>
                  </a:moveTo>
                  <a:lnTo>
                    <a:pt x="615206" y="421379"/>
                  </a:lnTo>
                  <a:lnTo>
                    <a:pt x="613030" y="420532"/>
                  </a:lnTo>
                  <a:lnTo>
                    <a:pt x="611247" y="418726"/>
                  </a:lnTo>
                  <a:lnTo>
                    <a:pt x="605683" y="412941"/>
                  </a:lnTo>
                  <a:lnTo>
                    <a:pt x="609570" y="403139"/>
                  </a:lnTo>
                  <a:lnTo>
                    <a:pt x="622304" y="403139"/>
                  </a:lnTo>
                  <a:lnTo>
                    <a:pt x="626227" y="407192"/>
                  </a:lnTo>
                  <a:lnTo>
                    <a:pt x="626227" y="417731"/>
                  </a:lnTo>
                  <a:lnTo>
                    <a:pt x="621876" y="421379"/>
                  </a:lnTo>
                  <a:close/>
                </a:path>
                <a:path w="2450465" h="556260">
                  <a:moveTo>
                    <a:pt x="665355" y="421379"/>
                  </a:moveTo>
                  <a:lnTo>
                    <a:pt x="658685" y="421379"/>
                  </a:lnTo>
                  <a:lnTo>
                    <a:pt x="656509" y="420532"/>
                  </a:lnTo>
                  <a:lnTo>
                    <a:pt x="654726" y="418726"/>
                  </a:lnTo>
                  <a:lnTo>
                    <a:pt x="649161" y="412941"/>
                  </a:lnTo>
                  <a:lnTo>
                    <a:pt x="653049" y="403139"/>
                  </a:lnTo>
                  <a:lnTo>
                    <a:pt x="665818" y="403139"/>
                  </a:lnTo>
                  <a:lnTo>
                    <a:pt x="669706" y="407192"/>
                  </a:lnTo>
                  <a:lnTo>
                    <a:pt x="669706" y="417731"/>
                  </a:lnTo>
                  <a:lnTo>
                    <a:pt x="665355" y="421379"/>
                  </a:lnTo>
                  <a:close/>
                </a:path>
                <a:path w="2450465" h="556260">
                  <a:moveTo>
                    <a:pt x="708833" y="421379"/>
                  </a:moveTo>
                  <a:lnTo>
                    <a:pt x="702163" y="421379"/>
                  </a:lnTo>
                  <a:lnTo>
                    <a:pt x="699987" y="420532"/>
                  </a:lnTo>
                  <a:lnTo>
                    <a:pt x="698204" y="418726"/>
                  </a:lnTo>
                  <a:lnTo>
                    <a:pt x="692640" y="412941"/>
                  </a:lnTo>
                  <a:lnTo>
                    <a:pt x="696528" y="403139"/>
                  </a:lnTo>
                  <a:lnTo>
                    <a:pt x="709297" y="403139"/>
                  </a:lnTo>
                  <a:lnTo>
                    <a:pt x="713185" y="407192"/>
                  </a:lnTo>
                  <a:lnTo>
                    <a:pt x="713185" y="417731"/>
                  </a:lnTo>
                  <a:lnTo>
                    <a:pt x="708833" y="421379"/>
                  </a:lnTo>
                  <a:close/>
                </a:path>
                <a:path w="2450465" h="556260">
                  <a:moveTo>
                    <a:pt x="752347" y="421379"/>
                  </a:moveTo>
                  <a:lnTo>
                    <a:pt x="745678" y="421379"/>
                  </a:lnTo>
                  <a:lnTo>
                    <a:pt x="743502" y="420532"/>
                  </a:lnTo>
                  <a:lnTo>
                    <a:pt x="741683" y="418726"/>
                  </a:lnTo>
                  <a:lnTo>
                    <a:pt x="736119" y="412941"/>
                  </a:lnTo>
                  <a:lnTo>
                    <a:pt x="740006" y="403139"/>
                  </a:lnTo>
                  <a:lnTo>
                    <a:pt x="752775" y="403139"/>
                  </a:lnTo>
                  <a:lnTo>
                    <a:pt x="756663" y="407192"/>
                  </a:lnTo>
                  <a:lnTo>
                    <a:pt x="756663" y="417731"/>
                  </a:lnTo>
                  <a:lnTo>
                    <a:pt x="752347" y="421379"/>
                  </a:lnTo>
                  <a:close/>
                </a:path>
                <a:path w="2450465" h="556260">
                  <a:moveTo>
                    <a:pt x="795897" y="421379"/>
                  </a:moveTo>
                  <a:lnTo>
                    <a:pt x="789192" y="421379"/>
                  </a:lnTo>
                  <a:lnTo>
                    <a:pt x="786980" y="420532"/>
                  </a:lnTo>
                  <a:lnTo>
                    <a:pt x="785162" y="418726"/>
                  </a:lnTo>
                  <a:lnTo>
                    <a:pt x="779705" y="412941"/>
                  </a:lnTo>
                  <a:lnTo>
                    <a:pt x="783628" y="403139"/>
                  </a:lnTo>
                  <a:lnTo>
                    <a:pt x="796254" y="403139"/>
                  </a:lnTo>
                  <a:lnTo>
                    <a:pt x="800249" y="407192"/>
                  </a:lnTo>
                  <a:lnTo>
                    <a:pt x="800249" y="417731"/>
                  </a:lnTo>
                  <a:lnTo>
                    <a:pt x="795897" y="421379"/>
                  </a:lnTo>
                  <a:close/>
                </a:path>
                <a:path w="2450465" h="556260">
                  <a:moveTo>
                    <a:pt x="537380" y="451633"/>
                  </a:moveTo>
                  <a:lnTo>
                    <a:pt x="533135" y="451301"/>
                  </a:lnTo>
                  <a:lnTo>
                    <a:pt x="524646" y="450380"/>
                  </a:lnTo>
                  <a:lnTo>
                    <a:pt x="526322" y="448869"/>
                  </a:lnTo>
                  <a:lnTo>
                    <a:pt x="528320" y="448059"/>
                  </a:lnTo>
                  <a:lnTo>
                    <a:pt x="533135" y="448059"/>
                  </a:lnTo>
                  <a:lnTo>
                    <a:pt x="535703" y="449459"/>
                  </a:lnTo>
                  <a:lnTo>
                    <a:pt x="537380" y="451633"/>
                  </a:lnTo>
                  <a:close/>
                </a:path>
                <a:path w="2450465" h="556260">
                  <a:moveTo>
                    <a:pt x="653299" y="452665"/>
                  </a:moveTo>
                  <a:lnTo>
                    <a:pt x="654833" y="449791"/>
                  </a:lnTo>
                  <a:lnTo>
                    <a:pt x="657757" y="448059"/>
                  </a:lnTo>
                  <a:lnTo>
                    <a:pt x="663571" y="448059"/>
                  </a:lnTo>
                  <a:lnTo>
                    <a:pt x="666032" y="449201"/>
                  </a:lnTo>
                  <a:lnTo>
                    <a:pt x="667708" y="451301"/>
                  </a:lnTo>
                  <a:lnTo>
                    <a:pt x="662893" y="451854"/>
                  </a:lnTo>
                  <a:lnTo>
                    <a:pt x="658078" y="452223"/>
                  </a:lnTo>
                  <a:lnTo>
                    <a:pt x="653299" y="452665"/>
                  </a:lnTo>
                  <a:close/>
                </a:path>
                <a:path w="2450465" h="556260">
                  <a:moveTo>
                    <a:pt x="582320" y="454397"/>
                  </a:moveTo>
                  <a:lnTo>
                    <a:pt x="576828" y="454286"/>
                  </a:lnTo>
                  <a:lnTo>
                    <a:pt x="571335" y="454065"/>
                  </a:lnTo>
                  <a:lnTo>
                    <a:pt x="565770" y="453734"/>
                  </a:lnTo>
                  <a:lnTo>
                    <a:pt x="567090" y="450380"/>
                  </a:lnTo>
                  <a:lnTo>
                    <a:pt x="570336" y="448059"/>
                  </a:lnTo>
                  <a:lnTo>
                    <a:pt x="577719" y="448059"/>
                  </a:lnTo>
                  <a:lnTo>
                    <a:pt x="581179" y="450712"/>
                  </a:lnTo>
                  <a:lnTo>
                    <a:pt x="582320" y="454397"/>
                  </a:lnTo>
                  <a:close/>
                </a:path>
                <a:path w="2450465" h="556260">
                  <a:moveTo>
                    <a:pt x="614599" y="454655"/>
                  </a:moveTo>
                  <a:lnTo>
                    <a:pt x="609035" y="454655"/>
                  </a:lnTo>
                  <a:lnTo>
                    <a:pt x="610034" y="450822"/>
                  </a:lnTo>
                  <a:lnTo>
                    <a:pt x="613494" y="448059"/>
                  </a:lnTo>
                  <a:lnTo>
                    <a:pt x="621198" y="448059"/>
                  </a:lnTo>
                  <a:lnTo>
                    <a:pt x="624551" y="450601"/>
                  </a:lnTo>
                  <a:lnTo>
                    <a:pt x="625799" y="454286"/>
                  </a:lnTo>
                  <a:lnTo>
                    <a:pt x="620199" y="454507"/>
                  </a:lnTo>
                  <a:lnTo>
                    <a:pt x="614599" y="454655"/>
                  </a:lnTo>
                  <a:close/>
                </a:path>
                <a:path w="2450465" h="556260">
                  <a:moveTo>
                    <a:pt x="2011588" y="465968"/>
                  </a:moveTo>
                  <a:lnTo>
                    <a:pt x="2008343" y="461325"/>
                  </a:lnTo>
                  <a:lnTo>
                    <a:pt x="2005311" y="456497"/>
                  </a:lnTo>
                  <a:lnTo>
                    <a:pt x="2002422" y="451523"/>
                  </a:lnTo>
                  <a:lnTo>
                    <a:pt x="2004098" y="449312"/>
                  </a:lnTo>
                  <a:lnTo>
                    <a:pt x="2006666" y="448059"/>
                  </a:lnTo>
                  <a:lnTo>
                    <a:pt x="2009341" y="448059"/>
                  </a:lnTo>
                  <a:lnTo>
                    <a:pt x="2015421" y="450484"/>
                  </a:lnTo>
                  <a:lnTo>
                    <a:pt x="2018035" y="456018"/>
                  </a:lnTo>
                  <a:lnTo>
                    <a:pt x="2016865" y="462050"/>
                  </a:lnTo>
                  <a:lnTo>
                    <a:pt x="2011588" y="465968"/>
                  </a:lnTo>
                  <a:close/>
                </a:path>
                <a:path w="2450465" h="556260">
                  <a:moveTo>
                    <a:pt x="2144272" y="466263"/>
                  </a:moveTo>
                  <a:lnTo>
                    <a:pt x="2137637" y="466263"/>
                  </a:lnTo>
                  <a:lnTo>
                    <a:pt x="2135426" y="465415"/>
                  </a:lnTo>
                  <a:lnTo>
                    <a:pt x="2133643" y="463536"/>
                  </a:lnTo>
                  <a:lnTo>
                    <a:pt x="2128043" y="457861"/>
                  </a:lnTo>
                  <a:lnTo>
                    <a:pt x="2131966" y="448059"/>
                  </a:lnTo>
                  <a:lnTo>
                    <a:pt x="2144700" y="448059"/>
                  </a:lnTo>
                  <a:lnTo>
                    <a:pt x="2148623" y="452112"/>
                  </a:lnTo>
                  <a:lnTo>
                    <a:pt x="2148623" y="462651"/>
                  </a:lnTo>
                  <a:lnTo>
                    <a:pt x="2144272" y="466263"/>
                  </a:lnTo>
                  <a:close/>
                </a:path>
                <a:path w="2450465" h="556260">
                  <a:moveTo>
                    <a:pt x="2231301" y="466263"/>
                  </a:moveTo>
                  <a:lnTo>
                    <a:pt x="2224630" y="466263"/>
                  </a:lnTo>
                  <a:lnTo>
                    <a:pt x="2222420" y="465415"/>
                  </a:lnTo>
                  <a:lnTo>
                    <a:pt x="2220600" y="463536"/>
                  </a:lnTo>
                  <a:lnTo>
                    <a:pt x="2215001" y="457861"/>
                  </a:lnTo>
                  <a:lnTo>
                    <a:pt x="2218924" y="448059"/>
                  </a:lnTo>
                  <a:lnTo>
                    <a:pt x="2231657" y="448059"/>
                  </a:lnTo>
                  <a:lnTo>
                    <a:pt x="2235580" y="452112"/>
                  </a:lnTo>
                  <a:lnTo>
                    <a:pt x="2235580" y="462651"/>
                  </a:lnTo>
                  <a:lnTo>
                    <a:pt x="2231301" y="466263"/>
                  </a:lnTo>
                  <a:close/>
                </a:path>
                <a:path w="2450465" h="556260">
                  <a:moveTo>
                    <a:pt x="2318329" y="466263"/>
                  </a:moveTo>
                  <a:lnTo>
                    <a:pt x="2311588" y="466263"/>
                  </a:lnTo>
                  <a:lnTo>
                    <a:pt x="2309376" y="465415"/>
                  </a:lnTo>
                  <a:lnTo>
                    <a:pt x="2302065" y="457861"/>
                  </a:lnTo>
                  <a:lnTo>
                    <a:pt x="2305988" y="448059"/>
                  </a:lnTo>
                  <a:lnTo>
                    <a:pt x="2318615" y="448059"/>
                  </a:lnTo>
                  <a:lnTo>
                    <a:pt x="2322645" y="452112"/>
                  </a:lnTo>
                  <a:lnTo>
                    <a:pt x="2322645" y="462651"/>
                  </a:lnTo>
                  <a:lnTo>
                    <a:pt x="2318329" y="466263"/>
                  </a:lnTo>
                  <a:close/>
                </a:path>
                <a:path w="2450465" h="556260">
                  <a:moveTo>
                    <a:pt x="2057279" y="466299"/>
                  </a:moveTo>
                  <a:lnTo>
                    <a:pt x="2050573" y="466299"/>
                  </a:lnTo>
                  <a:lnTo>
                    <a:pt x="2048362" y="465452"/>
                  </a:lnTo>
                  <a:lnTo>
                    <a:pt x="2046543" y="463646"/>
                  </a:lnTo>
                  <a:lnTo>
                    <a:pt x="2041086" y="457861"/>
                  </a:lnTo>
                  <a:lnTo>
                    <a:pt x="2045009" y="448059"/>
                  </a:lnTo>
                  <a:lnTo>
                    <a:pt x="2057635" y="448059"/>
                  </a:lnTo>
                  <a:lnTo>
                    <a:pt x="2061665" y="452112"/>
                  </a:lnTo>
                  <a:lnTo>
                    <a:pt x="2061665" y="462651"/>
                  </a:lnTo>
                  <a:lnTo>
                    <a:pt x="2057279" y="466299"/>
                  </a:lnTo>
                  <a:close/>
                </a:path>
                <a:path w="2450465" h="556260">
                  <a:moveTo>
                    <a:pt x="2100757" y="466299"/>
                  </a:moveTo>
                  <a:lnTo>
                    <a:pt x="2094051" y="466299"/>
                  </a:lnTo>
                  <a:lnTo>
                    <a:pt x="2091840" y="465452"/>
                  </a:lnTo>
                  <a:lnTo>
                    <a:pt x="2090057" y="463646"/>
                  </a:lnTo>
                  <a:lnTo>
                    <a:pt x="2084564" y="457861"/>
                  </a:lnTo>
                  <a:lnTo>
                    <a:pt x="2088487" y="448059"/>
                  </a:lnTo>
                  <a:lnTo>
                    <a:pt x="2101221" y="448059"/>
                  </a:lnTo>
                  <a:lnTo>
                    <a:pt x="2105145" y="452112"/>
                  </a:lnTo>
                  <a:lnTo>
                    <a:pt x="2105145" y="462651"/>
                  </a:lnTo>
                  <a:lnTo>
                    <a:pt x="2100757" y="466299"/>
                  </a:lnTo>
                  <a:close/>
                </a:path>
                <a:path w="2450465" h="556260">
                  <a:moveTo>
                    <a:pt x="2187715" y="466299"/>
                  </a:moveTo>
                  <a:lnTo>
                    <a:pt x="2181045" y="466299"/>
                  </a:lnTo>
                  <a:lnTo>
                    <a:pt x="2178870" y="465452"/>
                  </a:lnTo>
                  <a:lnTo>
                    <a:pt x="2171522" y="457861"/>
                  </a:lnTo>
                  <a:lnTo>
                    <a:pt x="2175445" y="448059"/>
                  </a:lnTo>
                  <a:lnTo>
                    <a:pt x="2188178" y="448059"/>
                  </a:lnTo>
                  <a:lnTo>
                    <a:pt x="2192101" y="452112"/>
                  </a:lnTo>
                  <a:lnTo>
                    <a:pt x="2192101" y="462651"/>
                  </a:lnTo>
                  <a:lnTo>
                    <a:pt x="2187715" y="466299"/>
                  </a:lnTo>
                  <a:close/>
                </a:path>
                <a:path w="2450465" h="556260">
                  <a:moveTo>
                    <a:pt x="2274779" y="466299"/>
                  </a:moveTo>
                  <a:lnTo>
                    <a:pt x="2268073" y="466299"/>
                  </a:lnTo>
                  <a:lnTo>
                    <a:pt x="2265862" y="465452"/>
                  </a:lnTo>
                  <a:lnTo>
                    <a:pt x="2264079" y="463646"/>
                  </a:lnTo>
                  <a:lnTo>
                    <a:pt x="2258479" y="457861"/>
                  </a:lnTo>
                  <a:lnTo>
                    <a:pt x="2262509" y="448059"/>
                  </a:lnTo>
                  <a:lnTo>
                    <a:pt x="2275136" y="448059"/>
                  </a:lnTo>
                  <a:lnTo>
                    <a:pt x="2279059" y="452112"/>
                  </a:lnTo>
                  <a:lnTo>
                    <a:pt x="2279130" y="462651"/>
                  </a:lnTo>
                  <a:lnTo>
                    <a:pt x="2274779" y="466299"/>
                  </a:lnTo>
                  <a:close/>
                </a:path>
                <a:path w="2450465" h="556260">
                  <a:moveTo>
                    <a:pt x="2361772" y="466299"/>
                  </a:moveTo>
                  <a:lnTo>
                    <a:pt x="2355031" y="466299"/>
                  </a:lnTo>
                  <a:lnTo>
                    <a:pt x="2352820" y="465452"/>
                  </a:lnTo>
                  <a:lnTo>
                    <a:pt x="2351036" y="463646"/>
                  </a:lnTo>
                  <a:lnTo>
                    <a:pt x="2345544" y="457861"/>
                  </a:lnTo>
                  <a:lnTo>
                    <a:pt x="2349467" y="448059"/>
                  </a:lnTo>
                  <a:lnTo>
                    <a:pt x="2362093" y="448059"/>
                  </a:lnTo>
                  <a:lnTo>
                    <a:pt x="2366123" y="452112"/>
                  </a:lnTo>
                  <a:lnTo>
                    <a:pt x="2366123" y="462651"/>
                  </a:lnTo>
                  <a:lnTo>
                    <a:pt x="2361772" y="466299"/>
                  </a:lnTo>
                  <a:close/>
                </a:path>
                <a:path w="2450465" h="556260">
                  <a:moveTo>
                    <a:pt x="2349039" y="505213"/>
                  </a:moveTo>
                  <a:lnTo>
                    <a:pt x="2348682" y="504181"/>
                  </a:lnTo>
                  <a:lnTo>
                    <a:pt x="2348468" y="503149"/>
                  </a:lnTo>
                  <a:lnTo>
                    <a:pt x="2348468" y="497732"/>
                  </a:lnTo>
                  <a:lnTo>
                    <a:pt x="2351607" y="493900"/>
                  </a:lnTo>
                  <a:lnTo>
                    <a:pt x="2355851" y="493089"/>
                  </a:lnTo>
                  <a:lnTo>
                    <a:pt x="2353605" y="497364"/>
                  </a:lnTo>
                  <a:lnTo>
                    <a:pt x="2351357" y="501307"/>
                  </a:lnTo>
                  <a:lnTo>
                    <a:pt x="2349039" y="505213"/>
                  </a:lnTo>
                  <a:close/>
                </a:path>
                <a:path w="2450465" h="556260">
                  <a:moveTo>
                    <a:pt x="2054176" y="511109"/>
                  </a:moveTo>
                  <a:lnTo>
                    <a:pt x="2050680" y="508456"/>
                  </a:lnTo>
                  <a:lnTo>
                    <a:pt x="2047327" y="505582"/>
                  </a:lnTo>
                  <a:lnTo>
                    <a:pt x="2044117" y="502670"/>
                  </a:lnTo>
                  <a:lnTo>
                    <a:pt x="2043975" y="502449"/>
                  </a:lnTo>
                  <a:lnTo>
                    <a:pt x="2043975" y="497143"/>
                  </a:lnTo>
                  <a:lnTo>
                    <a:pt x="2047898" y="492979"/>
                  </a:lnTo>
                  <a:lnTo>
                    <a:pt x="2057386" y="492979"/>
                  </a:lnTo>
                  <a:lnTo>
                    <a:pt x="2061202" y="496664"/>
                  </a:lnTo>
                  <a:lnTo>
                    <a:pt x="2061523" y="501417"/>
                  </a:lnTo>
                  <a:lnTo>
                    <a:pt x="2061987" y="506134"/>
                  </a:lnTo>
                  <a:lnTo>
                    <a:pt x="2058741" y="510298"/>
                  </a:lnTo>
                  <a:lnTo>
                    <a:pt x="2054176" y="511109"/>
                  </a:lnTo>
                  <a:close/>
                </a:path>
                <a:path w="2450465" h="556260">
                  <a:moveTo>
                    <a:pt x="2100757" y="511220"/>
                  </a:moveTo>
                  <a:lnTo>
                    <a:pt x="2094051" y="511220"/>
                  </a:lnTo>
                  <a:lnTo>
                    <a:pt x="2091840" y="510409"/>
                  </a:lnTo>
                  <a:lnTo>
                    <a:pt x="2090057" y="508566"/>
                  </a:lnTo>
                  <a:lnTo>
                    <a:pt x="2084564" y="502781"/>
                  </a:lnTo>
                  <a:lnTo>
                    <a:pt x="2088487" y="492979"/>
                  </a:lnTo>
                  <a:lnTo>
                    <a:pt x="2101221" y="492979"/>
                  </a:lnTo>
                  <a:lnTo>
                    <a:pt x="2105145" y="497143"/>
                  </a:lnTo>
                  <a:lnTo>
                    <a:pt x="2105145" y="507571"/>
                  </a:lnTo>
                  <a:lnTo>
                    <a:pt x="2100757" y="511220"/>
                  </a:lnTo>
                  <a:close/>
                </a:path>
                <a:path w="2450465" h="556260">
                  <a:moveTo>
                    <a:pt x="2144236" y="511220"/>
                  </a:moveTo>
                  <a:lnTo>
                    <a:pt x="2137566" y="511220"/>
                  </a:lnTo>
                  <a:lnTo>
                    <a:pt x="2135390" y="510409"/>
                  </a:lnTo>
                  <a:lnTo>
                    <a:pt x="2133643" y="508566"/>
                  </a:lnTo>
                  <a:lnTo>
                    <a:pt x="2128043" y="502781"/>
                  </a:lnTo>
                  <a:lnTo>
                    <a:pt x="2131966" y="492979"/>
                  </a:lnTo>
                  <a:lnTo>
                    <a:pt x="2144700" y="492979"/>
                  </a:lnTo>
                  <a:lnTo>
                    <a:pt x="2148623" y="497143"/>
                  </a:lnTo>
                  <a:lnTo>
                    <a:pt x="2148623" y="507571"/>
                  </a:lnTo>
                  <a:lnTo>
                    <a:pt x="2144236" y="511220"/>
                  </a:lnTo>
                  <a:close/>
                </a:path>
                <a:path w="2450465" h="556260">
                  <a:moveTo>
                    <a:pt x="2187715" y="511220"/>
                  </a:moveTo>
                  <a:lnTo>
                    <a:pt x="2181045" y="511220"/>
                  </a:lnTo>
                  <a:lnTo>
                    <a:pt x="2178870" y="510409"/>
                  </a:lnTo>
                  <a:lnTo>
                    <a:pt x="2177122" y="508566"/>
                  </a:lnTo>
                  <a:lnTo>
                    <a:pt x="2171522" y="502781"/>
                  </a:lnTo>
                  <a:lnTo>
                    <a:pt x="2175445" y="492979"/>
                  </a:lnTo>
                  <a:lnTo>
                    <a:pt x="2188178" y="492979"/>
                  </a:lnTo>
                  <a:lnTo>
                    <a:pt x="2192101" y="497143"/>
                  </a:lnTo>
                  <a:lnTo>
                    <a:pt x="2192101" y="507571"/>
                  </a:lnTo>
                  <a:lnTo>
                    <a:pt x="2187715" y="511220"/>
                  </a:lnTo>
                  <a:close/>
                </a:path>
                <a:path w="2450465" h="556260">
                  <a:moveTo>
                    <a:pt x="2231265" y="511220"/>
                  </a:moveTo>
                  <a:lnTo>
                    <a:pt x="2224595" y="511220"/>
                  </a:lnTo>
                  <a:lnTo>
                    <a:pt x="2222383" y="510409"/>
                  </a:lnTo>
                  <a:lnTo>
                    <a:pt x="2215001" y="502781"/>
                  </a:lnTo>
                  <a:lnTo>
                    <a:pt x="2218924" y="492979"/>
                  </a:lnTo>
                  <a:lnTo>
                    <a:pt x="2231657" y="492979"/>
                  </a:lnTo>
                  <a:lnTo>
                    <a:pt x="2235580" y="497143"/>
                  </a:lnTo>
                  <a:lnTo>
                    <a:pt x="2235580" y="507571"/>
                  </a:lnTo>
                  <a:lnTo>
                    <a:pt x="2231265" y="511220"/>
                  </a:lnTo>
                  <a:close/>
                </a:path>
                <a:path w="2450465" h="556260">
                  <a:moveTo>
                    <a:pt x="2274744" y="511220"/>
                  </a:moveTo>
                  <a:lnTo>
                    <a:pt x="2268073" y="511220"/>
                  </a:lnTo>
                  <a:lnTo>
                    <a:pt x="2265862" y="510409"/>
                  </a:lnTo>
                  <a:lnTo>
                    <a:pt x="2258479" y="502781"/>
                  </a:lnTo>
                  <a:lnTo>
                    <a:pt x="2262509" y="492979"/>
                  </a:lnTo>
                  <a:lnTo>
                    <a:pt x="2275136" y="492979"/>
                  </a:lnTo>
                  <a:lnTo>
                    <a:pt x="2279059" y="497143"/>
                  </a:lnTo>
                  <a:lnTo>
                    <a:pt x="2279059" y="507571"/>
                  </a:lnTo>
                  <a:lnTo>
                    <a:pt x="2274744" y="511220"/>
                  </a:lnTo>
                  <a:close/>
                </a:path>
                <a:path w="2450465" h="556260">
                  <a:moveTo>
                    <a:pt x="2318258" y="511220"/>
                  </a:moveTo>
                  <a:lnTo>
                    <a:pt x="2311552" y="511220"/>
                  </a:lnTo>
                  <a:lnTo>
                    <a:pt x="2309340" y="510409"/>
                  </a:lnTo>
                  <a:lnTo>
                    <a:pt x="2307558" y="508566"/>
                  </a:lnTo>
                  <a:lnTo>
                    <a:pt x="2302065" y="502781"/>
                  </a:lnTo>
                  <a:lnTo>
                    <a:pt x="2305988" y="492979"/>
                  </a:lnTo>
                  <a:lnTo>
                    <a:pt x="2318615" y="492979"/>
                  </a:lnTo>
                  <a:lnTo>
                    <a:pt x="2322645" y="497143"/>
                  </a:lnTo>
                  <a:lnTo>
                    <a:pt x="2322645" y="507571"/>
                  </a:lnTo>
                  <a:lnTo>
                    <a:pt x="2318258" y="511220"/>
                  </a:lnTo>
                  <a:close/>
                </a:path>
                <a:path w="2450465" h="556260">
                  <a:moveTo>
                    <a:pt x="2305524" y="550244"/>
                  </a:moveTo>
                  <a:lnTo>
                    <a:pt x="2305204" y="549212"/>
                  </a:lnTo>
                  <a:lnTo>
                    <a:pt x="2304990" y="548180"/>
                  </a:lnTo>
                  <a:lnTo>
                    <a:pt x="2304990" y="541584"/>
                  </a:lnTo>
                  <a:lnTo>
                    <a:pt x="2309305" y="537973"/>
                  </a:lnTo>
                  <a:lnTo>
                    <a:pt x="2316011" y="537973"/>
                  </a:lnTo>
                  <a:lnTo>
                    <a:pt x="2318258" y="538783"/>
                  </a:lnTo>
                  <a:lnTo>
                    <a:pt x="2320076" y="540663"/>
                  </a:lnTo>
                  <a:lnTo>
                    <a:pt x="2315619" y="544385"/>
                  </a:lnTo>
                  <a:lnTo>
                    <a:pt x="2310696" y="547590"/>
                  </a:lnTo>
                  <a:lnTo>
                    <a:pt x="2305524" y="550244"/>
                  </a:lnTo>
                  <a:close/>
                </a:path>
                <a:path w="2450465" h="556260">
                  <a:moveTo>
                    <a:pt x="2144914" y="554408"/>
                  </a:moveTo>
                  <a:lnTo>
                    <a:pt x="2140562" y="553265"/>
                  </a:lnTo>
                  <a:lnTo>
                    <a:pt x="2136104" y="551976"/>
                  </a:lnTo>
                  <a:lnTo>
                    <a:pt x="2131717" y="550612"/>
                  </a:lnTo>
                  <a:lnTo>
                    <a:pt x="2129255" y="544716"/>
                  </a:lnTo>
                  <a:lnTo>
                    <a:pt x="2133536" y="537899"/>
                  </a:lnTo>
                  <a:lnTo>
                    <a:pt x="2139777" y="537899"/>
                  </a:lnTo>
                  <a:lnTo>
                    <a:pt x="2148409" y="538009"/>
                  </a:lnTo>
                  <a:lnTo>
                    <a:pt x="2151833" y="549249"/>
                  </a:lnTo>
                  <a:lnTo>
                    <a:pt x="2144914" y="554408"/>
                  </a:lnTo>
                  <a:close/>
                </a:path>
                <a:path w="2450465" h="556260">
                  <a:moveTo>
                    <a:pt x="2187715" y="556177"/>
                  </a:moveTo>
                  <a:lnTo>
                    <a:pt x="2181045" y="556177"/>
                  </a:lnTo>
                  <a:lnTo>
                    <a:pt x="2178870" y="555366"/>
                  </a:lnTo>
                  <a:lnTo>
                    <a:pt x="2177122" y="553486"/>
                  </a:lnTo>
                  <a:lnTo>
                    <a:pt x="2171522" y="547701"/>
                  </a:lnTo>
                  <a:lnTo>
                    <a:pt x="2175445" y="537899"/>
                  </a:lnTo>
                  <a:lnTo>
                    <a:pt x="2183256" y="537899"/>
                  </a:lnTo>
                  <a:lnTo>
                    <a:pt x="2188178" y="538009"/>
                  </a:lnTo>
                  <a:lnTo>
                    <a:pt x="2192101" y="542063"/>
                  </a:lnTo>
                  <a:lnTo>
                    <a:pt x="2192101" y="552492"/>
                  </a:lnTo>
                  <a:lnTo>
                    <a:pt x="2187715" y="556177"/>
                  </a:lnTo>
                  <a:close/>
                </a:path>
                <a:path w="2450465" h="556260">
                  <a:moveTo>
                    <a:pt x="2231265" y="556177"/>
                  </a:moveTo>
                  <a:lnTo>
                    <a:pt x="2224595" y="556177"/>
                  </a:lnTo>
                  <a:lnTo>
                    <a:pt x="2222383" y="555366"/>
                  </a:lnTo>
                  <a:lnTo>
                    <a:pt x="2220600" y="553486"/>
                  </a:lnTo>
                  <a:lnTo>
                    <a:pt x="2215001" y="547701"/>
                  </a:lnTo>
                  <a:lnTo>
                    <a:pt x="2218924" y="537899"/>
                  </a:lnTo>
                  <a:lnTo>
                    <a:pt x="2226842" y="537899"/>
                  </a:lnTo>
                  <a:lnTo>
                    <a:pt x="2231657" y="538009"/>
                  </a:lnTo>
                  <a:lnTo>
                    <a:pt x="2235580" y="542063"/>
                  </a:lnTo>
                  <a:lnTo>
                    <a:pt x="2235580" y="552492"/>
                  </a:lnTo>
                  <a:lnTo>
                    <a:pt x="2231265" y="556177"/>
                  </a:lnTo>
                  <a:close/>
                </a:path>
                <a:path w="2450465" h="556260">
                  <a:moveTo>
                    <a:pt x="2274744" y="556177"/>
                  </a:moveTo>
                  <a:lnTo>
                    <a:pt x="2268073" y="556177"/>
                  </a:lnTo>
                  <a:lnTo>
                    <a:pt x="2265862" y="555366"/>
                  </a:lnTo>
                  <a:lnTo>
                    <a:pt x="2264079" y="553486"/>
                  </a:lnTo>
                  <a:lnTo>
                    <a:pt x="2258479" y="547701"/>
                  </a:lnTo>
                  <a:lnTo>
                    <a:pt x="2262509" y="537899"/>
                  </a:lnTo>
                  <a:lnTo>
                    <a:pt x="2270321" y="537899"/>
                  </a:lnTo>
                  <a:lnTo>
                    <a:pt x="2275243" y="538009"/>
                  </a:lnTo>
                  <a:lnTo>
                    <a:pt x="2279059" y="542137"/>
                  </a:lnTo>
                  <a:lnTo>
                    <a:pt x="2279059" y="552492"/>
                  </a:lnTo>
                  <a:lnTo>
                    <a:pt x="2274744" y="5561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41637" y="1482341"/>
            <a:ext cx="8610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45" dirty="0">
                <a:solidFill>
                  <a:srgbClr val="D78DB3"/>
                </a:solidFill>
              </a:rPr>
              <a:t>06</a:t>
            </a:r>
            <a:endParaRPr sz="620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6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Conclusion</a:t>
            </a:r>
            <a:r>
              <a:rPr spc="-345" dirty="0"/>
              <a:t> </a:t>
            </a:r>
            <a:r>
              <a:rPr spc="-195" dirty="0"/>
              <a:t>and</a:t>
            </a:r>
            <a:r>
              <a:rPr spc="-345" dirty="0"/>
              <a:t> </a:t>
            </a:r>
            <a:r>
              <a:rPr spc="-315" dirty="0"/>
              <a:t>Next</a:t>
            </a:r>
            <a:r>
              <a:rPr spc="-345" dirty="0"/>
              <a:t> </a:t>
            </a:r>
            <a:r>
              <a:rPr spc="-140" dirty="0"/>
              <a:t>steps</a:t>
            </a:r>
          </a:p>
          <a:p>
            <a:pPr marL="635" algn="ctr">
              <a:lnSpc>
                <a:spcPct val="100000"/>
              </a:lnSpc>
              <a:spcBef>
                <a:spcPts val="1805"/>
              </a:spcBef>
            </a:pPr>
            <a:r>
              <a:rPr sz="1600" b="0" spc="10" dirty="0">
                <a:latin typeface="Microsoft Sans Serif"/>
                <a:cs typeface="Microsoft Sans Serif"/>
              </a:rPr>
              <a:t>Further</a:t>
            </a:r>
            <a:r>
              <a:rPr sz="1600" b="0" spc="-30" dirty="0">
                <a:latin typeface="Microsoft Sans Serif"/>
                <a:cs typeface="Microsoft Sans Serif"/>
              </a:rPr>
              <a:t> </a:t>
            </a:r>
            <a:r>
              <a:rPr sz="1600" b="0" spc="10" dirty="0">
                <a:latin typeface="Microsoft Sans Serif"/>
                <a:cs typeface="Microsoft Sans Serif"/>
              </a:rPr>
              <a:t>Analysis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" y="117"/>
            <a:ext cx="1918196" cy="8606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269" y="4312833"/>
            <a:ext cx="1316737" cy="830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5476" y="1786103"/>
            <a:ext cx="483792" cy="3809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39052" y="1370310"/>
            <a:ext cx="3618229" cy="2689225"/>
            <a:chOff x="5239052" y="1370310"/>
            <a:chExt cx="3618229" cy="268922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519" y="2434603"/>
              <a:ext cx="565567" cy="2705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6414" y="1370310"/>
              <a:ext cx="3480685" cy="26891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09240" y="2496999"/>
              <a:ext cx="72449" cy="760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9052" y="3715258"/>
              <a:ext cx="72448" cy="7593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1125" y="1656246"/>
            <a:ext cx="492252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281305" indent="-390525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300" spc="-10" dirty="0">
                <a:latin typeface="Microsoft Sans Serif"/>
                <a:cs typeface="Microsoft Sans Serif"/>
              </a:rPr>
              <a:t>In conclusion,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-10" dirty="0">
                <a:latin typeface="Microsoft Sans Serif"/>
                <a:cs typeface="Microsoft Sans Serif"/>
              </a:rPr>
              <a:t>sales </a:t>
            </a:r>
            <a:r>
              <a:rPr sz="1300" spc="5" dirty="0">
                <a:latin typeface="Microsoft Sans Serif"/>
                <a:cs typeface="Microsoft Sans Serif"/>
              </a:rPr>
              <a:t>analytics </a:t>
            </a:r>
            <a:r>
              <a:rPr sz="1300" dirty="0">
                <a:latin typeface="Microsoft Sans Serif"/>
                <a:cs typeface="Microsoft Sans Serif"/>
              </a:rPr>
              <a:t>reveal </a:t>
            </a:r>
            <a:r>
              <a:rPr sz="1300" spc="10" dirty="0">
                <a:latin typeface="Microsoft Sans Serif"/>
                <a:cs typeface="Microsoft Sans Serif"/>
              </a:rPr>
              <a:t>valuable </a:t>
            </a:r>
            <a:r>
              <a:rPr sz="1300" spc="15" dirty="0">
                <a:latin typeface="Microsoft Sans Serif"/>
                <a:cs typeface="Microsoft Sans Serif"/>
              </a:rPr>
              <a:t>patterns </a:t>
            </a:r>
            <a:r>
              <a:rPr sz="1300" spc="-33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and </a:t>
            </a:r>
            <a:r>
              <a:rPr sz="1300" spc="15" dirty="0">
                <a:latin typeface="Microsoft Sans Serif"/>
                <a:cs typeface="Microsoft Sans Serif"/>
              </a:rPr>
              <a:t>trends </a:t>
            </a:r>
            <a:r>
              <a:rPr sz="1300" spc="40" dirty="0">
                <a:latin typeface="Microsoft Sans Serif"/>
                <a:cs typeface="Microsoft Sans Serif"/>
              </a:rPr>
              <a:t>that </a:t>
            </a:r>
            <a:r>
              <a:rPr sz="1300" spc="-30" dirty="0">
                <a:latin typeface="Microsoft Sans Serif"/>
                <a:cs typeface="Microsoft Sans Serif"/>
              </a:rPr>
              <a:t>can </a:t>
            </a:r>
            <a:r>
              <a:rPr sz="1300" spc="10" dirty="0">
                <a:latin typeface="Microsoft Sans Serif"/>
                <a:cs typeface="Microsoft Sans Serif"/>
              </a:rPr>
              <a:t>guide strategic </a:t>
            </a:r>
            <a:r>
              <a:rPr sz="1300" spc="5" dirty="0">
                <a:latin typeface="Microsoft Sans Serif"/>
                <a:cs typeface="Microsoft Sans Serif"/>
              </a:rPr>
              <a:t>decision-making and </a:t>
            </a:r>
            <a:r>
              <a:rPr sz="1300" spc="10" dirty="0">
                <a:latin typeface="Microsoft Sans Serif"/>
                <a:cs typeface="Microsoft Sans Serif"/>
              </a:rPr>
              <a:t> drive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business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5" dirty="0">
                <a:latin typeface="Microsoft Sans Serif"/>
                <a:cs typeface="Microsoft Sans Serif"/>
              </a:rPr>
              <a:t>growth.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S PGothic"/>
              <a:buChar char="➢"/>
            </a:pPr>
            <a:endParaRPr sz="1350">
              <a:latin typeface="Microsoft Sans Serif"/>
              <a:cs typeface="Microsoft Sans Serif"/>
            </a:endParaRPr>
          </a:p>
          <a:p>
            <a:pPr marL="403225" marR="5080" indent="-390525">
              <a:lnSpc>
                <a:spcPct val="100000"/>
              </a:lnSpc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300" spc="-10" dirty="0">
                <a:latin typeface="Microsoft Sans Serif"/>
                <a:cs typeface="Microsoft Sans Serif"/>
              </a:rPr>
              <a:t>The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next </a:t>
            </a:r>
            <a:r>
              <a:rPr sz="1300" spc="5" dirty="0">
                <a:latin typeface="Microsoft Sans Serif"/>
                <a:cs typeface="Microsoft Sans Serif"/>
              </a:rPr>
              <a:t>steps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involve</a:t>
            </a:r>
            <a:r>
              <a:rPr sz="1300" spc="2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reﬁning </a:t>
            </a:r>
            <a:r>
              <a:rPr sz="1300" spc="10" dirty="0">
                <a:latin typeface="Microsoft Sans Serif"/>
                <a:cs typeface="Microsoft Sans Serif"/>
              </a:rPr>
              <a:t>marketing</a:t>
            </a:r>
            <a:r>
              <a:rPr sz="1300" spc="2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strategies</a:t>
            </a:r>
            <a:r>
              <a:rPr sz="1300" spc="2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based </a:t>
            </a:r>
            <a:r>
              <a:rPr sz="130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on </a:t>
            </a:r>
            <a:r>
              <a:rPr sz="1300" spc="35" dirty="0">
                <a:latin typeface="Microsoft Sans Serif"/>
                <a:cs typeface="Microsoft Sans Serif"/>
              </a:rPr>
              <a:t>monthly </a:t>
            </a:r>
            <a:r>
              <a:rPr sz="1300" spc="-10" dirty="0">
                <a:latin typeface="Microsoft Sans Serif"/>
                <a:cs typeface="Microsoft Sans Serif"/>
              </a:rPr>
              <a:t>sales </a:t>
            </a:r>
            <a:r>
              <a:rPr sz="1300" spc="5" dirty="0">
                <a:latin typeface="Microsoft Sans Serif"/>
                <a:cs typeface="Microsoft Sans Serif"/>
              </a:rPr>
              <a:t>insights, </a:t>
            </a:r>
            <a:r>
              <a:rPr sz="1300" spc="15" dirty="0">
                <a:latin typeface="Microsoft Sans Serif"/>
                <a:cs typeface="Microsoft Sans Serif"/>
              </a:rPr>
              <a:t>optimizing promotions </a:t>
            </a:r>
            <a:r>
              <a:rPr sz="1300" spc="25" dirty="0">
                <a:latin typeface="Microsoft Sans Serif"/>
                <a:cs typeface="Microsoft Sans Serif"/>
              </a:rPr>
              <a:t>for </a:t>
            </a:r>
            <a:r>
              <a:rPr sz="1300" spc="-10" dirty="0">
                <a:latin typeface="Microsoft Sans Serif"/>
                <a:cs typeface="Microsoft Sans Serif"/>
              </a:rPr>
              <a:t>peak </a:t>
            </a:r>
            <a:r>
              <a:rPr sz="1300" spc="-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days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like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Mondays, </a:t>
            </a:r>
            <a:r>
              <a:rPr sz="1300" spc="5" dirty="0">
                <a:latin typeface="Microsoft Sans Serif"/>
                <a:cs typeface="Microsoft Sans Serif"/>
              </a:rPr>
              <a:t>and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conducting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35" dirty="0">
                <a:latin typeface="Microsoft Sans Serif"/>
                <a:cs typeface="Microsoft Sans Serif"/>
              </a:rPr>
              <a:t>further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market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analysis</a:t>
            </a:r>
            <a:r>
              <a:rPr sz="1300" spc="-25" dirty="0">
                <a:latin typeface="Microsoft Sans Serif"/>
                <a:cs typeface="Microsoft Sans Serif"/>
              </a:rPr>
              <a:t> </a:t>
            </a:r>
            <a:r>
              <a:rPr sz="1300" spc="40" dirty="0">
                <a:latin typeface="Microsoft Sans Serif"/>
                <a:cs typeface="Microsoft Sans Serif"/>
              </a:rPr>
              <a:t>to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capitalize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on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5" dirty="0">
                <a:latin typeface="Microsoft Sans Serif"/>
                <a:cs typeface="Microsoft Sans Serif"/>
              </a:rPr>
              <a:t>high-performing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regions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and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products.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MS PGothic"/>
              <a:buChar char="➢"/>
            </a:pPr>
            <a:endParaRPr sz="1350">
              <a:latin typeface="Microsoft Sans Serif"/>
              <a:cs typeface="Microsoft Sans Serif"/>
            </a:endParaRPr>
          </a:p>
          <a:p>
            <a:pPr marL="403225" marR="11430" indent="-390525">
              <a:lnSpc>
                <a:spcPct val="100000"/>
              </a:lnSpc>
              <a:spcBef>
                <a:spcPts val="5"/>
              </a:spcBef>
              <a:buFont typeface="MS PGothic"/>
              <a:buChar char="➢"/>
              <a:tabLst>
                <a:tab pos="402590" algn="l"/>
                <a:tab pos="403225" algn="l"/>
              </a:tabLst>
            </a:pPr>
            <a:r>
              <a:rPr sz="1300" spc="15" dirty="0">
                <a:latin typeface="Microsoft Sans Serif"/>
                <a:cs typeface="Microsoft Sans Serif"/>
              </a:rPr>
              <a:t>By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leveraging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actionable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insights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and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implementing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targeted </a:t>
            </a:r>
            <a:r>
              <a:rPr sz="1300" spc="-33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strategies, </a:t>
            </a:r>
            <a:r>
              <a:rPr sz="1300" spc="25" dirty="0">
                <a:latin typeface="Microsoft Sans Serif"/>
                <a:cs typeface="Microsoft Sans Serif"/>
              </a:rPr>
              <a:t>the </a:t>
            </a:r>
            <a:r>
              <a:rPr sz="1300" spc="5" dirty="0">
                <a:latin typeface="Microsoft Sans Serif"/>
                <a:cs typeface="Microsoft Sans Serif"/>
              </a:rPr>
              <a:t>organization </a:t>
            </a:r>
            <a:r>
              <a:rPr sz="1300" spc="-30" dirty="0">
                <a:latin typeface="Microsoft Sans Serif"/>
                <a:cs typeface="Microsoft Sans Serif"/>
              </a:rPr>
              <a:t>can </a:t>
            </a:r>
            <a:r>
              <a:rPr sz="1300" spc="-20" dirty="0">
                <a:latin typeface="Microsoft Sans Serif"/>
                <a:cs typeface="Microsoft Sans Serif"/>
              </a:rPr>
              <a:t>enhance </a:t>
            </a:r>
            <a:r>
              <a:rPr sz="1300" spc="-10" dirty="0">
                <a:latin typeface="Microsoft Sans Serif"/>
                <a:cs typeface="Microsoft Sans Serif"/>
              </a:rPr>
              <a:t>sales </a:t>
            </a:r>
            <a:r>
              <a:rPr sz="1300" dirty="0">
                <a:latin typeface="Microsoft Sans Serif"/>
                <a:cs typeface="Microsoft Sans Serif"/>
              </a:rPr>
              <a:t>performance, </a:t>
            </a:r>
            <a:r>
              <a:rPr sz="1300" spc="5" dirty="0">
                <a:latin typeface="Microsoft Sans Serif"/>
                <a:cs typeface="Microsoft Sans Serif"/>
              </a:rPr>
              <a:t> improve </a:t>
            </a:r>
            <a:r>
              <a:rPr sz="1300" spc="10" dirty="0">
                <a:latin typeface="Microsoft Sans Serif"/>
                <a:cs typeface="Microsoft Sans Serif"/>
              </a:rPr>
              <a:t>operational </a:t>
            </a:r>
            <a:r>
              <a:rPr sz="1300" spc="-15" dirty="0">
                <a:latin typeface="Microsoft Sans Serif"/>
                <a:cs typeface="Microsoft Sans Serif"/>
              </a:rPr>
              <a:t>efﬁciency, </a:t>
            </a:r>
            <a:r>
              <a:rPr sz="1300" spc="5" dirty="0">
                <a:latin typeface="Microsoft Sans Serif"/>
                <a:cs typeface="Microsoft Sans Serif"/>
              </a:rPr>
              <a:t>and stay </a:t>
            </a:r>
            <a:r>
              <a:rPr sz="1300" spc="-10" dirty="0">
                <a:latin typeface="Microsoft Sans Serif"/>
                <a:cs typeface="Microsoft Sans Serif"/>
              </a:rPr>
              <a:t>ahead </a:t>
            </a:r>
            <a:r>
              <a:rPr sz="1300" spc="10" dirty="0">
                <a:latin typeface="Microsoft Sans Serif"/>
                <a:cs typeface="Microsoft Sans Serif"/>
              </a:rPr>
              <a:t>in </a:t>
            </a:r>
            <a:r>
              <a:rPr sz="1300" spc="-35" dirty="0">
                <a:latin typeface="Microsoft Sans Serif"/>
                <a:cs typeface="Microsoft Sans Serif"/>
              </a:rPr>
              <a:t>a </a:t>
            </a:r>
            <a:r>
              <a:rPr sz="1300" spc="-3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competitive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10" dirty="0">
                <a:latin typeface="Microsoft Sans Serif"/>
                <a:cs typeface="Microsoft Sans Serif"/>
              </a:rPr>
              <a:t>market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10" dirty="0">
                <a:latin typeface="Microsoft Sans Serif"/>
                <a:cs typeface="Microsoft Sans Serif"/>
              </a:rPr>
              <a:t>landscape.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Thank</a:t>
            </a:r>
            <a:r>
              <a:rPr spc="-370" dirty="0"/>
              <a:t> </a:t>
            </a:r>
            <a:r>
              <a:rPr spc="-33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5656" y="0"/>
            <a:ext cx="1068342" cy="1645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8905" cy="14440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1891" y="592204"/>
            <a:ext cx="4102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5" dirty="0">
                <a:latin typeface="Arial"/>
                <a:cs typeface="Arial"/>
              </a:rPr>
              <a:t>Table</a:t>
            </a:r>
            <a:r>
              <a:rPr sz="4000" spc="-70" dirty="0">
                <a:latin typeface="Arial"/>
                <a:cs typeface="Arial"/>
              </a:rPr>
              <a:t> </a:t>
            </a:r>
            <a:r>
              <a:rPr sz="4000" spc="-20" dirty="0">
                <a:latin typeface="Arial"/>
                <a:cs typeface="Arial"/>
              </a:rPr>
              <a:t>of</a:t>
            </a:r>
            <a:r>
              <a:rPr sz="4000" spc="-70" dirty="0">
                <a:latin typeface="Arial"/>
                <a:cs typeface="Arial"/>
              </a:rPr>
              <a:t> </a:t>
            </a:r>
            <a:r>
              <a:rPr sz="4000" spc="-85" dirty="0">
                <a:latin typeface="Arial"/>
                <a:cs typeface="Arial"/>
              </a:rPr>
              <a:t>contents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49" y="1414927"/>
            <a:ext cx="1585595" cy="123253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795"/>
              </a:spcBef>
            </a:pPr>
            <a:r>
              <a:rPr sz="3000" b="1" spc="-455" dirty="0">
                <a:solidFill>
                  <a:srgbClr val="D78DB3"/>
                </a:solidFill>
                <a:latin typeface="Trebuchet MS"/>
                <a:cs typeface="Trebuchet MS"/>
              </a:rPr>
              <a:t>01</a:t>
            </a:r>
            <a:endParaRPr sz="3000">
              <a:latin typeface="Trebuchet MS"/>
              <a:cs typeface="Trebuchet MS"/>
            </a:endParaRPr>
          </a:p>
          <a:p>
            <a:pPr marL="104775">
              <a:lnSpc>
                <a:spcPct val="100000"/>
              </a:lnSpc>
              <a:spcBef>
                <a:spcPts val="465"/>
              </a:spcBef>
            </a:pPr>
            <a:r>
              <a:rPr sz="2000" b="1" spc="-120" dirty="0">
                <a:solidFill>
                  <a:srgbClr val="000A38"/>
                </a:solidFill>
                <a:latin typeface="Trebuchet MS"/>
                <a:cs typeface="Trebuchet MS"/>
              </a:rPr>
              <a:t>Introduction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solidFill>
                  <a:srgbClr val="000A38"/>
                </a:solidFill>
                <a:latin typeface="Microsoft Sans Serif"/>
                <a:cs typeface="Microsoft Sans Serif"/>
              </a:rPr>
              <a:t>Project</a:t>
            </a:r>
            <a:r>
              <a:rPr sz="1600" spc="-7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000A38"/>
                </a:solidFill>
                <a:latin typeface="Microsoft Sans Serif"/>
                <a:cs typeface="Microsoft Sans Serif"/>
              </a:rPr>
              <a:t>Overview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7750" y="1414839"/>
            <a:ext cx="1728470" cy="15855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000" b="1" spc="-195" dirty="0">
                <a:solidFill>
                  <a:srgbClr val="D78DB3"/>
                </a:solidFill>
                <a:latin typeface="Trebuchet MS"/>
                <a:cs typeface="Trebuchet MS"/>
              </a:rPr>
              <a:t>03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465"/>
              </a:spcBef>
            </a:pPr>
            <a:r>
              <a:rPr sz="2000" b="1" spc="-85" dirty="0">
                <a:solidFill>
                  <a:srgbClr val="000A38"/>
                </a:solidFill>
                <a:latin typeface="Trebuchet MS"/>
                <a:cs typeface="Trebuchet MS"/>
              </a:rPr>
              <a:t>Data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120" dirty="0">
                <a:solidFill>
                  <a:srgbClr val="000A38"/>
                </a:solidFill>
                <a:latin typeface="Trebuchet MS"/>
                <a:cs typeface="Trebuchet MS"/>
              </a:rPr>
              <a:t>Collection  </a:t>
            </a:r>
            <a:r>
              <a:rPr sz="2000" b="1" spc="-95" dirty="0">
                <a:solidFill>
                  <a:srgbClr val="000A38"/>
                </a:solidFill>
                <a:latin typeface="Trebuchet MS"/>
                <a:cs typeface="Trebuchet MS"/>
              </a:rPr>
              <a:t>and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110" dirty="0">
                <a:solidFill>
                  <a:srgbClr val="000A38"/>
                </a:solidFill>
                <a:latin typeface="Trebuchet MS"/>
                <a:cs typeface="Trebuchet MS"/>
              </a:rPr>
              <a:t>Preparation</a:t>
            </a:r>
            <a:endParaRPr sz="2000">
              <a:latin typeface="Trebuchet MS"/>
              <a:cs typeface="Trebuchet MS"/>
            </a:endParaRPr>
          </a:p>
          <a:p>
            <a:pPr marL="210185">
              <a:lnSpc>
                <a:spcPct val="100000"/>
              </a:lnSpc>
              <a:spcBef>
                <a:spcPts val="805"/>
              </a:spcBef>
            </a:pPr>
            <a:r>
              <a:rPr sz="16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Data</a:t>
            </a:r>
            <a:r>
              <a:rPr sz="1600" spc="-5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-30" dirty="0">
                <a:solidFill>
                  <a:srgbClr val="000A38"/>
                </a:solidFill>
                <a:latin typeface="Microsoft Sans Serif"/>
                <a:cs typeface="Microsoft Sans Serif"/>
              </a:rPr>
              <a:t>Sources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6250" y="3129121"/>
            <a:ext cx="1902460" cy="15627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000" b="1" spc="-145" dirty="0">
                <a:solidFill>
                  <a:srgbClr val="D78DB3"/>
                </a:solidFill>
                <a:latin typeface="Trebuchet MS"/>
                <a:cs typeface="Trebuchet MS"/>
              </a:rPr>
              <a:t>04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490"/>
              </a:spcBef>
            </a:pPr>
            <a:r>
              <a:rPr sz="2000" b="1" spc="-85" dirty="0">
                <a:solidFill>
                  <a:srgbClr val="000A38"/>
                </a:solidFill>
                <a:latin typeface="Trebuchet MS"/>
                <a:cs typeface="Trebuchet MS"/>
              </a:rPr>
              <a:t>Data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80" dirty="0">
                <a:solidFill>
                  <a:srgbClr val="000A38"/>
                </a:solidFill>
                <a:latin typeface="Trebuchet MS"/>
                <a:cs typeface="Trebuchet MS"/>
              </a:rPr>
              <a:t>Analysis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000A38"/>
                </a:solidFill>
                <a:latin typeface="Trebuchet MS"/>
                <a:cs typeface="Trebuchet MS"/>
              </a:rPr>
              <a:t>and  </a:t>
            </a:r>
            <a:r>
              <a:rPr sz="2000" b="1" spc="-65" dirty="0">
                <a:solidFill>
                  <a:srgbClr val="000A38"/>
                </a:solidFill>
                <a:latin typeface="Trebuchet MS"/>
                <a:cs typeface="Trebuchet MS"/>
              </a:rPr>
              <a:t>insights</a:t>
            </a:r>
            <a:endParaRPr sz="2000">
              <a:latin typeface="Trebuchet MS"/>
              <a:cs typeface="Trebuchet MS"/>
            </a:endParaRPr>
          </a:p>
          <a:p>
            <a:pPr marL="106680">
              <a:lnSpc>
                <a:spcPct val="100000"/>
              </a:lnSpc>
              <a:spcBef>
                <a:spcPts val="550"/>
              </a:spcBef>
            </a:pPr>
            <a:r>
              <a:rPr sz="1600" spc="-40" dirty="0">
                <a:solidFill>
                  <a:srgbClr val="000A38"/>
                </a:solidFill>
                <a:latin typeface="Microsoft Sans Serif"/>
                <a:cs typeface="Microsoft Sans Serif"/>
              </a:rPr>
              <a:t>Key</a:t>
            </a:r>
            <a:r>
              <a:rPr sz="1600" spc="-5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00A38"/>
                </a:solidFill>
                <a:latin typeface="Microsoft Sans Serif"/>
                <a:cs typeface="Microsoft Sans Serif"/>
              </a:rPr>
              <a:t>Findings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7016" y="3129034"/>
            <a:ext cx="1978660" cy="157416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000" b="1" spc="-195" dirty="0">
                <a:solidFill>
                  <a:srgbClr val="D78DB3"/>
                </a:solidFill>
                <a:latin typeface="Trebuchet MS"/>
                <a:cs typeface="Trebuchet MS"/>
              </a:rPr>
              <a:t>05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-114" dirty="0">
                <a:solidFill>
                  <a:srgbClr val="000A38"/>
                </a:solidFill>
                <a:latin typeface="Trebuchet MS"/>
                <a:cs typeface="Trebuchet MS"/>
              </a:rPr>
              <a:t>Recommendations</a:t>
            </a:r>
            <a:endParaRPr sz="2000">
              <a:latin typeface="Trebuchet MS"/>
              <a:cs typeface="Trebuchet MS"/>
            </a:endParaRPr>
          </a:p>
          <a:p>
            <a:pPr marL="128270" marR="860425">
              <a:lnSpc>
                <a:spcPct val="100000"/>
              </a:lnSpc>
              <a:spcBef>
                <a:spcPts val="1115"/>
              </a:spcBef>
            </a:pPr>
            <a:r>
              <a:rPr sz="1600" spc="85" dirty="0">
                <a:solidFill>
                  <a:srgbClr val="000A38"/>
                </a:solidFill>
                <a:latin typeface="Microsoft Sans Serif"/>
                <a:cs typeface="Microsoft Sans Serif"/>
              </a:rPr>
              <a:t>A</a:t>
            </a:r>
            <a:r>
              <a:rPr sz="1600" spc="25" dirty="0">
                <a:solidFill>
                  <a:srgbClr val="000A38"/>
                </a:solidFill>
                <a:latin typeface="Microsoft Sans Serif"/>
                <a:cs typeface="Microsoft Sans Serif"/>
              </a:rPr>
              <a:t>ctionab</a:t>
            </a:r>
            <a:r>
              <a:rPr sz="1600" dirty="0">
                <a:solidFill>
                  <a:srgbClr val="000A38"/>
                </a:solidFill>
                <a:latin typeface="Microsoft Sans Serif"/>
                <a:cs typeface="Microsoft Sans Serif"/>
              </a:rPr>
              <a:t>l</a:t>
            </a:r>
            <a:r>
              <a:rPr sz="1600" spc="-30" dirty="0">
                <a:solidFill>
                  <a:srgbClr val="000A38"/>
                </a:solidFill>
                <a:latin typeface="Microsoft Sans Serif"/>
                <a:cs typeface="Microsoft Sans Serif"/>
              </a:rPr>
              <a:t>e  </a:t>
            </a:r>
            <a:r>
              <a:rPr sz="16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Insights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0799" y="1414839"/>
            <a:ext cx="1198880" cy="12515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795"/>
              </a:spcBef>
            </a:pPr>
            <a:r>
              <a:rPr sz="3000" b="1" spc="-215" dirty="0">
                <a:solidFill>
                  <a:srgbClr val="D78DB3"/>
                </a:solidFill>
                <a:latin typeface="Trebuchet MS"/>
                <a:cs typeface="Trebuchet MS"/>
              </a:rPr>
              <a:t>02</a:t>
            </a:r>
            <a:endParaRPr sz="3000">
              <a:latin typeface="Trebuchet MS"/>
              <a:cs typeface="Trebuchet MS"/>
            </a:endParaRPr>
          </a:p>
          <a:p>
            <a:pPr marL="58419">
              <a:lnSpc>
                <a:spcPct val="100000"/>
              </a:lnSpc>
              <a:spcBef>
                <a:spcPts val="465"/>
              </a:spcBef>
            </a:pPr>
            <a:r>
              <a:rPr sz="2000" b="1" spc="-150" dirty="0">
                <a:solidFill>
                  <a:srgbClr val="000A38"/>
                </a:solidFill>
                <a:latin typeface="Trebuchet MS"/>
                <a:cs typeface="Trebuchet MS"/>
              </a:rPr>
              <a:t>Objectives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Deﬁne</a:t>
            </a:r>
            <a:r>
              <a:rPr sz="1600" spc="-8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Goals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67750" y="3129034"/>
            <a:ext cx="1614170" cy="15627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3000" b="1" spc="-170" dirty="0">
                <a:solidFill>
                  <a:srgbClr val="D78DB3"/>
                </a:solidFill>
                <a:latin typeface="Trebuchet MS"/>
                <a:cs typeface="Trebuchet MS"/>
              </a:rPr>
              <a:t>06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495"/>
              </a:spcBef>
            </a:pPr>
            <a:r>
              <a:rPr sz="2000" b="1" spc="-120" dirty="0">
                <a:solidFill>
                  <a:srgbClr val="000A38"/>
                </a:solidFill>
                <a:latin typeface="Trebuchet MS"/>
                <a:cs typeface="Trebuchet MS"/>
              </a:rPr>
              <a:t>Conclusion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75" dirty="0">
                <a:solidFill>
                  <a:srgbClr val="000A38"/>
                </a:solidFill>
                <a:latin typeface="Trebuchet MS"/>
                <a:cs typeface="Trebuchet MS"/>
              </a:rPr>
              <a:t>and  </a:t>
            </a:r>
            <a:r>
              <a:rPr sz="2000" b="1" spc="-150" dirty="0">
                <a:solidFill>
                  <a:srgbClr val="000A38"/>
                </a:solidFill>
                <a:latin typeface="Trebuchet MS"/>
                <a:cs typeface="Trebuchet MS"/>
              </a:rPr>
              <a:t>Next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000A38"/>
                </a:solidFill>
                <a:latin typeface="Trebuchet MS"/>
                <a:cs typeface="Trebuchet MS"/>
              </a:rPr>
              <a:t>Steps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6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Further</a:t>
            </a:r>
            <a:r>
              <a:rPr sz="1600" spc="-4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0A38"/>
                </a:solidFill>
                <a:latin typeface="Microsoft Sans Serif"/>
                <a:cs typeface="Microsoft Sans Serif"/>
              </a:rPr>
              <a:t>analysis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"/>
            <a:ext cx="9144000" cy="1268730"/>
            <a:chOff x="0" y="6"/>
            <a:chExt cx="9144000" cy="1268730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9144000" cy="314325"/>
            </a:xfrm>
            <a:custGeom>
              <a:avLst/>
              <a:gdLst/>
              <a:ahLst/>
              <a:cxnLst/>
              <a:rect l="l" t="t" r="r" b="b"/>
              <a:pathLst>
                <a:path w="9144000" h="314325">
                  <a:moveTo>
                    <a:pt x="9143999" y="313800"/>
                  </a:moveTo>
                  <a:lnTo>
                    <a:pt x="0" y="313800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13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3545" y="6"/>
              <a:ext cx="840740" cy="1268730"/>
            </a:xfrm>
            <a:custGeom>
              <a:avLst/>
              <a:gdLst/>
              <a:ahLst/>
              <a:cxnLst/>
              <a:rect l="l" t="t" r="r" b="b"/>
              <a:pathLst>
                <a:path w="840740" h="1268730">
                  <a:moveTo>
                    <a:pt x="840263" y="1268297"/>
                  </a:moveTo>
                  <a:lnTo>
                    <a:pt x="763281" y="1253117"/>
                  </a:lnTo>
                  <a:lnTo>
                    <a:pt x="694089" y="1235757"/>
                  </a:lnTo>
                  <a:lnTo>
                    <a:pt x="632320" y="1216349"/>
                  </a:lnTo>
                  <a:lnTo>
                    <a:pt x="577605" y="1195028"/>
                  </a:lnTo>
                  <a:lnTo>
                    <a:pt x="529578" y="1171927"/>
                  </a:lnTo>
                  <a:lnTo>
                    <a:pt x="487869" y="1147180"/>
                  </a:lnTo>
                  <a:lnTo>
                    <a:pt x="452112" y="1120919"/>
                  </a:lnTo>
                  <a:lnTo>
                    <a:pt x="421939" y="1093278"/>
                  </a:lnTo>
                  <a:lnTo>
                    <a:pt x="396982" y="1064391"/>
                  </a:lnTo>
                  <a:lnTo>
                    <a:pt x="361245" y="1003412"/>
                  </a:lnTo>
                  <a:lnTo>
                    <a:pt x="341960" y="939049"/>
                  </a:lnTo>
                  <a:lnTo>
                    <a:pt x="336185" y="872370"/>
                  </a:lnTo>
                  <a:lnTo>
                    <a:pt x="338941" y="821577"/>
                  </a:lnTo>
                  <a:lnTo>
                    <a:pt x="346388" y="770530"/>
                  </a:lnTo>
                  <a:lnTo>
                    <a:pt x="357299" y="719677"/>
                  </a:lnTo>
                  <a:lnTo>
                    <a:pt x="370448" y="669466"/>
                  </a:lnTo>
                  <a:lnTo>
                    <a:pt x="384606" y="620347"/>
                  </a:lnTo>
                  <a:lnTo>
                    <a:pt x="398547" y="572768"/>
                  </a:lnTo>
                  <a:lnTo>
                    <a:pt x="411043" y="527177"/>
                  </a:lnTo>
                  <a:lnTo>
                    <a:pt x="420866" y="484022"/>
                  </a:lnTo>
                  <a:lnTo>
                    <a:pt x="426790" y="443752"/>
                  </a:lnTo>
                  <a:lnTo>
                    <a:pt x="427396" y="436488"/>
                  </a:lnTo>
                  <a:lnTo>
                    <a:pt x="427799" y="429626"/>
                  </a:lnTo>
                  <a:lnTo>
                    <a:pt x="427799" y="422967"/>
                  </a:lnTo>
                  <a:lnTo>
                    <a:pt x="423809" y="384288"/>
                  </a:lnTo>
                  <a:lnTo>
                    <a:pt x="394666" y="322187"/>
                  </a:lnTo>
                  <a:lnTo>
                    <a:pt x="343495" y="275117"/>
                  </a:lnTo>
                  <a:lnTo>
                    <a:pt x="277717" y="236702"/>
                  </a:lnTo>
                  <a:lnTo>
                    <a:pt x="241671" y="218748"/>
                  </a:lnTo>
                  <a:lnTo>
                    <a:pt x="204757" y="200567"/>
                  </a:lnTo>
                  <a:lnTo>
                    <a:pt x="167903" y="181362"/>
                  </a:lnTo>
                  <a:lnTo>
                    <a:pt x="132037" y="160336"/>
                  </a:lnTo>
                  <a:lnTo>
                    <a:pt x="98086" y="136692"/>
                  </a:lnTo>
                  <a:lnTo>
                    <a:pt x="66980" y="109633"/>
                  </a:lnTo>
                  <a:lnTo>
                    <a:pt x="39644" y="78363"/>
                  </a:lnTo>
                  <a:lnTo>
                    <a:pt x="17008" y="42084"/>
                  </a:lnTo>
                  <a:lnTo>
                    <a:pt x="0" y="0"/>
                  </a:lnTo>
                  <a:lnTo>
                    <a:pt x="840263" y="0"/>
                  </a:lnTo>
                  <a:lnTo>
                    <a:pt x="840263" y="126829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3396" y="77"/>
              <a:ext cx="735330" cy="567690"/>
            </a:xfrm>
            <a:custGeom>
              <a:avLst/>
              <a:gdLst/>
              <a:ahLst/>
              <a:cxnLst/>
              <a:rect l="l" t="t" r="r" b="b"/>
              <a:pathLst>
                <a:path w="735329" h="567690">
                  <a:moveTo>
                    <a:pt x="571627" y="567231"/>
                  </a:moveTo>
                  <a:lnTo>
                    <a:pt x="529869" y="556312"/>
                  </a:lnTo>
                  <a:lnTo>
                    <a:pt x="503886" y="522683"/>
                  </a:lnTo>
                  <a:lnTo>
                    <a:pt x="502545" y="490534"/>
                  </a:lnTo>
                  <a:lnTo>
                    <a:pt x="509502" y="453083"/>
                  </a:lnTo>
                  <a:lnTo>
                    <a:pt x="520179" y="412394"/>
                  </a:lnTo>
                  <a:lnTo>
                    <a:pt x="529999" y="370532"/>
                  </a:lnTo>
                  <a:lnTo>
                    <a:pt x="534384" y="329560"/>
                  </a:lnTo>
                  <a:lnTo>
                    <a:pt x="528756" y="291542"/>
                  </a:lnTo>
                  <a:lnTo>
                    <a:pt x="508538" y="258542"/>
                  </a:lnTo>
                  <a:lnTo>
                    <a:pt x="470489" y="241732"/>
                  </a:lnTo>
                  <a:lnTo>
                    <a:pt x="436932" y="249281"/>
                  </a:lnTo>
                  <a:lnTo>
                    <a:pt x="399036" y="268154"/>
                  </a:lnTo>
                  <a:lnTo>
                    <a:pt x="356436" y="292688"/>
                  </a:lnTo>
                  <a:lnTo>
                    <a:pt x="308766" y="317223"/>
                  </a:lnTo>
                  <a:lnTo>
                    <a:pt x="255660" y="336095"/>
                  </a:lnTo>
                  <a:lnTo>
                    <a:pt x="196754" y="343644"/>
                  </a:lnTo>
                  <a:lnTo>
                    <a:pt x="150370" y="338888"/>
                  </a:lnTo>
                  <a:lnTo>
                    <a:pt x="100610" y="323107"/>
                  </a:lnTo>
                  <a:lnTo>
                    <a:pt x="5824" y="235146"/>
                  </a:lnTo>
                  <a:lnTo>
                    <a:pt x="0" y="128242"/>
                  </a:lnTo>
                  <a:lnTo>
                    <a:pt x="33157" y="37993"/>
                  </a:lnTo>
                  <a:lnTo>
                    <a:pt x="55316" y="0"/>
                  </a:lnTo>
                  <a:lnTo>
                    <a:pt x="735150" y="0"/>
                  </a:lnTo>
                  <a:lnTo>
                    <a:pt x="735150" y="425230"/>
                  </a:lnTo>
                  <a:lnTo>
                    <a:pt x="716213" y="470895"/>
                  </a:lnTo>
                  <a:lnTo>
                    <a:pt x="686887" y="509973"/>
                  </a:lnTo>
                  <a:lnTo>
                    <a:pt x="650678" y="540419"/>
                  </a:lnTo>
                  <a:lnTo>
                    <a:pt x="611090" y="560187"/>
                  </a:lnTo>
                  <a:lnTo>
                    <a:pt x="571627" y="567231"/>
                  </a:lnTo>
                  <a:close/>
                </a:path>
              </a:pathLst>
            </a:custGeom>
            <a:solidFill>
              <a:srgbClr val="D78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3120" y="100"/>
              <a:ext cx="1510030" cy="561975"/>
            </a:xfrm>
            <a:custGeom>
              <a:avLst/>
              <a:gdLst/>
              <a:ahLst/>
              <a:cxnLst/>
              <a:rect l="l" t="t" r="r" b="b"/>
              <a:pathLst>
                <a:path w="1510029" h="561975">
                  <a:moveTo>
                    <a:pt x="1084592" y="561977"/>
                  </a:moveTo>
                  <a:lnTo>
                    <a:pt x="1037723" y="557988"/>
                  </a:lnTo>
                  <a:lnTo>
                    <a:pt x="992558" y="545749"/>
                  </a:lnTo>
                  <a:lnTo>
                    <a:pt x="949814" y="524854"/>
                  </a:lnTo>
                  <a:lnTo>
                    <a:pt x="910205" y="494898"/>
                  </a:lnTo>
                  <a:lnTo>
                    <a:pt x="867017" y="459889"/>
                  </a:lnTo>
                  <a:lnTo>
                    <a:pt x="825521" y="434857"/>
                  </a:lnTo>
                  <a:lnTo>
                    <a:pt x="785372" y="418538"/>
                  </a:lnTo>
                  <a:lnTo>
                    <a:pt x="746227" y="409672"/>
                  </a:lnTo>
                  <a:lnTo>
                    <a:pt x="707742" y="406997"/>
                  </a:lnTo>
                  <a:lnTo>
                    <a:pt x="658525" y="410640"/>
                  </a:lnTo>
                  <a:lnTo>
                    <a:pt x="609112" y="419748"/>
                  </a:lnTo>
                  <a:lnTo>
                    <a:pt x="558757" y="431587"/>
                  </a:lnTo>
                  <a:lnTo>
                    <a:pt x="506714" y="443426"/>
                  </a:lnTo>
                  <a:lnTo>
                    <a:pt x="452237" y="452534"/>
                  </a:lnTo>
                  <a:lnTo>
                    <a:pt x="394580" y="456176"/>
                  </a:lnTo>
                  <a:lnTo>
                    <a:pt x="339901" y="452596"/>
                  </a:lnTo>
                  <a:lnTo>
                    <a:pt x="281619" y="440537"/>
                  </a:lnTo>
                  <a:lnTo>
                    <a:pt x="228585" y="422373"/>
                  </a:lnTo>
                  <a:lnTo>
                    <a:pt x="181133" y="399485"/>
                  </a:lnTo>
                  <a:lnTo>
                    <a:pt x="139243" y="372446"/>
                  </a:lnTo>
                  <a:lnTo>
                    <a:pt x="102893" y="341831"/>
                  </a:lnTo>
                  <a:lnTo>
                    <a:pt x="72064" y="308212"/>
                  </a:lnTo>
                  <a:lnTo>
                    <a:pt x="46734" y="272163"/>
                  </a:lnTo>
                  <a:lnTo>
                    <a:pt x="26883" y="234260"/>
                  </a:lnTo>
                  <a:lnTo>
                    <a:pt x="12491" y="195074"/>
                  </a:lnTo>
                  <a:lnTo>
                    <a:pt x="3537" y="155180"/>
                  </a:lnTo>
                  <a:lnTo>
                    <a:pt x="0" y="115152"/>
                  </a:lnTo>
                  <a:lnTo>
                    <a:pt x="1859" y="75563"/>
                  </a:lnTo>
                  <a:lnTo>
                    <a:pt x="9095" y="36988"/>
                  </a:lnTo>
                  <a:lnTo>
                    <a:pt x="21687" y="0"/>
                  </a:lnTo>
                  <a:lnTo>
                    <a:pt x="1505533" y="0"/>
                  </a:lnTo>
                  <a:lnTo>
                    <a:pt x="1509401" y="55559"/>
                  </a:lnTo>
                  <a:lnTo>
                    <a:pt x="1507791" y="109316"/>
                  </a:lnTo>
                  <a:lnTo>
                    <a:pt x="1501082" y="161066"/>
                  </a:lnTo>
                  <a:lnTo>
                    <a:pt x="1489655" y="210609"/>
                  </a:lnTo>
                  <a:lnTo>
                    <a:pt x="1473889" y="257743"/>
                  </a:lnTo>
                  <a:lnTo>
                    <a:pt x="1454165" y="302266"/>
                  </a:lnTo>
                  <a:lnTo>
                    <a:pt x="1430862" y="343977"/>
                  </a:lnTo>
                  <a:lnTo>
                    <a:pt x="1404361" y="382672"/>
                  </a:lnTo>
                  <a:lnTo>
                    <a:pt x="1375040" y="418152"/>
                  </a:lnTo>
                  <a:lnTo>
                    <a:pt x="1343281" y="450213"/>
                  </a:lnTo>
                  <a:lnTo>
                    <a:pt x="1309463" y="478653"/>
                  </a:lnTo>
                  <a:lnTo>
                    <a:pt x="1273966" y="503273"/>
                  </a:lnTo>
                  <a:lnTo>
                    <a:pt x="1237170" y="523868"/>
                  </a:lnTo>
                  <a:lnTo>
                    <a:pt x="1199454" y="540238"/>
                  </a:lnTo>
                  <a:lnTo>
                    <a:pt x="1161200" y="552181"/>
                  </a:lnTo>
                  <a:lnTo>
                    <a:pt x="1122786" y="559494"/>
                  </a:lnTo>
                  <a:lnTo>
                    <a:pt x="1084592" y="5619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"/>
              <a:ext cx="2683702" cy="11896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16790" y="6"/>
              <a:ext cx="2259330" cy="501650"/>
            </a:xfrm>
            <a:custGeom>
              <a:avLst/>
              <a:gdLst/>
              <a:ahLst/>
              <a:cxnLst/>
              <a:rect l="l" t="t" r="r" b="b"/>
              <a:pathLst>
                <a:path w="2259329" h="501650">
                  <a:moveTo>
                    <a:pt x="2049832" y="501353"/>
                  </a:moveTo>
                  <a:lnTo>
                    <a:pt x="2007438" y="498327"/>
                  </a:lnTo>
                  <a:lnTo>
                    <a:pt x="1964035" y="488604"/>
                  </a:lnTo>
                  <a:lnTo>
                    <a:pt x="1922168" y="471214"/>
                  </a:lnTo>
                  <a:lnTo>
                    <a:pt x="1884378" y="445190"/>
                  </a:lnTo>
                  <a:lnTo>
                    <a:pt x="1853210" y="409563"/>
                  </a:lnTo>
                  <a:lnTo>
                    <a:pt x="1831205" y="363365"/>
                  </a:lnTo>
                  <a:lnTo>
                    <a:pt x="1820908" y="305627"/>
                  </a:lnTo>
                  <a:lnTo>
                    <a:pt x="1809219" y="251869"/>
                  </a:lnTo>
                  <a:lnTo>
                    <a:pt x="1783258" y="210728"/>
                  </a:lnTo>
                  <a:lnTo>
                    <a:pt x="1746506" y="181818"/>
                  </a:lnTo>
                  <a:lnTo>
                    <a:pt x="1702443" y="164754"/>
                  </a:lnTo>
                  <a:lnTo>
                    <a:pt x="1654550" y="159152"/>
                  </a:lnTo>
                  <a:lnTo>
                    <a:pt x="1601219" y="165873"/>
                  </a:lnTo>
                  <a:lnTo>
                    <a:pt x="1552206" y="185693"/>
                  </a:lnTo>
                  <a:lnTo>
                    <a:pt x="1512274" y="218099"/>
                  </a:lnTo>
                  <a:lnTo>
                    <a:pt x="1486185" y="262579"/>
                  </a:lnTo>
                  <a:lnTo>
                    <a:pt x="1463609" y="305136"/>
                  </a:lnTo>
                  <a:lnTo>
                    <a:pt x="1432328" y="333935"/>
                  </a:lnTo>
                  <a:lnTo>
                    <a:pt x="1394686" y="350268"/>
                  </a:lnTo>
                  <a:lnTo>
                    <a:pt x="1353026" y="355425"/>
                  </a:lnTo>
                  <a:lnTo>
                    <a:pt x="1303453" y="349299"/>
                  </a:lnTo>
                  <a:lnTo>
                    <a:pt x="1255163" y="332202"/>
                  </a:lnTo>
                  <a:lnTo>
                    <a:pt x="1211661" y="306059"/>
                  </a:lnTo>
                  <a:lnTo>
                    <a:pt x="1176453" y="272794"/>
                  </a:lnTo>
                  <a:lnTo>
                    <a:pt x="1145577" y="246042"/>
                  </a:lnTo>
                  <a:lnTo>
                    <a:pt x="1105450" y="226849"/>
                  </a:lnTo>
                  <a:lnTo>
                    <a:pt x="1059098" y="215283"/>
                  </a:lnTo>
                  <a:lnTo>
                    <a:pt x="1009548" y="211413"/>
                  </a:lnTo>
                  <a:lnTo>
                    <a:pt x="960970" y="215132"/>
                  </a:lnTo>
                  <a:lnTo>
                    <a:pt x="915093" y="226329"/>
                  </a:lnTo>
                  <a:lnTo>
                    <a:pt x="874772" y="245061"/>
                  </a:lnTo>
                  <a:lnTo>
                    <a:pt x="842860" y="271383"/>
                  </a:lnTo>
                  <a:lnTo>
                    <a:pt x="822213" y="305354"/>
                  </a:lnTo>
                  <a:lnTo>
                    <a:pt x="804604" y="332653"/>
                  </a:lnTo>
                  <a:lnTo>
                    <a:pt x="774371" y="356540"/>
                  </a:lnTo>
                  <a:lnTo>
                    <a:pt x="733254" y="376323"/>
                  </a:lnTo>
                  <a:lnTo>
                    <a:pt x="682993" y="391309"/>
                  </a:lnTo>
                  <a:lnTo>
                    <a:pt x="625330" y="400809"/>
                  </a:lnTo>
                  <a:lnTo>
                    <a:pt x="562005" y="404129"/>
                  </a:lnTo>
                  <a:lnTo>
                    <a:pt x="517972" y="402603"/>
                  </a:lnTo>
                  <a:lnTo>
                    <a:pt x="472730" y="397892"/>
                  </a:lnTo>
                  <a:lnTo>
                    <a:pt x="426778" y="389800"/>
                  </a:lnTo>
                  <a:lnTo>
                    <a:pt x="380617" y="378126"/>
                  </a:lnTo>
                  <a:lnTo>
                    <a:pt x="334747" y="362674"/>
                  </a:lnTo>
                  <a:lnTo>
                    <a:pt x="289667" y="343244"/>
                  </a:lnTo>
                  <a:lnTo>
                    <a:pt x="245877" y="319640"/>
                  </a:lnTo>
                  <a:lnTo>
                    <a:pt x="203878" y="291662"/>
                  </a:lnTo>
                  <a:lnTo>
                    <a:pt x="164169" y="259113"/>
                  </a:lnTo>
                  <a:lnTo>
                    <a:pt x="91421" y="175917"/>
                  </a:lnTo>
                  <a:lnTo>
                    <a:pt x="40221" y="91592"/>
                  </a:lnTo>
                  <a:lnTo>
                    <a:pt x="9952" y="26249"/>
                  </a:lnTo>
                  <a:lnTo>
                    <a:pt x="0" y="0"/>
                  </a:lnTo>
                  <a:lnTo>
                    <a:pt x="2258965" y="0"/>
                  </a:lnTo>
                  <a:lnTo>
                    <a:pt x="2253602" y="71766"/>
                  </a:lnTo>
                  <a:lnTo>
                    <a:pt x="2232960" y="232390"/>
                  </a:lnTo>
                  <a:lnTo>
                    <a:pt x="2190206" y="399854"/>
                  </a:lnTo>
                  <a:lnTo>
                    <a:pt x="2118509" y="492142"/>
                  </a:lnTo>
                  <a:lnTo>
                    <a:pt x="2068887" y="500722"/>
                  </a:lnTo>
                  <a:lnTo>
                    <a:pt x="2049832" y="501353"/>
                  </a:lnTo>
                  <a:close/>
                </a:path>
              </a:pathLst>
            </a:custGeom>
            <a:solidFill>
              <a:srgbClr val="F4D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23221" y="112"/>
              <a:ext cx="1021080" cy="734060"/>
            </a:xfrm>
            <a:custGeom>
              <a:avLst/>
              <a:gdLst/>
              <a:ahLst/>
              <a:cxnLst/>
              <a:rect l="l" t="t" r="r" b="b"/>
              <a:pathLst>
                <a:path w="1021079" h="734060">
                  <a:moveTo>
                    <a:pt x="809682" y="733827"/>
                  </a:moveTo>
                  <a:lnTo>
                    <a:pt x="759501" y="730076"/>
                  </a:lnTo>
                  <a:lnTo>
                    <a:pt x="713958" y="718670"/>
                  </a:lnTo>
                  <a:lnTo>
                    <a:pt x="674756" y="699381"/>
                  </a:lnTo>
                  <a:lnTo>
                    <a:pt x="643597" y="671979"/>
                  </a:lnTo>
                  <a:lnTo>
                    <a:pt x="622182" y="636234"/>
                  </a:lnTo>
                  <a:lnTo>
                    <a:pt x="612215" y="591918"/>
                  </a:lnTo>
                  <a:lnTo>
                    <a:pt x="615396" y="538802"/>
                  </a:lnTo>
                  <a:lnTo>
                    <a:pt x="626110" y="476304"/>
                  </a:lnTo>
                  <a:lnTo>
                    <a:pt x="634100" y="420136"/>
                  </a:lnTo>
                  <a:lnTo>
                    <a:pt x="638216" y="370572"/>
                  </a:lnTo>
                  <a:lnTo>
                    <a:pt x="637308" y="327884"/>
                  </a:lnTo>
                  <a:lnTo>
                    <a:pt x="630226" y="292345"/>
                  </a:lnTo>
                  <a:lnTo>
                    <a:pt x="615819" y="264228"/>
                  </a:lnTo>
                  <a:lnTo>
                    <a:pt x="592936" y="243806"/>
                  </a:lnTo>
                  <a:lnTo>
                    <a:pt x="560428" y="231353"/>
                  </a:lnTo>
                  <a:lnTo>
                    <a:pt x="517144" y="227142"/>
                  </a:lnTo>
                  <a:lnTo>
                    <a:pt x="509318" y="227242"/>
                  </a:lnTo>
                  <a:lnTo>
                    <a:pt x="436464" y="238877"/>
                  </a:lnTo>
                  <a:lnTo>
                    <a:pt x="389985" y="257497"/>
                  </a:lnTo>
                  <a:lnTo>
                    <a:pt x="344521" y="281003"/>
                  </a:lnTo>
                  <a:lnTo>
                    <a:pt x="299952" y="305706"/>
                  </a:lnTo>
                  <a:lnTo>
                    <a:pt x="256157" y="327919"/>
                  </a:lnTo>
                  <a:lnTo>
                    <a:pt x="213016" y="343951"/>
                  </a:lnTo>
                  <a:lnTo>
                    <a:pt x="170409" y="350115"/>
                  </a:lnTo>
                  <a:lnTo>
                    <a:pt x="119025" y="338943"/>
                  </a:lnTo>
                  <a:lnTo>
                    <a:pt x="68037" y="300989"/>
                  </a:lnTo>
                  <a:lnTo>
                    <a:pt x="6731" y="195573"/>
                  </a:lnTo>
                  <a:lnTo>
                    <a:pt x="0" y="98595"/>
                  </a:lnTo>
                  <a:lnTo>
                    <a:pt x="17910" y="27567"/>
                  </a:lnTo>
                  <a:lnTo>
                    <a:pt x="30531" y="0"/>
                  </a:lnTo>
                  <a:lnTo>
                    <a:pt x="1020660" y="0"/>
                  </a:lnTo>
                  <a:lnTo>
                    <a:pt x="1020660" y="677834"/>
                  </a:lnTo>
                  <a:lnTo>
                    <a:pt x="969391" y="702004"/>
                  </a:lnTo>
                  <a:lnTo>
                    <a:pt x="916043" y="719538"/>
                  </a:lnTo>
                  <a:lnTo>
                    <a:pt x="862258" y="730219"/>
                  </a:lnTo>
                  <a:lnTo>
                    <a:pt x="809682" y="733827"/>
                  </a:lnTo>
                  <a:close/>
                </a:path>
              </a:pathLst>
            </a:custGeom>
            <a:solidFill>
              <a:srgbClr val="D48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2609" y="2991"/>
              <a:ext cx="2450465" cy="556260"/>
            </a:xfrm>
            <a:custGeom>
              <a:avLst/>
              <a:gdLst/>
              <a:ahLst/>
              <a:cxnLst/>
              <a:rect l="l" t="t" r="r" b="b"/>
              <a:pathLst>
                <a:path w="2450465" h="556260">
                  <a:moveTo>
                    <a:pt x="2445912" y="16840"/>
                  </a:moveTo>
                  <a:lnTo>
                    <a:pt x="2441346" y="16840"/>
                  </a:lnTo>
                  <a:lnTo>
                    <a:pt x="2438529" y="15329"/>
                  </a:lnTo>
                  <a:lnTo>
                    <a:pt x="2434320" y="8291"/>
                  </a:lnTo>
                  <a:lnTo>
                    <a:pt x="2435533" y="2653"/>
                  </a:lnTo>
                  <a:lnTo>
                    <a:pt x="2439670" y="0"/>
                  </a:lnTo>
                  <a:lnTo>
                    <a:pt x="2449942" y="0"/>
                  </a:lnTo>
                  <a:lnTo>
                    <a:pt x="2449829" y="2653"/>
                  </a:lnTo>
                  <a:lnTo>
                    <a:pt x="2449051" y="15366"/>
                  </a:lnTo>
                  <a:lnTo>
                    <a:pt x="2447588" y="16361"/>
                  </a:lnTo>
                  <a:lnTo>
                    <a:pt x="2445912" y="16840"/>
                  </a:lnTo>
                  <a:close/>
                </a:path>
                <a:path w="2450465" h="556260">
                  <a:moveTo>
                    <a:pt x="8466" y="16840"/>
                  </a:moveTo>
                  <a:lnTo>
                    <a:pt x="2947" y="14887"/>
                  </a:lnTo>
                  <a:lnTo>
                    <a:pt x="0" y="10230"/>
                  </a:lnTo>
                  <a:lnTo>
                    <a:pt x="135" y="4667"/>
                  </a:lnTo>
                  <a:lnTo>
                    <a:pt x="3865" y="0"/>
                  </a:lnTo>
                  <a:lnTo>
                    <a:pt x="13031" y="0"/>
                  </a:lnTo>
                  <a:lnTo>
                    <a:pt x="16777" y="4667"/>
                  </a:lnTo>
                  <a:lnTo>
                    <a:pt x="16942" y="10230"/>
                  </a:lnTo>
                  <a:lnTo>
                    <a:pt x="14010" y="14887"/>
                  </a:lnTo>
                  <a:lnTo>
                    <a:pt x="8466" y="16840"/>
                  </a:lnTo>
                  <a:close/>
                </a:path>
                <a:path w="2450465" h="556260">
                  <a:moveTo>
                    <a:pt x="51945" y="16840"/>
                  </a:moveTo>
                  <a:lnTo>
                    <a:pt x="46426" y="14887"/>
                  </a:lnTo>
                  <a:lnTo>
                    <a:pt x="43478" y="10230"/>
                  </a:lnTo>
                  <a:lnTo>
                    <a:pt x="43614" y="4667"/>
                  </a:lnTo>
                  <a:lnTo>
                    <a:pt x="47344" y="0"/>
                  </a:lnTo>
                  <a:lnTo>
                    <a:pt x="56510" y="0"/>
                  </a:lnTo>
                  <a:lnTo>
                    <a:pt x="60256" y="4667"/>
                  </a:lnTo>
                  <a:lnTo>
                    <a:pt x="60420" y="10230"/>
                  </a:lnTo>
                  <a:lnTo>
                    <a:pt x="57488" y="14887"/>
                  </a:lnTo>
                  <a:lnTo>
                    <a:pt x="51945" y="16840"/>
                  </a:lnTo>
                  <a:close/>
                </a:path>
                <a:path w="2450465" h="556260">
                  <a:moveTo>
                    <a:pt x="95423" y="16840"/>
                  </a:moveTo>
                  <a:lnTo>
                    <a:pt x="89906" y="14887"/>
                  </a:lnTo>
                  <a:lnTo>
                    <a:pt x="86970" y="10230"/>
                  </a:lnTo>
                  <a:lnTo>
                    <a:pt x="87137" y="4667"/>
                  </a:lnTo>
                  <a:lnTo>
                    <a:pt x="90929" y="0"/>
                  </a:lnTo>
                  <a:lnTo>
                    <a:pt x="99989" y="0"/>
                  </a:lnTo>
                  <a:lnTo>
                    <a:pt x="103735" y="4667"/>
                  </a:lnTo>
                  <a:lnTo>
                    <a:pt x="103899" y="10230"/>
                  </a:lnTo>
                  <a:lnTo>
                    <a:pt x="100967" y="14887"/>
                  </a:lnTo>
                  <a:lnTo>
                    <a:pt x="95423" y="16840"/>
                  </a:lnTo>
                  <a:close/>
                </a:path>
                <a:path w="2450465" h="556260">
                  <a:moveTo>
                    <a:pt x="139009" y="16840"/>
                  </a:moveTo>
                  <a:lnTo>
                    <a:pt x="133445" y="14887"/>
                  </a:lnTo>
                  <a:lnTo>
                    <a:pt x="130502" y="10230"/>
                  </a:lnTo>
                  <a:lnTo>
                    <a:pt x="130663" y="4667"/>
                  </a:lnTo>
                  <a:lnTo>
                    <a:pt x="134408" y="0"/>
                  </a:lnTo>
                  <a:lnTo>
                    <a:pt x="143574" y="0"/>
                  </a:lnTo>
                  <a:lnTo>
                    <a:pt x="147305" y="4667"/>
                  </a:lnTo>
                  <a:lnTo>
                    <a:pt x="147444" y="10230"/>
                  </a:lnTo>
                  <a:lnTo>
                    <a:pt x="144508" y="14887"/>
                  </a:lnTo>
                  <a:lnTo>
                    <a:pt x="139009" y="16840"/>
                  </a:lnTo>
                  <a:close/>
                </a:path>
                <a:path w="2450465" h="556260">
                  <a:moveTo>
                    <a:pt x="182488" y="16840"/>
                  </a:moveTo>
                  <a:lnTo>
                    <a:pt x="176924" y="14887"/>
                  </a:lnTo>
                  <a:lnTo>
                    <a:pt x="173981" y="10230"/>
                  </a:lnTo>
                  <a:lnTo>
                    <a:pt x="174142" y="4667"/>
                  </a:lnTo>
                  <a:lnTo>
                    <a:pt x="177887" y="0"/>
                  </a:lnTo>
                  <a:lnTo>
                    <a:pt x="187053" y="0"/>
                  </a:lnTo>
                  <a:lnTo>
                    <a:pt x="190804" y="4667"/>
                  </a:lnTo>
                  <a:lnTo>
                    <a:pt x="190950" y="10230"/>
                  </a:lnTo>
                  <a:lnTo>
                    <a:pt x="188006" y="14887"/>
                  </a:lnTo>
                  <a:lnTo>
                    <a:pt x="182488" y="16840"/>
                  </a:lnTo>
                  <a:close/>
                </a:path>
                <a:path w="2450465" h="556260">
                  <a:moveTo>
                    <a:pt x="225967" y="16840"/>
                  </a:moveTo>
                  <a:lnTo>
                    <a:pt x="220402" y="14887"/>
                  </a:lnTo>
                  <a:lnTo>
                    <a:pt x="217460" y="10230"/>
                  </a:lnTo>
                  <a:lnTo>
                    <a:pt x="217620" y="4667"/>
                  </a:lnTo>
                  <a:lnTo>
                    <a:pt x="221365" y="0"/>
                  </a:lnTo>
                  <a:lnTo>
                    <a:pt x="230532" y="0"/>
                  </a:lnTo>
                  <a:lnTo>
                    <a:pt x="234298" y="4667"/>
                  </a:lnTo>
                  <a:lnTo>
                    <a:pt x="234469" y="10230"/>
                  </a:lnTo>
                  <a:lnTo>
                    <a:pt x="231530" y="14887"/>
                  </a:lnTo>
                  <a:lnTo>
                    <a:pt x="225967" y="16840"/>
                  </a:lnTo>
                  <a:close/>
                </a:path>
                <a:path w="2450465" h="556260">
                  <a:moveTo>
                    <a:pt x="269445" y="16840"/>
                  </a:moveTo>
                  <a:lnTo>
                    <a:pt x="263882" y="14887"/>
                  </a:lnTo>
                  <a:lnTo>
                    <a:pt x="260943" y="10230"/>
                  </a:lnTo>
                  <a:lnTo>
                    <a:pt x="261114" y="4667"/>
                  </a:lnTo>
                  <a:lnTo>
                    <a:pt x="264880" y="0"/>
                  </a:lnTo>
                  <a:lnTo>
                    <a:pt x="274046" y="0"/>
                  </a:lnTo>
                  <a:lnTo>
                    <a:pt x="277792" y="4667"/>
                  </a:lnTo>
                  <a:lnTo>
                    <a:pt x="277952" y="10230"/>
                  </a:lnTo>
                  <a:lnTo>
                    <a:pt x="275009" y="14887"/>
                  </a:lnTo>
                  <a:lnTo>
                    <a:pt x="269445" y="16840"/>
                  </a:lnTo>
                  <a:close/>
                </a:path>
                <a:path w="2450465" h="556260">
                  <a:moveTo>
                    <a:pt x="312924" y="16840"/>
                  </a:moveTo>
                  <a:lnTo>
                    <a:pt x="307425" y="14887"/>
                  </a:lnTo>
                  <a:lnTo>
                    <a:pt x="304488" y="10230"/>
                  </a:lnTo>
                  <a:lnTo>
                    <a:pt x="304628" y="4667"/>
                  </a:lnTo>
                  <a:lnTo>
                    <a:pt x="308358" y="0"/>
                  </a:lnTo>
                  <a:lnTo>
                    <a:pt x="317525" y="0"/>
                  </a:lnTo>
                  <a:lnTo>
                    <a:pt x="321270" y="4667"/>
                  </a:lnTo>
                  <a:lnTo>
                    <a:pt x="321431" y="10230"/>
                  </a:lnTo>
                  <a:lnTo>
                    <a:pt x="318488" y="14887"/>
                  </a:lnTo>
                  <a:lnTo>
                    <a:pt x="312924" y="16840"/>
                  </a:lnTo>
                  <a:close/>
                </a:path>
                <a:path w="2450465" h="556260">
                  <a:moveTo>
                    <a:pt x="356403" y="16840"/>
                  </a:moveTo>
                  <a:lnTo>
                    <a:pt x="350904" y="14887"/>
                  </a:lnTo>
                  <a:lnTo>
                    <a:pt x="347967" y="10230"/>
                  </a:lnTo>
                  <a:lnTo>
                    <a:pt x="348106" y="4667"/>
                  </a:lnTo>
                  <a:lnTo>
                    <a:pt x="351837" y="0"/>
                  </a:lnTo>
                  <a:lnTo>
                    <a:pt x="361004" y="0"/>
                  </a:lnTo>
                  <a:lnTo>
                    <a:pt x="364749" y="4667"/>
                  </a:lnTo>
                  <a:lnTo>
                    <a:pt x="364909" y="10230"/>
                  </a:lnTo>
                  <a:lnTo>
                    <a:pt x="361967" y="14887"/>
                  </a:lnTo>
                  <a:lnTo>
                    <a:pt x="356403" y="16840"/>
                  </a:lnTo>
                  <a:close/>
                </a:path>
                <a:path w="2450465" h="556260">
                  <a:moveTo>
                    <a:pt x="399988" y="16840"/>
                  </a:moveTo>
                  <a:lnTo>
                    <a:pt x="394445" y="14887"/>
                  </a:lnTo>
                  <a:lnTo>
                    <a:pt x="391513" y="10230"/>
                  </a:lnTo>
                  <a:lnTo>
                    <a:pt x="391677" y="4667"/>
                  </a:lnTo>
                  <a:lnTo>
                    <a:pt x="395423" y="0"/>
                  </a:lnTo>
                  <a:lnTo>
                    <a:pt x="404482" y="0"/>
                  </a:lnTo>
                  <a:lnTo>
                    <a:pt x="408229" y="4667"/>
                  </a:lnTo>
                  <a:lnTo>
                    <a:pt x="408401" y="10230"/>
                  </a:lnTo>
                  <a:lnTo>
                    <a:pt x="405491" y="14887"/>
                  </a:lnTo>
                  <a:lnTo>
                    <a:pt x="399988" y="16840"/>
                  </a:lnTo>
                  <a:close/>
                </a:path>
                <a:path w="2450465" h="556260">
                  <a:moveTo>
                    <a:pt x="443467" y="16840"/>
                  </a:moveTo>
                  <a:lnTo>
                    <a:pt x="437923" y="14887"/>
                  </a:lnTo>
                  <a:lnTo>
                    <a:pt x="434991" y="10230"/>
                  </a:lnTo>
                  <a:lnTo>
                    <a:pt x="435156" y="4667"/>
                  </a:lnTo>
                  <a:lnTo>
                    <a:pt x="438901" y="0"/>
                  </a:lnTo>
                  <a:lnTo>
                    <a:pt x="448068" y="0"/>
                  </a:lnTo>
                  <a:lnTo>
                    <a:pt x="451798" y="4667"/>
                  </a:lnTo>
                  <a:lnTo>
                    <a:pt x="451933" y="10230"/>
                  </a:lnTo>
                  <a:lnTo>
                    <a:pt x="448986" y="14887"/>
                  </a:lnTo>
                  <a:lnTo>
                    <a:pt x="443467" y="16840"/>
                  </a:lnTo>
                  <a:close/>
                </a:path>
                <a:path w="2450465" h="556260">
                  <a:moveTo>
                    <a:pt x="486945" y="16840"/>
                  </a:moveTo>
                  <a:lnTo>
                    <a:pt x="481402" y="14887"/>
                  </a:lnTo>
                  <a:lnTo>
                    <a:pt x="478470" y="10230"/>
                  </a:lnTo>
                  <a:lnTo>
                    <a:pt x="478634" y="4667"/>
                  </a:lnTo>
                  <a:lnTo>
                    <a:pt x="482380" y="0"/>
                  </a:lnTo>
                  <a:lnTo>
                    <a:pt x="491547" y="0"/>
                  </a:lnTo>
                  <a:lnTo>
                    <a:pt x="495277" y="4667"/>
                  </a:lnTo>
                  <a:lnTo>
                    <a:pt x="495412" y="10230"/>
                  </a:lnTo>
                  <a:lnTo>
                    <a:pt x="492465" y="14887"/>
                  </a:lnTo>
                  <a:lnTo>
                    <a:pt x="486945" y="16840"/>
                  </a:lnTo>
                  <a:close/>
                </a:path>
                <a:path w="2450465" h="556260">
                  <a:moveTo>
                    <a:pt x="530424" y="16840"/>
                  </a:moveTo>
                  <a:lnTo>
                    <a:pt x="524881" y="14887"/>
                  </a:lnTo>
                  <a:lnTo>
                    <a:pt x="521949" y="10230"/>
                  </a:lnTo>
                  <a:lnTo>
                    <a:pt x="522113" y="4667"/>
                  </a:lnTo>
                  <a:lnTo>
                    <a:pt x="525859" y="0"/>
                  </a:lnTo>
                  <a:lnTo>
                    <a:pt x="535025" y="0"/>
                  </a:lnTo>
                  <a:lnTo>
                    <a:pt x="538770" y="4667"/>
                  </a:lnTo>
                  <a:lnTo>
                    <a:pt x="538931" y="10230"/>
                  </a:lnTo>
                  <a:lnTo>
                    <a:pt x="535988" y="14887"/>
                  </a:lnTo>
                  <a:lnTo>
                    <a:pt x="530424" y="16840"/>
                  </a:lnTo>
                  <a:close/>
                </a:path>
                <a:path w="2450465" h="556260">
                  <a:moveTo>
                    <a:pt x="573938" y="16840"/>
                  </a:moveTo>
                  <a:lnTo>
                    <a:pt x="568375" y="14887"/>
                  </a:lnTo>
                  <a:lnTo>
                    <a:pt x="565432" y="10230"/>
                  </a:lnTo>
                  <a:lnTo>
                    <a:pt x="565592" y="4667"/>
                  </a:lnTo>
                  <a:lnTo>
                    <a:pt x="569337" y="0"/>
                  </a:lnTo>
                  <a:lnTo>
                    <a:pt x="578504" y="0"/>
                  </a:lnTo>
                  <a:lnTo>
                    <a:pt x="582250" y="4667"/>
                  </a:lnTo>
                  <a:lnTo>
                    <a:pt x="582414" y="10230"/>
                  </a:lnTo>
                  <a:lnTo>
                    <a:pt x="579482" y="14887"/>
                  </a:lnTo>
                  <a:lnTo>
                    <a:pt x="573938" y="16840"/>
                  </a:lnTo>
                  <a:close/>
                </a:path>
                <a:path w="2450465" h="556260">
                  <a:moveTo>
                    <a:pt x="617417" y="16840"/>
                  </a:moveTo>
                  <a:lnTo>
                    <a:pt x="611898" y="14887"/>
                  </a:lnTo>
                  <a:lnTo>
                    <a:pt x="608951" y="10230"/>
                  </a:lnTo>
                  <a:lnTo>
                    <a:pt x="609086" y="4667"/>
                  </a:lnTo>
                  <a:lnTo>
                    <a:pt x="612816" y="0"/>
                  </a:lnTo>
                  <a:lnTo>
                    <a:pt x="621983" y="0"/>
                  </a:lnTo>
                  <a:lnTo>
                    <a:pt x="625728" y="4667"/>
                  </a:lnTo>
                  <a:lnTo>
                    <a:pt x="625893" y="10230"/>
                  </a:lnTo>
                  <a:lnTo>
                    <a:pt x="622961" y="14887"/>
                  </a:lnTo>
                  <a:lnTo>
                    <a:pt x="617417" y="16840"/>
                  </a:lnTo>
                  <a:close/>
                </a:path>
                <a:path w="2450465" h="556260">
                  <a:moveTo>
                    <a:pt x="660896" y="16840"/>
                  </a:moveTo>
                  <a:lnTo>
                    <a:pt x="655377" y="14887"/>
                  </a:lnTo>
                  <a:lnTo>
                    <a:pt x="652429" y="10230"/>
                  </a:lnTo>
                  <a:lnTo>
                    <a:pt x="652565" y="4667"/>
                  </a:lnTo>
                  <a:lnTo>
                    <a:pt x="656295" y="0"/>
                  </a:lnTo>
                  <a:lnTo>
                    <a:pt x="665462" y="0"/>
                  </a:lnTo>
                  <a:lnTo>
                    <a:pt x="669207" y="4667"/>
                  </a:lnTo>
                  <a:lnTo>
                    <a:pt x="669371" y="10230"/>
                  </a:lnTo>
                  <a:lnTo>
                    <a:pt x="666439" y="14887"/>
                  </a:lnTo>
                  <a:lnTo>
                    <a:pt x="660896" y="16840"/>
                  </a:lnTo>
                  <a:close/>
                </a:path>
                <a:path w="2450465" h="556260">
                  <a:moveTo>
                    <a:pt x="704481" y="16840"/>
                  </a:moveTo>
                  <a:lnTo>
                    <a:pt x="698918" y="14887"/>
                  </a:lnTo>
                  <a:lnTo>
                    <a:pt x="695975" y="10230"/>
                  </a:lnTo>
                  <a:lnTo>
                    <a:pt x="696136" y="4667"/>
                  </a:lnTo>
                  <a:lnTo>
                    <a:pt x="699881" y="0"/>
                  </a:lnTo>
                  <a:lnTo>
                    <a:pt x="708940" y="0"/>
                  </a:lnTo>
                  <a:lnTo>
                    <a:pt x="712687" y="4667"/>
                  </a:lnTo>
                  <a:lnTo>
                    <a:pt x="712864" y="10230"/>
                  </a:lnTo>
                  <a:lnTo>
                    <a:pt x="709963" y="14887"/>
                  </a:lnTo>
                  <a:lnTo>
                    <a:pt x="704481" y="16840"/>
                  </a:lnTo>
                  <a:close/>
                </a:path>
                <a:path w="2450465" h="556260">
                  <a:moveTo>
                    <a:pt x="747960" y="16840"/>
                  </a:moveTo>
                  <a:lnTo>
                    <a:pt x="742396" y="14887"/>
                  </a:lnTo>
                  <a:lnTo>
                    <a:pt x="739454" y="10230"/>
                  </a:lnTo>
                  <a:lnTo>
                    <a:pt x="739614" y="4667"/>
                  </a:lnTo>
                  <a:lnTo>
                    <a:pt x="743359" y="0"/>
                  </a:lnTo>
                  <a:lnTo>
                    <a:pt x="752526" y="0"/>
                  </a:lnTo>
                  <a:lnTo>
                    <a:pt x="756256" y="4667"/>
                  </a:lnTo>
                  <a:lnTo>
                    <a:pt x="756396" y="10230"/>
                  </a:lnTo>
                  <a:lnTo>
                    <a:pt x="753459" y="14887"/>
                  </a:lnTo>
                  <a:lnTo>
                    <a:pt x="747960" y="16840"/>
                  </a:lnTo>
                  <a:close/>
                </a:path>
                <a:path w="2450465" h="556260">
                  <a:moveTo>
                    <a:pt x="791439" y="16840"/>
                  </a:moveTo>
                  <a:lnTo>
                    <a:pt x="785875" y="14887"/>
                  </a:lnTo>
                  <a:lnTo>
                    <a:pt x="782932" y="10230"/>
                  </a:lnTo>
                  <a:lnTo>
                    <a:pt x="783093" y="4667"/>
                  </a:lnTo>
                  <a:lnTo>
                    <a:pt x="786838" y="0"/>
                  </a:lnTo>
                  <a:lnTo>
                    <a:pt x="796005" y="0"/>
                  </a:lnTo>
                  <a:lnTo>
                    <a:pt x="799750" y="4667"/>
                  </a:lnTo>
                  <a:lnTo>
                    <a:pt x="799888" y="10230"/>
                  </a:lnTo>
                  <a:lnTo>
                    <a:pt x="796943" y="14887"/>
                  </a:lnTo>
                  <a:lnTo>
                    <a:pt x="791439" y="16840"/>
                  </a:lnTo>
                  <a:close/>
                </a:path>
                <a:path w="2450465" h="556260">
                  <a:moveTo>
                    <a:pt x="834918" y="16840"/>
                  </a:moveTo>
                  <a:lnTo>
                    <a:pt x="829354" y="14887"/>
                  </a:lnTo>
                  <a:lnTo>
                    <a:pt x="826411" y="10230"/>
                  </a:lnTo>
                  <a:lnTo>
                    <a:pt x="826572" y="4667"/>
                  </a:lnTo>
                  <a:lnTo>
                    <a:pt x="830316" y="0"/>
                  </a:lnTo>
                  <a:lnTo>
                    <a:pt x="839483" y="0"/>
                  </a:lnTo>
                  <a:lnTo>
                    <a:pt x="843249" y="4667"/>
                  </a:lnTo>
                  <a:lnTo>
                    <a:pt x="843420" y="10230"/>
                  </a:lnTo>
                  <a:lnTo>
                    <a:pt x="840481" y="14887"/>
                  </a:lnTo>
                  <a:lnTo>
                    <a:pt x="834918" y="16840"/>
                  </a:lnTo>
                  <a:close/>
                </a:path>
                <a:path w="2450465" h="556260">
                  <a:moveTo>
                    <a:pt x="878397" y="16840"/>
                  </a:moveTo>
                  <a:lnTo>
                    <a:pt x="872833" y="14887"/>
                  </a:lnTo>
                  <a:lnTo>
                    <a:pt x="869894" y="10230"/>
                  </a:lnTo>
                  <a:lnTo>
                    <a:pt x="870065" y="4667"/>
                  </a:lnTo>
                  <a:lnTo>
                    <a:pt x="873831" y="0"/>
                  </a:lnTo>
                  <a:lnTo>
                    <a:pt x="882997" y="0"/>
                  </a:lnTo>
                  <a:lnTo>
                    <a:pt x="886743" y="4667"/>
                  </a:lnTo>
                  <a:lnTo>
                    <a:pt x="886903" y="10230"/>
                  </a:lnTo>
                  <a:lnTo>
                    <a:pt x="883961" y="14887"/>
                  </a:lnTo>
                  <a:lnTo>
                    <a:pt x="878397" y="16840"/>
                  </a:lnTo>
                  <a:close/>
                </a:path>
                <a:path w="2450465" h="556260">
                  <a:moveTo>
                    <a:pt x="921875" y="16840"/>
                  </a:moveTo>
                  <a:lnTo>
                    <a:pt x="916372" y="14887"/>
                  </a:lnTo>
                  <a:lnTo>
                    <a:pt x="913426" y="10230"/>
                  </a:lnTo>
                  <a:lnTo>
                    <a:pt x="913564" y="4667"/>
                  </a:lnTo>
                  <a:lnTo>
                    <a:pt x="917309" y="0"/>
                  </a:lnTo>
                  <a:lnTo>
                    <a:pt x="926476" y="0"/>
                  </a:lnTo>
                  <a:lnTo>
                    <a:pt x="930221" y="4667"/>
                  </a:lnTo>
                  <a:lnTo>
                    <a:pt x="930382" y="10230"/>
                  </a:lnTo>
                  <a:lnTo>
                    <a:pt x="927439" y="14887"/>
                  </a:lnTo>
                  <a:lnTo>
                    <a:pt x="921875" y="16840"/>
                  </a:lnTo>
                  <a:close/>
                </a:path>
                <a:path w="2450465" h="556260">
                  <a:moveTo>
                    <a:pt x="965354" y="16840"/>
                  </a:moveTo>
                  <a:lnTo>
                    <a:pt x="959855" y="14887"/>
                  </a:lnTo>
                  <a:lnTo>
                    <a:pt x="956918" y="10230"/>
                  </a:lnTo>
                  <a:lnTo>
                    <a:pt x="957058" y="4667"/>
                  </a:lnTo>
                  <a:lnTo>
                    <a:pt x="960788" y="0"/>
                  </a:lnTo>
                  <a:lnTo>
                    <a:pt x="969955" y="0"/>
                  </a:lnTo>
                  <a:lnTo>
                    <a:pt x="973700" y="4667"/>
                  </a:lnTo>
                  <a:lnTo>
                    <a:pt x="973860" y="10230"/>
                  </a:lnTo>
                  <a:lnTo>
                    <a:pt x="970918" y="14887"/>
                  </a:lnTo>
                  <a:lnTo>
                    <a:pt x="965354" y="16840"/>
                  </a:lnTo>
                  <a:close/>
                </a:path>
                <a:path w="2450465" h="556260">
                  <a:moveTo>
                    <a:pt x="1008940" y="16840"/>
                  </a:moveTo>
                  <a:lnTo>
                    <a:pt x="1003396" y="14887"/>
                  </a:lnTo>
                  <a:lnTo>
                    <a:pt x="1000464" y="10230"/>
                  </a:lnTo>
                  <a:lnTo>
                    <a:pt x="1000628" y="4667"/>
                  </a:lnTo>
                  <a:lnTo>
                    <a:pt x="1004374" y="0"/>
                  </a:lnTo>
                  <a:lnTo>
                    <a:pt x="1013433" y="0"/>
                  </a:lnTo>
                  <a:lnTo>
                    <a:pt x="1017180" y="4667"/>
                  </a:lnTo>
                  <a:lnTo>
                    <a:pt x="1017352" y="10230"/>
                  </a:lnTo>
                  <a:lnTo>
                    <a:pt x="1014442" y="14887"/>
                  </a:lnTo>
                  <a:lnTo>
                    <a:pt x="1008940" y="16840"/>
                  </a:lnTo>
                  <a:close/>
                </a:path>
                <a:path w="2450465" h="556260">
                  <a:moveTo>
                    <a:pt x="1052418" y="16840"/>
                  </a:moveTo>
                  <a:lnTo>
                    <a:pt x="1046875" y="14887"/>
                  </a:lnTo>
                  <a:lnTo>
                    <a:pt x="1043943" y="10230"/>
                  </a:lnTo>
                  <a:lnTo>
                    <a:pt x="1044107" y="4667"/>
                  </a:lnTo>
                  <a:lnTo>
                    <a:pt x="1047853" y="0"/>
                  </a:lnTo>
                  <a:lnTo>
                    <a:pt x="1057020" y="0"/>
                  </a:lnTo>
                  <a:lnTo>
                    <a:pt x="1060749" y="4667"/>
                  </a:lnTo>
                  <a:lnTo>
                    <a:pt x="1060885" y="10230"/>
                  </a:lnTo>
                  <a:lnTo>
                    <a:pt x="1057937" y="14887"/>
                  </a:lnTo>
                  <a:lnTo>
                    <a:pt x="1052418" y="16840"/>
                  </a:lnTo>
                  <a:close/>
                </a:path>
                <a:path w="2450465" h="556260">
                  <a:moveTo>
                    <a:pt x="1095897" y="16840"/>
                  </a:moveTo>
                  <a:lnTo>
                    <a:pt x="1090353" y="14887"/>
                  </a:lnTo>
                  <a:lnTo>
                    <a:pt x="1087421" y="10230"/>
                  </a:lnTo>
                  <a:lnTo>
                    <a:pt x="1087586" y="4667"/>
                  </a:lnTo>
                  <a:lnTo>
                    <a:pt x="1091331" y="0"/>
                  </a:lnTo>
                  <a:lnTo>
                    <a:pt x="1100497" y="0"/>
                  </a:lnTo>
                  <a:lnTo>
                    <a:pt x="1104228" y="4667"/>
                  </a:lnTo>
                  <a:lnTo>
                    <a:pt x="1104363" y="10230"/>
                  </a:lnTo>
                  <a:lnTo>
                    <a:pt x="1101416" y="14887"/>
                  </a:lnTo>
                  <a:lnTo>
                    <a:pt x="1095897" y="16840"/>
                  </a:lnTo>
                  <a:close/>
                </a:path>
                <a:path w="2450465" h="556260">
                  <a:moveTo>
                    <a:pt x="1139376" y="16840"/>
                  </a:moveTo>
                  <a:lnTo>
                    <a:pt x="1133832" y="14887"/>
                  </a:lnTo>
                  <a:lnTo>
                    <a:pt x="1130900" y="10230"/>
                  </a:lnTo>
                  <a:lnTo>
                    <a:pt x="1131064" y="4667"/>
                  </a:lnTo>
                  <a:lnTo>
                    <a:pt x="1134810" y="0"/>
                  </a:lnTo>
                  <a:lnTo>
                    <a:pt x="1143976" y="0"/>
                  </a:lnTo>
                  <a:lnTo>
                    <a:pt x="1147722" y="4667"/>
                  </a:lnTo>
                  <a:lnTo>
                    <a:pt x="1147882" y="10230"/>
                  </a:lnTo>
                  <a:lnTo>
                    <a:pt x="1144940" y="14887"/>
                  </a:lnTo>
                  <a:lnTo>
                    <a:pt x="1139376" y="16840"/>
                  </a:lnTo>
                  <a:close/>
                </a:path>
                <a:path w="2450465" h="556260">
                  <a:moveTo>
                    <a:pt x="1182890" y="16840"/>
                  </a:moveTo>
                  <a:lnTo>
                    <a:pt x="1177371" y="14887"/>
                  </a:lnTo>
                  <a:lnTo>
                    <a:pt x="1174423" y="10230"/>
                  </a:lnTo>
                  <a:lnTo>
                    <a:pt x="1174559" y="4667"/>
                  </a:lnTo>
                  <a:lnTo>
                    <a:pt x="1178289" y="0"/>
                  </a:lnTo>
                  <a:lnTo>
                    <a:pt x="1187455" y="0"/>
                  </a:lnTo>
                  <a:lnTo>
                    <a:pt x="1191201" y="4667"/>
                  </a:lnTo>
                  <a:lnTo>
                    <a:pt x="1191365" y="10230"/>
                  </a:lnTo>
                  <a:lnTo>
                    <a:pt x="1188433" y="14887"/>
                  </a:lnTo>
                  <a:lnTo>
                    <a:pt x="1182890" y="16840"/>
                  </a:lnTo>
                  <a:close/>
                </a:path>
                <a:path w="2450465" h="556260">
                  <a:moveTo>
                    <a:pt x="1226369" y="16840"/>
                  </a:moveTo>
                  <a:lnTo>
                    <a:pt x="1220850" y="14887"/>
                  </a:lnTo>
                  <a:lnTo>
                    <a:pt x="1217902" y="10230"/>
                  </a:lnTo>
                  <a:lnTo>
                    <a:pt x="1218037" y="4667"/>
                  </a:lnTo>
                  <a:lnTo>
                    <a:pt x="1221767" y="0"/>
                  </a:lnTo>
                  <a:lnTo>
                    <a:pt x="1230934" y="0"/>
                  </a:lnTo>
                  <a:lnTo>
                    <a:pt x="1234680" y="4667"/>
                  </a:lnTo>
                  <a:lnTo>
                    <a:pt x="1234844" y="10230"/>
                  </a:lnTo>
                  <a:lnTo>
                    <a:pt x="1231912" y="14887"/>
                  </a:lnTo>
                  <a:lnTo>
                    <a:pt x="1226369" y="16840"/>
                  </a:lnTo>
                  <a:close/>
                </a:path>
                <a:path w="2450465" h="556260">
                  <a:moveTo>
                    <a:pt x="1269847" y="16840"/>
                  </a:moveTo>
                  <a:lnTo>
                    <a:pt x="1264328" y="14887"/>
                  </a:lnTo>
                  <a:lnTo>
                    <a:pt x="1261381" y="10230"/>
                  </a:lnTo>
                  <a:lnTo>
                    <a:pt x="1261516" y="4667"/>
                  </a:lnTo>
                  <a:lnTo>
                    <a:pt x="1265246" y="0"/>
                  </a:lnTo>
                  <a:lnTo>
                    <a:pt x="1274412" y="0"/>
                  </a:lnTo>
                  <a:lnTo>
                    <a:pt x="1278158" y="4667"/>
                  </a:lnTo>
                  <a:lnTo>
                    <a:pt x="1278323" y="10230"/>
                  </a:lnTo>
                  <a:lnTo>
                    <a:pt x="1275391" y="14887"/>
                  </a:lnTo>
                  <a:lnTo>
                    <a:pt x="1269847" y="16840"/>
                  </a:lnTo>
                  <a:close/>
                </a:path>
                <a:path w="2450465" h="556260">
                  <a:moveTo>
                    <a:pt x="1313433" y="16840"/>
                  </a:moveTo>
                  <a:lnTo>
                    <a:pt x="1307869" y="14887"/>
                  </a:lnTo>
                  <a:lnTo>
                    <a:pt x="1304926" y="10230"/>
                  </a:lnTo>
                  <a:lnTo>
                    <a:pt x="1305087" y="4667"/>
                  </a:lnTo>
                  <a:lnTo>
                    <a:pt x="1308832" y="0"/>
                  </a:lnTo>
                  <a:lnTo>
                    <a:pt x="1317891" y="0"/>
                  </a:lnTo>
                  <a:lnTo>
                    <a:pt x="1321638" y="4667"/>
                  </a:lnTo>
                  <a:lnTo>
                    <a:pt x="1321815" y="10230"/>
                  </a:lnTo>
                  <a:lnTo>
                    <a:pt x="1318914" y="14887"/>
                  </a:lnTo>
                  <a:lnTo>
                    <a:pt x="1313433" y="16840"/>
                  </a:lnTo>
                  <a:close/>
                </a:path>
                <a:path w="2450465" h="556260">
                  <a:moveTo>
                    <a:pt x="1356912" y="16840"/>
                  </a:moveTo>
                  <a:lnTo>
                    <a:pt x="1351348" y="14887"/>
                  </a:lnTo>
                  <a:lnTo>
                    <a:pt x="1348405" y="10230"/>
                  </a:lnTo>
                  <a:lnTo>
                    <a:pt x="1348566" y="4667"/>
                  </a:lnTo>
                  <a:lnTo>
                    <a:pt x="1352311" y="0"/>
                  </a:lnTo>
                  <a:lnTo>
                    <a:pt x="1361477" y="0"/>
                  </a:lnTo>
                  <a:lnTo>
                    <a:pt x="1365208" y="4667"/>
                  </a:lnTo>
                  <a:lnTo>
                    <a:pt x="1365347" y="10230"/>
                  </a:lnTo>
                  <a:lnTo>
                    <a:pt x="1362410" y="14887"/>
                  </a:lnTo>
                  <a:lnTo>
                    <a:pt x="1356912" y="16840"/>
                  </a:lnTo>
                  <a:close/>
                </a:path>
                <a:path w="2450465" h="556260">
                  <a:moveTo>
                    <a:pt x="1400390" y="16840"/>
                  </a:moveTo>
                  <a:lnTo>
                    <a:pt x="1394826" y="14887"/>
                  </a:lnTo>
                  <a:lnTo>
                    <a:pt x="1391883" y="10230"/>
                  </a:lnTo>
                  <a:lnTo>
                    <a:pt x="1392044" y="4667"/>
                  </a:lnTo>
                  <a:lnTo>
                    <a:pt x="1395789" y="0"/>
                  </a:lnTo>
                  <a:lnTo>
                    <a:pt x="1404955" y="0"/>
                  </a:lnTo>
                  <a:lnTo>
                    <a:pt x="1408686" y="4667"/>
                  </a:lnTo>
                  <a:lnTo>
                    <a:pt x="1408825" y="10230"/>
                  </a:lnTo>
                  <a:lnTo>
                    <a:pt x="1405889" y="14887"/>
                  </a:lnTo>
                  <a:lnTo>
                    <a:pt x="1400390" y="16840"/>
                  </a:lnTo>
                  <a:close/>
                </a:path>
                <a:path w="2450465" h="556260">
                  <a:moveTo>
                    <a:pt x="1443869" y="16840"/>
                  </a:moveTo>
                  <a:lnTo>
                    <a:pt x="1438305" y="14887"/>
                  </a:lnTo>
                  <a:lnTo>
                    <a:pt x="1435362" y="10230"/>
                  </a:lnTo>
                  <a:lnTo>
                    <a:pt x="1435523" y="4667"/>
                  </a:lnTo>
                  <a:lnTo>
                    <a:pt x="1439268" y="0"/>
                  </a:lnTo>
                  <a:lnTo>
                    <a:pt x="1448434" y="0"/>
                  </a:lnTo>
                  <a:lnTo>
                    <a:pt x="1452200" y="4667"/>
                  </a:lnTo>
                  <a:lnTo>
                    <a:pt x="1452371" y="10230"/>
                  </a:lnTo>
                  <a:lnTo>
                    <a:pt x="1449433" y="14887"/>
                  </a:lnTo>
                  <a:lnTo>
                    <a:pt x="1443869" y="16840"/>
                  </a:lnTo>
                  <a:close/>
                </a:path>
                <a:path w="2450465" h="556260">
                  <a:moveTo>
                    <a:pt x="1487347" y="16840"/>
                  </a:moveTo>
                  <a:lnTo>
                    <a:pt x="1481829" y="14887"/>
                  </a:lnTo>
                  <a:lnTo>
                    <a:pt x="1478885" y="10230"/>
                  </a:lnTo>
                  <a:lnTo>
                    <a:pt x="1479032" y="4667"/>
                  </a:lnTo>
                  <a:lnTo>
                    <a:pt x="1482782" y="0"/>
                  </a:lnTo>
                  <a:lnTo>
                    <a:pt x="1491913" y="0"/>
                  </a:lnTo>
                  <a:lnTo>
                    <a:pt x="1495679" y="4667"/>
                  </a:lnTo>
                  <a:lnTo>
                    <a:pt x="1495850" y="10230"/>
                  </a:lnTo>
                  <a:lnTo>
                    <a:pt x="1492911" y="14887"/>
                  </a:lnTo>
                  <a:lnTo>
                    <a:pt x="1487347" y="16840"/>
                  </a:lnTo>
                  <a:close/>
                </a:path>
                <a:path w="2450465" h="556260">
                  <a:moveTo>
                    <a:pt x="1530826" y="16840"/>
                  </a:moveTo>
                  <a:lnTo>
                    <a:pt x="1525308" y="14887"/>
                  </a:lnTo>
                  <a:lnTo>
                    <a:pt x="1522364" y="10230"/>
                  </a:lnTo>
                  <a:lnTo>
                    <a:pt x="1522510" y="4667"/>
                  </a:lnTo>
                  <a:lnTo>
                    <a:pt x="1526261" y="0"/>
                  </a:lnTo>
                  <a:lnTo>
                    <a:pt x="1535427" y="0"/>
                  </a:lnTo>
                  <a:lnTo>
                    <a:pt x="1539172" y="4667"/>
                  </a:lnTo>
                  <a:lnTo>
                    <a:pt x="1539333" y="10230"/>
                  </a:lnTo>
                  <a:lnTo>
                    <a:pt x="1536390" y="14887"/>
                  </a:lnTo>
                  <a:lnTo>
                    <a:pt x="1530826" y="16840"/>
                  </a:lnTo>
                  <a:close/>
                </a:path>
                <a:path w="2450465" h="556260">
                  <a:moveTo>
                    <a:pt x="1574305" y="16840"/>
                  </a:moveTo>
                  <a:lnTo>
                    <a:pt x="1568807" y="14887"/>
                  </a:lnTo>
                  <a:lnTo>
                    <a:pt x="1565870" y="10230"/>
                  </a:lnTo>
                  <a:lnTo>
                    <a:pt x="1566009" y="4667"/>
                  </a:lnTo>
                  <a:lnTo>
                    <a:pt x="1569740" y="0"/>
                  </a:lnTo>
                  <a:lnTo>
                    <a:pt x="1578906" y="0"/>
                  </a:lnTo>
                  <a:lnTo>
                    <a:pt x="1582651" y="4667"/>
                  </a:lnTo>
                  <a:lnTo>
                    <a:pt x="1582812" y="10230"/>
                  </a:lnTo>
                  <a:lnTo>
                    <a:pt x="1579869" y="14887"/>
                  </a:lnTo>
                  <a:lnTo>
                    <a:pt x="1574305" y="16840"/>
                  </a:lnTo>
                  <a:close/>
                </a:path>
                <a:path w="2450465" h="556260">
                  <a:moveTo>
                    <a:pt x="1617890" y="16840"/>
                  </a:moveTo>
                  <a:lnTo>
                    <a:pt x="1612347" y="14887"/>
                  </a:lnTo>
                  <a:lnTo>
                    <a:pt x="1609415" y="10230"/>
                  </a:lnTo>
                  <a:lnTo>
                    <a:pt x="1609579" y="4667"/>
                  </a:lnTo>
                  <a:lnTo>
                    <a:pt x="1613325" y="0"/>
                  </a:lnTo>
                  <a:lnTo>
                    <a:pt x="1622385" y="0"/>
                  </a:lnTo>
                  <a:lnTo>
                    <a:pt x="1626177" y="4667"/>
                  </a:lnTo>
                  <a:lnTo>
                    <a:pt x="1626344" y="10230"/>
                  </a:lnTo>
                  <a:lnTo>
                    <a:pt x="1623408" y="14887"/>
                  </a:lnTo>
                  <a:lnTo>
                    <a:pt x="1617890" y="16840"/>
                  </a:lnTo>
                  <a:close/>
                </a:path>
                <a:path w="2450465" h="556260">
                  <a:moveTo>
                    <a:pt x="1661370" y="16840"/>
                  </a:moveTo>
                  <a:lnTo>
                    <a:pt x="1655826" y="14887"/>
                  </a:lnTo>
                  <a:lnTo>
                    <a:pt x="1652894" y="10230"/>
                  </a:lnTo>
                  <a:lnTo>
                    <a:pt x="1653058" y="4667"/>
                  </a:lnTo>
                  <a:lnTo>
                    <a:pt x="1656804" y="0"/>
                  </a:lnTo>
                  <a:lnTo>
                    <a:pt x="1665970" y="0"/>
                  </a:lnTo>
                  <a:lnTo>
                    <a:pt x="1669700" y="4667"/>
                  </a:lnTo>
                  <a:lnTo>
                    <a:pt x="1669836" y="10230"/>
                  </a:lnTo>
                  <a:lnTo>
                    <a:pt x="1666888" y="14887"/>
                  </a:lnTo>
                  <a:lnTo>
                    <a:pt x="1661370" y="16840"/>
                  </a:lnTo>
                  <a:close/>
                </a:path>
                <a:path w="2450465" h="556260">
                  <a:moveTo>
                    <a:pt x="1704848" y="16840"/>
                  </a:moveTo>
                  <a:lnTo>
                    <a:pt x="1699305" y="14887"/>
                  </a:lnTo>
                  <a:lnTo>
                    <a:pt x="1696372" y="10230"/>
                  </a:lnTo>
                  <a:lnTo>
                    <a:pt x="1696537" y="4667"/>
                  </a:lnTo>
                  <a:lnTo>
                    <a:pt x="1700283" y="0"/>
                  </a:lnTo>
                  <a:lnTo>
                    <a:pt x="1709449" y="0"/>
                  </a:lnTo>
                  <a:lnTo>
                    <a:pt x="1713179" y="4667"/>
                  </a:lnTo>
                  <a:lnTo>
                    <a:pt x="1713315" y="10230"/>
                  </a:lnTo>
                  <a:lnTo>
                    <a:pt x="1710367" y="14887"/>
                  </a:lnTo>
                  <a:lnTo>
                    <a:pt x="1704848" y="16840"/>
                  </a:lnTo>
                  <a:close/>
                </a:path>
                <a:path w="2450465" h="556260">
                  <a:moveTo>
                    <a:pt x="1748326" y="16840"/>
                  </a:moveTo>
                  <a:lnTo>
                    <a:pt x="1742783" y="14887"/>
                  </a:lnTo>
                  <a:lnTo>
                    <a:pt x="1739851" y="10230"/>
                  </a:lnTo>
                  <a:lnTo>
                    <a:pt x="1740016" y="4667"/>
                  </a:lnTo>
                  <a:lnTo>
                    <a:pt x="1743762" y="0"/>
                  </a:lnTo>
                  <a:lnTo>
                    <a:pt x="1752928" y="0"/>
                  </a:lnTo>
                  <a:lnTo>
                    <a:pt x="1756673" y="4667"/>
                  </a:lnTo>
                  <a:lnTo>
                    <a:pt x="1756833" y="10230"/>
                  </a:lnTo>
                  <a:lnTo>
                    <a:pt x="1753891" y="14887"/>
                  </a:lnTo>
                  <a:lnTo>
                    <a:pt x="1748326" y="16840"/>
                  </a:lnTo>
                  <a:close/>
                </a:path>
                <a:path w="2450465" h="556260">
                  <a:moveTo>
                    <a:pt x="1791841" y="16840"/>
                  </a:moveTo>
                  <a:lnTo>
                    <a:pt x="1786322" y="14887"/>
                  </a:lnTo>
                  <a:lnTo>
                    <a:pt x="1783374" y="10230"/>
                  </a:lnTo>
                  <a:lnTo>
                    <a:pt x="1783510" y="4667"/>
                  </a:lnTo>
                  <a:lnTo>
                    <a:pt x="1787240" y="0"/>
                  </a:lnTo>
                  <a:lnTo>
                    <a:pt x="1796406" y="0"/>
                  </a:lnTo>
                  <a:lnTo>
                    <a:pt x="1800152" y="4667"/>
                  </a:lnTo>
                  <a:lnTo>
                    <a:pt x="1800316" y="10230"/>
                  </a:lnTo>
                  <a:lnTo>
                    <a:pt x="1797385" y="14887"/>
                  </a:lnTo>
                  <a:lnTo>
                    <a:pt x="1791841" y="16840"/>
                  </a:lnTo>
                  <a:close/>
                </a:path>
                <a:path w="2450465" h="556260">
                  <a:moveTo>
                    <a:pt x="1835320" y="16840"/>
                  </a:moveTo>
                  <a:lnTo>
                    <a:pt x="1829801" y="14887"/>
                  </a:lnTo>
                  <a:lnTo>
                    <a:pt x="1826853" y="10230"/>
                  </a:lnTo>
                  <a:lnTo>
                    <a:pt x="1826989" y="4667"/>
                  </a:lnTo>
                  <a:lnTo>
                    <a:pt x="1830719" y="0"/>
                  </a:lnTo>
                  <a:lnTo>
                    <a:pt x="1839885" y="0"/>
                  </a:lnTo>
                  <a:lnTo>
                    <a:pt x="1843631" y="4667"/>
                  </a:lnTo>
                  <a:lnTo>
                    <a:pt x="1843795" y="10230"/>
                  </a:lnTo>
                  <a:lnTo>
                    <a:pt x="1840863" y="14887"/>
                  </a:lnTo>
                  <a:lnTo>
                    <a:pt x="1835320" y="16840"/>
                  </a:lnTo>
                  <a:close/>
                </a:path>
                <a:path w="2450465" h="556260">
                  <a:moveTo>
                    <a:pt x="1878798" y="16840"/>
                  </a:moveTo>
                  <a:lnTo>
                    <a:pt x="1873281" y="14887"/>
                  </a:lnTo>
                  <a:lnTo>
                    <a:pt x="1870345" y="10230"/>
                  </a:lnTo>
                  <a:lnTo>
                    <a:pt x="1870512" y="4667"/>
                  </a:lnTo>
                  <a:lnTo>
                    <a:pt x="1874305" y="0"/>
                  </a:lnTo>
                  <a:lnTo>
                    <a:pt x="1883364" y="0"/>
                  </a:lnTo>
                  <a:lnTo>
                    <a:pt x="1887109" y="4667"/>
                  </a:lnTo>
                  <a:lnTo>
                    <a:pt x="1887274" y="10230"/>
                  </a:lnTo>
                  <a:lnTo>
                    <a:pt x="1884342" y="14887"/>
                  </a:lnTo>
                  <a:lnTo>
                    <a:pt x="1878798" y="16840"/>
                  </a:lnTo>
                  <a:close/>
                </a:path>
                <a:path w="2450465" h="556260">
                  <a:moveTo>
                    <a:pt x="1922384" y="16840"/>
                  </a:moveTo>
                  <a:lnTo>
                    <a:pt x="1916820" y="14887"/>
                  </a:lnTo>
                  <a:lnTo>
                    <a:pt x="1913878" y="10230"/>
                  </a:lnTo>
                  <a:lnTo>
                    <a:pt x="1914038" y="4667"/>
                  </a:lnTo>
                  <a:lnTo>
                    <a:pt x="1917783" y="0"/>
                  </a:lnTo>
                  <a:lnTo>
                    <a:pt x="1926843" y="0"/>
                  </a:lnTo>
                  <a:lnTo>
                    <a:pt x="1930635" y="4667"/>
                  </a:lnTo>
                  <a:lnTo>
                    <a:pt x="1930806" y="10230"/>
                  </a:lnTo>
                  <a:lnTo>
                    <a:pt x="1927881" y="14887"/>
                  </a:lnTo>
                  <a:lnTo>
                    <a:pt x="1922384" y="16840"/>
                  </a:lnTo>
                  <a:close/>
                </a:path>
                <a:path w="2450465" h="556260">
                  <a:moveTo>
                    <a:pt x="1965863" y="16840"/>
                  </a:moveTo>
                  <a:lnTo>
                    <a:pt x="1960299" y="14887"/>
                  </a:lnTo>
                  <a:lnTo>
                    <a:pt x="1957356" y="10230"/>
                  </a:lnTo>
                  <a:lnTo>
                    <a:pt x="1957517" y="4667"/>
                  </a:lnTo>
                  <a:lnTo>
                    <a:pt x="1961262" y="0"/>
                  </a:lnTo>
                  <a:lnTo>
                    <a:pt x="1970428" y="0"/>
                  </a:lnTo>
                  <a:lnTo>
                    <a:pt x="1974159" y="4667"/>
                  </a:lnTo>
                  <a:lnTo>
                    <a:pt x="1974298" y="10230"/>
                  </a:lnTo>
                  <a:lnTo>
                    <a:pt x="1971361" y="14887"/>
                  </a:lnTo>
                  <a:lnTo>
                    <a:pt x="1965863" y="16840"/>
                  </a:lnTo>
                  <a:close/>
                </a:path>
                <a:path w="2450465" h="556260">
                  <a:moveTo>
                    <a:pt x="2009341" y="16840"/>
                  </a:moveTo>
                  <a:lnTo>
                    <a:pt x="2003777" y="14887"/>
                  </a:lnTo>
                  <a:lnTo>
                    <a:pt x="2000835" y="10230"/>
                  </a:lnTo>
                  <a:lnTo>
                    <a:pt x="2000995" y="4667"/>
                  </a:lnTo>
                  <a:lnTo>
                    <a:pt x="2004740" y="0"/>
                  </a:lnTo>
                  <a:lnTo>
                    <a:pt x="2013907" y="0"/>
                  </a:lnTo>
                  <a:lnTo>
                    <a:pt x="2017638" y="4667"/>
                  </a:lnTo>
                  <a:lnTo>
                    <a:pt x="2017777" y="10230"/>
                  </a:lnTo>
                  <a:lnTo>
                    <a:pt x="2014840" y="14887"/>
                  </a:lnTo>
                  <a:lnTo>
                    <a:pt x="2009341" y="16840"/>
                  </a:lnTo>
                  <a:close/>
                </a:path>
                <a:path w="2450465" h="556260">
                  <a:moveTo>
                    <a:pt x="2052820" y="16840"/>
                  </a:moveTo>
                  <a:lnTo>
                    <a:pt x="2047256" y="14887"/>
                  </a:lnTo>
                  <a:lnTo>
                    <a:pt x="2044314" y="10230"/>
                  </a:lnTo>
                  <a:lnTo>
                    <a:pt x="2044474" y="4667"/>
                  </a:lnTo>
                  <a:lnTo>
                    <a:pt x="2048220" y="0"/>
                  </a:lnTo>
                  <a:lnTo>
                    <a:pt x="2057386" y="0"/>
                  </a:lnTo>
                  <a:lnTo>
                    <a:pt x="2061151" y="4667"/>
                  </a:lnTo>
                  <a:lnTo>
                    <a:pt x="2061322" y="10230"/>
                  </a:lnTo>
                  <a:lnTo>
                    <a:pt x="2058384" y="14887"/>
                  </a:lnTo>
                  <a:lnTo>
                    <a:pt x="2052820" y="16840"/>
                  </a:lnTo>
                  <a:close/>
                </a:path>
                <a:path w="2450465" h="556260">
                  <a:moveTo>
                    <a:pt x="2096299" y="16840"/>
                  </a:moveTo>
                  <a:lnTo>
                    <a:pt x="2090780" y="14887"/>
                  </a:lnTo>
                  <a:lnTo>
                    <a:pt x="2087837" y="10230"/>
                  </a:lnTo>
                  <a:lnTo>
                    <a:pt x="2087983" y="4667"/>
                  </a:lnTo>
                  <a:lnTo>
                    <a:pt x="2091733" y="0"/>
                  </a:lnTo>
                  <a:lnTo>
                    <a:pt x="2100864" y="0"/>
                  </a:lnTo>
                  <a:lnTo>
                    <a:pt x="2104630" y="4667"/>
                  </a:lnTo>
                  <a:lnTo>
                    <a:pt x="2104801" y="10230"/>
                  </a:lnTo>
                  <a:lnTo>
                    <a:pt x="2101863" y="14887"/>
                  </a:lnTo>
                  <a:lnTo>
                    <a:pt x="2096299" y="16840"/>
                  </a:lnTo>
                  <a:close/>
                </a:path>
                <a:path w="2450465" h="556260">
                  <a:moveTo>
                    <a:pt x="2139777" y="16840"/>
                  </a:moveTo>
                  <a:lnTo>
                    <a:pt x="2134259" y="14887"/>
                  </a:lnTo>
                  <a:lnTo>
                    <a:pt x="2131316" y="10230"/>
                  </a:lnTo>
                  <a:lnTo>
                    <a:pt x="2131462" y="4667"/>
                  </a:lnTo>
                  <a:lnTo>
                    <a:pt x="2135212" y="0"/>
                  </a:lnTo>
                  <a:lnTo>
                    <a:pt x="2144379" y="0"/>
                  </a:lnTo>
                  <a:lnTo>
                    <a:pt x="2148124" y="4667"/>
                  </a:lnTo>
                  <a:lnTo>
                    <a:pt x="2148284" y="10230"/>
                  </a:lnTo>
                  <a:lnTo>
                    <a:pt x="2145342" y="14887"/>
                  </a:lnTo>
                  <a:lnTo>
                    <a:pt x="2139777" y="16840"/>
                  </a:lnTo>
                  <a:close/>
                </a:path>
                <a:path w="2450465" h="556260">
                  <a:moveTo>
                    <a:pt x="2183256" y="16840"/>
                  </a:moveTo>
                  <a:lnTo>
                    <a:pt x="2177759" y="14887"/>
                  </a:lnTo>
                  <a:lnTo>
                    <a:pt x="2174834" y="10230"/>
                  </a:lnTo>
                  <a:lnTo>
                    <a:pt x="2175005" y="4667"/>
                  </a:lnTo>
                  <a:lnTo>
                    <a:pt x="2178797" y="0"/>
                  </a:lnTo>
                  <a:lnTo>
                    <a:pt x="2187858" y="0"/>
                  </a:lnTo>
                  <a:lnTo>
                    <a:pt x="2191603" y="4667"/>
                  </a:lnTo>
                  <a:lnTo>
                    <a:pt x="2191763" y="10230"/>
                  </a:lnTo>
                  <a:lnTo>
                    <a:pt x="2188820" y="14887"/>
                  </a:lnTo>
                  <a:lnTo>
                    <a:pt x="2183256" y="16840"/>
                  </a:lnTo>
                  <a:close/>
                </a:path>
                <a:path w="2450465" h="556260">
                  <a:moveTo>
                    <a:pt x="2226842" y="16840"/>
                  </a:moveTo>
                  <a:lnTo>
                    <a:pt x="2221298" y="14887"/>
                  </a:lnTo>
                  <a:lnTo>
                    <a:pt x="2218367" y="10230"/>
                  </a:lnTo>
                  <a:lnTo>
                    <a:pt x="2218531" y="4667"/>
                  </a:lnTo>
                  <a:lnTo>
                    <a:pt x="2222276" y="0"/>
                  </a:lnTo>
                  <a:lnTo>
                    <a:pt x="2231443" y="0"/>
                  </a:lnTo>
                  <a:lnTo>
                    <a:pt x="2235173" y="4667"/>
                  </a:lnTo>
                  <a:lnTo>
                    <a:pt x="2235309" y="10230"/>
                  </a:lnTo>
                  <a:lnTo>
                    <a:pt x="2232361" y="14887"/>
                  </a:lnTo>
                  <a:lnTo>
                    <a:pt x="2226842" y="16840"/>
                  </a:lnTo>
                  <a:close/>
                </a:path>
                <a:path w="2450465" h="556260">
                  <a:moveTo>
                    <a:pt x="2270321" y="16840"/>
                  </a:moveTo>
                  <a:lnTo>
                    <a:pt x="2264777" y="14887"/>
                  </a:lnTo>
                  <a:lnTo>
                    <a:pt x="2261845" y="10230"/>
                  </a:lnTo>
                  <a:lnTo>
                    <a:pt x="2262009" y="4667"/>
                  </a:lnTo>
                  <a:lnTo>
                    <a:pt x="2265755" y="0"/>
                  </a:lnTo>
                  <a:lnTo>
                    <a:pt x="2274922" y="0"/>
                  </a:lnTo>
                  <a:lnTo>
                    <a:pt x="2278652" y="4667"/>
                  </a:lnTo>
                  <a:lnTo>
                    <a:pt x="2278787" y="10230"/>
                  </a:lnTo>
                  <a:lnTo>
                    <a:pt x="2275840" y="14887"/>
                  </a:lnTo>
                  <a:lnTo>
                    <a:pt x="2270321" y="16840"/>
                  </a:lnTo>
                  <a:close/>
                </a:path>
                <a:path w="2450465" h="556260">
                  <a:moveTo>
                    <a:pt x="2313799" y="16840"/>
                  </a:moveTo>
                  <a:lnTo>
                    <a:pt x="2308256" y="14887"/>
                  </a:lnTo>
                  <a:lnTo>
                    <a:pt x="2305324" y="10230"/>
                  </a:lnTo>
                  <a:lnTo>
                    <a:pt x="2305488" y="4667"/>
                  </a:lnTo>
                  <a:lnTo>
                    <a:pt x="2309233" y="0"/>
                  </a:lnTo>
                  <a:lnTo>
                    <a:pt x="2318401" y="0"/>
                  </a:lnTo>
                  <a:lnTo>
                    <a:pt x="2322130" y="4667"/>
                  </a:lnTo>
                  <a:lnTo>
                    <a:pt x="2322266" y="10230"/>
                  </a:lnTo>
                  <a:lnTo>
                    <a:pt x="2319318" y="14887"/>
                  </a:lnTo>
                  <a:lnTo>
                    <a:pt x="2313799" y="16840"/>
                  </a:lnTo>
                  <a:close/>
                </a:path>
                <a:path w="2450465" h="556260">
                  <a:moveTo>
                    <a:pt x="2357278" y="16840"/>
                  </a:moveTo>
                  <a:lnTo>
                    <a:pt x="2351734" y="14887"/>
                  </a:lnTo>
                  <a:lnTo>
                    <a:pt x="2348802" y="10230"/>
                  </a:lnTo>
                  <a:lnTo>
                    <a:pt x="2348967" y="4667"/>
                  </a:lnTo>
                  <a:lnTo>
                    <a:pt x="2352712" y="0"/>
                  </a:lnTo>
                  <a:lnTo>
                    <a:pt x="2361879" y="0"/>
                  </a:lnTo>
                  <a:lnTo>
                    <a:pt x="2365624" y="4667"/>
                  </a:lnTo>
                  <a:lnTo>
                    <a:pt x="2365785" y="10230"/>
                  </a:lnTo>
                  <a:lnTo>
                    <a:pt x="2362842" y="14887"/>
                  </a:lnTo>
                  <a:lnTo>
                    <a:pt x="2357278" y="16840"/>
                  </a:lnTo>
                  <a:close/>
                </a:path>
                <a:path w="2450465" h="556260">
                  <a:moveTo>
                    <a:pt x="2400757" y="16840"/>
                  </a:moveTo>
                  <a:lnTo>
                    <a:pt x="2395258" y="14887"/>
                  </a:lnTo>
                  <a:lnTo>
                    <a:pt x="2392321" y="10230"/>
                  </a:lnTo>
                  <a:lnTo>
                    <a:pt x="2392460" y="4667"/>
                  </a:lnTo>
                  <a:lnTo>
                    <a:pt x="2396191" y="0"/>
                  </a:lnTo>
                  <a:lnTo>
                    <a:pt x="2405358" y="0"/>
                  </a:lnTo>
                  <a:lnTo>
                    <a:pt x="2409103" y="4667"/>
                  </a:lnTo>
                  <a:lnTo>
                    <a:pt x="2409263" y="10230"/>
                  </a:lnTo>
                  <a:lnTo>
                    <a:pt x="2406321" y="14887"/>
                  </a:lnTo>
                  <a:lnTo>
                    <a:pt x="2400757" y="16840"/>
                  </a:lnTo>
                  <a:close/>
                </a:path>
                <a:path w="2450465" h="556260">
                  <a:moveTo>
                    <a:pt x="13245" y="60397"/>
                  </a:moveTo>
                  <a:lnTo>
                    <a:pt x="10678" y="54611"/>
                  </a:lnTo>
                  <a:lnTo>
                    <a:pt x="8323" y="49084"/>
                  </a:lnTo>
                  <a:lnTo>
                    <a:pt x="6219" y="43998"/>
                  </a:lnTo>
                  <a:lnTo>
                    <a:pt x="6897" y="43777"/>
                  </a:lnTo>
                  <a:lnTo>
                    <a:pt x="7681" y="43630"/>
                  </a:lnTo>
                  <a:lnTo>
                    <a:pt x="8466" y="43630"/>
                  </a:lnTo>
                  <a:lnTo>
                    <a:pt x="13968" y="45550"/>
                  </a:lnTo>
                  <a:lnTo>
                    <a:pt x="16928" y="50148"/>
                  </a:lnTo>
                  <a:lnTo>
                    <a:pt x="16852" y="55678"/>
                  </a:lnTo>
                  <a:lnTo>
                    <a:pt x="13245" y="60397"/>
                  </a:lnTo>
                  <a:close/>
                </a:path>
                <a:path w="2450465" h="556260">
                  <a:moveTo>
                    <a:pt x="2444735" y="61797"/>
                  </a:moveTo>
                  <a:lnTo>
                    <a:pt x="2439491" y="61797"/>
                  </a:lnTo>
                  <a:lnTo>
                    <a:pt x="2435426" y="57780"/>
                  </a:lnTo>
                  <a:lnTo>
                    <a:pt x="2435533" y="47499"/>
                  </a:lnTo>
                  <a:lnTo>
                    <a:pt x="2439527" y="43593"/>
                  </a:lnTo>
                  <a:lnTo>
                    <a:pt x="2445091" y="43593"/>
                  </a:lnTo>
                  <a:lnTo>
                    <a:pt x="2446090" y="43740"/>
                  </a:lnTo>
                  <a:lnTo>
                    <a:pt x="2447053" y="44109"/>
                  </a:lnTo>
                  <a:lnTo>
                    <a:pt x="2446697" y="49526"/>
                  </a:lnTo>
                  <a:lnTo>
                    <a:pt x="2446269" y="55422"/>
                  </a:lnTo>
                  <a:lnTo>
                    <a:pt x="2445697" y="61650"/>
                  </a:lnTo>
                  <a:lnTo>
                    <a:pt x="2445198" y="61760"/>
                  </a:lnTo>
                  <a:lnTo>
                    <a:pt x="2444735" y="61797"/>
                  </a:lnTo>
                  <a:close/>
                </a:path>
                <a:path w="2450465" h="556260">
                  <a:moveTo>
                    <a:pt x="1970286" y="61834"/>
                  </a:moveTo>
                  <a:lnTo>
                    <a:pt x="1963615" y="61834"/>
                  </a:lnTo>
                  <a:lnTo>
                    <a:pt x="1961405" y="60986"/>
                  </a:lnTo>
                  <a:lnTo>
                    <a:pt x="1954021" y="53358"/>
                  </a:lnTo>
                  <a:lnTo>
                    <a:pt x="1958016" y="43630"/>
                  </a:lnTo>
                  <a:lnTo>
                    <a:pt x="1970678" y="43630"/>
                  </a:lnTo>
                  <a:lnTo>
                    <a:pt x="1974565" y="47683"/>
                  </a:lnTo>
                  <a:lnTo>
                    <a:pt x="1974565" y="58186"/>
                  </a:lnTo>
                  <a:lnTo>
                    <a:pt x="1970286" y="61834"/>
                  </a:lnTo>
                  <a:close/>
                </a:path>
                <a:path w="2450465" h="556260">
                  <a:moveTo>
                    <a:pt x="2013836" y="61834"/>
                  </a:moveTo>
                  <a:lnTo>
                    <a:pt x="2007130" y="61834"/>
                  </a:lnTo>
                  <a:lnTo>
                    <a:pt x="2004883" y="60986"/>
                  </a:lnTo>
                  <a:lnTo>
                    <a:pt x="2003064" y="59107"/>
                  </a:lnTo>
                  <a:lnTo>
                    <a:pt x="1997607" y="53358"/>
                  </a:lnTo>
                  <a:lnTo>
                    <a:pt x="2001530" y="43630"/>
                  </a:lnTo>
                  <a:lnTo>
                    <a:pt x="2014157" y="43630"/>
                  </a:lnTo>
                  <a:lnTo>
                    <a:pt x="2018045" y="47683"/>
                  </a:lnTo>
                  <a:lnTo>
                    <a:pt x="2018151" y="58186"/>
                  </a:lnTo>
                  <a:lnTo>
                    <a:pt x="2013836" y="61834"/>
                  </a:lnTo>
                  <a:close/>
                </a:path>
                <a:path w="2450465" h="556260">
                  <a:moveTo>
                    <a:pt x="2057314" y="61834"/>
                  </a:moveTo>
                  <a:lnTo>
                    <a:pt x="2050608" y="61834"/>
                  </a:lnTo>
                  <a:lnTo>
                    <a:pt x="2048362" y="60986"/>
                  </a:lnTo>
                  <a:lnTo>
                    <a:pt x="2046543" y="59107"/>
                  </a:lnTo>
                  <a:lnTo>
                    <a:pt x="2041086" y="53358"/>
                  </a:lnTo>
                  <a:lnTo>
                    <a:pt x="2045009" y="43630"/>
                  </a:lnTo>
                  <a:lnTo>
                    <a:pt x="2057635" y="43630"/>
                  </a:lnTo>
                  <a:lnTo>
                    <a:pt x="2061665" y="47683"/>
                  </a:lnTo>
                  <a:lnTo>
                    <a:pt x="2061665" y="58186"/>
                  </a:lnTo>
                  <a:lnTo>
                    <a:pt x="2057314" y="61834"/>
                  </a:lnTo>
                  <a:close/>
                </a:path>
                <a:path w="2450465" h="556260">
                  <a:moveTo>
                    <a:pt x="2100793" y="61834"/>
                  </a:moveTo>
                  <a:lnTo>
                    <a:pt x="2094087" y="61834"/>
                  </a:lnTo>
                  <a:lnTo>
                    <a:pt x="2091840" y="60986"/>
                  </a:lnTo>
                  <a:lnTo>
                    <a:pt x="2084564" y="53358"/>
                  </a:lnTo>
                  <a:lnTo>
                    <a:pt x="2088487" y="43630"/>
                  </a:lnTo>
                  <a:lnTo>
                    <a:pt x="2101221" y="43630"/>
                  </a:lnTo>
                  <a:lnTo>
                    <a:pt x="2105145" y="47683"/>
                  </a:lnTo>
                  <a:lnTo>
                    <a:pt x="2105145" y="58186"/>
                  </a:lnTo>
                  <a:lnTo>
                    <a:pt x="2100793" y="61834"/>
                  </a:lnTo>
                  <a:close/>
                </a:path>
                <a:path w="2450465" h="556260">
                  <a:moveTo>
                    <a:pt x="2144272" y="61834"/>
                  </a:moveTo>
                  <a:lnTo>
                    <a:pt x="2137601" y="61834"/>
                  </a:lnTo>
                  <a:lnTo>
                    <a:pt x="2135426" y="60986"/>
                  </a:lnTo>
                  <a:lnTo>
                    <a:pt x="2133643" y="59107"/>
                  </a:lnTo>
                  <a:lnTo>
                    <a:pt x="2128043" y="53358"/>
                  </a:lnTo>
                  <a:lnTo>
                    <a:pt x="2131966" y="43630"/>
                  </a:lnTo>
                  <a:lnTo>
                    <a:pt x="2144700" y="43630"/>
                  </a:lnTo>
                  <a:lnTo>
                    <a:pt x="2148623" y="47683"/>
                  </a:lnTo>
                  <a:lnTo>
                    <a:pt x="2148623" y="58186"/>
                  </a:lnTo>
                  <a:lnTo>
                    <a:pt x="2144272" y="61834"/>
                  </a:lnTo>
                  <a:close/>
                </a:path>
                <a:path w="2450465" h="556260">
                  <a:moveTo>
                    <a:pt x="2187751" y="61834"/>
                  </a:moveTo>
                  <a:lnTo>
                    <a:pt x="2181080" y="61834"/>
                  </a:lnTo>
                  <a:lnTo>
                    <a:pt x="2178905" y="60986"/>
                  </a:lnTo>
                  <a:lnTo>
                    <a:pt x="2177122" y="59107"/>
                  </a:lnTo>
                  <a:lnTo>
                    <a:pt x="2171522" y="53358"/>
                  </a:lnTo>
                  <a:lnTo>
                    <a:pt x="2175445" y="43630"/>
                  </a:lnTo>
                  <a:lnTo>
                    <a:pt x="2188178" y="43630"/>
                  </a:lnTo>
                  <a:lnTo>
                    <a:pt x="2192101" y="47683"/>
                  </a:lnTo>
                  <a:lnTo>
                    <a:pt x="2192101" y="58186"/>
                  </a:lnTo>
                  <a:lnTo>
                    <a:pt x="2187751" y="61834"/>
                  </a:lnTo>
                  <a:close/>
                </a:path>
                <a:path w="2450465" h="556260">
                  <a:moveTo>
                    <a:pt x="2231301" y="61834"/>
                  </a:moveTo>
                  <a:lnTo>
                    <a:pt x="2224630" y="61834"/>
                  </a:lnTo>
                  <a:lnTo>
                    <a:pt x="2222420" y="60986"/>
                  </a:lnTo>
                  <a:lnTo>
                    <a:pt x="2215001" y="53358"/>
                  </a:lnTo>
                  <a:lnTo>
                    <a:pt x="2218924" y="43630"/>
                  </a:lnTo>
                  <a:lnTo>
                    <a:pt x="2231657" y="43630"/>
                  </a:lnTo>
                  <a:lnTo>
                    <a:pt x="2235580" y="47683"/>
                  </a:lnTo>
                  <a:lnTo>
                    <a:pt x="2235580" y="58186"/>
                  </a:lnTo>
                  <a:lnTo>
                    <a:pt x="2231301" y="61834"/>
                  </a:lnTo>
                  <a:close/>
                </a:path>
                <a:path w="2450465" h="556260">
                  <a:moveTo>
                    <a:pt x="2274779" y="61834"/>
                  </a:moveTo>
                  <a:lnTo>
                    <a:pt x="2268109" y="61834"/>
                  </a:lnTo>
                  <a:lnTo>
                    <a:pt x="2265897" y="60986"/>
                  </a:lnTo>
                  <a:lnTo>
                    <a:pt x="2258479" y="53358"/>
                  </a:lnTo>
                  <a:lnTo>
                    <a:pt x="2262509" y="43630"/>
                  </a:lnTo>
                  <a:lnTo>
                    <a:pt x="2275136" y="43630"/>
                  </a:lnTo>
                  <a:lnTo>
                    <a:pt x="2279059" y="47683"/>
                  </a:lnTo>
                  <a:lnTo>
                    <a:pt x="2279059" y="58186"/>
                  </a:lnTo>
                  <a:lnTo>
                    <a:pt x="2274779" y="61834"/>
                  </a:lnTo>
                  <a:close/>
                </a:path>
                <a:path w="2450465" h="556260">
                  <a:moveTo>
                    <a:pt x="2318294" y="61834"/>
                  </a:moveTo>
                  <a:lnTo>
                    <a:pt x="2311588" y="61834"/>
                  </a:lnTo>
                  <a:lnTo>
                    <a:pt x="2309376" y="60986"/>
                  </a:lnTo>
                  <a:lnTo>
                    <a:pt x="2302065" y="53358"/>
                  </a:lnTo>
                  <a:lnTo>
                    <a:pt x="2305988" y="43630"/>
                  </a:lnTo>
                  <a:lnTo>
                    <a:pt x="2318615" y="43630"/>
                  </a:lnTo>
                  <a:lnTo>
                    <a:pt x="2322538" y="47683"/>
                  </a:lnTo>
                  <a:lnTo>
                    <a:pt x="2322645" y="58186"/>
                  </a:lnTo>
                  <a:lnTo>
                    <a:pt x="2318294" y="61834"/>
                  </a:lnTo>
                  <a:close/>
                </a:path>
                <a:path w="2450465" h="556260">
                  <a:moveTo>
                    <a:pt x="2361772" y="61834"/>
                  </a:moveTo>
                  <a:lnTo>
                    <a:pt x="2355066" y="61834"/>
                  </a:lnTo>
                  <a:lnTo>
                    <a:pt x="2352855" y="60986"/>
                  </a:lnTo>
                  <a:lnTo>
                    <a:pt x="2351036" y="59107"/>
                  </a:lnTo>
                  <a:lnTo>
                    <a:pt x="2345544" y="53358"/>
                  </a:lnTo>
                  <a:lnTo>
                    <a:pt x="2349467" y="43630"/>
                  </a:lnTo>
                  <a:lnTo>
                    <a:pt x="2362093" y="43630"/>
                  </a:lnTo>
                  <a:lnTo>
                    <a:pt x="2366123" y="47683"/>
                  </a:lnTo>
                  <a:lnTo>
                    <a:pt x="2366123" y="58186"/>
                  </a:lnTo>
                  <a:lnTo>
                    <a:pt x="2361772" y="61834"/>
                  </a:lnTo>
                  <a:close/>
                </a:path>
                <a:path w="2450465" h="556260">
                  <a:moveTo>
                    <a:pt x="2405287" y="61834"/>
                  </a:moveTo>
                  <a:lnTo>
                    <a:pt x="2398545" y="61834"/>
                  </a:lnTo>
                  <a:lnTo>
                    <a:pt x="2396333" y="60986"/>
                  </a:lnTo>
                  <a:lnTo>
                    <a:pt x="2389022" y="53358"/>
                  </a:lnTo>
                  <a:lnTo>
                    <a:pt x="2392945" y="43630"/>
                  </a:lnTo>
                  <a:lnTo>
                    <a:pt x="2405679" y="43630"/>
                  </a:lnTo>
                  <a:lnTo>
                    <a:pt x="2409602" y="47683"/>
                  </a:lnTo>
                  <a:lnTo>
                    <a:pt x="2409602" y="58186"/>
                  </a:lnTo>
                  <a:lnTo>
                    <a:pt x="2405287" y="61834"/>
                  </a:lnTo>
                  <a:close/>
                </a:path>
                <a:path w="2450465" h="556260">
                  <a:moveTo>
                    <a:pt x="56439" y="61834"/>
                  </a:moveTo>
                  <a:lnTo>
                    <a:pt x="49769" y="61834"/>
                  </a:lnTo>
                  <a:lnTo>
                    <a:pt x="47558" y="60986"/>
                  </a:lnTo>
                  <a:lnTo>
                    <a:pt x="45774" y="59107"/>
                  </a:lnTo>
                  <a:lnTo>
                    <a:pt x="40210" y="53469"/>
                  </a:lnTo>
                  <a:lnTo>
                    <a:pt x="44098" y="43630"/>
                  </a:lnTo>
                  <a:lnTo>
                    <a:pt x="56867" y="43630"/>
                  </a:lnTo>
                  <a:lnTo>
                    <a:pt x="60755" y="47683"/>
                  </a:lnTo>
                  <a:lnTo>
                    <a:pt x="60755" y="58222"/>
                  </a:lnTo>
                  <a:lnTo>
                    <a:pt x="56439" y="61834"/>
                  </a:lnTo>
                  <a:close/>
                </a:path>
                <a:path w="2450465" h="556260">
                  <a:moveTo>
                    <a:pt x="99917" y="61834"/>
                  </a:moveTo>
                  <a:lnTo>
                    <a:pt x="93247" y="61834"/>
                  </a:lnTo>
                  <a:lnTo>
                    <a:pt x="91036" y="60986"/>
                  </a:lnTo>
                  <a:lnTo>
                    <a:pt x="89253" y="59107"/>
                  </a:lnTo>
                  <a:lnTo>
                    <a:pt x="83689" y="53469"/>
                  </a:lnTo>
                  <a:lnTo>
                    <a:pt x="87576" y="43630"/>
                  </a:lnTo>
                  <a:lnTo>
                    <a:pt x="100345" y="43630"/>
                  </a:lnTo>
                  <a:lnTo>
                    <a:pt x="104233" y="47683"/>
                  </a:lnTo>
                  <a:lnTo>
                    <a:pt x="104233" y="58222"/>
                  </a:lnTo>
                  <a:lnTo>
                    <a:pt x="99917" y="61834"/>
                  </a:lnTo>
                  <a:close/>
                </a:path>
                <a:path w="2450465" h="556260">
                  <a:moveTo>
                    <a:pt x="143396" y="61834"/>
                  </a:moveTo>
                  <a:lnTo>
                    <a:pt x="136726" y="61834"/>
                  </a:lnTo>
                  <a:lnTo>
                    <a:pt x="134515" y="60986"/>
                  </a:lnTo>
                  <a:lnTo>
                    <a:pt x="132731" y="59107"/>
                  </a:lnTo>
                  <a:lnTo>
                    <a:pt x="127167" y="53469"/>
                  </a:lnTo>
                  <a:lnTo>
                    <a:pt x="131055" y="43630"/>
                  </a:lnTo>
                  <a:lnTo>
                    <a:pt x="143824" y="43630"/>
                  </a:lnTo>
                  <a:lnTo>
                    <a:pt x="147712" y="47683"/>
                  </a:lnTo>
                  <a:lnTo>
                    <a:pt x="147712" y="58222"/>
                  </a:lnTo>
                  <a:lnTo>
                    <a:pt x="143396" y="61834"/>
                  </a:lnTo>
                  <a:close/>
                </a:path>
                <a:path w="2450465" h="556260">
                  <a:moveTo>
                    <a:pt x="186982" y="61834"/>
                  </a:moveTo>
                  <a:lnTo>
                    <a:pt x="180276" y="61834"/>
                  </a:lnTo>
                  <a:lnTo>
                    <a:pt x="178029" y="60986"/>
                  </a:lnTo>
                  <a:lnTo>
                    <a:pt x="176210" y="59107"/>
                  </a:lnTo>
                  <a:lnTo>
                    <a:pt x="170646" y="53469"/>
                  </a:lnTo>
                  <a:lnTo>
                    <a:pt x="174676" y="43630"/>
                  </a:lnTo>
                  <a:lnTo>
                    <a:pt x="187303" y="43630"/>
                  </a:lnTo>
                  <a:lnTo>
                    <a:pt x="191190" y="47683"/>
                  </a:lnTo>
                  <a:lnTo>
                    <a:pt x="191333" y="52769"/>
                  </a:lnTo>
                  <a:lnTo>
                    <a:pt x="191333" y="58222"/>
                  </a:lnTo>
                  <a:lnTo>
                    <a:pt x="186982" y="61834"/>
                  </a:lnTo>
                  <a:close/>
                </a:path>
                <a:path w="2450465" h="556260">
                  <a:moveTo>
                    <a:pt x="230460" y="61834"/>
                  </a:moveTo>
                  <a:lnTo>
                    <a:pt x="223755" y="61834"/>
                  </a:lnTo>
                  <a:lnTo>
                    <a:pt x="221508" y="60986"/>
                  </a:lnTo>
                  <a:lnTo>
                    <a:pt x="214232" y="53469"/>
                  </a:lnTo>
                  <a:lnTo>
                    <a:pt x="218155" y="43630"/>
                  </a:lnTo>
                  <a:lnTo>
                    <a:pt x="230781" y="43630"/>
                  </a:lnTo>
                  <a:lnTo>
                    <a:pt x="234812" y="47683"/>
                  </a:lnTo>
                  <a:lnTo>
                    <a:pt x="234812" y="58222"/>
                  </a:lnTo>
                  <a:lnTo>
                    <a:pt x="230460" y="61834"/>
                  </a:lnTo>
                  <a:close/>
                </a:path>
                <a:path w="2450465" h="556260">
                  <a:moveTo>
                    <a:pt x="273939" y="61834"/>
                  </a:moveTo>
                  <a:lnTo>
                    <a:pt x="267234" y="61834"/>
                  </a:lnTo>
                  <a:lnTo>
                    <a:pt x="265022" y="60986"/>
                  </a:lnTo>
                  <a:lnTo>
                    <a:pt x="257710" y="53469"/>
                  </a:lnTo>
                  <a:lnTo>
                    <a:pt x="261634" y="43630"/>
                  </a:lnTo>
                  <a:lnTo>
                    <a:pt x="274367" y="43630"/>
                  </a:lnTo>
                  <a:lnTo>
                    <a:pt x="278291" y="47683"/>
                  </a:lnTo>
                  <a:lnTo>
                    <a:pt x="278291" y="58222"/>
                  </a:lnTo>
                  <a:lnTo>
                    <a:pt x="273939" y="61834"/>
                  </a:lnTo>
                  <a:close/>
                </a:path>
                <a:path w="2450465" h="556260">
                  <a:moveTo>
                    <a:pt x="317418" y="61834"/>
                  </a:moveTo>
                  <a:lnTo>
                    <a:pt x="310784" y="61834"/>
                  </a:lnTo>
                  <a:lnTo>
                    <a:pt x="308572" y="60986"/>
                  </a:lnTo>
                  <a:lnTo>
                    <a:pt x="306789" y="59107"/>
                  </a:lnTo>
                  <a:lnTo>
                    <a:pt x="301189" y="53469"/>
                  </a:lnTo>
                  <a:lnTo>
                    <a:pt x="305113" y="43630"/>
                  </a:lnTo>
                  <a:lnTo>
                    <a:pt x="317846" y="43630"/>
                  </a:lnTo>
                  <a:lnTo>
                    <a:pt x="321769" y="47683"/>
                  </a:lnTo>
                  <a:lnTo>
                    <a:pt x="321769" y="58222"/>
                  </a:lnTo>
                  <a:lnTo>
                    <a:pt x="317418" y="61834"/>
                  </a:lnTo>
                  <a:close/>
                </a:path>
                <a:path w="2450465" h="556260">
                  <a:moveTo>
                    <a:pt x="360897" y="61834"/>
                  </a:moveTo>
                  <a:lnTo>
                    <a:pt x="354262" y="61834"/>
                  </a:lnTo>
                  <a:lnTo>
                    <a:pt x="352051" y="60986"/>
                  </a:lnTo>
                  <a:lnTo>
                    <a:pt x="350268" y="59107"/>
                  </a:lnTo>
                  <a:lnTo>
                    <a:pt x="344668" y="53469"/>
                  </a:lnTo>
                  <a:lnTo>
                    <a:pt x="348591" y="43630"/>
                  </a:lnTo>
                  <a:lnTo>
                    <a:pt x="361324" y="43630"/>
                  </a:lnTo>
                  <a:lnTo>
                    <a:pt x="365248" y="47683"/>
                  </a:lnTo>
                  <a:lnTo>
                    <a:pt x="365248" y="58222"/>
                  </a:lnTo>
                  <a:lnTo>
                    <a:pt x="360897" y="61834"/>
                  </a:lnTo>
                  <a:close/>
                </a:path>
                <a:path w="2450465" h="556260">
                  <a:moveTo>
                    <a:pt x="404375" y="61834"/>
                  </a:moveTo>
                  <a:lnTo>
                    <a:pt x="397741" y="61834"/>
                  </a:lnTo>
                  <a:lnTo>
                    <a:pt x="395530" y="60986"/>
                  </a:lnTo>
                  <a:lnTo>
                    <a:pt x="393746" y="59107"/>
                  </a:lnTo>
                  <a:lnTo>
                    <a:pt x="388147" y="53469"/>
                  </a:lnTo>
                  <a:lnTo>
                    <a:pt x="392070" y="43630"/>
                  </a:lnTo>
                  <a:lnTo>
                    <a:pt x="404803" y="43630"/>
                  </a:lnTo>
                  <a:lnTo>
                    <a:pt x="408727" y="47683"/>
                  </a:lnTo>
                  <a:lnTo>
                    <a:pt x="408727" y="58222"/>
                  </a:lnTo>
                  <a:lnTo>
                    <a:pt x="404375" y="61834"/>
                  </a:lnTo>
                  <a:close/>
                </a:path>
                <a:path w="2450465" h="556260">
                  <a:moveTo>
                    <a:pt x="447925" y="61834"/>
                  </a:moveTo>
                  <a:lnTo>
                    <a:pt x="441255" y="61834"/>
                  </a:lnTo>
                  <a:lnTo>
                    <a:pt x="439044" y="60986"/>
                  </a:lnTo>
                  <a:lnTo>
                    <a:pt x="437225" y="59107"/>
                  </a:lnTo>
                  <a:lnTo>
                    <a:pt x="431625" y="53469"/>
                  </a:lnTo>
                  <a:lnTo>
                    <a:pt x="435549" y="43630"/>
                  </a:lnTo>
                  <a:lnTo>
                    <a:pt x="448282" y="43630"/>
                  </a:lnTo>
                  <a:lnTo>
                    <a:pt x="452205" y="47683"/>
                  </a:lnTo>
                  <a:lnTo>
                    <a:pt x="452205" y="58222"/>
                  </a:lnTo>
                  <a:lnTo>
                    <a:pt x="447925" y="61834"/>
                  </a:lnTo>
                  <a:close/>
                </a:path>
                <a:path w="2450465" h="556260">
                  <a:moveTo>
                    <a:pt x="491475" y="61834"/>
                  </a:moveTo>
                  <a:lnTo>
                    <a:pt x="484734" y="61834"/>
                  </a:lnTo>
                  <a:lnTo>
                    <a:pt x="482523" y="60986"/>
                  </a:lnTo>
                  <a:lnTo>
                    <a:pt x="480704" y="59107"/>
                  </a:lnTo>
                  <a:lnTo>
                    <a:pt x="475104" y="53469"/>
                  </a:lnTo>
                  <a:lnTo>
                    <a:pt x="479134" y="43630"/>
                  </a:lnTo>
                  <a:lnTo>
                    <a:pt x="491761" y="43630"/>
                  </a:lnTo>
                  <a:lnTo>
                    <a:pt x="495791" y="47683"/>
                  </a:lnTo>
                  <a:lnTo>
                    <a:pt x="495791" y="58222"/>
                  </a:lnTo>
                  <a:lnTo>
                    <a:pt x="491475" y="61834"/>
                  </a:lnTo>
                  <a:close/>
                </a:path>
                <a:path w="2450465" h="556260">
                  <a:moveTo>
                    <a:pt x="534954" y="61834"/>
                  </a:moveTo>
                  <a:lnTo>
                    <a:pt x="528249" y="61834"/>
                  </a:lnTo>
                  <a:lnTo>
                    <a:pt x="526001" y="60986"/>
                  </a:lnTo>
                  <a:lnTo>
                    <a:pt x="518690" y="53469"/>
                  </a:lnTo>
                  <a:lnTo>
                    <a:pt x="522613" y="43630"/>
                  </a:lnTo>
                  <a:lnTo>
                    <a:pt x="535239" y="43630"/>
                  </a:lnTo>
                  <a:lnTo>
                    <a:pt x="539270" y="47683"/>
                  </a:lnTo>
                  <a:lnTo>
                    <a:pt x="539270" y="58222"/>
                  </a:lnTo>
                  <a:lnTo>
                    <a:pt x="534954" y="61834"/>
                  </a:lnTo>
                  <a:close/>
                </a:path>
                <a:path w="2450465" h="556260">
                  <a:moveTo>
                    <a:pt x="578433" y="61834"/>
                  </a:moveTo>
                  <a:lnTo>
                    <a:pt x="571727" y="61834"/>
                  </a:lnTo>
                  <a:lnTo>
                    <a:pt x="569480" y="60986"/>
                  </a:lnTo>
                  <a:lnTo>
                    <a:pt x="562168" y="53469"/>
                  </a:lnTo>
                  <a:lnTo>
                    <a:pt x="566092" y="43630"/>
                  </a:lnTo>
                  <a:lnTo>
                    <a:pt x="578825" y="43630"/>
                  </a:lnTo>
                  <a:lnTo>
                    <a:pt x="582748" y="47683"/>
                  </a:lnTo>
                  <a:lnTo>
                    <a:pt x="582748" y="58222"/>
                  </a:lnTo>
                  <a:lnTo>
                    <a:pt x="578433" y="61834"/>
                  </a:lnTo>
                  <a:close/>
                </a:path>
                <a:path w="2450465" h="556260">
                  <a:moveTo>
                    <a:pt x="621912" y="61834"/>
                  </a:moveTo>
                  <a:lnTo>
                    <a:pt x="615242" y="61834"/>
                  </a:lnTo>
                  <a:lnTo>
                    <a:pt x="613030" y="60986"/>
                  </a:lnTo>
                  <a:lnTo>
                    <a:pt x="611247" y="59107"/>
                  </a:lnTo>
                  <a:lnTo>
                    <a:pt x="605683" y="53469"/>
                  </a:lnTo>
                  <a:lnTo>
                    <a:pt x="609570" y="43630"/>
                  </a:lnTo>
                  <a:lnTo>
                    <a:pt x="622304" y="43630"/>
                  </a:lnTo>
                  <a:lnTo>
                    <a:pt x="626227" y="47683"/>
                  </a:lnTo>
                  <a:lnTo>
                    <a:pt x="626227" y="58222"/>
                  </a:lnTo>
                  <a:lnTo>
                    <a:pt x="621912" y="61834"/>
                  </a:lnTo>
                  <a:close/>
                </a:path>
                <a:path w="2450465" h="556260">
                  <a:moveTo>
                    <a:pt x="665390" y="61834"/>
                  </a:moveTo>
                  <a:lnTo>
                    <a:pt x="658720" y="61834"/>
                  </a:lnTo>
                  <a:lnTo>
                    <a:pt x="656509" y="60986"/>
                  </a:lnTo>
                  <a:lnTo>
                    <a:pt x="654726" y="59107"/>
                  </a:lnTo>
                  <a:lnTo>
                    <a:pt x="649161" y="53469"/>
                  </a:lnTo>
                  <a:lnTo>
                    <a:pt x="653049" y="43630"/>
                  </a:lnTo>
                  <a:lnTo>
                    <a:pt x="665818" y="43630"/>
                  </a:lnTo>
                  <a:lnTo>
                    <a:pt x="669706" y="47683"/>
                  </a:lnTo>
                  <a:lnTo>
                    <a:pt x="669706" y="58222"/>
                  </a:lnTo>
                  <a:lnTo>
                    <a:pt x="665390" y="61834"/>
                  </a:lnTo>
                  <a:close/>
                </a:path>
                <a:path w="2450465" h="556260">
                  <a:moveTo>
                    <a:pt x="708869" y="61834"/>
                  </a:moveTo>
                  <a:lnTo>
                    <a:pt x="702199" y="61834"/>
                  </a:lnTo>
                  <a:lnTo>
                    <a:pt x="699987" y="60986"/>
                  </a:lnTo>
                  <a:lnTo>
                    <a:pt x="698204" y="59107"/>
                  </a:lnTo>
                  <a:lnTo>
                    <a:pt x="692640" y="53469"/>
                  </a:lnTo>
                  <a:lnTo>
                    <a:pt x="696528" y="43630"/>
                  </a:lnTo>
                  <a:lnTo>
                    <a:pt x="709297" y="43630"/>
                  </a:lnTo>
                  <a:lnTo>
                    <a:pt x="713185" y="47683"/>
                  </a:lnTo>
                  <a:lnTo>
                    <a:pt x="713185" y="58222"/>
                  </a:lnTo>
                  <a:lnTo>
                    <a:pt x="708869" y="61834"/>
                  </a:lnTo>
                  <a:close/>
                </a:path>
                <a:path w="2450465" h="556260">
                  <a:moveTo>
                    <a:pt x="752383" y="61834"/>
                  </a:moveTo>
                  <a:lnTo>
                    <a:pt x="745749" y="61834"/>
                  </a:lnTo>
                  <a:lnTo>
                    <a:pt x="743502" y="60986"/>
                  </a:lnTo>
                  <a:lnTo>
                    <a:pt x="741683" y="59107"/>
                  </a:lnTo>
                  <a:lnTo>
                    <a:pt x="736119" y="53469"/>
                  </a:lnTo>
                  <a:lnTo>
                    <a:pt x="740006" y="43630"/>
                  </a:lnTo>
                  <a:lnTo>
                    <a:pt x="752775" y="43630"/>
                  </a:lnTo>
                  <a:lnTo>
                    <a:pt x="756663" y="47683"/>
                  </a:lnTo>
                  <a:lnTo>
                    <a:pt x="756663" y="58222"/>
                  </a:lnTo>
                  <a:lnTo>
                    <a:pt x="752383" y="61834"/>
                  </a:lnTo>
                  <a:close/>
                </a:path>
                <a:path w="2450465" h="556260">
                  <a:moveTo>
                    <a:pt x="795933" y="61834"/>
                  </a:moveTo>
                  <a:lnTo>
                    <a:pt x="789228" y="61834"/>
                  </a:lnTo>
                  <a:lnTo>
                    <a:pt x="786980" y="60986"/>
                  </a:lnTo>
                  <a:lnTo>
                    <a:pt x="779705" y="53469"/>
                  </a:lnTo>
                  <a:lnTo>
                    <a:pt x="783628" y="43630"/>
                  </a:lnTo>
                  <a:lnTo>
                    <a:pt x="796254" y="43630"/>
                  </a:lnTo>
                  <a:lnTo>
                    <a:pt x="800249" y="47683"/>
                  </a:lnTo>
                  <a:lnTo>
                    <a:pt x="800249" y="58222"/>
                  </a:lnTo>
                  <a:lnTo>
                    <a:pt x="795933" y="61834"/>
                  </a:lnTo>
                  <a:close/>
                </a:path>
                <a:path w="2450465" h="556260">
                  <a:moveTo>
                    <a:pt x="839412" y="61834"/>
                  </a:moveTo>
                  <a:lnTo>
                    <a:pt x="832706" y="61834"/>
                  </a:lnTo>
                  <a:lnTo>
                    <a:pt x="830459" y="60986"/>
                  </a:lnTo>
                  <a:lnTo>
                    <a:pt x="823183" y="53469"/>
                  </a:lnTo>
                  <a:lnTo>
                    <a:pt x="827107" y="43630"/>
                  </a:lnTo>
                  <a:lnTo>
                    <a:pt x="839733" y="43630"/>
                  </a:lnTo>
                  <a:lnTo>
                    <a:pt x="843763" y="47683"/>
                  </a:lnTo>
                  <a:lnTo>
                    <a:pt x="843763" y="58222"/>
                  </a:lnTo>
                  <a:lnTo>
                    <a:pt x="839412" y="61834"/>
                  </a:lnTo>
                  <a:close/>
                </a:path>
                <a:path w="2450465" h="556260">
                  <a:moveTo>
                    <a:pt x="882890" y="61834"/>
                  </a:moveTo>
                  <a:lnTo>
                    <a:pt x="876185" y="61834"/>
                  </a:lnTo>
                  <a:lnTo>
                    <a:pt x="873938" y="60986"/>
                  </a:lnTo>
                  <a:lnTo>
                    <a:pt x="872155" y="59107"/>
                  </a:lnTo>
                  <a:lnTo>
                    <a:pt x="866662" y="53469"/>
                  </a:lnTo>
                  <a:lnTo>
                    <a:pt x="870585" y="43630"/>
                  </a:lnTo>
                  <a:lnTo>
                    <a:pt x="883319" y="43630"/>
                  </a:lnTo>
                  <a:lnTo>
                    <a:pt x="887242" y="47683"/>
                  </a:lnTo>
                  <a:lnTo>
                    <a:pt x="887242" y="58222"/>
                  </a:lnTo>
                  <a:lnTo>
                    <a:pt x="882890" y="61834"/>
                  </a:lnTo>
                  <a:close/>
                </a:path>
                <a:path w="2450465" h="556260">
                  <a:moveTo>
                    <a:pt x="926370" y="61834"/>
                  </a:moveTo>
                  <a:lnTo>
                    <a:pt x="919735" y="61834"/>
                  </a:lnTo>
                  <a:lnTo>
                    <a:pt x="917523" y="60986"/>
                  </a:lnTo>
                  <a:lnTo>
                    <a:pt x="915740" y="59107"/>
                  </a:lnTo>
                  <a:lnTo>
                    <a:pt x="910140" y="53469"/>
                  </a:lnTo>
                  <a:lnTo>
                    <a:pt x="914064" y="43630"/>
                  </a:lnTo>
                  <a:lnTo>
                    <a:pt x="926797" y="43630"/>
                  </a:lnTo>
                  <a:lnTo>
                    <a:pt x="930721" y="47683"/>
                  </a:lnTo>
                  <a:lnTo>
                    <a:pt x="930721" y="58222"/>
                  </a:lnTo>
                  <a:lnTo>
                    <a:pt x="926370" y="61834"/>
                  </a:lnTo>
                  <a:close/>
                </a:path>
                <a:path w="2450465" h="556260">
                  <a:moveTo>
                    <a:pt x="969847" y="61834"/>
                  </a:moveTo>
                  <a:lnTo>
                    <a:pt x="963214" y="61834"/>
                  </a:lnTo>
                  <a:lnTo>
                    <a:pt x="961002" y="60986"/>
                  </a:lnTo>
                  <a:lnTo>
                    <a:pt x="959219" y="59107"/>
                  </a:lnTo>
                  <a:lnTo>
                    <a:pt x="953620" y="53469"/>
                  </a:lnTo>
                  <a:lnTo>
                    <a:pt x="957543" y="43630"/>
                  </a:lnTo>
                  <a:lnTo>
                    <a:pt x="970276" y="43630"/>
                  </a:lnTo>
                  <a:lnTo>
                    <a:pt x="974199" y="47683"/>
                  </a:lnTo>
                  <a:lnTo>
                    <a:pt x="974199" y="58222"/>
                  </a:lnTo>
                  <a:lnTo>
                    <a:pt x="969847" y="61834"/>
                  </a:lnTo>
                  <a:close/>
                </a:path>
                <a:path w="2450465" h="556260">
                  <a:moveTo>
                    <a:pt x="1013326" y="61834"/>
                  </a:moveTo>
                  <a:lnTo>
                    <a:pt x="1006692" y="61834"/>
                  </a:lnTo>
                  <a:lnTo>
                    <a:pt x="1004481" y="60986"/>
                  </a:lnTo>
                  <a:lnTo>
                    <a:pt x="1002697" y="59107"/>
                  </a:lnTo>
                  <a:lnTo>
                    <a:pt x="997097" y="53469"/>
                  </a:lnTo>
                  <a:lnTo>
                    <a:pt x="1001021" y="43630"/>
                  </a:lnTo>
                  <a:lnTo>
                    <a:pt x="1013755" y="43630"/>
                  </a:lnTo>
                  <a:lnTo>
                    <a:pt x="1017678" y="47683"/>
                  </a:lnTo>
                  <a:lnTo>
                    <a:pt x="1017678" y="58222"/>
                  </a:lnTo>
                  <a:lnTo>
                    <a:pt x="1013326" y="61834"/>
                  </a:lnTo>
                  <a:close/>
                </a:path>
                <a:path w="2450465" h="556260">
                  <a:moveTo>
                    <a:pt x="1056876" y="61834"/>
                  </a:moveTo>
                  <a:lnTo>
                    <a:pt x="1050207" y="61834"/>
                  </a:lnTo>
                  <a:lnTo>
                    <a:pt x="1047995" y="60986"/>
                  </a:lnTo>
                  <a:lnTo>
                    <a:pt x="1046176" y="59107"/>
                  </a:lnTo>
                  <a:lnTo>
                    <a:pt x="1040576" y="53469"/>
                  </a:lnTo>
                  <a:lnTo>
                    <a:pt x="1044500" y="43630"/>
                  </a:lnTo>
                  <a:lnTo>
                    <a:pt x="1057233" y="43630"/>
                  </a:lnTo>
                  <a:lnTo>
                    <a:pt x="1061157" y="47683"/>
                  </a:lnTo>
                  <a:lnTo>
                    <a:pt x="1061157" y="58222"/>
                  </a:lnTo>
                  <a:lnTo>
                    <a:pt x="1056876" y="61834"/>
                  </a:lnTo>
                  <a:close/>
                </a:path>
                <a:path w="2450465" h="556260">
                  <a:moveTo>
                    <a:pt x="1100426" y="61834"/>
                  </a:moveTo>
                  <a:lnTo>
                    <a:pt x="1093685" y="61834"/>
                  </a:lnTo>
                  <a:lnTo>
                    <a:pt x="1091474" y="60986"/>
                  </a:lnTo>
                  <a:lnTo>
                    <a:pt x="1084162" y="53469"/>
                  </a:lnTo>
                  <a:lnTo>
                    <a:pt x="1088086" y="43630"/>
                  </a:lnTo>
                  <a:lnTo>
                    <a:pt x="1100712" y="43630"/>
                  </a:lnTo>
                  <a:lnTo>
                    <a:pt x="1104742" y="47683"/>
                  </a:lnTo>
                  <a:lnTo>
                    <a:pt x="1104742" y="58222"/>
                  </a:lnTo>
                  <a:lnTo>
                    <a:pt x="1100426" y="61834"/>
                  </a:lnTo>
                  <a:close/>
                </a:path>
                <a:path w="2450465" h="556260">
                  <a:moveTo>
                    <a:pt x="1143905" y="61834"/>
                  </a:moveTo>
                  <a:lnTo>
                    <a:pt x="1137164" y="61834"/>
                  </a:lnTo>
                  <a:lnTo>
                    <a:pt x="1134953" y="60986"/>
                  </a:lnTo>
                  <a:lnTo>
                    <a:pt x="1127640" y="53469"/>
                  </a:lnTo>
                  <a:lnTo>
                    <a:pt x="1131564" y="43630"/>
                  </a:lnTo>
                  <a:lnTo>
                    <a:pt x="1144190" y="43630"/>
                  </a:lnTo>
                  <a:lnTo>
                    <a:pt x="1148221" y="47683"/>
                  </a:lnTo>
                  <a:lnTo>
                    <a:pt x="1148221" y="58222"/>
                  </a:lnTo>
                  <a:lnTo>
                    <a:pt x="1143905" y="61834"/>
                  </a:lnTo>
                  <a:close/>
                </a:path>
                <a:path w="2450465" h="556260">
                  <a:moveTo>
                    <a:pt x="1187384" y="61834"/>
                  </a:moveTo>
                  <a:lnTo>
                    <a:pt x="1180679" y="61834"/>
                  </a:lnTo>
                  <a:lnTo>
                    <a:pt x="1178431" y="60986"/>
                  </a:lnTo>
                  <a:lnTo>
                    <a:pt x="1171120" y="53469"/>
                  </a:lnTo>
                  <a:lnTo>
                    <a:pt x="1175043" y="43630"/>
                  </a:lnTo>
                  <a:lnTo>
                    <a:pt x="1187776" y="43630"/>
                  </a:lnTo>
                  <a:lnTo>
                    <a:pt x="1191700" y="47683"/>
                  </a:lnTo>
                  <a:lnTo>
                    <a:pt x="1191700" y="58222"/>
                  </a:lnTo>
                  <a:lnTo>
                    <a:pt x="1187384" y="61834"/>
                  </a:lnTo>
                  <a:close/>
                </a:path>
                <a:path w="2450465" h="556260">
                  <a:moveTo>
                    <a:pt x="1230862" y="61834"/>
                  </a:moveTo>
                  <a:lnTo>
                    <a:pt x="1224193" y="61834"/>
                  </a:lnTo>
                  <a:lnTo>
                    <a:pt x="1221981" y="60986"/>
                  </a:lnTo>
                  <a:lnTo>
                    <a:pt x="1220198" y="59107"/>
                  </a:lnTo>
                  <a:lnTo>
                    <a:pt x="1214634" y="53469"/>
                  </a:lnTo>
                  <a:lnTo>
                    <a:pt x="1218522" y="43630"/>
                  </a:lnTo>
                  <a:lnTo>
                    <a:pt x="1231255" y="43630"/>
                  </a:lnTo>
                  <a:lnTo>
                    <a:pt x="1235179" y="47683"/>
                  </a:lnTo>
                  <a:lnTo>
                    <a:pt x="1235179" y="58222"/>
                  </a:lnTo>
                  <a:lnTo>
                    <a:pt x="1230862" y="61834"/>
                  </a:lnTo>
                  <a:close/>
                </a:path>
                <a:path w="2450465" h="556260">
                  <a:moveTo>
                    <a:pt x="1274341" y="61834"/>
                  </a:moveTo>
                  <a:lnTo>
                    <a:pt x="1267672" y="61834"/>
                  </a:lnTo>
                  <a:lnTo>
                    <a:pt x="1265460" y="60986"/>
                  </a:lnTo>
                  <a:lnTo>
                    <a:pt x="1263676" y="59107"/>
                  </a:lnTo>
                  <a:lnTo>
                    <a:pt x="1258112" y="53469"/>
                  </a:lnTo>
                  <a:lnTo>
                    <a:pt x="1262001" y="43630"/>
                  </a:lnTo>
                  <a:lnTo>
                    <a:pt x="1274770" y="43630"/>
                  </a:lnTo>
                  <a:lnTo>
                    <a:pt x="1278657" y="47683"/>
                  </a:lnTo>
                  <a:lnTo>
                    <a:pt x="1278657" y="58222"/>
                  </a:lnTo>
                  <a:lnTo>
                    <a:pt x="1274341" y="61834"/>
                  </a:lnTo>
                  <a:close/>
                </a:path>
                <a:path w="2450465" h="556260">
                  <a:moveTo>
                    <a:pt x="1317820" y="61834"/>
                  </a:moveTo>
                  <a:lnTo>
                    <a:pt x="1311150" y="61834"/>
                  </a:lnTo>
                  <a:lnTo>
                    <a:pt x="1308939" y="60986"/>
                  </a:lnTo>
                  <a:lnTo>
                    <a:pt x="1307155" y="59107"/>
                  </a:lnTo>
                  <a:lnTo>
                    <a:pt x="1301591" y="53469"/>
                  </a:lnTo>
                  <a:lnTo>
                    <a:pt x="1305479" y="43630"/>
                  </a:lnTo>
                  <a:lnTo>
                    <a:pt x="1318248" y="43630"/>
                  </a:lnTo>
                  <a:lnTo>
                    <a:pt x="1322136" y="47683"/>
                  </a:lnTo>
                  <a:lnTo>
                    <a:pt x="1322136" y="58222"/>
                  </a:lnTo>
                  <a:lnTo>
                    <a:pt x="1317820" y="61834"/>
                  </a:lnTo>
                  <a:close/>
                </a:path>
                <a:path w="2450465" h="556260">
                  <a:moveTo>
                    <a:pt x="1361334" y="61834"/>
                  </a:moveTo>
                  <a:lnTo>
                    <a:pt x="1354700" y="61834"/>
                  </a:lnTo>
                  <a:lnTo>
                    <a:pt x="1352453" y="60986"/>
                  </a:lnTo>
                  <a:lnTo>
                    <a:pt x="1350634" y="59107"/>
                  </a:lnTo>
                  <a:lnTo>
                    <a:pt x="1345070" y="53469"/>
                  </a:lnTo>
                  <a:lnTo>
                    <a:pt x="1349065" y="43630"/>
                  </a:lnTo>
                  <a:lnTo>
                    <a:pt x="1361726" y="43630"/>
                  </a:lnTo>
                  <a:lnTo>
                    <a:pt x="1365615" y="47683"/>
                  </a:lnTo>
                  <a:lnTo>
                    <a:pt x="1365615" y="58222"/>
                  </a:lnTo>
                  <a:lnTo>
                    <a:pt x="1361334" y="61834"/>
                  </a:lnTo>
                  <a:close/>
                </a:path>
                <a:path w="2450465" h="556260">
                  <a:moveTo>
                    <a:pt x="1404884" y="61834"/>
                  </a:moveTo>
                  <a:lnTo>
                    <a:pt x="1398179" y="61834"/>
                  </a:lnTo>
                  <a:lnTo>
                    <a:pt x="1395932" y="60986"/>
                  </a:lnTo>
                  <a:lnTo>
                    <a:pt x="1388655" y="53469"/>
                  </a:lnTo>
                  <a:lnTo>
                    <a:pt x="1392579" y="43630"/>
                  </a:lnTo>
                  <a:lnTo>
                    <a:pt x="1405205" y="43630"/>
                  </a:lnTo>
                  <a:lnTo>
                    <a:pt x="1409200" y="47683"/>
                  </a:lnTo>
                  <a:lnTo>
                    <a:pt x="1409200" y="58222"/>
                  </a:lnTo>
                  <a:lnTo>
                    <a:pt x="1404884" y="61834"/>
                  </a:lnTo>
                  <a:close/>
                </a:path>
                <a:path w="2450465" h="556260">
                  <a:moveTo>
                    <a:pt x="1448363" y="61834"/>
                  </a:moveTo>
                  <a:lnTo>
                    <a:pt x="1441658" y="61834"/>
                  </a:lnTo>
                  <a:lnTo>
                    <a:pt x="1439411" y="60986"/>
                  </a:lnTo>
                  <a:lnTo>
                    <a:pt x="1432134" y="53469"/>
                  </a:lnTo>
                  <a:lnTo>
                    <a:pt x="1436058" y="43630"/>
                  </a:lnTo>
                  <a:lnTo>
                    <a:pt x="1448684" y="43630"/>
                  </a:lnTo>
                  <a:lnTo>
                    <a:pt x="1452715" y="47683"/>
                  </a:lnTo>
                  <a:lnTo>
                    <a:pt x="1452715" y="58222"/>
                  </a:lnTo>
                  <a:lnTo>
                    <a:pt x="1448363" y="61834"/>
                  </a:lnTo>
                  <a:close/>
                </a:path>
                <a:path w="2450465" h="556260">
                  <a:moveTo>
                    <a:pt x="1491842" y="61834"/>
                  </a:moveTo>
                  <a:lnTo>
                    <a:pt x="1485137" y="61834"/>
                  </a:lnTo>
                  <a:lnTo>
                    <a:pt x="1482889" y="60986"/>
                  </a:lnTo>
                  <a:lnTo>
                    <a:pt x="1481106" y="59107"/>
                  </a:lnTo>
                  <a:lnTo>
                    <a:pt x="1475613" y="53469"/>
                  </a:lnTo>
                  <a:lnTo>
                    <a:pt x="1479537" y="43630"/>
                  </a:lnTo>
                  <a:lnTo>
                    <a:pt x="1492270" y="43630"/>
                  </a:lnTo>
                  <a:lnTo>
                    <a:pt x="1496193" y="47683"/>
                  </a:lnTo>
                  <a:lnTo>
                    <a:pt x="1496193" y="58222"/>
                  </a:lnTo>
                  <a:lnTo>
                    <a:pt x="1491842" y="61834"/>
                  </a:lnTo>
                  <a:close/>
                </a:path>
                <a:path w="2450465" h="556260">
                  <a:moveTo>
                    <a:pt x="1535320" y="61834"/>
                  </a:moveTo>
                  <a:lnTo>
                    <a:pt x="1528687" y="61834"/>
                  </a:lnTo>
                  <a:lnTo>
                    <a:pt x="1526475" y="60986"/>
                  </a:lnTo>
                  <a:lnTo>
                    <a:pt x="1524691" y="59107"/>
                  </a:lnTo>
                  <a:lnTo>
                    <a:pt x="1519092" y="53469"/>
                  </a:lnTo>
                  <a:lnTo>
                    <a:pt x="1523015" y="43630"/>
                  </a:lnTo>
                  <a:lnTo>
                    <a:pt x="1535748" y="43630"/>
                  </a:lnTo>
                  <a:lnTo>
                    <a:pt x="1539672" y="47683"/>
                  </a:lnTo>
                  <a:lnTo>
                    <a:pt x="1539672" y="58222"/>
                  </a:lnTo>
                  <a:lnTo>
                    <a:pt x="1535320" y="61834"/>
                  </a:lnTo>
                  <a:close/>
                </a:path>
                <a:path w="2450465" h="556260">
                  <a:moveTo>
                    <a:pt x="1578799" y="61834"/>
                  </a:moveTo>
                  <a:lnTo>
                    <a:pt x="1572165" y="61834"/>
                  </a:lnTo>
                  <a:lnTo>
                    <a:pt x="1569954" y="60986"/>
                  </a:lnTo>
                  <a:lnTo>
                    <a:pt x="1568170" y="59107"/>
                  </a:lnTo>
                  <a:lnTo>
                    <a:pt x="1562570" y="53469"/>
                  </a:lnTo>
                  <a:lnTo>
                    <a:pt x="1566494" y="43630"/>
                  </a:lnTo>
                  <a:lnTo>
                    <a:pt x="1579227" y="43630"/>
                  </a:lnTo>
                  <a:lnTo>
                    <a:pt x="1583151" y="47683"/>
                  </a:lnTo>
                  <a:lnTo>
                    <a:pt x="1583151" y="58222"/>
                  </a:lnTo>
                  <a:lnTo>
                    <a:pt x="1578799" y="61834"/>
                  </a:lnTo>
                  <a:close/>
                </a:path>
                <a:path w="2450465" h="556260">
                  <a:moveTo>
                    <a:pt x="1622278" y="61834"/>
                  </a:moveTo>
                  <a:lnTo>
                    <a:pt x="1615644" y="61834"/>
                  </a:lnTo>
                  <a:lnTo>
                    <a:pt x="1613432" y="60986"/>
                  </a:lnTo>
                  <a:lnTo>
                    <a:pt x="1611649" y="59107"/>
                  </a:lnTo>
                  <a:lnTo>
                    <a:pt x="1606049" y="53469"/>
                  </a:lnTo>
                  <a:lnTo>
                    <a:pt x="1609972" y="43630"/>
                  </a:lnTo>
                  <a:lnTo>
                    <a:pt x="1622706" y="43630"/>
                  </a:lnTo>
                  <a:lnTo>
                    <a:pt x="1626630" y="47683"/>
                  </a:lnTo>
                  <a:lnTo>
                    <a:pt x="1626630" y="58222"/>
                  </a:lnTo>
                  <a:lnTo>
                    <a:pt x="1622278" y="61834"/>
                  </a:lnTo>
                  <a:close/>
                </a:path>
                <a:path w="2450465" h="556260">
                  <a:moveTo>
                    <a:pt x="1665828" y="61834"/>
                  </a:moveTo>
                  <a:lnTo>
                    <a:pt x="1659158" y="61834"/>
                  </a:lnTo>
                  <a:lnTo>
                    <a:pt x="1656947" y="60986"/>
                  </a:lnTo>
                  <a:lnTo>
                    <a:pt x="1655127" y="59107"/>
                  </a:lnTo>
                  <a:lnTo>
                    <a:pt x="1649528" y="53469"/>
                  </a:lnTo>
                  <a:lnTo>
                    <a:pt x="1653558" y="43630"/>
                  </a:lnTo>
                  <a:lnTo>
                    <a:pt x="1666184" y="43630"/>
                  </a:lnTo>
                  <a:lnTo>
                    <a:pt x="1670108" y="47683"/>
                  </a:lnTo>
                  <a:lnTo>
                    <a:pt x="1670108" y="58222"/>
                  </a:lnTo>
                  <a:lnTo>
                    <a:pt x="1665828" y="61834"/>
                  </a:lnTo>
                  <a:close/>
                </a:path>
                <a:path w="2450465" h="556260">
                  <a:moveTo>
                    <a:pt x="1709378" y="61834"/>
                  </a:moveTo>
                  <a:lnTo>
                    <a:pt x="1702637" y="61834"/>
                  </a:lnTo>
                  <a:lnTo>
                    <a:pt x="1700425" y="60986"/>
                  </a:lnTo>
                  <a:lnTo>
                    <a:pt x="1693113" y="53469"/>
                  </a:lnTo>
                  <a:lnTo>
                    <a:pt x="1697037" y="43630"/>
                  </a:lnTo>
                  <a:lnTo>
                    <a:pt x="1709663" y="43630"/>
                  </a:lnTo>
                  <a:lnTo>
                    <a:pt x="1713694" y="47683"/>
                  </a:lnTo>
                  <a:lnTo>
                    <a:pt x="1713694" y="58222"/>
                  </a:lnTo>
                  <a:lnTo>
                    <a:pt x="1709378" y="61834"/>
                  </a:lnTo>
                  <a:close/>
                </a:path>
                <a:path w="2450465" h="556260">
                  <a:moveTo>
                    <a:pt x="1752856" y="61834"/>
                  </a:moveTo>
                  <a:lnTo>
                    <a:pt x="1746115" y="61834"/>
                  </a:lnTo>
                  <a:lnTo>
                    <a:pt x="1743904" y="60986"/>
                  </a:lnTo>
                  <a:lnTo>
                    <a:pt x="1736592" y="53469"/>
                  </a:lnTo>
                  <a:lnTo>
                    <a:pt x="1740515" y="43630"/>
                  </a:lnTo>
                  <a:lnTo>
                    <a:pt x="1753142" y="43630"/>
                  </a:lnTo>
                  <a:lnTo>
                    <a:pt x="1757172" y="47683"/>
                  </a:lnTo>
                  <a:lnTo>
                    <a:pt x="1757172" y="58222"/>
                  </a:lnTo>
                  <a:lnTo>
                    <a:pt x="1752856" y="61834"/>
                  </a:lnTo>
                  <a:close/>
                </a:path>
                <a:path w="2450465" h="556260">
                  <a:moveTo>
                    <a:pt x="1796335" y="61834"/>
                  </a:moveTo>
                  <a:lnTo>
                    <a:pt x="1789630" y="61834"/>
                  </a:lnTo>
                  <a:lnTo>
                    <a:pt x="1787383" y="60986"/>
                  </a:lnTo>
                  <a:lnTo>
                    <a:pt x="1780071" y="53469"/>
                  </a:lnTo>
                  <a:lnTo>
                    <a:pt x="1783995" y="43630"/>
                  </a:lnTo>
                  <a:lnTo>
                    <a:pt x="1796727" y="43630"/>
                  </a:lnTo>
                  <a:lnTo>
                    <a:pt x="1800651" y="47683"/>
                  </a:lnTo>
                  <a:lnTo>
                    <a:pt x="1800651" y="58222"/>
                  </a:lnTo>
                  <a:lnTo>
                    <a:pt x="1796335" y="61834"/>
                  </a:lnTo>
                  <a:close/>
                </a:path>
                <a:path w="2450465" h="556260">
                  <a:moveTo>
                    <a:pt x="1839814" y="61834"/>
                  </a:moveTo>
                  <a:lnTo>
                    <a:pt x="1833145" y="61834"/>
                  </a:lnTo>
                  <a:lnTo>
                    <a:pt x="1830933" y="60986"/>
                  </a:lnTo>
                  <a:lnTo>
                    <a:pt x="1829149" y="59107"/>
                  </a:lnTo>
                  <a:lnTo>
                    <a:pt x="1823585" y="53469"/>
                  </a:lnTo>
                  <a:lnTo>
                    <a:pt x="1827472" y="43630"/>
                  </a:lnTo>
                  <a:lnTo>
                    <a:pt x="1840206" y="43630"/>
                  </a:lnTo>
                  <a:lnTo>
                    <a:pt x="1844130" y="47683"/>
                  </a:lnTo>
                  <a:lnTo>
                    <a:pt x="1844130" y="58222"/>
                  </a:lnTo>
                  <a:lnTo>
                    <a:pt x="1839814" y="61834"/>
                  </a:lnTo>
                  <a:close/>
                </a:path>
                <a:path w="2450465" h="556260">
                  <a:moveTo>
                    <a:pt x="1883293" y="61834"/>
                  </a:moveTo>
                  <a:lnTo>
                    <a:pt x="1876622" y="61834"/>
                  </a:lnTo>
                  <a:lnTo>
                    <a:pt x="1874412" y="60986"/>
                  </a:lnTo>
                  <a:lnTo>
                    <a:pt x="1872628" y="59107"/>
                  </a:lnTo>
                  <a:lnTo>
                    <a:pt x="1867064" y="53469"/>
                  </a:lnTo>
                  <a:lnTo>
                    <a:pt x="1870951" y="43630"/>
                  </a:lnTo>
                  <a:lnTo>
                    <a:pt x="1883685" y="43630"/>
                  </a:lnTo>
                  <a:lnTo>
                    <a:pt x="1887608" y="47683"/>
                  </a:lnTo>
                  <a:lnTo>
                    <a:pt x="1887608" y="58222"/>
                  </a:lnTo>
                  <a:lnTo>
                    <a:pt x="1883293" y="61834"/>
                  </a:lnTo>
                  <a:close/>
                </a:path>
                <a:path w="2450465" h="556260">
                  <a:moveTo>
                    <a:pt x="1926771" y="61834"/>
                  </a:moveTo>
                  <a:lnTo>
                    <a:pt x="1920101" y="61834"/>
                  </a:lnTo>
                  <a:lnTo>
                    <a:pt x="1917890" y="60986"/>
                  </a:lnTo>
                  <a:lnTo>
                    <a:pt x="1916107" y="59107"/>
                  </a:lnTo>
                  <a:lnTo>
                    <a:pt x="1910543" y="53469"/>
                  </a:lnTo>
                  <a:lnTo>
                    <a:pt x="1914430" y="43630"/>
                  </a:lnTo>
                  <a:lnTo>
                    <a:pt x="1927199" y="43630"/>
                  </a:lnTo>
                  <a:lnTo>
                    <a:pt x="1931087" y="47683"/>
                  </a:lnTo>
                  <a:lnTo>
                    <a:pt x="1931087" y="58222"/>
                  </a:lnTo>
                  <a:lnTo>
                    <a:pt x="1926771" y="61834"/>
                  </a:lnTo>
                  <a:close/>
                </a:path>
                <a:path w="2450465" h="556260">
                  <a:moveTo>
                    <a:pt x="2441667" y="106349"/>
                  </a:moveTo>
                  <a:lnTo>
                    <a:pt x="2437994" y="105206"/>
                  </a:lnTo>
                  <a:lnTo>
                    <a:pt x="2435533" y="101632"/>
                  </a:lnTo>
                  <a:lnTo>
                    <a:pt x="2435533" y="92972"/>
                  </a:lnTo>
                  <a:lnTo>
                    <a:pt x="2438885" y="89029"/>
                  </a:lnTo>
                  <a:lnTo>
                    <a:pt x="2443344" y="88550"/>
                  </a:lnTo>
                  <a:lnTo>
                    <a:pt x="2442915" y="94335"/>
                  </a:lnTo>
                  <a:lnTo>
                    <a:pt x="2442345" y="100232"/>
                  </a:lnTo>
                  <a:lnTo>
                    <a:pt x="2441667" y="106349"/>
                  </a:lnTo>
                  <a:close/>
                </a:path>
                <a:path w="2450465" h="556260">
                  <a:moveTo>
                    <a:pt x="56439" y="106754"/>
                  </a:moveTo>
                  <a:lnTo>
                    <a:pt x="49769" y="106754"/>
                  </a:lnTo>
                  <a:lnTo>
                    <a:pt x="47558" y="105906"/>
                  </a:lnTo>
                  <a:lnTo>
                    <a:pt x="45774" y="104027"/>
                  </a:lnTo>
                  <a:lnTo>
                    <a:pt x="40210" y="98389"/>
                  </a:lnTo>
                  <a:lnTo>
                    <a:pt x="44098" y="88550"/>
                  </a:lnTo>
                  <a:lnTo>
                    <a:pt x="56867" y="88550"/>
                  </a:lnTo>
                  <a:lnTo>
                    <a:pt x="60755" y="92604"/>
                  </a:lnTo>
                  <a:lnTo>
                    <a:pt x="60755" y="103143"/>
                  </a:lnTo>
                  <a:lnTo>
                    <a:pt x="56439" y="106754"/>
                  </a:lnTo>
                  <a:close/>
                </a:path>
                <a:path w="2450465" h="556260">
                  <a:moveTo>
                    <a:pt x="99917" y="106754"/>
                  </a:moveTo>
                  <a:lnTo>
                    <a:pt x="93247" y="106754"/>
                  </a:lnTo>
                  <a:lnTo>
                    <a:pt x="91036" y="105906"/>
                  </a:lnTo>
                  <a:lnTo>
                    <a:pt x="89253" y="104027"/>
                  </a:lnTo>
                  <a:lnTo>
                    <a:pt x="83689" y="98389"/>
                  </a:lnTo>
                  <a:lnTo>
                    <a:pt x="87576" y="88550"/>
                  </a:lnTo>
                  <a:lnTo>
                    <a:pt x="100345" y="88550"/>
                  </a:lnTo>
                  <a:lnTo>
                    <a:pt x="104233" y="92604"/>
                  </a:lnTo>
                  <a:lnTo>
                    <a:pt x="104233" y="103143"/>
                  </a:lnTo>
                  <a:lnTo>
                    <a:pt x="99917" y="106754"/>
                  </a:lnTo>
                  <a:close/>
                </a:path>
                <a:path w="2450465" h="556260">
                  <a:moveTo>
                    <a:pt x="143396" y="106754"/>
                  </a:moveTo>
                  <a:lnTo>
                    <a:pt x="136726" y="106754"/>
                  </a:lnTo>
                  <a:lnTo>
                    <a:pt x="134515" y="105906"/>
                  </a:lnTo>
                  <a:lnTo>
                    <a:pt x="132731" y="104027"/>
                  </a:lnTo>
                  <a:lnTo>
                    <a:pt x="127167" y="98389"/>
                  </a:lnTo>
                  <a:lnTo>
                    <a:pt x="131055" y="88550"/>
                  </a:lnTo>
                  <a:lnTo>
                    <a:pt x="143824" y="88550"/>
                  </a:lnTo>
                  <a:lnTo>
                    <a:pt x="147712" y="92604"/>
                  </a:lnTo>
                  <a:lnTo>
                    <a:pt x="147712" y="103143"/>
                  </a:lnTo>
                  <a:lnTo>
                    <a:pt x="143396" y="106754"/>
                  </a:lnTo>
                  <a:close/>
                </a:path>
                <a:path w="2450465" h="556260">
                  <a:moveTo>
                    <a:pt x="186982" y="106754"/>
                  </a:moveTo>
                  <a:lnTo>
                    <a:pt x="180276" y="106754"/>
                  </a:lnTo>
                  <a:lnTo>
                    <a:pt x="178029" y="105906"/>
                  </a:lnTo>
                  <a:lnTo>
                    <a:pt x="176210" y="104027"/>
                  </a:lnTo>
                  <a:lnTo>
                    <a:pt x="170646" y="98389"/>
                  </a:lnTo>
                  <a:lnTo>
                    <a:pt x="174676" y="88550"/>
                  </a:lnTo>
                  <a:lnTo>
                    <a:pt x="187303" y="88550"/>
                  </a:lnTo>
                  <a:lnTo>
                    <a:pt x="191190" y="92604"/>
                  </a:lnTo>
                  <a:lnTo>
                    <a:pt x="191333" y="97689"/>
                  </a:lnTo>
                  <a:lnTo>
                    <a:pt x="191333" y="103143"/>
                  </a:lnTo>
                  <a:lnTo>
                    <a:pt x="186982" y="106754"/>
                  </a:lnTo>
                  <a:close/>
                </a:path>
                <a:path w="2450465" h="556260">
                  <a:moveTo>
                    <a:pt x="230460" y="106754"/>
                  </a:moveTo>
                  <a:lnTo>
                    <a:pt x="223755" y="106754"/>
                  </a:lnTo>
                  <a:lnTo>
                    <a:pt x="221508" y="105906"/>
                  </a:lnTo>
                  <a:lnTo>
                    <a:pt x="214232" y="98389"/>
                  </a:lnTo>
                  <a:lnTo>
                    <a:pt x="218155" y="88550"/>
                  </a:lnTo>
                  <a:lnTo>
                    <a:pt x="230781" y="88550"/>
                  </a:lnTo>
                  <a:lnTo>
                    <a:pt x="234812" y="92604"/>
                  </a:lnTo>
                  <a:lnTo>
                    <a:pt x="234812" y="103143"/>
                  </a:lnTo>
                  <a:lnTo>
                    <a:pt x="230460" y="106754"/>
                  </a:lnTo>
                  <a:close/>
                </a:path>
                <a:path w="2450465" h="556260">
                  <a:moveTo>
                    <a:pt x="273939" y="106754"/>
                  </a:moveTo>
                  <a:lnTo>
                    <a:pt x="267234" y="106754"/>
                  </a:lnTo>
                  <a:lnTo>
                    <a:pt x="265022" y="105906"/>
                  </a:lnTo>
                  <a:lnTo>
                    <a:pt x="257710" y="98389"/>
                  </a:lnTo>
                  <a:lnTo>
                    <a:pt x="261634" y="88550"/>
                  </a:lnTo>
                  <a:lnTo>
                    <a:pt x="274367" y="88550"/>
                  </a:lnTo>
                  <a:lnTo>
                    <a:pt x="278291" y="92604"/>
                  </a:lnTo>
                  <a:lnTo>
                    <a:pt x="278291" y="103143"/>
                  </a:lnTo>
                  <a:lnTo>
                    <a:pt x="273939" y="106754"/>
                  </a:lnTo>
                  <a:close/>
                </a:path>
                <a:path w="2450465" h="556260">
                  <a:moveTo>
                    <a:pt x="317418" y="106754"/>
                  </a:moveTo>
                  <a:lnTo>
                    <a:pt x="310784" y="106754"/>
                  </a:lnTo>
                  <a:lnTo>
                    <a:pt x="308572" y="105906"/>
                  </a:lnTo>
                  <a:lnTo>
                    <a:pt x="306789" y="104027"/>
                  </a:lnTo>
                  <a:lnTo>
                    <a:pt x="301189" y="98389"/>
                  </a:lnTo>
                  <a:lnTo>
                    <a:pt x="305113" y="88550"/>
                  </a:lnTo>
                  <a:lnTo>
                    <a:pt x="317846" y="88550"/>
                  </a:lnTo>
                  <a:lnTo>
                    <a:pt x="321769" y="92604"/>
                  </a:lnTo>
                  <a:lnTo>
                    <a:pt x="321769" y="103143"/>
                  </a:lnTo>
                  <a:lnTo>
                    <a:pt x="317418" y="106754"/>
                  </a:lnTo>
                  <a:close/>
                </a:path>
                <a:path w="2450465" h="556260">
                  <a:moveTo>
                    <a:pt x="360897" y="106754"/>
                  </a:moveTo>
                  <a:lnTo>
                    <a:pt x="354262" y="106754"/>
                  </a:lnTo>
                  <a:lnTo>
                    <a:pt x="352051" y="105906"/>
                  </a:lnTo>
                  <a:lnTo>
                    <a:pt x="350268" y="104027"/>
                  </a:lnTo>
                  <a:lnTo>
                    <a:pt x="344668" y="98389"/>
                  </a:lnTo>
                  <a:lnTo>
                    <a:pt x="348591" y="88550"/>
                  </a:lnTo>
                  <a:lnTo>
                    <a:pt x="361324" y="88550"/>
                  </a:lnTo>
                  <a:lnTo>
                    <a:pt x="365248" y="92604"/>
                  </a:lnTo>
                  <a:lnTo>
                    <a:pt x="365248" y="103143"/>
                  </a:lnTo>
                  <a:lnTo>
                    <a:pt x="360897" y="106754"/>
                  </a:lnTo>
                  <a:close/>
                </a:path>
                <a:path w="2450465" h="556260">
                  <a:moveTo>
                    <a:pt x="404375" y="106754"/>
                  </a:moveTo>
                  <a:lnTo>
                    <a:pt x="397741" y="106754"/>
                  </a:lnTo>
                  <a:lnTo>
                    <a:pt x="395530" y="105906"/>
                  </a:lnTo>
                  <a:lnTo>
                    <a:pt x="393746" y="104027"/>
                  </a:lnTo>
                  <a:lnTo>
                    <a:pt x="388147" y="98389"/>
                  </a:lnTo>
                  <a:lnTo>
                    <a:pt x="392070" y="88550"/>
                  </a:lnTo>
                  <a:lnTo>
                    <a:pt x="404803" y="88550"/>
                  </a:lnTo>
                  <a:lnTo>
                    <a:pt x="408727" y="92604"/>
                  </a:lnTo>
                  <a:lnTo>
                    <a:pt x="408727" y="103143"/>
                  </a:lnTo>
                  <a:lnTo>
                    <a:pt x="404375" y="106754"/>
                  </a:lnTo>
                  <a:close/>
                </a:path>
                <a:path w="2450465" h="556260">
                  <a:moveTo>
                    <a:pt x="447925" y="106754"/>
                  </a:moveTo>
                  <a:lnTo>
                    <a:pt x="441255" y="106754"/>
                  </a:lnTo>
                  <a:lnTo>
                    <a:pt x="439044" y="105906"/>
                  </a:lnTo>
                  <a:lnTo>
                    <a:pt x="437225" y="104027"/>
                  </a:lnTo>
                  <a:lnTo>
                    <a:pt x="431625" y="98389"/>
                  </a:lnTo>
                  <a:lnTo>
                    <a:pt x="435549" y="88550"/>
                  </a:lnTo>
                  <a:lnTo>
                    <a:pt x="448282" y="88550"/>
                  </a:lnTo>
                  <a:lnTo>
                    <a:pt x="452205" y="92604"/>
                  </a:lnTo>
                  <a:lnTo>
                    <a:pt x="452205" y="103143"/>
                  </a:lnTo>
                  <a:lnTo>
                    <a:pt x="447925" y="106754"/>
                  </a:lnTo>
                  <a:close/>
                </a:path>
                <a:path w="2450465" h="556260">
                  <a:moveTo>
                    <a:pt x="491475" y="106754"/>
                  </a:moveTo>
                  <a:lnTo>
                    <a:pt x="484734" y="106754"/>
                  </a:lnTo>
                  <a:lnTo>
                    <a:pt x="482523" y="105906"/>
                  </a:lnTo>
                  <a:lnTo>
                    <a:pt x="480704" y="104027"/>
                  </a:lnTo>
                  <a:lnTo>
                    <a:pt x="475104" y="98389"/>
                  </a:lnTo>
                  <a:lnTo>
                    <a:pt x="479134" y="88550"/>
                  </a:lnTo>
                  <a:lnTo>
                    <a:pt x="491761" y="88550"/>
                  </a:lnTo>
                  <a:lnTo>
                    <a:pt x="495791" y="92604"/>
                  </a:lnTo>
                  <a:lnTo>
                    <a:pt x="495791" y="103143"/>
                  </a:lnTo>
                  <a:lnTo>
                    <a:pt x="491475" y="106754"/>
                  </a:lnTo>
                  <a:close/>
                </a:path>
                <a:path w="2450465" h="556260">
                  <a:moveTo>
                    <a:pt x="534954" y="106754"/>
                  </a:moveTo>
                  <a:lnTo>
                    <a:pt x="528249" y="106754"/>
                  </a:lnTo>
                  <a:lnTo>
                    <a:pt x="526001" y="105906"/>
                  </a:lnTo>
                  <a:lnTo>
                    <a:pt x="518690" y="98389"/>
                  </a:lnTo>
                  <a:lnTo>
                    <a:pt x="522613" y="88550"/>
                  </a:lnTo>
                  <a:lnTo>
                    <a:pt x="535239" y="88550"/>
                  </a:lnTo>
                  <a:lnTo>
                    <a:pt x="539270" y="92604"/>
                  </a:lnTo>
                  <a:lnTo>
                    <a:pt x="539270" y="103143"/>
                  </a:lnTo>
                  <a:lnTo>
                    <a:pt x="534954" y="106754"/>
                  </a:lnTo>
                  <a:close/>
                </a:path>
                <a:path w="2450465" h="556260">
                  <a:moveTo>
                    <a:pt x="578433" y="106754"/>
                  </a:moveTo>
                  <a:lnTo>
                    <a:pt x="571727" y="106754"/>
                  </a:lnTo>
                  <a:lnTo>
                    <a:pt x="569480" y="105906"/>
                  </a:lnTo>
                  <a:lnTo>
                    <a:pt x="562168" y="98389"/>
                  </a:lnTo>
                  <a:lnTo>
                    <a:pt x="566092" y="88550"/>
                  </a:lnTo>
                  <a:lnTo>
                    <a:pt x="578825" y="88550"/>
                  </a:lnTo>
                  <a:lnTo>
                    <a:pt x="582748" y="92604"/>
                  </a:lnTo>
                  <a:lnTo>
                    <a:pt x="582748" y="103143"/>
                  </a:lnTo>
                  <a:lnTo>
                    <a:pt x="578433" y="106754"/>
                  </a:lnTo>
                  <a:close/>
                </a:path>
                <a:path w="2450465" h="556260">
                  <a:moveTo>
                    <a:pt x="621912" y="106754"/>
                  </a:moveTo>
                  <a:lnTo>
                    <a:pt x="615242" y="106754"/>
                  </a:lnTo>
                  <a:lnTo>
                    <a:pt x="613030" y="105906"/>
                  </a:lnTo>
                  <a:lnTo>
                    <a:pt x="611247" y="104027"/>
                  </a:lnTo>
                  <a:lnTo>
                    <a:pt x="605683" y="98389"/>
                  </a:lnTo>
                  <a:lnTo>
                    <a:pt x="609570" y="88550"/>
                  </a:lnTo>
                  <a:lnTo>
                    <a:pt x="622304" y="88550"/>
                  </a:lnTo>
                  <a:lnTo>
                    <a:pt x="626227" y="92604"/>
                  </a:lnTo>
                  <a:lnTo>
                    <a:pt x="626227" y="103143"/>
                  </a:lnTo>
                  <a:lnTo>
                    <a:pt x="621912" y="106754"/>
                  </a:lnTo>
                  <a:close/>
                </a:path>
                <a:path w="2450465" h="556260">
                  <a:moveTo>
                    <a:pt x="665390" y="106754"/>
                  </a:moveTo>
                  <a:lnTo>
                    <a:pt x="658720" y="106754"/>
                  </a:lnTo>
                  <a:lnTo>
                    <a:pt x="656509" y="105906"/>
                  </a:lnTo>
                  <a:lnTo>
                    <a:pt x="654726" y="104027"/>
                  </a:lnTo>
                  <a:lnTo>
                    <a:pt x="649161" y="98389"/>
                  </a:lnTo>
                  <a:lnTo>
                    <a:pt x="653049" y="88550"/>
                  </a:lnTo>
                  <a:lnTo>
                    <a:pt x="665818" y="88550"/>
                  </a:lnTo>
                  <a:lnTo>
                    <a:pt x="669706" y="92604"/>
                  </a:lnTo>
                  <a:lnTo>
                    <a:pt x="669706" y="103143"/>
                  </a:lnTo>
                  <a:lnTo>
                    <a:pt x="665390" y="106754"/>
                  </a:lnTo>
                  <a:close/>
                </a:path>
                <a:path w="2450465" h="556260">
                  <a:moveTo>
                    <a:pt x="708869" y="106754"/>
                  </a:moveTo>
                  <a:lnTo>
                    <a:pt x="702199" y="106754"/>
                  </a:lnTo>
                  <a:lnTo>
                    <a:pt x="699987" y="105906"/>
                  </a:lnTo>
                  <a:lnTo>
                    <a:pt x="698204" y="104027"/>
                  </a:lnTo>
                  <a:lnTo>
                    <a:pt x="692640" y="98389"/>
                  </a:lnTo>
                  <a:lnTo>
                    <a:pt x="696528" y="88550"/>
                  </a:lnTo>
                  <a:lnTo>
                    <a:pt x="709297" y="88550"/>
                  </a:lnTo>
                  <a:lnTo>
                    <a:pt x="713185" y="92604"/>
                  </a:lnTo>
                  <a:lnTo>
                    <a:pt x="713185" y="103143"/>
                  </a:lnTo>
                  <a:lnTo>
                    <a:pt x="708869" y="106754"/>
                  </a:lnTo>
                  <a:close/>
                </a:path>
                <a:path w="2450465" h="556260">
                  <a:moveTo>
                    <a:pt x="752383" y="106754"/>
                  </a:moveTo>
                  <a:lnTo>
                    <a:pt x="745749" y="106754"/>
                  </a:lnTo>
                  <a:lnTo>
                    <a:pt x="743502" y="105906"/>
                  </a:lnTo>
                  <a:lnTo>
                    <a:pt x="741683" y="104027"/>
                  </a:lnTo>
                  <a:lnTo>
                    <a:pt x="736119" y="98389"/>
                  </a:lnTo>
                  <a:lnTo>
                    <a:pt x="740006" y="88550"/>
                  </a:lnTo>
                  <a:lnTo>
                    <a:pt x="752775" y="88550"/>
                  </a:lnTo>
                  <a:lnTo>
                    <a:pt x="756663" y="92604"/>
                  </a:lnTo>
                  <a:lnTo>
                    <a:pt x="756663" y="103143"/>
                  </a:lnTo>
                  <a:lnTo>
                    <a:pt x="752383" y="106754"/>
                  </a:lnTo>
                  <a:close/>
                </a:path>
                <a:path w="2450465" h="556260">
                  <a:moveTo>
                    <a:pt x="795933" y="106754"/>
                  </a:moveTo>
                  <a:lnTo>
                    <a:pt x="789228" y="106754"/>
                  </a:lnTo>
                  <a:lnTo>
                    <a:pt x="786980" y="105906"/>
                  </a:lnTo>
                  <a:lnTo>
                    <a:pt x="779705" y="98389"/>
                  </a:lnTo>
                  <a:lnTo>
                    <a:pt x="783628" y="88550"/>
                  </a:lnTo>
                  <a:lnTo>
                    <a:pt x="796254" y="88550"/>
                  </a:lnTo>
                  <a:lnTo>
                    <a:pt x="800249" y="92604"/>
                  </a:lnTo>
                  <a:lnTo>
                    <a:pt x="800249" y="103143"/>
                  </a:lnTo>
                  <a:lnTo>
                    <a:pt x="795933" y="106754"/>
                  </a:lnTo>
                  <a:close/>
                </a:path>
                <a:path w="2450465" h="556260">
                  <a:moveTo>
                    <a:pt x="839412" y="106754"/>
                  </a:moveTo>
                  <a:lnTo>
                    <a:pt x="832706" y="106754"/>
                  </a:lnTo>
                  <a:lnTo>
                    <a:pt x="830459" y="105906"/>
                  </a:lnTo>
                  <a:lnTo>
                    <a:pt x="823183" y="98389"/>
                  </a:lnTo>
                  <a:lnTo>
                    <a:pt x="827107" y="88550"/>
                  </a:lnTo>
                  <a:lnTo>
                    <a:pt x="839733" y="88550"/>
                  </a:lnTo>
                  <a:lnTo>
                    <a:pt x="843763" y="92604"/>
                  </a:lnTo>
                  <a:lnTo>
                    <a:pt x="843763" y="103143"/>
                  </a:lnTo>
                  <a:lnTo>
                    <a:pt x="839412" y="106754"/>
                  </a:lnTo>
                  <a:close/>
                </a:path>
                <a:path w="2450465" h="556260">
                  <a:moveTo>
                    <a:pt x="882890" y="106754"/>
                  </a:moveTo>
                  <a:lnTo>
                    <a:pt x="876185" y="106754"/>
                  </a:lnTo>
                  <a:lnTo>
                    <a:pt x="873938" y="105906"/>
                  </a:lnTo>
                  <a:lnTo>
                    <a:pt x="872155" y="104027"/>
                  </a:lnTo>
                  <a:lnTo>
                    <a:pt x="866662" y="98389"/>
                  </a:lnTo>
                  <a:lnTo>
                    <a:pt x="870585" y="88550"/>
                  </a:lnTo>
                  <a:lnTo>
                    <a:pt x="883319" y="88550"/>
                  </a:lnTo>
                  <a:lnTo>
                    <a:pt x="887242" y="92604"/>
                  </a:lnTo>
                  <a:lnTo>
                    <a:pt x="887242" y="103143"/>
                  </a:lnTo>
                  <a:lnTo>
                    <a:pt x="882890" y="106754"/>
                  </a:lnTo>
                  <a:close/>
                </a:path>
                <a:path w="2450465" h="556260">
                  <a:moveTo>
                    <a:pt x="926370" y="106754"/>
                  </a:moveTo>
                  <a:lnTo>
                    <a:pt x="919735" y="106754"/>
                  </a:lnTo>
                  <a:lnTo>
                    <a:pt x="917523" y="105906"/>
                  </a:lnTo>
                  <a:lnTo>
                    <a:pt x="915740" y="104027"/>
                  </a:lnTo>
                  <a:lnTo>
                    <a:pt x="910140" y="98389"/>
                  </a:lnTo>
                  <a:lnTo>
                    <a:pt x="914064" y="88550"/>
                  </a:lnTo>
                  <a:lnTo>
                    <a:pt x="926797" y="88550"/>
                  </a:lnTo>
                  <a:lnTo>
                    <a:pt x="930721" y="92604"/>
                  </a:lnTo>
                  <a:lnTo>
                    <a:pt x="930721" y="103143"/>
                  </a:lnTo>
                  <a:lnTo>
                    <a:pt x="926370" y="106754"/>
                  </a:lnTo>
                  <a:close/>
                </a:path>
                <a:path w="2450465" h="556260">
                  <a:moveTo>
                    <a:pt x="969847" y="106754"/>
                  </a:moveTo>
                  <a:lnTo>
                    <a:pt x="963214" y="106754"/>
                  </a:lnTo>
                  <a:lnTo>
                    <a:pt x="961002" y="105906"/>
                  </a:lnTo>
                  <a:lnTo>
                    <a:pt x="959219" y="104027"/>
                  </a:lnTo>
                  <a:lnTo>
                    <a:pt x="953620" y="98389"/>
                  </a:lnTo>
                  <a:lnTo>
                    <a:pt x="957543" y="88550"/>
                  </a:lnTo>
                  <a:lnTo>
                    <a:pt x="970276" y="88550"/>
                  </a:lnTo>
                  <a:lnTo>
                    <a:pt x="974199" y="92604"/>
                  </a:lnTo>
                  <a:lnTo>
                    <a:pt x="974199" y="103143"/>
                  </a:lnTo>
                  <a:lnTo>
                    <a:pt x="969847" y="106754"/>
                  </a:lnTo>
                  <a:close/>
                </a:path>
                <a:path w="2450465" h="556260">
                  <a:moveTo>
                    <a:pt x="1013326" y="106754"/>
                  </a:moveTo>
                  <a:lnTo>
                    <a:pt x="1006692" y="106754"/>
                  </a:lnTo>
                  <a:lnTo>
                    <a:pt x="1004481" y="105906"/>
                  </a:lnTo>
                  <a:lnTo>
                    <a:pt x="1002697" y="104027"/>
                  </a:lnTo>
                  <a:lnTo>
                    <a:pt x="997097" y="98389"/>
                  </a:lnTo>
                  <a:lnTo>
                    <a:pt x="1001021" y="88550"/>
                  </a:lnTo>
                  <a:lnTo>
                    <a:pt x="1013755" y="88550"/>
                  </a:lnTo>
                  <a:lnTo>
                    <a:pt x="1017678" y="92604"/>
                  </a:lnTo>
                  <a:lnTo>
                    <a:pt x="1017678" y="103143"/>
                  </a:lnTo>
                  <a:lnTo>
                    <a:pt x="1013326" y="106754"/>
                  </a:lnTo>
                  <a:close/>
                </a:path>
                <a:path w="2450465" h="556260">
                  <a:moveTo>
                    <a:pt x="1056876" y="106754"/>
                  </a:moveTo>
                  <a:lnTo>
                    <a:pt x="1050207" y="106754"/>
                  </a:lnTo>
                  <a:lnTo>
                    <a:pt x="1047995" y="105906"/>
                  </a:lnTo>
                  <a:lnTo>
                    <a:pt x="1046176" y="104027"/>
                  </a:lnTo>
                  <a:lnTo>
                    <a:pt x="1040576" y="98389"/>
                  </a:lnTo>
                  <a:lnTo>
                    <a:pt x="1044500" y="88550"/>
                  </a:lnTo>
                  <a:lnTo>
                    <a:pt x="1057233" y="88550"/>
                  </a:lnTo>
                  <a:lnTo>
                    <a:pt x="1061157" y="92604"/>
                  </a:lnTo>
                  <a:lnTo>
                    <a:pt x="1061157" y="103143"/>
                  </a:lnTo>
                  <a:lnTo>
                    <a:pt x="1056876" y="106754"/>
                  </a:lnTo>
                  <a:close/>
                </a:path>
                <a:path w="2450465" h="556260">
                  <a:moveTo>
                    <a:pt x="1100426" y="106754"/>
                  </a:moveTo>
                  <a:lnTo>
                    <a:pt x="1093685" y="106754"/>
                  </a:lnTo>
                  <a:lnTo>
                    <a:pt x="1091474" y="105906"/>
                  </a:lnTo>
                  <a:lnTo>
                    <a:pt x="1084162" y="98389"/>
                  </a:lnTo>
                  <a:lnTo>
                    <a:pt x="1088086" y="88550"/>
                  </a:lnTo>
                  <a:lnTo>
                    <a:pt x="1100712" y="88550"/>
                  </a:lnTo>
                  <a:lnTo>
                    <a:pt x="1104742" y="92604"/>
                  </a:lnTo>
                  <a:lnTo>
                    <a:pt x="1104742" y="103143"/>
                  </a:lnTo>
                  <a:lnTo>
                    <a:pt x="1100426" y="106754"/>
                  </a:lnTo>
                  <a:close/>
                </a:path>
                <a:path w="2450465" h="556260">
                  <a:moveTo>
                    <a:pt x="1143905" y="106754"/>
                  </a:moveTo>
                  <a:lnTo>
                    <a:pt x="1137164" y="106754"/>
                  </a:lnTo>
                  <a:lnTo>
                    <a:pt x="1134953" y="105906"/>
                  </a:lnTo>
                  <a:lnTo>
                    <a:pt x="1127640" y="98389"/>
                  </a:lnTo>
                  <a:lnTo>
                    <a:pt x="1131564" y="88550"/>
                  </a:lnTo>
                  <a:lnTo>
                    <a:pt x="1144190" y="88550"/>
                  </a:lnTo>
                  <a:lnTo>
                    <a:pt x="1148221" y="92604"/>
                  </a:lnTo>
                  <a:lnTo>
                    <a:pt x="1148221" y="103143"/>
                  </a:lnTo>
                  <a:lnTo>
                    <a:pt x="1143905" y="106754"/>
                  </a:lnTo>
                  <a:close/>
                </a:path>
                <a:path w="2450465" h="556260">
                  <a:moveTo>
                    <a:pt x="1187384" y="106754"/>
                  </a:moveTo>
                  <a:lnTo>
                    <a:pt x="1180679" y="106754"/>
                  </a:lnTo>
                  <a:lnTo>
                    <a:pt x="1178431" y="105906"/>
                  </a:lnTo>
                  <a:lnTo>
                    <a:pt x="1171120" y="98389"/>
                  </a:lnTo>
                  <a:lnTo>
                    <a:pt x="1175043" y="88550"/>
                  </a:lnTo>
                  <a:lnTo>
                    <a:pt x="1187776" y="88550"/>
                  </a:lnTo>
                  <a:lnTo>
                    <a:pt x="1191700" y="92604"/>
                  </a:lnTo>
                  <a:lnTo>
                    <a:pt x="1191700" y="103143"/>
                  </a:lnTo>
                  <a:lnTo>
                    <a:pt x="1187384" y="106754"/>
                  </a:lnTo>
                  <a:close/>
                </a:path>
                <a:path w="2450465" h="556260">
                  <a:moveTo>
                    <a:pt x="1230862" y="106754"/>
                  </a:moveTo>
                  <a:lnTo>
                    <a:pt x="1224193" y="106754"/>
                  </a:lnTo>
                  <a:lnTo>
                    <a:pt x="1221981" y="105906"/>
                  </a:lnTo>
                  <a:lnTo>
                    <a:pt x="1220198" y="104027"/>
                  </a:lnTo>
                  <a:lnTo>
                    <a:pt x="1214634" y="98389"/>
                  </a:lnTo>
                  <a:lnTo>
                    <a:pt x="1218522" y="88550"/>
                  </a:lnTo>
                  <a:lnTo>
                    <a:pt x="1231255" y="88550"/>
                  </a:lnTo>
                  <a:lnTo>
                    <a:pt x="1235179" y="92604"/>
                  </a:lnTo>
                  <a:lnTo>
                    <a:pt x="1235179" y="103143"/>
                  </a:lnTo>
                  <a:lnTo>
                    <a:pt x="1230862" y="106754"/>
                  </a:lnTo>
                  <a:close/>
                </a:path>
                <a:path w="2450465" h="556260">
                  <a:moveTo>
                    <a:pt x="1274341" y="106754"/>
                  </a:moveTo>
                  <a:lnTo>
                    <a:pt x="1267672" y="106754"/>
                  </a:lnTo>
                  <a:lnTo>
                    <a:pt x="1265460" y="105906"/>
                  </a:lnTo>
                  <a:lnTo>
                    <a:pt x="1263676" y="104027"/>
                  </a:lnTo>
                  <a:lnTo>
                    <a:pt x="1258112" y="98389"/>
                  </a:lnTo>
                  <a:lnTo>
                    <a:pt x="1262001" y="88550"/>
                  </a:lnTo>
                  <a:lnTo>
                    <a:pt x="1274770" y="88550"/>
                  </a:lnTo>
                  <a:lnTo>
                    <a:pt x="1278657" y="92604"/>
                  </a:lnTo>
                  <a:lnTo>
                    <a:pt x="1278657" y="103143"/>
                  </a:lnTo>
                  <a:lnTo>
                    <a:pt x="1274341" y="106754"/>
                  </a:lnTo>
                  <a:close/>
                </a:path>
                <a:path w="2450465" h="556260">
                  <a:moveTo>
                    <a:pt x="1317820" y="106754"/>
                  </a:moveTo>
                  <a:lnTo>
                    <a:pt x="1311150" y="106754"/>
                  </a:lnTo>
                  <a:lnTo>
                    <a:pt x="1308939" y="105906"/>
                  </a:lnTo>
                  <a:lnTo>
                    <a:pt x="1307155" y="104027"/>
                  </a:lnTo>
                  <a:lnTo>
                    <a:pt x="1301591" y="98389"/>
                  </a:lnTo>
                  <a:lnTo>
                    <a:pt x="1305479" y="88550"/>
                  </a:lnTo>
                  <a:lnTo>
                    <a:pt x="1318248" y="88550"/>
                  </a:lnTo>
                  <a:lnTo>
                    <a:pt x="1322136" y="92604"/>
                  </a:lnTo>
                  <a:lnTo>
                    <a:pt x="1322136" y="103143"/>
                  </a:lnTo>
                  <a:lnTo>
                    <a:pt x="1317820" y="106754"/>
                  </a:lnTo>
                  <a:close/>
                </a:path>
                <a:path w="2450465" h="556260">
                  <a:moveTo>
                    <a:pt x="1361334" y="106754"/>
                  </a:moveTo>
                  <a:lnTo>
                    <a:pt x="1354700" y="106754"/>
                  </a:lnTo>
                  <a:lnTo>
                    <a:pt x="1352453" y="105906"/>
                  </a:lnTo>
                  <a:lnTo>
                    <a:pt x="1350634" y="104027"/>
                  </a:lnTo>
                  <a:lnTo>
                    <a:pt x="1345070" y="98389"/>
                  </a:lnTo>
                  <a:lnTo>
                    <a:pt x="1349065" y="88550"/>
                  </a:lnTo>
                  <a:lnTo>
                    <a:pt x="1361726" y="88550"/>
                  </a:lnTo>
                  <a:lnTo>
                    <a:pt x="1365615" y="92604"/>
                  </a:lnTo>
                  <a:lnTo>
                    <a:pt x="1365615" y="103143"/>
                  </a:lnTo>
                  <a:lnTo>
                    <a:pt x="1361334" y="106754"/>
                  </a:lnTo>
                  <a:close/>
                </a:path>
                <a:path w="2450465" h="556260">
                  <a:moveTo>
                    <a:pt x="1404884" y="106754"/>
                  </a:moveTo>
                  <a:lnTo>
                    <a:pt x="1398179" y="106754"/>
                  </a:lnTo>
                  <a:lnTo>
                    <a:pt x="1395932" y="105906"/>
                  </a:lnTo>
                  <a:lnTo>
                    <a:pt x="1388655" y="98389"/>
                  </a:lnTo>
                  <a:lnTo>
                    <a:pt x="1392579" y="88550"/>
                  </a:lnTo>
                  <a:lnTo>
                    <a:pt x="1405205" y="88550"/>
                  </a:lnTo>
                  <a:lnTo>
                    <a:pt x="1409200" y="92604"/>
                  </a:lnTo>
                  <a:lnTo>
                    <a:pt x="1409200" y="103143"/>
                  </a:lnTo>
                  <a:lnTo>
                    <a:pt x="1404884" y="106754"/>
                  </a:lnTo>
                  <a:close/>
                </a:path>
                <a:path w="2450465" h="556260">
                  <a:moveTo>
                    <a:pt x="1448363" y="106754"/>
                  </a:moveTo>
                  <a:lnTo>
                    <a:pt x="1441658" y="106754"/>
                  </a:lnTo>
                  <a:lnTo>
                    <a:pt x="1439411" y="105906"/>
                  </a:lnTo>
                  <a:lnTo>
                    <a:pt x="1432134" y="98389"/>
                  </a:lnTo>
                  <a:lnTo>
                    <a:pt x="1436058" y="88550"/>
                  </a:lnTo>
                  <a:lnTo>
                    <a:pt x="1448684" y="88550"/>
                  </a:lnTo>
                  <a:lnTo>
                    <a:pt x="1452715" y="92604"/>
                  </a:lnTo>
                  <a:lnTo>
                    <a:pt x="1452715" y="103143"/>
                  </a:lnTo>
                  <a:lnTo>
                    <a:pt x="1448363" y="106754"/>
                  </a:lnTo>
                  <a:close/>
                </a:path>
                <a:path w="2450465" h="556260">
                  <a:moveTo>
                    <a:pt x="1491842" y="106754"/>
                  </a:moveTo>
                  <a:lnTo>
                    <a:pt x="1485137" y="106754"/>
                  </a:lnTo>
                  <a:lnTo>
                    <a:pt x="1482889" y="105906"/>
                  </a:lnTo>
                  <a:lnTo>
                    <a:pt x="1481106" y="104027"/>
                  </a:lnTo>
                  <a:lnTo>
                    <a:pt x="1475613" y="98389"/>
                  </a:lnTo>
                  <a:lnTo>
                    <a:pt x="1479537" y="88550"/>
                  </a:lnTo>
                  <a:lnTo>
                    <a:pt x="1492270" y="88550"/>
                  </a:lnTo>
                  <a:lnTo>
                    <a:pt x="1496193" y="92604"/>
                  </a:lnTo>
                  <a:lnTo>
                    <a:pt x="1496193" y="103143"/>
                  </a:lnTo>
                  <a:lnTo>
                    <a:pt x="1491842" y="106754"/>
                  </a:lnTo>
                  <a:close/>
                </a:path>
                <a:path w="2450465" h="556260">
                  <a:moveTo>
                    <a:pt x="1535320" y="106754"/>
                  </a:moveTo>
                  <a:lnTo>
                    <a:pt x="1528687" y="106754"/>
                  </a:lnTo>
                  <a:lnTo>
                    <a:pt x="1526475" y="105906"/>
                  </a:lnTo>
                  <a:lnTo>
                    <a:pt x="1524691" y="104027"/>
                  </a:lnTo>
                  <a:lnTo>
                    <a:pt x="1519092" y="98389"/>
                  </a:lnTo>
                  <a:lnTo>
                    <a:pt x="1523015" y="88550"/>
                  </a:lnTo>
                  <a:lnTo>
                    <a:pt x="1535748" y="88550"/>
                  </a:lnTo>
                  <a:lnTo>
                    <a:pt x="1539672" y="92604"/>
                  </a:lnTo>
                  <a:lnTo>
                    <a:pt x="1539672" y="103143"/>
                  </a:lnTo>
                  <a:lnTo>
                    <a:pt x="1535320" y="106754"/>
                  </a:lnTo>
                  <a:close/>
                </a:path>
                <a:path w="2450465" h="556260">
                  <a:moveTo>
                    <a:pt x="1578799" y="106754"/>
                  </a:moveTo>
                  <a:lnTo>
                    <a:pt x="1572165" y="106754"/>
                  </a:lnTo>
                  <a:lnTo>
                    <a:pt x="1569954" y="105906"/>
                  </a:lnTo>
                  <a:lnTo>
                    <a:pt x="1568170" y="104027"/>
                  </a:lnTo>
                  <a:lnTo>
                    <a:pt x="1562570" y="98389"/>
                  </a:lnTo>
                  <a:lnTo>
                    <a:pt x="1566494" y="88550"/>
                  </a:lnTo>
                  <a:lnTo>
                    <a:pt x="1579227" y="88550"/>
                  </a:lnTo>
                  <a:lnTo>
                    <a:pt x="1583151" y="92604"/>
                  </a:lnTo>
                  <a:lnTo>
                    <a:pt x="1583151" y="103143"/>
                  </a:lnTo>
                  <a:lnTo>
                    <a:pt x="1578799" y="106754"/>
                  </a:lnTo>
                  <a:close/>
                </a:path>
                <a:path w="2450465" h="556260">
                  <a:moveTo>
                    <a:pt x="1622278" y="106754"/>
                  </a:moveTo>
                  <a:lnTo>
                    <a:pt x="1615644" y="106754"/>
                  </a:lnTo>
                  <a:lnTo>
                    <a:pt x="1613432" y="105906"/>
                  </a:lnTo>
                  <a:lnTo>
                    <a:pt x="1611649" y="104027"/>
                  </a:lnTo>
                  <a:lnTo>
                    <a:pt x="1606049" y="98389"/>
                  </a:lnTo>
                  <a:lnTo>
                    <a:pt x="1609972" y="88550"/>
                  </a:lnTo>
                  <a:lnTo>
                    <a:pt x="1622706" y="88550"/>
                  </a:lnTo>
                  <a:lnTo>
                    <a:pt x="1626630" y="92604"/>
                  </a:lnTo>
                  <a:lnTo>
                    <a:pt x="1626630" y="103143"/>
                  </a:lnTo>
                  <a:lnTo>
                    <a:pt x="1622278" y="106754"/>
                  </a:lnTo>
                  <a:close/>
                </a:path>
                <a:path w="2450465" h="556260">
                  <a:moveTo>
                    <a:pt x="1665828" y="106754"/>
                  </a:moveTo>
                  <a:lnTo>
                    <a:pt x="1659158" y="106754"/>
                  </a:lnTo>
                  <a:lnTo>
                    <a:pt x="1656947" y="105906"/>
                  </a:lnTo>
                  <a:lnTo>
                    <a:pt x="1655127" y="104027"/>
                  </a:lnTo>
                  <a:lnTo>
                    <a:pt x="1649528" y="98389"/>
                  </a:lnTo>
                  <a:lnTo>
                    <a:pt x="1653558" y="88550"/>
                  </a:lnTo>
                  <a:lnTo>
                    <a:pt x="1666184" y="88550"/>
                  </a:lnTo>
                  <a:lnTo>
                    <a:pt x="1670108" y="92604"/>
                  </a:lnTo>
                  <a:lnTo>
                    <a:pt x="1670108" y="103143"/>
                  </a:lnTo>
                  <a:lnTo>
                    <a:pt x="1665828" y="106754"/>
                  </a:lnTo>
                  <a:close/>
                </a:path>
                <a:path w="2450465" h="556260">
                  <a:moveTo>
                    <a:pt x="1709378" y="106754"/>
                  </a:moveTo>
                  <a:lnTo>
                    <a:pt x="1702637" y="106754"/>
                  </a:lnTo>
                  <a:lnTo>
                    <a:pt x="1700425" y="105906"/>
                  </a:lnTo>
                  <a:lnTo>
                    <a:pt x="1693113" y="98389"/>
                  </a:lnTo>
                  <a:lnTo>
                    <a:pt x="1697037" y="88550"/>
                  </a:lnTo>
                  <a:lnTo>
                    <a:pt x="1709663" y="88550"/>
                  </a:lnTo>
                  <a:lnTo>
                    <a:pt x="1713694" y="92604"/>
                  </a:lnTo>
                  <a:lnTo>
                    <a:pt x="1713694" y="103143"/>
                  </a:lnTo>
                  <a:lnTo>
                    <a:pt x="1709378" y="106754"/>
                  </a:lnTo>
                  <a:close/>
                </a:path>
                <a:path w="2450465" h="556260">
                  <a:moveTo>
                    <a:pt x="1752856" y="106754"/>
                  </a:moveTo>
                  <a:lnTo>
                    <a:pt x="1746115" y="106754"/>
                  </a:lnTo>
                  <a:lnTo>
                    <a:pt x="1743904" y="105906"/>
                  </a:lnTo>
                  <a:lnTo>
                    <a:pt x="1736592" y="98389"/>
                  </a:lnTo>
                  <a:lnTo>
                    <a:pt x="1740515" y="88550"/>
                  </a:lnTo>
                  <a:lnTo>
                    <a:pt x="1753142" y="88550"/>
                  </a:lnTo>
                  <a:lnTo>
                    <a:pt x="1757172" y="92604"/>
                  </a:lnTo>
                  <a:lnTo>
                    <a:pt x="1757172" y="103143"/>
                  </a:lnTo>
                  <a:lnTo>
                    <a:pt x="1752856" y="106754"/>
                  </a:lnTo>
                  <a:close/>
                </a:path>
                <a:path w="2450465" h="556260">
                  <a:moveTo>
                    <a:pt x="1796335" y="106754"/>
                  </a:moveTo>
                  <a:lnTo>
                    <a:pt x="1789630" y="106754"/>
                  </a:lnTo>
                  <a:lnTo>
                    <a:pt x="1787383" y="105906"/>
                  </a:lnTo>
                  <a:lnTo>
                    <a:pt x="1780071" y="98389"/>
                  </a:lnTo>
                  <a:lnTo>
                    <a:pt x="1783995" y="88550"/>
                  </a:lnTo>
                  <a:lnTo>
                    <a:pt x="1796727" y="88550"/>
                  </a:lnTo>
                  <a:lnTo>
                    <a:pt x="1800651" y="92604"/>
                  </a:lnTo>
                  <a:lnTo>
                    <a:pt x="1800651" y="103143"/>
                  </a:lnTo>
                  <a:lnTo>
                    <a:pt x="1796335" y="106754"/>
                  </a:lnTo>
                  <a:close/>
                </a:path>
                <a:path w="2450465" h="556260">
                  <a:moveTo>
                    <a:pt x="1839814" y="106754"/>
                  </a:moveTo>
                  <a:lnTo>
                    <a:pt x="1833145" y="106754"/>
                  </a:lnTo>
                  <a:lnTo>
                    <a:pt x="1830933" y="105906"/>
                  </a:lnTo>
                  <a:lnTo>
                    <a:pt x="1829149" y="104027"/>
                  </a:lnTo>
                  <a:lnTo>
                    <a:pt x="1823585" y="98389"/>
                  </a:lnTo>
                  <a:lnTo>
                    <a:pt x="1827472" y="88550"/>
                  </a:lnTo>
                  <a:lnTo>
                    <a:pt x="1840206" y="88550"/>
                  </a:lnTo>
                  <a:lnTo>
                    <a:pt x="1844130" y="92604"/>
                  </a:lnTo>
                  <a:lnTo>
                    <a:pt x="1844130" y="103143"/>
                  </a:lnTo>
                  <a:lnTo>
                    <a:pt x="1839814" y="106754"/>
                  </a:lnTo>
                  <a:close/>
                </a:path>
                <a:path w="2450465" h="556260">
                  <a:moveTo>
                    <a:pt x="1883293" y="106754"/>
                  </a:moveTo>
                  <a:lnTo>
                    <a:pt x="1876622" y="106754"/>
                  </a:lnTo>
                  <a:lnTo>
                    <a:pt x="1874412" y="105906"/>
                  </a:lnTo>
                  <a:lnTo>
                    <a:pt x="1872628" y="104027"/>
                  </a:lnTo>
                  <a:lnTo>
                    <a:pt x="1867064" y="98389"/>
                  </a:lnTo>
                  <a:lnTo>
                    <a:pt x="1870951" y="88550"/>
                  </a:lnTo>
                  <a:lnTo>
                    <a:pt x="1883685" y="88550"/>
                  </a:lnTo>
                  <a:lnTo>
                    <a:pt x="1887608" y="92604"/>
                  </a:lnTo>
                  <a:lnTo>
                    <a:pt x="1887608" y="103143"/>
                  </a:lnTo>
                  <a:lnTo>
                    <a:pt x="1883293" y="106754"/>
                  </a:lnTo>
                  <a:close/>
                </a:path>
                <a:path w="2450465" h="556260">
                  <a:moveTo>
                    <a:pt x="1926771" y="106754"/>
                  </a:moveTo>
                  <a:lnTo>
                    <a:pt x="1920101" y="106754"/>
                  </a:lnTo>
                  <a:lnTo>
                    <a:pt x="1917890" y="105906"/>
                  </a:lnTo>
                  <a:lnTo>
                    <a:pt x="1916107" y="104027"/>
                  </a:lnTo>
                  <a:lnTo>
                    <a:pt x="1910543" y="98389"/>
                  </a:lnTo>
                  <a:lnTo>
                    <a:pt x="1914430" y="88550"/>
                  </a:lnTo>
                  <a:lnTo>
                    <a:pt x="1927199" y="88550"/>
                  </a:lnTo>
                  <a:lnTo>
                    <a:pt x="1931087" y="92604"/>
                  </a:lnTo>
                  <a:lnTo>
                    <a:pt x="1931087" y="103143"/>
                  </a:lnTo>
                  <a:lnTo>
                    <a:pt x="1926771" y="106754"/>
                  </a:lnTo>
                  <a:close/>
                </a:path>
                <a:path w="2450465" h="556260">
                  <a:moveTo>
                    <a:pt x="1970286" y="106754"/>
                  </a:moveTo>
                  <a:lnTo>
                    <a:pt x="1963651" y="106754"/>
                  </a:lnTo>
                  <a:lnTo>
                    <a:pt x="1961405" y="105906"/>
                  </a:lnTo>
                  <a:lnTo>
                    <a:pt x="1959585" y="104027"/>
                  </a:lnTo>
                  <a:lnTo>
                    <a:pt x="1954021" y="98389"/>
                  </a:lnTo>
                  <a:lnTo>
                    <a:pt x="1958016" y="88550"/>
                  </a:lnTo>
                  <a:lnTo>
                    <a:pt x="1970678" y="88550"/>
                  </a:lnTo>
                  <a:lnTo>
                    <a:pt x="1974565" y="92604"/>
                  </a:lnTo>
                  <a:lnTo>
                    <a:pt x="1974565" y="103143"/>
                  </a:lnTo>
                  <a:lnTo>
                    <a:pt x="1970286" y="106754"/>
                  </a:lnTo>
                  <a:close/>
                </a:path>
                <a:path w="2450465" h="556260">
                  <a:moveTo>
                    <a:pt x="2013836" y="106754"/>
                  </a:moveTo>
                  <a:lnTo>
                    <a:pt x="2007130" y="106754"/>
                  </a:lnTo>
                  <a:lnTo>
                    <a:pt x="2004883" y="105906"/>
                  </a:lnTo>
                  <a:lnTo>
                    <a:pt x="1997607" y="98389"/>
                  </a:lnTo>
                  <a:lnTo>
                    <a:pt x="2001530" y="88550"/>
                  </a:lnTo>
                  <a:lnTo>
                    <a:pt x="2014157" y="88550"/>
                  </a:lnTo>
                  <a:lnTo>
                    <a:pt x="2018045" y="92604"/>
                  </a:lnTo>
                  <a:lnTo>
                    <a:pt x="2018151" y="103143"/>
                  </a:lnTo>
                  <a:lnTo>
                    <a:pt x="2013836" y="106754"/>
                  </a:lnTo>
                  <a:close/>
                </a:path>
                <a:path w="2450465" h="556260">
                  <a:moveTo>
                    <a:pt x="2057314" y="106754"/>
                  </a:moveTo>
                  <a:lnTo>
                    <a:pt x="2050608" y="106754"/>
                  </a:lnTo>
                  <a:lnTo>
                    <a:pt x="2048362" y="105906"/>
                  </a:lnTo>
                  <a:lnTo>
                    <a:pt x="2041086" y="98389"/>
                  </a:lnTo>
                  <a:lnTo>
                    <a:pt x="2045009" y="88550"/>
                  </a:lnTo>
                  <a:lnTo>
                    <a:pt x="2057635" y="88550"/>
                  </a:lnTo>
                  <a:lnTo>
                    <a:pt x="2061665" y="92604"/>
                  </a:lnTo>
                  <a:lnTo>
                    <a:pt x="2061665" y="103143"/>
                  </a:lnTo>
                  <a:lnTo>
                    <a:pt x="2057314" y="106754"/>
                  </a:lnTo>
                  <a:close/>
                </a:path>
                <a:path w="2450465" h="556260">
                  <a:moveTo>
                    <a:pt x="2100793" y="106754"/>
                  </a:moveTo>
                  <a:lnTo>
                    <a:pt x="2094087" y="106754"/>
                  </a:lnTo>
                  <a:lnTo>
                    <a:pt x="2091840" y="105906"/>
                  </a:lnTo>
                  <a:lnTo>
                    <a:pt x="2090057" y="104027"/>
                  </a:lnTo>
                  <a:lnTo>
                    <a:pt x="2084564" y="98389"/>
                  </a:lnTo>
                  <a:lnTo>
                    <a:pt x="2088487" y="88550"/>
                  </a:lnTo>
                  <a:lnTo>
                    <a:pt x="2101221" y="88550"/>
                  </a:lnTo>
                  <a:lnTo>
                    <a:pt x="2105145" y="92604"/>
                  </a:lnTo>
                  <a:lnTo>
                    <a:pt x="2105145" y="103143"/>
                  </a:lnTo>
                  <a:lnTo>
                    <a:pt x="2100793" y="106754"/>
                  </a:lnTo>
                  <a:close/>
                </a:path>
                <a:path w="2450465" h="556260">
                  <a:moveTo>
                    <a:pt x="2144272" y="106754"/>
                  </a:moveTo>
                  <a:lnTo>
                    <a:pt x="2137637" y="106754"/>
                  </a:lnTo>
                  <a:lnTo>
                    <a:pt x="2135426" y="105906"/>
                  </a:lnTo>
                  <a:lnTo>
                    <a:pt x="2133643" y="104027"/>
                  </a:lnTo>
                  <a:lnTo>
                    <a:pt x="2128043" y="98389"/>
                  </a:lnTo>
                  <a:lnTo>
                    <a:pt x="2131966" y="88550"/>
                  </a:lnTo>
                  <a:lnTo>
                    <a:pt x="2144700" y="88550"/>
                  </a:lnTo>
                  <a:lnTo>
                    <a:pt x="2148623" y="92604"/>
                  </a:lnTo>
                  <a:lnTo>
                    <a:pt x="2148623" y="103143"/>
                  </a:lnTo>
                  <a:lnTo>
                    <a:pt x="2144272" y="106754"/>
                  </a:lnTo>
                  <a:close/>
                </a:path>
                <a:path w="2450465" h="556260">
                  <a:moveTo>
                    <a:pt x="2187751" y="106754"/>
                  </a:moveTo>
                  <a:lnTo>
                    <a:pt x="2181116" y="106754"/>
                  </a:lnTo>
                  <a:lnTo>
                    <a:pt x="2178905" y="105906"/>
                  </a:lnTo>
                  <a:lnTo>
                    <a:pt x="2177122" y="104027"/>
                  </a:lnTo>
                  <a:lnTo>
                    <a:pt x="2171522" y="98389"/>
                  </a:lnTo>
                  <a:lnTo>
                    <a:pt x="2175445" y="88550"/>
                  </a:lnTo>
                  <a:lnTo>
                    <a:pt x="2188178" y="88550"/>
                  </a:lnTo>
                  <a:lnTo>
                    <a:pt x="2192101" y="92604"/>
                  </a:lnTo>
                  <a:lnTo>
                    <a:pt x="2192101" y="103143"/>
                  </a:lnTo>
                  <a:lnTo>
                    <a:pt x="2187751" y="106754"/>
                  </a:lnTo>
                  <a:close/>
                </a:path>
                <a:path w="2450465" h="556260">
                  <a:moveTo>
                    <a:pt x="2231301" y="106754"/>
                  </a:moveTo>
                  <a:lnTo>
                    <a:pt x="2224630" y="106754"/>
                  </a:lnTo>
                  <a:lnTo>
                    <a:pt x="2222420" y="105906"/>
                  </a:lnTo>
                  <a:lnTo>
                    <a:pt x="2220600" y="104027"/>
                  </a:lnTo>
                  <a:lnTo>
                    <a:pt x="2215001" y="98389"/>
                  </a:lnTo>
                  <a:lnTo>
                    <a:pt x="2218924" y="88550"/>
                  </a:lnTo>
                  <a:lnTo>
                    <a:pt x="2231657" y="88550"/>
                  </a:lnTo>
                  <a:lnTo>
                    <a:pt x="2235580" y="92604"/>
                  </a:lnTo>
                  <a:lnTo>
                    <a:pt x="2235580" y="103143"/>
                  </a:lnTo>
                  <a:lnTo>
                    <a:pt x="2231301" y="106754"/>
                  </a:lnTo>
                  <a:close/>
                </a:path>
                <a:path w="2450465" h="556260">
                  <a:moveTo>
                    <a:pt x="2274779" y="106754"/>
                  </a:moveTo>
                  <a:lnTo>
                    <a:pt x="2268109" y="106754"/>
                  </a:lnTo>
                  <a:lnTo>
                    <a:pt x="2265897" y="105906"/>
                  </a:lnTo>
                  <a:lnTo>
                    <a:pt x="2264079" y="104027"/>
                  </a:lnTo>
                  <a:lnTo>
                    <a:pt x="2258479" y="98389"/>
                  </a:lnTo>
                  <a:lnTo>
                    <a:pt x="2262509" y="88550"/>
                  </a:lnTo>
                  <a:lnTo>
                    <a:pt x="2275136" y="88550"/>
                  </a:lnTo>
                  <a:lnTo>
                    <a:pt x="2279059" y="92604"/>
                  </a:lnTo>
                  <a:lnTo>
                    <a:pt x="2279059" y="103143"/>
                  </a:lnTo>
                  <a:lnTo>
                    <a:pt x="2274779" y="106754"/>
                  </a:lnTo>
                  <a:close/>
                </a:path>
                <a:path w="2450465" h="556260">
                  <a:moveTo>
                    <a:pt x="2318329" y="106754"/>
                  </a:moveTo>
                  <a:lnTo>
                    <a:pt x="2311588" y="106754"/>
                  </a:lnTo>
                  <a:lnTo>
                    <a:pt x="2309376" y="105906"/>
                  </a:lnTo>
                  <a:lnTo>
                    <a:pt x="2302065" y="98389"/>
                  </a:lnTo>
                  <a:lnTo>
                    <a:pt x="2305988" y="88550"/>
                  </a:lnTo>
                  <a:lnTo>
                    <a:pt x="2318615" y="88550"/>
                  </a:lnTo>
                  <a:lnTo>
                    <a:pt x="2322538" y="92604"/>
                  </a:lnTo>
                  <a:lnTo>
                    <a:pt x="2322645" y="103143"/>
                  </a:lnTo>
                  <a:lnTo>
                    <a:pt x="2318329" y="106754"/>
                  </a:lnTo>
                  <a:close/>
                </a:path>
                <a:path w="2450465" h="556260">
                  <a:moveTo>
                    <a:pt x="2361808" y="106754"/>
                  </a:moveTo>
                  <a:lnTo>
                    <a:pt x="2355066" y="106754"/>
                  </a:lnTo>
                  <a:lnTo>
                    <a:pt x="2352855" y="105906"/>
                  </a:lnTo>
                  <a:lnTo>
                    <a:pt x="2345544" y="98389"/>
                  </a:lnTo>
                  <a:lnTo>
                    <a:pt x="2349467" y="88550"/>
                  </a:lnTo>
                  <a:lnTo>
                    <a:pt x="2362093" y="88550"/>
                  </a:lnTo>
                  <a:lnTo>
                    <a:pt x="2366123" y="92604"/>
                  </a:lnTo>
                  <a:lnTo>
                    <a:pt x="2366123" y="103143"/>
                  </a:lnTo>
                  <a:lnTo>
                    <a:pt x="2361808" y="106754"/>
                  </a:lnTo>
                  <a:close/>
                </a:path>
                <a:path w="2450465" h="556260">
                  <a:moveTo>
                    <a:pt x="2405287" y="106754"/>
                  </a:moveTo>
                  <a:lnTo>
                    <a:pt x="2398581" y="106754"/>
                  </a:lnTo>
                  <a:lnTo>
                    <a:pt x="2396333" y="105906"/>
                  </a:lnTo>
                  <a:lnTo>
                    <a:pt x="2389022" y="98389"/>
                  </a:lnTo>
                  <a:lnTo>
                    <a:pt x="2392945" y="88550"/>
                  </a:lnTo>
                  <a:lnTo>
                    <a:pt x="2405679" y="88550"/>
                  </a:lnTo>
                  <a:lnTo>
                    <a:pt x="2409602" y="92604"/>
                  </a:lnTo>
                  <a:lnTo>
                    <a:pt x="2409602" y="103143"/>
                  </a:lnTo>
                  <a:lnTo>
                    <a:pt x="2405287" y="106754"/>
                  </a:lnTo>
                  <a:close/>
                </a:path>
                <a:path w="2450465" h="556260">
                  <a:moveTo>
                    <a:pt x="2437315" y="148136"/>
                  </a:moveTo>
                  <a:lnTo>
                    <a:pt x="2436103" y="146552"/>
                  </a:lnTo>
                  <a:lnTo>
                    <a:pt x="2435533" y="144562"/>
                  </a:lnTo>
                  <a:lnTo>
                    <a:pt x="2435581" y="139735"/>
                  </a:lnTo>
                  <a:lnTo>
                    <a:pt x="2436638" y="137303"/>
                  </a:lnTo>
                  <a:lnTo>
                    <a:pt x="2438778" y="135571"/>
                  </a:lnTo>
                  <a:lnTo>
                    <a:pt x="2438196" y="139845"/>
                  </a:lnTo>
                  <a:lnTo>
                    <a:pt x="2437315" y="148136"/>
                  </a:lnTo>
                  <a:close/>
                </a:path>
                <a:path w="2450465" h="556260">
                  <a:moveTo>
                    <a:pt x="58187" y="148947"/>
                  </a:moveTo>
                  <a:lnTo>
                    <a:pt x="52373" y="138813"/>
                  </a:lnTo>
                  <a:lnTo>
                    <a:pt x="49590" y="133839"/>
                  </a:lnTo>
                  <a:lnTo>
                    <a:pt x="50375" y="133618"/>
                  </a:lnTo>
                  <a:lnTo>
                    <a:pt x="51160" y="133470"/>
                  </a:lnTo>
                  <a:lnTo>
                    <a:pt x="59756" y="133470"/>
                  </a:lnTo>
                  <a:lnTo>
                    <a:pt x="63679" y="143309"/>
                  </a:lnTo>
                  <a:lnTo>
                    <a:pt x="58187" y="148947"/>
                  </a:lnTo>
                  <a:close/>
                </a:path>
                <a:path w="2450465" h="556260">
                  <a:moveTo>
                    <a:pt x="1970286" y="151674"/>
                  </a:moveTo>
                  <a:lnTo>
                    <a:pt x="1963651" y="151674"/>
                  </a:lnTo>
                  <a:lnTo>
                    <a:pt x="1961405" y="150827"/>
                  </a:lnTo>
                  <a:lnTo>
                    <a:pt x="1959585" y="148947"/>
                  </a:lnTo>
                  <a:lnTo>
                    <a:pt x="1954021" y="143309"/>
                  </a:lnTo>
                  <a:lnTo>
                    <a:pt x="1958016" y="133470"/>
                  </a:lnTo>
                  <a:lnTo>
                    <a:pt x="1970678" y="133470"/>
                  </a:lnTo>
                  <a:lnTo>
                    <a:pt x="1974565" y="137524"/>
                  </a:lnTo>
                  <a:lnTo>
                    <a:pt x="1974565" y="148063"/>
                  </a:lnTo>
                  <a:lnTo>
                    <a:pt x="1970286" y="151674"/>
                  </a:lnTo>
                  <a:close/>
                </a:path>
                <a:path w="2450465" h="556260">
                  <a:moveTo>
                    <a:pt x="2013836" y="151674"/>
                  </a:moveTo>
                  <a:lnTo>
                    <a:pt x="2007130" y="151674"/>
                  </a:lnTo>
                  <a:lnTo>
                    <a:pt x="2004883" y="150827"/>
                  </a:lnTo>
                  <a:lnTo>
                    <a:pt x="1997607" y="143309"/>
                  </a:lnTo>
                  <a:lnTo>
                    <a:pt x="2001530" y="133470"/>
                  </a:lnTo>
                  <a:lnTo>
                    <a:pt x="2014157" y="133470"/>
                  </a:lnTo>
                  <a:lnTo>
                    <a:pt x="2018045" y="137524"/>
                  </a:lnTo>
                  <a:lnTo>
                    <a:pt x="2018151" y="148063"/>
                  </a:lnTo>
                  <a:lnTo>
                    <a:pt x="2013836" y="151674"/>
                  </a:lnTo>
                  <a:close/>
                </a:path>
                <a:path w="2450465" h="556260">
                  <a:moveTo>
                    <a:pt x="2057314" y="151674"/>
                  </a:moveTo>
                  <a:lnTo>
                    <a:pt x="2050608" y="151674"/>
                  </a:lnTo>
                  <a:lnTo>
                    <a:pt x="2048362" y="150827"/>
                  </a:lnTo>
                  <a:lnTo>
                    <a:pt x="2041086" y="143309"/>
                  </a:lnTo>
                  <a:lnTo>
                    <a:pt x="2045009" y="133470"/>
                  </a:lnTo>
                  <a:lnTo>
                    <a:pt x="2057635" y="133470"/>
                  </a:lnTo>
                  <a:lnTo>
                    <a:pt x="2061665" y="137524"/>
                  </a:lnTo>
                  <a:lnTo>
                    <a:pt x="2061665" y="148063"/>
                  </a:lnTo>
                  <a:lnTo>
                    <a:pt x="2057314" y="151674"/>
                  </a:lnTo>
                  <a:close/>
                </a:path>
                <a:path w="2450465" h="556260">
                  <a:moveTo>
                    <a:pt x="2100793" y="151674"/>
                  </a:moveTo>
                  <a:lnTo>
                    <a:pt x="2094087" y="151674"/>
                  </a:lnTo>
                  <a:lnTo>
                    <a:pt x="2091840" y="150827"/>
                  </a:lnTo>
                  <a:lnTo>
                    <a:pt x="2090057" y="148947"/>
                  </a:lnTo>
                  <a:lnTo>
                    <a:pt x="2084564" y="143309"/>
                  </a:lnTo>
                  <a:lnTo>
                    <a:pt x="2088487" y="133470"/>
                  </a:lnTo>
                  <a:lnTo>
                    <a:pt x="2101221" y="133470"/>
                  </a:lnTo>
                  <a:lnTo>
                    <a:pt x="2105145" y="137524"/>
                  </a:lnTo>
                  <a:lnTo>
                    <a:pt x="2105145" y="148063"/>
                  </a:lnTo>
                  <a:lnTo>
                    <a:pt x="2100793" y="151674"/>
                  </a:lnTo>
                  <a:close/>
                </a:path>
                <a:path w="2450465" h="556260">
                  <a:moveTo>
                    <a:pt x="2144272" y="151674"/>
                  </a:moveTo>
                  <a:lnTo>
                    <a:pt x="2137637" y="151674"/>
                  </a:lnTo>
                  <a:lnTo>
                    <a:pt x="2135426" y="150827"/>
                  </a:lnTo>
                  <a:lnTo>
                    <a:pt x="2133643" y="148947"/>
                  </a:lnTo>
                  <a:lnTo>
                    <a:pt x="2128043" y="143309"/>
                  </a:lnTo>
                  <a:lnTo>
                    <a:pt x="2131966" y="133470"/>
                  </a:lnTo>
                  <a:lnTo>
                    <a:pt x="2144700" y="133470"/>
                  </a:lnTo>
                  <a:lnTo>
                    <a:pt x="2148623" y="137524"/>
                  </a:lnTo>
                  <a:lnTo>
                    <a:pt x="2148623" y="148063"/>
                  </a:lnTo>
                  <a:lnTo>
                    <a:pt x="2144272" y="151674"/>
                  </a:lnTo>
                  <a:close/>
                </a:path>
                <a:path w="2450465" h="556260">
                  <a:moveTo>
                    <a:pt x="2187751" y="151674"/>
                  </a:moveTo>
                  <a:lnTo>
                    <a:pt x="2181116" y="151674"/>
                  </a:lnTo>
                  <a:lnTo>
                    <a:pt x="2178905" y="150827"/>
                  </a:lnTo>
                  <a:lnTo>
                    <a:pt x="2177122" y="148947"/>
                  </a:lnTo>
                  <a:lnTo>
                    <a:pt x="2171522" y="143309"/>
                  </a:lnTo>
                  <a:lnTo>
                    <a:pt x="2175445" y="133470"/>
                  </a:lnTo>
                  <a:lnTo>
                    <a:pt x="2188178" y="133470"/>
                  </a:lnTo>
                  <a:lnTo>
                    <a:pt x="2192101" y="137524"/>
                  </a:lnTo>
                  <a:lnTo>
                    <a:pt x="2192101" y="148063"/>
                  </a:lnTo>
                  <a:lnTo>
                    <a:pt x="2187751" y="151674"/>
                  </a:lnTo>
                  <a:close/>
                </a:path>
                <a:path w="2450465" h="556260">
                  <a:moveTo>
                    <a:pt x="2231301" y="151674"/>
                  </a:moveTo>
                  <a:lnTo>
                    <a:pt x="2224630" y="151674"/>
                  </a:lnTo>
                  <a:lnTo>
                    <a:pt x="2222420" y="150827"/>
                  </a:lnTo>
                  <a:lnTo>
                    <a:pt x="2220600" y="148947"/>
                  </a:lnTo>
                  <a:lnTo>
                    <a:pt x="2215001" y="143309"/>
                  </a:lnTo>
                  <a:lnTo>
                    <a:pt x="2218924" y="133470"/>
                  </a:lnTo>
                  <a:lnTo>
                    <a:pt x="2231657" y="133470"/>
                  </a:lnTo>
                  <a:lnTo>
                    <a:pt x="2235580" y="137524"/>
                  </a:lnTo>
                  <a:lnTo>
                    <a:pt x="2235580" y="148063"/>
                  </a:lnTo>
                  <a:lnTo>
                    <a:pt x="2231301" y="151674"/>
                  </a:lnTo>
                  <a:close/>
                </a:path>
                <a:path w="2450465" h="556260">
                  <a:moveTo>
                    <a:pt x="2274779" y="151674"/>
                  </a:moveTo>
                  <a:lnTo>
                    <a:pt x="2268109" y="151674"/>
                  </a:lnTo>
                  <a:lnTo>
                    <a:pt x="2265897" y="150827"/>
                  </a:lnTo>
                  <a:lnTo>
                    <a:pt x="2264079" y="148947"/>
                  </a:lnTo>
                  <a:lnTo>
                    <a:pt x="2258479" y="143309"/>
                  </a:lnTo>
                  <a:lnTo>
                    <a:pt x="2262509" y="133470"/>
                  </a:lnTo>
                  <a:lnTo>
                    <a:pt x="2275136" y="133470"/>
                  </a:lnTo>
                  <a:lnTo>
                    <a:pt x="2279059" y="137524"/>
                  </a:lnTo>
                  <a:lnTo>
                    <a:pt x="2279059" y="148063"/>
                  </a:lnTo>
                  <a:lnTo>
                    <a:pt x="2274779" y="151674"/>
                  </a:lnTo>
                  <a:close/>
                </a:path>
                <a:path w="2450465" h="556260">
                  <a:moveTo>
                    <a:pt x="2318329" y="151674"/>
                  </a:moveTo>
                  <a:lnTo>
                    <a:pt x="2311588" y="151674"/>
                  </a:lnTo>
                  <a:lnTo>
                    <a:pt x="2309376" y="150827"/>
                  </a:lnTo>
                  <a:lnTo>
                    <a:pt x="2302065" y="143309"/>
                  </a:lnTo>
                  <a:lnTo>
                    <a:pt x="2305988" y="133470"/>
                  </a:lnTo>
                  <a:lnTo>
                    <a:pt x="2318615" y="133470"/>
                  </a:lnTo>
                  <a:lnTo>
                    <a:pt x="2322645" y="137524"/>
                  </a:lnTo>
                  <a:lnTo>
                    <a:pt x="2322645" y="148063"/>
                  </a:lnTo>
                  <a:lnTo>
                    <a:pt x="2318329" y="151674"/>
                  </a:lnTo>
                  <a:close/>
                </a:path>
                <a:path w="2450465" h="556260">
                  <a:moveTo>
                    <a:pt x="2361808" y="151674"/>
                  </a:moveTo>
                  <a:lnTo>
                    <a:pt x="2355066" y="151674"/>
                  </a:lnTo>
                  <a:lnTo>
                    <a:pt x="2352855" y="150827"/>
                  </a:lnTo>
                  <a:lnTo>
                    <a:pt x="2345544" y="143309"/>
                  </a:lnTo>
                  <a:lnTo>
                    <a:pt x="2349467" y="133470"/>
                  </a:lnTo>
                  <a:lnTo>
                    <a:pt x="2362093" y="133470"/>
                  </a:lnTo>
                  <a:lnTo>
                    <a:pt x="2366123" y="137524"/>
                  </a:lnTo>
                  <a:lnTo>
                    <a:pt x="2366123" y="148063"/>
                  </a:lnTo>
                  <a:lnTo>
                    <a:pt x="2361808" y="151674"/>
                  </a:lnTo>
                  <a:close/>
                </a:path>
                <a:path w="2450465" h="556260">
                  <a:moveTo>
                    <a:pt x="2405287" y="151674"/>
                  </a:moveTo>
                  <a:lnTo>
                    <a:pt x="2398581" y="151674"/>
                  </a:lnTo>
                  <a:lnTo>
                    <a:pt x="2396333" y="150827"/>
                  </a:lnTo>
                  <a:lnTo>
                    <a:pt x="2389022" y="143309"/>
                  </a:lnTo>
                  <a:lnTo>
                    <a:pt x="2392945" y="133470"/>
                  </a:lnTo>
                  <a:lnTo>
                    <a:pt x="2405679" y="133470"/>
                  </a:lnTo>
                  <a:lnTo>
                    <a:pt x="2409602" y="137524"/>
                  </a:lnTo>
                  <a:lnTo>
                    <a:pt x="2409602" y="148063"/>
                  </a:lnTo>
                  <a:lnTo>
                    <a:pt x="2405287" y="151674"/>
                  </a:lnTo>
                  <a:close/>
                </a:path>
                <a:path w="2450465" h="556260">
                  <a:moveTo>
                    <a:pt x="99882" y="151711"/>
                  </a:moveTo>
                  <a:lnTo>
                    <a:pt x="93212" y="151711"/>
                  </a:lnTo>
                  <a:lnTo>
                    <a:pt x="91036" y="150900"/>
                  </a:lnTo>
                  <a:lnTo>
                    <a:pt x="89253" y="149095"/>
                  </a:lnTo>
                  <a:lnTo>
                    <a:pt x="83689" y="143309"/>
                  </a:lnTo>
                  <a:lnTo>
                    <a:pt x="87576" y="133470"/>
                  </a:lnTo>
                  <a:lnTo>
                    <a:pt x="100345" y="133470"/>
                  </a:lnTo>
                  <a:lnTo>
                    <a:pt x="104233" y="137524"/>
                  </a:lnTo>
                  <a:lnTo>
                    <a:pt x="104233" y="148100"/>
                  </a:lnTo>
                  <a:lnTo>
                    <a:pt x="99882" y="151711"/>
                  </a:lnTo>
                  <a:close/>
                </a:path>
                <a:path w="2450465" h="556260">
                  <a:moveTo>
                    <a:pt x="143360" y="151711"/>
                  </a:moveTo>
                  <a:lnTo>
                    <a:pt x="136691" y="151711"/>
                  </a:lnTo>
                  <a:lnTo>
                    <a:pt x="134515" y="150900"/>
                  </a:lnTo>
                  <a:lnTo>
                    <a:pt x="132731" y="149095"/>
                  </a:lnTo>
                  <a:lnTo>
                    <a:pt x="127167" y="143309"/>
                  </a:lnTo>
                  <a:lnTo>
                    <a:pt x="131055" y="133470"/>
                  </a:lnTo>
                  <a:lnTo>
                    <a:pt x="143824" y="133470"/>
                  </a:lnTo>
                  <a:lnTo>
                    <a:pt x="147712" y="137524"/>
                  </a:lnTo>
                  <a:lnTo>
                    <a:pt x="147712" y="148100"/>
                  </a:lnTo>
                  <a:lnTo>
                    <a:pt x="143360" y="151711"/>
                  </a:lnTo>
                  <a:close/>
                </a:path>
                <a:path w="2450465" h="556260">
                  <a:moveTo>
                    <a:pt x="186946" y="151711"/>
                  </a:moveTo>
                  <a:lnTo>
                    <a:pt x="180241" y="151711"/>
                  </a:lnTo>
                  <a:lnTo>
                    <a:pt x="178029" y="150900"/>
                  </a:lnTo>
                  <a:lnTo>
                    <a:pt x="176210" y="149095"/>
                  </a:lnTo>
                  <a:lnTo>
                    <a:pt x="170646" y="143309"/>
                  </a:lnTo>
                  <a:lnTo>
                    <a:pt x="174676" y="133470"/>
                  </a:lnTo>
                  <a:lnTo>
                    <a:pt x="187303" y="133470"/>
                  </a:lnTo>
                  <a:lnTo>
                    <a:pt x="191190" y="137524"/>
                  </a:lnTo>
                  <a:lnTo>
                    <a:pt x="191333" y="142609"/>
                  </a:lnTo>
                  <a:lnTo>
                    <a:pt x="191333" y="148100"/>
                  </a:lnTo>
                  <a:lnTo>
                    <a:pt x="186946" y="151711"/>
                  </a:lnTo>
                  <a:close/>
                </a:path>
                <a:path w="2450465" h="556260">
                  <a:moveTo>
                    <a:pt x="230425" y="151711"/>
                  </a:moveTo>
                  <a:lnTo>
                    <a:pt x="223719" y="151711"/>
                  </a:lnTo>
                  <a:lnTo>
                    <a:pt x="221508" y="150900"/>
                  </a:lnTo>
                  <a:lnTo>
                    <a:pt x="219689" y="149095"/>
                  </a:lnTo>
                  <a:lnTo>
                    <a:pt x="214232" y="143309"/>
                  </a:lnTo>
                  <a:lnTo>
                    <a:pt x="218155" y="133470"/>
                  </a:lnTo>
                  <a:lnTo>
                    <a:pt x="230781" y="133470"/>
                  </a:lnTo>
                  <a:lnTo>
                    <a:pt x="234812" y="137524"/>
                  </a:lnTo>
                  <a:lnTo>
                    <a:pt x="234812" y="148100"/>
                  </a:lnTo>
                  <a:lnTo>
                    <a:pt x="230425" y="151711"/>
                  </a:lnTo>
                  <a:close/>
                </a:path>
                <a:path w="2450465" h="556260">
                  <a:moveTo>
                    <a:pt x="273904" y="151711"/>
                  </a:moveTo>
                  <a:lnTo>
                    <a:pt x="267198" y="151711"/>
                  </a:lnTo>
                  <a:lnTo>
                    <a:pt x="264987" y="150900"/>
                  </a:lnTo>
                  <a:lnTo>
                    <a:pt x="263203" y="149095"/>
                  </a:lnTo>
                  <a:lnTo>
                    <a:pt x="257710" y="143309"/>
                  </a:lnTo>
                  <a:lnTo>
                    <a:pt x="261634" y="133470"/>
                  </a:lnTo>
                  <a:lnTo>
                    <a:pt x="274367" y="133470"/>
                  </a:lnTo>
                  <a:lnTo>
                    <a:pt x="278291" y="137524"/>
                  </a:lnTo>
                  <a:lnTo>
                    <a:pt x="278291" y="148100"/>
                  </a:lnTo>
                  <a:lnTo>
                    <a:pt x="273904" y="151711"/>
                  </a:lnTo>
                  <a:close/>
                </a:path>
                <a:path w="2450465" h="556260">
                  <a:moveTo>
                    <a:pt x="317382" y="151711"/>
                  </a:moveTo>
                  <a:lnTo>
                    <a:pt x="310712" y="151711"/>
                  </a:lnTo>
                  <a:lnTo>
                    <a:pt x="308537" y="150900"/>
                  </a:lnTo>
                  <a:lnTo>
                    <a:pt x="301189" y="143309"/>
                  </a:lnTo>
                  <a:lnTo>
                    <a:pt x="305113" y="133470"/>
                  </a:lnTo>
                  <a:lnTo>
                    <a:pt x="317846" y="133470"/>
                  </a:lnTo>
                  <a:lnTo>
                    <a:pt x="321769" y="137524"/>
                  </a:lnTo>
                  <a:lnTo>
                    <a:pt x="321769" y="148100"/>
                  </a:lnTo>
                  <a:lnTo>
                    <a:pt x="317382" y="151711"/>
                  </a:lnTo>
                  <a:close/>
                </a:path>
                <a:path w="2450465" h="556260">
                  <a:moveTo>
                    <a:pt x="360861" y="151711"/>
                  </a:moveTo>
                  <a:lnTo>
                    <a:pt x="354191" y="151711"/>
                  </a:lnTo>
                  <a:lnTo>
                    <a:pt x="352015" y="150900"/>
                  </a:lnTo>
                  <a:lnTo>
                    <a:pt x="344668" y="143309"/>
                  </a:lnTo>
                  <a:lnTo>
                    <a:pt x="348591" y="133470"/>
                  </a:lnTo>
                  <a:lnTo>
                    <a:pt x="361324" y="133470"/>
                  </a:lnTo>
                  <a:lnTo>
                    <a:pt x="365248" y="137524"/>
                  </a:lnTo>
                  <a:lnTo>
                    <a:pt x="365248" y="148100"/>
                  </a:lnTo>
                  <a:lnTo>
                    <a:pt x="360861" y="151711"/>
                  </a:lnTo>
                  <a:close/>
                </a:path>
                <a:path w="2450465" h="556260">
                  <a:moveTo>
                    <a:pt x="404340" y="151711"/>
                  </a:moveTo>
                  <a:lnTo>
                    <a:pt x="397670" y="151711"/>
                  </a:lnTo>
                  <a:lnTo>
                    <a:pt x="395494" y="150900"/>
                  </a:lnTo>
                  <a:lnTo>
                    <a:pt x="388147" y="143309"/>
                  </a:lnTo>
                  <a:lnTo>
                    <a:pt x="392070" y="133470"/>
                  </a:lnTo>
                  <a:lnTo>
                    <a:pt x="404803" y="133470"/>
                  </a:lnTo>
                  <a:lnTo>
                    <a:pt x="408727" y="137524"/>
                  </a:lnTo>
                  <a:lnTo>
                    <a:pt x="408727" y="148100"/>
                  </a:lnTo>
                  <a:lnTo>
                    <a:pt x="404340" y="151711"/>
                  </a:lnTo>
                  <a:close/>
                </a:path>
                <a:path w="2450465" h="556260">
                  <a:moveTo>
                    <a:pt x="447890" y="151711"/>
                  </a:moveTo>
                  <a:lnTo>
                    <a:pt x="441220" y="151711"/>
                  </a:lnTo>
                  <a:lnTo>
                    <a:pt x="439008" y="150900"/>
                  </a:lnTo>
                  <a:lnTo>
                    <a:pt x="437225" y="149095"/>
                  </a:lnTo>
                  <a:lnTo>
                    <a:pt x="431625" y="143309"/>
                  </a:lnTo>
                  <a:lnTo>
                    <a:pt x="435549" y="133470"/>
                  </a:lnTo>
                  <a:lnTo>
                    <a:pt x="448282" y="133470"/>
                  </a:lnTo>
                  <a:lnTo>
                    <a:pt x="452205" y="137524"/>
                  </a:lnTo>
                  <a:lnTo>
                    <a:pt x="452205" y="148100"/>
                  </a:lnTo>
                  <a:lnTo>
                    <a:pt x="447890" y="151711"/>
                  </a:lnTo>
                  <a:close/>
                </a:path>
                <a:path w="2450465" h="556260">
                  <a:moveTo>
                    <a:pt x="491440" y="151711"/>
                  </a:moveTo>
                  <a:lnTo>
                    <a:pt x="484699" y="151711"/>
                  </a:lnTo>
                  <a:lnTo>
                    <a:pt x="482487" y="150900"/>
                  </a:lnTo>
                  <a:lnTo>
                    <a:pt x="480704" y="149095"/>
                  </a:lnTo>
                  <a:lnTo>
                    <a:pt x="475104" y="143309"/>
                  </a:lnTo>
                  <a:lnTo>
                    <a:pt x="479134" y="133470"/>
                  </a:lnTo>
                  <a:lnTo>
                    <a:pt x="491761" y="133470"/>
                  </a:lnTo>
                  <a:lnTo>
                    <a:pt x="495791" y="137524"/>
                  </a:lnTo>
                  <a:lnTo>
                    <a:pt x="495791" y="148100"/>
                  </a:lnTo>
                  <a:lnTo>
                    <a:pt x="491440" y="151711"/>
                  </a:lnTo>
                  <a:close/>
                </a:path>
                <a:path w="2450465" h="556260">
                  <a:moveTo>
                    <a:pt x="534918" y="151711"/>
                  </a:moveTo>
                  <a:lnTo>
                    <a:pt x="528177" y="151711"/>
                  </a:lnTo>
                  <a:lnTo>
                    <a:pt x="525966" y="150900"/>
                  </a:lnTo>
                  <a:lnTo>
                    <a:pt x="524182" y="149095"/>
                  </a:lnTo>
                  <a:lnTo>
                    <a:pt x="518690" y="143309"/>
                  </a:lnTo>
                  <a:lnTo>
                    <a:pt x="522613" y="133470"/>
                  </a:lnTo>
                  <a:lnTo>
                    <a:pt x="535239" y="133470"/>
                  </a:lnTo>
                  <a:lnTo>
                    <a:pt x="539270" y="137524"/>
                  </a:lnTo>
                  <a:lnTo>
                    <a:pt x="539270" y="148100"/>
                  </a:lnTo>
                  <a:lnTo>
                    <a:pt x="534918" y="151711"/>
                  </a:lnTo>
                  <a:close/>
                </a:path>
                <a:path w="2450465" h="556260">
                  <a:moveTo>
                    <a:pt x="578397" y="151711"/>
                  </a:moveTo>
                  <a:lnTo>
                    <a:pt x="571656" y="151711"/>
                  </a:lnTo>
                  <a:lnTo>
                    <a:pt x="569444" y="150900"/>
                  </a:lnTo>
                  <a:lnTo>
                    <a:pt x="567661" y="149095"/>
                  </a:lnTo>
                  <a:lnTo>
                    <a:pt x="562168" y="143309"/>
                  </a:lnTo>
                  <a:lnTo>
                    <a:pt x="566092" y="133470"/>
                  </a:lnTo>
                  <a:lnTo>
                    <a:pt x="578825" y="133470"/>
                  </a:lnTo>
                  <a:lnTo>
                    <a:pt x="582748" y="137524"/>
                  </a:lnTo>
                  <a:lnTo>
                    <a:pt x="582748" y="148100"/>
                  </a:lnTo>
                  <a:lnTo>
                    <a:pt x="578397" y="151711"/>
                  </a:lnTo>
                  <a:close/>
                </a:path>
                <a:path w="2450465" h="556260">
                  <a:moveTo>
                    <a:pt x="621876" y="151711"/>
                  </a:moveTo>
                  <a:lnTo>
                    <a:pt x="615206" y="151711"/>
                  </a:lnTo>
                  <a:lnTo>
                    <a:pt x="613030" y="150900"/>
                  </a:lnTo>
                  <a:lnTo>
                    <a:pt x="611247" y="149095"/>
                  </a:lnTo>
                  <a:lnTo>
                    <a:pt x="605683" y="143309"/>
                  </a:lnTo>
                  <a:lnTo>
                    <a:pt x="609570" y="133470"/>
                  </a:lnTo>
                  <a:lnTo>
                    <a:pt x="622304" y="133470"/>
                  </a:lnTo>
                  <a:lnTo>
                    <a:pt x="626227" y="137524"/>
                  </a:lnTo>
                  <a:lnTo>
                    <a:pt x="626227" y="148100"/>
                  </a:lnTo>
                  <a:lnTo>
                    <a:pt x="621876" y="151711"/>
                  </a:lnTo>
                  <a:close/>
                </a:path>
                <a:path w="2450465" h="556260">
                  <a:moveTo>
                    <a:pt x="665355" y="151711"/>
                  </a:moveTo>
                  <a:lnTo>
                    <a:pt x="658685" y="151711"/>
                  </a:lnTo>
                  <a:lnTo>
                    <a:pt x="656509" y="150900"/>
                  </a:lnTo>
                  <a:lnTo>
                    <a:pt x="654726" y="149095"/>
                  </a:lnTo>
                  <a:lnTo>
                    <a:pt x="649161" y="143309"/>
                  </a:lnTo>
                  <a:lnTo>
                    <a:pt x="653049" y="133470"/>
                  </a:lnTo>
                  <a:lnTo>
                    <a:pt x="665818" y="133470"/>
                  </a:lnTo>
                  <a:lnTo>
                    <a:pt x="669706" y="137524"/>
                  </a:lnTo>
                  <a:lnTo>
                    <a:pt x="669706" y="148100"/>
                  </a:lnTo>
                  <a:lnTo>
                    <a:pt x="665355" y="151711"/>
                  </a:lnTo>
                  <a:close/>
                </a:path>
                <a:path w="2450465" h="556260">
                  <a:moveTo>
                    <a:pt x="708833" y="151711"/>
                  </a:moveTo>
                  <a:lnTo>
                    <a:pt x="702163" y="151711"/>
                  </a:lnTo>
                  <a:lnTo>
                    <a:pt x="699987" y="150900"/>
                  </a:lnTo>
                  <a:lnTo>
                    <a:pt x="698204" y="149095"/>
                  </a:lnTo>
                  <a:lnTo>
                    <a:pt x="692640" y="143309"/>
                  </a:lnTo>
                  <a:lnTo>
                    <a:pt x="696528" y="133470"/>
                  </a:lnTo>
                  <a:lnTo>
                    <a:pt x="709297" y="133470"/>
                  </a:lnTo>
                  <a:lnTo>
                    <a:pt x="713185" y="137524"/>
                  </a:lnTo>
                  <a:lnTo>
                    <a:pt x="713185" y="148100"/>
                  </a:lnTo>
                  <a:lnTo>
                    <a:pt x="708833" y="151711"/>
                  </a:lnTo>
                  <a:close/>
                </a:path>
                <a:path w="2450465" h="556260">
                  <a:moveTo>
                    <a:pt x="752347" y="151711"/>
                  </a:moveTo>
                  <a:lnTo>
                    <a:pt x="745678" y="151711"/>
                  </a:lnTo>
                  <a:lnTo>
                    <a:pt x="743502" y="150900"/>
                  </a:lnTo>
                  <a:lnTo>
                    <a:pt x="741683" y="149095"/>
                  </a:lnTo>
                  <a:lnTo>
                    <a:pt x="736119" y="143309"/>
                  </a:lnTo>
                  <a:lnTo>
                    <a:pt x="740006" y="133470"/>
                  </a:lnTo>
                  <a:lnTo>
                    <a:pt x="752775" y="133470"/>
                  </a:lnTo>
                  <a:lnTo>
                    <a:pt x="756663" y="137524"/>
                  </a:lnTo>
                  <a:lnTo>
                    <a:pt x="756663" y="148100"/>
                  </a:lnTo>
                  <a:lnTo>
                    <a:pt x="752347" y="151711"/>
                  </a:lnTo>
                  <a:close/>
                </a:path>
                <a:path w="2450465" h="556260">
                  <a:moveTo>
                    <a:pt x="795897" y="151711"/>
                  </a:moveTo>
                  <a:lnTo>
                    <a:pt x="789192" y="151711"/>
                  </a:lnTo>
                  <a:lnTo>
                    <a:pt x="786980" y="150900"/>
                  </a:lnTo>
                  <a:lnTo>
                    <a:pt x="785162" y="149095"/>
                  </a:lnTo>
                  <a:lnTo>
                    <a:pt x="779705" y="143309"/>
                  </a:lnTo>
                  <a:lnTo>
                    <a:pt x="783628" y="133470"/>
                  </a:lnTo>
                  <a:lnTo>
                    <a:pt x="796254" y="133470"/>
                  </a:lnTo>
                  <a:lnTo>
                    <a:pt x="800249" y="137524"/>
                  </a:lnTo>
                  <a:lnTo>
                    <a:pt x="800249" y="148100"/>
                  </a:lnTo>
                  <a:lnTo>
                    <a:pt x="795897" y="151711"/>
                  </a:lnTo>
                  <a:close/>
                </a:path>
                <a:path w="2450465" h="556260">
                  <a:moveTo>
                    <a:pt x="839376" y="151711"/>
                  </a:moveTo>
                  <a:lnTo>
                    <a:pt x="832671" y="151711"/>
                  </a:lnTo>
                  <a:lnTo>
                    <a:pt x="830459" y="150900"/>
                  </a:lnTo>
                  <a:lnTo>
                    <a:pt x="828640" y="149095"/>
                  </a:lnTo>
                  <a:lnTo>
                    <a:pt x="823183" y="143309"/>
                  </a:lnTo>
                  <a:lnTo>
                    <a:pt x="827107" y="133470"/>
                  </a:lnTo>
                  <a:lnTo>
                    <a:pt x="839733" y="133470"/>
                  </a:lnTo>
                  <a:lnTo>
                    <a:pt x="843763" y="137524"/>
                  </a:lnTo>
                  <a:lnTo>
                    <a:pt x="843763" y="148100"/>
                  </a:lnTo>
                  <a:lnTo>
                    <a:pt x="839376" y="151711"/>
                  </a:lnTo>
                  <a:close/>
                </a:path>
                <a:path w="2450465" h="556260">
                  <a:moveTo>
                    <a:pt x="882855" y="151711"/>
                  </a:moveTo>
                  <a:lnTo>
                    <a:pt x="876149" y="151711"/>
                  </a:lnTo>
                  <a:lnTo>
                    <a:pt x="873938" y="150900"/>
                  </a:lnTo>
                  <a:lnTo>
                    <a:pt x="872155" y="149095"/>
                  </a:lnTo>
                  <a:lnTo>
                    <a:pt x="866662" y="143309"/>
                  </a:lnTo>
                  <a:lnTo>
                    <a:pt x="870585" y="133470"/>
                  </a:lnTo>
                  <a:lnTo>
                    <a:pt x="883319" y="133470"/>
                  </a:lnTo>
                  <a:lnTo>
                    <a:pt x="887242" y="137524"/>
                  </a:lnTo>
                  <a:lnTo>
                    <a:pt x="887242" y="148100"/>
                  </a:lnTo>
                  <a:lnTo>
                    <a:pt x="882855" y="151711"/>
                  </a:lnTo>
                  <a:close/>
                </a:path>
                <a:path w="2450465" h="556260">
                  <a:moveTo>
                    <a:pt x="926333" y="151711"/>
                  </a:moveTo>
                  <a:lnTo>
                    <a:pt x="919664" y="151711"/>
                  </a:lnTo>
                  <a:lnTo>
                    <a:pt x="917488" y="150900"/>
                  </a:lnTo>
                  <a:lnTo>
                    <a:pt x="910140" y="143309"/>
                  </a:lnTo>
                  <a:lnTo>
                    <a:pt x="914064" y="133470"/>
                  </a:lnTo>
                  <a:lnTo>
                    <a:pt x="926797" y="133470"/>
                  </a:lnTo>
                  <a:lnTo>
                    <a:pt x="930721" y="137524"/>
                  </a:lnTo>
                  <a:lnTo>
                    <a:pt x="930721" y="148100"/>
                  </a:lnTo>
                  <a:lnTo>
                    <a:pt x="926333" y="151711"/>
                  </a:lnTo>
                  <a:close/>
                </a:path>
                <a:path w="2450465" h="556260">
                  <a:moveTo>
                    <a:pt x="969812" y="151711"/>
                  </a:moveTo>
                  <a:lnTo>
                    <a:pt x="963142" y="151711"/>
                  </a:lnTo>
                  <a:lnTo>
                    <a:pt x="960966" y="150900"/>
                  </a:lnTo>
                  <a:lnTo>
                    <a:pt x="953620" y="143309"/>
                  </a:lnTo>
                  <a:lnTo>
                    <a:pt x="957543" y="133470"/>
                  </a:lnTo>
                  <a:lnTo>
                    <a:pt x="970276" y="133470"/>
                  </a:lnTo>
                  <a:lnTo>
                    <a:pt x="974199" y="137524"/>
                  </a:lnTo>
                  <a:lnTo>
                    <a:pt x="974199" y="148100"/>
                  </a:lnTo>
                  <a:lnTo>
                    <a:pt x="969812" y="151711"/>
                  </a:lnTo>
                  <a:close/>
                </a:path>
                <a:path w="2450465" h="556260">
                  <a:moveTo>
                    <a:pt x="1013290" y="151711"/>
                  </a:moveTo>
                  <a:lnTo>
                    <a:pt x="1006621" y="151711"/>
                  </a:lnTo>
                  <a:lnTo>
                    <a:pt x="1004445" y="150900"/>
                  </a:lnTo>
                  <a:lnTo>
                    <a:pt x="997097" y="143309"/>
                  </a:lnTo>
                  <a:lnTo>
                    <a:pt x="1001021" y="133470"/>
                  </a:lnTo>
                  <a:lnTo>
                    <a:pt x="1013755" y="133470"/>
                  </a:lnTo>
                  <a:lnTo>
                    <a:pt x="1017678" y="137524"/>
                  </a:lnTo>
                  <a:lnTo>
                    <a:pt x="1017678" y="148100"/>
                  </a:lnTo>
                  <a:lnTo>
                    <a:pt x="1013290" y="151711"/>
                  </a:lnTo>
                  <a:close/>
                </a:path>
                <a:path w="2450465" h="556260">
                  <a:moveTo>
                    <a:pt x="1056841" y="151711"/>
                  </a:moveTo>
                  <a:lnTo>
                    <a:pt x="1050171" y="151711"/>
                  </a:lnTo>
                  <a:lnTo>
                    <a:pt x="1047960" y="150900"/>
                  </a:lnTo>
                  <a:lnTo>
                    <a:pt x="1046176" y="149095"/>
                  </a:lnTo>
                  <a:lnTo>
                    <a:pt x="1040576" y="143309"/>
                  </a:lnTo>
                  <a:lnTo>
                    <a:pt x="1044500" y="133470"/>
                  </a:lnTo>
                  <a:lnTo>
                    <a:pt x="1057233" y="133470"/>
                  </a:lnTo>
                  <a:lnTo>
                    <a:pt x="1061157" y="137524"/>
                  </a:lnTo>
                  <a:lnTo>
                    <a:pt x="1061157" y="148100"/>
                  </a:lnTo>
                  <a:lnTo>
                    <a:pt x="1056841" y="151711"/>
                  </a:lnTo>
                  <a:close/>
                </a:path>
                <a:path w="2450465" h="556260">
                  <a:moveTo>
                    <a:pt x="1100355" y="151711"/>
                  </a:moveTo>
                  <a:lnTo>
                    <a:pt x="1093650" y="151711"/>
                  </a:lnTo>
                  <a:lnTo>
                    <a:pt x="1091438" y="150900"/>
                  </a:lnTo>
                  <a:lnTo>
                    <a:pt x="1089655" y="149095"/>
                  </a:lnTo>
                  <a:lnTo>
                    <a:pt x="1084162" y="143309"/>
                  </a:lnTo>
                  <a:lnTo>
                    <a:pt x="1088086" y="133470"/>
                  </a:lnTo>
                  <a:lnTo>
                    <a:pt x="1100712" y="133470"/>
                  </a:lnTo>
                  <a:lnTo>
                    <a:pt x="1104742" y="137524"/>
                  </a:lnTo>
                  <a:lnTo>
                    <a:pt x="1104742" y="148100"/>
                  </a:lnTo>
                  <a:lnTo>
                    <a:pt x="1100355" y="151711"/>
                  </a:lnTo>
                  <a:close/>
                </a:path>
                <a:path w="2450465" h="556260">
                  <a:moveTo>
                    <a:pt x="1143870" y="151711"/>
                  </a:moveTo>
                  <a:lnTo>
                    <a:pt x="1137129" y="151711"/>
                  </a:lnTo>
                  <a:lnTo>
                    <a:pt x="1134917" y="150900"/>
                  </a:lnTo>
                  <a:lnTo>
                    <a:pt x="1133133" y="149095"/>
                  </a:lnTo>
                  <a:lnTo>
                    <a:pt x="1127640" y="143309"/>
                  </a:lnTo>
                  <a:lnTo>
                    <a:pt x="1131564" y="133470"/>
                  </a:lnTo>
                  <a:lnTo>
                    <a:pt x="1144190" y="133470"/>
                  </a:lnTo>
                  <a:lnTo>
                    <a:pt x="1148221" y="137524"/>
                  </a:lnTo>
                  <a:lnTo>
                    <a:pt x="1148221" y="148100"/>
                  </a:lnTo>
                  <a:lnTo>
                    <a:pt x="1143870" y="151711"/>
                  </a:lnTo>
                  <a:close/>
                </a:path>
                <a:path w="2450465" h="556260">
                  <a:moveTo>
                    <a:pt x="1187348" y="151711"/>
                  </a:moveTo>
                  <a:lnTo>
                    <a:pt x="1180607" y="151711"/>
                  </a:lnTo>
                  <a:lnTo>
                    <a:pt x="1178396" y="150900"/>
                  </a:lnTo>
                  <a:lnTo>
                    <a:pt x="1176612" y="149095"/>
                  </a:lnTo>
                  <a:lnTo>
                    <a:pt x="1171120" y="143309"/>
                  </a:lnTo>
                  <a:lnTo>
                    <a:pt x="1175043" y="133470"/>
                  </a:lnTo>
                  <a:lnTo>
                    <a:pt x="1187776" y="133470"/>
                  </a:lnTo>
                  <a:lnTo>
                    <a:pt x="1191700" y="137524"/>
                  </a:lnTo>
                  <a:lnTo>
                    <a:pt x="1191700" y="148100"/>
                  </a:lnTo>
                  <a:lnTo>
                    <a:pt x="1187348" y="151711"/>
                  </a:lnTo>
                  <a:close/>
                </a:path>
                <a:path w="2450465" h="556260">
                  <a:moveTo>
                    <a:pt x="1230827" y="151711"/>
                  </a:moveTo>
                  <a:lnTo>
                    <a:pt x="1224157" y="151711"/>
                  </a:lnTo>
                  <a:lnTo>
                    <a:pt x="1221981" y="150900"/>
                  </a:lnTo>
                  <a:lnTo>
                    <a:pt x="1220198" y="149095"/>
                  </a:lnTo>
                  <a:lnTo>
                    <a:pt x="1214634" y="143309"/>
                  </a:lnTo>
                  <a:lnTo>
                    <a:pt x="1218522" y="133470"/>
                  </a:lnTo>
                  <a:lnTo>
                    <a:pt x="1231255" y="133470"/>
                  </a:lnTo>
                  <a:lnTo>
                    <a:pt x="1235179" y="137524"/>
                  </a:lnTo>
                  <a:lnTo>
                    <a:pt x="1235179" y="148100"/>
                  </a:lnTo>
                  <a:lnTo>
                    <a:pt x="1230827" y="151711"/>
                  </a:lnTo>
                  <a:close/>
                </a:path>
                <a:path w="2450465" h="556260">
                  <a:moveTo>
                    <a:pt x="1274305" y="151711"/>
                  </a:moveTo>
                  <a:lnTo>
                    <a:pt x="1267636" y="151711"/>
                  </a:lnTo>
                  <a:lnTo>
                    <a:pt x="1265460" y="150900"/>
                  </a:lnTo>
                  <a:lnTo>
                    <a:pt x="1263676" y="149095"/>
                  </a:lnTo>
                  <a:lnTo>
                    <a:pt x="1258112" y="143309"/>
                  </a:lnTo>
                  <a:lnTo>
                    <a:pt x="1262001" y="133470"/>
                  </a:lnTo>
                  <a:lnTo>
                    <a:pt x="1274770" y="133470"/>
                  </a:lnTo>
                  <a:lnTo>
                    <a:pt x="1278657" y="137524"/>
                  </a:lnTo>
                  <a:lnTo>
                    <a:pt x="1278657" y="148100"/>
                  </a:lnTo>
                  <a:lnTo>
                    <a:pt x="1274305" y="151711"/>
                  </a:lnTo>
                  <a:close/>
                </a:path>
                <a:path w="2450465" h="556260">
                  <a:moveTo>
                    <a:pt x="1317784" y="151711"/>
                  </a:moveTo>
                  <a:lnTo>
                    <a:pt x="1311115" y="151711"/>
                  </a:lnTo>
                  <a:lnTo>
                    <a:pt x="1308939" y="150900"/>
                  </a:lnTo>
                  <a:lnTo>
                    <a:pt x="1307155" y="149095"/>
                  </a:lnTo>
                  <a:lnTo>
                    <a:pt x="1301591" y="143309"/>
                  </a:lnTo>
                  <a:lnTo>
                    <a:pt x="1305479" y="133470"/>
                  </a:lnTo>
                  <a:lnTo>
                    <a:pt x="1318248" y="133470"/>
                  </a:lnTo>
                  <a:lnTo>
                    <a:pt x="1322136" y="137524"/>
                  </a:lnTo>
                  <a:lnTo>
                    <a:pt x="1322136" y="148100"/>
                  </a:lnTo>
                  <a:lnTo>
                    <a:pt x="1317784" y="151711"/>
                  </a:lnTo>
                  <a:close/>
                </a:path>
                <a:path w="2450465" h="556260">
                  <a:moveTo>
                    <a:pt x="1361298" y="151711"/>
                  </a:moveTo>
                  <a:lnTo>
                    <a:pt x="1354629" y="151711"/>
                  </a:lnTo>
                  <a:lnTo>
                    <a:pt x="1352453" y="150900"/>
                  </a:lnTo>
                  <a:lnTo>
                    <a:pt x="1350634" y="149095"/>
                  </a:lnTo>
                  <a:lnTo>
                    <a:pt x="1345070" y="143309"/>
                  </a:lnTo>
                  <a:lnTo>
                    <a:pt x="1349065" y="133470"/>
                  </a:lnTo>
                  <a:lnTo>
                    <a:pt x="1361726" y="133470"/>
                  </a:lnTo>
                  <a:lnTo>
                    <a:pt x="1365615" y="137524"/>
                  </a:lnTo>
                  <a:lnTo>
                    <a:pt x="1365615" y="148100"/>
                  </a:lnTo>
                  <a:lnTo>
                    <a:pt x="1361298" y="151711"/>
                  </a:lnTo>
                  <a:close/>
                </a:path>
                <a:path w="2450465" h="556260">
                  <a:moveTo>
                    <a:pt x="1404848" y="151711"/>
                  </a:moveTo>
                  <a:lnTo>
                    <a:pt x="1398143" y="151711"/>
                  </a:lnTo>
                  <a:lnTo>
                    <a:pt x="1395932" y="150900"/>
                  </a:lnTo>
                  <a:lnTo>
                    <a:pt x="1394113" y="149095"/>
                  </a:lnTo>
                  <a:lnTo>
                    <a:pt x="1388655" y="143309"/>
                  </a:lnTo>
                  <a:lnTo>
                    <a:pt x="1392579" y="133470"/>
                  </a:lnTo>
                  <a:lnTo>
                    <a:pt x="1405205" y="133470"/>
                  </a:lnTo>
                  <a:lnTo>
                    <a:pt x="1409200" y="137524"/>
                  </a:lnTo>
                  <a:lnTo>
                    <a:pt x="1409200" y="148100"/>
                  </a:lnTo>
                  <a:lnTo>
                    <a:pt x="1404848" y="151711"/>
                  </a:lnTo>
                  <a:close/>
                </a:path>
                <a:path w="2450465" h="556260">
                  <a:moveTo>
                    <a:pt x="1448327" y="151711"/>
                  </a:moveTo>
                  <a:lnTo>
                    <a:pt x="1441622" y="151711"/>
                  </a:lnTo>
                  <a:lnTo>
                    <a:pt x="1439411" y="150900"/>
                  </a:lnTo>
                  <a:lnTo>
                    <a:pt x="1437591" y="149095"/>
                  </a:lnTo>
                  <a:lnTo>
                    <a:pt x="1432134" y="143309"/>
                  </a:lnTo>
                  <a:lnTo>
                    <a:pt x="1436058" y="133470"/>
                  </a:lnTo>
                  <a:lnTo>
                    <a:pt x="1448684" y="133470"/>
                  </a:lnTo>
                  <a:lnTo>
                    <a:pt x="1452715" y="137524"/>
                  </a:lnTo>
                  <a:lnTo>
                    <a:pt x="1452715" y="148100"/>
                  </a:lnTo>
                  <a:lnTo>
                    <a:pt x="1448327" y="151711"/>
                  </a:lnTo>
                  <a:close/>
                </a:path>
                <a:path w="2450465" h="556260">
                  <a:moveTo>
                    <a:pt x="1491806" y="151711"/>
                  </a:moveTo>
                  <a:lnTo>
                    <a:pt x="1485101" y="151711"/>
                  </a:lnTo>
                  <a:lnTo>
                    <a:pt x="1482889" y="150900"/>
                  </a:lnTo>
                  <a:lnTo>
                    <a:pt x="1481106" y="149095"/>
                  </a:lnTo>
                  <a:lnTo>
                    <a:pt x="1475613" y="143309"/>
                  </a:lnTo>
                  <a:lnTo>
                    <a:pt x="1479537" y="133470"/>
                  </a:lnTo>
                  <a:lnTo>
                    <a:pt x="1492270" y="133470"/>
                  </a:lnTo>
                  <a:lnTo>
                    <a:pt x="1496193" y="137524"/>
                  </a:lnTo>
                  <a:lnTo>
                    <a:pt x="1496193" y="148100"/>
                  </a:lnTo>
                  <a:lnTo>
                    <a:pt x="1491806" y="151711"/>
                  </a:lnTo>
                  <a:close/>
                </a:path>
                <a:path w="2450465" h="556260">
                  <a:moveTo>
                    <a:pt x="1535285" y="151711"/>
                  </a:moveTo>
                  <a:lnTo>
                    <a:pt x="1528615" y="151711"/>
                  </a:lnTo>
                  <a:lnTo>
                    <a:pt x="1526439" y="150900"/>
                  </a:lnTo>
                  <a:lnTo>
                    <a:pt x="1519092" y="143309"/>
                  </a:lnTo>
                  <a:lnTo>
                    <a:pt x="1523015" y="133470"/>
                  </a:lnTo>
                  <a:lnTo>
                    <a:pt x="1535748" y="133470"/>
                  </a:lnTo>
                  <a:lnTo>
                    <a:pt x="1539672" y="137524"/>
                  </a:lnTo>
                  <a:lnTo>
                    <a:pt x="1539672" y="148100"/>
                  </a:lnTo>
                  <a:lnTo>
                    <a:pt x="1535285" y="151711"/>
                  </a:lnTo>
                  <a:close/>
                </a:path>
                <a:path w="2450465" h="556260">
                  <a:moveTo>
                    <a:pt x="1578763" y="151711"/>
                  </a:moveTo>
                  <a:lnTo>
                    <a:pt x="1572094" y="151711"/>
                  </a:lnTo>
                  <a:lnTo>
                    <a:pt x="1569918" y="150900"/>
                  </a:lnTo>
                  <a:lnTo>
                    <a:pt x="1562570" y="143309"/>
                  </a:lnTo>
                  <a:lnTo>
                    <a:pt x="1566494" y="133470"/>
                  </a:lnTo>
                  <a:lnTo>
                    <a:pt x="1579227" y="133470"/>
                  </a:lnTo>
                  <a:lnTo>
                    <a:pt x="1583151" y="137524"/>
                  </a:lnTo>
                  <a:lnTo>
                    <a:pt x="1583151" y="148100"/>
                  </a:lnTo>
                  <a:lnTo>
                    <a:pt x="1578763" y="151711"/>
                  </a:lnTo>
                  <a:close/>
                </a:path>
                <a:path w="2450465" h="556260">
                  <a:moveTo>
                    <a:pt x="1622242" y="151711"/>
                  </a:moveTo>
                  <a:lnTo>
                    <a:pt x="1615572" y="151711"/>
                  </a:lnTo>
                  <a:lnTo>
                    <a:pt x="1613397" y="150900"/>
                  </a:lnTo>
                  <a:lnTo>
                    <a:pt x="1606049" y="143309"/>
                  </a:lnTo>
                  <a:lnTo>
                    <a:pt x="1609972" y="133470"/>
                  </a:lnTo>
                  <a:lnTo>
                    <a:pt x="1622706" y="133470"/>
                  </a:lnTo>
                  <a:lnTo>
                    <a:pt x="1626630" y="137524"/>
                  </a:lnTo>
                  <a:lnTo>
                    <a:pt x="1626630" y="148100"/>
                  </a:lnTo>
                  <a:lnTo>
                    <a:pt x="1622242" y="151711"/>
                  </a:lnTo>
                  <a:close/>
                </a:path>
                <a:path w="2450465" h="556260">
                  <a:moveTo>
                    <a:pt x="1665792" y="151711"/>
                  </a:moveTo>
                  <a:lnTo>
                    <a:pt x="1659122" y="151711"/>
                  </a:lnTo>
                  <a:lnTo>
                    <a:pt x="1656911" y="150900"/>
                  </a:lnTo>
                  <a:lnTo>
                    <a:pt x="1655127" y="149095"/>
                  </a:lnTo>
                  <a:lnTo>
                    <a:pt x="1649528" y="143309"/>
                  </a:lnTo>
                  <a:lnTo>
                    <a:pt x="1653558" y="133470"/>
                  </a:lnTo>
                  <a:lnTo>
                    <a:pt x="1666184" y="133470"/>
                  </a:lnTo>
                  <a:lnTo>
                    <a:pt x="1670108" y="137524"/>
                  </a:lnTo>
                  <a:lnTo>
                    <a:pt x="1670108" y="148100"/>
                  </a:lnTo>
                  <a:lnTo>
                    <a:pt x="1665792" y="151711"/>
                  </a:lnTo>
                  <a:close/>
                </a:path>
                <a:path w="2450465" h="556260">
                  <a:moveTo>
                    <a:pt x="1709306" y="151711"/>
                  </a:moveTo>
                  <a:lnTo>
                    <a:pt x="1702601" y="151711"/>
                  </a:lnTo>
                  <a:lnTo>
                    <a:pt x="1700390" y="150900"/>
                  </a:lnTo>
                  <a:lnTo>
                    <a:pt x="1698606" y="149095"/>
                  </a:lnTo>
                  <a:lnTo>
                    <a:pt x="1693113" y="143309"/>
                  </a:lnTo>
                  <a:lnTo>
                    <a:pt x="1697037" y="133470"/>
                  </a:lnTo>
                  <a:lnTo>
                    <a:pt x="1709663" y="133470"/>
                  </a:lnTo>
                  <a:lnTo>
                    <a:pt x="1713694" y="137524"/>
                  </a:lnTo>
                  <a:lnTo>
                    <a:pt x="1713694" y="148100"/>
                  </a:lnTo>
                  <a:lnTo>
                    <a:pt x="1709306" y="151711"/>
                  </a:lnTo>
                  <a:close/>
                </a:path>
                <a:path w="2450465" h="556260">
                  <a:moveTo>
                    <a:pt x="1752821" y="151711"/>
                  </a:moveTo>
                  <a:lnTo>
                    <a:pt x="1746080" y="151711"/>
                  </a:lnTo>
                  <a:lnTo>
                    <a:pt x="1743869" y="150900"/>
                  </a:lnTo>
                  <a:lnTo>
                    <a:pt x="1742085" y="149095"/>
                  </a:lnTo>
                  <a:lnTo>
                    <a:pt x="1736592" y="143309"/>
                  </a:lnTo>
                  <a:lnTo>
                    <a:pt x="1740515" y="133470"/>
                  </a:lnTo>
                  <a:lnTo>
                    <a:pt x="1753142" y="133470"/>
                  </a:lnTo>
                  <a:lnTo>
                    <a:pt x="1757172" y="137524"/>
                  </a:lnTo>
                  <a:lnTo>
                    <a:pt x="1757172" y="148100"/>
                  </a:lnTo>
                  <a:lnTo>
                    <a:pt x="1752821" y="151711"/>
                  </a:lnTo>
                  <a:close/>
                </a:path>
                <a:path w="2450465" h="556260">
                  <a:moveTo>
                    <a:pt x="1796300" y="151711"/>
                  </a:moveTo>
                  <a:lnTo>
                    <a:pt x="1789558" y="151711"/>
                  </a:lnTo>
                  <a:lnTo>
                    <a:pt x="1787347" y="150900"/>
                  </a:lnTo>
                  <a:lnTo>
                    <a:pt x="1785564" y="149095"/>
                  </a:lnTo>
                  <a:lnTo>
                    <a:pt x="1780071" y="143309"/>
                  </a:lnTo>
                  <a:lnTo>
                    <a:pt x="1783995" y="133470"/>
                  </a:lnTo>
                  <a:lnTo>
                    <a:pt x="1796727" y="133470"/>
                  </a:lnTo>
                  <a:lnTo>
                    <a:pt x="1800651" y="137524"/>
                  </a:lnTo>
                  <a:lnTo>
                    <a:pt x="1800651" y="148100"/>
                  </a:lnTo>
                  <a:lnTo>
                    <a:pt x="1796300" y="151711"/>
                  </a:lnTo>
                  <a:close/>
                </a:path>
                <a:path w="2450465" h="556260">
                  <a:moveTo>
                    <a:pt x="1839778" y="151711"/>
                  </a:moveTo>
                  <a:lnTo>
                    <a:pt x="1833108" y="151711"/>
                  </a:lnTo>
                  <a:lnTo>
                    <a:pt x="1830933" y="150900"/>
                  </a:lnTo>
                  <a:lnTo>
                    <a:pt x="1829149" y="149095"/>
                  </a:lnTo>
                  <a:lnTo>
                    <a:pt x="1823585" y="143309"/>
                  </a:lnTo>
                  <a:lnTo>
                    <a:pt x="1827472" y="133470"/>
                  </a:lnTo>
                  <a:lnTo>
                    <a:pt x="1840206" y="133470"/>
                  </a:lnTo>
                  <a:lnTo>
                    <a:pt x="1844130" y="137524"/>
                  </a:lnTo>
                  <a:lnTo>
                    <a:pt x="1844130" y="148100"/>
                  </a:lnTo>
                  <a:lnTo>
                    <a:pt x="1839778" y="151711"/>
                  </a:lnTo>
                  <a:close/>
                </a:path>
                <a:path w="2450465" h="556260">
                  <a:moveTo>
                    <a:pt x="1883257" y="151711"/>
                  </a:moveTo>
                  <a:lnTo>
                    <a:pt x="1876587" y="151711"/>
                  </a:lnTo>
                  <a:lnTo>
                    <a:pt x="1874412" y="150900"/>
                  </a:lnTo>
                  <a:lnTo>
                    <a:pt x="1872628" y="149095"/>
                  </a:lnTo>
                  <a:lnTo>
                    <a:pt x="1867064" y="143309"/>
                  </a:lnTo>
                  <a:lnTo>
                    <a:pt x="1870951" y="133470"/>
                  </a:lnTo>
                  <a:lnTo>
                    <a:pt x="1883685" y="133470"/>
                  </a:lnTo>
                  <a:lnTo>
                    <a:pt x="1887608" y="137524"/>
                  </a:lnTo>
                  <a:lnTo>
                    <a:pt x="1887608" y="148100"/>
                  </a:lnTo>
                  <a:lnTo>
                    <a:pt x="1883257" y="151711"/>
                  </a:lnTo>
                  <a:close/>
                </a:path>
                <a:path w="2450465" h="556260">
                  <a:moveTo>
                    <a:pt x="1926736" y="151711"/>
                  </a:moveTo>
                  <a:lnTo>
                    <a:pt x="1920065" y="151711"/>
                  </a:lnTo>
                  <a:lnTo>
                    <a:pt x="1917890" y="150900"/>
                  </a:lnTo>
                  <a:lnTo>
                    <a:pt x="1916107" y="149095"/>
                  </a:lnTo>
                  <a:lnTo>
                    <a:pt x="1910543" y="143309"/>
                  </a:lnTo>
                  <a:lnTo>
                    <a:pt x="1914430" y="133470"/>
                  </a:lnTo>
                  <a:lnTo>
                    <a:pt x="1927199" y="133470"/>
                  </a:lnTo>
                  <a:lnTo>
                    <a:pt x="1931087" y="137524"/>
                  </a:lnTo>
                  <a:lnTo>
                    <a:pt x="1931087" y="148100"/>
                  </a:lnTo>
                  <a:lnTo>
                    <a:pt x="1926736" y="151711"/>
                  </a:lnTo>
                  <a:close/>
                </a:path>
                <a:path w="2450465" h="556260">
                  <a:moveTo>
                    <a:pt x="1795051" y="179091"/>
                  </a:moveTo>
                  <a:lnTo>
                    <a:pt x="1788595" y="179091"/>
                  </a:lnTo>
                  <a:lnTo>
                    <a:pt x="1789630" y="178648"/>
                  </a:lnTo>
                  <a:lnTo>
                    <a:pt x="1790735" y="178427"/>
                  </a:lnTo>
                  <a:lnTo>
                    <a:pt x="1792911" y="178427"/>
                  </a:lnTo>
                  <a:lnTo>
                    <a:pt x="1794017" y="178648"/>
                  </a:lnTo>
                  <a:lnTo>
                    <a:pt x="1795051" y="179091"/>
                  </a:lnTo>
                  <a:close/>
                </a:path>
                <a:path w="2450465" h="556260">
                  <a:moveTo>
                    <a:pt x="1739838" y="185097"/>
                  </a:moveTo>
                  <a:lnTo>
                    <a:pt x="1740980" y="181191"/>
                  </a:lnTo>
                  <a:lnTo>
                    <a:pt x="1744439" y="178427"/>
                  </a:lnTo>
                  <a:lnTo>
                    <a:pt x="1751037" y="178427"/>
                  </a:lnTo>
                  <a:lnTo>
                    <a:pt x="1753605" y="179791"/>
                  </a:lnTo>
                  <a:lnTo>
                    <a:pt x="1755282" y="182002"/>
                  </a:lnTo>
                  <a:lnTo>
                    <a:pt x="1750146" y="182812"/>
                  </a:lnTo>
                  <a:lnTo>
                    <a:pt x="1744974" y="183844"/>
                  </a:lnTo>
                  <a:lnTo>
                    <a:pt x="1739838" y="185097"/>
                  </a:lnTo>
                  <a:close/>
                </a:path>
                <a:path w="2450465" h="556260">
                  <a:moveTo>
                    <a:pt x="1843915" y="185355"/>
                  </a:moveTo>
                  <a:lnTo>
                    <a:pt x="1838780" y="184065"/>
                  </a:lnTo>
                  <a:lnTo>
                    <a:pt x="1833501" y="183033"/>
                  </a:lnTo>
                  <a:lnTo>
                    <a:pt x="1828258" y="182112"/>
                  </a:lnTo>
                  <a:lnTo>
                    <a:pt x="1829934" y="179791"/>
                  </a:lnTo>
                  <a:lnTo>
                    <a:pt x="1832502" y="178427"/>
                  </a:lnTo>
                  <a:lnTo>
                    <a:pt x="1839457" y="178427"/>
                  </a:lnTo>
                  <a:lnTo>
                    <a:pt x="1842917" y="181301"/>
                  </a:lnTo>
                  <a:lnTo>
                    <a:pt x="1843915" y="185355"/>
                  </a:lnTo>
                  <a:close/>
                </a:path>
                <a:path w="2450465" h="556260">
                  <a:moveTo>
                    <a:pt x="99882" y="196631"/>
                  </a:moveTo>
                  <a:lnTo>
                    <a:pt x="93212" y="196631"/>
                  </a:lnTo>
                  <a:lnTo>
                    <a:pt x="91036" y="195820"/>
                  </a:lnTo>
                  <a:lnTo>
                    <a:pt x="89253" y="194015"/>
                  </a:lnTo>
                  <a:lnTo>
                    <a:pt x="83689" y="188229"/>
                  </a:lnTo>
                  <a:lnTo>
                    <a:pt x="87576" y="178427"/>
                  </a:lnTo>
                  <a:lnTo>
                    <a:pt x="100345" y="178427"/>
                  </a:lnTo>
                  <a:lnTo>
                    <a:pt x="104233" y="182554"/>
                  </a:lnTo>
                  <a:lnTo>
                    <a:pt x="104233" y="193020"/>
                  </a:lnTo>
                  <a:lnTo>
                    <a:pt x="99882" y="196631"/>
                  </a:lnTo>
                  <a:close/>
                </a:path>
                <a:path w="2450465" h="556260">
                  <a:moveTo>
                    <a:pt x="143360" y="196631"/>
                  </a:moveTo>
                  <a:lnTo>
                    <a:pt x="136691" y="196631"/>
                  </a:lnTo>
                  <a:lnTo>
                    <a:pt x="134515" y="195820"/>
                  </a:lnTo>
                  <a:lnTo>
                    <a:pt x="132731" y="194015"/>
                  </a:lnTo>
                  <a:lnTo>
                    <a:pt x="127167" y="188229"/>
                  </a:lnTo>
                  <a:lnTo>
                    <a:pt x="131055" y="178427"/>
                  </a:lnTo>
                  <a:lnTo>
                    <a:pt x="143824" y="178427"/>
                  </a:lnTo>
                  <a:lnTo>
                    <a:pt x="147712" y="182554"/>
                  </a:lnTo>
                  <a:lnTo>
                    <a:pt x="147712" y="193020"/>
                  </a:lnTo>
                  <a:lnTo>
                    <a:pt x="143360" y="196631"/>
                  </a:lnTo>
                  <a:close/>
                </a:path>
                <a:path w="2450465" h="556260">
                  <a:moveTo>
                    <a:pt x="186946" y="196631"/>
                  </a:moveTo>
                  <a:lnTo>
                    <a:pt x="180241" y="196631"/>
                  </a:lnTo>
                  <a:lnTo>
                    <a:pt x="178029" y="195820"/>
                  </a:lnTo>
                  <a:lnTo>
                    <a:pt x="176210" y="194015"/>
                  </a:lnTo>
                  <a:lnTo>
                    <a:pt x="170646" y="188229"/>
                  </a:lnTo>
                  <a:lnTo>
                    <a:pt x="174676" y="178427"/>
                  </a:lnTo>
                  <a:lnTo>
                    <a:pt x="187303" y="178427"/>
                  </a:lnTo>
                  <a:lnTo>
                    <a:pt x="191190" y="182554"/>
                  </a:lnTo>
                  <a:lnTo>
                    <a:pt x="191333" y="187529"/>
                  </a:lnTo>
                  <a:lnTo>
                    <a:pt x="191333" y="193020"/>
                  </a:lnTo>
                  <a:lnTo>
                    <a:pt x="186946" y="196631"/>
                  </a:lnTo>
                  <a:close/>
                </a:path>
                <a:path w="2450465" h="556260">
                  <a:moveTo>
                    <a:pt x="230425" y="196631"/>
                  </a:moveTo>
                  <a:lnTo>
                    <a:pt x="223719" y="196631"/>
                  </a:lnTo>
                  <a:lnTo>
                    <a:pt x="221508" y="195820"/>
                  </a:lnTo>
                  <a:lnTo>
                    <a:pt x="219689" y="194015"/>
                  </a:lnTo>
                  <a:lnTo>
                    <a:pt x="214232" y="188229"/>
                  </a:lnTo>
                  <a:lnTo>
                    <a:pt x="218155" y="178427"/>
                  </a:lnTo>
                  <a:lnTo>
                    <a:pt x="230781" y="178427"/>
                  </a:lnTo>
                  <a:lnTo>
                    <a:pt x="234812" y="182554"/>
                  </a:lnTo>
                  <a:lnTo>
                    <a:pt x="234812" y="193020"/>
                  </a:lnTo>
                  <a:lnTo>
                    <a:pt x="230425" y="196631"/>
                  </a:lnTo>
                  <a:close/>
                </a:path>
                <a:path w="2450465" h="556260">
                  <a:moveTo>
                    <a:pt x="273904" y="196631"/>
                  </a:moveTo>
                  <a:lnTo>
                    <a:pt x="267198" y="196631"/>
                  </a:lnTo>
                  <a:lnTo>
                    <a:pt x="264987" y="195820"/>
                  </a:lnTo>
                  <a:lnTo>
                    <a:pt x="263203" y="194015"/>
                  </a:lnTo>
                  <a:lnTo>
                    <a:pt x="257710" y="188229"/>
                  </a:lnTo>
                  <a:lnTo>
                    <a:pt x="261634" y="178427"/>
                  </a:lnTo>
                  <a:lnTo>
                    <a:pt x="274367" y="178427"/>
                  </a:lnTo>
                  <a:lnTo>
                    <a:pt x="278291" y="182554"/>
                  </a:lnTo>
                  <a:lnTo>
                    <a:pt x="278291" y="193020"/>
                  </a:lnTo>
                  <a:lnTo>
                    <a:pt x="273904" y="196631"/>
                  </a:lnTo>
                  <a:close/>
                </a:path>
                <a:path w="2450465" h="556260">
                  <a:moveTo>
                    <a:pt x="317382" y="196631"/>
                  </a:moveTo>
                  <a:lnTo>
                    <a:pt x="310712" y="196631"/>
                  </a:lnTo>
                  <a:lnTo>
                    <a:pt x="308537" y="195820"/>
                  </a:lnTo>
                  <a:lnTo>
                    <a:pt x="301189" y="188229"/>
                  </a:lnTo>
                  <a:lnTo>
                    <a:pt x="305113" y="178427"/>
                  </a:lnTo>
                  <a:lnTo>
                    <a:pt x="317846" y="178427"/>
                  </a:lnTo>
                  <a:lnTo>
                    <a:pt x="321769" y="182554"/>
                  </a:lnTo>
                  <a:lnTo>
                    <a:pt x="321769" y="193020"/>
                  </a:lnTo>
                  <a:lnTo>
                    <a:pt x="317382" y="196631"/>
                  </a:lnTo>
                  <a:close/>
                </a:path>
                <a:path w="2450465" h="556260">
                  <a:moveTo>
                    <a:pt x="360861" y="196631"/>
                  </a:moveTo>
                  <a:lnTo>
                    <a:pt x="354191" y="196631"/>
                  </a:lnTo>
                  <a:lnTo>
                    <a:pt x="352015" y="195820"/>
                  </a:lnTo>
                  <a:lnTo>
                    <a:pt x="344668" y="188229"/>
                  </a:lnTo>
                  <a:lnTo>
                    <a:pt x="348591" y="178427"/>
                  </a:lnTo>
                  <a:lnTo>
                    <a:pt x="361324" y="178427"/>
                  </a:lnTo>
                  <a:lnTo>
                    <a:pt x="365248" y="182554"/>
                  </a:lnTo>
                  <a:lnTo>
                    <a:pt x="365248" y="193020"/>
                  </a:lnTo>
                  <a:lnTo>
                    <a:pt x="360861" y="196631"/>
                  </a:lnTo>
                  <a:close/>
                </a:path>
                <a:path w="2450465" h="556260">
                  <a:moveTo>
                    <a:pt x="404340" y="196631"/>
                  </a:moveTo>
                  <a:lnTo>
                    <a:pt x="397670" y="196631"/>
                  </a:lnTo>
                  <a:lnTo>
                    <a:pt x="395494" y="195820"/>
                  </a:lnTo>
                  <a:lnTo>
                    <a:pt x="388147" y="188229"/>
                  </a:lnTo>
                  <a:lnTo>
                    <a:pt x="392070" y="178427"/>
                  </a:lnTo>
                  <a:lnTo>
                    <a:pt x="404803" y="178427"/>
                  </a:lnTo>
                  <a:lnTo>
                    <a:pt x="408727" y="182554"/>
                  </a:lnTo>
                  <a:lnTo>
                    <a:pt x="408727" y="193020"/>
                  </a:lnTo>
                  <a:lnTo>
                    <a:pt x="404340" y="196631"/>
                  </a:lnTo>
                  <a:close/>
                </a:path>
                <a:path w="2450465" h="556260">
                  <a:moveTo>
                    <a:pt x="447890" y="196631"/>
                  </a:moveTo>
                  <a:lnTo>
                    <a:pt x="441220" y="196631"/>
                  </a:lnTo>
                  <a:lnTo>
                    <a:pt x="439008" y="195820"/>
                  </a:lnTo>
                  <a:lnTo>
                    <a:pt x="437225" y="194015"/>
                  </a:lnTo>
                  <a:lnTo>
                    <a:pt x="431625" y="188229"/>
                  </a:lnTo>
                  <a:lnTo>
                    <a:pt x="435549" y="178427"/>
                  </a:lnTo>
                  <a:lnTo>
                    <a:pt x="448282" y="178427"/>
                  </a:lnTo>
                  <a:lnTo>
                    <a:pt x="452205" y="182554"/>
                  </a:lnTo>
                  <a:lnTo>
                    <a:pt x="452205" y="193020"/>
                  </a:lnTo>
                  <a:lnTo>
                    <a:pt x="447890" y="196631"/>
                  </a:lnTo>
                  <a:close/>
                </a:path>
                <a:path w="2450465" h="556260">
                  <a:moveTo>
                    <a:pt x="491440" y="196631"/>
                  </a:moveTo>
                  <a:lnTo>
                    <a:pt x="484699" y="196631"/>
                  </a:lnTo>
                  <a:lnTo>
                    <a:pt x="482487" y="195820"/>
                  </a:lnTo>
                  <a:lnTo>
                    <a:pt x="480704" y="194015"/>
                  </a:lnTo>
                  <a:lnTo>
                    <a:pt x="475104" y="188229"/>
                  </a:lnTo>
                  <a:lnTo>
                    <a:pt x="479134" y="178427"/>
                  </a:lnTo>
                  <a:lnTo>
                    <a:pt x="491761" y="178427"/>
                  </a:lnTo>
                  <a:lnTo>
                    <a:pt x="495791" y="182554"/>
                  </a:lnTo>
                  <a:lnTo>
                    <a:pt x="495791" y="193020"/>
                  </a:lnTo>
                  <a:lnTo>
                    <a:pt x="491440" y="196631"/>
                  </a:lnTo>
                  <a:close/>
                </a:path>
                <a:path w="2450465" h="556260">
                  <a:moveTo>
                    <a:pt x="534918" y="196631"/>
                  </a:moveTo>
                  <a:lnTo>
                    <a:pt x="528177" y="196631"/>
                  </a:lnTo>
                  <a:lnTo>
                    <a:pt x="525966" y="195820"/>
                  </a:lnTo>
                  <a:lnTo>
                    <a:pt x="524182" y="194015"/>
                  </a:lnTo>
                  <a:lnTo>
                    <a:pt x="518690" y="188229"/>
                  </a:lnTo>
                  <a:lnTo>
                    <a:pt x="522613" y="178427"/>
                  </a:lnTo>
                  <a:lnTo>
                    <a:pt x="535239" y="178427"/>
                  </a:lnTo>
                  <a:lnTo>
                    <a:pt x="539270" y="182554"/>
                  </a:lnTo>
                  <a:lnTo>
                    <a:pt x="539270" y="193020"/>
                  </a:lnTo>
                  <a:lnTo>
                    <a:pt x="534918" y="196631"/>
                  </a:lnTo>
                  <a:close/>
                </a:path>
                <a:path w="2450465" h="556260">
                  <a:moveTo>
                    <a:pt x="578397" y="196631"/>
                  </a:moveTo>
                  <a:lnTo>
                    <a:pt x="571656" y="196631"/>
                  </a:lnTo>
                  <a:lnTo>
                    <a:pt x="569444" y="195820"/>
                  </a:lnTo>
                  <a:lnTo>
                    <a:pt x="567661" y="194015"/>
                  </a:lnTo>
                  <a:lnTo>
                    <a:pt x="562168" y="188229"/>
                  </a:lnTo>
                  <a:lnTo>
                    <a:pt x="566092" y="178427"/>
                  </a:lnTo>
                  <a:lnTo>
                    <a:pt x="578825" y="178427"/>
                  </a:lnTo>
                  <a:lnTo>
                    <a:pt x="582748" y="182554"/>
                  </a:lnTo>
                  <a:lnTo>
                    <a:pt x="582748" y="193020"/>
                  </a:lnTo>
                  <a:lnTo>
                    <a:pt x="578397" y="196631"/>
                  </a:lnTo>
                  <a:close/>
                </a:path>
                <a:path w="2450465" h="556260">
                  <a:moveTo>
                    <a:pt x="621876" y="196631"/>
                  </a:moveTo>
                  <a:lnTo>
                    <a:pt x="615206" y="196631"/>
                  </a:lnTo>
                  <a:lnTo>
                    <a:pt x="613030" y="195820"/>
                  </a:lnTo>
                  <a:lnTo>
                    <a:pt x="611247" y="194015"/>
                  </a:lnTo>
                  <a:lnTo>
                    <a:pt x="605683" y="188229"/>
                  </a:lnTo>
                  <a:lnTo>
                    <a:pt x="609570" y="178427"/>
                  </a:lnTo>
                  <a:lnTo>
                    <a:pt x="622304" y="178427"/>
                  </a:lnTo>
                  <a:lnTo>
                    <a:pt x="626227" y="182554"/>
                  </a:lnTo>
                  <a:lnTo>
                    <a:pt x="626227" y="193020"/>
                  </a:lnTo>
                  <a:lnTo>
                    <a:pt x="621876" y="196631"/>
                  </a:lnTo>
                  <a:close/>
                </a:path>
                <a:path w="2450465" h="556260">
                  <a:moveTo>
                    <a:pt x="665355" y="196631"/>
                  </a:moveTo>
                  <a:lnTo>
                    <a:pt x="658685" y="196631"/>
                  </a:lnTo>
                  <a:lnTo>
                    <a:pt x="656509" y="195820"/>
                  </a:lnTo>
                  <a:lnTo>
                    <a:pt x="654726" y="194015"/>
                  </a:lnTo>
                  <a:lnTo>
                    <a:pt x="649161" y="188229"/>
                  </a:lnTo>
                  <a:lnTo>
                    <a:pt x="653049" y="178427"/>
                  </a:lnTo>
                  <a:lnTo>
                    <a:pt x="665818" y="178427"/>
                  </a:lnTo>
                  <a:lnTo>
                    <a:pt x="669706" y="182554"/>
                  </a:lnTo>
                  <a:lnTo>
                    <a:pt x="669706" y="193020"/>
                  </a:lnTo>
                  <a:lnTo>
                    <a:pt x="665355" y="196631"/>
                  </a:lnTo>
                  <a:close/>
                </a:path>
                <a:path w="2450465" h="556260">
                  <a:moveTo>
                    <a:pt x="708833" y="196631"/>
                  </a:moveTo>
                  <a:lnTo>
                    <a:pt x="702163" y="196631"/>
                  </a:lnTo>
                  <a:lnTo>
                    <a:pt x="699987" y="195820"/>
                  </a:lnTo>
                  <a:lnTo>
                    <a:pt x="698204" y="194015"/>
                  </a:lnTo>
                  <a:lnTo>
                    <a:pt x="692640" y="188229"/>
                  </a:lnTo>
                  <a:lnTo>
                    <a:pt x="696528" y="178427"/>
                  </a:lnTo>
                  <a:lnTo>
                    <a:pt x="709297" y="178427"/>
                  </a:lnTo>
                  <a:lnTo>
                    <a:pt x="713185" y="182554"/>
                  </a:lnTo>
                  <a:lnTo>
                    <a:pt x="713185" y="193020"/>
                  </a:lnTo>
                  <a:lnTo>
                    <a:pt x="708833" y="196631"/>
                  </a:lnTo>
                  <a:close/>
                </a:path>
                <a:path w="2450465" h="556260">
                  <a:moveTo>
                    <a:pt x="752347" y="196631"/>
                  </a:moveTo>
                  <a:lnTo>
                    <a:pt x="745678" y="196631"/>
                  </a:lnTo>
                  <a:lnTo>
                    <a:pt x="743502" y="195820"/>
                  </a:lnTo>
                  <a:lnTo>
                    <a:pt x="741683" y="194015"/>
                  </a:lnTo>
                  <a:lnTo>
                    <a:pt x="736119" y="188229"/>
                  </a:lnTo>
                  <a:lnTo>
                    <a:pt x="740006" y="178427"/>
                  </a:lnTo>
                  <a:lnTo>
                    <a:pt x="752775" y="178427"/>
                  </a:lnTo>
                  <a:lnTo>
                    <a:pt x="756663" y="182554"/>
                  </a:lnTo>
                  <a:lnTo>
                    <a:pt x="756663" y="193020"/>
                  </a:lnTo>
                  <a:lnTo>
                    <a:pt x="752347" y="196631"/>
                  </a:lnTo>
                  <a:close/>
                </a:path>
                <a:path w="2450465" h="556260">
                  <a:moveTo>
                    <a:pt x="795897" y="196631"/>
                  </a:moveTo>
                  <a:lnTo>
                    <a:pt x="789192" y="196631"/>
                  </a:lnTo>
                  <a:lnTo>
                    <a:pt x="786980" y="195820"/>
                  </a:lnTo>
                  <a:lnTo>
                    <a:pt x="785162" y="194015"/>
                  </a:lnTo>
                  <a:lnTo>
                    <a:pt x="779705" y="188229"/>
                  </a:lnTo>
                  <a:lnTo>
                    <a:pt x="783628" y="178427"/>
                  </a:lnTo>
                  <a:lnTo>
                    <a:pt x="796254" y="178427"/>
                  </a:lnTo>
                  <a:lnTo>
                    <a:pt x="800249" y="182554"/>
                  </a:lnTo>
                  <a:lnTo>
                    <a:pt x="800249" y="193020"/>
                  </a:lnTo>
                  <a:lnTo>
                    <a:pt x="795897" y="196631"/>
                  </a:lnTo>
                  <a:close/>
                </a:path>
                <a:path w="2450465" h="556260">
                  <a:moveTo>
                    <a:pt x="839376" y="196631"/>
                  </a:moveTo>
                  <a:lnTo>
                    <a:pt x="832671" y="196631"/>
                  </a:lnTo>
                  <a:lnTo>
                    <a:pt x="830459" y="195820"/>
                  </a:lnTo>
                  <a:lnTo>
                    <a:pt x="828640" y="194015"/>
                  </a:lnTo>
                  <a:lnTo>
                    <a:pt x="823183" y="188229"/>
                  </a:lnTo>
                  <a:lnTo>
                    <a:pt x="827107" y="178427"/>
                  </a:lnTo>
                  <a:lnTo>
                    <a:pt x="839733" y="178427"/>
                  </a:lnTo>
                  <a:lnTo>
                    <a:pt x="843763" y="182554"/>
                  </a:lnTo>
                  <a:lnTo>
                    <a:pt x="843763" y="193020"/>
                  </a:lnTo>
                  <a:lnTo>
                    <a:pt x="839376" y="196631"/>
                  </a:lnTo>
                  <a:close/>
                </a:path>
                <a:path w="2450465" h="556260">
                  <a:moveTo>
                    <a:pt x="882855" y="196631"/>
                  </a:moveTo>
                  <a:lnTo>
                    <a:pt x="876149" y="196631"/>
                  </a:lnTo>
                  <a:lnTo>
                    <a:pt x="873938" y="195820"/>
                  </a:lnTo>
                  <a:lnTo>
                    <a:pt x="872155" y="194015"/>
                  </a:lnTo>
                  <a:lnTo>
                    <a:pt x="866662" y="188229"/>
                  </a:lnTo>
                  <a:lnTo>
                    <a:pt x="870585" y="178427"/>
                  </a:lnTo>
                  <a:lnTo>
                    <a:pt x="883319" y="178427"/>
                  </a:lnTo>
                  <a:lnTo>
                    <a:pt x="887242" y="182554"/>
                  </a:lnTo>
                  <a:lnTo>
                    <a:pt x="887242" y="193020"/>
                  </a:lnTo>
                  <a:lnTo>
                    <a:pt x="882855" y="196631"/>
                  </a:lnTo>
                  <a:close/>
                </a:path>
                <a:path w="2450465" h="556260">
                  <a:moveTo>
                    <a:pt x="926333" y="196631"/>
                  </a:moveTo>
                  <a:lnTo>
                    <a:pt x="919664" y="196631"/>
                  </a:lnTo>
                  <a:lnTo>
                    <a:pt x="917488" y="195820"/>
                  </a:lnTo>
                  <a:lnTo>
                    <a:pt x="910140" y="188229"/>
                  </a:lnTo>
                  <a:lnTo>
                    <a:pt x="914064" y="178427"/>
                  </a:lnTo>
                  <a:lnTo>
                    <a:pt x="926797" y="178427"/>
                  </a:lnTo>
                  <a:lnTo>
                    <a:pt x="930721" y="182554"/>
                  </a:lnTo>
                  <a:lnTo>
                    <a:pt x="930721" y="193020"/>
                  </a:lnTo>
                  <a:lnTo>
                    <a:pt x="926333" y="196631"/>
                  </a:lnTo>
                  <a:close/>
                </a:path>
                <a:path w="2450465" h="556260">
                  <a:moveTo>
                    <a:pt x="969812" y="196631"/>
                  </a:moveTo>
                  <a:lnTo>
                    <a:pt x="963142" y="196631"/>
                  </a:lnTo>
                  <a:lnTo>
                    <a:pt x="960966" y="195820"/>
                  </a:lnTo>
                  <a:lnTo>
                    <a:pt x="953620" y="188229"/>
                  </a:lnTo>
                  <a:lnTo>
                    <a:pt x="957543" y="178427"/>
                  </a:lnTo>
                  <a:lnTo>
                    <a:pt x="970276" y="178427"/>
                  </a:lnTo>
                  <a:lnTo>
                    <a:pt x="974199" y="182554"/>
                  </a:lnTo>
                  <a:lnTo>
                    <a:pt x="974199" y="193020"/>
                  </a:lnTo>
                  <a:lnTo>
                    <a:pt x="969812" y="196631"/>
                  </a:lnTo>
                  <a:close/>
                </a:path>
                <a:path w="2450465" h="556260">
                  <a:moveTo>
                    <a:pt x="1013290" y="196631"/>
                  </a:moveTo>
                  <a:lnTo>
                    <a:pt x="1006621" y="196631"/>
                  </a:lnTo>
                  <a:lnTo>
                    <a:pt x="1004445" y="195820"/>
                  </a:lnTo>
                  <a:lnTo>
                    <a:pt x="997097" y="188229"/>
                  </a:lnTo>
                  <a:lnTo>
                    <a:pt x="1001021" y="178427"/>
                  </a:lnTo>
                  <a:lnTo>
                    <a:pt x="1013755" y="178427"/>
                  </a:lnTo>
                  <a:lnTo>
                    <a:pt x="1017678" y="182554"/>
                  </a:lnTo>
                  <a:lnTo>
                    <a:pt x="1017678" y="193020"/>
                  </a:lnTo>
                  <a:lnTo>
                    <a:pt x="1013290" y="196631"/>
                  </a:lnTo>
                  <a:close/>
                </a:path>
                <a:path w="2450465" h="556260">
                  <a:moveTo>
                    <a:pt x="1056841" y="196631"/>
                  </a:moveTo>
                  <a:lnTo>
                    <a:pt x="1050171" y="196631"/>
                  </a:lnTo>
                  <a:lnTo>
                    <a:pt x="1047960" y="195820"/>
                  </a:lnTo>
                  <a:lnTo>
                    <a:pt x="1046176" y="194015"/>
                  </a:lnTo>
                  <a:lnTo>
                    <a:pt x="1040576" y="188229"/>
                  </a:lnTo>
                  <a:lnTo>
                    <a:pt x="1044500" y="178427"/>
                  </a:lnTo>
                  <a:lnTo>
                    <a:pt x="1057233" y="178427"/>
                  </a:lnTo>
                  <a:lnTo>
                    <a:pt x="1061157" y="182554"/>
                  </a:lnTo>
                  <a:lnTo>
                    <a:pt x="1061157" y="193020"/>
                  </a:lnTo>
                  <a:lnTo>
                    <a:pt x="1056841" y="196631"/>
                  </a:lnTo>
                  <a:close/>
                </a:path>
                <a:path w="2450465" h="556260">
                  <a:moveTo>
                    <a:pt x="1100355" y="196631"/>
                  </a:moveTo>
                  <a:lnTo>
                    <a:pt x="1093650" y="196631"/>
                  </a:lnTo>
                  <a:lnTo>
                    <a:pt x="1091438" y="195820"/>
                  </a:lnTo>
                  <a:lnTo>
                    <a:pt x="1089655" y="194015"/>
                  </a:lnTo>
                  <a:lnTo>
                    <a:pt x="1084162" y="188229"/>
                  </a:lnTo>
                  <a:lnTo>
                    <a:pt x="1088086" y="178427"/>
                  </a:lnTo>
                  <a:lnTo>
                    <a:pt x="1100712" y="178427"/>
                  </a:lnTo>
                  <a:lnTo>
                    <a:pt x="1104742" y="182554"/>
                  </a:lnTo>
                  <a:lnTo>
                    <a:pt x="1104742" y="193020"/>
                  </a:lnTo>
                  <a:lnTo>
                    <a:pt x="1100355" y="196631"/>
                  </a:lnTo>
                  <a:close/>
                </a:path>
                <a:path w="2450465" h="556260">
                  <a:moveTo>
                    <a:pt x="1143870" y="196631"/>
                  </a:moveTo>
                  <a:lnTo>
                    <a:pt x="1137129" y="196631"/>
                  </a:lnTo>
                  <a:lnTo>
                    <a:pt x="1134917" y="195820"/>
                  </a:lnTo>
                  <a:lnTo>
                    <a:pt x="1133133" y="194015"/>
                  </a:lnTo>
                  <a:lnTo>
                    <a:pt x="1127640" y="188229"/>
                  </a:lnTo>
                  <a:lnTo>
                    <a:pt x="1131564" y="178427"/>
                  </a:lnTo>
                  <a:lnTo>
                    <a:pt x="1144190" y="178427"/>
                  </a:lnTo>
                  <a:lnTo>
                    <a:pt x="1148221" y="182554"/>
                  </a:lnTo>
                  <a:lnTo>
                    <a:pt x="1148221" y="193020"/>
                  </a:lnTo>
                  <a:lnTo>
                    <a:pt x="1143870" y="196631"/>
                  </a:lnTo>
                  <a:close/>
                </a:path>
                <a:path w="2450465" h="556260">
                  <a:moveTo>
                    <a:pt x="1187348" y="196631"/>
                  </a:moveTo>
                  <a:lnTo>
                    <a:pt x="1180607" y="196631"/>
                  </a:lnTo>
                  <a:lnTo>
                    <a:pt x="1178396" y="195820"/>
                  </a:lnTo>
                  <a:lnTo>
                    <a:pt x="1176612" y="194015"/>
                  </a:lnTo>
                  <a:lnTo>
                    <a:pt x="1171120" y="188229"/>
                  </a:lnTo>
                  <a:lnTo>
                    <a:pt x="1175043" y="178427"/>
                  </a:lnTo>
                  <a:lnTo>
                    <a:pt x="1187776" y="178427"/>
                  </a:lnTo>
                  <a:lnTo>
                    <a:pt x="1191700" y="182554"/>
                  </a:lnTo>
                  <a:lnTo>
                    <a:pt x="1191700" y="193020"/>
                  </a:lnTo>
                  <a:lnTo>
                    <a:pt x="1187348" y="196631"/>
                  </a:lnTo>
                  <a:close/>
                </a:path>
                <a:path w="2450465" h="556260">
                  <a:moveTo>
                    <a:pt x="1230827" y="196631"/>
                  </a:moveTo>
                  <a:lnTo>
                    <a:pt x="1224157" y="196631"/>
                  </a:lnTo>
                  <a:lnTo>
                    <a:pt x="1221981" y="195820"/>
                  </a:lnTo>
                  <a:lnTo>
                    <a:pt x="1220198" y="194015"/>
                  </a:lnTo>
                  <a:lnTo>
                    <a:pt x="1214634" y="188229"/>
                  </a:lnTo>
                  <a:lnTo>
                    <a:pt x="1218522" y="178427"/>
                  </a:lnTo>
                  <a:lnTo>
                    <a:pt x="1231255" y="178427"/>
                  </a:lnTo>
                  <a:lnTo>
                    <a:pt x="1235179" y="182554"/>
                  </a:lnTo>
                  <a:lnTo>
                    <a:pt x="1235179" y="193020"/>
                  </a:lnTo>
                  <a:lnTo>
                    <a:pt x="1230827" y="196631"/>
                  </a:lnTo>
                  <a:close/>
                </a:path>
                <a:path w="2450465" h="556260">
                  <a:moveTo>
                    <a:pt x="1274305" y="196631"/>
                  </a:moveTo>
                  <a:lnTo>
                    <a:pt x="1267636" y="196631"/>
                  </a:lnTo>
                  <a:lnTo>
                    <a:pt x="1265460" y="195820"/>
                  </a:lnTo>
                  <a:lnTo>
                    <a:pt x="1263676" y="194015"/>
                  </a:lnTo>
                  <a:lnTo>
                    <a:pt x="1258112" y="188229"/>
                  </a:lnTo>
                  <a:lnTo>
                    <a:pt x="1262001" y="178427"/>
                  </a:lnTo>
                  <a:lnTo>
                    <a:pt x="1274770" y="178427"/>
                  </a:lnTo>
                  <a:lnTo>
                    <a:pt x="1278657" y="182554"/>
                  </a:lnTo>
                  <a:lnTo>
                    <a:pt x="1278657" y="193020"/>
                  </a:lnTo>
                  <a:lnTo>
                    <a:pt x="1274305" y="196631"/>
                  </a:lnTo>
                  <a:close/>
                </a:path>
                <a:path w="2450465" h="556260">
                  <a:moveTo>
                    <a:pt x="1317784" y="196631"/>
                  </a:moveTo>
                  <a:lnTo>
                    <a:pt x="1311115" y="196631"/>
                  </a:lnTo>
                  <a:lnTo>
                    <a:pt x="1308939" y="195820"/>
                  </a:lnTo>
                  <a:lnTo>
                    <a:pt x="1307155" y="194015"/>
                  </a:lnTo>
                  <a:lnTo>
                    <a:pt x="1301591" y="188229"/>
                  </a:lnTo>
                  <a:lnTo>
                    <a:pt x="1305479" y="178427"/>
                  </a:lnTo>
                  <a:lnTo>
                    <a:pt x="1318248" y="178427"/>
                  </a:lnTo>
                  <a:lnTo>
                    <a:pt x="1322136" y="182554"/>
                  </a:lnTo>
                  <a:lnTo>
                    <a:pt x="1322136" y="193020"/>
                  </a:lnTo>
                  <a:lnTo>
                    <a:pt x="1317784" y="196631"/>
                  </a:lnTo>
                  <a:close/>
                </a:path>
                <a:path w="2450465" h="556260">
                  <a:moveTo>
                    <a:pt x="1361298" y="196631"/>
                  </a:moveTo>
                  <a:lnTo>
                    <a:pt x="1354629" y="196631"/>
                  </a:lnTo>
                  <a:lnTo>
                    <a:pt x="1352453" y="195820"/>
                  </a:lnTo>
                  <a:lnTo>
                    <a:pt x="1350634" y="194015"/>
                  </a:lnTo>
                  <a:lnTo>
                    <a:pt x="1345070" y="188229"/>
                  </a:lnTo>
                  <a:lnTo>
                    <a:pt x="1349065" y="178427"/>
                  </a:lnTo>
                  <a:lnTo>
                    <a:pt x="1361726" y="178427"/>
                  </a:lnTo>
                  <a:lnTo>
                    <a:pt x="1365615" y="182554"/>
                  </a:lnTo>
                  <a:lnTo>
                    <a:pt x="1365615" y="193020"/>
                  </a:lnTo>
                  <a:lnTo>
                    <a:pt x="1361298" y="196631"/>
                  </a:lnTo>
                  <a:close/>
                </a:path>
                <a:path w="2450465" h="556260">
                  <a:moveTo>
                    <a:pt x="1404848" y="196631"/>
                  </a:moveTo>
                  <a:lnTo>
                    <a:pt x="1398143" y="196631"/>
                  </a:lnTo>
                  <a:lnTo>
                    <a:pt x="1395932" y="195820"/>
                  </a:lnTo>
                  <a:lnTo>
                    <a:pt x="1394113" y="194015"/>
                  </a:lnTo>
                  <a:lnTo>
                    <a:pt x="1388655" y="188229"/>
                  </a:lnTo>
                  <a:lnTo>
                    <a:pt x="1392579" y="178427"/>
                  </a:lnTo>
                  <a:lnTo>
                    <a:pt x="1405205" y="178427"/>
                  </a:lnTo>
                  <a:lnTo>
                    <a:pt x="1409200" y="182554"/>
                  </a:lnTo>
                  <a:lnTo>
                    <a:pt x="1409200" y="193020"/>
                  </a:lnTo>
                  <a:lnTo>
                    <a:pt x="1404848" y="196631"/>
                  </a:lnTo>
                  <a:close/>
                </a:path>
                <a:path w="2450465" h="556260">
                  <a:moveTo>
                    <a:pt x="1448327" y="196631"/>
                  </a:moveTo>
                  <a:lnTo>
                    <a:pt x="1441622" y="196631"/>
                  </a:lnTo>
                  <a:lnTo>
                    <a:pt x="1439411" y="195820"/>
                  </a:lnTo>
                  <a:lnTo>
                    <a:pt x="1437591" y="194015"/>
                  </a:lnTo>
                  <a:lnTo>
                    <a:pt x="1432134" y="188229"/>
                  </a:lnTo>
                  <a:lnTo>
                    <a:pt x="1436058" y="178427"/>
                  </a:lnTo>
                  <a:lnTo>
                    <a:pt x="1448684" y="178427"/>
                  </a:lnTo>
                  <a:lnTo>
                    <a:pt x="1452715" y="182554"/>
                  </a:lnTo>
                  <a:lnTo>
                    <a:pt x="1452715" y="193020"/>
                  </a:lnTo>
                  <a:lnTo>
                    <a:pt x="1448327" y="196631"/>
                  </a:lnTo>
                  <a:close/>
                </a:path>
                <a:path w="2450465" h="556260">
                  <a:moveTo>
                    <a:pt x="1491806" y="196631"/>
                  </a:moveTo>
                  <a:lnTo>
                    <a:pt x="1485101" y="196631"/>
                  </a:lnTo>
                  <a:lnTo>
                    <a:pt x="1482889" y="195820"/>
                  </a:lnTo>
                  <a:lnTo>
                    <a:pt x="1481106" y="194015"/>
                  </a:lnTo>
                  <a:lnTo>
                    <a:pt x="1475613" y="188229"/>
                  </a:lnTo>
                  <a:lnTo>
                    <a:pt x="1479537" y="178427"/>
                  </a:lnTo>
                  <a:lnTo>
                    <a:pt x="1492270" y="178427"/>
                  </a:lnTo>
                  <a:lnTo>
                    <a:pt x="1496193" y="182554"/>
                  </a:lnTo>
                  <a:lnTo>
                    <a:pt x="1496193" y="193020"/>
                  </a:lnTo>
                  <a:lnTo>
                    <a:pt x="1491806" y="196631"/>
                  </a:lnTo>
                  <a:close/>
                </a:path>
                <a:path w="2450465" h="556260">
                  <a:moveTo>
                    <a:pt x="1535285" y="196631"/>
                  </a:moveTo>
                  <a:lnTo>
                    <a:pt x="1528615" y="196631"/>
                  </a:lnTo>
                  <a:lnTo>
                    <a:pt x="1526439" y="195820"/>
                  </a:lnTo>
                  <a:lnTo>
                    <a:pt x="1519092" y="188229"/>
                  </a:lnTo>
                  <a:lnTo>
                    <a:pt x="1523015" y="178427"/>
                  </a:lnTo>
                  <a:lnTo>
                    <a:pt x="1535748" y="178427"/>
                  </a:lnTo>
                  <a:lnTo>
                    <a:pt x="1539672" y="182554"/>
                  </a:lnTo>
                  <a:lnTo>
                    <a:pt x="1539672" y="193020"/>
                  </a:lnTo>
                  <a:lnTo>
                    <a:pt x="1535285" y="196631"/>
                  </a:lnTo>
                  <a:close/>
                </a:path>
                <a:path w="2450465" h="556260">
                  <a:moveTo>
                    <a:pt x="1578763" y="196631"/>
                  </a:moveTo>
                  <a:lnTo>
                    <a:pt x="1572094" y="196631"/>
                  </a:lnTo>
                  <a:lnTo>
                    <a:pt x="1569918" y="195820"/>
                  </a:lnTo>
                  <a:lnTo>
                    <a:pt x="1562570" y="188229"/>
                  </a:lnTo>
                  <a:lnTo>
                    <a:pt x="1566494" y="178427"/>
                  </a:lnTo>
                  <a:lnTo>
                    <a:pt x="1579227" y="178427"/>
                  </a:lnTo>
                  <a:lnTo>
                    <a:pt x="1583151" y="182554"/>
                  </a:lnTo>
                  <a:lnTo>
                    <a:pt x="1583151" y="193020"/>
                  </a:lnTo>
                  <a:lnTo>
                    <a:pt x="1578763" y="196631"/>
                  </a:lnTo>
                  <a:close/>
                </a:path>
                <a:path w="2450465" h="556260">
                  <a:moveTo>
                    <a:pt x="1622242" y="196631"/>
                  </a:moveTo>
                  <a:lnTo>
                    <a:pt x="1615572" y="196631"/>
                  </a:lnTo>
                  <a:lnTo>
                    <a:pt x="1613397" y="195820"/>
                  </a:lnTo>
                  <a:lnTo>
                    <a:pt x="1606049" y="188229"/>
                  </a:lnTo>
                  <a:lnTo>
                    <a:pt x="1609972" y="178427"/>
                  </a:lnTo>
                  <a:lnTo>
                    <a:pt x="1622706" y="178427"/>
                  </a:lnTo>
                  <a:lnTo>
                    <a:pt x="1626630" y="182554"/>
                  </a:lnTo>
                  <a:lnTo>
                    <a:pt x="1626630" y="193020"/>
                  </a:lnTo>
                  <a:lnTo>
                    <a:pt x="1622242" y="196631"/>
                  </a:lnTo>
                  <a:close/>
                </a:path>
                <a:path w="2450465" h="556260">
                  <a:moveTo>
                    <a:pt x="1665792" y="196631"/>
                  </a:moveTo>
                  <a:lnTo>
                    <a:pt x="1659122" y="196631"/>
                  </a:lnTo>
                  <a:lnTo>
                    <a:pt x="1656911" y="195820"/>
                  </a:lnTo>
                  <a:lnTo>
                    <a:pt x="1655127" y="194015"/>
                  </a:lnTo>
                  <a:lnTo>
                    <a:pt x="1649528" y="188229"/>
                  </a:lnTo>
                  <a:lnTo>
                    <a:pt x="1653558" y="178427"/>
                  </a:lnTo>
                  <a:lnTo>
                    <a:pt x="1666184" y="178427"/>
                  </a:lnTo>
                  <a:lnTo>
                    <a:pt x="1670108" y="182554"/>
                  </a:lnTo>
                  <a:lnTo>
                    <a:pt x="1670108" y="193020"/>
                  </a:lnTo>
                  <a:lnTo>
                    <a:pt x="1665792" y="196631"/>
                  </a:lnTo>
                  <a:close/>
                </a:path>
                <a:path w="2450465" h="556260">
                  <a:moveTo>
                    <a:pt x="1883257" y="196631"/>
                  </a:moveTo>
                  <a:lnTo>
                    <a:pt x="1876587" y="196631"/>
                  </a:lnTo>
                  <a:lnTo>
                    <a:pt x="1874412" y="195820"/>
                  </a:lnTo>
                  <a:lnTo>
                    <a:pt x="1872628" y="194015"/>
                  </a:lnTo>
                  <a:lnTo>
                    <a:pt x="1867064" y="188229"/>
                  </a:lnTo>
                  <a:lnTo>
                    <a:pt x="1870951" y="178427"/>
                  </a:lnTo>
                  <a:lnTo>
                    <a:pt x="1883685" y="178427"/>
                  </a:lnTo>
                  <a:lnTo>
                    <a:pt x="1887608" y="182554"/>
                  </a:lnTo>
                  <a:lnTo>
                    <a:pt x="1887608" y="193020"/>
                  </a:lnTo>
                  <a:lnTo>
                    <a:pt x="1883257" y="196631"/>
                  </a:lnTo>
                  <a:close/>
                </a:path>
                <a:path w="2450465" h="556260">
                  <a:moveTo>
                    <a:pt x="1926736" y="196631"/>
                  </a:moveTo>
                  <a:lnTo>
                    <a:pt x="1920065" y="196631"/>
                  </a:lnTo>
                  <a:lnTo>
                    <a:pt x="1917890" y="195820"/>
                  </a:lnTo>
                  <a:lnTo>
                    <a:pt x="1916107" y="194015"/>
                  </a:lnTo>
                  <a:lnTo>
                    <a:pt x="1910543" y="188229"/>
                  </a:lnTo>
                  <a:lnTo>
                    <a:pt x="1914430" y="178427"/>
                  </a:lnTo>
                  <a:lnTo>
                    <a:pt x="1927199" y="178427"/>
                  </a:lnTo>
                  <a:lnTo>
                    <a:pt x="1931087" y="182554"/>
                  </a:lnTo>
                  <a:lnTo>
                    <a:pt x="1931087" y="193020"/>
                  </a:lnTo>
                  <a:lnTo>
                    <a:pt x="1926736" y="196631"/>
                  </a:lnTo>
                  <a:close/>
                </a:path>
                <a:path w="2450465" h="556260">
                  <a:moveTo>
                    <a:pt x="1970250" y="196631"/>
                  </a:moveTo>
                  <a:lnTo>
                    <a:pt x="1963580" y="196631"/>
                  </a:lnTo>
                  <a:lnTo>
                    <a:pt x="1961405" y="195820"/>
                  </a:lnTo>
                  <a:lnTo>
                    <a:pt x="1959585" y="194015"/>
                  </a:lnTo>
                  <a:lnTo>
                    <a:pt x="1954021" y="188229"/>
                  </a:lnTo>
                  <a:lnTo>
                    <a:pt x="1958016" y="178427"/>
                  </a:lnTo>
                  <a:lnTo>
                    <a:pt x="1970678" y="178427"/>
                  </a:lnTo>
                  <a:lnTo>
                    <a:pt x="1974565" y="182554"/>
                  </a:lnTo>
                  <a:lnTo>
                    <a:pt x="1974565" y="193020"/>
                  </a:lnTo>
                  <a:lnTo>
                    <a:pt x="1970250" y="196631"/>
                  </a:lnTo>
                  <a:close/>
                </a:path>
                <a:path w="2450465" h="556260">
                  <a:moveTo>
                    <a:pt x="2013800" y="196631"/>
                  </a:moveTo>
                  <a:lnTo>
                    <a:pt x="2007095" y="196631"/>
                  </a:lnTo>
                  <a:lnTo>
                    <a:pt x="2004883" y="195820"/>
                  </a:lnTo>
                  <a:lnTo>
                    <a:pt x="2003064" y="194015"/>
                  </a:lnTo>
                  <a:lnTo>
                    <a:pt x="1997607" y="188229"/>
                  </a:lnTo>
                  <a:lnTo>
                    <a:pt x="2001530" y="178427"/>
                  </a:lnTo>
                  <a:lnTo>
                    <a:pt x="2014157" y="178427"/>
                  </a:lnTo>
                  <a:lnTo>
                    <a:pt x="2018151" y="182554"/>
                  </a:lnTo>
                  <a:lnTo>
                    <a:pt x="2018151" y="193020"/>
                  </a:lnTo>
                  <a:lnTo>
                    <a:pt x="2013800" y="196631"/>
                  </a:lnTo>
                  <a:close/>
                </a:path>
                <a:path w="2450465" h="556260">
                  <a:moveTo>
                    <a:pt x="2057279" y="196631"/>
                  </a:moveTo>
                  <a:lnTo>
                    <a:pt x="2050573" y="196631"/>
                  </a:lnTo>
                  <a:lnTo>
                    <a:pt x="2048362" y="195820"/>
                  </a:lnTo>
                  <a:lnTo>
                    <a:pt x="2046543" y="194015"/>
                  </a:lnTo>
                  <a:lnTo>
                    <a:pt x="2041086" y="188229"/>
                  </a:lnTo>
                  <a:lnTo>
                    <a:pt x="2045009" y="178427"/>
                  </a:lnTo>
                  <a:lnTo>
                    <a:pt x="2057635" y="178427"/>
                  </a:lnTo>
                  <a:lnTo>
                    <a:pt x="2061665" y="182554"/>
                  </a:lnTo>
                  <a:lnTo>
                    <a:pt x="2061665" y="193020"/>
                  </a:lnTo>
                  <a:lnTo>
                    <a:pt x="2057279" y="196631"/>
                  </a:lnTo>
                  <a:close/>
                </a:path>
                <a:path w="2450465" h="556260">
                  <a:moveTo>
                    <a:pt x="2100757" y="196631"/>
                  </a:moveTo>
                  <a:lnTo>
                    <a:pt x="2094051" y="196631"/>
                  </a:lnTo>
                  <a:lnTo>
                    <a:pt x="2091840" y="195820"/>
                  </a:lnTo>
                  <a:lnTo>
                    <a:pt x="2090057" y="194015"/>
                  </a:lnTo>
                  <a:lnTo>
                    <a:pt x="2084564" y="188229"/>
                  </a:lnTo>
                  <a:lnTo>
                    <a:pt x="2088487" y="178427"/>
                  </a:lnTo>
                  <a:lnTo>
                    <a:pt x="2101221" y="178427"/>
                  </a:lnTo>
                  <a:lnTo>
                    <a:pt x="2105145" y="182554"/>
                  </a:lnTo>
                  <a:lnTo>
                    <a:pt x="2105145" y="193020"/>
                  </a:lnTo>
                  <a:lnTo>
                    <a:pt x="2100757" y="196631"/>
                  </a:lnTo>
                  <a:close/>
                </a:path>
                <a:path w="2450465" h="556260">
                  <a:moveTo>
                    <a:pt x="2144236" y="196631"/>
                  </a:moveTo>
                  <a:lnTo>
                    <a:pt x="2137566" y="196631"/>
                  </a:lnTo>
                  <a:lnTo>
                    <a:pt x="2135390" y="195820"/>
                  </a:lnTo>
                  <a:lnTo>
                    <a:pt x="2128043" y="188229"/>
                  </a:lnTo>
                  <a:lnTo>
                    <a:pt x="2131966" y="178427"/>
                  </a:lnTo>
                  <a:lnTo>
                    <a:pt x="2144700" y="178427"/>
                  </a:lnTo>
                  <a:lnTo>
                    <a:pt x="2148623" y="182554"/>
                  </a:lnTo>
                  <a:lnTo>
                    <a:pt x="2148623" y="193020"/>
                  </a:lnTo>
                  <a:lnTo>
                    <a:pt x="2144236" y="196631"/>
                  </a:lnTo>
                  <a:close/>
                </a:path>
                <a:path w="2450465" h="556260">
                  <a:moveTo>
                    <a:pt x="2187715" y="196631"/>
                  </a:moveTo>
                  <a:lnTo>
                    <a:pt x="2181045" y="196631"/>
                  </a:lnTo>
                  <a:lnTo>
                    <a:pt x="2178870" y="195820"/>
                  </a:lnTo>
                  <a:lnTo>
                    <a:pt x="2171522" y="188229"/>
                  </a:lnTo>
                  <a:lnTo>
                    <a:pt x="2175445" y="178427"/>
                  </a:lnTo>
                  <a:lnTo>
                    <a:pt x="2188178" y="178427"/>
                  </a:lnTo>
                  <a:lnTo>
                    <a:pt x="2192101" y="182554"/>
                  </a:lnTo>
                  <a:lnTo>
                    <a:pt x="2192101" y="193020"/>
                  </a:lnTo>
                  <a:lnTo>
                    <a:pt x="2187715" y="196631"/>
                  </a:lnTo>
                  <a:close/>
                </a:path>
                <a:path w="2450465" h="556260">
                  <a:moveTo>
                    <a:pt x="2231265" y="196631"/>
                  </a:moveTo>
                  <a:lnTo>
                    <a:pt x="2224595" y="196631"/>
                  </a:lnTo>
                  <a:lnTo>
                    <a:pt x="2222383" y="195820"/>
                  </a:lnTo>
                  <a:lnTo>
                    <a:pt x="2220600" y="194015"/>
                  </a:lnTo>
                  <a:lnTo>
                    <a:pt x="2215001" y="188229"/>
                  </a:lnTo>
                  <a:lnTo>
                    <a:pt x="2218924" y="178427"/>
                  </a:lnTo>
                  <a:lnTo>
                    <a:pt x="2231657" y="178427"/>
                  </a:lnTo>
                  <a:lnTo>
                    <a:pt x="2235580" y="182554"/>
                  </a:lnTo>
                  <a:lnTo>
                    <a:pt x="2235580" y="193020"/>
                  </a:lnTo>
                  <a:lnTo>
                    <a:pt x="2231265" y="196631"/>
                  </a:lnTo>
                  <a:close/>
                </a:path>
                <a:path w="2450465" h="556260">
                  <a:moveTo>
                    <a:pt x="2274744" y="196631"/>
                  </a:moveTo>
                  <a:lnTo>
                    <a:pt x="2268073" y="196631"/>
                  </a:lnTo>
                  <a:lnTo>
                    <a:pt x="2265862" y="195820"/>
                  </a:lnTo>
                  <a:lnTo>
                    <a:pt x="2264079" y="194015"/>
                  </a:lnTo>
                  <a:lnTo>
                    <a:pt x="2258479" y="188229"/>
                  </a:lnTo>
                  <a:lnTo>
                    <a:pt x="2262509" y="178427"/>
                  </a:lnTo>
                  <a:lnTo>
                    <a:pt x="2275136" y="178427"/>
                  </a:lnTo>
                  <a:lnTo>
                    <a:pt x="2279059" y="182554"/>
                  </a:lnTo>
                  <a:lnTo>
                    <a:pt x="2279059" y="193020"/>
                  </a:lnTo>
                  <a:lnTo>
                    <a:pt x="2274744" y="196631"/>
                  </a:lnTo>
                  <a:close/>
                </a:path>
                <a:path w="2450465" h="556260">
                  <a:moveTo>
                    <a:pt x="2318258" y="196631"/>
                  </a:moveTo>
                  <a:lnTo>
                    <a:pt x="2311552" y="196631"/>
                  </a:lnTo>
                  <a:lnTo>
                    <a:pt x="2309340" y="195820"/>
                  </a:lnTo>
                  <a:lnTo>
                    <a:pt x="2307558" y="194015"/>
                  </a:lnTo>
                  <a:lnTo>
                    <a:pt x="2302065" y="188229"/>
                  </a:lnTo>
                  <a:lnTo>
                    <a:pt x="2305988" y="178427"/>
                  </a:lnTo>
                  <a:lnTo>
                    <a:pt x="2318615" y="178427"/>
                  </a:lnTo>
                  <a:lnTo>
                    <a:pt x="2322645" y="182554"/>
                  </a:lnTo>
                  <a:lnTo>
                    <a:pt x="2322645" y="193020"/>
                  </a:lnTo>
                  <a:lnTo>
                    <a:pt x="2318258" y="196631"/>
                  </a:lnTo>
                  <a:close/>
                </a:path>
                <a:path w="2450465" h="556260">
                  <a:moveTo>
                    <a:pt x="2361772" y="196631"/>
                  </a:moveTo>
                  <a:lnTo>
                    <a:pt x="2355031" y="196631"/>
                  </a:lnTo>
                  <a:lnTo>
                    <a:pt x="2352820" y="195820"/>
                  </a:lnTo>
                  <a:lnTo>
                    <a:pt x="2351036" y="194015"/>
                  </a:lnTo>
                  <a:lnTo>
                    <a:pt x="2345544" y="188229"/>
                  </a:lnTo>
                  <a:lnTo>
                    <a:pt x="2349467" y="178427"/>
                  </a:lnTo>
                  <a:lnTo>
                    <a:pt x="2362093" y="178427"/>
                  </a:lnTo>
                  <a:lnTo>
                    <a:pt x="2366123" y="182554"/>
                  </a:lnTo>
                  <a:lnTo>
                    <a:pt x="2366123" y="193020"/>
                  </a:lnTo>
                  <a:lnTo>
                    <a:pt x="2361772" y="196631"/>
                  </a:lnTo>
                  <a:close/>
                </a:path>
                <a:path w="2450465" h="556260">
                  <a:moveTo>
                    <a:pt x="2405251" y="196631"/>
                  </a:moveTo>
                  <a:lnTo>
                    <a:pt x="2398509" y="196631"/>
                  </a:lnTo>
                  <a:lnTo>
                    <a:pt x="2396298" y="195820"/>
                  </a:lnTo>
                  <a:lnTo>
                    <a:pt x="2394515" y="194015"/>
                  </a:lnTo>
                  <a:lnTo>
                    <a:pt x="2389022" y="188229"/>
                  </a:lnTo>
                  <a:lnTo>
                    <a:pt x="2392945" y="178427"/>
                  </a:lnTo>
                  <a:lnTo>
                    <a:pt x="2405679" y="178427"/>
                  </a:lnTo>
                  <a:lnTo>
                    <a:pt x="2409602" y="182554"/>
                  </a:lnTo>
                  <a:lnTo>
                    <a:pt x="2409602" y="193020"/>
                  </a:lnTo>
                  <a:lnTo>
                    <a:pt x="2405251" y="196631"/>
                  </a:lnTo>
                  <a:close/>
                </a:path>
                <a:path w="2450465" h="556260">
                  <a:moveTo>
                    <a:pt x="1704527" y="196668"/>
                  </a:moveTo>
                  <a:lnTo>
                    <a:pt x="1699712" y="196410"/>
                  </a:lnTo>
                  <a:lnTo>
                    <a:pt x="1696038" y="192283"/>
                  </a:lnTo>
                  <a:lnTo>
                    <a:pt x="1696145" y="182444"/>
                  </a:lnTo>
                  <a:lnTo>
                    <a:pt x="1700069" y="178427"/>
                  </a:lnTo>
                  <a:lnTo>
                    <a:pt x="1712695" y="178427"/>
                  </a:lnTo>
                  <a:lnTo>
                    <a:pt x="1716583" y="188229"/>
                  </a:lnTo>
                  <a:lnTo>
                    <a:pt x="1711126" y="193867"/>
                  </a:lnTo>
                  <a:lnTo>
                    <a:pt x="1704527" y="196668"/>
                  </a:lnTo>
                  <a:close/>
                </a:path>
                <a:path w="2450465" h="556260">
                  <a:moveTo>
                    <a:pt x="1653558" y="228396"/>
                  </a:moveTo>
                  <a:lnTo>
                    <a:pt x="1654664" y="226111"/>
                  </a:lnTo>
                  <a:lnTo>
                    <a:pt x="1656590" y="224379"/>
                  </a:lnTo>
                  <a:lnTo>
                    <a:pt x="1659051" y="223679"/>
                  </a:lnTo>
                  <a:lnTo>
                    <a:pt x="1657125" y="225190"/>
                  </a:lnTo>
                  <a:lnTo>
                    <a:pt x="1655341" y="226811"/>
                  </a:lnTo>
                  <a:lnTo>
                    <a:pt x="1653558" y="228396"/>
                  </a:lnTo>
                  <a:close/>
                </a:path>
                <a:path w="2450465" h="556260">
                  <a:moveTo>
                    <a:pt x="1930552" y="235692"/>
                  </a:moveTo>
                  <a:lnTo>
                    <a:pt x="1926843" y="231639"/>
                  </a:lnTo>
                  <a:lnTo>
                    <a:pt x="1922920" y="227732"/>
                  </a:lnTo>
                  <a:lnTo>
                    <a:pt x="1918924" y="224158"/>
                  </a:lnTo>
                  <a:lnTo>
                    <a:pt x="1920030" y="223679"/>
                  </a:lnTo>
                  <a:lnTo>
                    <a:pt x="1921136" y="223347"/>
                  </a:lnTo>
                  <a:lnTo>
                    <a:pt x="1922384" y="223347"/>
                  </a:lnTo>
                  <a:lnTo>
                    <a:pt x="1928590" y="223458"/>
                  </a:lnTo>
                  <a:lnTo>
                    <a:pt x="1932763" y="229722"/>
                  </a:lnTo>
                  <a:lnTo>
                    <a:pt x="1930552" y="235692"/>
                  </a:lnTo>
                  <a:close/>
                </a:path>
                <a:path w="2450465" h="556260">
                  <a:moveTo>
                    <a:pt x="1102852" y="238124"/>
                  </a:moveTo>
                  <a:lnTo>
                    <a:pt x="1098144" y="237866"/>
                  </a:lnTo>
                  <a:lnTo>
                    <a:pt x="1093436" y="237756"/>
                  </a:lnTo>
                  <a:lnTo>
                    <a:pt x="1088763" y="237756"/>
                  </a:lnTo>
                  <a:lnTo>
                    <a:pt x="1084519" y="231860"/>
                  </a:lnTo>
                  <a:lnTo>
                    <a:pt x="1088656" y="223347"/>
                  </a:lnTo>
                  <a:lnTo>
                    <a:pt x="1095897" y="223347"/>
                  </a:lnTo>
                  <a:lnTo>
                    <a:pt x="1103245" y="223458"/>
                  </a:lnTo>
                  <a:lnTo>
                    <a:pt x="1107275" y="232154"/>
                  </a:lnTo>
                  <a:lnTo>
                    <a:pt x="1102852" y="238124"/>
                  </a:lnTo>
                  <a:close/>
                </a:path>
                <a:path w="2450465" h="556260">
                  <a:moveTo>
                    <a:pt x="1047960" y="240298"/>
                  </a:moveTo>
                  <a:lnTo>
                    <a:pt x="1044137" y="235706"/>
                  </a:lnTo>
                  <a:lnTo>
                    <a:pt x="1043916" y="230096"/>
                  </a:lnTo>
                  <a:lnTo>
                    <a:pt x="1046831" y="225348"/>
                  </a:lnTo>
                  <a:lnTo>
                    <a:pt x="1052418" y="223347"/>
                  </a:lnTo>
                  <a:lnTo>
                    <a:pt x="1060479" y="223347"/>
                  </a:lnTo>
                  <a:lnTo>
                    <a:pt x="1064295" y="233739"/>
                  </a:lnTo>
                  <a:lnTo>
                    <a:pt x="1058232" y="239267"/>
                  </a:lnTo>
                  <a:lnTo>
                    <a:pt x="1054772" y="239488"/>
                  </a:lnTo>
                  <a:lnTo>
                    <a:pt x="1051420" y="239967"/>
                  </a:lnTo>
                  <a:lnTo>
                    <a:pt x="1047960" y="240298"/>
                  </a:lnTo>
                  <a:close/>
                </a:path>
                <a:path w="2450465" h="556260">
                  <a:moveTo>
                    <a:pt x="1970250" y="241551"/>
                  </a:moveTo>
                  <a:lnTo>
                    <a:pt x="1963580" y="241551"/>
                  </a:lnTo>
                  <a:lnTo>
                    <a:pt x="1961405" y="240741"/>
                  </a:lnTo>
                  <a:lnTo>
                    <a:pt x="1959585" y="238935"/>
                  </a:lnTo>
                  <a:lnTo>
                    <a:pt x="1954021" y="233149"/>
                  </a:lnTo>
                  <a:lnTo>
                    <a:pt x="1958016" y="223347"/>
                  </a:lnTo>
                  <a:lnTo>
                    <a:pt x="1965863" y="223347"/>
                  </a:lnTo>
                  <a:lnTo>
                    <a:pt x="1970678" y="223458"/>
                  </a:lnTo>
                  <a:lnTo>
                    <a:pt x="1974565" y="227475"/>
                  </a:lnTo>
                  <a:lnTo>
                    <a:pt x="1974565" y="237940"/>
                  </a:lnTo>
                  <a:lnTo>
                    <a:pt x="1970250" y="241551"/>
                  </a:lnTo>
                  <a:close/>
                </a:path>
                <a:path w="2450465" h="556260">
                  <a:moveTo>
                    <a:pt x="2013800" y="241551"/>
                  </a:moveTo>
                  <a:lnTo>
                    <a:pt x="2007095" y="241551"/>
                  </a:lnTo>
                  <a:lnTo>
                    <a:pt x="2004883" y="240741"/>
                  </a:lnTo>
                  <a:lnTo>
                    <a:pt x="2003064" y="238935"/>
                  </a:lnTo>
                  <a:lnTo>
                    <a:pt x="1997607" y="233149"/>
                  </a:lnTo>
                  <a:lnTo>
                    <a:pt x="2001530" y="223347"/>
                  </a:lnTo>
                  <a:lnTo>
                    <a:pt x="2009341" y="223347"/>
                  </a:lnTo>
                  <a:lnTo>
                    <a:pt x="2014157" y="223458"/>
                  </a:lnTo>
                  <a:lnTo>
                    <a:pt x="2018151" y="227475"/>
                  </a:lnTo>
                  <a:lnTo>
                    <a:pt x="2018151" y="237940"/>
                  </a:lnTo>
                  <a:lnTo>
                    <a:pt x="2013800" y="241551"/>
                  </a:lnTo>
                  <a:close/>
                </a:path>
                <a:path w="2450465" h="556260">
                  <a:moveTo>
                    <a:pt x="2057279" y="241551"/>
                  </a:moveTo>
                  <a:lnTo>
                    <a:pt x="2050573" y="241551"/>
                  </a:lnTo>
                  <a:lnTo>
                    <a:pt x="2048362" y="240741"/>
                  </a:lnTo>
                  <a:lnTo>
                    <a:pt x="2046543" y="238935"/>
                  </a:lnTo>
                  <a:lnTo>
                    <a:pt x="2041086" y="233149"/>
                  </a:lnTo>
                  <a:lnTo>
                    <a:pt x="2045009" y="223347"/>
                  </a:lnTo>
                  <a:lnTo>
                    <a:pt x="2052820" y="223347"/>
                  </a:lnTo>
                  <a:lnTo>
                    <a:pt x="2057635" y="223458"/>
                  </a:lnTo>
                  <a:lnTo>
                    <a:pt x="2061665" y="227475"/>
                  </a:lnTo>
                  <a:lnTo>
                    <a:pt x="2061665" y="237940"/>
                  </a:lnTo>
                  <a:lnTo>
                    <a:pt x="2057279" y="241551"/>
                  </a:lnTo>
                  <a:close/>
                </a:path>
                <a:path w="2450465" h="556260">
                  <a:moveTo>
                    <a:pt x="2100757" y="241551"/>
                  </a:moveTo>
                  <a:lnTo>
                    <a:pt x="2094051" y="241551"/>
                  </a:lnTo>
                  <a:lnTo>
                    <a:pt x="2091840" y="240741"/>
                  </a:lnTo>
                  <a:lnTo>
                    <a:pt x="2090057" y="238935"/>
                  </a:lnTo>
                  <a:lnTo>
                    <a:pt x="2084564" y="233149"/>
                  </a:lnTo>
                  <a:lnTo>
                    <a:pt x="2088487" y="223347"/>
                  </a:lnTo>
                  <a:lnTo>
                    <a:pt x="2096299" y="223347"/>
                  </a:lnTo>
                  <a:lnTo>
                    <a:pt x="2101221" y="223458"/>
                  </a:lnTo>
                  <a:lnTo>
                    <a:pt x="2105145" y="227475"/>
                  </a:lnTo>
                  <a:lnTo>
                    <a:pt x="2105145" y="237940"/>
                  </a:lnTo>
                  <a:lnTo>
                    <a:pt x="2100757" y="241551"/>
                  </a:lnTo>
                  <a:close/>
                </a:path>
                <a:path w="2450465" h="556260">
                  <a:moveTo>
                    <a:pt x="2144236" y="241551"/>
                  </a:moveTo>
                  <a:lnTo>
                    <a:pt x="2137566" y="241551"/>
                  </a:lnTo>
                  <a:lnTo>
                    <a:pt x="2135390" y="240741"/>
                  </a:lnTo>
                  <a:lnTo>
                    <a:pt x="2128043" y="233149"/>
                  </a:lnTo>
                  <a:lnTo>
                    <a:pt x="2131966" y="223347"/>
                  </a:lnTo>
                  <a:lnTo>
                    <a:pt x="2139777" y="223347"/>
                  </a:lnTo>
                  <a:lnTo>
                    <a:pt x="2144700" y="223458"/>
                  </a:lnTo>
                  <a:lnTo>
                    <a:pt x="2148623" y="227475"/>
                  </a:lnTo>
                  <a:lnTo>
                    <a:pt x="2148623" y="237940"/>
                  </a:lnTo>
                  <a:lnTo>
                    <a:pt x="2144236" y="241551"/>
                  </a:lnTo>
                  <a:close/>
                </a:path>
                <a:path w="2450465" h="556260">
                  <a:moveTo>
                    <a:pt x="2187715" y="241551"/>
                  </a:moveTo>
                  <a:lnTo>
                    <a:pt x="2181045" y="241551"/>
                  </a:lnTo>
                  <a:lnTo>
                    <a:pt x="2178870" y="240741"/>
                  </a:lnTo>
                  <a:lnTo>
                    <a:pt x="2171522" y="233149"/>
                  </a:lnTo>
                  <a:lnTo>
                    <a:pt x="2175445" y="223347"/>
                  </a:lnTo>
                  <a:lnTo>
                    <a:pt x="2183256" y="223347"/>
                  </a:lnTo>
                  <a:lnTo>
                    <a:pt x="2188178" y="223458"/>
                  </a:lnTo>
                  <a:lnTo>
                    <a:pt x="2192101" y="227475"/>
                  </a:lnTo>
                  <a:lnTo>
                    <a:pt x="2192101" y="237940"/>
                  </a:lnTo>
                  <a:lnTo>
                    <a:pt x="2187715" y="241551"/>
                  </a:lnTo>
                  <a:close/>
                </a:path>
                <a:path w="2450465" h="556260">
                  <a:moveTo>
                    <a:pt x="2231265" y="241551"/>
                  </a:moveTo>
                  <a:lnTo>
                    <a:pt x="2224595" y="241551"/>
                  </a:lnTo>
                  <a:lnTo>
                    <a:pt x="2222383" y="240741"/>
                  </a:lnTo>
                  <a:lnTo>
                    <a:pt x="2220600" y="238935"/>
                  </a:lnTo>
                  <a:lnTo>
                    <a:pt x="2215001" y="233149"/>
                  </a:lnTo>
                  <a:lnTo>
                    <a:pt x="2218924" y="223347"/>
                  </a:lnTo>
                  <a:lnTo>
                    <a:pt x="2226842" y="223347"/>
                  </a:lnTo>
                  <a:lnTo>
                    <a:pt x="2231657" y="223458"/>
                  </a:lnTo>
                  <a:lnTo>
                    <a:pt x="2235580" y="227475"/>
                  </a:lnTo>
                  <a:lnTo>
                    <a:pt x="2235580" y="237940"/>
                  </a:lnTo>
                  <a:lnTo>
                    <a:pt x="2231265" y="241551"/>
                  </a:lnTo>
                  <a:close/>
                </a:path>
                <a:path w="2450465" h="556260">
                  <a:moveTo>
                    <a:pt x="2274744" y="241551"/>
                  </a:moveTo>
                  <a:lnTo>
                    <a:pt x="2268073" y="241551"/>
                  </a:lnTo>
                  <a:lnTo>
                    <a:pt x="2265862" y="240741"/>
                  </a:lnTo>
                  <a:lnTo>
                    <a:pt x="2264079" y="238935"/>
                  </a:lnTo>
                  <a:lnTo>
                    <a:pt x="2258479" y="233149"/>
                  </a:lnTo>
                  <a:lnTo>
                    <a:pt x="2262509" y="223347"/>
                  </a:lnTo>
                  <a:lnTo>
                    <a:pt x="2270321" y="223347"/>
                  </a:lnTo>
                  <a:lnTo>
                    <a:pt x="2275136" y="223458"/>
                  </a:lnTo>
                  <a:lnTo>
                    <a:pt x="2279059" y="227475"/>
                  </a:lnTo>
                  <a:lnTo>
                    <a:pt x="2279059" y="237940"/>
                  </a:lnTo>
                  <a:lnTo>
                    <a:pt x="2274744" y="241551"/>
                  </a:lnTo>
                  <a:close/>
                </a:path>
                <a:path w="2450465" h="556260">
                  <a:moveTo>
                    <a:pt x="2318258" y="241551"/>
                  </a:moveTo>
                  <a:lnTo>
                    <a:pt x="2311552" y="241551"/>
                  </a:lnTo>
                  <a:lnTo>
                    <a:pt x="2309340" y="240741"/>
                  </a:lnTo>
                  <a:lnTo>
                    <a:pt x="2307558" y="238935"/>
                  </a:lnTo>
                  <a:lnTo>
                    <a:pt x="2302065" y="233149"/>
                  </a:lnTo>
                  <a:lnTo>
                    <a:pt x="2305988" y="223347"/>
                  </a:lnTo>
                  <a:lnTo>
                    <a:pt x="2313799" y="223347"/>
                  </a:lnTo>
                  <a:lnTo>
                    <a:pt x="2318615" y="223458"/>
                  </a:lnTo>
                  <a:lnTo>
                    <a:pt x="2322645" y="227475"/>
                  </a:lnTo>
                  <a:lnTo>
                    <a:pt x="2322645" y="237940"/>
                  </a:lnTo>
                  <a:lnTo>
                    <a:pt x="2318258" y="241551"/>
                  </a:lnTo>
                  <a:close/>
                </a:path>
                <a:path w="2450465" h="556260">
                  <a:moveTo>
                    <a:pt x="2361772" y="241551"/>
                  </a:moveTo>
                  <a:lnTo>
                    <a:pt x="2355031" y="241551"/>
                  </a:lnTo>
                  <a:lnTo>
                    <a:pt x="2352820" y="240741"/>
                  </a:lnTo>
                  <a:lnTo>
                    <a:pt x="2351036" y="238935"/>
                  </a:lnTo>
                  <a:lnTo>
                    <a:pt x="2345544" y="233149"/>
                  </a:lnTo>
                  <a:lnTo>
                    <a:pt x="2349467" y="223347"/>
                  </a:lnTo>
                  <a:lnTo>
                    <a:pt x="2357278" y="223347"/>
                  </a:lnTo>
                  <a:lnTo>
                    <a:pt x="2362093" y="223458"/>
                  </a:lnTo>
                  <a:lnTo>
                    <a:pt x="2366123" y="227475"/>
                  </a:lnTo>
                  <a:lnTo>
                    <a:pt x="2366123" y="237940"/>
                  </a:lnTo>
                  <a:lnTo>
                    <a:pt x="2361772" y="241551"/>
                  </a:lnTo>
                  <a:close/>
                </a:path>
                <a:path w="2450465" h="556260">
                  <a:moveTo>
                    <a:pt x="2405251" y="241551"/>
                  </a:moveTo>
                  <a:lnTo>
                    <a:pt x="2398509" y="241551"/>
                  </a:lnTo>
                  <a:lnTo>
                    <a:pt x="2396298" y="240741"/>
                  </a:lnTo>
                  <a:lnTo>
                    <a:pt x="2394515" y="238935"/>
                  </a:lnTo>
                  <a:lnTo>
                    <a:pt x="2389022" y="233149"/>
                  </a:lnTo>
                  <a:lnTo>
                    <a:pt x="2392945" y="223347"/>
                  </a:lnTo>
                  <a:lnTo>
                    <a:pt x="2400757" y="223347"/>
                  </a:lnTo>
                  <a:lnTo>
                    <a:pt x="2405679" y="223458"/>
                  </a:lnTo>
                  <a:lnTo>
                    <a:pt x="2409602" y="227475"/>
                  </a:lnTo>
                  <a:lnTo>
                    <a:pt x="2409602" y="237940"/>
                  </a:lnTo>
                  <a:lnTo>
                    <a:pt x="2405251" y="241551"/>
                  </a:lnTo>
                  <a:close/>
                </a:path>
                <a:path w="2450465" h="556260">
                  <a:moveTo>
                    <a:pt x="1139376" y="241588"/>
                  </a:moveTo>
                  <a:lnTo>
                    <a:pt x="1138626" y="241478"/>
                  </a:lnTo>
                  <a:lnTo>
                    <a:pt x="1137842" y="241330"/>
                  </a:lnTo>
                  <a:lnTo>
                    <a:pt x="1137057" y="241220"/>
                  </a:lnTo>
                  <a:lnTo>
                    <a:pt x="1131822" y="237261"/>
                  </a:lnTo>
                  <a:lnTo>
                    <a:pt x="1130673" y="231247"/>
                  </a:lnTo>
                  <a:lnTo>
                    <a:pt x="1133295" y="225751"/>
                  </a:lnTo>
                  <a:lnTo>
                    <a:pt x="1139376" y="223347"/>
                  </a:lnTo>
                  <a:lnTo>
                    <a:pt x="1144083" y="223568"/>
                  </a:lnTo>
                  <a:lnTo>
                    <a:pt x="1147900" y="227622"/>
                  </a:lnTo>
                  <a:lnTo>
                    <a:pt x="1147900" y="237314"/>
                  </a:lnTo>
                  <a:lnTo>
                    <a:pt x="1144083" y="241330"/>
                  </a:lnTo>
                  <a:lnTo>
                    <a:pt x="1139376" y="241588"/>
                  </a:lnTo>
                  <a:close/>
                </a:path>
                <a:path w="2450465" h="556260">
                  <a:moveTo>
                    <a:pt x="143360" y="241625"/>
                  </a:moveTo>
                  <a:lnTo>
                    <a:pt x="136691" y="241625"/>
                  </a:lnTo>
                  <a:lnTo>
                    <a:pt x="134515" y="240777"/>
                  </a:lnTo>
                  <a:lnTo>
                    <a:pt x="127167" y="233149"/>
                  </a:lnTo>
                  <a:lnTo>
                    <a:pt x="131055" y="223347"/>
                  </a:lnTo>
                  <a:lnTo>
                    <a:pt x="139009" y="223347"/>
                  </a:lnTo>
                  <a:lnTo>
                    <a:pt x="143824" y="223458"/>
                  </a:lnTo>
                  <a:lnTo>
                    <a:pt x="147712" y="227475"/>
                  </a:lnTo>
                  <a:lnTo>
                    <a:pt x="147712" y="237940"/>
                  </a:lnTo>
                  <a:lnTo>
                    <a:pt x="143360" y="241625"/>
                  </a:lnTo>
                  <a:close/>
                </a:path>
                <a:path w="2450465" h="556260">
                  <a:moveTo>
                    <a:pt x="186946" y="241625"/>
                  </a:moveTo>
                  <a:lnTo>
                    <a:pt x="180241" y="241625"/>
                  </a:lnTo>
                  <a:lnTo>
                    <a:pt x="178029" y="240777"/>
                  </a:lnTo>
                  <a:lnTo>
                    <a:pt x="176210" y="238935"/>
                  </a:lnTo>
                  <a:lnTo>
                    <a:pt x="170646" y="233149"/>
                  </a:lnTo>
                  <a:lnTo>
                    <a:pt x="174676" y="223347"/>
                  </a:lnTo>
                  <a:lnTo>
                    <a:pt x="182488" y="223347"/>
                  </a:lnTo>
                  <a:lnTo>
                    <a:pt x="187303" y="223458"/>
                  </a:lnTo>
                  <a:lnTo>
                    <a:pt x="191190" y="227475"/>
                  </a:lnTo>
                  <a:lnTo>
                    <a:pt x="191333" y="232449"/>
                  </a:lnTo>
                  <a:lnTo>
                    <a:pt x="191333" y="237940"/>
                  </a:lnTo>
                  <a:lnTo>
                    <a:pt x="186946" y="241625"/>
                  </a:lnTo>
                  <a:close/>
                </a:path>
                <a:path w="2450465" h="556260">
                  <a:moveTo>
                    <a:pt x="230425" y="241625"/>
                  </a:moveTo>
                  <a:lnTo>
                    <a:pt x="223719" y="241625"/>
                  </a:lnTo>
                  <a:lnTo>
                    <a:pt x="221508" y="240777"/>
                  </a:lnTo>
                  <a:lnTo>
                    <a:pt x="219689" y="238935"/>
                  </a:lnTo>
                  <a:lnTo>
                    <a:pt x="214232" y="233149"/>
                  </a:lnTo>
                  <a:lnTo>
                    <a:pt x="218155" y="223347"/>
                  </a:lnTo>
                  <a:lnTo>
                    <a:pt x="225967" y="223347"/>
                  </a:lnTo>
                  <a:lnTo>
                    <a:pt x="230781" y="223458"/>
                  </a:lnTo>
                  <a:lnTo>
                    <a:pt x="234812" y="227475"/>
                  </a:lnTo>
                  <a:lnTo>
                    <a:pt x="234812" y="237940"/>
                  </a:lnTo>
                  <a:lnTo>
                    <a:pt x="230425" y="241625"/>
                  </a:lnTo>
                  <a:close/>
                </a:path>
                <a:path w="2450465" h="556260">
                  <a:moveTo>
                    <a:pt x="273904" y="241625"/>
                  </a:moveTo>
                  <a:lnTo>
                    <a:pt x="267198" y="241625"/>
                  </a:lnTo>
                  <a:lnTo>
                    <a:pt x="264987" y="240777"/>
                  </a:lnTo>
                  <a:lnTo>
                    <a:pt x="263203" y="238935"/>
                  </a:lnTo>
                  <a:lnTo>
                    <a:pt x="257710" y="233149"/>
                  </a:lnTo>
                  <a:lnTo>
                    <a:pt x="261634" y="223347"/>
                  </a:lnTo>
                  <a:lnTo>
                    <a:pt x="269445" y="223347"/>
                  </a:lnTo>
                  <a:lnTo>
                    <a:pt x="274367" y="223458"/>
                  </a:lnTo>
                  <a:lnTo>
                    <a:pt x="278291" y="227475"/>
                  </a:lnTo>
                  <a:lnTo>
                    <a:pt x="278291" y="237940"/>
                  </a:lnTo>
                  <a:lnTo>
                    <a:pt x="273904" y="241625"/>
                  </a:lnTo>
                  <a:close/>
                </a:path>
                <a:path w="2450465" h="556260">
                  <a:moveTo>
                    <a:pt x="317382" y="241625"/>
                  </a:moveTo>
                  <a:lnTo>
                    <a:pt x="310712" y="241625"/>
                  </a:lnTo>
                  <a:lnTo>
                    <a:pt x="308537" y="240777"/>
                  </a:lnTo>
                  <a:lnTo>
                    <a:pt x="306789" y="238935"/>
                  </a:lnTo>
                  <a:lnTo>
                    <a:pt x="301189" y="233149"/>
                  </a:lnTo>
                  <a:lnTo>
                    <a:pt x="305113" y="223347"/>
                  </a:lnTo>
                  <a:lnTo>
                    <a:pt x="312924" y="223347"/>
                  </a:lnTo>
                  <a:lnTo>
                    <a:pt x="317846" y="223458"/>
                  </a:lnTo>
                  <a:lnTo>
                    <a:pt x="321769" y="227475"/>
                  </a:lnTo>
                  <a:lnTo>
                    <a:pt x="321769" y="237940"/>
                  </a:lnTo>
                  <a:lnTo>
                    <a:pt x="317382" y="241625"/>
                  </a:lnTo>
                  <a:close/>
                </a:path>
                <a:path w="2450465" h="556260">
                  <a:moveTo>
                    <a:pt x="360861" y="241625"/>
                  </a:moveTo>
                  <a:lnTo>
                    <a:pt x="354191" y="241625"/>
                  </a:lnTo>
                  <a:lnTo>
                    <a:pt x="352015" y="240777"/>
                  </a:lnTo>
                  <a:lnTo>
                    <a:pt x="350268" y="238935"/>
                  </a:lnTo>
                  <a:lnTo>
                    <a:pt x="344668" y="233149"/>
                  </a:lnTo>
                  <a:lnTo>
                    <a:pt x="348591" y="223347"/>
                  </a:lnTo>
                  <a:lnTo>
                    <a:pt x="356403" y="223347"/>
                  </a:lnTo>
                  <a:lnTo>
                    <a:pt x="361324" y="223458"/>
                  </a:lnTo>
                  <a:lnTo>
                    <a:pt x="365248" y="227475"/>
                  </a:lnTo>
                  <a:lnTo>
                    <a:pt x="365248" y="237940"/>
                  </a:lnTo>
                  <a:lnTo>
                    <a:pt x="360861" y="241625"/>
                  </a:lnTo>
                  <a:close/>
                </a:path>
                <a:path w="2450465" h="556260">
                  <a:moveTo>
                    <a:pt x="404340" y="241625"/>
                  </a:moveTo>
                  <a:lnTo>
                    <a:pt x="397670" y="241625"/>
                  </a:lnTo>
                  <a:lnTo>
                    <a:pt x="395494" y="240777"/>
                  </a:lnTo>
                  <a:lnTo>
                    <a:pt x="393746" y="238935"/>
                  </a:lnTo>
                  <a:lnTo>
                    <a:pt x="388147" y="233149"/>
                  </a:lnTo>
                  <a:lnTo>
                    <a:pt x="392070" y="223347"/>
                  </a:lnTo>
                  <a:lnTo>
                    <a:pt x="399988" y="223347"/>
                  </a:lnTo>
                  <a:lnTo>
                    <a:pt x="404803" y="223458"/>
                  </a:lnTo>
                  <a:lnTo>
                    <a:pt x="408727" y="227475"/>
                  </a:lnTo>
                  <a:lnTo>
                    <a:pt x="408727" y="237940"/>
                  </a:lnTo>
                  <a:lnTo>
                    <a:pt x="404340" y="241625"/>
                  </a:lnTo>
                  <a:close/>
                </a:path>
                <a:path w="2450465" h="556260">
                  <a:moveTo>
                    <a:pt x="447890" y="241625"/>
                  </a:moveTo>
                  <a:lnTo>
                    <a:pt x="441220" y="241625"/>
                  </a:lnTo>
                  <a:lnTo>
                    <a:pt x="439008" y="240777"/>
                  </a:lnTo>
                  <a:lnTo>
                    <a:pt x="431625" y="233149"/>
                  </a:lnTo>
                  <a:lnTo>
                    <a:pt x="435549" y="223347"/>
                  </a:lnTo>
                  <a:lnTo>
                    <a:pt x="443467" y="223347"/>
                  </a:lnTo>
                  <a:lnTo>
                    <a:pt x="448282" y="223458"/>
                  </a:lnTo>
                  <a:lnTo>
                    <a:pt x="452205" y="227475"/>
                  </a:lnTo>
                  <a:lnTo>
                    <a:pt x="452205" y="237940"/>
                  </a:lnTo>
                  <a:lnTo>
                    <a:pt x="447890" y="241625"/>
                  </a:lnTo>
                  <a:close/>
                </a:path>
                <a:path w="2450465" h="556260">
                  <a:moveTo>
                    <a:pt x="491440" y="241625"/>
                  </a:moveTo>
                  <a:lnTo>
                    <a:pt x="484699" y="241625"/>
                  </a:lnTo>
                  <a:lnTo>
                    <a:pt x="482487" y="240777"/>
                  </a:lnTo>
                  <a:lnTo>
                    <a:pt x="475104" y="233149"/>
                  </a:lnTo>
                  <a:lnTo>
                    <a:pt x="479134" y="223347"/>
                  </a:lnTo>
                  <a:lnTo>
                    <a:pt x="486945" y="223347"/>
                  </a:lnTo>
                  <a:lnTo>
                    <a:pt x="491761" y="223458"/>
                  </a:lnTo>
                  <a:lnTo>
                    <a:pt x="495791" y="227475"/>
                  </a:lnTo>
                  <a:lnTo>
                    <a:pt x="495791" y="237940"/>
                  </a:lnTo>
                  <a:lnTo>
                    <a:pt x="491440" y="241625"/>
                  </a:lnTo>
                  <a:close/>
                </a:path>
                <a:path w="2450465" h="556260">
                  <a:moveTo>
                    <a:pt x="534918" y="241625"/>
                  </a:moveTo>
                  <a:lnTo>
                    <a:pt x="528177" y="241625"/>
                  </a:lnTo>
                  <a:lnTo>
                    <a:pt x="525966" y="240777"/>
                  </a:lnTo>
                  <a:lnTo>
                    <a:pt x="524182" y="238935"/>
                  </a:lnTo>
                  <a:lnTo>
                    <a:pt x="518690" y="233149"/>
                  </a:lnTo>
                  <a:lnTo>
                    <a:pt x="522613" y="223347"/>
                  </a:lnTo>
                  <a:lnTo>
                    <a:pt x="530424" y="223347"/>
                  </a:lnTo>
                  <a:lnTo>
                    <a:pt x="535239" y="223458"/>
                  </a:lnTo>
                  <a:lnTo>
                    <a:pt x="539270" y="227475"/>
                  </a:lnTo>
                  <a:lnTo>
                    <a:pt x="539270" y="237940"/>
                  </a:lnTo>
                  <a:lnTo>
                    <a:pt x="534918" y="241625"/>
                  </a:lnTo>
                  <a:close/>
                </a:path>
                <a:path w="2450465" h="556260">
                  <a:moveTo>
                    <a:pt x="578397" y="241625"/>
                  </a:moveTo>
                  <a:lnTo>
                    <a:pt x="571656" y="241625"/>
                  </a:lnTo>
                  <a:lnTo>
                    <a:pt x="569444" y="240777"/>
                  </a:lnTo>
                  <a:lnTo>
                    <a:pt x="567661" y="238935"/>
                  </a:lnTo>
                  <a:lnTo>
                    <a:pt x="562168" y="233149"/>
                  </a:lnTo>
                  <a:lnTo>
                    <a:pt x="566092" y="223347"/>
                  </a:lnTo>
                  <a:lnTo>
                    <a:pt x="573938" y="223347"/>
                  </a:lnTo>
                  <a:lnTo>
                    <a:pt x="578825" y="223458"/>
                  </a:lnTo>
                  <a:lnTo>
                    <a:pt x="582748" y="227475"/>
                  </a:lnTo>
                  <a:lnTo>
                    <a:pt x="582748" y="237940"/>
                  </a:lnTo>
                  <a:lnTo>
                    <a:pt x="578397" y="241625"/>
                  </a:lnTo>
                  <a:close/>
                </a:path>
                <a:path w="2450465" h="556260">
                  <a:moveTo>
                    <a:pt x="621876" y="241625"/>
                  </a:moveTo>
                  <a:lnTo>
                    <a:pt x="615206" y="241625"/>
                  </a:lnTo>
                  <a:lnTo>
                    <a:pt x="613030" y="240777"/>
                  </a:lnTo>
                  <a:lnTo>
                    <a:pt x="605683" y="233149"/>
                  </a:lnTo>
                  <a:lnTo>
                    <a:pt x="609570" y="223347"/>
                  </a:lnTo>
                  <a:lnTo>
                    <a:pt x="617417" y="223347"/>
                  </a:lnTo>
                  <a:lnTo>
                    <a:pt x="622304" y="223458"/>
                  </a:lnTo>
                  <a:lnTo>
                    <a:pt x="626227" y="227475"/>
                  </a:lnTo>
                  <a:lnTo>
                    <a:pt x="626227" y="237940"/>
                  </a:lnTo>
                  <a:lnTo>
                    <a:pt x="621876" y="241625"/>
                  </a:lnTo>
                  <a:close/>
                </a:path>
                <a:path w="2450465" h="556260">
                  <a:moveTo>
                    <a:pt x="665355" y="241625"/>
                  </a:moveTo>
                  <a:lnTo>
                    <a:pt x="658685" y="241625"/>
                  </a:lnTo>
                  <a:lnTo>
                    <a:pt x="656509" y="240777"/>
                  </a:lnTo>
                  <a:lnTo>
                    <a:pt x="649161" y="233149"/>
                  </a:lnTo>
                  <a:lnTo>
                    <a:pt x="653049" y="223347"/>
                  </a:lnTo>
                  <a:lnTo>
                    <a:pt x="660896" y="223347"/>
                  </a:lnTo>
                  <a:lnTo>
                    <a:pt x="665818" y="223458"/>
                  </a:lnTo>
                  <a:lnTo>
                    <a:pt x="669706" y="227475"/>
                  </a:lnTo>
                  <a:lnTo>
                    <a:pt x="669706" y="237940"/>
                  </a:lnTo>
                  <a:lnTo>
                    <a:pt x="665355" y="241625"/>
                  </a:lnTo>
                  <a:close/>
                </a:path>
                <a:path w="2450465" h="556260">
                  <a:moveTo>
                    <a:pt x="708833" y="241625"/>
                  </a:moveTo>
                  <a:lnTo>
                    <a:pt x="702163" y="241625"/>
                  </a:lnTo>
                  <a:lnTo>
                    <a:pt x="699987" y="240777"/>
                  </a:lnTo>
                  <a:lnTo>
                    <a:pt x="692640" y="233149"/>
                  </a:lnTo>
                  <a:lnTo>
                    <a:pt x="696528" y="223347"/>
                  </a:lnTo>
                  <a:lnTo>
                    <a:pt x="704481" y="223347"/>
                  </a:lnTo>
                  <a:lnTo>
                    <a:pt x="709297" y="223458"/>
                  </a:lnTo>
                  <a:lnTo>
                    <a:pt x="713185" y="227475"/>
                  </a:lnTo>
                  <a:lnTo>
                    <a:pt x="713185" y="237940"/>
                  </a:lnTo>
                  <a:lnTo>
                    <a:pt x="708833" y="241625"/>
                  </a:lnTo>
                  <a:close/>
                </a:path>
                <a:path w="2450465" h="556260">
                  <a:moveTo>
                    <a:pt x="752347" y="241625"/>
                  </a:moveTo>
                  <a:lnTo>
                    <a:pt x="745678" y="241625"/>
                  </a:lnTo>
                  <a:lnTo>
                    <a:pt x="743502" y="240777"/>
                  </a:lnTo>
                  <a:lnTo>
                    <a:pt x="741683" y="238935"/>
                  </a:lnTo>
                  <a:lnTo>
                    <a:pt x="736119" y="233149"/>
                  </a:lnTo>
                  <a:lnTo>
                    <a:pt x="740006" y="223347"/>
                  </a:lnTo>
                  <a:lnTo>
                    <a:pt x="747960" y="223347"/>
                  </a:lnTo>
                  <a:lnTo>
                    <a:pt x="752775" y="223458"/>
                  </a:lnTo>
                  <a:lnTo>
                    <a:pt x="756663" y="227475"/>
                  </a:lnTo>
                  <a:lnTo>
                    <a:pt x="756663" y="237940"/>
                  </a:lnTo>
                  <a:lnTo>
                    <a:pt x="752347" y="241625"/>
                  </a:lnTo>
                  <a:close/>
                </a:path>
                <a:path w="2450465" h="556260">
                  <a:moveTo>
                    <a:pt x="795897" y="241625"/>
                  </a:moveTo>
                  <a:lnTo>
                    <a:pt x="789192" y="241625"/>
                  </a:lnTo>
                  <a:lnTo>
                    <a:pt x="786980" y="240777"/>
                  </a:lnTo>
                  <a:lnTo>
                    <a:pt x="785162" y="238935"/>
                  </a:lnTo>
                  <a:lnTo>
                    <a:pt x="779705" y="233149"/>
                  </a:lnTo>
                  <a:lnTo>
                    <a:pt x="783628" y="223347"/>
                  </a:lnTo>
                  <a:lnTo>
                    <a:pt x="791439" y="223347"/>
                  </a:lnTo>
                  <a:lnTo>
                    <a:pt x="796254" y="223458"/>
                  </a:lnTo>
                  <a:lnTo>
                    <a:pt x="800249" y="227475"/>
                  </a:lnTo>
                  <a:lnTo>
                    <a:pt x="800249" y="237940"/>
                  </a:lnTo>
                  <a:lnTo>
                    <a:pt x="795897" y="241625"/>
                  </a:lnTo>
                  <a:close/>
                </a:path>
                <a:path w="2450465" h="556260">
                  <a:moveTo>
                    <a:pt x="839376" y="241625"/>
                  </a:moveTo>
                  <a:lnTo>
                    <a:pt x="832671" y="241625"/>
                  </a:lnTo>
                  <a:lnTo>
                    <a:pt x="830459" y="240777"/>
                  </a:lnTo>
                  <a:lnTo>
                    <a:pt x="828640" y="238935"/>
                  </a:lnTo>
                  <a:lnTo>
                    <a:pt x="823183" y="233149"/>
                  </a:lnTo>
                  <a:lnTo>
                    <a:pt x="827107" y="223347"/>
                  </a:lnTo>
                  <a:lnTo>
                    <a:pt x="834918" y="223347"/>
                  </a:lnTo>
                  <a:lnTo>
                    <a:pt x="839733" y="223458"/>
                  </a:lnTo>
                  <a:lnTo>
                    <a:pt x="843763" y="227475"/>
                  </a:lnTo>
                  <a:lnTo>
                    <a:pt x="843763" y="237940"/>
                  </a:lnTo>
                  <a:lnTo>
                    <a:pt x="839376" y="241625"/>
                  </a:lnTo>
                  <a:close/>
                </a:path>
                <a:path w="2450465" h="556260">
                  <a:moveTo>
                    <a:pt x="882855" y="241625"/>
                  </a:moveTo>
                  <a:lnTo>
                    <a:pt x="876149" y="241625"/>
                  </a:lnTo>
                  <a:lnTo>
                    <a:pt x="873938" y="240777"/>
                  </a:lnTo>
                  <a:lnTo>
                    <a:pt x="872155" y="238935"/>
                  </a:lnTo>
                  <a:lnTo>
                    <a:pt x="866662" y="233149"/>
                  </a:lnTo>
                  <a:lnTo>
                    <a:pt x="870585" y="223347"/>
                  </a:lnTo>
                  <a:lnTo>
                    <a:pt x="878397" y="223347"/>
                  </a:lnTo>
                  <a:lnTo>
                    <a:pt x="883319" y="223458"/>
                  </a:lnTo>
                  <a:lnTo>
                    <a:pt x="887242" y="227475"/>
                  </a:lnTo>
                  <a:lnTo>
                    <a:pt x="887242" y="237940"/>
                  </a:lnTo>
                  <a:lnTo>
                    <a:pt x="882855" y="241625"/>
                  </a:lnTo>
                  <a:close/>
                </a:path>
                <a:path w="2450465" h="556260">
                  <a:moveTo>
                    <a:pt x="926333" y="241625"/>
                  </a:moveTo>
                  <a:lnTo>
                    <a:pt x="919664" y="241625"/>
                  </a:lnTo>
                  <a:lnTo>
                    <a:pt x="917488" y="240777"/>
                  </a:lnTo>
                  <a:lnTo>
                    <a:pt x="915740" y="238935"/>
                  </a:lnTo>
                  <a:lnTo>
                    <a:pt x="910140" y="233149"/>
                  </a:lnTo>
                  <a:lnTo>
                    <a:pt x="914064" y="223347"/>
                  </a:lnTo>
                  <a:lnTo>
                    <a:pt x="921875" y="223347"/>
                  </a:lnTo>
                  <a:lnTo>
                    <a:pt x="926797" y="223458"/>
                  </a:lnTo>
                  <a:lnTo>
                    <a:pt x="930721" y="227475"/>
                  </a:lnTo>
                  <a:lnTo>
                    <a:pt x="930721" y="237940"/>
                  </a:lnTo>
                  <a:lnTo>
                    <a:pt x="926333" y="241625"/>
                  </a:lnTo>
                  <a:close/>
                </a:path>
                <a:path w="2450465" h="556260">
                  <a:moveTo>
                    <a:pt x="969812" y="241625"/>
                  </a:moveTo>
                  <a:lnTo>
                    <a:pt x="963142" y="241625"/>
                  </a:lnTo>
                  <a:lnTo>
                    <a:pt x="960966" y="240777"/>
                  </a:lnTo>
                  <a:lnTo>
                    <a:pt x="959219" y="238935"/>
                  </a:lnTo>
                  <a:lnTo>
                    <a:pt x="953620" y="233149"/>
                  </a:lnTo>
                  <a:lnTo>
                    <a:pt x="957543" y="223347"/>
                  </a:lnTo>
                  <a:lnTo>
                    <a:pt x="965354" y="223347"/>
                  </a:lnTo>
                  <a:lnTo>
                    <a:pt x="970276" y="223458"/>
                  </a:lnTo>
                  <a:lnTo>
                    <a:pt x="974199" y="227475"/>
                  </a:lnTo>
                  <a:lnTo>
                    <a:pt x="974199" y="237940"/>
                  </a:lnTo>
                  <a:lnTo>
                    <a:pt x="969812" y="241625"/>
                  </a:lnTo>
                  <a:close/>
                </a:path>
                <a:path w="2450465" h="556260">
                  <a:moveTo>
                    <a:pt x="1013290" y="241625"/>
                  </a:moveTo>
                  <a:lnTo>
                    <a:pt x="1006621" y="241625"/>
                  </a:lnTo>
                  <a:lnTo>
                    <a:pt x="1004445" y="240777"/>
                  </a:lnTo>
                  <a:lnTo>
                    <a:pt x="1002697" y="238935"/>
                  </a:lnTo>
                  <a:lnTo>
                    <a:pt x="997097" y="233149"/>
                  </a:lnTo>
                  <a:lnTo>
                    <a:pt x="1001021" y="223347"/>
                  </a:lnTo>
                  <a:lnTo>
                    <a:pt x="1008940" y="223347"/>
                  </a:lnTo>
                  <a:lnTo>
                    <a:pt x="1013755" y="223458"/>
                  </a:lnTo>
                  <a:lnTo>
                    <a:pt x="1017678" y="227475"/>
                  </a:lnTo>
                  <a:lnTo>
                    <a:pt x="1017678" y="237940"/>
                  </a:lnTo>
                  <a:lnTo>
                    <a:pt x="1013290" y="241625"/>
                  </a:lnTo>
                  <a:close/>
                </a:path>
                <a:path w="2450465" h="556260">
                  <a:moveTo>
                    <a:pt x="1187348" y="241625"/>
                  </a:moveTo>
                  <a:lnTo>
                    <a:pt x="1180607" y="241625"/>
                  </a:lnTo>
                  <a:lnTo>
                    <a:pt x="1178396" y="240777"/>
                  </a:lnTo>
                  <a:lnTo>
                    <a:pt x="1176612" y="238935"/>
                  </a:lnTo>
                  <a:lnTo>
                    <a:pt x="1171120" y="233149"/>
                  </a:lnTo>
                  <a:lnTo>
                    <a:pt x="1175043" y="223347"/>
                  </a:lnTo>
                  <a:lnTo>
                    <a:pt x="1182890" y="223347"/>
                  </a:lnTo>
                  <a:lnTo>
                    <a:pt x="1187776" y="223458"/>
                  </a:lnTo>
                  <a:lnTo>
                    <a:pt x="1191700" y="227475"/>
                  </a:lnTo>
                  <a:lnTo>
                    <a:pt x="1191700" y="237940"/>
                  </a:lnTo>
                  <a:lnTo>
                    <a:pt x="1187348" y="241625"/>
                  </a:lnTo>
                  <a:close/>
                </a:path>
                <a:path w="2450465" h="556260">
                  <a:moveTo>
                    <a:pt x="1230827" y="241625"/>
                  </a:moveTo>
                  <a:lnTo>
                    <a:pt x="1224157" y="241625"/>
                  </a:lnTo>
                  <a:lnTo>
                    <a:pt x="1221981" y="240777"/>
                  </a:lnTo>
                  <a:lnTo>
                    <a:pt x="1214634" y="233149"/>
                  </a:lnTo>
                  <a:lnTo>
                    <a:pt x="1218522" y="223347"/>
                  </a:lnTo>
                  <a:lnTo>
                    <a:pt x="1226369" y="223347"/>
                  </a:lnTo>
                  <a:lnTo>
                    <a:pt x="1231255" y="223458"/>
                  </a:lnTo>
                  <a:lnTo>
                    <a:pt x="1235179" y="227475"/>
                  </a:lnTo>
                  <a:lnTo>
                    <a:pt x="1235179" y="237940"/>
                  </a:lnTo>
                  <a:lnTo>
                    <a:pt x="1230827" y="241625"/>
                  </a:lnTo>
                  <a:close/>
                </a:path>
                <a:path w="2450465" h="556260">
                  <a:moveTo>
                    <a:pt x="1274305" y="241625"/>
                  </a:moveTo>
                  <a:lnTo>
                    <a:pt x="1267636" y="241625"/>
                  </a:lnTo>
                  <a:lnTo>
                    <a:pt x="1265460" y="240777"/>
                  </a:lnTo>
                  <a:lnTo>
                    <a:pt x="1258112" y="233149"/>
                  </a:lnTo>
                  <a:lnTo>
                    <a:pt x="1262001" y="223347"/>
                  </a:lnTo>
                  <a:lnTo>
                    <a:pt x="1269847" y="223347"/>
                  </a:lnTo>
                  <a:lnTo>
                    <a:pt x="1274770" y="223458"/>
                  </a:lnTo>
                  <a:lnTo>
                    <a:pt x="1278657" y="227475"/>
                  </a:lnTo>
                  <a:lnTo>
                    <a:pt x="1278657" y="237940"/>
                  </a:lnTo>
                  <a:lnTo>
                    <a:pt x="1274305" y="241625"/>
                  </a:lnTo>
                  <a:close/>
                </a:path>
                <a:path w="2450465" h="556260">
                  <a:moveTo>
                    <a:pt x="1317784" y="241625"/>
                  </a:moveTo>
                  <a:lnTo>
                    <a:pt x="1311115" y="241625"/>
                  </a:lnTo>
                  <a:lnTo>
                    <a:pt x="1308939" y="240777"/>
                  </a:lnTo>
                  <a:lnTo>
                    <a:pt x="1301591" y="233149"/>
                  </a:lnTo>
                  <a:lnTo>
                    <a:pt x="1305479" y="223347"/>
                  </a:lnTo>
                  <a:lnTo>
                    <a:pt x="1313433" y="223347"/>
                  </a:lnTo>
                  <a:lnTo>
                    <a:pt x="1318248" y="223458"/>
                  </a:lnTo>
                  <a:lnTo>
                    <a:pt x="1322136" y="227475"/>
                  </a:lnTo>
                  <a:lnTo>
                    <a:pt x="1322136" y="237940"/>
                  </a:lnTo>
                  <a:lnTo>
                    <a:pt x="1317784" y="241625"/>
                  </a:lnTo>
                  <a:close/>
                </a:path>
                <a:path w="2450465" h="556260">
                  <a:moveTo>
                    <a:pt x="1361298" y="241625"/>
                  </a:moveTo>
                  <a:lnTo>
                    <a:pt x="1354629" y="241625"/>
                  </a:lnTo>
                  <a:lnTo>
                    <a:pt x="1352453" y="240777"/>
                  </a:lnTo>
                  <a:lnTo>
                    <a:pt x="1350634" y="238935"/>
                  </a:lnTo>
                  <a:lnTo>
                    <a:pt x="1345070" y="233149"/>
                  </a:lnTo>
                  <a:lnTo>
                    <a:pt x="1349065" y="223347"/>
                  </a:lnTo>
                  <a:lnTo>
                    <a:pt x="1356912" y="223347"/>
                  </a:lnTo>
                  <a:lnTo>
                    <a:pt x="1361726" y="223458"/>
                  </a:lnTo>
                  <a:lnTo>
                    <a:pt x="1365615" y="227475"/>
                  </a:lnTo>
                  <a:lnTo>
                    <a:pt x="1365615" y="237940"/>
                  </a:lnTo>
                  <a:lnTo>
                    <a:pt x="1361298" y="241625"/>
                  </a:lnTo>
                  <a:close/>
                </a:path>
                <a:path w="2450465" h="556260">
                  <a:moveTo>
                    <a:pt x="1404848" y="241625"/>
                  </a:moveTo>
                  <a:lnTo>
                    <a:pt x="1398143" y="241625"/>
                  </a:lnTo>
                  <a:lnTo>
                    <a:pt x="1395932" y="240777"/>
                  </a:lnTo>
                  <a:lnTo>
                    <a:pt x="1394113" y="238935"/>
                  </a:lnTo>
                  <a:lnTo>
                    <a:pt x="1388655" y="233149"/>
                  </a:lnTo>
                  <a:lnTo>
                    <a:pt x="1392579" y="223347"/>
                  </a:lnTo>
                  <a:lnTo>
                    <a:pt x="1400390" y="223347"/>
                  </a:lnTo>
                  <a:lnTo>
                    <a:pt x="1405205" y="223458"/>
                  </a:lnTo>
                  <a:lnTo>
                    <a:pt x="1409200" y="227475"/>
                  </a:lnTo>
                  <a:lnTo>
                    <a:pt x="1409200" y="237940"/>
                  </a:lnTo>
                  <a:lnTo>
                    <a:pt x="1404848" y="241625"/>
                  </a:lnTo>
                  <a:close/>
                </a:path>
                <a:path w="2450465" h="556260">
                  <a:moveTo>
                    <a:pt x="1448327" y="241625"/>
                  </a:moveTo>
                  <a:lnTo>
                    <a:pt x="1441622" y="241625"/>
                  </a:lnTo>
                  <a:lnTo>
                    <a:pt x="1439411" y="240777"/>
                  </a:lnTo>
                  <a:lnTo>
                    <a:pt x="1437591" y="238935"/>
                  </a:lnTo>
                  <a:lnTo>
                    <a:pt x="1432134" y="233149"/>
                  </a:lnTo>
                  <a:lnTo>
                    <a:pt x="1436058" y="223347"/>
                  </a:lnTo>
                  <a:lnTo>
                    <a:pt x="1443869" y="223347"/>
                  </a:lnTo>
                  <a:lnTo>
                    <a:pt x="1448684" y="223458"/>
                  </a:lnTo>
                  <a:lnTo>
                    <a:pt x="1452715" y="227475"/>
                  </a:lnTo>
                  <a:lnTo>
                    <a:pt x="1452715" y="237940"/>
                  </a:lnTo>
                  <a:lnTo>
                    <a:pt x="1448327" y="241625"/>
                  </a:lnTo>
                  <a:close/>
                </a:path>
                <a:path w="2450465" h="556260">
                  <a:moveTo>
                    <a:pt x="1491806" y="241625"/>
                  </a:moveTo>
                  <a:lnTo>
                    <a:pt x="1485101" y="241625"/>
                  </a:lnTo>
                  <a:lnTo>
                    <a:pt x="1482889" y="240777"/>
                  </a:lnTo>
                  <a:lnTo>
                    <a:pt x="1481106" y="238935"/>
                  </a:lnTo>
                  <a:lnTo>
                    <a:pt x="1475613" y="233149"/>
                  </a:lnTo>
                  <a:lnTo>
                    <a:pt x="1479537" y="223347"/>
                  </a:lnTo>
                  <a:lnTo>
                    <a:pt x="1487347" y="223347"/>
                  </a:lnTo>
                  <a:lnTo>
                    <a:pt x="1492270" y="223458"/>
                  </a:lnTo>
                  <a:lnTo>
                    <a:pt x="1496193" y="227475"/>
                  </a:lnTo>
                  <a:lnTo>
                    <a:pt x="1496193" y="237940"/>
                  </a:lnTo>
                  <a:lnTo>
                    <a:pt x="1491806" y="241625"/>
                  </a:lnTo>
                  <a:close/>
                </a:path>
                <a:path w="2450465" h="556260">
                  <a:moveTo>
                    <a:pt x="1535285" y="241625"/>
                  </a:moveTo>
                  <a:lnTo>
                    <a:pt x="1528615" y="241625"/>
                  </a:lnTo>
                  <a:lnTo>
                    <a:pt x="1526439" y="240777"/>
                  </a:lnTo>
                  <a:lnTo>
                    <a:pt x="1524691" y="238935"/>
                  </a:lnTo>
                  <a:lnTo>
                    <a:pt x="1519092" y="233149"/>
                  </a:lnTo>
                  <a:lnTo>
                    <a:pt x="1523015" y="223347"/>
                  </a:lnTo>
                  <a:lnTo>
                    <a:pt x="1530826" y="223347"/>
                  </a:lnTo>
                  <a:lnTo>
                    <a:pt x="1535748" y="223458"/>
                  </a:lnTo>
                  <a:lnTo>
                    <a:pt x="1539672" y="227475"/>
                  </a:lnTo>
                  <a:lnTo>
                    <a:pt x="1539672" y="237940"/>
                  </a:lnTo>
                  <a:lnTo>
                    <a:pt x="1535285" y="241625"/>
                  </a:lnTo>
                  <a:close/>
                </a:path>
                <a:path w="2450465" h="556260">
                  <a:moveTo>
                    <a:pt x="1578763" y="241625"/>
                  </a:moveTo>
                  <a:lnTo>
                    <a:pt x="1572094" y="241625"/>
                  </a:lnTo>
                  <a:lnTo>
                    <a:pt x="1569918" y="240777"/>
                  </a:lnTo>
                  <a:lnTo>
                    <a:pt x="1568170" y="238935"/>
                  </a:lnTo>
                  <a:lnTo>
                    <a:pt x="1562570" y="233149"/>
                  </a:lnTo>
                  <a:lnTo>
                    <a:pt x="1566494" y="223347"/>
                  </a:lnTo>
                  <a:lnTo>
                    <a:pt x="1574305" y="223347"/>
                  </a:lnTo>
                  <a:lnTo>
                    <a:pt x="1579227" y="223458"/>
                  </a:lnTo>
                  <a:lnTo>
                    <a:pt x="1583151" y="227475"/>
                  </a:lnTo>
                  <a:lnTo>
                    <a:pt x="1583151" y="237940"/>
                  </a:lnTo>
                  <a:lnTo>
                    <a:pt x="1578763" y="241625"/>
                  </a:lnTo>
                  <a:close/>
                </a:path>
                <a:path w="2450465" h="556260">
                  <a:moveTo>
                    <a:pt x="1622242" y="241625"/>
                  </a:moveTo>
                  <a:lnTo>
                    <a:pt x="1615572" y="241625"/>
                  </a:lnTo>
                  <a:lnTo>
                    <a:pt x="1613397" y="240777"/>
                  </a:lnTo>
                  <a:lnTo>
                    <a:pt x="1611649" y="238935"/>
                  </a:lnTo>
                  <a:lnTo>
                    <a:pt x="1606049" y="233149"/>
                  </a:lnTo>
                  <a:lnTo>
                    <a:pt x="1609972" y="223347"/>
                  </a:lnTo>
                  <a:lnTo>
                    <a:pt x="1617890" y="223347"/>
                  </a:lnTo>
                  <a:lnTo>
                    <a:pt x="1622706" y="223458"/>
                  </a:lnTo>
                  <a:lnTo>
                    <a:pt x="1626630" y="227475"/>
                  </a:lnTo>
                  <a:lnTo>
                    <a:pt x="1626630" y="237940"/>
                  </a:lnTo>
                  <a:lnTo>
                    <a:pt x="1622242" y="241625"/>
                  </a:lnTo>
                  <a:close/>
                </a:path>
                <a:path w="2450465" h="556260">
                  <a:moveTo>
                    <a:pt x="1234965" y="275195"/>
                  </a:moveTo>
                  <a:lnTo>
                    <a:pt x="1231397" y="272984"/>
                  </a:lnTo>
                  <a:lnTo>
                    <a:pt x="1227688" y="270810"/>
                  </a:lnTo>
                  <a:lnTo>
                    <a:pt x="1223908" y="268710"/>
                  </a:lnTo>
                  <a:lnTo>
                    <a:pt x="1224692" y="268489"/>
                  </a:lnTo>
                  <a:lnTo>
                    <a:pt x="1225583" y="268378"/>
                  </a:lnTo>
                  <a:lnTo>
                    <a:pt x="1230363" y="268378"/>
                  </a:lnTo>
                  <a:lnTo>
                    <a:pt x="1233965" y="271142"/>
                  </a:lnTo>
                  <a:lnTo>
                    <a:pt x="1234965" y="275195"/>
                  </a:lnTo>
                  <a:close/>
                </a:path>
                <a:path w="2450465" h="556260">
                  <a:moveTo>
                    <a:pt x="1612433" y="284555"/>
                  </a:moveTo>
                  <a:lnTo>
                    <a:pt x="1610294" y="282934"/>
                  </a:lnTo>
                  <a:lnTo>
                    <a:pt x="1609081" y="280281"/>
                  </a:lnTo>
                  <a:lnTo>
                    <a:pt x="1609081" y="272284"/>
                  </a:lnTo>
                  <a:lnTo>
                    <a:pt x="1613183" y="268341"/>
                  </a:lnTo>
                  <a:lnTo>
                    <a:pt x="1618676" y="268341"/>
                  </a:lnTo>
                  <a:lnTo>
                    <a:pt x="1619531" y="268452"/>
                  </a:lnTo>
                  <a:lnTo>
                    <a:pt x="1620351" y="268710"/>
                  </a:lnTo>
                  <a:lnTo>
                    <a:pt x="1617462" y="273795"/>
                  </a:lnTo>
                  <a:lnTo>
                    <a:pt x="1614787" y="279101"/>
                  </a:lnTo>
                  <a:lnTo>
                    <a:pt x="1612433" y="284555"/>
                  </a:lnTo>
                  <a:close/>
                </a:path>
                <a:path w="2450465" h="556260">
                  <a:moveTo>
                    <a:pt x="1969430" y="286471"/>
                  </a:moveTo>
                  <a:lnTo>
                    <a:pt x="1964044" y="286471"/>
                  </a:lnTo>
                  <a:lnTo>
                    <a:pt x="1962260" y="285919"/>
                  </a:lnTo>
                  <a:lnTo>
                    <a:pt x="1960726" y="284776"/>
                  </a:lnTo>
                  <a:lnTo>
                    <a:pt x="1959585" y="281865"/>
                  </a:lnTo>
                  <a:lnTo>
                    <a:pt x="1958372" y="278991"/>
                  </a:lnTo>
                  <a:lnTo>
                    <a:pt x="1957124" y="276227"/>
                  </a:lnTo>
                  <a:lnTo>
                    <a:pt x="1957695" y="271731"/>
                  </a:lnTo>
                  <a:lnTo>
                    <a:pt x="1961369" y="268378"/>
                  </a:lnTo>
                  <a:lnTo>
                    <a:pt x="1965863" y="268378"/>
                  </a:lnTo>
                  <a:lnTo>
                    <a:pt x="1971783" y="268268"/>
                  </a:lnTo>
                  <a:lnTo>
                    <a:pt x="1976028" y="274385"/>
                  </a:lnTo>
                  <a:lnTo>
                    <a:pt x="1974245" y="280133"/>
                  </a:lnTo>
                  <a:lnTo>
                    <a:pt x="1972961" y="284113"/>
                  </a:lnTo>
                  <a:lnTo>
                    <a:pt x="1969430" y="286471"/>
                  </a:lnTo>
                  <a:close/>
                </a:path>
                <a:path w="2450465" h="556260">
                  <a:moveTo>
                    <a:pt x="2013800" y="286545"/>
                  </a:moveTo>
                  <a:lnTo>
                    <a:pt x="2007095" y="286545"/>
                  </a:lnTo>
                  <a:lnTo>
                    <a:pt x="2004883" y="285698"/>
                  </a:lnTo>
                  <a:lnTo>
                    <a:pt x="2003064" y="283855"/>
                  </a:lnTo>
                  <a:lnTo>
                    <a:pt x="1997607" y="278070"/>
                  </a:lnTo>
                  <a:lnTo>
                    <a:pt x="2001530" y="268378"/>
                  </a:lnTo>
                  <a:lnTo>
                    <a:pt x="2014157" y="268378"/>
                  </a:lnTo>
                  <a:lnTo>
                    <a:pt x="2018151" y="272395"/>
                  </a:lnTo>
                  <a:lnTo>
                    <a:pt x="2018151" y="282860"/>
                  </a:lnTo>
                  <a:lnTo>
                    <a:pt x="2013800" y="286545"/>
                  </a:lnTo>
                  <a:close/>
                </a:path>
                <a:path w="2450465" h="556260">
                  <a:moveTo>
                    <a:pt x="2057279" y="286545"/>
                  </a:moveTo>
                  <a:lnTo>
                    <a:pt x="2050573" y="286545"/>
                  </a:lnTo>
                  <a:lnTo>
                    <a:pt x="2048362" y="285698"/>
                  </a:lnTo>
                  <a:lnTo>
                    <a:pt x="2046543" y="283855"/>
                  </a:lnTo>
                  <a:lnTo>
                    <a:pt x="2041086" y="278070"/>
                  </a:lnTo>
                  <a:lnTo>
                    <a:pt x="2045009" y="268378"/>
                  </a:lnTo>
                  <a:lnTo>
                    <a:pt x="2057635" y="268378"/>
                  </a:lnTo>
                  <a:lnTo>
                    <a:pt x="2061665" y="272395"/>
                  </a:lnTo>
                  <a:lnTo>
                    <a:pt x="2061665" y="282860"/>
                  </a:lnTo>
                  <a:lnTo>
                    <a:pt x="2057279" y="286545"/>
                  </a:lnTo>
                  <a:close/>
                </a:path>
                <a:path w="2450465" h="556260">
                  <a:moveTo>
                    <a:pt x="2100757" y="286545"/>
                  </a:moveTo>
                  <a:lnTo>
                    <a:pt x="2094051" y="286545"/>
                  </a:lnTo>
                  <a:lnTo>
                    <a:pt x="2091840" y="285698"/>
                  </a:lnTo>
                  <a:lnTo>
                    <a:pt x="2090057" y="283855"/>
                  </a:lnTo>
                  <a:lnTo>
                    <a:pt x="2084564" y="278070"/>
                  </a:lnTo>
                  <a:lnTo>
                    <a:pt x="2088487" y="268378"/>
                  </a:lnTo>
                  <a:lnTo>
                    <a:pt x="2101221" y="268378"/>
                  </a:lnTo>
                  <a:lnTo>
                    <a:pt x="2105145" y="272395"/>
                  </a:lnTo>
                  <a:lnTo>
                    <a:pt x="2105145" y="282860"/>
                  </a:lnTo>
                  <a:lnTo>
                    <a:pt x="2100757" y="286545"/>
                  </a:lnTo>
                  <a:close/>
                </a:path>
                <a:path w="2450465" h="556260">
                  <a:moveTo>
                    <a:pt x="2144236" y="286545"/>
                  </a:moveTo>
                  <a:lnTo>
                    <a:pt x="2137566" y="286545"/>
                  </a:lnTo>
                  <a:lnTo>
                    <a:pt x="2135390" y="285698"/>
                  </a:lnTo>
                  <a:lnTo>
                    <a:pt x="2133643" y="283855"/>
                  </a:lnTo>
                  <a:lnTo>
                    <a:pt x="2128043" y="278070"/>
                  </a:lnTo>
                  <a:lnTo>
                    <a:pt x="2131966" y="268378"/>
                  </a:lnTo>
                  <a:lnTo>
                    <a:pt x="2144700" y="268378"/>
                  </a:lnTo>
                  <a:lnTo>
                    <a:pt x="2148623" y="272395"/>
                  </a:lnTo>
                  <a:lnTo>
                    <a:pt x="2148623" y="282860"/>
                  </a:lnTo>
                  <a:lnTo>
                    <a:pt x="2144236" y="286545"/>
                  </a:lnTo>
                  <a:close/>
                </a:path>
                <a:path w="2450465" h="556260">
                  <a:moveTo>
                    <a:pt x="2187715" y="286545"/>
                  </a:moveTo>
                  <a:lnTo>
                    <a:pt x="2181045" y="286545"/>
                  </a:lnTo>
                  <a:lnTo>
                    <a:pt x="2178870" y="285698"/>
                  </a:lnTo>
                  <a:lnTo>
                    <a:pt x="2177122" y="283855"/>
                  </a:lnTo>
                  <a:lnTo>
                    <a:pt x="2171522" y="278070"/>
                  </a:lnTo>
                  <a:lnTo>
                    <a:pt x="2175445" y="268378"/>
                  </a:lnTo>
                  <a:lnTo>
                    <a:pt x="2188178" y="268378"/>
                  </a:lnTo>
                  <a:lnTo>
                    <a:pt x="2192101" y="272395"/>
                  </a:lnTo>
                  <a:lnTo>
                    <a:pt x="2192101" y="282860"/>
                  </a:lnTo>
                  <a:lnTo>
                    <a:pt x="2187715" y="286545"/>
                  </a:lnTo>
                  <a:close/>
                </a:path>
                <a:path w="2450465" h="556260">
                  <a:moveTo>
                    <a:pt x="2231265" y="286545"/>
                  </a:moveTo>
                  <a:lnTo>
                    <a:pt x="2224595" y="286545"/>
                  </a:lnTo>
                  <a:lnTo>
                    <a:pt x="2222383" y="285698"/>
                  </a:lnTo>
                  <a:lnTo>
                    <a:pt x="2215001" y="278070"/>
                  </a:lnTo>
                  <a:lnTo>
                    <a:pt x="2218924" y="268378"/>
                  </a:lnTo>
                  <a:lnTo>
                    <a:pt x="2231657" y="268378"/>
                  </a:lnTo>
                  <a:lnTo>
                    <a:pt x="2235580" y="272395"/>
                  </a:lnTo>
                  <a:lnTo>
                    <a:pt x="2235580" y="282860"/>
                  </a:lnTo>
                  <a:lnTo>
                    <a:pt x="2231265" y="286545"/>
                  </a:lnTo>
                  <a:close/>
                </a:path>
                <a:path w="2450465" h="556260">
                  <a:moveTo>
                    <a:pt x="2274744" y="286545"/>
                  </a:moveTo>
                  <a:lnTo>
                    <a:pt x="2268073" y="286545"/>
                  </a:lnTo>
                  <a:lnTo>
                    <a:pt x="2265862" y="285698"/>
                  </a:lnTo>
                  <a:lnTo>
                    <a:pt x="2258479" y="278070"/>
                  </a:lnTo>
                  <a:lnTo>
                    <a:pt x="2262509" y="268378"/>
                  </a:lnTo>
                  <a:lnTo>
                    <a:pt x="2275136" y="268378"/>
                  </a:lnTo>
                  <a:lnTo>
                    <a:pt x="2279059" y="272395"/>
                  </a:lnTo>
                  <a:lnTo>
                    <a:pt x="2279059" y="282860"/>
                  </a:lnTo>
                  <a:lnTo>
                    <a:pt x="2274744" y="286545"/>
                  </a:lnTo>
                  <a:close/>
                </a:path>
                <a:path w="2450465" h="556260">
                  <a:moveTo>
                    <a:pt x="2318294" y="286545"/>
                  </a:moveTo>
                  <a:lnTo>
                    <a:pt x="2311552" y="286545"/>
                  </a:lnTo>
                  <a:lnTo>
                    <a:pt x="2309340" y="285698"/>
                  </a:lnTo>
                  <a:lnTo>
                    <a:pt x="2307558" y="283855"/>
                  </a:lnTo>
                  <a:lnTo>
                    <a:pt x="2302065" y="278070"/>
                  </a:lnTo>
                  <a:lnTo>
                    <a:pt x="2305988" y="268378"/>
                  </a:lnTo>
                  <a:lnTo>
                    <a:pt x="2318615" y="268378"/>
                  </a:lnTo>
                  <a:lnTo>
                    <a:pt x="2322645" y="272395"/>
                  </a:lnTo>
                  <a:lnTo>
                    <a:pt x="2322645" y="282860"/>
                  </a:lnTo>
                  <a:lnTo>
                    <a:pt x="2318294" y="286545"/>
                  </a:lnTo>
                  <a:close/>
                </a:path>
                <a:path w="2450465" h="556260">
                  <a:moveTo>
                    <a:pt x="2361772" y="286545"/>
                  </a:moveTo>
                  <a:lnTo>
                    <a:pt x="2355031" y="286545"/>
                  </a:lnTo>
                  <a:lnTo>
                    <a:pt x="2352820" y="285698"/>
                  </a:lnTo>
                  <a:lnTo>
                    <a:pt x="2351036" y="283855"/>
                  </a:lnTo>
                  <a:lnTo>
                    <a:pt x="2345544" y="278070"/>
                  </a:lnTo>
                  <a:lnTo>
                    <a:pt x="2349467" y="268378"/>
                  </a:lnTo>
                  <a:lnTo>
                    <a:pt x="2362093" y="268378"/>
                  </a:lnTo>
                  <a:lnTo>
                    <a:pt x="2366123" y="272395"/>
                  </a:lnTo>
                  <a:lnTo>
                    <a:pt x="2366123" y="282860"/>
                  </a:lnTo>
                  <a:lnTo>
                    <a:pt x="2361772" y="286545"/>
                  </a:lnTo>
                  <a:close/>
                </a:path>
                <a:path w="2450465" h="556260">
                  <a:moveTo>
                    <a:pt x="2405251" y="286545"/>
                  </a:moveTo>
                  <a:lnTo>
                    <a:pt x="2398509" y="286545"/>
                  </a:lnTo>
                  <a:lnTo>
                    <a:pt x="2396298" y="285698"/>
                  </a:lnTo>
                  <a:lnTo>
                    <a:pt x="2394515" y="283855"/>
                  </a:lnTo>
                  <a:lnTo>
                    <a:pt x="2389022" y="278070"/>
                  </a:lnTo>
                  <a:lnTo>
                    <a:pt x="2392945" y="268378"/>
                  </a:lnTo>
                  <a:lnTo>
                    <a:pt x="2405679" y="268378"/>
                  </a:lnTo>
                  <a:lnTo>
                    <a:pt x="2409602" y="272395"/>
                  </a:lnTo>
                  <a:lnTo>
                    <a:pt x="2409602" y="282860"/>
                  </a:lnTo>
                  <a:lnTo>
                    <a:pt x="2405251" y="286545"/>
                  </a:lnTo>
                  <a:close/>
                </a:path>
                <a:path w="2450465" h="556260">
                  <a:moveTo>
                    <a:pt x="186982" y="286545"/>
                  </a:moveTo>
                  <a:lnTo>
                    <a:pt x="180276" y="286545"/>
                  </a:lnTo>
                  <a:lnTo>
                    <a:pt x="178029" y="285734"/>
                  </a:lnTo>
                  <a:lnTo>
                    <a:pt x="170646" y="278070"/>
                  </a:lnTo>
                  <a:lnTo>
                    <a:pt x="174676" y="268378"/>
                  </a:lnTo>
                  <a:lnTo>
                    <a:pt x="187303" y="268378"/>
                  </a:lnTo>
                  <a:lnTo>
                    <a:pt x="191190" y="272395"/>
                  </a:lnTo>
                  <a:lnTo>
                    <a:pt x="191333" y="277369"/>
                  </a:lnTo>
                  <a:lnTo>
                    <a:pt x="191333" y="282934"/>
                  </a:lnTo>
                  <a:lnTo>
                    <a:pt x="186982" y="286545"/>
                  </a:lnTo>
                  <a:close/>
                </a:path>
                <a:path w="2450465" h="556260">
                  <a:moveTo>
                    <a:pt x="230460" y="286545"/>
                  </a:moveTo>
                  <a:lnTo>
                    <a:pt x="223755" y="286545"/>
                  </a:lnTo>
                  <a:lnTo>
                    <a:pt x="221508" y="285734"/>
                  </a:lnTo>
                  <a:lnTo>
                    <a:pt x="219689" y="283855"/>
                  </a:lnTo>
                  <a:lnTo>
                    <a:pt x="214232" y="278070"/>
                  </a:lnTo>
                  <a:lnTo>
                    <a:pt x="218155" y="268378"/>
                  </a:lnTo>
                  <a:lnTo>
                    <a:pt x="230781" y="268378"/>
                  </a:lnTo>
                  <a:lnTo>
                    <a:pt x="234812" y="272395"/>
                  </a:lnTo>
                  <a:lnTo>
                    <a:pt x="234812" y="282934"/>
                  </a:lnTo>
                  <a:lnTo>
                    <a:pt x="230460" y="286545"/>
                  </a:lnTo>
                  <a:close/>
                </a:path>
                <a:path w="2450465" h="556260">
                  <a:moveTo>
                    <a:pt x="273939" y="286545"/>
                  </a:moveTo>
                  <a:lnTo>
                    <a:pt x="267234" y="286545"/>
                  </a:lnTo>
                  <a:lnTo>
                    <a:pt x="264987" y="285734"/>
                  </a:lnTo>
                  <a:lnTo>
                    <a:pt x="257710" y="278070"/>
                  </a:lnTo>
                  <a:lnTo>
                    <a:pt x="261634" y="268378"/>
                  </a:lnTo>
                  <a:lnTo>
                    <a:pt x="274367" y="268378"/>
                  </a:lnTo>
                  <a:lnTo>
                    <a:pt x="278291" y="272395"/>
                  </a:lnTo>
                  <a:lnTo>
                    <a:pt x="278291" y="282934"/>
                  </a:lnTo>
                  <a:lnTo>
                    <a:pt x="273939" y="286545"/>
                  </a:lnTo>
                  <a:close/>
                </a:path>
                <a:path w="2450465" h="556260">
                  <a:moveTo>
                    <a:pt x="317418" y="286545"/>
                  </a:moveTo>
                  <a:lnTo>
                    <a:pt x="310748" y="286545"/>
                  </a:lnTo>
                  <a:lnTo>
                    <a:pt x="308572" y="285734"/>
                  </a:lnTo>
                  <a:lnTo>
                    <a:pt x="306789" y="283855"/>
                  </a:lnTo>
                  <a:lnTo>
                    <a:pt x="301189" y="278070"/>
                  </a:lnTo>
                  <a:lnTo>
                    <a:pt x="305113" y="268378"/>
                  </a:lnTo>
                  <a:lnTo>
                    <a:pt x="317846" y="268378"/>
                  </a:lnTo>
                  <a:lnTo>
                    <a:pt x="321769" y="272395"/>
                  </a:lnTo>
                  <a:lnTo>
                    <a:pt x="321769" y="282934"/>
                  </a:lnTo>
                  <a:lnTo>
                    <a:pt x="317418" y="286545"/>
                  </a:lnTo>
                  <a:close/>
                </a:path>
                <a:path w="2450465" h="556260">
                  <a:moveTo>
                    <a:pt x="360897" y="286545"/>
                  </a:moveTo>
                  <a:lnTo>
                    <a:pt x="354227" y="286545"/>
                  </a:lnTo>
                  <a:lnTo>
                    <a:pt x="352051" y="285734"/>
                  </a:lnTo>
                  <a:lnTo>
                    <a:pt x="350268" y="283855"/>
                  </a:lnTo>
                  <a:lnTo>
                    <a:pt x="344668" y="278070"/>
                  </a:lnTo>
                  <a:lnTo>
                    <a:pt x="348591" y="268378"/>
                  </a:lnTo>
                  <a:lnTo>
                    <a:pt x="361324" y="268378"/>
                  </a:lnTo>
                  <a:lnTo>
                    <a:pt x="365248" y="272395"/>
                  </a:lnTo>
                  <a:lnTo>
                    <a:pt x="365248" y="282934"/>
                  </a:lnTo>
                  <a:lnTo>
                    <a:pt x="360897" y="286545"/>
                  </a:lnTo>
                  <a:close/>
                </a:path>
                <a:path w="2450465" h="556260">
                  <a:moveTo>
                    <a:pt x="404375" y="286545"/>
                  </a:moveTo>
                  <a:lnTo>
                    <a:pt x="397705" y="286545"/>
                  </a:lnTo>
                  <a:lnTo>
                    <a:pt x="395530" y="285734"/>
                  </a:lnTo>
                  <a:lnTo>
                    <a:pt x="393746" y="283855"/>
                  </a:lnTo>
                  <a:lnTo>
                    <a:pt x="388147" y="278070"/>
                  </a:lnTo>
                  <a:lnTo>
                    <a:pt x="392070" y="268378"/>
                  </a:lnTo>
                  <a:lnTo>
                    <a:pt x="404803" y="268378"/>
                  </a:lnTo>
                  <a:lnTo>
                    <a:pt x="408727" y="272395"/>
                  </a:lnTo>
                  <a:lnTo>
                    <a:pt x="408727" y="282934"/>
                  </a:lnTo>
                  <a:lnTo>
                    <a:pt x="404375" y="286545"/>
                  </a:lnTo>
                  <a:close/>
                </a:path>
                <a:path w="2450465" h="556260">
                  <a:moveTo>
                    <a:pt x="447925" y="286545"/>
                  </a:moveTo>
                  <a:lnTo>
                    <a:pt x="441255" y="286545"/>
                  </a:lnTo>
                  <a:lnTo>
                    <a:pt x="439044" y="285734"/>
                  </a:lnTo>
                  <a:lnTo>
                    <a:pt x="431625" y="278070"/>
                  </a:lnTo>
                  <a:lnTo>
                    <a:pt x="435549" y="268378"/>
                  </a:lnTo>
                  <a:lnTo>
                    <a:pt x="448282" y="268378"/>
                  </a:lnTo>
                  <a:lnTo>
                    <a:pt x="452205" y="272395"/>
                  </a:lnTo>
                  <a:lnTo>
                    <a:pt x="452205" y="282934"/>
                  </a:lnTo>
                  <a:lnTo>
                    <a:pt x="447925" y="286545"/>
                  </a:lnTo>
                  <a:close/>
                </a:path>
                <a:path w="2450465" h="556260">
                  <a:moveTo>
                    <a:pt x="491440" y="286545"/>
                  </a:moveTo>
                  <a:lnTo>
                    <a:pt x="484734" y="286545"/>
                  </a:lnTo>
                  <a:lnTo>
                    <a:pt x="482523" y="285734"/>
                  </a:lnTo>
                  <a:lnTo>
                    <a:pt x="475104" y="278070"/>
                  </a:lnTo>
                  <a:lnTo>
                    <a:pt x="479134" y="268378"/>
                  </a:lnTo>
                  <a:lnTo>
                    <a:pt x="491761" y="268378"/>
                  </a:lnTo>
                  <a:lnTo>
                    <a:pt x="495791" y="272395"/>
                  </a:lnTo>
                  <a:lnTo>
                    <a:pt x="495791" y="282934"/>
                  </a:lnTo>
                  <a:lnTo>
                    <a:pt x="491440" y="286545"/>
                  </a:lnTo>
                  <a:close/>
                </a:path>
                <a:path w="2450465" h="556260">
                  <a:moveTo>
                    <a:pt x="534918" y="286545"/>
                  </a:moveTo>
                  <a:lnTo>
                    <a:pt x="528213" y="286545"/>
                  </a:lnTo>
                  <a:lnTo>
                    <a:pt x="526001" y="285734"/>
                  </a:lnTo>
                  <a:lnTo>
                    <a:pt x="524182" y="283855"/>
                  </a:lnTo>
                  <a:lnTo>
                    <a:pt x="518690" y="278070"/>
                  </a:lnTo>
                  <a:lnTo>
                    <a:pt x="522613" y="268378"/>
                  </a:lnTo>
                  <a:lnTo>
                    <a:pt x="535239" y="268378"/>
                  </a:lnTo>
                  <a:lnTo>
                    <a:pt x="539270" y="272395"/>
                  </a:lnTo>
                  <a:lnTo>
                    <a:pt x="539270" y="282934"/>
                  </a:lnTo>
                  <a:lnTo>
                    <a:pt x="534918" y="286545"/>
                  </a:lnTo>
                  <a:close/>
                </a:path>
                <a:path w="2450465" h="556260">
                  <a:moveTo>
                    <a:pt x="578433" y="286545"/>
                  </a:moveTo>
                  <a:lnTo>
                    <a:pt x="571692" y="286545"/>
                  </a:lnTo>
                  <a:lnTo>
                    <a:pt x="569480" y="285734"/>
                  </a:lnTo>
                  <a:lnTo>
                    <a:pt x="567661" y="283855"/>
                  </a:lnTo>
                  <a:lnTo>
                    <a:pt x="562168" y="278070"/>
                  </a:lnTo>
                  <a:lnTo>
                    <a:pt x="566092" y="268378"/>
                  </a:lnTo>
                  <a:lnTo>
                    <a:pt x="578825" y="268378"/>
                  </a:lnTo>
                  <a:lnTo>
                    <a:pt x="582748" y="272395"/>
                  </a:lnTo>
                  <a:lnTo>
                    <a:pt x="582748" y="282934"/>
                  </a:lnTo>
                  <a:lnTo>
                    <a:pt x="578433" y="286545"/>
                  </a:lnTo>
                  <a:close/>
                </a:path>
                <a:path w="2450465" h="556260">
                  <a:moveTo>
                    <a:pt x="621912" y="286545"/>
                  </a:moveTo>
                  <a:lnTo>
                    <a:pt x="615242" y="286545"/>
                  </a:lnTo>
                  <a:lnTo>
                    <a:pt x="613030" y="285734"/>
                  </a:lnTo>
                  <a:lnTo>
                    <a:pt x="611247" y="283855"/>
                  </a:lnTo>
                  <a:lnTo>
                    <a:pt x="605683" y="278070"/>
                  </a:lnTo>
                  <a:lnTo>
                    <a:pt x="609570" y="268378"/>
                  </a:lnTo>
                  <a:lnTo>
                    <a:pt x="622304" y="268378"/>
                  </a:lnTo>
                  <a:lnTo>
                    <a:pt x="626227" y="272395"/>
                  </a:lnTo>
                  <a:lnTo>
                    <a:pt x="626227" y="282934"/>
                  </a:lnTo>
                  <a:lnTo>
                    <a:pt x="621912" y="286545"/>
                  </a:lnTo>
                  <a:close/>
                </a:path>
                <a:path w="2450465" h="556260">
                  <a:moveTo>
                    <a:pt x="665390" y="286545"/>
                  </a:moveTo>
                  <a:lnTo>
                    <a:pt x="658720" y="286545"/>
                  </a:lnTo>
                  <a:lnTo>
                    <a:pt x="656509" y="285734"/>
                  </a:lnTo>
                  <a:lnTo>
                    <a:pt x="654726" y="283855"/>
                  </a:lnTo>
                  <a:lnTo>
                    <a:pt x="649161" y="278070"/>
                  </a:lnTo>
                  <a:lnTo>
                    <a:pt x="653049" y="268378"/>
                  </a:lnTo>
                  <a:lnTo>
                    <a:pt x="665818" y="268378"/>
                  </a:lnTo>
                  <a:lnTo>
                    <a:pt x="669706" y="272395"/>
                  </a:lnTo>
                  <a:lnTo>
                    <a:pt x="669706" y="282934"/>
                  </a:lnTo>
                  <a:lnTo>
                    <a:pt x="665390" y="286545"/>
                  </a:lnTo>
                  <a:close/>
                </a:path>
                <a:path w="2450465" h="556260">
                  <a:moveTo>
                    <a:pt x="708869" y="286545"/>
                  </a:moveTo>
                  <a:lnTo>
                    <a:pt x="702199" y="286545"/>
                  </a:lnTo>
                  <a:lnTo>
                    <a:pt x="699987" y="285734"/>
                  </a:lnTo>
                  <a:lnTo>
                    <a:pt x="698204" y="283855"/>
                  </a:lnTo>
                  <a:lnTo>
                    <a:pt x="692640" y="278070"/>
                  </a:lnTo>
                  <a:lnTo>
                    <a:pt x="696528" y="268378"/>
                  </a:lnTo>
                  <a:lnTo>
                    <a:pt x="709297" y="268378"/>
                  </a:lnTo>
                  <a:lnTo>
                    <a:pt x="713185" y="272395"/>
                  </a:lnTo>
                  <a:lnTo>
                    <a:pt x="713185" y="282934"/>
                  </a:lnTo>
                  <a:lnTo>
                    <a:pt x="708869" y="286545"/>
                  </a:lnTo>
                  <a:close/>
                </a:path>
                <a:path w="2450465" h="556260">
                  <a:moveTo>
                    <a:pt x="752383" y="286545"/>
                  </a:moveTo>
                  <a:lnTo>
                    <a:pt x="745713" y="286545"/>
                  </a:lnTo>
                  <a:lnTo>
                    <a:pt x="743502" y="285734"/>
                  </a:lnTo>
                  <a:lnTo>
                    <a:pt x="736119" y="278070"/>
                  </a:lnTo>
                  <a:lnTo>
                    <a:pt x="740006" y="268378"/>
                  </a:lnTo>
                  <a:lnTo>
                    <a:pt x="752775" y="268378"/>
                  </a:lnTo>
                  <a:lnTo>
                    <a:pt x="756663" y="272395"/>
                  </a:lnTo>
                  <a:lnTo>
                    <a:pt x="756663" y="282934"/>
                  </a:lnTo>
                  <a:lnTo>
                    <a:pt x="752383" y="286545"/>
                  </a:lnTo>
                  <a:close/>
                </a:path>
                <a:path w="2450465" h="556260">
                  <a:moveTo>
                    <a:pt x="795933" y="286545"/>
                  </a:moveTo>
                  <a:lnTo>
                    <a:pt x="789228" y="286545"/>
                  </a:lnTo>
                  <a:lnTo>
                    <a:pt x="786980" y="285734"/>
                  </a:lnTo>
                  <a:lnTo>
                    <a:pt x="785162" y="283855"/>
                  </a:lnTo>
                  <a:lnTo>
                    <a:pt x="779705" y="278070"/>
                  </a:lnTo>
                  <a:lnTo>
                    <a:pt x="783628" y="268378"/>
                  </a:lnTo>
                  <a:lnTo>
                    <a:pt x="796254" y="268378"/>
                  </a:lnTo>
                  <a:lnTo>
                    <a:pt x="800249" y="272395"/>
                  </a:lnTo>
                  <a:lnTo>
                    <a:pt x="800249" y="282934"/>
                  </a:lnTo>
                  <a:lnTo>
                    <a:pt x="795933" y="286545"/>
                  </a:lnTo>
                  <a:close/>
                </a:path>
                <a:path w="2450465" h="556260">
                  <a:moveTo>
                    <a:pt x="839412" y="286545"/>
                  </a:moveTo>
                  <a:lnTo>
                    <a:pt x="832706" y="286545"/>
                  </a:lnTo>
                  <a:lnTo>
                    <a:pt x="830459" y="285734"/>
                  </a:lnTo>
                  <a:lnTo>
                    <a:pt x="828640" y="283855"/>
                  </a:lnTo>
                  <a:lnTo>
                    <a:pt x="823183" y="278070"/>
                  </a:lnTo>
                  <a:lnTo>
                    <a:pt x="827107" y="268378"/>
                  </a:lnTo>
                  <a:lnTo>
                    <a:pt x="839733" y="268378"/>
                  </a:lnTo>
                  <a:lnTo>
                    <a:pt x="843763" y="272395"/>
                  </a:lnTo>
                  <a:lnTo>
                    <a:pt x="843763" y="282934"/>
                  </a:lnTo>
                  <a:lnTo>
                    <a:pt x="839412" y="286545"/>
                  </a:lnTo>
                  <a:close/>
                </a:path>
                <a:path w="2450465" h="556260">
                  <a:moveTo>
                    <a:pt x="882890" y="286545"/>
                  </a:moveTo>
                  <a:lnTo>
                    <a:pt x="876185" y="286545"/>
                  </a:lnTo>
                  <a:lnTo>
                    <a:pt x="873938" y="285734"/>
                  </a:lnTo>
                  <a:lnTo>
                    <a:pt x="866662" y="278070"/>
                  </a:lnTo>
                  <a:lnTo>
                    <a:pt x="870585" y="268378"/>
                  </a:lnTo>
                  <a:lnTo>
                    <a:pt x="883319" y="268378"/>
                  </a:lnTo>
                  <a:lnTo>
                    <a:pt x="887242" y="272395"/>
                  </a:lnTo>
                  <a:lnTo>
                    <a:pt x="887242" y="282934"/>
                  </a:lnTo>
                  <a:lnTo>
                    <a:pt x="882890" y="286545"/>
                  </a:lnTo>
                  <a:close/>
                </a:path>
                <a:path w="2450465" h="556260">
                  <a:moveTo>
                    <a:pt x="926370" y="286545"/>
                  </a:moveTo>
                  <a:lnTo>
                    <a:pt x="919699" y="286545"/>
                  </a:lnTo>
                  <a:lnTo>
                    <a:pt x="917523" y="285734"/>
                  </a:lnTo>
                  <a:lnTo>
                    <a:pt x="915740" y="283855"/>
                  </a:lnTo>
                  <a:lnTo>
                    <a:pt x="910140" y="278070"/>
                  </a:lnTo>
                  <a:lnTo>
                    <a:pt x="914064" y="268378"/>
                  </a:lnTo>
                  <a:lnTo>
                    <a:pt x="926797" y="268378"/>
                  </a:lnTo>
                  <a:lnTo>
                    <a:pt x="930721" y="272395"/>
                  </a:lnTo>
                  <a:lnTo>
                    <a:pt x="930721" y="282934"/>
                  </a:lnTo>
                  <a:lnTo>
                    <a:pt x="926370" y="286545"/>
                  </a:lnTo>
                  <a:close/>
                </a:path>
                <a:path w="2450465" h="556260">
                  <a:moveTo>
                    <a:pt x="1274341" y="286545"/>
                  </a:moveTo>
                  <a:lnTo>
                    <a:pt x="1267672" y="286545"/>
                  </a:lnTo>
                  <a:lnTo>
                    <a:pt x="1265460" y="285734"/>
                  </a:lnTo>
                  <a:lnTo>
                    <a:pt x="1263676" y="283855"/>
                  </a:lnTo>
                  <a:lnTo>
                    <a:pt x="1258112" y="278070"/>
                  </a:lnTo>
                  <a:lnTo>
                    <a:pt x="1262001" y="268378"/>
                  </a:lnTo>
                  <a:lnTo>
                    <a:pt x="1274770" y="268378"/>
                  </a:lnTo>
                  <a:lnTo>
                    <a:pt x="1278657" y="272395"/>
                  </a:lnTo>
                  <a:lnTo>
                    <a:pt x="1278657" y="282934"/>
                  </a:lnTo>
                  <a:lnTo>
                    <a:pt x="1274341" y="286545"/>
                  </a:lnTo>
                  <a:close/>
                </a:path>
                <a:path w="2450465" h="556260">
                  <a:moveTo>
                    <a:pt x="1317820" y="286545"/>
                  </a:moveTo>
                  <a:lnTo>
                    <a:pt x="1311150" y="286545"/>
                  </a:lnTo>
                  <a:lnTo>
                    <a:pt x="1308939" y="285734"/>
                  </a:lnTo>
                  <a:lnTo>
                    <a:pt x="1307155" y="283855"/>
                  </a:lnTo>
                  <a:lnTo>
                    <a:pt x="1301591" y="278070"/>
                  </a:lnTo>
                  <a:lnTo>
                    <a:pt x="1305479" y="268378"/>
                  </a:lnTo>
                  <a:lnTo>
                    <a:pt x="1318248" y="268378"/>
                  </a:lnTo>
                  <a:lnTo>
                    <a:pt x="1322136" y="272395"/>
                  </a:lnTo>
                  <a:lnTo>
                    <a:pt x="1322136" y="282934"/>
                  </a:lnTo>
                  <a:lnTo>
                    <a:pt x="1317820" y="286545"/>
                  </a:lnTo>
                  <a:close/>
                </a:path>
                <a:path w="2450465" h="556260">
                  <a:moveTo>
                    <a:pt x="1361334" y="286545"/>
                  </a:moveTo>
                  <a:lnTo>
                    <a:pt x="1354665" y="286545"/>
                  </a:lnTo>
                  <a:lnTo>
                    <a:pt x="1352453" y="285734"/>
                  </a:lnTo>
                  <a:lnTo>
                    <a:pt x="1345070" y="278070"/>
                  </a:lnTo>
                  <a:lnTo>
                    <a:pt x="1349065" y="268378"/>
                  </a:lnTo>
                  <a:lnTo>
                    <a:pt x="1361726" y="268378"/>
                  </a:lnTo>
                  <a:lnTo>
                    <a:pt x="1365615" y="272395"/>
                  </a:lnTo>
                  <a:lnTo>
                    <a:pt x="1365615" y="282934"/>
                  </a:lnTo>
                  <a:lnTo>
                    <a:pt x="1361334" y="286545"/>
                  </a:lnTo>
                  <a:close/>
                </a:path>
                <a:path w="2450465" h="556260">
                  <a:moveTo>
                    <a:pt x="1404884" y="286545"/>
                  </a:moveTo>
                  <a:lnTo>
                    <a:pt x="1398179" y="286545"/>
                  </a:lnTo>
                  <a:lnTo>
                    <a:pt x="1395932" y="285734"/>
                  </a:lnTo>
                  <a:lnTo>
                    <a:pt x="1394113" y="283855"/>
                  </a:lnTo>
                  <a:lnTo>
                    <a:pt x="1388655" y="278070"/>
                  </a:lnTo>
                  <a:lnTo>
                    <a:pt x="1392579" y="268378"/>
                  </a:lnTo>
                  <a:lnTo>
                    <a:pt x="1405205" y="268378"/>
                  </a:lnTo>
                  <a:lnTo>
                    <a:pt x="1409200" y="272395"/>
                  </a:lnTo>
                  <a:lnTo>
                    <a:pt x="1409200" y="282934"/>
                  </a:lnTo>
                  <a:lnTo>
                    <a:pt x="1404884" y="286545"/>
                  </a:lnTo>
                  <a:close/>
                </a:path>
                <a:path w="2450465" h="556260">
                  <a:moveTo>
                    <a:pt x="1448363" y="286545"/>
                  </a:moveTo>
                  <a:lnTo>
                    <a:pt x="1441658" y="286545"/>
                  </a:lnTo>
                  <a:lnTo>
                    <a:pt x="1439411" y="285734"/>
                  </a:lnTo>
                  <a:lnTo>
                    <a:pt x="1437591" y="283855"/>
                  </a:lnTo>
                  <a:lnTo>
                    <a:pt x="1432134" y="278070"/>
                  </a:lnTo>
                  <a:lnTo>
                    <a:pt x="1436058" y="268378"/>
                  </a:lnTo>
                  <a:lnTo>
                    <a:pt x="1448684" y="268378"/>
                  </a:lnTo>
                  <a:lnTo>
                    <a:pt x="1452715" y="272395"/>
                  </a:lnTo>
                  <a:lnTo>
                    <a:pt x="1452715" y="282934"/>
                  </a:lnTo>
                  <a:lnTo>
                    <a:pt x="1448363" y="286545"/>
                  </a:lnTo>
                  <a:close/>
                </a:path>
                <a:path w="2450465" h="556260">
                  <a:moveTo>
                    <a:pt x="1491842" y="286545"/>
                  </a:moveTo>
                  <a:lnTo>
                    <a:pt x="1485137" y="286545"/>
                  </a:lnTo>
                  <a:lnTo>
                    <a:pt x="1482889" y="285734"/>
                  </a:lnTo>
                  <a:lnTo>
                    <a:pt x="1475613" y="278070"/>
                  </a:lnTo>
                  <a:lnTo>
                    <a:pt x="1479537" y="268378"/>
                  </a:lnTo>
                  <a:lnTo>
                    <a:pt x="1492270" y="268378"/>
                  </a:lnTo>
                  <a:lnTo>
                    <a:pt x="1496193" y="272395"/>
                  </a:lnTo>
                  <a:lnTo>
                    <a:pt x="1496193" y="282934"/>
                  </a:lnTo>
                  <a:lnTo>
                    <a:pt x="1491842" y="286545"/>
                  </a:lnTo>
                  <a:close/>
                </a:path>
                <a:path w="2450465" h="556260">
                  <a:moveTo>
                    <a:pt x="1535320" y="286545"/>
                  </a:moveTo>
                  <a:lnTo>
                    <a:pt x="1528651" y="286545"/>
                  </a:lnTo>
                  <a:lnTo>
                    <a:pt x="1526475" y="285734"/>
                  </a:lnTo>
                  <a:lnTo>
                    <a:pt x="1524691" y="283855"/>
                  </a:lnTo>
                  <a:lnTo>
                    <a:pt x="1519092" y="278070"/>
                  </a:lnTo>
                  <a:lnTo>
                    <a:pt x="1523015" y="268378"/>
                  </a:lnTo>
                  <a:lnTo>
                    <a:pt x="1535748" y="268378"/>
                  </a:lnTo>
                  <a:lnTo>
                    <a:pt x="1539672" y="272395"/>
                  </a:lnTo>
                  <a:lnTo>
                    <a:pt x="1539672" y="282934"/>
                  </a:lnTo>
                  <a:lnTo>
                    <a:pt x="1535320" y="286545"/>
                  </a:lnTo>
                  <a:close/>
                </a:path>
                <a:path w="2450465" h="556260">
                  <a:moveTo>
                    <a:pt x="1578799" y="286545"/>
                  </a:moveTo>
                  <a:lnTo>
                    <a:pt x="1572130" y="286545"/>
                  </a:lnTo>
                  <a:lnTo>
                    <a:pt x="1569954" y="285734"/>
                  </a:lnTo>
                  <a:lnTo>
                    <a:pt x="1568170" y="283855"/>
                  </a:lnTo>
                  <a:lnTo>
                    <a:pt x="1562570" y="278070"/>
                  </a:lnTo>
                  <a:lnTo>
                    <a:pt x="1566494" y="268378"/>
                  </a:lnTo>
                  <a:lnTo>
                    <a:pt x="1579227" y="268378"/>
                  </a:lnTo>
                  <a:lnTo>
                    <a:pt x="1583151" y="272395"/>
                  </a:lnTo>
                  <a:lnTo>
                    <a:pt x="1583151" y="282934"/>
                  </a:lnTo>
                  <a:lnTo>
                    <a:pt x="1578799" y="286545"/>
                  </a:lnTo>
                  <a:close/>
                </a:path>
                <a:path w="2450465" h="556260">
                  <a:moveTo>
                    <a:pt x="1971570" y="329217"/>
                  </a:moveTo>
                  <a:lnTo>
                    <a:pt x="1970892" y="323911"/>
                  </a:lnTo>
                  <a:lnTo>
                    <a:pt x="1970107" y="318826"/>
                  </a:lnTo>
                  <a:lnTo>
                    <a:pt x="1969108" y="313851"/>
                  </a:lnTo>
                  <a:lnTo>
                    <a:pt x="1975244" y="316394"/>
                  </a:lnTo>
                  <a:lnTo>
                    <a:pt x="1976599" y="324722"/>
                  </a:lnTo>
                  <a:lnTo>
                    <a:pt x="1971570" y="329217"/>
                  </a:lnTo>
                  <a:close/>
                </a:path>
                <a:path w="2450465" h="556260">
                  <a:moveTo>
                    <a:pt x="230460" y="331465"/>
                  </a:moveTo>
                  <a:lnTo>
                    <a:pt x="223755" y="331465"/>
                  </a:lnTo>
                  <a:lnTo>
                    <a:pt x="221508" y="330655"/>
                  </a:lnTo>
                  <a:lnTo>
                    <a:pt x="214232" y="323100"/>
                  </a:lnTo>
                  <a:lnTo>
                    <a:pt x="218155" y="313298"/>
                  </a:lnTo>
                  <a:lnTo>
                    <a:pt x="230781" y="313298"/>
                  </a:lnTo>
                  <a:lnTo>
                    <a:pt x="234812" y="317352"/>
                  </a:lnTo>
                  <a:lnTo>
                    <a:pt x="234812" y="327854"/>
                  </a:lnTo>
                  <a:lnTo>
                    <a:pt x="230460" y="331465"/>
                  </a:lnTo>
                  <a:close/>
                </a:path>
                <a:path w="2450465" h="556260">
                  <a:moveTo>
                    <a:pt x="273939" y="331465"/>
                  </a:moveTo>
                  <a:lnTo>
                    <a:pt x="267234" y="331465"/>
                  </a:lnTo>
                  <a:lnTo>
                    <a:pt x="264987" y="330655"/>
                  </a:lnTo>
                  <a:lnTo>
                    <a:pt x="263203" y="328775"/>
                  </a:lnTo>
                  <a:lnTo>
                    <a:pt x="257710" y="323100"/>
                  </a:lnTo>
                  <a:lnTo>
                    <a:pt x="261634" y="313298"/>
                  </a:lnTo>
                  <a:lnTo>
                    <a:pt x="274367" y="313298"/>
                  </a:lnTo>
                  <a:lnTo>
                    <a:pt x="278291" y="317352"/>
                  </a:lnTo>
                  <a:lnTo>
                    <a:pt x="278291" y="327854"/>
                  </a:lnTo>
                  <a:lnTo>
                    <a:pt x="273939" y="331465"/>
                  </a:lnTo>
                  <a:close/>
                </a:path>
                <a:path w="2450465" h="556260">
                  <a:moveTo>
                    <a:pt x="317418" y="331465"/>
                  </a:moveTo>
                  <a:lnTo>
                    <a:pt x="310748" y="331465"/>
                  </a:lnTo>
                  <a:lnTo>
                    <a:pt x="308572" y="330655"/>
                  </a:lnTo>
                  <a:lnTo>
                    <a:pt x="306789" y="328775"/>
                  </a:lnTo>
                  <a:lnTo>
                    <a:pt x="301189" y="323100"/>
                  </a:lnTo>
                  <a:lnTo>
                    <a:pt x="305113" y="313298"/>
                  </a:lnTo>
                  <a:lnTo>
                    <a:pt x="317846" y="313298"/>
                  </a:lnTo>
                  <a:lnTo>
                    <a:pt x="321769" y="317352"/>
                  </a:lnTo>
                  <a:lnTo>
                    <a:pt x="321769" y="327854"/>
                  </a:lnTo>
                  <a:lnTo>
                    <a:pt x="317418" y="331465"/>
                  </a:lnTo>
                  <a:close/>
                </a:path>
                <a:path w="2450465" h="556260">
                  <a:moveTo>
                    <a:pt x="360897" y="331465"/>
                  </a:moveTo>
                  <a:lnTo>
                    <a:pt x="354227" y="331465"/>
                  </a:lnTo>
                  <a:lnTo>
                    <a:pt x="352051" y="330655"/>
                  </a:lnTo>
                  <a:lnTo>
                    <a:pt x="350268" y="328775"/>
                  </a:lnTo>
                  <a:lnTo>
                    <a:pt x="344668" y="323100"/>
                  </a:lnTo>
                  <a:lnTo>
                    <a:pt x="348591" y="313298"/>
                  </a:lnTo>
                  <a:lnTo>
                    <a:pt x="361324" y="313298"/>
                  </a:lnTo>
                  <a:lnTo>
                    <a:pt x="365248" y="317352"/>
                  </a:lnTo>
                  <a:lnTo>
                    <a:pt x="365248" y="327854"/>
                  </a:lnTo>
                  <a:lnTo>
                    <a:pt x="360897" y="331465"/>
                  </a:lnTo>
                  <a:close/>
                </a:path>
                <a:path w="2450465" h="556260">
                  <a:moveTo>
                    <a:pt x="404375" y="331465"/>
                  </a:moveTo>
                  <a:lnTo>
                    <a:pt x="397705" y="331465"/>
                  </a:lnTo>
                  <a:lnTo>
                    <a:pt x="395530" y="330655"/>
                  </a:lnTo>
                  <a:lnTo>
                    <a:pt x="393746" y="328775"/>
                  </a:lnTo>
                  <a:lnTo>
                    <a:pt x="388147" y="323100"/>
                  </a:lnTo>
                  <a:lnTo>
                    <a:pt x="392070" y="313298"/>
                  </a:lnTo>
                  <a:lnTo>
                    <a:pt x="404803" y="313298"/>
                  </a:lnTo>
                  <a:lnTo>
                    <a:pt x="408727" y="317352"/>
                  </a:lnTo>
                  <a:lnTo>
                    <a:pt x="408727" y="327854"/>
                  </a:lnTo>
                  <a:lnTo>
                    <a:pt x="404375" y="331465"/>
                  </a:lnTo>
                  <a:close/>
                </a:path>
                <a:path w="2450465" h="556260">
                  <a:moveTo>
                    <a:pt x="447925" y="331465"/>
                  </a:moveTo>
                  <a:lnTo>
                    <a:pt x="441255" y="331465"/>
                  </a:lnTo>
                  <a:lnTo>
                    <a:pt x="439044" y="330655"/>
                  </a:lnTo>
                  <a:lnTo>
                    <a:pt x="437225" y="328775"/>
                  </a:lnTo>
                  <a:lnTo>
                    <a:pt x="431625" y="323100"/>
                  </a:lnTo>
                  <a:lnTo>
                    <a:pt x="435549" y="313298"/>
                  </a:lnTo>
                  <a:lnTo>
                    <a:pt x="448282" y="313298"/>
                  </a:lnTo>
                  <a:lnTo>
                    <a:pt x="452205" y="317352"/>
                  </a:lnTo>
                  <a:lnTo>
                    <a:pt x="452205" y="327854"/>
                  </a:lnTo>
                  <a:lnTo>
                    <a:pt x="447925" y="331465"/>
                  </a:lnTo>
                  <a:close/>
                </a:path>
                <a:path w="2450465" h="556260">
                  <a:moveTo>
                    <a:pt x="491440" y="331465"/>
                  </a:moveTo>
                  <a:lnTo>
                    <a:pt x="484734" y="331465"/>
                  </a:lnTo>
                  <a:lnTo>
                    <a:pt x="482523" y="330655"/>
                  </a:lnTo>
                  <a:lnTo>
                    <a:pt x="480704" y="328775"/>
                  </a:lnTo>
                  <a:lnTo>
                    <a:pt x="475104" y="323100"/>
                  </a:lnTo>
                  <a:lnTo>
                    <a:pt x="479134" y="313298"/>
                  </a:lnTo>
                  <a:lnTo>
                    <a:pt x="491761" y="313298"/>
                  </a:lnTo>
                  <a:lnTo>
                    <a:pt x="495684" y="317352"/>
                  </a:lnTo>
                  <a:lnTo>
                    <a:pt x="495791" y="327854"/>
                  </a:lnTo>
                  <a:lnTo>
                    <a:pt x="491440" y="331465"/>
                  </a:lnTo>
                  <a:close/>
                </a:path>
                <a:path w="2450465" h="556260">
                  <a:moveTo>
                    <a:pt x="534918" y="331465"/>
                  </a:moveTo>
                  <a:lnTo>
                    <a:pt x="528213" y="331465"/>
                  </a:lnTo>
                  <a:lnTo>
                    <a:pt x="526001" y="330655"/>
                  </a:lnTo>
                  <a:lnTo>
                    <a:pt x="518690" y="323100"/>
                  </a:lnTo>
                  <a:lnTo>
                    <a:pt x="522613" y="313298"/>
                  </a:lnTo>
                  <a:lnTo>
                    <a:pt x="535239" y="313298"/>
                  </a:lnTo>
                  <a:lnTo>
                    <a:pt x="539270" y="317352"/>
                  </a:lnTo>
                  <a:lnTo>
                    <a:pt x="539270" y="327854"/>
                  </a:lnTo>
                  <a:lnTo>
                    <a:pt x="534918" y="331465"/>
                  </a:lnTo>
                  <a:close/>
                </a:path>
                <a:path w="2450465" h="556260">
                  <a:moveTo>
                    <a:pt x="578433" y="331465"/>
                  </a:moveTo>
                  <a:lnTo>
                    <a:pt x="571692" y="331465"/>
                  </a:lnTo>
                  <a:lnTo>
                    <a:pt x="569480" y="330655"/>
                  </a:lnTo>
                  <a:lnTo>
                    <a:pt x="562168" y="323100"/>
                  </a:lnTo>
                  <a:lnTo>
                    <a:pt x="566092" y="313298"/>
                  </a:lnTo>
                  <a:lnTo>
                    <a:pt x="578825" y="313298"/>
                  </a:lnTo>
                  <a:lnTo>
                    <a:pt x="582748" y="317352"/>
                  </a:lnTo>
                  <a:lnTo>
                    <a:pt x="582748" y="327854"/>
                  </a:lnTo>
                  <a:lnTo>
                    <a:pt x="578433" y="331465"/>
                  </a:lnTo>
                  <a:close/>
                </a:path>
                <a:path w="2450465" h="556260">
                  <a:moveTo>
                    <a:pt x="621912" y="331465"/>
                  </a:moveTo>
                  <a:lnTo>
                    <a:pt x="615242" y="331465"/>
                  </a:lnTo>
                  <a:lnTo>
                    <a:pt x="613030" y="330655"/>
                  </a:lnTo>
                  <a:lnTo>
                    <a:pt x="611247" y="328775"/>
                  </a:lnTo>
                  <a:lnTo>
                    <a:pt x="605683" y="323100"/>
                  </a:lnTo>
                  <a:lnTo>
                    <a:pt x="609570" y="313298"/>
                  </a:lnTo>
                  <a:lnTo>
                    <a:pt x="622304" y="313298"/>
                  </a:lnTo>
                  <a:lnTo>
                    <a:pt x="626227" y="317352"/>
                  </a:lnTo>
                  <a:lnTo>
                    <a:pt x="626227" y="327854"/>
                  </a:lnTo>
                  <a:lnTo>
                    <a:pt x="621912" y="331465"/>
                  </a:lnTo>
                  <a:close/>
                </a:path>
                <a:path w="2450465" h="556260">
                  <a:moveTo>
                    <a:pt x="665390" y="331465"/>
                  </a:moveTo>
                  <a:lnTo>
                    <a:pt x="658720" y="331465"/>
                  </a:lnTo>
                  <a:lnTo>
                    <a:pt x="656509" y="330655"/>
                  </a:lnTo>
                  <a:lnTo>
                    <a:pt x="654726" y="328775"/>
                  </a:lnTo>
                  <a:lnTo>
                    <a:pt x="649161" y="323100"/>
                  </a:lnTo>
                  <a:lnTo>
                    <a:pt x="653049" y="313298"/>
                  </a:lnTo>
                  <a:lnTo>
                    <a:pt x="665818" y="313298"/>
                  </a:lnTo>
                  <a:lnTo>
                    <a:pt x="669706" y="317352"/>
                  </a:lnTo>
                  <a:lnTo>
                    <a:pt x="669706" y="327854"/>
                  </a:lnTo>
                  <a:lnTo>
                    <a:pt x="665390" y="331465"/>
                  </a:lnTo>
                  <a:close/>
                </a:path>
                <a:path w="2450465" h="556260">
                  <a:moveTo>
                    <a:pt x="708869" y="331465"/>
                  </a:moveTo>
                  <a:lnTo>
                    <a:pt x="702199" y="331465"/>
                  </a:lnTo>
                  <a:lnTo>
                    <a:pt x="699987" y="330655"/>
                  </a:lnTo>
                  <a:lnTo>
                    <a:pt x="698204" y="328775"/>
                  </a:lnTo>
                  <a:lnTo>
                    <a:pt x="692640" y="323100"/>
                  </a:lnTo>
                  <a:lnTo>
                    <a:pt x="696528" y="313298"/>
                  </a:lnTo>
                  <a:lnTo>
                    <a:pt x="709297" y="313298"/>
                  </a:lnTo>
                  <a:lnTo>
                    <a:pt x="713185" y="317352"/>
                  </a:lnTo>
                  <a:lnTo>
                    <a:pt x="713185" y="327854"/>
                  </a:lnTo>
                  <a:lnTo>
                    <a:pt x="708869" y="331465"/>
                  </a:lnTo>
                  <a:close/>
                </a:path>
                <a:path w="2450465" h="556260">
                  <a:moveTo>
                    <a:pt x="752383" y="331465"/>
                  </a:moveTo>
                  <a:lnTo>
                    <a:pt x="745713" y="331465"/>
                  </a:lnTo>
                  <a:lnTo>
                    <a:pt x="743502" y="330655"/>
                  </a:lnTo>
                  <a:lnTo>
                    <a:pt x="741683" y="328775"/>
                  </a:lnTo>
                  <a:lnTo>
                    <a:pt x="736119" y="323100"/>
                  </a:lnTo>
                  <a:lnTo>
                    <a:pt x="740006" y="313298"/>
                  </a:lnTo>
                  <a:lnTo>
                    <a:pt x="752775" y="313298"/>
                  </a:lnTo>
                  <a:lnTo>
                    <a:pt x="756663" y="317352"/>
                  </a:lnTo>
                  <a:lnTo>
                    <a:pt x="756663" y="327854"/>
                  </a:lnTo>
                  <a:lnTo>
                    <a:pt x="752383" y="331465"/>
                  </a:lnTo>
                  <a:close/>
                </a:path>
                <a:path w="2450465" h="556260">
                  <a:moveTo>
                    <a:pt x="795933" y="331465"/>
                  </a:moveTo>
                  <a:lnTo>
                    <a:pt x="789228" y="331465"/>
                  </a:lnTo>
                  <a:lnTo>
                    <a:pt x="786980" y="330655"/>
                  </a:lnTo>
                  <a:lnTo>
                    <a:pt x="779705" y="323100"/>
                  </a:lnTo>
                  <a:lnTo>
                    <a:pt x="783628" y="313298"/>
                  </a:lnTo>
                  <a:lnTo>
                    <a:pt x="796254" y="313298"/>
                  </a:lnTo>
                  <a:lnTo>
                    <a:pt x="800249" y="317352"/>
                  </a:lnTo>
                  <a:lnTo>
                    <a:pt x="800249" y="327854"/>
                  </a:lnTo>
                  <a:lnTo>
                    <a:pt x="795933" y="331465"/>
                  </a:lnTo>
                  <a:close/>
                </a:path>
                <a:path w="2450465" h="556260">
                  <a:moveTo>
                    <a:pt x="839412" y="331465"/>
                  </a:moveTo>
                  <a:lnTo>
                    <a:pt x="832706" y="331465"/>
                  </a:lnTo>
                  <a:lnTo>
                    <a:pt x="830459" y="330655"/>
                  </a:lnTo>
                  <a:lnTo>
                    <a:pt x="823183" y="323100"/>
                  </a:lnTo>
                  <a:lnTo>
                    <a:pt x="827107" y="313298"/>
                  </a:lnTo>
                  <a:lnTo>
                    <a:pt x="839733" y="313298"/>
                  </a:lnTo>
                  <a:lnTo>
                    <a:pt x="843763" y="317352"/>
                  </a:lnTo>
                  <a:lnTo>
                    <a:pt x="843763" y="327854"/>
                  </a:lnTo>
                  <a:lnTo>
                    <a:pt x="839412" y="331465"/>
                  </a:lnTo>
                  <a:close/>
                </a:path>
                <a:path w="2450465" h="556260">
                  <a:moveTo>
                    <a:pt x="882890" y="331465"/>
                  </a:moveTo>
                  <a:lnTo>
                    <a:pt x="876185" y="331465"/>
                  </a:lnTo>
                  <a:lnTo>
                    <a:pt x="873938" y="330655"/>
                  </a:lnTo>
                  <a:lnTo>
                    <a:pt x="872155" y="328775"/>
                  </a:lnTo>
                  <a:lnTo>
                    <a:pt x="866662" y="323100"/>
                  </a:lnTo>
                  <a:lnTo>
                    <a:pt x="870585" y="313298"/>
                  </a:lnTo>
                  <a:lnTo>
                    <a:pt x="883319" y="313298"/>
                  </a:lnTo>
                  <a:lnTo>
                    <a:pt x="887242" y="317352"/>
                  </a:lnTo>
                  <a:lnTo>
                    <a:pt x="887242" y="327854"/>
                  </a:lnTo>
                  <a:lnTo>
                    <a:pt x="882890" y="331465"/>
                  </a:lnTo>
                  <a:close/>
                </a:path>
                <a:path w="2450465" h="556260">
                  <a:moveTo>
                    <a:pt x="2013836" y="331465"/>
                  </a:moveTo>
                  <a:lnTo>
                    <a:pt x="2007130" y="331465"/>
                  </a:lnTo>
                  <a:lnTo>
                    <a:pt x="2004883" y="330655"/>
                  </a:lnTo>
                  <a:lnTo>
                    <a:pt x="1997607" y="323100"/>
                  </a:lnTo>
                  <a:lnTo>
                    <a:pt x="2001530" y="313298"/>
                  </a:lnTo>
                  <a:lnTo>
                    <a:pt x="2014157" y="313298"/>
                  </a:lnTo>
                  <a:lnTo>
                    <a:pt x="2018045" y="317352"/>
                  </a:lnTo>
                  <a:lnTo>
                    <a:pt x="2018151" y="327854"/>
                  </a:lnTo>
                  <a:lnTo>
                    <a:pt x="2013836" y="331465"/>
                  </a:lnTo>
                  <a:close/>
                </a:path>
                <a:path w="2450465" h="556260">
                  <a:moveTo>
                    <a:pt x="2057314" y="331465"/>
                  </a:moveTo>
                  <a:lnTo>
                    <a:pt x="2050608" y="331465"/>
                  </a:lnTo>
                  <a:lnTo>
                    <a:pt x="2048362" y="330655"/>
                  </a:lnTo>
                  <a:lnTo>
                    <a:pt x="2041086" y="323100"/>
                  </a:lnTo>
                  <a:lnTo>
                    <a:pt x="2045009" y="313298"/>
                  </a:lnTo>
                  <a:lnTo>
                    <a:pt x="2057635" y="313298"/>
                  </a:lnTo>
                  <a:lnTo>
                    <a:pt x="2061665" y="317352"/>
                  </a:lnTo>
                  <a:lnTo>
                    <a:pt x="2061665" y="327854"/>
                  </a:lnTo>
                  <a:lnTo>
                    <a:pt x="2057314" y="331465"/>
                  </a:lnTo>
                  <a:close/>
                </a:path>
                <a:path w="2450465" h="556260">
                  <a:moveTo>
                    <a:pt x="2100793" y="331465"/>
                  </a:moveTo>
                  <a:lnTo>
                    <a:pt x="2094087" y="331465"/>
                  </a:lnTo>
                  <a:lnTo>
                    <a:pt x="2091840" y="330655"/>
                  </a:lnTo>
                  <a:lnTo>
                    <a:pt x="2090057" y="328775"/>
                  </a:lnTo>
                  <a:lnTo>
                    <a:pt x="2084564" y="323100"/>
                  </a:lnTo>
                  <a:lnTo>
                    <a:pt x="2088487" y="313298"/>
                  </a:lnTo>
                  <a:lnTo>
                    <a:pt x="2101221" y="313298"/>
                  </a:lnTo>
                  <a:lnTo>
                    <a:pt x="2105145" y="317352"/>
                  </a:lnTo>
                  <a:lnTo>
                    <a:pt x="2105145" y="327854"/>
                  </a:lnTo>
                  <a:lnTo>
                    <a:pt x="2100793" y="331465"/>
                  </a:lnTo>
                  <a:close/>
                </a:path>
                <a:path w="2450465" h="556260">
                  <a:moveTo>
                    <a:pt x="2144272" y="331465"/>
                  </a:moveTo>
                  <a:lnTo>
                    <a:pt x="2137601" y="331465"/>
                  </a:lnTo>
                  <a:lnTo>
                    <a:pt x="2135426" y="330655"/>
                  </a:lnTo>
                  <a:lnTo>
                    <a:pt x="2133643" y="328775"/>
                  </a:lnTo>
                  <a:lnTo>
                    <a:pt x="2128043" y="323100"/>
                  </a:lnTo>
                  <a:lnTo>
                    <a:pt x="2131966" y="313298"/>
                  </a:lnTo>
                  <a:lnTo>
                    <a:pt x="2144700" y="313298"/>
                  </a:lnTo>
                  <a:lnTo>
                    <a:pt x="2148623" y="317352"/>
                  </a:lnTo>
                  <a:lnTo>
                    <a:pt x="2148623" y="327854"/>
                  </a:lnTo>
                  <a:lnTo>
                    <a:pt x="2144272" y="331465"/>
                  </a:lnTo>
                  <a:close/>
                </a:path>
                <a:path w="2450465" h="556260">
                  <a:moveTo>
                    <a:pt x="2187751" y="331465"/>
                  </a:moveTo>
                  <a:lnTo>
                    <a:pt x="2181080" y="331465"/>
                  </a:lnTo>
                  <a:lnTo>
                    <a:pt x="2178905" y="330655"/>
                  </a:lnTo>
                  <a:lnTo>
                    <a:pt x="2177122" y="328775"/>
                  </a:lnTo>
                  <a:lnTo>
                    <a:pt x="2171522" y="323100"/>
                  </a:lnTo>
                  <a:lnTo>
                    <a:pt x="2175445" y="313298"/>
                  </a:lnTo>
                  <a:lnTo>
                    <a:pt x="2188178" y="313298"/>
                  </a:lnTo>
                  <a:lnTo>
                    <a:pt x="2192101" y="317352"/>
                  </a:lnTo>
                  <a:lnTo>
                    <a:pt x="2192101" y="327854"/>
                  </a:lnTo>
                  <a:lnTo>
                    <a:pt x="2187751" y="331465"/>
                  </a:lnTo>
                  <a:close/>
                </a:path>
                <a:path w="2450465" h="556260">
                  <a:moveTo>
                    <a:pt x="2231301" y="331465"/>
                  </a:moveTo>
                  <a:lnTo>
                    <a:pt x="2224630" y="331465"/>
                  </a:lnTo>
                  <a:lnTo>
                    <a:pt x="2222420" y="330655"/>
                  </a:lnTo>
                  <a:lnTo>
                    <a:pt x="2220600" y="328775"/>
                  </a:lnTo>
                  <a:lnTo>
                    <a:pt x="2215001" y="323100"/>
                  </a:lnTo>
                  <a:lnTo>
                    <a:pt x="2218924" y="313298"/>
                  </a:lnTo>
                  <a:lnTo>
                    <a:pt x="2231657" y="313298"/>
                  </a:lnTo>
                  <a:lnTo>
                    <a:pt x="2235580" y="317352"/>
                  </a:lnTo>
                  <a:lnTo>
                    <a:pt x="2235580" y="327854"/>
                  </a:lnTo>
                  <a:lnTo>
                    <a:pt x="2231301" y="331465"/>
                  </a:lnTo>
                  <a:close/>
                </a:path>
                <a:path w="2450465" h="556260">
                  <a:moveTo>
                    <a:pt x="2274815" y="331465"/>
                  </a:moveTo>
                  <a:lnTo>
                    <a:pt x="2268109" y="331465"/>
                  </a:lnTo>
                  <a:lnTo>
                    <a:pt x="2265897" y="330655"/>
                  </a:lnTo>
                  <a:lnTo>
                    <a:pt x="2264079" y="328775"/>
                  </a:lnTo>
                  <a:lnTo>
                    <a:pt x="2258479" y="323100"/>
                  </a:lnTo>
                  <a:lnTo>
                    <a:pt x="2262509" y="313298"/>
                  </a:lnTo>
                  <a:lnTo>
                    <a:pt x="2275136" y="313298"/>
                  </a:lnTo>
                  <a:lnTo>
                    <a:pt x="2279059" y="317352"/>
                  </a:lnTo>
                  <a:lnTo>
                    <a:pt x="2279130" y="327854"/>
                  </a:lnTo>
                  <a:lnTo>
                    <a:pt x="2274815" y="331465"/>
                  </a:lnTo>
                  <a:close/>
                </a:path>
                <a:path w="2450465" h="556260">
                  <a:moveTo>
                    <a:pt x="2318294" y="331465"/>
                  </a:moveTo>
                  <a:lnTo>
                    <a:pt x="2311588" y="331465"/>
                  </a:lnTo>
                  <a:lnTo>
                    <a:pt x="2309376" y="330655"/>
                  </a:lnTo>
                  <a:lnTo>
                    <a:pt x="2302065" y="323100"/>
                  </a:lnTo>
                  <a:lnTo>
                    <a:pt x="2305988" y="313298"/>
                  </a:lnTo>
                  <a:lnTo>
                    <a:pt x="2318615" y="313298"/>
                  </a:lnTo>
                  <a:lnTo>
                    <a:pt x="2322645" y="317352"/>
                  </a:lnTo>
                  <a:lnTo>
                    <a:pt x="2322645" y="327854"/>
                  </a:lnTo>
                  <a:lnTo>
                    <a:pt x="2318294" y="331465"/>
                  </a:lnTo>
                  <a:close/>
                </a:path>
                <a:path w="2450465" h="556260">
                  <a:moveTo>
                    <a:pt x="2361772" y="331465"/>
                  </a:moveTo>
                  <a:lnTo>
                    <a:pt x="2355066" y="331465"/>
                  </a:lnTo>
                  <a:lnTo>
                    <a:pt x="2352855" y="330655"/>
                  </a:lnTo>
                  <a:lnTo>
                    <a:pt x="2345544" y="323100"/>
                  </a:lnTo>
                  <a:lnTo>
                    <a:pt x="2349467" y="313298"/>
                  </a:lnTo>
                  <a:lnTo>
                    <a:pt x="2362093" y="313298"/>
                  </a:lnTo>
                  <a:lnTo>
                    <a:pt x="2366123" y="317352"/>
                  </a:lnTo>
                  <a:lnTo>
                    <a:pt x="2366123" y="327854"/>
                  </a:lnTo>
                  <a:lnTo>
                    <a:pt x="2361772" y="331465"/>
                  </a:lnTo>
                  <a:close/>
                </a:path>
                <a:path w="2450465" h="556260">
                  <a:moveTo>
                    <a:pt x="2405287" y="331465"/>
                  </a:moveTo>
                  <a:lnTo>
                    <a:pt x="2398545" y="331465"/>
                  </a:lnTo>
                  <a:lnTo>
                    <a:pt x="2396333" y="330655"/>
                  </a:lnTo>
                  <a:lnTo>
                    <a:pt x="2389022" y="323100"/>
                  </a:lnTo>
                  <a:lnTo>
                    <a:pt x="2392945" y="313298"/>
                  </a:lnTo>
                  <a:lnTo>
                    <a:pt x="2405679" y="313298"/>
                  </a:lnTo>
                  <a:lnTo>
                    <a:pt x="2409602" y="317352"/>
                  </a:lnTo>
                  <a:lnTo>
                    <a:pt x="2409602" y="327854"/>
                  </a:lnTo>
                  <a:lnTo>
                    <a:pt x="2405287" y="331465"/>
                  </a:lnTo>
                  <a:close/>
                </a:path>
                <a:path w="2450465" h="556260">
                  <a:moveTo>
                    <a:pt x="1317855" y="331502"/>
                  </a:moveTo>
                  <a:lnTo>
                    <a:pt x="1311186" y="331502"/>
                  </a:lnTo>
                  <a:lnTo>
                    <a:pt x="1308974" y="330655"/>
                  </a:lnTo>
                  <a:lnTo>
                    <a:pt x="1307155" y="328775"/>
                  </a:lnTo>
                  <a:lnTo>
                    <a:pt x="1301591" y="323100"/>
                  </a:lnTo>
                  <a:lnTo>
                    <a:pt x="1305479" y="313298"/>
                  </a:lnTo>
                  <a:lnTo>
                    <a:pt x="1318248" y="313298"/>
                  </a:lnTo>
                  <a:lnTo>
                    <a:pt x="1322136" y="317352"/>
                  </a:lnTo>
                  <a:lnTo>
                    <a:pt x="1322136" y="327854"/>
                  </a:lnTo>
                  <a:lnTo>
                    <a:pt x="1317855" y="331502"/>
                  </a:lnTo>
                  <a:close/>
                </a:path>
                <a:path w="2450465" h="556260">
                  <a:moveTo>
                    <a:pt x="1361334" y="331502"/>
                  </a:moveTo>
                  <a:lnTo>
                    <a:pt x="1354700" y="331502"/>
                  </a:lnTo>
                  <a:lnTo>
                    <a:pt x="1352453" y="330655"/>
                  </a:lnTo>
                  <a:lnTo>
                    <a:pt x="1350634" y="328775"/>
                  </a:lnTo>
                  <a:lnTo>
                    <a:pt x="1345070" y="323100"/>
                  </a:lnTo>
                  <a:lnTo>
                    <a:pt x="1348958" y="313298"/>
                  </a:lnTo>
                  <a:lnTo>
                    <a:pt x="1361726" y="313298"/>
                  </a:lnTo>
                  <a:lnTo>
                    <a:pt x="1365615" y="317352"/>
                  </a:lnTo>
                  <a:lnTo>
                    <a:pt x="1365615" y="327854"/>
                  </a:lnTo>
                  <a:lnTo>
                    <a:pt x="1361334" y="331502"/>
                  </a:lnTo>
                  <a:close/>
                </a:path>
                <a:path w="2450465" h="556260">
                  <a:moveTo>
                    <a:pt x="1404884" y="331502"/>
                  </a:moveTo>
                  <a:lnTo>
                    <a:pt x="1398179" y="331502"/>
                  </a:lnTo>
                  <a:lnTo>
                    <a:pt x="1395932" y="330655"/>
                  </a:lnTo>
                  <a:lnTo>
                    <a:pt x="1388655" y="323100"/>
                  </a:lnTo>
                  <a:lnTo>
                    <a:pt x="1392579" y="313298"/>
                  </a:lnTo>
                  <a:lnTo>
                    <a:pt x="1405205" y="313298"/>
                  </a:lnTo>
                  <a:lnTo>
                    <a:pt x="1409200" y="317352"/>
                  </a:lnTo>
                  <a:lnTo>
                    <a:pt x="1409200" y="327854"/>
                  </a:lnTo>
                  <a:lnTo>
                    <a:pt x="1404884" y="331502"/>
                  </a:lnTo>
                  <a:close/>
                </a:path>
                <a:path w="2450465" h="556260">
                  <a:moveTo>
                    <a:pt x="1448363" y="331502"/>
                  </a:moveTo>
                  <a:lnTo>
                    <a:pt x="1441658" y="331502"/>
                  </a:lnTo>
                  <a:lnTo>
                    <a:pt x="1439411" y="330655"/>
                  </a:lnTo>
                  <a:lnTo>
                    <a:pt x="1432134" y="323100"/>
                  </a:lnTo>
                  <a:lnTo>
                    <a:pt x="1436058" y="313298"/>
                  </a:lnTo>
                  <a:lnTo>
                    <a:pt x="1448684" y="313298"/>
                  </a:lnTo>
                  <a:lnTo>
                    <a:pt x="1452715" y="317352"/>
                  </a:lnTo>
                  <a:lnTo>
                    <a:pt x="1452715" y="327854"/>
                  </a:lnTo>
                  <a:lnTo>
                    <a:pt x="1448363" y="331502"/>
                  </a:lnTo>
                  <a:close/>
                </a:path>
                <a:path w="2450465" h="556260">
                  <a:moveTo>
                    <a:pt x="1491842" y="331502"/>
                  </a:moveTo>
                  <a:lnTo>
                    <a:pt x="1485137" y="331502"/>
                  </a:lnTo>
                  <a:lnTo>
                    <a:pt x="1482889" y="330655"/>
                  </a:lnTo>
                  <a:lnTo>
                    <a:pt x="1481106" y="328775"/>
                  </a:lnTo>
                  <a:lnTo>
                    <a:pt x="1475613" y="323100"/>
                  </a:lnTo>
                  <a:lnTo>
                    <a:pt x="1479537" y="313298"/>
                  </a:lnTo>
                  <a:lnTo>
                    <a:pt x="1492270" y="313298"/>
                  </a:lnTo>
                  <a:lnTo>
                    <a:pt x="1496193" y="317352"/>
                  </a:lnTo>
                  <a:lnTo>
                    <a:pt x="1496193" y="327854"/>
                  </a:lnTo>
                  <a:lnTo>
                    <a:pt x="1491842" y="331502"/>
                  </a:lnTo>
                  <a:close/>
                </a:path>
                <a:path w="2450465" h="556260">
                  <a:moveTo>
                    <a:pt x="1535320" y="331502"/>
                  </a:moveTo>
                  <a:lnTo>
                    <a:pt x="1528687" y="331502"/>
                  </a:lnTo>
                  <a:lnTo>
                    <a:pt x="1526475" y="330655"/>
                  </a:lnTo>
                  <a:lnTo>
                    <a:pt x="1524691" y="328775"/>
                  </a:lnTo>
                  <a:lnTo>
                    <a:pt x="1519092" y="323100"/>
                  </a:lnTo>
                  <a:lnTo>
                    <a:pt x="1523015" y="313298"/>
                  </a:lnTo>
                  <a:lnTo>
                    <a:pt x="1535748" y="313298"/>
                  </a:lnTo>
                  <a:lnTo>
                    <a:pt x="1539672" y="317352"/>
                  </a:lnTo>
                  <a:lnTo>
                    <a:pt x="1539672" y="327854"/>
                  </a:lnTo>
                  <a:lnTo>
                    <a:pt x="1535320" y="331502"/>
                  </a:lnTo>
                  <a:close/>
                </a:path>
                <a:path w="2450465" h="556260">
                  <a:moveTo>
                    <a:pt x="1578799" y="331502"/>
                  </a:moveTo>
                  <a:lnTo>
                    <a:pt x="1572165" y="331502"/>
                  </a:lnTo>
                  <a:lnTo>
                    <a:pt x="1569954" y="330655"/>
                  </a:lnTo>
                  <a:lnTo>
                    <a:pt x="1568170" y="328775"/>
                  </a:lnTo>
                  <a:lnTo>
                    <a:pt x="1562570" y="323100"/>
                  </a:lnTo>
                  <a:lnTo>
                    <a:pt x="1566494" y="313298"/>
                  </a:lnTo>
                  <a:lnTo>
                    <a:pt x="1579227" y="313298"/>
                  </a:lnTo>
                  <a:lnTo>
                    <a:pt x="1583151" y="317352"/>
                  </a:lnTo>
                  <a:lnTo>
                    <a:pt x="1583151" y="327854"/>
                  </a:lnTo>
                  <a:lnTo>
                    <a:pt x="1578799" y="331502"/>
                  </a:lnTo>
                  <a:close/>
                </a:path>
                <a:path w="2450465" h="556260">
                  <a:moveTo>
                    <a:pt x="1567493" y="361572"/>
                  </a:moveTo>
                  <a:lnTo>
                    <a:pt x="1568063" y="360872"/>
                  </a:lnTo>
                  <a:lnTo>
                    <a:pt x="1568705" y="360282"/>
                  </a:lnTo>
                  <a:lnTo>
                    <a:pt x="1569383" y="359840"/>
                  </a:lnTo>
                  <a:lnTo>
                    <a:pt x="1568705" y="360393"/>
                  </a:lnTo>
                  <a:lnTo>
                    <a:pt x="1568170" y="360982"/>
                  </a:lnTo>
                  <a:lnTo>
                    <a:pt x="1567493" y="361572"/>
                  </a:lnTo>
                  <a:close/>
                </a:path>
                <a:path w="2450465" h="556260">
                  <a:moveTo>
                    <a:pt x="869908" y="369642"/>
                  </a:moveTo>
                  <a:lnTo>
                    <a:pt x="869694" y="368831"/>
                  </a:lnTo>
                  <a:lnTo>
                    <a:pt x="869658" y="362272"/>
                  </a:lnTo>
                  <a:lnTo>
                    <a:pt x="873367" y="358439"/>
                  </a:lnTo>
                  <a:lnTo>
                    <a:pt x="878076" y="358218"/>
                  </a:lnTo>
                  <a:lnTo>
                    <a:pt x="875535" y="362382"/>
                  </a:lnTo>
                  <a:lnTo>
                    <a:pt x="872904" y="366067"/>
                  </a:lnTo>
                  <a:lnTo>
                    <a:pt x="869908" y="369642"/>
                  </a:lnTo>
                  <a:close/>
                </a:path>
                <a:path w="2450465" h="556260">
                  <a:moveTo>
                    <a:pt x="277256" y="371484"/>
                  </a:moveTo>
                  <a:lnTo>
                    <a:pt x="272120" y="368610"/>
                  </a:lnTo>
                  <a:lnTo>
                    <a:pt x="266984" y="365588"/>
                  </a:lnTo>
                  <a:lnTo>
                    <a:pt x="261955" y="362493"/>
                  </a:lnTo>
                  <a:lnTo>
                    <a:pt x="263631" y="359840"/>
                  </a:lnTo>
                  <a:lnTo>
                    <a:pt x="266413" y="358218"/>
                  </a:lnTo>
                  <a:lnTo>
                    <a:pt x="276044" y="358218"/>
                  </a:lnTo>
                  <a:lnTo>
                    <a:pt x="280288" y="365367"/>
                  </a:lnTo>
                  <a:lnTo>
                    <a:pt x="277256" y="371484"/>
                  </a:lnTo>
                  <a:close/>
                </a:path>
                <a:path w="2450465" h="556260">
                  <a:moveTo>
                    <a:pt x="1360478" y="375648"/>
                  </a:moveTo>
                  <a:lnTo>
                    <a:pt x="1356341" y="373695"/>
                  </a:lnTo>
                  <a:lnTo>
                    <a:pt x="1348422" y="369531"/>
                  </a:lnTo>
                  <a:lnTo>
                    <a:pt x="1346960" y="363746"/>
                  </a:lnTo>
                  <a:lnTo>
                    <a:pt x="1351097" y="358218"/>
                  </a:lnTo>
                  <a:lnTo>
                    <a:pt x="1356912" y="358218"/>
                  </a:lnTo>
                  <a:lnTo>
                    <a:pt x="1362680" y="360372"/>
                  </a:lnTo>
                  <a:lnTo>
                    <a:pt x="1365476" y="365413"/>
                  </a:lnTo>
                  <a:lnTo>
                    <a:pt x="1364881" y="371215"/>
                  </a:lnTo>
                  <a:lnTo>
                    <a:pt x="1360478" y="375648"/>
                  </a:lnTo>
                  <a:close/>
                </a:path>
                <a:path w="2450465" h="556260">
                  <a:moveTo>
                    <a:pt x="2397975" y="375870"/>
                  </a:moveTo>
                  <a:lnTo>
                    <a:pt x="2394408" y="374727"/>
                  </a:lnTo>
                  <a:lnTo>
                    <a:pt x="2391947" y="371153"/>
                  </a:lnTo>
                  <a:lnTo>
                    <a:pt x="2391947" y="362161"/>
                  </a:lnTo>
                  <a:lnTo>
                    <a:pt x="2396013" y="358181"/>
                  </a:lnTo>
                  <a:lnTo>
                    <a:pt x="2401256" y="358181"/>
                  </a:lnTo>
                  <a:lnTo>
                    <a:pt x="2401791" y="358218"/>
                  </a:lnTo>
                  <a:lnTo>
                    <a:pt x="2402326" y="358329"/>
                  </a:lnTo>
                  <a:lnTo>
                    <a:pt x="2401006" y="364225"/>
                  </a:lnTo>
                  <a:lnTo>
                    <a:pt x="2399544" y="370121"/>
                  </a:lnTo>
                  <a:lnTo>
                    <a:pt x="2397975" y="375870"/>
                  </a:lnTo>
                  <a:close/>
                </a:path>
                <a:path w="2450465" h="556260">
                  <a:moveTo>
                    <a:pt x="317418" y="376422"/>
                  </a:moveTo>
                  <a:lnTo>
                    <a:pt x="310784" y="376422"/>
                  </a:lnTo>
                  <a:lnTo>
                    <a:pt x="308572" y="375575"/>
                  </a:lnTo>
                  <a:lnTo>
                    <a:pt x="306789" y="373695"/>
                  </a:lnTo>
                  <a:lnTo>
                    <a:pt x="301189" y="368020"/>
                  </a:lnTo>
                  <a:lnTo>
                    <a:pt x="305113" y="358218"/>
                  </a:lnTo>
                  <a:lnTo>
                    <a:pt x="317846" y="358218"/>
                  </a:lnTo>
                  <a:lnTo>
                    <a:pt x="321769" y="362272"/>
                  </a:lnTo>
                  <a:lnTo>
                    <a:pt x="321769" y="372774"/>
                  </a:lnTo>
                  <a:lnTo>
                    <a:pt x="317418" y="376422"/>
                  </a:lnTo>
                  <a:close/>
                </a:path>
                <a:path w="2450465" h="556260">
                  <a:moveTo>
                    <a:pt x="360897" y="376422"/>
                  </a:moveTo>
                  <a:lnTo>
                    <a:pt x="354262" y="376422"/>
                  </a:lnTo>
                  <a:lnTo>
                    <a:pt x="352051" y="375575"/>
                  </a:lnTo>
                  <a:lnTo>
                    <a:pt x="350268" y="373695"/>
                  </a:lnTo>
                  <a:lnTo>
                    <a:pt x="344668" y="368020"/>
                  </a:lnTo>
                  <a:lnTo>
                    <a:pt x="348591" y="358218"/>
                  </a:lnTo>
                  <a:lnTo>
                    <a:pt x="361324" y="358218"/>
                  </a:lnTo>
                  <a:lnTo>
                    <a:pt x="365248" y="362272"/>
                  </a:lnTo>
                  <a:lnTo>
                    <a:pt x="365248" y="372774"/>
                  </a:lnTo>
                  <a:lnTo>
                    <a:pt x="360897" y="376422"/>
                  </a:lnTo>
                  <a:close/>
                </a:path>
                <a:path w="2450465" h="556260">
                  <a:moveTo>
                    <a:pt x="404375" y="376422"/>
                  </a:moveTo>
                  <a:lnTo>
                    <a:pt x="397741" y="376422"/>
                  </a:lnTo>
                  <a:lnTo>
                    <a:pt x="395530" y="375575"/>
                  </a:lnTo>
                  <a:lnTo>
                    <a:pt x="393746" y="373695"/>
                  </a:lnTo>
                  <a:lnTo>
                    <a:pt x="388147" y="368020"/>
                  </a:lnTo>
                  <a:lnTo>
                    <a:pt x="392070" y="358218"/>
                  </a:lnTo>
                  <a:lnTo>
                    <a:pt x="404803" y="358218"/>
                  </a:lnTo>
                  <a:lnTo>
                    <a:pt x="408727" y="362272"/>
                  </a:lnTo>
                  <a:lnTo>
                    <a:pt x="408727" y="372774"/>
                  </a:lnTo>
                  <a:lnTo>
                    <a:pt x="404375" y="376422"/>
                  </a:lnTo>
                  <a:close/>
                </a:path>
                <a:path w="2450465" h="556260">
                  <a:moveTo>
                    <a:pt x="447925" y="376422"/>
                  </a:moveTo>
                  <a:lnTo>
                    <a:pt x="441255" y="376422"/>
                  </a:lnTo>
                  <a:lnTo>
                    <a:pt x="439044" y="375575"/>
                  </a:lnTo>
                  <a:lnTo>
                    <a:pt x="437225" y="373695"/>
                  </a:lnTo>
                  <a:lnTo>
                    <a:pt x="431625" y="368020"/>
                  </a:lnTo>
                  <a:lnTo>
                    <a:pt x="435549" y="358218"/>
                  </a:lnTo>
                  <a:lnTo>
                    <a:pt x="448282" y="358218"/>
                  </a:lnTo>
                  <a:lnTo>
                    <a:pt x="452205" y="362272"/>
                  </a:lnTo>
                  <a:lnTo>
                    <a:pt x="452205" y="372774"/>
                  </a:lnTo>
                  <a:lnTo>
                    <a:pt x="447925" y="376422"/>
                  </a:lnTo>
                  <a:close/>
                </a:path>
                <a:path w="2450465" h="556260">
                  <a:moveTo>
                    <a:pt x="491475" y="376422"/>
                  </a:moveTo>
                  <a:lnTo>
                    <a:pt x="484734" y="376422"/>
                  </a:lnTo>
                  <a:lnTo>
                    <a:pt x="482523" y="375575"/>
                  </a:lnTo>
                  <a:lnTo>
                    <a:pt x="480704" y="373695"/>
                  </a:lnTo>
                  <a:lnTo>
                    <a:pt x="475104" y="368020"/>
                  </a:lnTo>
                  <a:lnTo>
                    <a:pt x="479134" y="358218"/>
                  </a:lnTo>
                  <a:lnTo>
                    <a:pt x="491761" y="358218"/>
                  </a:lnTo>
                  <a:lnTo>
                    <a:pt x="495791" y="362272"/>
                  </a:lnTo>
                  <a:lnTo>
                    <a:pt x="495791" y="372774"/>
                  </a:lnTo>
                  <a:lnTo>
                    <a:pt x="491475" y="376422"/>
                  </a:lnTo>
                  <a:close/>
                </a:path>
                <a:path w="2450465" h="556260">
                  <a:moveTo>
                    <a:pt x="534954" y="376422"/>
                  </a:moveTo>
                  <a:lnTo>
                    <a:pt x="528249" y="376422"/>
                  </a:lnTo>
                  <a:lnTo>
                    <a:pt x="526001" y="375575"/>
                  </a:lnTo>
                  <a:lnTo>
                    <a:pt x="518690" y="368020"/>
                  </a:lnTo>
                  <a:lnTo>
                    <a:pt x="522613" y="358218"/>
                  </a:lnTo>
                  <a:lnTo>
                    <a:pt x="535239" y="358218"/>
                  </a:lnTo>
                  <a:lnTo>
                    <a:pt x="539270" y="362272"/>
                  </a:lnTo>
                  <a:lnTo>
                    <a:pt x="539270" y="372774"/>
                  </a:lnTo>
                  <a:lnTo>
                    <a:pt x="534954" y="376422"/>
                  </a:lnTo>
                  <a:close/>
                </a:path>
                <a:path w="2450465" h="556260">
                  <a:moveTo>
                    <a:pt x="578433" y="376422"/>
                  </a:moveTo>
                  <a:lnTo>
                    <a:pt x="571727" y="376422"/>
                  </a:lnTo>
                  <a:lnTo>
                    <a:pt x="569480" y="375575"/>
                  </a:lnTo>
                  <a:lnTo>
                    <a:pt x="562168" y="368020"/>
                  </a:lnTo>
                  <a:lnTo>
                    <a:pt x="566092" y="358218"/>
                  </a:lnTo>
                  <a:lnTo>
                    <a:pt x="578825" y="358218"/>
                  </a:lnTo>
                  <a:lnTo>
                    <a:pt x="582748" y="362272"/>
                  </a:lnTo>
                  <a:lnTo>
                    <a:pt x="582748" y="372774"/>
                  </a:lnTo>
                  <a:lnTo>
                    <a:pt x="578433" y="376422"/>
                  </a:lnTo>
                  <a:close/>
                </a:path>
                <a:path w="2450465" h="556260">
                  <a:moveTo>
                    <a:pt x="621912" y="376422"/>
                  </a:moveTo>
                  <a:lnTo>
                    <a:pt x="615242" y="376422"/>
                  </a:lnTo>
                  <a:lnTo>
                    <a:pt x="613030" y="375575"/>
                  </a:lnTo>
                  <a:lnTo>
                    <a:pt x="611247" y="373695"/>
                  </a:lnTo>
                  <a:lnTo>
                    <a:pt x="605683" y="368020"/>
                  </a:lnTo>
                  <a:lnTo>
                    <a:pt x="609570" y="358218"/>
                  </a:lnTo>
                  <a:lnTo>
                    <a:pt x="622304" y="358218"/>
                  </a:lnTo>
                  <a:lnTo>
                    <a:pt x="626227" y="362272"/>
                  </a:lnTo>
                  <a:lnTo>
                    <a:pt x="626227" y="372774"/>
                  </a:lnTo>
                  <a:lnTo>
                    <a:pt x="621912" y="376422"/>
                  </a:lnTo>
                  <a:close/>
                </a:path>
                <a:path w="2450465" h="556260">
                  <a:moveTo>
                    <a:pt x="665390" y="376422"/>
                  </a:moveTo>
                  <a:lnTo>
                    <a:pt x="658720" y="376422"/>
                  </a:lnTo>
                  <a:lnTo>
                    <a:pt x="656509" y="375575"/>
                  </a:lnTo>
                  <a:lnTo>
                    <a:pt x="654726" y="373695"/>
                  </a:lnTo>
                  <a:lnTo>
                    <a:pt x="649161" y="368020"/>
                  </a:lnTo>
                  <a:lnTo>
                    <a:pt x="653049" y="358218"/>
                  </a:lnTo>
                  <a:lnTo>
                    <a:pt x="665818" y="358218"/>
                  </a:lnTo>
                  <a:lnTo>
                    <a:pt x="669706" y="362272"/>
                  </a:lnTo>
                  <a:lnTo>
                    <a:pt x="669706" y="372774"/>
                  </a:lnTo>
                  <a:lnTo>
                    <a:pt x="665390" y="376422"/>
                  </a:lnTo>
                  <a:close/>
                </a:path>
                <a:path w="2450465" h="556260">
                  <a:moveTo>
                    <a:pt x="708869" y="376422"/>
                  </a:moveTo>
                  <a:lnTo>
                    <a:pt x="702199" y="376422"/>
                  </a:lnTo>
                  <a:lnTo>
                    <a:pt x="699987" y="375575"/>
                  </a:lnTo>
                  <a:lnTo>
                    <a:pt x="698204" y="373695"/>
                  </a:lnTo>
                  <a:lnTo>
                    <a:pt x="692640" y="368020"/>
                  </a:lnTo>
                  <a:lnTo>
                    <a:pt x="696528" y="358218"/>
                  </a:lnTo>
                  <a:lnTo>
                    <a:pt x="709297" y="358218"/>
                  </a:lnTo>
                  <a:lnTo>
                    <a:pt x="713185" y="362272"/>
                  </a:lnTo>
                  <a:lnTo>
                    <a:pt x="713185" y="372774"/>
                  </a:lnTo>
                  <a:lnTo>
                    <a:pt x="708869" y="376422"/>
                  </a:lnTo>
                  <a:close/>
                </a:path>
                <a:path w="2450465" h="556260">
                  <a:moveTo>
                    <a:pt x="752383" y="376422"/>
                  </a:moveTo>
                  <a:lnTo>
                    <a:pt x="745749" y="376422"/>
                  </a:lnTo>
                  <a:lnTo>
                    <a:pt x="743502" y="375575"/>
                  </a:lnTo>
                  <a:lnTo>
                    <a:pt x="736119" y="368020"/>
                  </a:lnTo>
                  <a:lnTo>
                    <a:pt x="740006" y="358218"/>
                  </a:lnTo>
                  <a:lnTo>
                    <a:pt x="752775" y="358218"/>
                  </a:lnTo>
                  <a:lnTo>
                    <a:pt x="756663" y="362272"/>
                  </a:lnTo>
                  <a:lnTo>
                    <a:pt x="756663" y="372774"/>
                  </a:lnTo>
                  <a:lnTo>
                    <a:pt x="752383" y="376422"/>
                  </a:lnTo>
                  <a:close/>
                </a:path>
                <a:path w="2450465" h="556260">
                  <a:moveTo>
                    <a:pt x="795933" y="376422"/>
                  </a:moveTo>
                  <a:lnTo>
                    <a:pt x="789228" y="376422"/>
                  </a:lnTo>
                  <a:lnTo>
                    <a:pt x="786980" y="375575"/>
                  </a:lnTo>
                  <a:lnTo>
                    <a:pt x="779705" y="368020"/>
                  </a:lnTo>
                  <a:lnTo>
                    <a:pt x="783628" y="358218"/>
                  </a:lnTo>
                  <a:lnTo>
                    <a:pt x="796254" y="358218"/>
                  </a:lnTo>
                  <a:lnTo>
                    <a:pt x="800249" y="362272"/>
                  </a:lnTo>
                  <a:lnTo>
                    <a:pt x="800249" y="372774"/>
                  </a:lnTo>
                  <a:lnTo>
                    <a:pt x="795933" y="376422"/>
                  </a:lnTo>
                  <a:close/>
                </a:path>
                <a:path w="2450465" h="556260">
                  <a:moveTo>
                    <a:pt x="839412" y="376422"/>
                  </a:moveTo>
                  <a:lnTo>
                    <a:pt x="832706" y="376422"/>
                  </a:lnTo>
                  <a:lnTo>
                    <a:pt x="830459" y="375575"/>
                  </a:lnTo>
                  <a:lnTo>
                    <a:pt x="823183" y="368020"/>
                  </a:lnTo>
                  <a:lnTo>
                    <a:pt x="827107" y="358218"/>
                  </a:lnTo>
                  <a:lnTo>
                    <a:pt x="839733" y="358218"/>
                  </a:lnTo>
                  <a:lnTo>
                    <a:pt x="843763" y="362272"/>
                  </a:lnTo>
                  <a:lnTo>
                    <a:pt x="843763" y="372774"/>
                  </a:lnTo>
                  <a:lnTo>
                    <a:pt x="839412" y="376422"/>
                  </a:lnTo>
                  <a:close/>
                </a:path>
                <a:path w="2450465" h="556260">
                  <a:moveTo>
                    <a:pt x="1404884" y="376422"/>
                  </a:moveTo>
                  <a:lnTo>
                    <a:pt x="1398179" y="376422"/>
                  </a:lnTo>
                  <a:lnTo>
                    <a:pt x="1395932" y="375575"/>
                  </a:lnTo>
                  <a:lnTo>
                    <a:pt x="1388655" y="368020"/>
                  </a:lnTo>
                  <a:lnTo>
                    <a:pt x="1392579" y="358218"/>
                  </a:lnTo>
                  <a:lnTo>
                    <a:pt x="1405205" y="358218"/>
                  </a:lnTo>
                  <a:lnTo>
                    <a:pt x="1409200" y="362272"/>
                  </a:lnTo>
                  <a:lnTo>
                    <a:pt x="1409200" y="372774"/>
                  </a:lnTo>
                  <a:lnTo>
                    <a:pt x="1404884" y="376422"/>
                  </a:lnTo>
                  <a:close/>
                </a:path>
                <a:path w="2450465" h="556260">
                  <a:moveTo>
                    <a:pt x="1448363" y="376422"/>
                  </a:moveTo>
                  <a:lnTo>
                    <a:pt x="1441658" y="376422"/>
                  </a:lnTo>
                  <a:lnTo>
                    <a:pt x="1439411" y="375575"/>
                  </a:lnTo>
                  <a:lnTo>
                    <a:pt x="1432134" y="368020"/>
                  </a:lnTo>
                  <a:lnTo>
                    <a:pt x="1436058" y="358218"/>
                  </a:lnTo>
                  <a:lnTo>
                    <a:pt x="1448684" y="358218"/>
                  </a:lnTo>
                  <a:lnTo>
                    <a:pt x="1452715" y="362272"/>
                  </a:lnTo>
                  <a:lnTo>
                    <a:pt x="1452715" y="372774"/>
                  </a:lnTo>
                  <a:lnTo>
                    <a:pt x="1448363" y="376422"/>
                  </a:lnTo>
                  <a:close/>
                </a:path>
                <a:path w="2450465" h="556260">
                  <a:moveTo>
                    <a:pt x="1491842" y="376422"/>
                  </a:moveTo>
                  <a:lnTo>
                    <a:pt x="1485137" y="376422"/>
                  </a:lnTo>
                  <a:lnTo>
                    <a:pt x="1482889" y="375575"/>
                  </a:lnTo>
                  <a:lnTo>
                    <a:pt x="1481106" y="373695"/>
                  </a:lnTo>
                  <a:lnTo>
                    <a:pt x="1475613" y="368020"/>
                  </a:lnTo>
                  <a:lnTo>
                    <a:pt x="1479537" y="358218"/>
                  </a:lnTo>
                  <a:lnTo>
                    <a:pt x="1492270" y="358218"/>
                  </a:lnTo>
                  <a:lnTo>
                    <a:pt x="1496193" y="362272"/>
                  </a:lnTo>
                  <a:lnTo>
                    <a:pt x="1496193" y="372774"/>
                  </a:lnTo>
                  <a:lnTo>
                    <a:pt x="1491842" y="376422"/>
                  </a:lnTo>
                  <a:close/>
                </a:path>
                <a:path w="2450465" h="556260">
                  <a:moveTo>
                    <a:pt x="1535320" y="376422"/>
                  </a:moveTo>
                  <a:lnTo>
                    <a:pt x="1528687" y="376422"/>
                  </a:lnTo>
                  <a:lnTo>
                    <a:pt x="1526475" y="375575"/>
                  </a:lnTo>
                  <a:lnTo>
                    <a:pt x="1524691" y="373695"/>
                  </a:lnTo>
                  <a:lnTo>
                    <a:pt x="1519092" y="368020"/>
                  </a:lnTo>
                  <a:lnTo>
                    <a:pt x="1523015" y="358218"/>
                  </a:lnTo>
                  <a:lnTo>
                    <a:pt x="1535748" y="358218"/>
                  </a:lnTo>
                  <a:lnTo>
                    <a:pt x="1539672" y="362272"/>
                  </a:lnTo>
                  <a:lnTo>
                    <a:pt x="1539672" y="372774"/>
                  </a:lnTo>
                  <a:lnTo>
                    <a:pt x="1535320" y="376422"/>
                  </a:lnTo>
                  <a:close/>
                </a:path>
                <a:path w="2450465" h="556260">
                  <a:moveTo>
                    <a:pt x="2013836" y="376422"/>
                  </a:moveTo>
                  <a:lnTo>
                    <a:pt x="2007130" y="376422"/>
                  </a:lnTo>
                  <a:lnTo>
                    <a:pt x="2004883" y="375575"/>
                  </a:lnTo>
                  <a:lnTo>
                    <a:pt x="1997607" y="368020"/>
                  </a:lnTo>
                  <a:lnTo>
                    <a:pt x="2001530" y="358218"/>
                  </a:lnTo>
                  <a:lnTo>
                    <a:pt x="2014157" y="358218"/>
                  </a:lnTo>
                  <a:lnTo>
                    <a:pt x="2018151" y="362272"/>
                  </a:lnTo>
                  <a:lnTo>
                    <a:pt x="2018151" y="372774"/>
                  </a:lnTo>
                  <a:lnTo>
                    <a:pt x="2013836" y="376422"/>
                  </a:lnTo>
                  <a:close/>
                </a:path>
                <a:path w="2450465" h="556260">
                  <a:moveTo>
                    <a:pt x="2057314" y="376422"/>
                  </a:moveTo>
                  <a:lnTo>
                    <a:pt x="2050608" y="376422"/>
                  </a:lnTo>
                  <a:lnTo>
                    <a:pt x="2048362" y="375575"/>
                  </a:lnTo>
                  <a:lnTo>
                    <a:pt x="2041086" y="368020"/>
                  </a:lnTo>
                  <a:lnTo>
                    <a:pt x="2045009" y="358218"/>
                  </a:lnTo>
                  <a:lnTo>
                    <a:pt x="2057635" y="358218"/>
                  </a:lnTo>
                  <a:lnTo>
                    <a:pt x="2061665" y="362272"/>
                  </a:lnTo>
                  <a:lnTo>
                    <a:pt x="2061665" y="372774"/>
                  </a:lnTo>
                  <a:lnTo>
                    <a:pt x="2057314" y="376422"/>
                  </a:lnTo>
                  <a:close/>
                </a:path>
                <a:path w="2450465" h="556260">
                  <a:moveTo>
                    <a:pt x="2100793" y="376422"/>
                  </a:moveTo>
                  <a:lnTo>
                    <a:pt x="2094087" y="376422"/>
                  </a:lnTo>
                  <a:lnTo>
                    <a:pt x="2091840" y="375575"/>
                  </a:lnTo>
                  <a:lnTo>
                    <a:pt x="2090057" y="373695"/>
                  </a:lnTo>
                  <a:lnTo>
                    <a:pt x="2084564" y="368020"/>
                  </a:lnTo>
                  <a:lnTo>
                    <a:pt x="2088487" y="358218"/>
                  </a:lnTo>
                  <a:lnTo>
                    <a:pt x="2101221" y="358218"/>
                  </a:lnTo>
                  <a:lnTo>
                    <a:pt x="2105145" y="362272"/>
                  </a:lnTo>
                  <a:lnTo>
                    <a:pt x="2105145" y="372774"/>
                  </a:lnTo>
                  <a:lnTo>
                    <a:pt x="2100793" y="376422"/>
                  </a:lnTo>
                  <a:close/>
                </a:path>
                <a:path w="2450465" h="556260">
                  <a:moveTo>
                    <a:pt x="2144272" y="376422"/>
                  </a:moveTo>
                  <a:lnTo>
                    <a:pt x="2137637" y="376422"/>
                  </a:lnTo>
                  <a:lnTo>
                    <a:pt x="2135426" y="375575"/>
                  </a:lnTo>
                  <a:lnTo>
                    <a:pt x="2133643" y="373695"/>
                  </a:lnTo>
                  <a:lnTo>
                    <a:pt x="2128043" y="368020"/>
                  </a:lnTo>
                  <a:lnTo>
                    <a:pt x="2131966" y="358218"/>
                  </a:lnTo>
                  <a:lnTo>
                    <a:pt x="2144700" y="358218"/>
                  </a:lnTo>
                  <a:lnTo>
                    <a:pt x="2148623" y="362272"/>
                  </a:lnTo>
                  <a:lnTo>
                    <a:pt x="2148623" y="372774"/>
                  </a:lnTo>
                  <a:lnTo>
                    <a:pt x="2144272" y="376422"/>
                  </a:lnTo>
                  <a:close/>
                </a:path>
                <a:path w="2450465" h="556260">
                  <a:moveTo>
                    <a:pt x="2187751" y="376422"/>
                  </a:moveTo>
                  <a:lnTo>
                    <a:pt x="2181116" y="376422"/>
                  </a:lnTo>
                  <a:lnTo>
                    <a:pt x="2178905" y="375575"/>
                  </a:lnTo>
                  <a:lnTo>
                    <a:pt x="2177122" y="373695"/>
                  </a:lnTo>
                  <a:lnTo>
                    <a:pt x="2171522" y="368020"/>
                  </a:lnTo>
                  <a:lnTo>
                    <a:pt x="2175445" y="358218"/>
                  </a:lnTo>
                  <a:lnTo>
                    <a:pt x="2188178" y="358218"/>
                  </a:lnTo>
                  <a:lnTo>
                    <a:pt x="2192101" y="362272"/>
                  </a:lnTo>
                  <a:lnTo>
                    <a:pt x="2192101" y="372774"/>
                  </a:lnTo>
                  <a:lnTo>
                    <a:pt x="2187751" y="376422"/>
                  </a:lnTo>
                  <a:close/>
                </a:path>
                <a:path w="2450465" h="556260">
                  <a:moveTo>
                    <a:pt x="2231301" y="376422"/>
                  </a:moveTo>
                  <a:lnTo>
                    <a:pt x="2224630" y="376422"/>
                  </a:lnTo>
                  <a:lnTo>
                    <a:pt x="2222420" y="375575"/>
                  </a:lnTo>
                  <a:lnTo>
                    <a:pt x="2220600" y="373695"/>
                  </a:lnTo>
                  <a:lnTo>
                    <a:pt x="2215001" y="368020"/>
                  </a:lnTo>
                  <a:lnTo>
                    <a:pt x="2218924" y="358218"/>
                  </a:lnTo>
                  <a:lnTo>
                    <a:pt x="2231657" y="358218"/>
                  </a:lnTo>
                  <a:lnTo>
                    <a:pt x="2235580" y="362272"/>
                  </a:lnTo>
                  <a:lnTo>
                    <a:pt x="2235580" y="372774"/>
                  </a:lnTo>
                  <a:lnTo>
                    <a:pt x="2231301" y="376422"/>
                  </a:lnTo>
                  <a:close/>
                </a:path>
                <a:path w="2450465" h="556260">
                  <a:moveTo>
                    <a:pt x="2274779" y="376422"/>
                  </a:moveTo>
                  <a:lnTo>
                    <a:pt x="2268109" y="376422"/>
                  </a:lnTo>
                  <a:lnTo>
                    <a:pt x="2265897" y="375575"/>
                  </a:lnTo>
                  <a:lnTo>
                    <a:pt x="2264079" y="373695"/>
                  </a:lnTo>
                  <a:lnTo>
                    <a:pt x="2258479" y="368020"/>
                  </a:lnTo>
                  <a:lnTo>
                    <a:pt x="2262509" y="358218"/>
                  </a:lnTo>
                  <a:lnTo>
                    <a:pt x="2275136" y="358218"/>
                  </a:lnTo>
                  <a:lnTo>
                    <a:pt x="2279059" y="362272"/>
                  </a:lnTo>
                  <a:lnTo>
                    <a:pt x="2279059" y="372774"/>
                  </a:lnTo>
                  <a:lnTo>
                    <a:pt x="2274779" y="376422"/>
                  </a:lnTo>
                  <a:close/>
                </a:path>
                <a:path w="2450465" h="556260">
                  <a:moveTo>
                    <a:pt x="2318329" y="376422"/>
                  </a:moveTo>
                  <a:lnTo>
                    <a:pt x="2311588" y="376422"/>
                  </a:lnTo>
                  <a:lnTo>
                    <a:pt x="2309376" y="375575"/>
                  </a:lnTo>
                  <a:lnTo>
                    <a:pt x="2302065" y="368020"/>
                  </a:lnTo>
                  <a:lnTo>
                    <a:pt x="2305988" y="358218"/>
                  </a:lnTo>
                  <a:lnTo>
                    <a:pt x="2318615" y="358218"/>
                  </a:lnTo>
                  <a:lnTo>
                    <a:pt x="2322645" y="362272"/>
                  </a:lnTo>
                  <a:lnTo>
                    <a:pt x="2322645" y="372774"/>
                  </a:lnTo>
                  <a:lnTo>
                    <a:pt x="2318329" y="376422"/>
                  </a:lnTo>
                  <a:close/>
                </a:path>
                <a:path w="2450465" h="556260">
                  <a:moveTo>
                    <a:pt x="2361808" y="376422"/>
                  </a:moveTo>
                  <a:lnTo>
                    <a:pt x="2355066" y="376422"/>
                  </a:lnTo>
                  <a:lnTo>
                    <a:pt x="2352855" y="375575"/>
                  </a:lnTo>
                  <a:lnTo>
                    <a:pt x="2345544" y="368020"/>
                  </a:lnTo>
                  <a:lnTo>
                    <a:pt x="2349467" y="358218"/>
                  </a:lnTo>
                  <a:lnTo>
                    <a:pt x="2362093" y="358218"/>
                  </a:lnTo>
                  <a:lnTo>
                    <a:pt x="2366123" y="362272"/>
                  </a:lnTo>
                  <a:lnTo>
                    <a:pt x="2366123" y="372774"/>
                  </a:lnTo>
                  <a:lnTo>
                    <a:pt x="2361808" y="376422"/>
                  </a:lnTo>
                  <a:close/>
                </a:path>
                <a:path w="2450465" h="556260">
                  <a:moveTo>
                    <a:pt x="365248" y="412388"/>
                  </a:moveTo>
                  <a:lnTo>
                    <a:pt x="354940" y="408445"/>
                  </a:lnTo>
                  <a:lnTo>
                    <a:pt x="349804" y="406381"/>
                  </a:lnTo>
                  <a:lnTo>
                    <a:pt x="351373" y="404281"/>
                  </a:lnTo>
                  <a:lnTo>
                    <a:pt x="353835" y="403139"/>
                  </a:lnTo>
                  <a:lnTo>
                    <a:pt x="361324" y="403139"/>
                  </a:lnTo>
                  <a:lnTo>
                    <a:pt x="365248" y="407192"/>
                  </a:lnTo>
                  <a:lnTo>
                    <a:pt x="365248" y="412388"/>
                  </a:lnTo>
                  <a:close/>
                </a:path>
                <a:path w="2450465" h="556260">
                  <a:moveTo>
                    <a:pt x="2013836" y="421342"/>
                  </a:moveTo>
                  <a:lnTo>
                    <a:pt x="2007130" y="421342"/>
                  </a:lnTo>
                  <a:lnTo>
                    <a:pt x="2004883" y="420495"/>
                  </a:lnTo>
                  <a:lnTo>
                    <a:pt x="1997607" y="412941"/>
                  </a:lnTo>
                  <a:lnTo>
                    <a:pt x="2001530" y="403139"/>
                  </a:lnTo>
                  <a:lnTo>
                    <a:pt x="2014157" y="403139"/>
                  </a:lnTo>
                  <a:lnTo>
                    <a:pt x="2018151" y="407192"/>
                  </a:lnTo>
                  <a:lnTo>
                    <a:pt x="2018151" y="417731"/>
                  </a:lnTo>
                  <a:lnTo>
                    <a:pt x="2013836" y="421342"/>
                  </a:lnTo>
                  <a:close/>
                </a:path>
                <a:path w="2450465" h="556260">
                  <a:moveTo>
                    <a:pt x="2057314" y="421342"/>
                  </a:moveTo>
                  <a:lnTo>
                    <a:pt x="2050608" y="421342"/>
                  </a:lnTo>
                  <a:lnTo>
                    <a:pt x="2048362" y="420495"/>
                  </a:lnTo>
                  <a:lnTo>
                    <a:pt x="2041086" y="412941"/>
                  </a:lnTo>
                  <a:lnTo>
                    <a:pt x="2045009" y="403139"/>
                  </a:lnTo>
                  <a:lnTo>
                    <a:pt x="2057635" y="403139"/>
                  </a:lnTo>
                  <a:lnTo>
                    <a:pt x="2061665" y="407192"/>
                  </a:lnTo>
                  <a:lnTo>
                    <a:pt x="2061665" y="417731"/>
                  </a:lnTo>
                  <a:lnTo>
                    <a:pt x="2057314" y="421342"/>
                  </a:lnTo>
                  <a:close/>
                </a:path>
                <a:path w="2450465" h="556260">
                  <a:moveTo>
                    <a:pt x="2100793" y="421342"/>
                  </a:moveTo>
                  <a:lnTo>
                    <a:pt x="2094087" y="421342"/>
                  </a:lnTo>
                  <a:lnTo>
                    <a:pt x="2091840" y="420495"/>
                  </a:lnTo>
                  <a:lnTo>
                    <a:pt x="2090057" y="418615"/>
                  </a:lnTo>
                  <a:lnTo>
                    <a:pt x="2084564" y="412941"/>
                  </a:lnTo>
                  <a:lnTo>
                    <a:pt x="2088487" y="403139"/>
                  </a:lnTo>
                  <a:lnTo>
                    <a:pt x="2101221" y="403139"/>
                  </a:lnTo>
                  <a:lnTo>
                    <a:pt x="2105145" y="407192"/>
                  </a:lnTo>
                  <a:lnTo>
                    <a:pt x="2105145" y="417731"/>
                  </a:lnTo>
                  <a:lnTo>
                    <a:pt x="2100793" y="421342"/>
                  </a:lnTo>
                  <a:close/>
                </a:path>
                <a:path w="2450465" h="556260">
                  <a:moveTo>
                    <a:pt x="2144272" y="421342"/>
                  </a:moveTo>
                  <a:lnTo>
                    <a:pt x="2137637" y="421342"/>
                  </a:lnTo>
                  <a:lnTo>
                    <a:pt x="2135426" y="420495"/>
                  </a:lnTo>
                  <a:lnTo>
                    <a:pt x="2133643" y="418615"/>
                  </a:lnTo>
                  <a:lnTo>
                    <a:pt x="2128043" y="412941"/>
                  </a:lnTo>
                  <a:lnTo>
                    <a:pt x="2131966" y="403139"/>
                  </a:lnTo>
                  <a:lnTo>
                    <a:pt x="2144700" y="403139"/>
                  </a:lnTo>
                  <a:lnTo>
                    <a:pt x="2148623" y="407192"/>
                  </a:lnTo>
                  <a:lnTo>
                    <a:pt x="2148623" y="417731"/>
                  </a:lnTo>
                  <a:lnTo>
                    <a:pt x="2144272" y="421342"/>
                  </a:lnTo>
                  <a:close/>
                </a:path>
                <a:path w="2450465" h="556260">
                  <a:moveTo>
                    <a:pt x="2187751" y="421342"/>
                  </a:moveTo>
                  <a:lnTo>
                    <a:pt x="2181116" y="421342"/>
                  </a:lnTo>
                  <a:lnTo>
                    <a:pt x="2178905" y="420495"/>
                  </a:lnTo>
                  <a:lnTo>
                    <a:pt x="2177122" y="418615"/>
                  </a:lnTo>
                  <a:lnTo>
                    <a:pt x="2171522" y="412941"/>
                  </a:lnTo>
                  <a:lnTo>
                    <a:pt x="2175445" y="403139"/>
                  </a:lnTo>
                  <a:lnTo>
                    <a:pt x="2188178" y="403139"/>
                  </a:lnTo>
                  <a:lnTo>
                    <a:pt x="2192101" y="407192"/>
                  </a:lnTo>
                  <a:lnTo>
                    <a:pt x="2192101" y="417731"/>
                  </a:lnTo>
                  <a:lnTo>
                    <a:pt x="2187751" y="421342"/>
                  </a:lnTo>
                  <a:close/>
                </a:path>
                <a:path w="2450465" h="556260">
                  <a:moveTo>
                    <a:pt x="2231301" y="421342"/>
                  </a:moveTo>
                  <a:lnTo>
                    <a:pt x="2224630" y="421342"/>
                  </a:lnTo>
                  <a:lnTo>
                    <a:pt x="2222420" y="420495"/>
                  </a:lnTo>
                  <a:lnTo>
                    <a:pt x="2220600" y="418615"/>
                  </a:lnTo>
                  <a:lnTo>
                    <a:pt x="2215001" y="412941"/>
                  </a:lnTo>
                  <a:lnTo>
                    <a:pt x="2218924" y="403139"/>
                  </a:lnTo>
                  <a:lnTo>
                    <a:pt x="2231657" y="403139"/>
                  </a:lnTo>
                  <a:lnTo>
                    <a:pt x="2235580" y="407192"/>
                  </a:lnTo>
                  <a:lnTo>
                    <a:pt x="2235580" y="417731"/>
                  </a:lnTo>
                  <a:lnTo>
                    <a:pt x="2231301" y="421342"/>
                  </a:lnTo>
                  <a:close/>
                </a:path>
                <a:path w="2450465" h="556260">
                  <a:moveTo>
                    <a:pt x="2274779" y="421342"/>
                  </a:moveTo>
                  <a:lnTo>
                    <a:pt x="2268109" y="421342"/>
                  </a:lnTo>
                  <a:lnTo>
                    <a:pt x="2265897" y="420495"/>
                  </a:lnTo>
                  <a:lnTo>
                    <a:pt x="2264079" y="418615"/>
                  </a:lnTo>
                  <a:lnTo>
                    <a:pt x="2258479" y="412941"/>
                  </a:lnTo>
                  <a:lnTo>
                    <a:pt x="2262509" y="403139"/>
                  </a:lnTo>
                  <a:lnTo>
                    <a:pt x="2275136" y="403139"/>
                  </a:lnTo>
                  <a:lnTo>
                    <a:pt x="2279059" y="407192"/>
                  </a:lnTo>
                  <a:lnTo>
                    <a:pt x="2279059" y="417731"/>
                  </a:lnTo>
                  <a:lnTo>
                    <a:pt x="2274779" y="421342"/>
                  </a:lnTo>
                  <a:close/>
                </a:path>
                <a:path w="2450465" h="556260">
                  <a:moveTo>
                    <a:pt x="2318329" y="421342"/>
                  </a:moveTo>
                  <a:lnTo>
                    <a:pt x="2311588" y="421342"/>
                  </a:lnTo>
                  <a:lnTo>
                    <a:pt x="2309376" y="420495"/>
                  </a:lnTo>
                  <a:lnTo>
                    <a:pt x="2302065" y="412941"/>
                  </a:lnTo>
                  <a:lnTo>
                    <a:pt x="2305988" y="403139"/>
                  </a:lnTo>
                  <a:lnTo>
                    <a:pt x="2318615" y="403139"/>
                  </a:lnTo>
                  <a:lnTo>
                    <a:pt x="2322645" y="407192"/>
                  </a:lnTo>
                  <a:lnTo>
                    <a:pt x="2322645" y="417731"/>
                  </a:lnTo>
                  <a:lnTo>
                    <a:pt x="2318329" y="421342"/>
                  </a:lnTo>
                  <a:close/>
                </a:path>
                <a:path w="2450465" h="556260">
                  <a:moveTo>
                    <a:pt x="2361808" y="421342"/>
                  </a:moveTo>
                  <a:lnTo>
                    <a:pt x="2355066" y="421342"/>
                  </a:lnTo>
                  <a:lnTo>
                    <a:pt x="2352855" y="420495"/>
                  </a:lnTo>
                  <a:lnTo>
                    <a:pt x="2345544" y="412941"/>
                  </a:lnTo>
                  <a:lnTo>
                    <a:pt x="2349467" y="403139"/>
                  </a:lnTo>
                  <a:lnTo>
                    <a:pt x="2362093" y="403139"/>
                  </a:lnTo>
                  <a:lnTo>
                    <a:pt x="2366123" y="407192"/>
                  </a:lnTo>
                  <a:lnTo>
                    <a:pt x="2366123" y="417731"/>
                  </a:lnTo>
                  <a:lnTo>
                    <a:pt x="2361808" y="421342"/>
                  </a:lnTo>
                  <a:close/>
                </a:path>
                <a:path w="2450465" h="556260">
                  <a:moveTo>
                    <a:pt x="404340" y="421379"/>
                  </a:moveTo>
                  <a:lnTo>
                    <a:pt x="397670" y="421379"/>
                  </a:lnTo>
                  <a:lnTo>
                    <a:pt x="395494" y="420532"/>
                  </a:lnTo>
                  <a:lnTo>
                    <a:pt x="388147" y="412941"/>
                  </a:lnTo>
                  <a:lnTo>
                    <a:pt x="392070" y="403139"/>
                  </a:lnTo>
                  <a:lnTo>
                    <a:pt x="404803" y="403139"/>
                  </a:lnTo>
                  <a:lnTo>
                    <a:pt x="408727" y="407192"/>
                  </a:lnTo>
                  <a:lnTo>
                    <a:pt x="408727" y="417731"/>
                  </a:lnTo>
                  <a:lnTo>
                    <a:pt x="404340" y="421379"/>
                  </a:lnTo>
                  <a:close/>
                </a:path>
                <a:path w="2450465" h="556260">
                  <a:moveTo>
                    <a:pt x="447890" y="421379"/>
                  </a:moveTo>
                  <a:lnTo>
                    <a:pt x="441220" y="421379"/>
                  </a:lnTo>
                  <a:lnTo>
                    <a:pt x="439008" y="420532"/>
                  </a:lnTo>
                  <a:lnTo>
                    <a:pt x="437225" y="418726"/>
                  </a:lnTo>
                  <a:lnTo>
                    <a:pt x="431625" y="412941"/>
                  </a:lnTo>
                  <a:lnTo>
                    <a:pt x="435549" y="403139"/>
                  </a:lnTo>
                  <a:lnTo>
                    <a:pt x="448282" y="403139"/>
                  </a:lnTo>
                  <a:lnTo>
                    <a:pt x="452205" y="407192"/>
                  </a:lnTo>
                  <a:lnTo>
                    <a:pt x="452205" y="417731"/>
                  </a:lnTo>
                  <a:lnTo>
                    <a:pt x="447890" y="421379"/>
                  </a:lnTo>
                  <a:close/>
                </a:path>
                <a:path w="2450465" h="556260">
                  <a:moveTo>
                    <a:pt x="491440" y="421379"/>
                  </a:moveTo>
                  <a:lnTo>
                    <a:pt x="484699" y="421379"/>
                  </a:lnTo>
                  <a:lnTo>
                    <a:pt x="482487" y="420532"/>
                  </a:lnTo>
                  <a:lnTo>
                    <a:pt x="480704" y="418726"/>
                  </a:lnTo>
                  <a:lnTo>
                    <a:pt x="475104" y="412941"/>
                  </a:lnTo>
                  <a:lnTo>
                    <a:pt x="479134" y="403139"/>
                  </a:lnTo>
                  <a:lnTo>
                    <a:pt x="491761" y="403139"/>
                  </a:lnTo>
                  <a:lnTo>
                    <a:pt x="495791" y="407192"/>
                  </a:lnTo>
                  <a:lnTo>
                    <a:pt x="495791" y="417731"/>
                  </a:lnTo>
                  <a:lnTo>
                    <a:pt x="491440" y="421379"/>
                  </a:lnTo>
                  <a:close/>
                </a:path>
                <a:path w="2450465" h="556260">
                  <a:moveTo>
                    <a:pt x="534918" y="421379"/>
                  </a:moveTo>
                  <a:lnTo>
                    <a:pt x="528177" y="421379"/>
                  </a:lnTo>
                  <a:lnTo>
                    <a:pt x="525966" y="420532"/>
                  </a:lnTo>
                  <a:lnTo>
                    <a:pt x="524182" y="418726"/>
                  </a:lnTo>
                  <a:lnTo>
                    <a:pt x="518690" y="412941"/>
                  </a:lnTo>
                  <a:lnTo>
                    <a:pt x="522613" y="403139"/>
                  </a:lnTo>
                  <a:lnTo>
                    <a:pt x="535239" y="403139"/>
                  </a:lnTo>
                  <a:lnTo>
                    <a:pt x="539270" y="407192"/>
                  </a:lnTo>
                  <a:lnTo>
                    <a:pt x="539270" y="417731"/>
                  </a:lnTo>
                  <a:lnTo>
                    <a:pt x="534918" y="421379"/>
                  </a:lnTo>
                  <a:close/>
                </a:path>
                <a:path w="2450465" h="556260">
                  <a:moveTo>
                    <a:pt x="578397" y="421379"/>
                  </a:moveTo>
                  <a:lnTo>
                    <a:pt x="571656" y="421379"/>
                  </a:lnTo>
                  <a:lnTo>
                    <a:pt x="569444" y="420532"/>
                  </a:lnTo>
                  <a:lnTo>
                    <a:pt x="567661" y="418726"/>
                  </a:lnTo>
                  <a:lnTo>
                    <a:pt x="562168" y="412941"/>
                  </a:lnTo>
                  <a:lnTo>
                    <a:pt x="566092" y="403139"/>
                  </a:lnTo>
                  <a:lnTo>
                    <a:pt x="578825" y="403139"/>
                  </a:lnTo>
                  <a:lnTo>
                    <a:pt x="582748" y="407192"/>
                  </a:lnTo>
                  <a:lnTo>
                    <a:pt x="582748" y="417731"/>
                  </a:lnTo>
                  <a:lnTo>
                    <a:pt x="578397" y="421379"/>
                  </a:lnTo>
                  <a:close/>
                </a:path>
                <a:path w="2450465" h="556260">
                  <a:moveTo>
                    <a:pt x="621876" y="421379"/>
                  </a:moveTo>
                  <a:lnTo>
                    <a:pt x="615206" y="421379"/>
                  </a:lnTo>
                  <a:lnTo>
                    <a:pt x="613030" y="420532"/>
                  </a:lnTo>
                  <a:lnTo>
                    <a:pt x="611247" y="418726"/>
                  </a:lnTo>
                  <a:lnTo>
                    <a:pt x="605683" y="412941"/>
                  </a:lnTo>
                  <a:lnTo>
                    <a:pt x="609570" y="403139"/>
                  </a:lnTo>
                  <a:lnTo>
                    <a:pt x="622304" y="403139"/>
                  </a:lnTo>
                  <a:lnTo>
                    <a:pt x="626227" y="407192"/>
                  </a:lnTo>
                  <a:lnTo>
                    <a:pt x="626227" y="417731"/>
                  </a:lnTo>
                  <a:lnTo>
                    <a:pt x="621876" y="421379"/>
                  </a:lnTo>
                  <a:close/>
                </a:path>
                <a:path w="2450465" h="556260">
                  <a:moveTo>
                    <a:pt x="665355" y="421379"/>
                  </a:moveTo>
                  <a:lnTo>
                    <a:pt x="658685" y="421379"/>
                  </a:lnTo>
                  <a:lnTo>
                    <a:pt x="656509" y="420532"/>
                  </a:lnTo>
                  <a:lnTo>
                    <a:pt x="654726" y="418726"/>
                  </a:lnTo>
                  <a:lnTo>
                    <a:pt x="649161" y="412941"/>
                  </a:lnTo>
                  <a:lnTo>
                    <a:pt x="653049" y="403139"/>
                  </a:lnTo>
                  <a:lnTo>
                    <a:pt x="665818" y="403139"/>
                  </a:lnTo>
                  <a:lnTo>
                    <a:pt x="669706" y="407192"/>
                  </a:lnTo>
                  <a:lnTo>
                    <a:pt x="669706" y="417731"/>
                  </a:lnTo>
                  <a:lnTo>
                    <a:pt x="665355" y="421379"/>
                  </a:lnTo>
                  <a:close/>
                </a:path>
                <a:path w="2450465" h="556260">
                  <a:moveTo>
                    <a:pt x="708833" y="421379"/>
                  </a:moveTo>
                  <a:lnTo>
                    <a:pt x="702163" y="421379"/>
                  </a:lnTo>
                  <a:lnTo>
                    <a:pt x="699987" y="420532"/>
                  </a:lnTo>
                  <a:lnTo>
                    <a:pt x="698204" y="418726"/>
                  </a:lnTo>
                  <a:lnTo>
                    <a:pt x="692640" y="412941"/>
                  </a:lnTo>
                  <a:lnTo>
                    <a:pt x="696528" y="403139"/>
                  </a:lnTo>
                  <a:lnTo>
                    <a:pt x="709297" y="403139"/>
                  </a:lnTo>
                  <a:lnTo>
                    <a:pt x="713185" y="407192"/>
                  </a:lnTo>
                  <a:lnTo>
                    <a:pt x="713185" y="417731"/>
                  </a:lnTo>
                  <a:lnTo>
                    <a:pt x="708833" y="421379"/>
                  </a:lnTo>
                  <a:close/>
                </a:path>
                <a:path w="2450465" h="556260">
                  <a:moveTo>
                    <a:pt x="752347" y="421379"/>
                  </a:moveTo>
                  <a:lnTo>
                    <a:pt x="745678" y="421379"/>
                  </a:lnTo>
                  <a:lnTo>
                    <a:pt x="743502" y="420532"/>
                  </a:lnTo>
                  <a:lnTo>
                    <a:pt x="741683" y="418726"/>
                  </a:lnTo>
                  <a:lnTo>
                    <a:pt x="736119" y="412941"/>
                  </a:lnTo>
                  <a:lnTo>
                    <a:pt x="740006" y="403139"/>
                  </a:lnTo>
                  <a:lnTo>
                    <a:pt x="752775" y="403139"/>
                  </a:lnTo>
                  <a:lnTo>
                    <a:pt x="756663" y="407192"/>
                  </a:lnTo>
                  <a:lnTo>
                    <a:pt x="756663" y="417731"/>
                  </a:lnTo>
                  <a:lnTo>
                    <a:pt x="752347" y="421379"/>
                  </a:lnTo>
                  <a:close/>
                </a:path>
                <a:path w="2450465" h="556260">
                  <a:moveTo>
                    <a:pt x="795897" y="421379"/>
                  </a:moveTo>
                  <a:lnTo>
                    <a:pt x="789192" y="421379"/>
                  </a:lnTo>
                  <a:lnTo>
                    <a:pt x="786980" y="420532"/>
                  </a:lnTo>
                  <a:lnTo>
                    <a:pt x="785162" y="418726"/>
                  </a:lnTo>
                  <a:lnTo>
                    <a:pt x="779705" y="412941"/>
                  </a:lnTo>
                  <a:lnTo>
                    <a:pt x="783628" y="403139"/>
                  </a:lnTo>
                  <a:lnTo>
                    <a:pt x="796254" y="403139"/>
                  </a:lnTo>
                  <a:lnTo>
                    <a:pt x="800249" y="407192"/>
                  </a:lnTo>
                  <a:lnTo>
                    <a:pt x="800249" y="417731"/>
                  </a:lnTo>
                  <a:lnTo>
                    <a:pt x="795897" y="421379"/>
                  </a:lnTo>
                  <a:close/>
                </a:path>
                <a:path w="2450465" h="556260">
                  <a:moveTo>
                    <a:pt x="537380" y="451633"/>
                  </a:moveTo>
                  <a:lnTo>
                    <a:pt x="533135" y="451301"/>
                  </a:lnTo>
                  <a:lnTo>
                    <a:pt x="524646" y="450380"/>
                  </a:lnTo>
                  <a:lnTo>
                    <a:pt x="526322" y="448869"/>
                  </a:lnTo>
                  <a:lnTo>
                    <a:pt x="528320" y="448059"/>
                  </a:lnTo>
                  <a:lnTo>
                    <a:pt x="533135" y="448059"/>
                  </a:lnTo>
                  <a:lnTo>
                    <a:pt x="535703" y="449459"/>
                  </a:lnTo>
                  <a:lnTo>
                    <a:pt x="537380" y="451633"/>
                  </a:lnTo>
                  <a:close/>
                </a:path>
                <a:path w="2450465" h="556260">
                  <a:moveTo>
                    <a:pt x="653299" y="452665"/>
                  </a:moveTo>
                  <a:lnTo>
                    <a:pt x="654833" y="449791"/>
                  </a:lnTo>
                  <a:lnTo>
                    <a:pt x="657757" y="448059"/>
                  </a:lnTo>
                  <a:lnTo>
                    <a:pt x="663571" y="448059"/>
                  </a:lnTo>
                  <a:lnTo>
                    <a:pt x="666032" y="449201"/>
                  </a:lnTo>
                  <a:lnTo>
                    <a:pt x="667708" y="451301"/>
                  </a:lnTo>
                  <a:lnTo>
                    <a:pt x="662893" y="451854"/>
                  </a:lnTo>
                  <a:lnTo>
                    <a:pt x="658078" y="452223"/>
                  </a:lnTo>
                  <a:lnTo>
                    <a:pt x="653299" y="452665"/>
                  </a:lnTo>
                  <a:close/>
                </a:path>
                <a:path w="2450465" h="556260">
                  <a:moveTo>
                    <a:pt x="582320" y="454397"/>
                  </a:moveTo>
                  <a:lnTo>
                    <a:pt x="576828" y="454286"/>
                  </a:lnTo>
                  <a:lnTo>
                    <a:pt x="571335" y="454065"/>
                  </a:lnTo>
                  <a:lnTo>
                    <a:pt x="565770" y="453734"/>
                  </a:lnTo>
                  <a:lnTo>
                    <a:pt x="567090" y="450380"/>
                  </a:lnTo>
                  <a:lnTo>
                    <a:pt x="570336" y="448059"/>
                  </a:lnTo>
                  <a:lnTo>
                    <a:pt x="577719" y="448059"/>
                  </a:lnTo>
                  <a:lnTo>
                    <a:pt x="581179" y="450712"/>
                  </a:lnTo>
                  <a:lnTo>
                    <a:pt x="582320" y="454397"/>
                  </a:lnTo>
                  <a:close/>
                </a:path>
                <a:path w="2450465" h="556260">
                  <a:moveTo>
                    <a:pt x="614599" y="454655"/>
                  </a:moveTo>
                  <a:lnTo>
                    <a:pt x="609035" y="454655"/>
                  </a:lnTo>
                  <a:lnTo>
                    <a:pt x="610034" y="450822"/>
                  </a:lnTo>
                  <a:lnTo>
                    <a:pt x="613494" y="448059"/>
                  </a:lnTo>
                  <a:lnTo>
                    <a:pt x="621198" y="448059"/>
                  </a:lnTo>
                  <a:lnTo>
                    <a:pt x="624551" y="450601"/>
                  </a:lnTo>
                  <a:lnTo>
                    <a:pt x="625799" y="454286"/>
                  </a:lnTo>
                  <a:lnTo>
                    <a:pt x="620199" y="454507"/>
                  </a:lnTo>
                  <a:lnTo>
                    <a:pt x="614599" y="454655"/>
                  </a:lnTo>
                  <a:close/>
                </a:path>
                <a:path w="2450465" h="556260">
                  <a:moveTo>
                    <a:pt x="2011588" y="465968"/>
                  </a:moveTo>
                  <a:lnTo>
                    <a:pt x="2008343" y="461325"/>
                  </a:lnTo>
                  <a:lnTo>
                    <a:pt x="2005311" y="456497"/>
                  </a:lnTo>
                  <a:lnTo>
                    <a:pt x="2002422" y="451523"/>
                  </a:lnTo>
                  <a:lnTo>
                    <a:pt x="2004098" y="449312"/>
                  </a:lnTo>
                  <a:lnTo>
                    <a:pt x="2006666" y="448059"/>
                  </a:lnTo>
                  <a:lnTo>
                    <a:pt x="2009341" y="448059"/>
                  </a:lnTo>
                  <a:lnTo>
                    <a:pt x="2015421" y="450484"/>
                  </a:lnTo>
                  <a:lnTo>
                    <a:pt x="2018035" y="456018"/>
                  </a:lnTo>
                  <a:lnTo>
                    <a:pt x="2016865" y="462050"/>
                  </a:lnTo>
                  <a:lnTo>
                    <a:pt x="2011588" y="465968"/>
                  </a:lnTo>
                  <a:close/>
                </a:path>
                <a:path w="2450465" h="556260">
                  <a:moveTo>
                    <a:pt x="2144272" y="466263"/>
                  </a:moveTo>
                  <a:lnTo>
                    <a:pt x="2137637" y="466263"/>
                  </a:lnTo>
                  <a:lnTo>
                    <a:pt x="2135426" y="465415"/>
                  </a:lnTo>
                  <a:lnTo>
                    <a:pt x="2133643" y="463536"/>
                  </a:lnTo>
                  <a:lnTo>
                    <a:pt x="2128043" y="457861"/>
                  </a:lnTo>
                  <a:lnTo>
                    <a:pt x="2131966" y="448059"/>
                  </a:lnTo>
                  <a:lnTo>
                    <a:pt x="2144700" y="448059"/>
                  </a:lnTo>
                  <a:lnTo>
                    <a:pt x="2148623" y="452112"/>
                  </a:lnTo>
                  <a:lnTo>
                    <a:pt x="2148623" y="462651"/>
                  </a:lnTo>
                  <a:lnTo>
                    <a:pt x="2144272" y="466263"/>
                  </a:lnTo>
                  <a:close/>
                </a:path>
                <a:path w="2450465" h="556260">
                  <a:moveTo>
                    <a:pt x="2231301" y="466263"/>
                  </a:moveTo>
                  <a:lnTo>
                    <a:pt x="2224630" y="466263"/>
                  </a:lnTo>
                  <a:lnTo>
                    <a:pt x="2222420" y="465415"/>
                  </a:lnTo>
                  <a:lnTo>
                    <a:pt x="2220600" y="463536"/>
                  </a:lnTo>
                  <a:lnTo>
                    <a:pt x="2215001" y="457861"/>
                  </a:lnTo>
                  <a:lnTo>
                    <a:pt x="2218924" y="448059"/>
                  </a:lnTo>
                  <a:lnTo>
                    <a:pt x="2231657" y="448059"/>
                  </a:lnTo>
                  <a:lnTo>
                    <a:pt x="2235580" y="452112"/>
                  </a:lnTo>
                  <a:lnTo>
                    <a:pt x="2235580" y="462651"/>
                  </a:lnTo>
                  <a:lnTo>
                    <a:pt x="2231301" y="466263"/>
                  </a:lnTo>
                  <a:close/>
                </a:path>
                <a:path w="2450465" h="556260">
                  <a:moveTo>
                    <a:pt x="2318329" y="466263"/>
                  </a:moveTo>
                  <a:lnTo>
                    <a:pt x="2311588" y="466263"/>
                  </a:lnTo>
                  <a:lnTo>
                    <a:pt x="2309376" y="465415"/>
                  </a:lnTo>
                  <a:lnTo>
                    <a:pt x="2302065" y="457861"/>
                  </a:lnTo>
                  <a:lnTo>
                    <a:pt x="2305988" y="448059"/>
                  </a:lnTo>
                  <a:lnTo>
                    <a:pt x="2318615" y="448059"/>
                  </a:lnTo>
                  <a:lnTo>
                    <a:pt x="2322645" y="452112"/>
                  </a:lnTo>
                  <a:lnTo>
                    <a:pt x="2322645" y="462651"/>
                  </a:lnTo>
                  <a:lnTo>
                    <a:pt x="2318329" y="466263"/>
                  </a:lnTo>
                  <a:close/>
                </a:path>
                <a:path w="2450465" h="556260">
                  <a:moveTo>
                    <a:pt x="2057279" y="466299"/>
                  </a:moveTo>
                  <a:lnTo>
                    <a:pt x="2050573" y="466299"/>
                  </a:lnTo>
                  <a:lnTo>
                    <a:pt x="2048362" y="465452"/>
                  </a:lnTo>
                  <a:lnTo>
                    <a:pt x="2046543" y="463646"/>
                  </a:lnTo>
                  <a:lnTo>
                    <a:pt x="2041086" y="457861"/>
                  </a:lnTo>
                  <a:lnTo>
                    <a:pt x="2045009" y="448059"/>
                  </a:lnTo>
                  <a:lnTo>
                    <a:pt x="2057635" y="448059"/>
                  </a:lnTo>
                  <a:lnTo>
                    <a:pt x="2061665" y="452112"/>
                  </a:lnTo>
                  <a:lnTo>
                    <a:pt x="2061665" y="462651"/>
                  </a:lnTo>
                  <a:lnTo>
                    <a:pt x="2057279" y="466299"/>
                  </a:lnTo>
                  <a:close/>
                </a:path>
                <a:path w="2450465" h="556260">
                  <a:moveTo>
                    <a:pt x="2100757" y="466299"/>
                  </a:moveTo>
                  <a:lnTo>
                    <a:pt x="2094051" y="466299"/>
                  </a:lnTo>
                  <a:lnTo>
                    <a:pt x="2091840" y="465452"/>
                  </a:lnTo>
                  <a:lnTo>
                    <a:pt x="2090057" y="463646"/>
                  </a:lnTo>
                  <a:lnTo>
                    <a:pt x="2084564" y="457861"/>
                  </a:lnTo>
                  <a:lnTo>
                    <a:pt x="2088487" y="448059"/>
                  </a:lnTo>
                  <a:lnTo>
                    <a:pt x="2101221" y="448059"/>
                  </a:lnTo>
                  <a:lnTo>
                    <a:pt x="2105145" y="452112"/>
                  </a:lnTo>
                  <a:lnTo>
                    <a:pt x="2105145" y="462651"/>
                  </a:lnTo>
                  <a:lnTo>
                    <a:pt x="2100757" y="466299"/>
                  </a:lnTo>
                  <a:close/>
                </a:path>
                <a:path w="2450465" h="556260">
                  <a:moveTo>
                    <a:pt x="2187715" y="466299"/>
                  </a:moveTo>
                  <a:lnTo>
                    <a:pt x="2181045" y="466299"/>
                  </a:lnTo>
                  <a:lnTo>
                    <a:pt x="2178870" y="465452"/>
                  </a:lnTo>
                  <a:lnTo>
                    <a:pt x="2171522" y="457861"/>
                  </a:lnTo>
                  <a:lnTo>
                    <a:pt x="2175445" y="448059"/>
                  </a:lnTo>
                  <a:lnTo>
                    <a:pt x="2188178" y="448059"/>
                  </a:lnTo>
                  <a:lnTo>
                    <a:pt x="2192101" y="452112"/>
                  </a:lnTo>
                  <a:lnTo>
                    <a:pt x="2192101" y="462651"/>
                  </a:lnTo>
                  <a:lnTo>
                    <a:pt x="2187715" y="466299"/>
                  </a:lnTo>
                  <a:close/>
                </a:path>
                <a:path w="2450465" h="556260">
                  <a:moveTo>
                    <a:pt x="2274779" y="466299"/>
                  </a:moveTo>
                  <a:lnTo>
                    <a:pt x="2268073" y="466299"/>
                  </a:lnTo>
                  <a:lnTo>
                    <a:pt x="2265862" y="465452"/>
                  </a:lnTo>
                  <a:lnTo>
                    <a:pt x="2264079" y="463646"/>
                  </a:lnTo>
                  <a:lnTo>
                    <a:pt x="2258479" y="457861"/>
                  </a:lnTo>
                  <a:lnTo>
                    <a:pt x="2262509" y="448059"/>
                  </a:lnTo>
                  <a:lnTo>
                    <a:pt x="2275136" y="448059"/>
                  </a:lnTo>
                  <a:lnTo>
                    <a:pt x="2279059" y="452112"/>
                  </a:lnTo>
                  <a:lnTo>
                    <a:pt x="2279130" y="462651"/>
                  </a:lnTo>
                  <a:lnTo>
                    <a:pt x="2274779" y="466299"/>
                  </a:lnTo>
                  <a:close/>
                </a:path>
                <a:path w="2450465" h="556260">
                  <a:moveTo>
                    <a:pt x="2361772" y="466299"/>
                  </a:moveTo>
                  <a:lnTo>
                    <a:pt x="2355031" y="466299"/>
                  </a:lnTo>
                  <a:lnTo>
                    <a:pt x="2352820" y="465452"/>
                  </a:lnTo>
                  <a:lnTo>
                    <a:pt x="2351036" y="463646"/>
                  </a:lnTo>
                  <a:lnTo>
                    <a:pt x="2345544" y="457861"/>
                  </a:lnTo>
                  <a:lnTo>
                    <a:pt x="2349467" y="448059"/>
                  </a:lnTo>
                  <a:lnTo>
                    <a:pt x="2362093" y="448059"/>
                  </a:lnTo>
                  <a:lnTo>
                    <a:pt x="2366123" y="452112"/>
                  </a:lnTo>
                  <a:lnTo>
                    <a:pt x="2366123" y="462651"/>
                  </a:lnTo>
                  <a:lnTo>
                    <a:pt x="2361772" y="466299"/>
                  </a:lnTo>
                  <a:close/>
                </a:path>
                <a:path w="2450465" h="556260">
                  <a:moveTo>
                    <a:pt x="2349039" y="505213"/>
                  </a:moveTo>
                  <a:lnTo>
                    <a:pt x="2348682" y="504181"/>
                  </a:lnTo>
                  <a:lnTo>
                    <a:pt x="2348468" y="503149"/>
                  </a:lnTo>
                  <a:lnTo>
                    <a:pt x="2348468" y="497732"/>
                  </a:lnTo>
                  <a:lnTo>
                    <a:pt x="2351607" y="493900"/>
                  </a:lnTo>
                  <a:lnTo>
                    <a:pt x="2355851" y="493089"/>
                  </a:lnTo>
                  <a:lnTo>
                    <a:pt x="2353605" y="497364"/>
                  </a:lnTo>
                  <a:lnTo>
                    <a:pt x="2351357" y="501307"/>
                  </a:lnTo>
                  <a:lnTo>
                    <a:pt x="2349039" y="505213"/>
                  </a:lnTo>
                  <a:close/>
                </a:path>
                <a:path w="2450465" h="556260">
                  <a:moveTo>
                    <a:pt x="2054176" y="511109"/>
                  </a:moveTo>
                  <a:lnTo>
                    <a:pt x="2050680" y="508456"/>
                  </a:lnTo>
                  <a:lnTo>
                    <a:pt x="2047327" y="505582"/>
                  </a:lnTo>
                  <a:lnTo>
                    <a:pt x="2044117" y="502670"/>
                  </a:lnTo>
                  <a:lnTo>
                    <a:pt x="2043975" y="502449"/>
                  </a:lnTo>
                  <a:lnTo>
                    <a:pt x="2043975" y="497143"/>
                  </a:lnTo>
                  <a:lnTo>
                    <a:pt x="2047898" y="492979"/>
                  </a:lnTo>
                  <a:lnTo>
                    <a:pt x="2057386" y="492979"/>
                  </a:lnTo>
                  <a:lnTo>
                    <a:pt x="2061202" y="496664"/>
                  </a:lnTo>
                  <a:lnTo>
                    <a:pt x="2061523" y="501417"/>
                  </a:lnTo>
                  <a:lnTo>
                    <a:pt x="2061987" y="506134"/>
                  </a:lnTo>
                  <a:lnTo>
                    <a:pt x="2058741" y="510298"/>
                  </a:lnTo>
                  <a:lnTo>
                    <a:pt x="2054176" y="511109"/>
                  </a:lnTo>
                  <a:close/>
                </a:path>
                <a:path w="2450465" h="556260">
                  <a:moveTo>
                    <a:pt x="2100757" y="511220"/>
                  </a:moveTo>
                  <a:lnTo>
                    <a:pt x="2094051" y="511220"/>
                  </a:lnTo>
                  <a:lnTo>
                    <a:pt x="2091840" y="510409"/>
                  </a:lnTo>
                  <a:lnTo>
                    <a:pt x="2090057" y="508566"/>
                  </a:lnTo>
                  <a:lnTo>
                    <a:pt x="2084564" y="502781"/>
                  </a:lnTo>
                  <a:lnTo>
                    <a:pt x="2088487" y="492979"/>
                  </a:lnTo>
                  <a:lnTo>
                    <a:pt x="2101221" y="492979"/>
                  </a:lnTo>
                  <a:lnTo>
                    <a:pt x="2105145" y="497143"/>
                  </a:lnTo>
                  <a:lnTo>
                    <a:pt x="2105145" y="507571"/>
                  </a:lnTo>
                  <a:lnTo>
                    <a:pt x="2100757" y="511220"/>
                  </a:lnTo>
                  <a:close/>
                </a:path>
                <a:path w="2450465" h="556260">
                  <a:moveTo>
                    <a:pt x="2144236" y="511220"/>
                  </a:moveTo>
                  <a:lnTo>
                    <a:pt x="2137566" y="511220"/>
                  </a:lnTo>
                  <a:lnTo>
                    <a:pt x="2135390" y="510409"/>
                  </a:lnTo>
                  <a:lnTo>
                    <a:pt x="2133643" y="508566"/>
                  </a:lnTo>
                  <a:lnTo>
                    <a:pt x="2128043" y="502781"/>
                  </a:lnTo>
                  <a:lnTo>
                    <a:pt x="2131966" y="492979"/>
                  </a:lnTo>
                  <a:lnTo>
                    <a:pt x="2144700" y="492979"/>
                  </a:lnTo>
                  <a:lnTo>
                    <a:pt x="2148623" y="497143"/>
                  </a:lnTo>
                  <a:lnTo>
                    <a:pt x="2148623" y="507571"/>
                  </a:lnTo>
                  <a:lnTo>
                    <a:pt x="2144236" y="511220"/>
                  </a:lnTo>
                  <a:close/>
                </a:path>
                <a:path w="2450465" h="556260">
                  <a:moveTo>
                    <a:pt x="2187715" y="511220"/>
                  </a:moveTo>
                  <a:lnTo>
                    <a:pt x="2181045" y="511220"/>
                  </a:lnTo>
                  <a:lnTo>
                    <a:pt x="2178870" y="510409"/>
                  </a:lnTo>
                  <a:lnTo>
                    <a:pt x="2177122" y="508566"/>
                  </a:lnTo>
                  <a:lnTo>
                    <a:pt x="2171522" y="502781"/>
                  </a:lnTo>
                  <a:lnTo>
                    <a:pt x="2175445" y="492979"/>
                  </a:lnTo>
                  <a:lnTo>
                    <a:pt x="2188178" y="492979"/>
                  </a:lnTo>
                  <a:lnTo>
                    <a:pt x="2192101" y="497143"/>
                  </a:lnTo>
                  <a:lnTo>
                    <a:pt x="2192101" y="507571"/>
                  </a:lnTo>
                  <a:lnTo>
                    <a:pt x="2187715" y="511220"/>
                  </a:lnTo>
                  <a:close/>
                </a:path>
                <a:path w="2450465" h="556260">
                  <a:moveTo>
                    <a:pt x="2231265" y="511220"/>
                  </a:moveTo>
                  <a:lnTo>
                    <a:pt x="2224595" y="511220"/>
                  </a:lnTo>
                  <a:lnTo>
                    <a:pt x="2222383" y="510409"/>
                  </a:lnTo>
                  <a:lnTo>
                    <a:pt x="2215001" y="502781"/>
                  </a:lnTo>
                  <a:lnTo>
                    <a:pt x="2218924" y="492979"/>
                  </a:lnTo>
                  <a:lnTo>
                    <a:pt x="2231657" y="492979"/>
                  </a:lnTo>
                  <a:lnTo>
                    <a:pt x="2235580" y="497143"/>
                  </a:lnTo>
                  <a:lnTo>
                    <a:pt x="2235580" y="507571"/>
                  </a:lnTo>
                  <a:lnTo>
                    <a:pt x="2231265" y="511220"/>
                  </a:lnTo>
                  <a:close/>
                </a:path>
                <a:path w="2450465" h="556260">
                  <a:moveTo>
                    <a:pt x="2274744" y="511220"/>
                  </a:moveTo>
                  <a:lnTo>
                    <a:pt x="2268073" y="511220"/>
                  </a:lnTo>
                  <a:lnTo>
                    <a:pt x="2265862" y="510409"/>
                  </a:lnTo>
                  <a:lnTo>
                    <a:pt x="2258479" y="502781"/>
                  </a:lnTo>
                  <a:lnTo>
                    <a:pt x="2262509" y="492979"/>
                  </a:lnTo>
                  <a:lnTo>
                    <a:pt x="2275136" y="492979"/>
                  </a:lnTo>
                  <a:lnTo>
                    <a:pt x="2279059" y="497143"/>
                  </a:lnTo>
                  <a:lnTo>
                    <a:pt x="2279059" y="507571"/>
                  </a:lnTo>
                  <a:lnTo>
                    <a:pt x="2274744" y="511220"/>
                  </a:lnTo>
                  <a:close/>
                </a:path>
                <a:path w="2450465" h="556260">
                  <a:moveTo>
                    <a:pt x="2318258" y="511220"/>
                  </a:moveTo>
                  <a:lnTo>
                    <a:pt x="2311552" y="511220"/>
                  </a:lnTo>
                  <a:lnTo>
                    <a:pt x="2309340" y="510409"/>
                  </a:lnTo>
                  <a:lnTo>
                    <a:pt x="2307558" y="508566"/>
                  </a:lnTo>
                  <a:lnTo>
                    <a:pt x="2302065" y="502781"/>
                  </a:lnTo>
                  <a:lnTo>
                    <a:pt x="2305988" y="492979"/>
                  </a:lnTo>
                  <a:lnTo>
                    <a:pt x="2318615" y="492979"/>
                  </a:lnTo>
                  <a:lnTo>
                    <a:pt x="2322645" y="497143"/>
                  </a:lnTo>
                  <a:lnTo>
                    <a:pt x="2322645" y="507571"/>
                  </a:lnTo>
                  <a:lnTo>
                    <a:pt x="2318258" y="511220"/>
                  </a:lnTo>
                  <a:close/>
                </a:path>
                <a:path w="2450465" h="556260">
                  <a:moveTo>
                    <a:pt x="2305524" y="550244"/>
                  </a:moveTo>
                  <a:lnTo>
                    <a:pt x="2305204" y="549212"/>
                  </a:lnTo>
                  <a:lnTo>
                    <a:pt x="2304990" y="548180"/>
                  </a:lnTo>
                  <a:lnTo>
                    <a:pt x="2304990" y="541584"/>
                  </a:lnTo>
                  <a:lnTo>
                    <a:pt x="2309305" y="537973"/>
                  </a:lnTo>
                  <a:lnTo>
                    <a:pt x="2316011" y="537973"/>
                  </a:lnTo>
                  <a:lnTo>
                    <a:pt x="2318258" y="538783"/>
                  </a:lnTo>
                  <a:lnTo>
                    <a:pt x="2320076" y="540663"/>
                  </a:lnTo>
                  <a:lnTo>
                    <a:pt x="2315619" y="544385"/>
                  </a:lnTo>
                  <a:lnTo>
                    <a:pt x="2310696" y="547590"/>
                  </a:lnTo>
                  <a:lnTo>
                    <a:pt x="2305524" y="550244"/>
                  </a:lnTo>
                  <a:close/>
                </a:path>
                <a:path w="2450465" h="556260">
                  <a:moveTo>
                    <a:pt x="2144914" y="554408"/>
                  </a:moveTo>
                  <a:lnTo>
                    <a:pt x="2140562" y="553265"/>
                  </a:lnTo>
                  <a:lnTo>
                    <a:pt x="2136104" y="551976"/>
                  </a:lnTo>
                  <a:lnTo>
                    <a:pt x="2131717" y="550612"/>
                  </a:lnTo>
                  <a:lnTo>
                    <a:pt x="2129255" y="544716"/>
                  </a:lnTo>
                  <a:lnTo>
                    <a:pt x="2133536" y="537899"/>
                  </a:lnTo>
                  <a:lnTo>
                    <a:pt x="2139777" y="537899"/>
                  </a:lnTo>
                  <a:lnTo>
                    <a:pt x="2148409" y="538009"/>
                  </a:lnTo>
                  <a:lnTo>
                    <a:pt x="2151833" y="549249"/>
                  </a:lnTo>
                  <a:lnTo>
                    <a:pt x="2144914" y="554408"/>
                  </a:lnTo>
                  <a:close/>
                </a:path>
                <a:path w="2450465" h="556260">
                  <a:moveTo>
                    <a:pt x="2187715" y="556177"/>
                  </a:moveTo>
                  <a:lnTo>
                    <a:pt x="2181045" y="556177"/>
                  </a:lnTo>
                  <a:lnTo>
                    <a:pt x="2178870" y="555366"/>
                  </a:lnTo>
                  <a:lnTo>
                    <a:pt x="2177122" y="553486"/>
                  </a:lnTo>
                  <a:lnTo>
                    <a:pt x="2171522" y="547701"/>
                  </a:lnTo>
                  <a:lnTo>
                    <a:pt x="2175445" y="537899"/>
                  </a:lnTo>
                  <a:lnTo>
                    <a:pt x="2183256" y="537899"/>
                  </a:lnTo>
                  <a:lnTo>
                    <a:pt x="2188178" y="538009"/>
                  </a:lnTo>
                  <a:lnTo>
                    <a:pt x="2192101" y="542063"/>
                  </a:lnTo>
                  <a:lnTo>
                    <a:pt x="2192101" y="552492"/>
                  </a:lnTo>
                  <a:lnTo>
                    <a:pt x="2187715" y="556177"/>
                  </a:lnTo>
                  <a:close/>
                </a:path>
                <a:path w="2450465" h="556260">
                  <a:moveTo>
                    <a:pt x="2231265" y="556177"/>
                  </a:moveTo>
                  <a:lnTo>
                    <a:pt x="2224595" y="556177"/>
                  </a:lnTo>
                  <a:lnTo>
                    <a:pt x="2222383" y="555366"/>
                  </a:lnTo>
                  <a:lnTo>
                    <a:pt x="2220600" y="553486"/>
                  </a:lnTo>
                  <a:lnTo>
                    <a:pt x="2215001" y="547701"/>
                  </a:lnTo>
                  <a:lnTo>
                    <a:pt x="2218924" y="537899"/>
                  </a:lnTo>
                  <a:lnTo>
                    <a:pt x="2226842" y="537899"/>
                  </a:lnTo>
                  <a:lnTo>
                    <a:pt x="2231657" y="538009"/>
                  </a:lnTo>
                  <a:lnTo>
                    <a:pt x="2235580" y="542063"/>
                  </a:lnTo>
                  <a:lnTo>
                    <a:pt x="2235580" y="552492"/>
                  </a:lnTo>
                  <a:lnTo>
                    <a:pt x="2231265" y="556177"/>
                  </a:lnTo>
                  <a:close/>
                </a:path>
                <a:path w="2450465" h="556260">
                  <a:moveTo>
                    <a:pt x="2274744" y="556177"/>
                  </a:moveTo>
                  <a:lnTo>
                    <a:pt x="2268073" y="556177"/>
                  </a:lnTo>
                  <a:lnTo>
                    <a:pt x="2265862" y="555366"/>
                  </a:lnTo>
                  <a:lnTo>
                    <a:pt x="2264079" y="553486"/>
                  </a:lnTo>
                  <a:lnTo>
                    <a:pt x="2258479" y="547701"/>
                  </a:lnTo>
                  <a:lnTo>
                    <a:pt x="2262509" y="537899"/>
                  </a:lnTo>
                  <a:lnTo>
                    <a:pt x="2270321" y="537899"/>
                  </a:lnTo>
                  <a:lnTo>
                    <a:pt x="2275243" y="538009"/>
                  </a:lnTo>
                  <a:lnTo>
                    <a:pt x="2279059" y="542137"/>
                  </a:lnTo>
                  <a:lnTo>
                    <a:pt x="2279059" y="552492"/>
                  </a:lnTo>
                  <a:lnTo>
                    <a:pt x="2274744" y="5561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16824" y="1482341"/>
            <a:ext cx="710565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940" dirty="0">
                <a:solidFill>
                  <a:srgbClr val="D78DB3"/>
                </a:solidFill>
              </a:rPr>
              <a:t>01</a:t>
            </a:r>
            <a:endParaRPr sz="6200"/>
          </a:p>
        </p:txBody>
      </p:sp>
      <p:sp>
        <p:nvSpPr>
          <p:cNvPr id="12" name="object 12"/>
          <p:cNvSpPr txBox="1"/>
          <p:nvPr/>
        </p:nvSpPr>
        <p:spPr>
          <a:xfrm>
            <a:off x="3048978" y="2497876"/>
            <a:ext cx="30460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b="1" spc="-60" dirty="0">
                <a:solidFill>
                  <a:srgbClr val="000A38"/>
                </a:solidFill>
                <a:latin typeface="Arial"/>
                <a:cs typeface="Arial"/>
              </a:rPr>
              <a:t>Introduction</a:t>
            </a:r>
            <a:endParaRPr sz="4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1800" b="1" spc="-45" dirty="0">
                <a:solidFill>
                  <a:srgbClr val="000A38"/>
                </a:solidFill>
                <a:latin typeface="Arial"/>
                <a:cs typeface="Arial"/>
              </a:rPr>
              <a:t>P</a:t>
            </a:r>
            <a:r>
              <a:rPr sz="1800" b="1" spc="-60" dirty="0">
                <a:solidFill>
                  <a:srgbClr val="000A38"/>
                </a:solidFill>
                <a:latin typeface="Arial"/>
                <a:cs typeface="Arial"/>
              </a:rPr>
              <a:t>R</a:t>
            </a:r>
            <a:r>
              <a:rPr sz="1800" b="1" spc="-50" dirty="0">
                <a:solidFill>
                  <a:srgbClr val="000A38"/>
                </a:solidFill>
                <a:latin typeface="Arial"/>
                <a:cs typeface="Arial"/>
              </a:rPr>
              <a:t>O</a:t>
            </a:r>
            <a:r>
              <a:rPr sz="1800" b="1" spc="-225" dirty="0">
                <a:solidFill>
                  <a:srgbClr val="000A38"/>
                </a:solidFill>
                <a:latin typeface="Arial"/>
                <a:cs typeface="Arial"/>
              </a:rPr>
              <a:t>J</a:t>
            </a:r>
            <a:r>
              <a:rPr sz="1800" b="1" spc="-275" dirty="0">
                <a:solidFill>
                  <a:srgbClr val="000A38"/>
                </a:solidFill>
                <a:latin typeface="Arial"/>
                <a:cs typeface="Arial"/>
              </a:rPr>
              <a:t>E</a:t>
            </a:r>
            <a:r>
              <a:rPr sz="1800" b="1" spc="-100" dirty="0">
                <a:solidFill>
                  <a:srgbClr val="000A38"/>
                </a:solidFill>
                <a:latin typeface="Arial"/>
                <a:cs typeface="Arial"/>
              </a:rPr>
              <a:t>C</a:t>
            </a:r>
            <a:r>
              <a:rPr sz="1800" b="1" spc="15" dirty="0">
                <a:solidFill>
                  <a:srgbClr val="000A38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000A38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0A38"/>
                </a:solidFill>
                <a:latin typeface="Arial"/>
                <a:cs typeface="Arial"/>
              </a:rPr>
              <a:t>O</a:t>
            </a:r>
            <a:r>
              <a:rPr sz="1800" b="1" spc="-40" dirty="0">
                <a:solidFill>
                  <a:srgbClr val="000A38"/>
                </a:solidFill>
                <a:latin typeface="Arial"/>
                <a:cs typeface="Arial"/>
              </a:rPr>
              <a:t>VE</a:t>
            </a:r>
            <a:r>
              <a:rPr sz="1800" b="1" spc="-65" dirty="0">
                <a:solidFill>
                  <a:srgbClr val="000A38"/>
                </a:solidFill>
                <a:latin typeface="Arial"/>
                <a:cs typeface="Arial"/>
              </a:rPr>
              <a:t>R</a:t>
            </a:r>
            <a:r>
              <a:rPr sz="1800" b="1" spc="-15" dirty="0">
                <a:solidFill>
                  <a:srgbClr val="000A38"/>
                </a:solidFill>
                <a:latin typeface="Arial"/>
                <a:cs typeface="Arial"/>
              </a:rPr>
              <a:t>VI</a:t>
            </a:r>
            <a:r>
              <a:rPr sz="1800" b="1" spc="-30" dirty="0">
                <a:solidFill>
                  <a:srgbClr val="000A38"/>
                </a:solidFill>
                <a:latin typeface="Arial"/>
                <a:cs typeface="Arial"/>
              </a:rPr>
              <a:t>E</a:t>
            </a:r>
            <a:r>
              <a:rPr sz="1800" b="1" spc="300" dirty="0">
                <a:solidFill>
                  <a:srgbClr val="000A38"/>
                </a:solidFill>
                <a:latin typeface="Arial"/>
                <a:cs typeface="Arial"/>
              </a:rPr>
              <a:t>W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" y="110"/>
            <a:ext cx="1105495" cy="10875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5089" y="0"/>
            <a:ext cx="1218905" cy="14440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16" y="596224"/>
            <a:ext cx="5904594" cy="24769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0750" y="2543013"/>
            <a:ext cx="710755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marR="746760" indent="-409575">
              <a:lnSpc>
                <a:spcPct val="100000"/>
              </a:lnSpc>
              <a:spcBef>
                <a:spcPts val="100"/>
              </a:spcBef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This </a:t>
            </a:r>
            <a:r>
              <a:rPr sz="1400" spc="-20" dirty="0">
                <a:latin typeface="Microsoft Sans Serif"/>
                <a:cs typeface="Microsoft Sans Serif"/>
              </a:rPr>
              <a:t>Sales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Data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Analytics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project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aims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optimize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sales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strategies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through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comprehensive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data</a:t>
            </a:r>
            <a:r>
              <a:rPr sz="1400" spc="-15" dirty="0">
                <a:latin typeface="Microsoft Sans Serif"/>
                <a:cs typeface="Microsoft Sans Serif"/>
              </a:rPr>
              <a:t> analysis.</a:t>
            </a:r>
            <a:endParaRPr sz="1400">
              <a:latin typeface="Microsoft Sans Serif"/>
              <a:cs typeface="Microsoft Sans Serif"/>
            </a:endParaRPr>
          </a:p>
          <a:p>
            <a:pPr marL="422275" marR="49530" indent="-409575">
              <a:lnSpc>
                <a:spcPct val="100000"/>
              </a:lnSpc>
              <a:spcBef>
                <a:spcPts val="1680"/>
              </a:spcBef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spc="15" dirty="0">
                <a:latin typeface="Microsoft Sans Serif"/>
                <a:cs typeface="Microsoft Sans Serif"/>
              </a:rPr>
              <a:t>By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examining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key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metrics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such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as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revenue,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quantity</a:t>
            </a:r>
            <a:r>
              <a:rPr sz="1400" spc="-5" dirty="0">
                <a:latin typeface="Microsoft Sans Serif"/>
                <a:cs typeface="Microsoft Sans Serif"/>
              </a:rPr>
              <a:t> ordered,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proﬁt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margins,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we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90" dirty="0">
                <a:latin typeface="Microsoft Sans Serif"/>
                <a:cs typeface="Microsoft Sans Serif"/>
              </a:rPr>
              <a:t>will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uncover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actionable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insights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drive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growth.</a:t>
            </a:r>
            <a:endParaRPr sz="1400">
              <a:latin typeface="Microsoft Sans Serif"/>
              <a:cs typeface="Microsoft Sans Serif"/>
            </a:endParaRPr>
          </a:p>
          <a:p>
            <a:pPr marL="422275" marR="5080" indent="-409575">
              <a:lnSpc>
                <a:spcPct val="100000"/>
              </a:lnSpc>
              <a:spcBef>
                <a:spcPts val="1680"/>
              </a:spcBef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Leveraging </a:t>
            </a:r>
            <a:r>
              <a:rPr sz="1400" spc="-10" dirty="0">
                <a:latin typeface="Microsoft Sans Serif"/>
                <a:cs typeface="Microsoft Sans Serif"/>
              </a:rPr>
              <a:t>advanced </a:t>
            </a:r>
            <a:r>
              <a:rPr sz="1400" spc="15" dirty="0">
                <a:latin typeface="Microsoft Sans Serif"/>
                <a:cs typeface="Microsoft Sans Serif"/>
              </a:rPr>
              <a:t>analytical tools,identiﬁed </a:t>
            </a:r>
            <a:r>
              <a:rPr sz="1400" spc="20" dirty="0">
                <a:latin typeface="Microsoft Sans Serif"/>
                <a:cs typeface="Microsoft Sans Serif"/>
              </a:rPr>
              <a:t>opportunities </a:t>
            </a:r>
            <a:r>
              <a:rPr sz="1400" spc="30" dirty="0">
                <a:latin typeface="Microsoft Sans Serif"/>
                <a:cs typeface="Microsoft Sans Serif"/>
              </a:rPr>
              <a:t>for </a:t>
            </a:r>
            <a:r>
              <a:rPr sz="1400" spc="-5" dirty="0">
                <a:latin typeface="Microsoft Sans Serif"/>
                <a:cs typeface="Microsoft Sans Serif"/>
              </a:rPr>
              <a:t>increasing </a:t>
            </a:r>
            <a:r>
              <a:rPr sz="1400" spc="-20" dirty="0">
                <a:latin typeface="Microsoft Sans Serif"/>
                <a:cs typeface="Microsoft Sans Serif"/>
              </a:rPr>
              <a:t>revenue,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enhancing </a:t>
            </a:r>
            <a:r>
              <a:rPr sz="1400" spc="25" dirty="0">
                <a:latin typeface="Microsoft Sans Serif"/>
                <a:cs typeface="Microsoft Sans Serif"/>
              </a:rPr>
              <a:t>proﬁtability, </a:t>
            </a:r>
            <a:r>
              <a:rPr sz="1400" spc="5" dirty="0">
                <a:latin typeface="Microsoft Sans Serif"/>
                <a:cs typeface="Microsoft Sans Serif"/>
              </a:rPr>
              <a:t>and </a:t>
            </a:r>
            <a:r>
              <a:rPr sz="1400" spc="15" dirty="0">
                <a:latin typeface="Microsoft Sans Serif"/>
                <a:cs typeface="Microsoft Sans Serif"/>
              </a:rPr>
              <a:t>improving </a:t>
            </a:r>
            <a:r>
              <a:rPr sz="1400" spc="5" dirty="0">
                <a:latin typeface="Microsoft Sans Serif"/>
                <a:cs typeface="Microsoft Sans Serif"/>
              </a:rPr>
              <a:t>customer </a:t>
            </a:r>
            <a:r>
              <a:rPr sz="1400" spc="-5" dirty="0">
                <a:latin typeface="Microsoft Sans Serif"/>
                <a:cs typeface="Microsoft Sans Serif"/>
              </a:rPr>
              <a:t>satisfaction.This </a:t>
            </a:r>
            <a:r>
              <a:rPr sz="1400" spc="10" dirty="0">
                <a:latin typeface="Microsoft Sans Serif"/>
                <a:cs typeface="Microsoft Sans Serif"/>
              </a:rPr>
              <a:t>project </a:t>
            </a:r>
            <a:r>
              <a:rPr sz="1400" spc="15" dirty="0">
                <a:latin typeface="Microsoft Sans Serif"/>
                <a:cs typeface="Microsoft Sans Serif"/>
              </a:rPr>
              <a:t>empowers 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informed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decision-making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stay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competitive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market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landscape.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"/>
            <a:ext cx="9144000" cy="1268730"/>
            <a:chOff x="0" y="6"/>
            <a:chExt cx="9144000" cy="1268730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9144000" cy="314325"/>
            </a:xfrm>
            <a:custGeom>
              <a:avLst/>
              <a:gdLst/>
              <a:ahLst/>
              <a:cxnLst/>
              <a:rect l="l" t="t" r="r" b="b"/>
              <a:pathLst>
                <a:path w="9144000" h="314325">
                  <a:moveTo>
                    <a:pt x="9143999" y="313800"/>
                  </a:moveTo>
                  <a:lnTo>
                    <a:pt x="0" y="313800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13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3545" y="6"/>
              <a:ext cx="840740" cy="1268730"/>
            </a:xfrm>
            <a:custGeom>
              <a:avLst/>
              <a:gdLst/>
              <a:ahLst/>
              <a:cxnLst/>
              <a:rect l="l" t="t" r="r" b="b"/>
              <a:pathLst>
                <a:path w="840740" h="1268730">
                  <a:moveTo>
                    <a:pt x="840263" y="1268297"/>
                  </a:moveTo>
                  <a:lnTo>
                    <a:pt x="763281" y="1253117"/>
                  </a:lnTo>
                  <a:lnTo>
                    <a:pt x="694089" y="1235757"/>
                  </a:lnTo>
                  <a:lnTo>
                    <a:pt x="632320" y="1216349"/>
                  </a:lnTo>
                  <a:lnTo>
                    <a:pt x="577605" y="1195028"/>
                  </a:lnTo>
                  <a:lnTo>
                    <a:pt x="529578" y="1171927"/>
                  </a:lnTo>
                  <a:lnTo>
                    <a:pt x="487869" y="1147180"/>
                  </a:lnTo>
                  <a:lnTo>
                    <a:pt x="452112" y="1120919"/>
                  </a:lnTo>
                  <a:lnTo>
                    <a:pt x="421939" y="1093278"/>
                  </a:lnTo>
                  <a:lnTo>
                    <a:pt x="396982" y="1064391"/>
                  </a:lnTo>
                  <a:lnTo>
                    <a:pt x="361245" y="1003412"/>
                  </a:lnTo>
                  <a:lnTo>
                    <a:pt x="341960" y="939049"/>
                  </a:lnTo>
                  <a:lnTo>
                    <a:pt x="336185" y="872370"/>
                  </a:lnTo>
                  <a:lnTo>
                    <a:pt x="338941" y="821577"/>
                  </a:lnTo>
                  <a:lnTo>
                    <a:pt x="346388" y="770530"/>
                  </a:lnTo>
                  <a:lnTo>
                    <a:pt x="357299" y="719677"/>
                  </a:lnTo>
                  <a:lnTo>
                    <a:pt x="370448" y="669466"/>
                  </a:lnTo>
                  <a:lnTo>
                    <a:pt x="384606" y="620347"/>
                  </a:lnTo>
                  <a:lnTo>
                    <a:pt x="398547" y="572768"/>
                  </a:lnTo>
                  <a:lnTo>
                    <a:pt x="411043" y="527177"/>
                  </a:lnTo>
                  <a:lnTo>
                    <a:pt x="420866" y="484022"/>
                  </a:lnTo>
                  <a:lnTo>
                    <a:pt x="426790" y="443752"/>
                  </a:lnTo>
                  <a:lnTo>
                    <a:pt x="427396" y="436488"/>
                  </a:lnTo>
                  <a:lnTo>
                    <a:pt x="427799" y="429626"/>
                  </a:lnTo>
                  <a:lnTo>
                    <a:pt x="427799" y="422967"/>
                  </a:lnTo>
                  <a:lnTo>
                    <a:pt x="423809" y="384288"/>
                  </a:lnTo>
                  <a:lnTo>
                    <a:pt x="394666" y="322187"/>
                  </a:lnTo>
                  <a:lnTo>
                    <a:pt x="343495" y="275117"/>
                  </a:lnTo>
                  <a:lnTo>
                    <a:pt x="277717" y="236702"/>
                  </a:lnTo>
                  <a:lnTo>
                    <a:pt x="241671" y="218748"/>
                  </a:lnTo>
                  <a:lnTo>
                    <a:pt x="204757" y="200567"/>
                  </a:lnTo>
                  <a:lnTo>
                    <a:pt x="167903" y="181362"/>
                  </a:lnTo>
                  <a:lnTo>
                    <a:pt x="132037" y="160336"/>
                  </a:lnTo>
                  <a:lnTo>
                    <a:pt x="98086" y="136692"/>
                  </a:lnTo>
                  <a:lnTo>
                    <a:pt x="66980" y="109633"/>
                  </a:lnTo>
                  <a:lnTo>
                    <a:pt x="39644" y="78363"/>
                  </a:lnTo>
                  <a:lnTo>
                    <a:pt x="17008" y="42084"/>
                  </a:lnTo>
                  <a:lnTo>
                    <a:pt x="0" y="0"/>
                  </a:lnTo>
                  <a:lnTo>
                    <a:pt x="840263" y="0"/>
                  </a:lnTo>
                  <a:lnTo>
                    <a:pt x="840263" y="126829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3396" y="77"/>
              <a:ext cx="735330" cy="567690"/>
            </a:xfrm>
            <a:custGeom>
              <a:avLst/>
              <a:gdLst/>
              <a:ahLst/>
              <a:cxnLst/>
              <a:rect l="l" t="t" r="r" b="b"/>
              <a:pathLst>
                <a:path w="735329" h="567690">
                  <a:moveTo>
                    <a:pt x="571627" y="567231"/>
                  </a:moveTo>
                  <a:lnTo>
                    <a:pt x="529869" y="556312"/>
                  </a:lnTo>
                  <a:lnTo>
                    <a:pt x="503886" y="522683"/>
                  </a:lnTo>
                  <a:lnTo>
                    <a:pt x="502545" y="490534"/>
                  </a:lnTo>
                  <a:lnTo>
                    <a:pt x="509502" y="453083"/>
                  </a:lnTo>
                  <a:lnTo>
                    <a:pt x="520179" y="412394"/>
                  </a:lnTo>
                  <a:lnTo>
                    <a:pt x="529999" y="370532"/>
                  </a:lnTo>
                  <a:lnTo>
                    <a:pt x="534384" y="329560"/>
                  </a:lnTo>
                  <a:lnTo>
                    <a:pt x="528756" y="291542"/>
                  </a:lnTo>
                  <a:lnTo>
                    <a:pt x="508538" y="258542"/>
                  </a:lnTo>
                  <a:lnTo>
                    <a:pt x="470489" y="241732"/>
                  </a:lnTo>
                  <a:lnTo>
                    <a:pt x="436932" y="249281"/>
                  </a:lnTo>
                  <a:lnTo>
                    <a:pt x="399036" y="268154"/>
                  </a:lnTo>
                  <a:lnTo>
                    <a:pt x="356436" y="292688"/>
                  </a:lnTo>
                  <a:lnTo>
                    <a:pt x="308766" y="317223"/>
                  </a:lnTo>
                  <a:lnTo>
                    <a:pt x="255660" y="336095"/>
                  </a:lnTo>
                  <a:lnTo>
                    <a:pt x="196754" y="343644"/>
                  </a:lnTo>
                  <a:lnTo>
                    <a:pt x="150370" y="338888"/>
                  </a:lnTo>
                  <a:lnTo>
                    <a:pt x="100610" y="323107"/>
                  </a:lnTo>
                  <a:lnTo>
                    <a:pt x="5824" y="235146"/>
                  </a:lnTo>
                  <a:lnTo>
                    <a:pt x="0" y="128242"/>
                  </a:lnTo>
                  <a:lnTo>
                    <a:pt x="33157" y="37993"/>
                  </a:lnTo>
                  <a:lnTo>
                    <a:pt x="55316" y="0"/>
                  </a:lnTo>
                  <a:lnTo>
                    <a:pt x="735150" y="0"/>
                  </a:lnTo>
                  <a:lnTo>
                    <a:pt x="735150" y="425230"/>
                  </a:lnTo>
                  <a:lnTo>
                    <a:pt x="716213" y="470895"/>
                  </a:lnTo>
                  <a:lnTo>
                    <a:pt x="686887" y="509973"/>
                  </a:lnTo>
                  <a:lnTo>
                    <a:pt x="650678" y="540419"/>
                  </a:lnTo>
                  <a:lnTo>
                    <a:pt x="611090" y="560187"/>
                  </a:lnTo>
                  <a:lnTo>
                    <a:pt x="571627" y="567231"/>
                  </a:lnTo>
                  <a:close/>
                </a:path>
              </a:pathLst>
            </a:custGeom>
            <a:solidFill>
              <a:srgbClr val="D78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3120" y="100"/>
              <a:ext cx="1510030" cy="561975"/>
            </a:xfrm>
            <a:custGeom>
              <a:avLst/>
              <a:gdLst/>
              <a:ahLst/>
              <a:cxnLst/>
              <a:rect l="l" t="t" r="r" b="b"/>
              <a:pathLst>
                <a:path w="1510029" h="561975">
                  <a:moveTo>
                    <a:pt x="1084592" y="561977"/>
                  </a:moveTo>
                  <a:lnTo>
                    <a:pt x="1037723" y="557988"/>
                  </a:lnTo>
                  <a:lnTo>
                    <a:pt x="992558" y="545749"/>
                  </a:lnTo>
                  <a:lnTo>
                    <a:pt x="949814" y="524854"/>
                  </a:lnTo>
                  <a:lnTo>
                    <a:pt x="910205" y="494898"/>
                  </a:lnTo>
                  <a:lnTo>
                    <a:pt x="867017" y="459889"/>
                  </a:lnTo>
                  <a:lnTo>
                    <a:pt x="825521" y="434857"/>
                  </a:lnTo>
                  <a:lnTo>
                    <a:pt x="785372" y="418538"/>
                  </a:lnTo>
                  <a:lnTo>
                    <a:pt x="746227" y="409672"/>
                  </a:lnTo>
                  <a:lnTo>
                    <a:pt x="707742" y="406997"/>
                  </a:lnTo>
                  <a:lnTo>
                    <a:pt x="658525" y="410640"/>
                  </a:lnTo>
                  <a:lnTo>
                    <a:pt x="609112" y="419748"/>
                  </a:lnTo>
                  <a:lnTo>
                    <a:pt x="558757" y="431587"/>
                  </a:lnTo>
                  <a:lnTo>
                    <a:pt x="506714" y="443426"/>
                  </a:lnTo>
                  <a:lnTo>
                    <a:pt x="452237" y="452534"/>
                  </a:lnTo>
                  <a:lnTo>
                    <a:pt x="394580" y="456176"/>
                  </a:lnTo>
                  <a:lnTo>
                    <a:pt x="339901" y="452596"/>
                  </a:lnTo>
                  <a:lnTo>
                    <a:pt x="281619" y="440537"/>
                  </a:lnTo>
                  <a:lnTo>
                    <a:pt x="228585" y="422373"/>
                  </a:lnTo>
                  <a:lnTo>
                    <a:pt x="181133" y="399485"/>
                  </a:lnTo>
                  <a:lnTo>
                    <a:pt x="139243" y="372446"/>
                  </a:lnTo>
                  <a:lnTo>
                    <a:pt x="102893" y="341831"/>
                  </a:lnTo>
                  <a:lnTo>
                    <a:pt x="72064" y="308212"/>
                  </a:lnTo>
                  <a:lnTo>
                    <a:pt x="46734" y="272163"/>
                  </a:lnTo>
                  <a:lnTo>
                    <a:pt x="26883" y="234260"/>
                  </a:lnTo>
                  <a:lnTo>
                    <a:pt x="12491" y="195074"/>
                  </a:lnTo>
                  <a:lnTo>
                    <a:pt x="3537" y="155180"/>
                  </a:lnTo>
                  <a:lnTo>
                    <a:pt x="0" y="115152"/>
                  </a:lnTo>
                  <a:lnTo>
                    <a:pt x="1859" y="75563"/>
                  </a:lnTo>
                  <a:lnTo>
                    <a:pt x="9095" y="36988"/>
                  </a:lnTo>
                  <a:lnTo>
                    <a:pt x="21687" y="0"/>
                  </a:lnTo>
                  <a:lnTo>
                    <a:pt x="1505533" y="0"/>
                  </a:lnTo>
                  <a:lnTo>
                    <a:pt x="1509401" y="55559"/>
                  </a:lnTo>
                  <a:lnTo>
                    <a:pt x="1507791" y="109316"/>
                  </a:lnTo>
                  <a:lnTo>
                    <a:pt x="1501082" y="161066"/>
                  </a:lnTo>
                  <a:lnTo>
                    <a:pt x="1489655" y="210609"/>
                  </a:lnTo>
                  <a:lnTo>
                    <a:pt x="1473889" y="257743"/>
                  </a:lnTo>
                  <a:lnTo>
                    <a:pt x="1454165" y="302266"/>
                  </a:lnTo>
                  <a:lnTo>
                    <a:pt x="1430862" y="343977"/>
                  </a:lnTo>
                  <a:lnTo>
                    <a:pt x="1404361" y="382672"/>
                  </a:lnTo>
                  <a:lnTo>
                    <a:pt x="1375040" y="418152"/>
                  </a:lnTo>
                  <a:lnTo>
                    <a:pt x="1343281" y="450213"/>
                  </a:lnTo>
                  <a:lnTo>
                    <a:pt x="1309463" y="478653"/>
                  </a:lnTo>
                  <a:lnTo>
                    <a:pt x="1273966" y="503273"/>
                  </a:lnTo>
                  <a:lnTo>
                    <a:pt x="1237170" y="523868"/>
                  </a:lnTo>
                  <a:lnTo>
                    <a:pt x="1199454" y="540238"/>
                  </a:lnTo>
                  <a:lnTo>
                    <a:pt x="1161200" y="552181"/>
                  </a:lnTo>
                  <a:lnTo>
                    <a:pt x="1122786" y="559494"/>
                  </a:lnTo>
                  <a:lnTo>
                    <a:pt x="1084592" y="5619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"/>
              <a:ext cx="2683702" cy="11896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16790" y="6"/>
              <a:ext cx="2259330" cy="501650"/>
            </a:xfrm>
            <a:custGeom>
              <a:avLst/>
              <a:gdLst/>
              <a:ahLst/>
              <a:cxnLst/>
              <a:rect l="l" t="t" r="r" b="b"/>
              <a:pathLst>
                <a:path w="2259329" h="501650">
                  <a:moveTo>
                    <a:pt x="2049832" y="501353"/>
                  </a:moveTo>
                  <a:lnTo>
                    <a:pt x="2007438" y="498327"/>
                  </a:lnTo>
                  <a:lnTo>
                    <a:pt x="1964035" y="488604"/>
                  </a:lnTo>
                  <a:lnTo>
                    <a:pt x="1922168" y="471214"/>
                  </a:lnTo>
                  <a:lnTo>
                    <a:pt x="1884378" y="445190"/>
                  </a:lnTo>
                  <a:lnTo>
                    <a:pt x="1853210" y="409563"/>
                  </a:lnTo>
                  <a:lnTo>
                    <a:pt x="1831205" y="363365"/>
                  </a:lnTo>
                  <a:lnTo>
                    <a:pt x="1820908" y="305627"/>
                  </a:lnTo>
                  <a:lnTo>
                    <a:pt x="1809219" y="251869"/>
                  </a:lnTo>
                  <a:lnTo>
                    <a:pt x="1783258" y="210728"/>
                  </a:lnTo>
                  <a:lnTo>
                    <a:pt x="1746506" y="181818"/>
                  </a:lnTo>
                  <a:lnTo>
                    <a:pt x="1702443" y="164754"/>
                  </a:lnTo>
                  <a:lnTo>
                    <a:pt x="1654550" y="159152"/>
                  </a:lnTo>
                  <a:lnTo>
                    <a:pt x="1601219" y="165873"/>
                  </a:lnTo>
                  <a:lnTo>
                    <a:pt x="1552206" y="185693"/>
                  </a:lnTo>
                  <a:lnTo>
                    <a:pt x="1512274" y="218099"/>
                  </a:lnTo>
                  <a:lnTo>
                    <a:pt x="1486185" y="262579"/>
                  </a:lnTo>
                  <a:lnTo>
                    <a:pt x="1463609" y="305136"/>
                  </a:lnTo>
                  <a:lnTo>
                    <a:pt x="1432328" y="333935"/>
                  </a:lnTo>
                  <a:lnTo>
                    <a:pt x="1394686" y="350268"/>
                  </a:lnTo>
                  <a:lnTo>
                    <a:pt x="1353026" y="355425"/>
                  </a:lnTo>
                  <a:lnTo>
                    <a:pt x="1303453" y="349299"/>
                  </a:lnTo>
                  <a:lnTo>
                    <a:pt x="1255163" y="332202"/>
                  </a:lnTo>
                  <a:lnTo>
                    <a:pt x="1211661" y="306059"/>
                  </a:lnTo>
                  <a:lnTo>
                    <a:pt x="1176453" y="272794"/>
                  </a:lnTo>
                  <a:lnTo>
                    <a:pt x="1145577" y="246042"/>
                  </a:lnTo>
                  <a:lnTo>
                    <a:pt x="1105450" y="226849"/>
                  </a:lnTo>
                  <a:lnTo>
                    <a:pt x="1059098" y="215283"/>
                  </a:lnTo>
                  <a:lnTo>
                    <a:pt x="1009548" y="211413"/>
                  </a:lnTo>
                  <a:lnTo>
                    <a:pt x="960970" y="215132"/>
                  </a:lnTo>
                  <a:lnTo>
                    <a:pt x="915093" y="226329"/>
                  </a:lnTo>
                  <a:lnTo>
                    <a:pt x="874772" y="245061"/>
                  </a:lnTo>
                  <a:lnTo>
                    <a:pt x="842860" y="271383"/>
                  </a:lnTo>
                  <a:lnTo>
                    <a:pt x="822213" y="305354"/>
                  </a:lnTo>
                  <a:lnTo>
                    <a:pt x="804604" y="332653"/>
                  </a:lnTo>
                  <a:lnTo>
                    <a:pt x="774371" y="356540"/>
                  </a:lnTo>
                  <a:lnTo>
                    <a:pt x="733254" y="376323"/>
                  </a:lnTo>
                  <a:lnTo>
                    <a:pt x="682993" y="391309"/>
                  </a:lnTo>
                  <a:lnTo>
                    <a:pt x="625330" y="400809"/>
                  </a:lnTo>
                  <a:lnTo>
                    <a:pt x="562005" y="404129"/>
                  </a:lnTo>
                  <a:lnTo>
                    <a:pt x="517972" y="402603"/>
                  </a:lnTo>
                  <a:lnTo>
                    <a:pt x="472730" y="397892"/>
                  </a:lnTo>
                  <a:lnTo>
                    <a:pt x="426778" y="389800"/>
                  </a:lnTo>
                  <a:lnTo>
                    <a:pt x="380617" y="378126"/>
                  </a:lnTo>
                  <a:lnTo>
                    <a:pt x="334747" y="362674"/>
                  </a:lnTo>
                  <a:lnTo>
                    <a:pt x="289667" y="343244"/>
                  </a:lnTo>
                  <a:lnTo>
                    <a:pt x="245877" y="319640"/>
                  </a:lnTo>
                  <a:lnTo>
                    <a:pt x="203878" y="291662"/>
                  </a:lnTo>
                  <a:lnTo>
                    <a:pt x="164169" y="259113"/>
                  </a:lnTo>
                  <a:lnTo>
                    <a:pt x="91421" y="175917"/>
                  </a:lnTo>
                  <a:lnTo>
                    <a:pt x="40221" y="91592"/>
                  </a:lnTo>
                  <a:lnTo>
                    <a:pt x="9952" y="26249"/>
                  </a:lnTo>
                  <a:lnTo>
                    <a:pt x="0" y="0"/>
                  </a:lnTo>
                  <a:lnTo>
                    <a:pt x="2258965" y="0"/>
                  </a:lnTo>
                  <a:lnTo>
                    <a:pt x="2253602" y="71766"/>
                  </a:lnTo>
                  <a:lnTo>
                    <a:pt x="2232960" y="232390"/>
                  </a:lnTo>
                  <a:lnTo>
                    <a:pt x="2190206" y="399854"/>
                  </a:lnTo>
                  <a:lnTo>
                    <a:pt x="2118509" y="492142"/>
                  </a:lnTo>
                  <a:lnTo>
                    <a:pt x="2068887" y="500722"/>
                  </a:lnTo>
                  <a:lnTo>
                    <a:pt x="2049832" y="501353"/>
                  </a:lnTo>
                  <a:close/>
                </a:path>
              </a:pathLst>
            </a:custGeom>
            <a:solidFill>
              <a:srgbClr val="F4D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23221" y="112"/>
              <a:ext cx="1021080" cy="734060"/>
            </a:xfrm>
            <a:custGeom>
              <a:avLst/>
              <a:gdLst/>
              <a:ahLst/>
              <a:cxnLst/>
              <a:rect l="l" t="t" r="r" b="b"/>
              <a:pathLst>
                <a:path w="1021079" h="734060">
                  <a:moveTo>
                    <a:pt x="809682" y="733827"/>
                  </a:moveTo>
                  <a:lnTo>
                    <a:pt x="759501" y="730076"/>
                  </a:lnTo>
                  <a:lnTo>
                    <a:pt x="713958" y="718670"/>
                  </a:lnTo>
                  <a:lnTo>
                    <a:pt x="674756" y="699381"/>
                  </a:lnTo>
                  <a:lnTo>
                    <a:pt x="643597" y="671979"/>
                  </a:lnTo>
                  <a:lnTo>
                    <a:pt x="622182" y="636234"/>
                  </a:lnTo>
                  <a:lnTo>
                    <a:pt x="612215" y="591918"/>
                  </a:lnTo>
                  <a:lnTo>
                    <a:pt x="615396" y="538802"/>
                  </a:lnTo>
                  <a:lnTo>
                    <a:pt x="626110" y="476304"/>
                  </a:lnTo>
                  <a:lnTo>
                    <a:pt x="634100" y="420136"/>
                  </a:lnTo>
                  <a:lnTo>
                    <a:pt x="638216" y="370572"/>
                  </a:lnTo>
                  <a:lnTo>
                    <a:pt x="637308" y="327884"/>
                  </a:lnTo>
                  <a:lnTo>
                    <a:pt x="630226" y="292345"/>
                  </a:lnTo>
                  <a:lnTo>
                    <a:pt x="615819" y="264228"/>
                  </a:lnTo>
                  <a:lnTo>
                    <a:pt x="592936" y="243806"/>
                  </a:lnTo>
                  <a:lnTo>
                    <a:pt x="560428" y="231353"/>
                  </a:lnTo>
                  <a:lnTo>
                    <a:pt x="517144" y="227142"/>
                  </a:lnTo>
                  <a:lnTo>
                    <a:pt x="509318" y="227242"/>
                  </a:lnTo>
                  <a:lnTo>
                    <a:pt x="436464" y="238877"/>
                  </a:lnTo>
                  <a:lnTo>
                    <a:pt x="389985" y="257497"/>
                  </a:lnTo>
                  <a:lnTo>
                    <a:pt x="344521" y="281003"/>
                  </a:lnTo>
                  <a:lnTo>
                    <a:pt x="299952" y="305706"/>
                  </a:lnTo>
                  <a:lnTo>
                    <a:pt x="256157" y="327919"/>
                  </a:lnTo>
                  <a:lnTo>
                    <a:pt x="213016" y="343951"/>
                  </a:lnTo>
                  <a:lnTo>
                    <a:pt x="170409" y="350115"/>
                  </a:lnTo>
                  <a:lnTo>
                    <a:pt x="119025" y="338943"/>
                  </a:lnTo>
                  <a:lnTo>
                    <a:pt x="68037" y="300989"/>
                  </a:lnTo>
                  <a:lnTo>
                    <a:pt x="6731" y="195573"/>
                  </a:lnTo>
                  <a:lnTo>
                    <a:pt x="0" y="98595"/>
                  </a:lnTo>
                  <a:lnTo>
                    <a:pt x="17910" y="27567"/>
                  </a:lnTo>
                  <a:lnTo>
                    <a:pt x="30531" y="0"/>
                  </a:lnTo>
                  <a:lnTo>
                    <a:pt x="1020660" y="0"/>
                  </a:lnTo>
                  <a:lnTo>
                    <a:pt x="1020660" y="677834"/>
                  </a:lnTo>
                  <a:lnTo>
                    <a:pt x="969391" y="702004"/>
                  </a:lnTo>
                  <a:lnTo>
                    <a:pt x="916043" y="719538"/>
                  </a:lnTo>
                  <a:lnTo>
                    <a:pt x="862258" y="730219"/>
                  </a:lnTo>
                  <a:lnTo>
                    <a:pt x="809682" y="733827"/>
                  </a:lnTo>
                  <a:close/>
                </a:path>
              </a:pathLst>
            </a:custGeom>
            <a:solidFill>
              <a:srgbClr val="D48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2609" y="2991"/>
              <a:ext cx="2450465" cy="556260"/>
            </a:xfrm>
            <a:custGeom>
              <a:avLst/>
              <a:gdLst/>
              <a:ahLst/>
              <a:cxnLst/>
              <a:rect l="l" t="t" r="r" b="b"/>
              <a:pathLst>
                <a:path w="2450465" h="556260">
                  <a:moveTo>
                    <a:pt x="2445912" y="16840"/>
                  </a:moveTo>
                  <a:lnTo>
                    <a:pt x="2441346" y="16840"/>
                  </a:lnTo>
                  <a:lnTo>
                    <a:pt x="2438529" y="15329"/>
                  </a:lnTo>
                  <a:lnTo>
                    <a:pt x="2434320" y="8291"/>
                  </a:lnTo>
                  <a:lnTo>
                    <a:pt x="2435533" y="2653"/>
                  </a:lnTo>
                  <a:lnTo>
                    <a:pt x="2439670" y="0"/>
                  </a:lnTo>
                  <a:lnTo>
                    <a:pt x="2449942" y="0"/>
                  </a:lnTo>
                  <a:lnTo>
                    <a:pt x="2449829" y="2653"/>
                  </a:lnTo>
                  <a:lnTo>
                    <a:pt x="2449051" y="15366"/>
                  </a:lnTo>
                  <a:lnTo>
                    <a:pt x="2447588" y="16361"/>
                  </a:lnTo>
                  <a:lnTo>
                    <a:pt x="2445912" y="16840"/>
                  </a:lnTo>
                  <a:close/>
                </a:path>
                <a:path w="2450465" h="556260">
                  <a:moveTo>
                    <a:pt x="8466" y="16840"/>
                  </a:moveTo>
                  <a:lnTo>
                    <a:pt x="2947" y="14887"/>
                  </a:lnTo>
                  <a:lnTo>
                    <a:pt x="0" y="10230"/>
                  </a:lnTo>
                  <a:lnTo>
                    <a:pt x="135" y="4667"/>
                  </a:lnTo>
                  <a:lnTo>
                    <a:pt x="3865" y="0"/>
                  </a:lnTo>
                  <a:lnTo>
                    <a:pt x="13031" y="0"/>
                  </a:lnTo>
                  <a:lnTo>
                    <a:pt x="16777" y="4667"/>
                  </a:lnTo>
                  <a:lnTo>
                    <a:pt x="16942" y="10230"/>
                  </a:lnTo>
                  <a:lnTo>
                    <a:pt x="14010" y="14887"/>
                  </a:lnTo>
                  <a:lnTo>
                    <a:pt x="8466" y="16840"/>
                  </a:lnTo>
                  <a:close/>
                </a:path>
                <a:path w="2450465" h="556260">
                  <a:moveTo>
                    <a:pt x="51945" y="16840"/>
                  </a:moveTo>
                  <a:lnTo>
                    <a:pt x="46426" y="14887"/>
                  </a:lnTo>
                  <a:lnTo>
                    <a:pt x="43478" y="10230"/>
                  </a:lnTo>
                  <a:lnTo>
                    <a:pt x="43614" y="4667"/>
                  </a:lnTo>
                  <a:lnTo>
                    <a:pt x="47344" y="0"/>
                  </a:lnTo>
                  <a:lnTo>
                    <a:pt x="56510" y="0"/>
                  </a:lnTo>
                  <a:lnTo>
                    <a:pt x="60256" y="4667"/>
                  </a:lnTo>
                  <a:lnTo>
                    <a:pt x="60420" y="10230"/>
                  </a:lnTo>
                  <a:lnTo>
                    <a:pt x="57488" y="14887"/>
                  </a:lnTo>
                  <a:lnTo>
                    <a:pt x="51945" y="16840"/>
                  </a:lnTo>
                  <a:close/>
                </a:path>
                <a:path w="2450465" h="556260">
                  <a:moveTo>
                    <a:pt x="95423" y="16840"/>
                  </a:moveTo>
                  <a:lnTo>
                    <a:pt x="89906" y="14887"/>
                  </a:lnTo>
                  <a:lnTo>
                    <a:pt x="86970" y="10230"/>
                  </a:lnTo>
                  <a:lnTo>
                    <a:pt x="87137" y="4667"/>
                  </a:lnTo>
                  <a:lnTo>
                    <a:pt x="90929" y="0"/>
                  </a:lnTo>
                  <a:lnTo>
                    <a:pt x="99989" y="0"/>
                  </a:lnTo>
                  <a:lnTo>
                    <a:pt x="103735" y="4667"/>
                  </a:lnTo>
                  <a:lnTo>
                    <a:pt x="103899" y="10230"/>
                  </a:lnTo>
                  <a:lnTo>
                    <a:pt x="100967" y="14887"/>
                  </a:lnTo>
                  <a:lnTo>
                    <a:pt x="95423" y="16840"/>
                  </a:lnTo>
                  <a:close/>
                </a:path>
                <a:path w="2450465" h="556260">
                  <a:moveTo>
                    <a:pt x="139009" y="16840"/>
                  </a:moveTo>
                  <a:lnTo>
                    <a:pt x="133445" y="14887"/>
                  </a:lnTo>
                  <a:lnTo>
                    <a:pt x="130502" y="10230"/>
                  </a:lnTo>
                  <a:lnTo>
                    <a:pt x="130663" y="4667"/>
                  </a:lnTo>
                  <a:lnTo>
                    <a:pt x="134408" y="0"/>
                  </a:lnTo>
                  <a:lnTo>
                    <a:pt x="143574" y="0"/>
                  </a:lnTo>
                  <a:lnTo>
                    <a:pt x="147305" y="4667"/>
                  </a:lnTo>
                  <a:lnTo>
                    <a:pt x="147444" y="10230"/>
                  </a:lnTo>
                  <a:lnTo>
                    <a:pt x="144508" y="14887"/>
                  </a:lnTo>
                  <a:lnTo>
                    <a:pt x="139009" y="16840"/>
                  </a:lnTo>
                  <a:close/>
                </a:path>
                <a:path w="2450465" h="556260">
                  <a:moveTo>
                    <a:pt x="182488" y="16840"/>
                  </a:moveTo>
                  <a:lnTo>
                    <a:pt x="176924" y="14887"/>
                  </a:lnTo>
                  <a:lnTo>
                    <a:pt x="173981" y="10230"/>
                  </a:lnTo>
                  <a:lnTo>
                    <a:pt x="174142" y="4667"/>
                  </a:lnTo>
                  <a:lnTo>
                    <a:pt x="177887" y="0"/>
                  </a:lnTo>
                  <a:lnTo>
                    <a:pt x="187053" y="0"/>
                  </a:lnTo>
                  <a:lnTo>
                    <a:pt x="190804" y="4667"/>
                  </a:lnTo>
                  <a:lnTo>
                    <a:pt x="190950" y="10230"/>
                  </a:lnTo>
                  <a:lnTo>
                    <a:pt x="188006" y="14887"/>
                  </a:lnTo>
                  <a:lnTo>
                    <a:pt x="182488" y="16840"/>
                  </a:lnTo>
                  <a:close/>
                </a:path>
                <a:path w="2450465" h="556260">
                  <a:moveTo>
                    <a:pt x="225967" y="16840"/>
                  </a:moveTo>
                  <a:lnTo>
                    <a:pt x="220402" y="14887"/>
                  </a:lnTo>
                  <a:lnTo>
                    <a:pt x="217460" y="10230"/>
                  </a:lnTo>
                  <a:lnTo>
                    <a:pt x="217620" y="4667"/>
                  </a:lnTo>
                  <a:lnTo>
                    <a:pt x="221365" y="0"/>
                  </a:lnTo>
                  <a:lnTo>
                    <a:pt x="230532" y="0"/>
                  </a:lnTo>
                  <a:lnTo>
                    <a:pt x="234298" y="4667"/>
                  </a:lnTo>
                  <a:lnTo>
                    <a:pt x="234469" y="10230"/>
                  </a:lnTo>
                  <a:lnTo>
                    <a:pt x="231530" y="14887"/>
                  </a:lnTo>
                  <a:lnTo>
                    <a:pt x="225967" y="16840"/>
                  </a:lnTo>
                  <a:close/>
                </a:path>
                <a:path w="2450465" h="556260">
                  <a:moveTo>
                    <a:pt x="269445" y="16840"/>
                  </a:moveTo>
                  <a:lnTo>
                    <a:pt x="263882" y="14887"/>
                  </a:lnTo>
                  <a:lnTo>
                    <a:pt x="260943" y="10230"/>
                  </a:lnTo>
                  <a:lnTo>
                    <a:pt x="261114" y="4667"/>
                  </a:lnTo>
                  <a:lnTo>
                    <a:pt x="264880" y="0"/>
                  </a:lnTo>
                  <a:lnTo>
                    <a:pt x="274046" y="0"/>
                  </a:lnTo>
                  <a:lnTo>
                    <a:pt x="277792" y="4667"/>
                  </a:lnTo>
                  <a:lnTo>
                    <a:pt x="277952" y="10230"/>
                  </a:lnTo>
                  <a:lnTo>
                    <a:pt x="275009" y="14887"/>
                  </a:lnTo>
                  <a:lnTo>
                    <a:pt x="269445" y="16840"/>
                  </a:lnTo>
                  <a:close/>
                </a:path>
                <a:path w="2450465" h="556260">
                  <a:moveTo>
                    <a:pt x="312924" y="16840"/>
                  </a:moveTo>
                  <a:lnTo>
                    <a:pt x="307425" y="14887"/>
                  </a:lnTo>
                  <a:lnTo>
                    <a:pt x="304488" y="10230"/>
                  </a:lnTo>
                  <a:lnTo>
                    <a:pt x="304628" y="4667"/>
                  </a:lnTo>
                  <a:lnTo>
                    <a:pt x="308358" y="0"/>
                  </a:lnTo>
                  <a:lnTo>
                    <a:pt x="317525" y="0"/>
                  </a:lnTo>
                  <a:lnTo>
                    <a:pt x="321270" y="4667"/>
                  </a:lnTo>
                  <a:lnTo>
                    <a:pt x="321431" y="10230"/>
                  </a:lnTo>
                  <a:lnTo>
                    <a:pt x="318488" y="14887"/>
                  </a:lnTo>
                  <a:lnTo>
                    <a:pt x="312924" y="16840"/>
                  </a:lnTo>
                  <a:close/>
                </a:path>
                <a:path w="2450465" h="556260">
                  <a:moveTo>
                    <a:pt x="356403" y="16840"/>
                  </a:moveTo>
                  <a:lnTo>
                    <a:pt x="350904" y="14887"/>
                  </a:lnTo>
                  <a:lnTo>
                    <a:pt x="347967" y="10230"/>
                  </a:lnTo>
                  <a:lnTo>
                    <a:pt x="348106" y="4667"/>
                  </a:lnTo>
                  <a:lnTo>
                    <a:pt x="351837" y="0"/>
                  </a:lnTo>
                  <a:lnTo>
                    <a:pt x="361004" y="0"/>
                  </a:lnTo>
                  <a:lnTo>
                    <a:pt x="364749" y="4667"/>
                  </a:lnTo>
                  <a:lnTo>
                    <a:pt x="364909" y="10230"/>
                  </a:lnTo>
                  <a:lnTo>
                    <a:pt x="361967" y="14887"/>
                  </a:lnTo>
                  <a:lnTo>
                    <a:pt x="356403" y="16840"/>
                  </a:lnTo>
                  <a:close/>
                </a:path>
                <a:path w="2450465" h="556260">
                  <a:moveTo>
                    <a:pt x="399988" y="16840"/>
                  </a:moveTo>
                  <a:lnTo>
                    <a:pt x="394445" y="14887"/>
                  </a:lnTo>
                  <a:lnTo>
                    <a:pt x="391513" y="10230"/>
                  </a:lnTo>
                  <a:lnTo>
                    <a:pt x="391677" y="4667"/>
                  </a:lnTo>
                  <a:lnTo>
                    <a:pt x="395423" y="0"/>
                  </a:lnTo>
                  <a:lnTo>
                    <a:pt x="404482" y="0"/>
                  </a:lnTo>
                  <a:lnTo>
                    <a:pt x="408229" y="4667"/>
                  </a:lnTo>
                  <a:lnTo>
                    <a:pt x="408401" y="10230"/>
                  </a:lnTo>
                  <a:lnTo>
                    <a:pt x="405491" y="14887"/>
                  </a:lnTo>
                  <a:lnTo>
                    <a:pt x="399988" y="16840"/>
                  </a:lnTo>
                  <a:close/>
                </a:path>
                <a:path w="2450465" h="556260">
                  <a:moveTo>
                    <a:pt x="443467" y="16840"/>
                  </a:moveTo>
                  <a:lnTo>
                    <a:pt x="437923" y="14887"/>
                  </a:lnTo>
                  <a:lnTo>
                    <a:pt x="434991" y="10230"/>
                  </a:lnTo>
                  <a:lnTo>
                    <a:pt x="435156" y="4667"/>
                  </a:lnTo>
                  <a:lnTo>
                    <a:pt x="438901" y="0"/>
                  </a:lnTo>
                  <a:lnTo>
                    <a:pt x="448068" y="0"/>
                  </a:lnTo>
                  <a:lnTo>
                    <a:pt x="451798" y="4667"/>
                  </a:lnTo>
                  <a:lnTo>
                    <a:pt x="451933" y="10230"/>
                  </a:lnTo>
                  <a:lnTo>
                    <a:pt x="448986" y="14887"/>
                  </a:lnTo>
                  <a:lnTo>
                    <a:pt x="443467" y="16840"/>
                  </a:lnTo>
                  <a:close/>
                </a:path>
                <a:path w="2450465" h="556260">
                  <a:moveTo>
                    <a:pt x="486945" y="16840"/>
                  </a:moveTo>
                  <a:lnTo>
                    <a:pt x="481402" y="14887"/>
                  </a:lnTo>
                  <a:lnTo>
                    <a:pt x="478470" y="10230"/>
                  </a:lnTo>
                  <a:lnTo>
                    <a:pt x="478634" y="4667"/>
                  </a:lnTo>
                  <a:lnTo>
                    <a:pt x="482380" y="0"/>
                  </a:lnTo>
                  <a:lnTo>
                    <a:pt x="491547" y="0"/>
                  </a:lnTo>
                  <a:lnTo>
                    <a:pt x="495277" y="4667"/>
                  </a:lnTo>
                  <a:lnTo>
                    <a:pt x="495412" y="10230"/>
                  </a:lnTo>
                  <a:lnTo>
                    <a:pt x="492465" y="14887"/>
                  </a:lnTo>
                  <a:lnTo>
                    <a:pt x="486945" y="16840"/>
                  </a:lnTo>
                  <a:close/>
                </a:path>
                <a:path w="2450465" h="556260">
                  <a:moveTo>
                    <a:pt x="530424" y="16840"/>
                  </a:moveTo>
                  <a:lnTo>
                    <a:pt x="524881" y="14887"/>
                  </a:lnTo>
                  <a:lnTo>
                    <a:pt x="521949" y="10230"/>
                  </a:lnTo>
                  <a:lnTo>
                    <a:pt x="522113" y="4667"/>
                  </a:lnTo>
                  <a:lnTo>
                    <a:pt x="525859" y="0"/>
                  </a:lnTo>
                  <a:lnTo>
                    <a:pt x="535025" y="0"/>
                  </a:lnTo>
                  <a:lnTo>
                    <a:pt x="538770" y="4667"/>
                  </a:lnTo>
                  <a:lnTo>
                    <a:pt x="538931" y="10230"/>
                  </a:lnTo>
                  <a:lnTo>
                    <a:pt x="535988" y="14887"/>
                  </a:lnTo>
                  <a:lnTo>
                    <a:pt x="530424" y="16840"/>
                  </a:lnTo>
                  <a:close/>
                </a:path>
                <a:path w="2450465" h="556260">
                  <a:moveTo>
                    <a:pt x="573938" y="16840"/>
                  </a:moveTo>
                  <a:lnTo>
                    <a:pt x="568375" y="14887"/>
                  </a:lnTo>
                  <a:lnTo>
                    <a:pt x="565432" y="10230"/>
                  </a:lnTo>
                  <a:lnTo>
                    <a:pt x="565592" y="4667"/>
                  </a:lnTo>
                  <a:lnTo>
                    <a:pt x="569337" y="0"/>
                  </a:lnTo>
                  <a:lnTo>
                    <a:pt x="578504" y="0"/>
                  </a:lnTo>
                  <a:lnTo>
                    <a:pt x="582250" y="4667"/>
                  </a:lnTo>
                  <a:lnTo>
                    <a:pt x="582414" y="10230"/>
                  </a:lnTo>
                  <a:lnTo>
                    <a:pt x="579482" y="14887"/>
                  </a:lnTo>
                  <a:lnTo>
                    <a:pt x="573938" y="16840"/>
                  </a:lnTo>
                  <a:close/>
                </a:path>
                <a:path w="2450465" h="556260">
                  <a:moveTo>
                    <a:pt x="617417" y="16840"/>
                  </a:moveTo>
                  <a:lnTo>
                    <a:pt x="611898" y="14887"/>
                  </a:lnTo>
                  <a:lnTo>
                    <a:pt x="608951" y="10230"/>
                  </a:lnTo>
                  <a:lnTo>
                    <a:pt x="609086" y="4667"/>
                  </a:lnTo>
                  <a:lnTo>
                    <a:pt x="612816" y="0"/>
                  </a:lnTo>
                  <a:lnTo>
                    <a:pt x="621983" y="0"/>
                  </a:lnTo>
                  <a:lnTo>
                    <a:pt x="625728" y="4667"/>
                  </a:lnTo>
                  <a:lnTo>
                    <a:pt x="625893" y="10230"/>
                  </a:lnTo>
                  <a:lnTo>
                    <a:pt x="622961" y="14887"/>
                  </a:lnTo>
                  <a:lnTo>
                    <a:pt x="617417" y="16840"/>
                  </a:lnTo>
                  <a:close/>
                </a:path>
                <a:path w="2450465" h="556260">
                  <a:moveTo>
                    <a:pt x="660896" y="16840"/>
                  </a:moveTo>
                  <a:lnTo>
                    <a:pt x="655377" y="14887"/>
                  </a:lnTo>
                  <a:lnTo>
                    <a:pt x="652429" y="10230"/>
                  </a:lnTo>
                  <a:lnTo>
                    <a:pt x="652565" y="4667"/>
                  </a:lnTo>
                  <a:lnTo>
                    <a:pt x="656295" y="0"/>
                  </a:lnTo>
                  <a:lnTo>
                    <a:pt x="665462" y="0"/>
                  </a:lnTo>
                  <a:lnTo>
                    <a:pt x="669207" y="4667"/>
                  </a:lnTo>
                  <a:lnTo>
                    <a:pt x="669371" y="10230"/>
                  </a:lnTo>
                  <a:lnTo>
                    <a:pt x="666439" y="14887"/>
                  </a:lnTo>
                  <a:lnTo>
                    <a:pt x="660896" y="16840"/>
                  </a:lnTo>
                  <a:close/>
                </a:path>
                <a:path w="2450465" h="556260">
                  <a:moveTo>
                    <a:pt x="704481" y="16840"/>
                  </a:moveTo>
                  <a:lnTo>
                    <a:pt x="698918" y="14887"/>
                  </a:lnTo>
                  <a:lnTo>
                    <a:pt x="695975" y="10230"/>
                  </a:lnTo>
                  <a:lnTo>
                    <a:pt x="696136" y="4667"/>
                  </a:lnTo>
                  <a:lnTo>
                    <a:pt x="699881" y="0"/>
                  </a:lnTo>
                  <a:lnTo>
                    <a:pt x="708940" y="0"/>
                  </a:lnTo>
                  <a:lnTo>
                    <a:pt x="712687" y="4667"/>
                  </a:lnTo>
                  <a:lnTo>
                    <a:pt x="712864" y="10230"/>
                  </a:lnTo>
                  <a:lnTo>
                    <a:pt x="709963" y="14887"/>
                  </a:lnTo>
                  <a:lnTo>
                    <a:pt x="704481" y="16840"/>
                  </a:lnTo>
                  <a:close/>
                </a:path>
                <a:path w="2450465" h="556260">
                  <a:moveTo>
                    <a:pt x="747960" y="16840"/>
                  </a:moveTo>
                  <a:lnTo>
                    <a:pt x="742396" y="14887"/>
                  </a:lnTo>
                  <a:lnTo>
                    <a:pt x="739454" y="10230"/>
                  </a:lnTo>
                  <a:lnTo>
                    <a:pt x="739614" y="4667"/>
                  </a:lnTo>
                  <a:lnTo>
                    <a:pt x="743359" y="0"/>
                  </a:lnTo>
                  <a:lnTo>
                    <a:pt x="752526" y="0"/>
                  </a:lnTo>
                  <a:lnTo>
                    <a:pt x="756256" y="4667"/>
                  </a:lnTo>
                  <a:lnTo>
                    <a:pt x="756396" y="10230"/>
                  </a:lnTo>
                  <a:lnTo>
                    <a:pt x="753459" y="14887"/>
                  </a:lnTo>
                  <a:lnTo>
                    <a:pt x="747960" y="16840"/>
                  </a:lnTo>
                  <a:close/>
                </a:path>
                <a:path w="2450465" h="556260">
                  <a:moveTo>
                    <a:pt x="791439" y="16840"/>
                  </a:moveTo>
                  <a:lnTo>
                    <a:pt x="785875" y="14887"/>
                  </a:lnTo>
                  <a:lnTo>
                    <a:pt x="782932" y="10230"/>
                  </a:lnTo>
                  <a:lnTo>
                    <a:pt x="783093" y="4667"/>
                  </a:lnTo>
                  <a:lnTo>
                    <a:pt x="786838" y="0"/>
                  </a:lnTo>
                  <a:lnTo>
                    <a:pt x="796005" y="0"/>
                  </a:lnTo>
                  <a:lnTo>
                    <a:pt x="799750" y="4667"/>
                  </a:lnTo>
                  <a:lnTo>
                    <a:pt x="799888" y="10230"/>
                  </a:lnTo>
                  <a:lnTo>
                    <a:pt x="796943" y="14887"/>
                  </a:lnTo>
                  <a:lnTo>
                    <a:pt x="791439" y="16840"/>
                  </a:lnTo>
                  <a:close/>
                </a:path>
                <a:path w="2450465" h="556260">
                  <a:moveTo>
                    <a:pt x="834918" y="16840"/>
                  </a:moveTo>
                  <a:lnTo>
                    <a:pt x="829354" y="14887"/>
                  </a:lnTo>
                  <a:lnTo>
                    <a:pt x="826411" y="10230"/>
                  </a:lnTo>
                  <a:lnTo>
                    <a:pt x="826572" y="4667"/>
                  </a:lnTo>
                  <a:lnTo>
                    <a:pt x="830316" y="0"/>
                  </a:lnTo>
                  <a:lnTo>
                    <a:pt x="839483" y="0"/>
                  </a:lnTo>
                  <a:lnTo>
                    <a:pt x="843249" y="4667"/>
                  </a:lnTo>
                  <a:lnTo>
                    <a:pt x="843420" y="10230"/>
                  </a:lnTo>
                  <a:lnTo>
                    <a:pt x="840481" y="14887"/>
                  </a:lnTo>
                  <a:lnTo>
                    <a:pt x="834918" y="16840"/>
                  </a:lnTo>
                  <a:close/>
                </a:path>
                <a:path w="2450465" h="556260">
                  <a:moveTo>
                    <a:pt x="878397" y="16840"/>
                  </a:moveTo>
                  <a:lnTo>
                    <a:pt x="872833" y="14887"/>
                  </a:lnTo>
                  <a:lnTo>
                    <a:pt x="869894" y="10230"/>
                  </a:lnTo>
                  <a:lnTo>
                    <a:pt x="870065" y="4667"/>
                  </a:lnTo>
                  <a:lnTo>
                    <a:pt x="873831" y="0"/>
                  </a:lnTo>
                  <a:lnTo>
                    <a:pt x="882997" y="0"/>
                  </a:lnTo>
                  <a:lnTo>
                    <a:pt x="886743" y="4667"/>
                  </a:lnTo>
                  <a:lnTo>
                    <a:pt x="886903" y="10230"/>
                  </a:lnTo>
                  <a:lnTo>
                    <a:pt x="883961" y="14887"/>
                  </a:lnTo>
                  <a:lnTo>
                    <a:pt x="878397" y="16840"/>
                  </a:lnTo>
                  <a:close/>
                </a:path>
                <a:path w="2450465" h="556260">
                  <a:moveTo>
                    <a:pt x="921875" y="16840"/>
                  </a:moveTo>
                  <a:lnTo>
                    <a:pt x="916372" y="14887"/>
                  </a:lnTo>
                  <a:lnTo>
                    <a:pt x="913426" y="10230"/>
                  </a:lnTo>
                  <a:lnTo>
                    <a:pt x="913564" y="4667"/>
                  </a:lnTo>
                  <a:lnTo>
                    <a:pt x="917309" y="0"/>
                  </a:lnTo>
                  <a:lnTo>
                    <a:pt x="926476" y="0"/>
                  </a:lnTo>
                  <a:lnTo>
                    <a:pt x="930221" y="4667"/>
                  </a:lnTo>
                  <a:lnTo>
                    <a:pt x="930382" y="10230"/>
                  </a:lnTo>
                  <a:lnTo>
                    <a:pt x="927439" y="14887"/>
                  </a:lnTo>
                  <a:lnTo>
                    <a:pt x="921875" y="16840"/>
                  </a:lnTo>
                  <a:close/>
                </a:path>
                <a:path w="2450465" h="556260">
                  <a:moveTo>
                    <a:pt x="965354" y="16840"/>
                  </a:moveTo>
                  <a:lnTo>
                    <a:pt x="959855" y="14887"/>
                  </a:lnTo>
                  <a:lnTo>
                    <a:pt x="956918" y="10230"/>
                  </a:lnTo>
                  <a:lnTo>
                    <a:pt x="957058" y="4667"/>
                  </a:lnTo>
                  <a:lnTo>
                    <a:pt x="960788" y="0"/>
                  </a:lnTo>
                  <a:lnTo>
                    <a:pt x="969955" y="0"/>
                  </a:lnTo>
                  <a:lnTo>
                    <a:pt x="973700" y="4667"/>
                  </a:lnTo>
                  <a:lnTo>
                    <a:pt x="973860" y="10230"/>
                  </a:lnTo>
                  <a:lnTo>
                    <a:pt x="970918" y="14887"/>
                  </a:lnTo>
                  <a:lnTo>
                    <a:pt x="965354" y="16840"/>
                  </a:lnTo>
                  <a:close/>
                </a:path>
                <a:path w="2450465" h="556260">
                  <a:moveTo>
                    <a:pt x="1008940" y="16840"/>
                  </a:moveTo>
                  <a:lnTo>
                    <a:pt x="1003396" y="14887"/>
                  </a:lnTo>
                  <a:lnTo>
                    <a:pt x="1000464" y="10230"/>
                  </a:lnTo>
                  <a:lnTo>
                    <a:pt x="1000628" y="4667"/>
                  </a:lnTo>
                  <a:lnTo>
                    <a:pt x="1004374" y="0"/>
                  </a:lnTo>
                  <a:lnTo>
                    <a:pt x="1013433" y="0"/>
                  </a:lnTo>
                  <a:lnTo>
                    <a:pt x="1017180" y="4667"/>
                  </a:lnTo>
                  <a:lnTo>
                    <a:pt x="1017352" y="10230"/>
                  </a:lnTo>
                  <a:lnTo>
                    <a:pt x="1014442" y="14887"/>
                  </a:lnTo>
                  <a:lnTo>
                    <a:pt x="1008940" y="16840"/>
                  </a:lnTo>
                  <a:close/>
                </a:path>
                <a:path w="2450465" h="556260">
                  <a:moveTo>
                    <a:pt x="1052418" y="16840"/>
                  </a:moveTo>
                  <a:lnTo>
                    <a:pt x="1046875" y="14887"/>
                  </a:lnTo>
                  <a:lnTo>
                    <a:pt x="1043943" y="10230"/>
                  </a:lnTo>
                  <a:lnTo>
                    <a:pt x="1044107" y="4667"/>
                  </a:lnTo>
                  <a:lnTo>
                    <a:pt x="1047853" y="0"/>
                  </a:lnTo>
                  <a:lnTo>
                    <a:pt x="1057020" y="0"/>
                  </a:lnTo>
                  <a:lnTo>
                    <a:pt x="1060749" y="4667"/>
                  </a:lnTo>
                  <a:lnTo>
                    <a:pt x="1060885" y="10230"/>
                  </a:lnTo>
                  <a:lnTo>
                    <a:pt x="1057937" y="14887"/>
                  </a:lnTo>
                  <a:lnTo>
                    <a:pt x="1052418" y="16840"/>
                  </a:lnTo>
                  <a:close/>
                </a:path>
                <a:path w="2450465" h="556260">
                  <a:moveTo>
                    <a:pt x="1095897" y="16840"/>
                  </a:moveTo>
                  <a:lnTo>
                    <a:pt x="1090353" y="14887"/>
                  </a:lnTo>
                  <a:lnTo>
                    <a:pt x="1087421" y="10230"/>
                  </a:lnTo>
                  <a:lnTo>
                    <a:pt x="1087586" y="4667"/>
                  </a:lnTo>
                  <a:lnTo>
                    <a:pt x="1091331" y="0"/>
                  </a:lnTo>
                  <a:lnTo>
                    <a:pt x="1100497" y="0"/>
                  </a:lnTo>
                  <a:lnTo>
                    <a:pt x="1104228" y="4667"/>
                  </a:lnTo>
                  <a:lnTo>
                    <a:pt x="1104363" y="10230"/>
                  </a:lnTo>
                  <a:lnTo>
                    <a:pt x="1101416" y="14887"/>
                  </a:lnTo>
                  <a:lnTo>
                    <a:pt x="1095897" y="16840"/>
                  </a:lnTo>
                  <a:close/>
                </a:path>
                <a:path w="2450465" h="556260">
                  <a:moveTo>
                    <a:pt x="1139376" y="16840"/>
                  </a:moveTo>
                  <a:lnTo>
                    <a:pt x="1133832" y="14887"/>
                  </a:lnTo>
                  <a:lnTo>
                    <a:pt x="1130900" y="10230"/>
                  </a:lnTo>
                  <a:lnTo>
                    <a:pt x="1131064" y="4667"/>
                  </a:lnTo>
                  <a:lnTo>
                    <a:pt x="1134810" y="0"/>
                  </a:lnTo>
                  <a:lnTo>
                    <a:pt x="1143976" y="0"/>
                  </a:lnTo>
                  <a:lnTo>
                    <a:pt x="1147722" y="4667"/>
                  </a:lnTo>
                  <a:lnTo>
                    <a:pt x="1147882" y="10230"/>
                  </a:lnTo>
                  <a:lnTo>
                    <a:pt x="1144940" y="14887"/>
                  </a:lnTo>
                  <a:lnTo>
                    <a:pt x="1139376" y="16840"/>
                  </a:lnTo>
                  <a:close/>
                </a:path>
                <a:path w="2450465" h="556260">
                  <a:moveTo>
                    <a:pt x="1182890" y="16840"/>
                  </a:moveTo>
                  <a:lnTo>
                    <a:pt x="1177371" y="14887"/>
                  </a:lnTo>
                  <a:lnTo>
                    <a:pt x="1174423" y="10230"/>
                  </a:lnTo>
                  <a:lnTo>
                    <a:pt x="1174559" y="4667"/>
                  </a:lnTo>
                  <a:lnTo>
                    <a:pt x="1178289" y="0"/>
                  </a:lnTo>
                  <a:lnTo>
                    <a:pt x="1187455" y="0"/>
                  </a:lnTo>
                  <a:lnTo>
                    <a:pt x="1191201" y="4667"/>
                  </a:lnTo>
                  <a:lnTo>
                    <a:pt x="1191365" y="10230"/>
                  </a:lnTo>
                  <a:lnTo>
                    <a:pt x="1188433" y="14887"/>
                  </a:lnTo>
                  <a:lnTo>
                    <a:pt x="1182890" y="16840"/>
                  </a:lnTo>
                  <a:close/>
                </a:path>
                <a:path w="2450465" h="556260">
                  <a:moveTo>
                    <a:pt x="1226369" y="16840"/>
                  </a:moveTo>
                  <a:lnTo>
                    <a:pt x="1220850" y="14887"/>
                  </a:lnTo>
                  <a:lnTo>
                    <a:pt x="1217902" y="10230"/>
                  </a:lnTo>
                  <a:lnTo>
                    <a:pt x="1218037" y="4667"/>
                  </a:lnTo>
                  <a:lnTo>
                    <a:pt x="1221767" y="0"/>
                  </a:lnTo>
                  <a:lnTo>
                    <a:pt x="1230934" y="0"/>
                  </a:lnTo>
                  <a:lnTo>
                    <a:pt x="1234680" y="4667"/>
                  </a:lnTo>
                  <a:lnTo>
                    <a:pt x="1234844" y="10230"/>
                  </a:lnTo>
                  <a:lnTo>
                    <a:pt x="1231912" y="14887"/>
                  </a:lnTo>
                  <a:lnTo>
                    <a:pt x="1226369" y="16840"/>
                  </a:lnTo>
                  <a:close/>
                </a:path>
                <a:path w="2450465" h="556260">
                  <a:moveTo>
                    <a:pt x="1269847" y="16840"/>
                  </a:moveTo>
                  <a:lnTo>
                    <a:pt x="1264328" y="14887"/>
                  </a:lnTo>
                  <a:lnTo>
                    <a:pt x="1261381" y="10230"/>
                  </a:lnTo>
                  <a:lnTo>
                    <a:pt x="1261516" y="4667"/>
                  </a:lnTo>
                  <a:lnTo>
                    <a:pt x="1265246" y="0"/>
                  </a:lnTo>
                  <a:lnTo>
                    <a:pt x="1274412" y="0"/>
                  </a:lnTo>
                  <a:lnTo>
                    <a:pt x="1278158" y="4667"/>
                  </a:lnTo>
                  <a:lnTo>
                    <a:pt x="1278323" y="10230"/>
                  </a:lnTo>
                  <a:lnTo>
                    <a:pt x="1275391" y="14887"/>
                  </a:lnTo>
                  <a:lnTo>
                    <a:pt x="1269847" y="16840"/>
                  </a:lnTo>
                  <a:close/>
                </a:path>
                <a:path w="2450465" h="556260">
                  <a:moveTo>
                    <a:pt x="1313433" y="16840"/>
                  </a:moveTo>
                  <a:lnTo>
                    <a:pt x="1307869" y="14887"/>
                  </a:lnTo>
                  <a:lnTo>
                    <a:pt x="1304926" y="10230"/>
                  </a:lnTo>
                  <a:lnTo>
                    <a:pt x="1305087" y="4667"/>
                  </a:lnTo>
                  <a:lnTo>
                    <a:pt x="1308832" y="0"/>
                  </a:lnTo>
                  <a:lnTo>
                    <a:pt x="1317891" y="0"/>
                  </a:lnTo>
                  <a:lnTo>
                    <a:pt x="1321638" y="4667"/>
                  </a:lnTo>
                  <a:lnTo>
                    <a:pt x="1321815" y="10230"/>
                  </a:lnTo>
                  <a:lnTo>
                    <a:pt x="1318914" y="14887"/>
                  </a:lnTo>
                  <a:lnTo>
                    <a:pt x="1313433" y="16840"/>
                  </a:lnTo>
                  <a:close/>
                </a:path>
                <a:path w="2450465" h="556260">
                  <a:moveTo>
                    <a:pt x="1356912" y="16840"/>
                  </a:moveTo>
                  <a:lnTo>
                    <a:pt x="1351348" y="14887"/>
                  </a:lnTo>
                  <a:lnTo>
                    <a:pt x="1348405" y="10230"/>
                  </a:lnTo>
                  <a:lnTo>
                    <a:pt x="1348566" y="4667"/>
                  </a:lnTo>
                  <a:lnTo>
                    <a:pt x="1352311" y="0"/>
                  </a:lnTo>
                  <a:lnTo>
                    <a:pt x="1361477" y="0"/>
                  </a:lnTo>
                  <a:lnTo>
                    <a:pt x="1365208" y="4667"/>
                  </a:lnTo>
                  <a:lnTo>
                    <a:pt x="1365347" y="10230"/>
                  </a:lnTo>
                  <a:lnTo>
                    <a:pt x="1362410" y="14887"/>
                  </a:lnTo>
                  <a:lnTo>
                    <a:pt x="1356912" y="16840"/>
                  </a:lnTo>
                  <a:close/>
                </a:path>
                <a:path w="2450465" h="556260">
                  <a:moveTo>
                    <a:pt x="1400390" y="16840"/>
                  </a:moveTo>
                  <a:lnTo>
                    <a:pt x="1394826" y="14887"/>
                  </a:lnTo>
                  <a:lnTo>
                    <a:pt x="1391883" y="10230"/>
                  </a:lnTo>
                  <a:lnTo>
                    <a:pt x="1392044" y="4667"/>
                  </a:lnTo>
                  <a:lnTo>
                    <a:pt x="1395789" y="0"/>
                  </a:lnTo>
                  <a:lnTo>
                    <a:pt x="1404955" y="0"/>
                  </a:lnTo>
                  <a:lnTo>
                    <a:pt x="1408686" y="4667"/>
                  </a:lnTo>
                  <a:lnTo>
                    <a:pt x="1408825" y="10230"/>
                  </a:lnTo>
                  <a:lnTo>
                    <a:pt x="1405889" y="14887"/>
                  </a:lnTo>
                  <a:lnTo>
                    <a:pt x="1400390" y="16840"/>
                  </a:lnTo>
                  <a:close/>
                </a:path>
                <a:path w="2450465" h="556260">
                  <a:moveTo>
                    <a:pt x="1443869" y="16840"/>
                  </a:moveTo>
                  <a:lnTo>
                    <a:pt x="1438305" y="14887"/>
                  </a:lnTo>
                  <a:lnTo>
                    <a:pt x="1435362" y="10230"/>
                  </a:lnTo>
                  <a:lnTo>
                    <a:pt x="1435523" y="4667"/>
                  </a:lnTo>
                  <a:lnTo>
                    <a:pt x="1439268" y="0"/>
                  </a:lnTo>
                  <a:lnTo>
                    <a:pt x="1448434" y="0"/>
                  </a:lnTo>
                  <a:lnTo>
                    <a:pt x="1452200" y="4667"/>
                  </a:lnTo>
                  <a:lnTo>
                    <a:pt x="1452371" y="10230"/>
                  </a:lnTo>
                  <a:lnTo>
                    <a:pt x="1449433" y="14887"/>
                  </a:lnTo>
                  <a:lnTo>
                    <a:pt x="1443869" y="16840"/>
                  </a:lnTo>
                  <a:close/>
                </a:path>
                <a:path w="2450465" h="556260">
                  <a:moveTo>
                    <a:pt x="1487347" y="16840"/>
                  </a:moveTo>
                  <a:lnTo>
                    <a:pt x="1481829" y="14887"/>
                  </a:lnTo>
                  <a:lnTo>
                    <a:pt x="1478885" y="10230"/>
                  </a:lnTo>
                  <a:lnTo>
                    <a:pt x="1479032" y="4667"/>
                  </a:lnTo>
                  <a:lnTo>
                    <a:pt x="1482782" y="0"/>
                  </a:lnTo>
                  <a:lnTo>
                    <a:pt x="1491913" y="0"/>
                  </a:lnTo>
                  <a:lnTo>
                    <a:pt x="1495679" y="4667"/>
                  </a:lnTo>
                  <a:lnTo>
                    <a:pt x="1495850" y="10230"/>
                  </a:lnTo>
                  <a:lnTo>
                    <a:pt x="1492911" y="14887"/>
                  </a:lnTo>
                  <a:lnTo>
                    <a:pt x="1487347" y="16840"/>
                  </a:lnTo>
                  <a:close/>
                </a:path>
                <a:path w="2450465" h="556260">
                  <a:moveTo>
                    <a:pt x="1530826" y="16840"/>
                  </a:moveTo>
                  <a:lnTo>
                    <a:pt x="1525308" y="14887"/>
                  </a:lnTo>
                  <a:lnTo>
                    <a:pt x="1522364" y="10230"/>
                  </a:lnTo>
                  <a:lnTo>
                    <a:pt x="1522510" y="4667"/>
                  </a:lnTo>
                  <a:lnTo>
                    <a:pt x="1526261" y="0"/>
                  </a:lnTo>
                  <a:lnTo>
                    <a:pt x="1535427" y="0"/>
                  </a:lnTo>
                  <a:lnTo>
                    <a:pt x="1539172" y="4667"/>
                  </a:lnTo>
                  <a:lnTo>
                    <a:pt x="1539333" y="10230"/>
                  </a:lnTo>
                  <a:lnTo>
                    <a:pt x="1536390" y="14887"/>
                  </a:lnTo>
                  <a:lnTo>
                    <a:pt x="1530826" y="16840"/>
                  </a:lnTo>
                  <a:close/>
                </a:path>
                <a:path w="2450465" h="556260">
                  <a:moveTo>
                    <a:pt x="1574305" y="16840"/>
                  </a:moveTo>
                  <a:lnTo>
                    <a:pt x="1568807" y="14887"/>
                  </a:lnTo>
                  <a:lnTo>
                    <a:pt x="1565870" y="10230"/>
                  </a:lnTo>
                  <a:lnTo>
                    <a:pt x="1566009" y="4667"/>
                  </a:lnTo>
                  <a:lnTo>
                    <a:pt x="1569740" y="0"/>
                  </a:lnTo>
                  <a:lnTo>
                    <a:pt x="1578906" y="0"/>
                  </a:lnTo>
                  <a:lnTo>
                    <a:pt x="1582651" y="4667"/>
                  </a:lnTo>
                  <a:lnTo>
                    <a:pt x="1582812" y="10230"/>
                  </a:lnTo>
                  <a:lnTo>
                    <a:pt x="1579869" y="14887"/>
                  </a:lnTo>
                  <a:lnTo>
                    <a:pt x="1574305" y="16840"/>
                  </a:lnTo>
                  <a:close/>
                </a:path>
                <a:path w="2450465" h="556260">
                  <a:moveTo>
                    <a:pt x="1617890" y="16840"/>
                  </a:moveTo>
                  <a:lnTo>
                    <a:pt x="1612347" y="14887"/>
                  </a:lnTo>
                  <a:lnTo>
                    <a:pt x="1609415" y="10230"/>
                  </a:lnTo>
                  <a:lnTo>
                    <a:pt x="1609579" y="4667"/>
                  </a:lnTo>
                  <a:lnTo>
                    <a:pt x="1613325" y="0"/>
                  </a:lnTo>
                  <a:lnTo>
                    <a:pt x="1622385" y="0"/>
                  </a:lnTo>
                  <a:lnTo>
                    <a:pt x="1626177" y="4667"/>
                  </a:lnTo>
                  <a:lnTo>
                    <a:pt x="1626344" y="10230"/>
                  </a:lnTo>
                  <a:lnTo>
                    <a:pt x="1623408" y="14887"/>
                  </a:lnTo>
                  <a:lnTo>
                    <a:pt x="1617890" y="16840"/>
                  </a:lnTo>
                  <a:close/>
                </a:path>
                <a:path w="2450465" h="556260">
                  <a:moveTo>
                    <a:pt x="1661370" y="16840"/>
                  </a:moveTo>
                  <a:lnTo>
                    <a:pt x="1655826" y="14887"/>
                  </a:lnTo>
                  <a:lnTo>
                    <a:pt x="1652894" y="10230"/>
                  </a:lnTo>
                  <a:lnTo>
                    <a:pt x="1653058" y="4667"/>
                  </a:lnTo>
                  <a:lnTo>
                    <a:pt x="1656804" y="0"/>
                  </a:lnTo>
                  <a:lnTo>
                    <a:pt x="1665970" y="0"/>
                  </a:lnTo>
                  <a:lnTo>
                    <a:pt x="1669700" y="4667"/>
                  </a:lnTo>
                  <a:lnTo>
                    <a:pt x="1669836" y="10230"/>
                  </a:lnTo>
                  <a:lnTo>
                    <a:pt x="1666888" y="14887"/>
                  </a:lnTo>
                  <a:lnTo>
                    <a:pt x="1661370" y="16840"/>
                  </a:lnTo>
                  <a:close/>
                </a:path>
                <a:path w="2450465" h="556260">
                  <a:moveTo>
                    <a:pt x="1704848" y="16840"/>
                  </a:moveTo>
                  <a:lnTo>
                    <a:pt x="1699305" y="14887"/>
                  </a:lnTo>
                  <a:lnTo>
                    <a:pt x="1696372" y="10230"/>
                  </a:lnTo>
                  <a:lnTo>
                    <a:pt x="1696537" y="4667"/>
                  </a:lnTo>
                  <a:lnTo>
                    <a:pt x="1700283" y="0"/>
                  </a:lnTo>
                  <a:lnTo>
                    <a:pt x="1709449" y="0"/>
                  </a:lnTo>
                  <a:lnTo>
                    <a:pt x="1713179" y="4667"/>
                  </a:lnTo>
                  <a:lnTo>
                    <a:pt x="1713315" y="10230"/>
                  </a:lnTo>
                  <a:lnTo>
                    <a:pt x="1710367" y="14887"/>
                  </a:lnTo>
                  <a:lnTo>
                    <a:pt x="1704848" y="16840"/>
                  </a:lnTo>
                  <a:close/>
                </a:path>
                <a:path w="2450465" h="556260">
                  <a:moveTo>
                    <a:pt x="1748326" y="16840"/>
                  </a:moveTo>
                  <a:lnTo>
                    <a:pt x="1742783" y="14887"/>
                  </a:lnTo>
                  <a:lnTo>
                    <a:pt x="1739851" y="10230"/>
                  </a:lnTo>
                  <a:lnTo>
                    <a:pt x="1740016" y="4667"/>
                  </a:lnTo>
                  <a:lnTo>
                    <a:pt x="1743762" y="0"/>
                  </a:lnTo>
                  <a:lnTo>
                    <a:pt x="1752928" y="0"/>
                  </a:lnTo>
                  <a:lnTo>
                    <a:pt x="1756673" y="4667"/>
                  </a:lnTo>
                  <a:lnTo>
                    <a:pt x="1756833" y="10230"/>
                  </a:lnTo>
                  <a:lnTo>
                    <a:pt x="1753891" y="14887"/>
                  </a:lnTo>
                  <a:lnTo>
                    <a:pt x="1748326" y="16840"/>
                  </a:lnTo>
                  <a:close/>
                </a:path>
                <a:path w="2450465" h="556260">
                  <a:moveTo>
                    <a:pt x="1791841" y="16840"/>
                  </a:moveTo>
                  <a:lnTo>
                    <a:pt x="1786322" y="14887"/>
                  </a:lnTo>
                  <a:lnTo>
                    <a:pt x="1783374" y="10230"/>
                  </a:lnTo>
                  <a:lnTo>
                    <a:pt x="1783510" y="4667"/>
                  </a:lnTo>
                  <a:lnTo>
                    <a:pt x="1787240" y="0"/>
                  </a:lnTo>
                  <a:lnTo>
                    <a:pt x="1796406" y="0"/>
                  </a:lnTo>
                  <a:lnTo>
                    <a:pt x="1800152" y="4667"/>
                  </a:lnTo>
                  <a:lnTo>
                    <a:pt x="1800316" y="10230"/>
                  </a:lnTo>
                  <a:lnTo>
                    <a:pt x="1797385" y="14887"/>
                  </a:lnTo>
                  <a:lnTo>
                    <a:pt x="1791841" y="16840"/>
                  </a:lnTo>
                  <a:close/>
                </a:path>
                <a:path w="2450465" h="556260">
                  <a:moveTo>
                    <a:pt x="1835320" y="16840"/>
                  </a:moveTo>
                  <a:lnTo>
                    <a:pt x="1829801" y="14887"/>
                  </a:lnTo>
                  <a:lnTo>
                    <a:pt x="1826853" y="10230"/>
                  </a:lnTo>
                  <a:lnTo>
                    <a:pt x="1826989" y="4667"/>
                  </a:lnTo>
                  <a:lnTo>
                    <a:pt x="1830719" y="0"/>
                  </a:lnTo>
                  <a:lnTo>
                    <a:pt x="1839885" y="0"/>
                  </a:lnTo>
                  <a:lnTo>
                    <a:pt x="1843631" y="4667"/>
                  </a:lnTo>
                  <a:lnTo>
                    <a:pt x="1843795" y="10230"/>
                  </a:lnTo>
                  <a:lnTo>
                    <a:pt x="1840863" y="14887"/>
                  </a:lnTo>
                  <a:lnTo>
                    <a:pt x="1835320" y="16840"/>
                  </a:lnTo>
                  <a:close/>
                </a:path>
                <a:path w="2450465" h="556260">
                  <a:moveTo>
                    <a:pt x="1878798" y="16840"/>
                  </a:moveTo>
                  <a:lnTo>
                    <a:pt x="1873281" y="14887"/>
                  </a:lnTo>
                  <a:lnTo>
                    <a:pt x="1870345" y="10230"/>
                  </a:lnTo>
                  <a:lnTo>
                    <a:pt x="1870512" y="4667"/>
                  </a:lnTo>
                  <a:lnTo>
                    <a:pt x="1874305" y="0"/>
                  </a:lnTo>
                  <a:lnTo>
                    <a:pt x="1883364" y="0"/>
                  </a:lnTo>
                  <a:lnTo>
                    <a:pt x="1887109" y="4667"/>
                  </a:lnTo>
                  <a:lnTo>
                    <a:pt x="1887274" y="10230"/>
                  </a:lnTo>
                  <a:lnTo>
                    <a:pt x="1884342" y="14887"/>
                  </a:lnTo>
                  <a:lnTo>
                    <a:pt x="1878798" y="16840"/>
                  </a:lnTo>
                  <a:close/>
                </a:path>
                <a:path w="2450465" h="556260">
                  <a:moveTo>
                    <a:pt x="1922384" y="16840"/>
                  </a:moveTo>
                  <a:lnTo>
                    <a:pt x="1916820" y="14887"/>
                  </a:lnTo>
                  <a:lnTo>
                    <a:pt x="1913878" y="10230"/>
                  </a:lnTo>
                  <a:lnTo>
                    <a:pt x="1914038" y="4667"/>
                  </a:lnTo>
                  <a:lnTo>
                    <a:pt x="1917783" y="0"/>
                  </a:lnTo>
                  <a:lnTo>
                    <a:pt x="1926843" y="0"/>
                  </a:lnTo>
                  <a:lnTo>
                    <a:pt x="1930635" y="4667"/>
                  </a:lnTo>
                  <a:lnTo>
                    <a:pt x="1930806" y="10230"/>
                  </a:lnTo>
                  <a:lnTo>
                    <a:pt x="1927881" y="14887"/>
                  </a:lnTo>
                  <a:lnTo>
                    <a:pt x="1922384" y="16840"/>
                  </a:lnTo>
                  <a:close/>
                </a:path>
                <a:path w="2450465" h="556260">
                  <a:moveTo>
                    <a:pt x="1965863" y="16840"/>
                  </a:moveTo>
                  <a:lnTo>
                    <a:pt x="1960299" y="14887"/>
                  </a:lnTo>
                  <a:lnTo>
                    <a:pt x="1957356" y="10230"/>
                  </a:lnTo>
                  <a:lnTo>
                    <a:pt x="1957517" y="4667"/>
                  </a:lnTo>
                  <a:lnTo>
                    <a:pt x="1961262" y="0"/>
                  </a:lnTo>
                  <a:lnTo>
                    <a:pt x="1970428" y="0"/>
                  </a:lnTo>
                  <a:lnTo>
                    <a:pt x="1974159" y="4667"/>
                  </a:lnTo>
                  <a:lnTo>
                    <a:pt x="1974298" y="10230"/>
                  </a:lnTo>
                  <a:lnTo>
                    <a:pt x="1971361" y="14887"/>
                  </a:lnTo>
                  <a:lnTo>
                    <a:pt x="1965863" y="16840"/>
                  </a:lnTo>
                  <a:close/>
                </a:path>
                <a:path w="2450465" h="556260">
                  <a:moveTo>
                    <a:pt x="2009341" y="16840"/>
                  </a:moveTo>
                  <a:lnTo>
                    <a:pt x="2003777" y="14887"/>
                  </a:lnTo>
                  <a:lnTo>
                    <a:pt x="2000835" y="10230"/>
                  </a:lnTo>
                  <a:lnTo>
                    <a:pt x="2000995" y="4667"/>
                  </a:lnTo>
                  <a:lnTo>
                    <a:pt x="2004740" y="0"/>
                  </a:lnTo>
                  <a:lnTo>
                    <a:pt x="2013907" y="0"/>
                  </a:lnTo>
                  <a:lnTo>
                    <a:pt x="2017638" y="4667"/>
                  </a:lnTo>
                  <a:lnTo>
                    <a:pt x="2017777" y="10230"/>
                  </a:lnTo>
                  <a:lnTo>
                    <a:pt x="2014840" y="14887"/>
                  </a:lnTo>
                  <a:lnTo>
                    <a:pt x="2009341" y="16840"/>
                  </a:lnTo>
                  <a:close/>
                </a:path>
                <a:path w="2450465" h="556260">
                  <a:moveTo>
                    <a:pt x="2052820" y="16840"/>
                  </a:moveTo>
                  <a:lnTo>
                    <a:pt x="2047256" y="14887"/>
                  </a:lnTo>
                  <a:lnTo>
                    <a:pt x="2044314" y="10230"/>
                  </a:lnTo>
                  <a:lnTo>
                    <a:pt x="2044474" y="4667"/>
                  </a:lnTo>
                  <a:lnTo>
                    <a:pt x="2048220" y="0"/>
                  </a:lnTo>
                  <a:lnTo>
                    <a:pt x="2057386" y="0"/>
                  </a:lnTo>
                  <a:lnTo>
                    <a:pt x="2061151" y="4667"/>
                  </a:lnTo>
                  <a:lnTo>
                    <a:pt x="2061322" y="10230"/>
                  </a:lnTo>
                  <a:lnTo>
                    <a:pt x="2058384" y="14887"/>
                  </a:lnTo>
                  <a:lnTo>
                    <a:pt x="2052820" y="16840"/>
                  </a:lnTo>
                  <a:close/>
                </a:path>
                <a:path w="2450465" h="556260">
                  <a:moveTo>
                    <a:pt x="2096299" y="16840"/>
                  </a:moveTo>
                  <a:lnTo>
                    <a:pt x="2090780" y="14887"/>
                  </a:lnTo>
                  <a:lnTo>
                    <a:pt x="2087837" y="10230"/>
                  </a:lnTo>
                  <a:lnTo>
                    <a:pt x="2087983" y="4667"/>
                  </a:lnTo>
                  <a:lnTo>
                    <a:pt x="2091733" y="0"/>
                  </a:lnTo>
                  <a:lnTo>
                    <a:pt x="2100864" y="0"/>
                  </a:lnTo>
                  <a:lnTo>
                    <a:pt x="2104630" y="4667"/>
                  </a:lnTo>
                  <a:lnTo>
                    <a:pt x="2104801" y="10230"/>
                  </a:lnTo>
                  <a:lnTo>
                    <a:pt x="2101863" y="14887"/>
                  </a:lnTo>
                  <a:lnTo>
                    <a:pt x="2096299" y="16840"/>
                  </a:lnTo>
                  <a:close/>
                </a:path>
                <a:path w="2450465" h="556260">
                  <a:moveTo>
                    <a:pt x="2139777" y="16840"/>
                  </a:moveTo>
                  <a:lnTo>
                    <a:pt x="2134259" y="14887"/>
                  </a:lnTo>
                  <a:lnTo>
                    <a:pt x="2131316" y="10230"/>
                  </a:lnTo>
                  <a:lnTo>
                    <a:pt x="2131462" y="4667"/>
                  </a:lnTo>
                  <a:lnTo>
                    <a:pt x="2135212" y="0"/>
                  </a:lnTo>
                  <a:lnTo>
                    <a:pt x="2144379" y="0"/>
                  </a:lnTo>
                  <a:lnTo>
                    <a:pt x="2148124" y="4667"/>
                  </a:lnTo>
                  <a:lnTo>
                    <a:pt x="2148284" y="10230"/>
                  </a:lnTo>
                  <a:lnTo>
                    <a:pt x="2145342" y="14887"/>
                  </a:lnTo>
                  <a:lnTo>
                    <a:pt x="2139777" y="16840"/>
                  </a:lnTo>
                  <a:close/>
                </a:path>
                <a:path w="2450465" h="556260">
                  <a:moveTo>
                    <a:pt x="2183256" y="16840"/>
                  </a:moveTo>
                  <a:lnTo>
                    <a:pt x="2177759" y="14887"/>
                  </a:lnTo>
                  <a:lnTo>
                    <a:pt x="2174834" y="10230"/>
                  </a:lnTo>
                  <a:lnTo>
                    <a:pt x="2175005" y="4667"/>
                  </a:lnTo>
                  <a:lnTo>
                    <a:pt x="2178797" y="0"/>
                  </a:lnTo>
                  <a:lnTo>
                    <a:pt x="2187858" y="0"/>
                  </a:lnTo>
                  <a:lnTo>
                    <a:pt x="2191603" y="4667"/>
                  </a:lnTo>
                  <a:lnTo>
                    <a:pt x="2191763" y="10230"/>
                  </a:lnTo>
                  <a:lnTo>
                    <a:pt x="2188820" y="14887"/>
                  </a:lnTo>
                  <a:lnTo>
                    <a:pt x="2183256" y="16840"/>
                  </a:lnTo>
                  <a:close/>
                </a:path>
                <a:path w="2450465" h="556260">
                  <a:moveTo>
                    <a:pt x="2226842" y="16840"/>
                  </a:moveTo>
                  <a:lnTo>
                    <a:pt x="2221298" y="14887"/>
                  </a:lnTo>
                  <a:lnTo>
                    <a:pt x="2218367" y="10230"/>
                  </a:lnTo>
                  <a:lnTo>
                    <a:pt x="2218531" y="4667"/>
                  </a:lnTo>
                  <a:lnTo>
                    <a:pt x="2222276" y="0"/>
                  </a:lnTo>
                  <a:lnTo>
                    <a:pt x="2231443" y="0"/>
                  </a:lnTo>
                  <a:lnTo>
                    <a:pt x="2235173" y="4667"/>
                  </a:lnTo>
                  <a:lnTo>
                    <a:pt x="2235309" y="10230"/>
                  </a:lnTo>
                  <a:lnTo>
                    <a:pt x="2232361" y="14887"/>
                  </a:lnTo>
                  <a:lnTo>
                    <a:pt x="2226842" y="16840"/>
                  </a:lnTo>
                  <a:close/>
                </a:path>
                <a:path w="2450465" h="556260">
                  <a:moveTo>
                    <a:pt x="2270321" y="16840"/>
                  </a:moveTo>
                  <a:lnTo>
                    <a:pt x="2264777" y="14887"/>
                  </a:lnTo>
                  <a:lnTo>
                    <a:pt x="2261845" y="10230"/>
                  </a:lnTo>
                  <a:lnTo>
                    <a:pt x="2262009" y="4667"/>
                  </a:lnTo>
                  <a:lnTo>
                    <a:pt x="2265755" y="0"/>
                  </a:lnTo>
                  <a:lnTo>
                    <a:pt x="2274922" y="0"/>
                  </a:lnTo>
                  <a:lnTo>
                    <a:pt x="2278652" y="4667"/>
                  </a:lnTo>
                  <a:lnTo>
                    <a:pt x="2278787" y="10230"/>
                  </a:lnTo>
                  <a:lnTo>
                    <a:pt x="2275840" y="14887"/>
                  </a:lnTo>
                  <a:lnTo>
                    <a:pt x="2270321" y="16840"/>
                  </a:lnTo>
                  <a:close/>
                </a:path>
                <a:path w="2450465" h="556260">
                  <a:moveTo>
                    <a:pt x="2313799" y="16840"/>
                  </a:moveTo>
                  <a:lnTo>
                    <a:pt x="2308256" y="14887"/>
                  </a:lnTo>
                  <a:lnTo>
                    <a:pt x="2305324" y="10230"/>
                  </a:lnTo>
                  <a:lnTo>
                    <a:pt x="2305488" y="4667"/>
                  </a:lnTo>
                  <a:lnTo>
                    <a:pt x="2309233" y="0"/>
                  </a:lnTo>
                  <a:lnTo>
                    <a:pt x="2318401" y="0"/>
                  </a:lnTo>
                  <a:lnTo>
                    <a:pt x="2322130" y="4667"/>
                  </a:lnTo>
                  <a:lnTo>
                    <a:pt x="2322266" y="10230"/>
                  </a:lnTo>
                  <a:lnTo>
                    <a:pt x="2319318" y="14887"/>
                  </a:lnTo>
                  <a:lnTo>
                    <a:pt x="2313799" y="16840"/>
                  </a:lnTo>
                  <a:close/>
                </a:path>
                <a:path w="2450465" h="556260">
                  <a:moveTo>
                    <a:pt x="2357278" y="16840"/>
                  </a:moveTo>
                  <a:lnTo>
                    <a:pt x="2351734" y="14887"/>
                  </a:lnTo>
                  <a:lnTo>
                    <a:pt x="2348802" y="10230"/>
                  </a:lnTo>
                  <a:lnTo>
                    <a:pt x="2348967" y="4667"/>
                  </a:lnTo>
                  <a:lnTo>
                    <a:pt x="2352712" y="0"/>
                  </a:lnTo>
                  <a:lnTo>
                    <a:pt x="2361879" y="0"/>
                  </a:lnTo>
                  <a:lnTo>
                    <a:pt x="2365624" y="4667"/>
                  </a:lnTo>
                  <a:lnTo>
                    <a:pt x="2365785" y="10230"/>
                  </a:lnTo>
                  <a:lnTo>
                    <a:pt x="2362842" y="14887"/>
                  </a:lnTo>
                  <a:lnTo>
                    <a:pt x="2357278" y="16840"/>
                  </a:lnTo>
                  <a:close/>
                </a:path>
                <a:path w="2450465" h="556260">
                  <a:moveTo>
                    <a:pt x="2400757" y="16840"/>
                  </a:moveTo>
                  <a:lnTo>
                    <a:pt x="2395258" y="14887"/>
                  </a:lnTo>
                  <a:lnTo>
                    <a:pt x="2392321" y="10230"/>
                  </a:lnTo>
                  <a:lnTo>
                    <a:pt x="2392460" y="4667"/>
                  </a:lnTo>
                  <a:lnTo>
                    <a:pt x="2396191" y="0"/>
                  </a:lnTo>
                  <a:lnTo>
                    <a:pt x="2405358" y="0"/>
                  </a:lnTo>
                  <a:lnTo>
                    <a:pt x="2409103" y="4667"/>
                  </a:lnTo>
                  <a:lnTo>
                    <a:pt x="2409263" y="10230"/>
                  </a:lnTo>
                  <a:lnTo>
                    <a:pt x="2406321" y="14887"/>
                  </a:lnTo>
                  <a:lnTo>
                    <a:pt x="2400757" y="16840"/>
                  </a:lnTo>
                  <a:close/>
                </a:path>
                <a:path w="2450465" h="556260">
                  <a:moveTo>
                    <a:pt x="13245" y="60397"/>
                  </a:moveTo>
                  <a:lnTo>
                    <a:pt x="10678" y="54611"/>
                  </a:lnTo>
                  <a:lnTo>
                    <a:pt x="8323" y="49084"/>
                  </a:lnTo>
                  <a:lnTo>
                    <a:pt x="6219" y="43998"/>
                  </a:lnTo>
                  <a:lnTo>
                    <a:pt x="6897" y="43777"/>
                  </a:lnTo>
                  <a:lnTo>
                    <a:pt x="7681" y="43630"/>
                  </a:lnTo>
                  <a:lnTo>
                    <a:pt x="8466" y="43630"/>
                  </a:lnTo>
                  <a:lnTo>
                    <a:pt x="13968" y="45550"/>
                  </a:lnTo>
                  <a:lnTo>
                    <a:pt x="16928" y="50148"/>
                  </a:lnTo>
                  <a:lnTo>
                    <a:pt x="16852" y="55678"/>
                  </a:lnTo>
                  <a:lnTo>
                    <a:pt x="13245" y="60397"/>
                  </a:lnTo>
                  <a:close/>
                </a:path>
                <a:path w="2450465" h="556260">
                  <a:moveTo>
                    <a:pt x="2444735" y="61797"/>
                  </a:moveTo>
                  <a:lnTo>
                    <a:pt x="2439491" y="61797"/>
                  </a:lnTo>
                  <a:lnTo>
                    <a:pt x="2435426" y="57780"/>
                  </a:lnTo>
                  <a:lnTo>
                    <a:pt x="2435533" y="47499"/>
                  </a:lnTo>
                  <a:lnTo>
                    <a:pt x="2439527" y="43593"/>
                  </a:lnTo>
                  <a:lnTo>
                    <a:pt x="2445091" y="43593"/>
                  </a:lnTo>
                  <a:lnTo>
                    <a:pt x="2446090" y="43740"/>
                  </a:lnTo>
                  <a:lnTo>
                    <a:pt x="2447053" y="44109"/>
                  </a:lnTo>
                  <a:lnTo>
                    <a:pt x="2446697" y="49526"/>
                  </a:lnTo>
                  <a:lnTo>
                    <a:pt x="2446269" y="55422"/>
                  </a:lnTo>
                  <a:lnTo>
                    <a:pt x="2445697" y="61650"/>
                  </a:lnTo>
                  <a:lnTo>
                    <a:pt x="2445198" y="61760"/>
                  </a:lnTo>
                  <a:lnTo>
                    <a:pt x="2444735" y="61797"/>
                  </a:lnTo>
                  <a:close/>
                </a:path>
                <a:path w="2450465" h="556260">
                  <a:moveTo>
                    <a:pt x="1970286" y="61834"/>
                  </a:moveTo>
                  <a:lnTo>
                    <a:pt x="1963615" y="61834"/>
                  </a:lnTo>
                  <a:lnTo>
                    <a:pt x="1961405" y="60986"/>
                  </a:lnTo>
                  <a:lnTo>
                    <a:pt x="1954021" y="53358"/>
                  </a:lnTo>
                  <a:lnTo>
                    <a:pt x="1958016" y="43630"/>
                  </a:lnTo>
                  <a:lnTo>
                    <a:pt x="1970678" y="43630"/>
                  </a:lnTo>
                  <a:lnTo>
                    <a:pt x="1974565" y="47683"/>
                  </a:lnTo>
                  <a:lnTo>
                    <a:pt x="1974565" y="58186"/>
                  </a:lnTo>
                  <a:lnTo>
                    <a:pt x="1970286" y="61834"/>
                  </a:lnTo>
                  <a:close/>
                </a:path>
                <a:path w="2450465" h="556260">
                  <a:moveTo>
                    <a:pt x="2013836" y="61834"/>
                  </a:moveTo>
                  <a:lnTo>
                    <a:pt x="2007130" y="61834"/>
                  </a:lnTo>
                  <a:lnTo>
                    <a:pt x="2004883" y="60986"/>
                  </a:lnTo>
                  <a:lnTo>
                    <a:pt x="2003064" y="59107"/>
                  </a:lnTo>
                  <a:lnTo>
                    <a:pt x="1997607" y="53358"/>
                  </a:lnTo>
                  <a:lnTo>
                    <a:pt x="2001530" y="43630"/>
                  </a:lnTo>
                  <a:lnTo>
                    <a:pt x="2014157" y="43630"/>
                  </a:lnTo>
                  <a:lnTo>
                    <a:pt x="2018045" y="47683"/>
                  </a:lnTo>
                  <a:lnTo>
                    <a:pt x="2018151" y="58186"/>
                  </a:lnTo>
                  <a:lnTo>
                    <a:pt x="2013836" y="61834"/>
                  </a:lnTo>
                  <a:close/>
                </a:path>
                <a:path w="2450465" h="556260">
                  <a:moveTo>
                    <a:pt x="2057314" y="61834"/>
                  </a:moveTo>
                  <a:lnTo>
                    <a:pt x="2050608" y="61834"/>
                  </a:lnTo>
                  <a:lnTo>
                    <a:pt x="2048362" y="60986"/>
                  </a:lnTo>
                  <a:lnTo>
                    <a:pt x="2046543" y="59107"/>
                  </a:lnTo>
                  <a:lnTo>
                    <a:pt x="2041086" y="53358"/>
                  </a:lnTo>
                  <a:lnTo>
                    <a:pt x="2045009" y="43630"/>
                  </a:lnTo>
                  <a:lnTo>
                    <a:pt x="2057635" y="43630"/>
                  </a:lnTo>
                  <a:lnTo>
                    <a:pt x="2061665" y="47683"/>
                  </a:lnTo>
                  <a:lnTo>
                    <a:pt x="2061665" y="58186"/>
                  </a:lnTo>
                  <a:lnTo>
                    <a:pt x="2057314" y="61834"/>
                  </a:lnTo>
                  <a:close/>
                </a:path>
                <a:path w="2450465" h="556260">
                  <a:moveTo>
                    <a:pt x="2100793" y="61834"/>
                  </a:moveTo>
                  <a:lnTo>
                    <a:pt x="2094087" y="61834"/>
                  </a:lnTo>
                  <a:lnTo>
                    <a:pt x="2091840" y="60986"/>
                  </a:lnTo>
                  <a:lnTo>
                    <a:pt x="2084564" y="53358"/>
                  </a:lnTo>
                  <a:lnTo>
                    <a:pt x="2088487" y="43630"/>
                  </a:lnTo>
                  <a:lnTo>
                    <a:pt x="2101221" y="43630"/>
                  </a:lnTo>
                  <a:lnTo>
                    <a:pt x="2105145" y="47683"/>
                  </a:lnTo>
                  <a:lnTo>
                    <a:pt x="2105145" y="58186"/>
                  </a:lnTo>
                  <a:lnTo>
                    <a:pt x="2100793" y="61834"/>
                  </a:lnTo>
                  <a:close/>
                </a:path>
                <a:path w="2450465" h="556260">
                  <a:moveTo>
                    <a:pt x="2144272" y="61834"/>
                  </a:moveTo>
                  <a:lnTo>
                    <a:pt x="2137601" y="61834"/>
                  </a:lnTo>
                  <a:lnTo>
                    <a:pt x="2135426" y="60986"/>
                  </a:lnTo>
                  <a:lnTo>
                    <a:pt x="2133643" y="59107"/>
                  </a:lnTo>
                  <a:lnTo>
                    <a:pt x="2128043" y="53358"/>
                  </a:lnTo>
                  <a:lnTo>
                    <a:pt x="2131966" y="43630"/>
                  </a:lnTo>
                  <a:lnTo>
                    <a:pt x="2144700" y="43630"/>
                  </a:lnTo>
                  <a:lnTo>
                    <a:pt x="2148623" y="47683"/>
                  </a:lnTo>
                  <a:lnTo>
                    <a:pt x="2148623" y="58186"/>
                  </a:lnTo>
                  <a:lnTo>
                    <a:pt x="2144272" y="61834"/>
                  </a:lnTo>
                  <a:close/>
                </a:path>
                <a:path w="2450465" h="556260">
                  <a:moveTo>
                    <a:pt x="2187751" y="61834"/>
                  </a:moveTo>
                  <a:lnTo>
                    <a:pt x="2181080" y="61834"/>
                  </a:lnTo>
                  <a:lnTo>
                    <a:pt x="2178905" y="60986"/>
                  </a:lnTo>
                  <a:lnTo>
                    <a:pt x="2177122" y="59107"/>
                  </a:lnTo>
                  <a:lnTo>
                    <a:pt x="2171522" y="53358"/>
                  </a:lnTo>
                  <a:lnTo>
                    <a:pt x="2175445" y="43630"/>
                  </a:lnTo>
                  <a:lnTo>
                    <a:pt x="2188178" y="43630"/>
                  </a:lnTo>
                  <a:lnTo>
                    <a:pt x="2192101" y="47683"/>
                  </a:lnTo>
                  <a:lnTo>
                    <a:pt x="2192101" y="58186"/>
                  </a:lnTo>
                  <a:lnTo>
                    <a:pt x="2187751" y="61834"/>
                  </a:lnTo>
                  <a:close/>
                </a:path>
                <a:path w="2450465" h="556260">
                  <a:moveTo>
                    <a:pt x="2231301" y="61834"/>
                  </a:moveTo>
                  <a:lnTo>
                    <a:pt x="2224630" y="61834"/>
                  </a:lnTo>
                  <a:lnTo>
                    <a:pt x="2222420" y="60986"/>
                  </a:lnTo>
                  <a:lnTo>
                    <a:pt x="2215001" y="53358"/>
                  </a:lnTo>
                  <a:lnTo>
                    <a:pt x="2218924" y="43630"/>
                  </a:lnTo>
                  <a:lnTo>
                    <a:pt x="2231657" y="43630"/>
                  </a:lnTo>
                  <a:lnTo>
                    <a:pt x="2235580" y="47683"/>
                  </a:lnTo>
                  <a:lnTo>
                    <a:pt x="2235580" y="58186"/>
                  </a:lnTo>
                  <a:lnTo>
                    <a:pt x="2231301" y="61834"/>
                  </a:lnTo>
                  <a:close/>
                </a:path>
                <a:path w="2450465" h="556260">
                  <a:moveTo>
                    <a:pt x="2274779" y="61834"/>
                  </a:moveTo>
                  <a:lnTo>
                    <a:pt x="2268109" y="61834"/>
                  </a:lnTo>
                  <a:lnTo>
                    <a:pt x="2265897" y="60986"/>
                  </a:lnTo>
                  <a:lnTo>
                    <a:pt x="2258479" y="53358"/>
                  </a:lnTo>
                  <a:lnTo>
                    <a:pt x="2262509" y="43630"/>
                  </a:lnTo>
                  <a:lnTo>
                    <a:pt x="2275136" y="43630"/>
                  </a:lnTo>
                  <a:lnTo>
                    <a:pt x="2279059" y="47683"/>
                  </a:lnTo>
                  <a:lnTo>
                    <a:pt x="2279059" y="58186"/>
                  </a:lnTo>
                  <a:lnTo>
                    <a:pt x="2274779" y="61834"/>
                  </a:lnTo>
                  <a:close/>
                </a:path>
                <a:path w="2450465" h="556260">
                  <a:moveTo>
                    <a:pt x="2318294" y="61834"/>
                  </a:moveTo>
                  <a:lnTo>
                    <a:pt x="2311588" y="61834"/>
                  </a:lnTo>
                  <a:lnTo>
                    <a:pt x="2309376" y="60986"/>
                  </a:lnTo>
                  <a:lnTo>
                    <a:pt x="2302065" y="53358"/>
                  </a:lnTo>
                  <a:lnTo>
                    <a:pt x="2305988" y="43630"/>
                  </a:lnTo>
                  <a:lnTo>
                    <a:pt x="2318615" y="43630"/>
                  </a:lnTo>
                  <a:lnTo>
                    <a:pt x="2322538" y="47683"/>
                  </a:lnTo>
                  <a:lnTo>
                    <a:pt x="2322645" y="58186"/>
                  </a:lnTo>
                  <a:lnTo>
                    <a:pt x="2318294" y="61834"/>
                  </a:lnTo>
                  <a:close/>
                </a:path>
                <a:path w="2450465" h="556260">
                  <a:moveTo>
                    <a:pt x="2361772" y="61834"/>
                  </a:moveTo>
                  <a:lnTo>
                    <a:pt x="2355066" y="61834"/>
                  </a:lnTo>
                  <a:lnTo>
                    <a:pt x="2352855" y="60986"/>
                  </a:lnTo>
                  <a:lnTo>
                    <a:pt x="2351036" y="59107"/>
                  </a:lnTo>
                  <a:lnTo>
                    <a:pt x="2345544" y="53358"/>
                  </a:lnTo>
                  <a:lnTo>
                    <a:pt x="2349467" y="43630"/>
                  </a:lnTo>
                  <a:lnTo>
                    <a:pt x="2362093" y="43630"/>
                  </a:lnTo>
                  <a:lnTo>
                    <a:pt x="2366123" y="47683"/>
                  </a:lnTo>
                  <a:lnTo>
                    <a:pt x="2366123" y="58186"/>
                  </a:lnTo>
                  <a:lnTo>
                    <a:pt x="2361772" y="61834"/>
                  </a:lnTo>
                  <a:close/>
                </a:path>
                <a:path w="2450465" h="556260">
                  <a:moveTo>
                    <a:pt x="2405287" y="61834"/>
                  </a:moveTo>
                  <a:lnTo>
                    <a:pt x="2398545" y="61834"/>
                  </a:lnTo>
                  <a:lnTo>
                    <a:pt x="2396333" y="60986"/>
                  </a:lnTo>
                  <a:lnTo>
                    <a:pt x="2389022" y="53358"/>
                  </a:lnTo>
                  <a:lnTo>
                    <a:pt x="2392945" y="43630"/>
                  </a:lnTo>
                  <a:lnTo>
                    <a:pt x="2405679" y="43630"/>
                  </a:lnTo>
                  <a:lnTo>
                    <a:pt x="2409602" y="47683"/>
                  </a:lnTo>
                  <a:lnTo>
                    <a:pt x="2409602" y="58186"/>
                  </a:lnTo>
                  <a:lnTo>
                    <a:pt x="2405287" y="61834"/>
                  </a:lnTo>
                  <a:close/>
                </a:path>
                <a:path w="2450465" h="556260">
                  <a:moveTo>
                    <a:pt x="56439" y="61834"/>
                  </a:moveTo>
                  <a:lnTo>
                    <a:pt x="49769" y="61834"/>
                  </a:lnTo>
                  <a:lnTo>
                    <a:pt x="47558" y="60986"/>
                  </a:lnTo>
                  <a:lnTo>
                    <a:pt x="45774" y="59107"/>
                  </a:lnTo>
                  <a:lnTo>
                    <a:pt x="40210" y="53469"/>
                  </a:lnTo>
                  <a:lnTo>
                    <a:pt x="44098" y="43630"/>
                  </a:lnTo>
                  <a:lnTo>
                    <a:pt x="56867" y="43630"/>
                  </a:lnTo>
                  <a:lnTo>
                    <a:pt x="60755" y="47683"/>
                  </a:lnTo>
                  <a:lnTo>
                    <a:pt x="60755" y="58222"/>
                  </a:lnTo>
                  <a:lnTo>
                    <a:pt x="56439" y="61834"/>
                  </a:lnTo>
                  <a:close/>
                </a:path>
                <a:path w="2450465" h="556260">
                  <a:moveTo>
                    <a:pt x="99917" y="61834"/>
                  </a:moveTo>
                  <a:lnTo>
                    <a:pt x="93247" y="61834"/>
                  </a:lnTo>
                  <a:lnTo>
                    <a:pt x="91036" y="60986"/>
                  </a:lnTo>
                  <a:lnTo>
                    <a:pt x="89253" y="59107"/>
                  </a:lnTo>
                  <a:lnTo>
                    <a:pt x="83689" y="53469"/>
                  </a:lnTo>
                  <a:lnTo>
                    <a:pt x="87576" y="43630"/>
                  </a:lnTo>
                  <a:lnTo>
                    <a:pt x="100345" y="43630"/>
                  </a:lnTo>
                  <a:lnTo>
                    <a:pt x="104233" y="47683"/>
                  </a:lnTo>
                  <a:lnTo>
                    <a:pt x="104233" y="58222"/>
                  </a:lnTo>
                  <a:lnTo>
                    <a:pt x="99917" y="61834"/>
                  </a:lnTo>
                  <a:close/>
                </a:path>
                <a:path w="2450465" h="556260">
                  <a:moveTo>
                    <a:pt x="143396" y="61834"/>
                  </a:moveTo>
                  <a:lnTo>
                    <a:pt x="136726" y="61834"/>
                  </a:lnTo>
                  <a:lnTo>
                    <a:pt x="134515" y="60986"/>
                  </a:lnTo>
                  <a:lnTo>
                    <a:pt x="132731" y="59107"/>
                  </a:lnTo>
                  <a:lnTo>
                    <a:pt x="127167" y="53469"/>
                  </a:lnTo>
                  <a:lnTo>
                    <a:pt x="131055" y="43630"/>
                  </a:lnTo>
                  <a:lnTo>
                    <a:pt x="143824" y="43630"/>
                  </a:lnTo>
                  <a:lnTo>
                    <a:pt x="147712" y="47683"/>
                  </a:lnTo>
                  <a:lnTo>
                    <a:pt x="147712" y="58222"/>
                  </a:lnTo>
                  <a:lnTo>
                    <a:pt x="143396" y="61834"/>
                  </a:lnTo>
                  <a:close/>
                </a:path>
                <a:path w="2450465" h="556260">
                  <a:moveTo>
                    <a:pt x="186982" y="61834"/>
                  </a:moveTo>
                  <a:lnTo>
                    <a:pt x="180276" y="61834"/>
                  </a:lnTo>
                  <a:lnTo>
                    <a:pt x="178029" y="60986"/>
                  </a:lnTo>
                  <a:lnTo>
                    <a:pt x="176210" y="59107"/>
                  </a:lnTo>
                  <a:lnTo>
                    <a:pt x="170646" y="53469"/>
                  </a:lnTo>
                  <a:lnTo>
                    <a:pt x="174676" y="43630"/>
                  </a:lnTo>
                  <a:lnTo>
                    <a:pt x="187303" y="43630"/>
                  </a:lnTo>
                  <a:lnTo>
                    <a:pt x="191190" y="47683"/>
                  </a:lnTo>
                  <a:lnTo>
                    <a:pt x="191333" y="52769"/>
                  </a:lnTo>
                  <a:lnTo>
                    <a:pt x="191333" y="58222"/>
                  </a:lnTo>
                  <a:lnTo>
                    <a:pt x="186982" y="61834"/>
                  </a:lnTo>
                  <a:close/>
                </a:path>
                <a:path w="2450465" h="556260">
                  <a:moveTo>
                    <a:pt x="230460" y="61834"/>
                  </a:moveTo>
                  <a:lnTo>
                    <a:pt x="223755" y="61834"/>
                  </a:lnTo>
                  <a:lnTo>
                    <a:pt x="221508" y="60986"/>
                  </a:lnTo>
                  <a:lnTo>
                    <a:pt x="214232" y="53469"/>
                  </a:lnTo>
                  <a:lnTo>
                    <a:pt x="218155" y="43630"/>
                  </a:lnTo>
                  <a:lnTo>
                    <a:pt x="230781" y="43630"/>
                  </a:lnTo>
                  <a:lnTo>
                    <a:pt x="234812" y="47683"/>
                  </a:lnTo>
                  <a:lnTo>
                    <a:pt x="234812" y="58222"/>
                  </a:lnTo>
                  <a:lnTo>
                    <a:pt x="230460" y="61834"/>
                  </a:lnTo>
                  <a:close/>
                </a:path>
                <a:path w="2450465" h="556260">
                  <a:moveTo>
                    <a:pt x="273939" y="61834"/>
                  </a:moveTo>
                  <a:lnTo>
                    <a:pt x="267234" y="61834"/>
                  </a:lnTo>
                  <a:lnTo>
                    <a:pt x="265022" y="60986"/>
                  </a:lnTo>
                  <a:lnTo>
                    <a:pt x="257710" y="53469"/>
                  </a:lnTo>
                  <a:lnTo>
                    <a:pt x="261634" y="43630"/>
                  </a:lnTo>
                  <a:lnTo>
                    <a:pt x="274367" y="43630"/>
                  </a:lnTo>
                  <a:lnTo>
                    <a:pt x="278291" y="47683"/>
                  </a:lnTo>
                  <a:lnTo>
                    <a:pt x="278291" y="58222"/>
                  </a:lnTo>
                  <a:lnTo>
                    <a:pt x="273939" y="61834"/>
                  </a:lnTo>
                  <a:close/>
                </a:path>
                <a:path w="2450465" h="556260">
                  <a:moveTo>
                    <a:pt x="317418" y="61834"/>
                  </a:moveTo>
                  <a:lnTo>
                    <a:pt x="310784" y="61834"/>
                  </a:lnTo>
                  <a:lnTo>
                    <a:pt x="308572" y="60986"/>
                  </a:lnTo>
                  <a:lnTo>
                    <a:pt x="306789" y="59107"/>
                  </a:lnTo>
                  <a:lnTo>
                    <a:pt x="301189" y="53469"/>
                  </a:lnTo>
                  <a:lnTo>
                    <a:pt x="305113" y="43630"/>
                  </a:lnTo>
                  <a:lnTo>
                    <a:pt x="317846" y="43630"/>
                  </a:lnTo>
                  <a:lnTo>
                    <a:pt x="321769" y="47683"/>
                  </a:lnTo>
                  <a:lnTo>
                    <a:pt x="321769" y="58222"/>
                  </a:lnTo>
                  <a:lnTo>
                    <a:pt x="317418" y="61834"/>
                  </a:lnTo>
                  <a:close/>
                </a:path>
                <a:path w="2450465" h="556260">
                  <a:moveTo>
                    <a:pt x="360897" y="61834"/>
                  </a:moveTo>
                  <a:lnTo>
                    <a:pt x="354262" y="61834"/>
                  </a:lnTo>
                  <a:lnTo>
                    <a:pt x="352051" y="60986"/>
                  </a:lnTo>
                  <a:lnTo>
                    <a:pt x="350268" y="59107"/>
                  </a:lnTo>
                  <a:lnTo>
                    <a:pt x="344668" y="53469"/>
                  </a:lnTo>
                  <a:lnTo>
                    <a:pt x="348591" y="43630"/>
                  </a:lnTo>
                  <a:lnTo>
                    <a:pt x="361324" y="43630"/>
                  </a:lnTo>
                  <a:lnTo>
                    <a:pt x="365248" y="47683"/>
                  </a:lnTo>
                  <a:lnTo>
                    <a:pt x="365248" y="58222"/>
                  </a:lnTo>
                  <a:lnTo>
                    <a:pt x="360897" y="61834"/>
                  </a:lnTo>
                  <a:close/>
                </a:path>
                <a:path w="2450465" h="556260">
                  <a:moveTo>
                    <a:pt x="404375" y="61834"/>
                  </a:moveTo>
                  <a:lnTo>
                    <a:pt x="397741" y="61834"/>
                  </a:lnTo>
                  <a:lnTo>
                    <a:pt x="395530" y="60986"/>
                  </a:lnTo>
                  <a:lnTo>
                    <a:pt x="393746" y="59107"/>
                  </a:lnTo>
                  <a:lnTo>
                    <a:pt x="388147" y="53469"/>
                  </a:lnTo>
                  <a:lnTo>
                    <a:pt x="392070" y="43630"/>
                  </a:lnTo>
                  <a:lnTo>
                    <a:pt x="404803" y="43630"/>
                  </a:lnTo>
                  <a:lnTo>
                    <a:pt x="408727" y="47683"/>
                  </a:lnTo>
                  <a:lnTo>
                    <a:pt x="408727" y="58222"/>
                  </a:lnTo>
                  <a:lnTo>
                    <a:pt x="404375" y="61834"/>
                  </a:lnTo>
                  <a:close/>
                </a:path>
                <a:path w="2450465" h="556260">
                  <a:moveTo>
                    <a:pt x="447925" y="61834"/>
                  </a:moveTo>
                  <a:lnTo>
                    <a:pt x="441255" y="61834"/>
                  </a:lnTo>
                  <a:lnTo>
                    <a:pt x="439044" y="60986"/>
                  </a:lnTo>
                  <a:lnTo>
                    <a:pt x="437225" y="59107"/>
                  </a:lnTo>
                  <a:lnTo>
                    <a:pt x="431625" y="53469"/>
                  </a:lnTo>
                  <a:lnTo>
                    <a:pt x="435549" y="43630"/>
                  </a:lnTo>
                  <a:lnTo>
                    <a:pt x="448282" y="43630"/>
                  </a:lnTo>
                  <a:lnTo>
                    <a:pt x="452205" y="47683"/>
                  </a:lnTo>
                  <a:lnTo>
                    <a:pt x="452205" y="58222"/>
                  </a:lnTo>
                  <a:lnTo>
                    <a:pt x="447925" y="61834"/>
                  </a:lnTo>
                  <a:close/>
                </a:path>
                <a:path w="2450465" h="556260">
                  <a:moveTo>
                    <a:pt x="491475" y="61834"/>
                  </a:moveTo>
                  <a:lnTo>
                    <a:pt x="484734" y="61834"/>
                  </a:lnTo>
                  <a:lnTo>
                    <a:pt x="482523" y="60986"/>
                  </a:lnTo>
                  <a:lnTo>
                    <a:pt x="480704" y="59107"/>
                  </a:lnTo>
                  <a:lnTo>
                    <a:pt x="475104" y="53469"/>
                  </a:lnTo>
                  <a:lnTo>
                    <a:pt x="479134" y="43630"/>
                  </a:lnTo>
                  <a:lnTo>
                    <a:pt x="491761" y="43630"/>
                  </a:lnTo>
                  <a:lnTo>
                    <a:pt x="495791" y="47683"/>
                  </a:lnTo>
                  <a:lnTo>
                    <a:pt x="495791" y="58222"/>
                  </a:lnTo>
                  <a:lnTo>
                    <a:pt x="491475" y="61834"/>
                  </a:lnTo>
                  <a:close/>
                </a:path>
                <a:path w="2450465" h="556260">
                  <a:moveTo>
                    <a:pt x="534954" y="61834"/>
                  </a:moveTo>
                  <a:lnTo>
                    <a:pt x="528249" y="61834"/>
                  </a:lnTo>
                  <a:lnTo>
                    <a:pt x="526001" y="60986"/>
                  </a:lnTo>
                  <a:lnTo>
                    <a:pt x="518690" y="53469"/>
                  </a:lnTo>
                  <a:lnTo>
                    <a:pt x="522613" y="43630"/>
                  </a:lnTo>
                  <a:lnTo>
                    <a:pt x="535239" y="43630"/>
                  </a:lnTo>
                  <a:lnTo>
                    <a:pt x="539270" y="47683"/>
                  </a:lnTo>
                  <a:lnTo>
                    <a:pt x="539270" y="58222"/>
                  </a:lnTo>
                  <a:lnTo>
                    <a:pt x="534954" y="61834"/>
                  </a:lnTo>
                  <a:close/>
                </a:path>
                <a:path w="2450465" h="556260">
                  <a:moveTo>
                    <a:pt x="578433" y="61834"/>
                  </a:moveTo>
                  <a:lnTo>
                    <a:pt x="571727" y="61834"/>
                  </a:lnTo>
                  <a:lnTo>
                    <a:pt x="569480" y="60986"/>
                  </a:lnTo>
                  <a:lnTo>
                    <a:pt x="562168" y="53469"/>
                  </a:lnTo>
                  <a:lnTo>
                    <a:pt x="566092" y="43630"/>
                  </a:lnTo>
                  <a:lnTo>
                    <a:pt x="578825" y="43630"/>
                  </a:lnTo>
                  <a:lnTo>
                    <a:pt x="582748" y="47683"/>
                  </a:lnTo>
                  <a:lnTo>
                    <a:pt x="582748" y="58222"/>
                  </a:lnTo>
                  <a:lnTo>
                    <a:pt x="578433" y="61834"/>
                  </a:lnTo>
                  <a:close/>
                </a:path>
                <a:path w="2450465" h="556260">
                  <a:moveTo>
                    <a:pt x="621912" y="61834"/>
                  </a:moveTo>
                  <a:lnTo>
                    <a:pt x="615242" y="61834"/>
                  </a:lnTo>
                  <a:lnTo>
                    <a:pt x="613030" y="60986"/>
                  </a:lnTo>
                  <a:lnTo>
                    <a:pt x="611247" y="59107"/>
                  </a:lnTo>
                  <a:lnTo>
                    <a:pt x="605683" y="53469"/>
                  </a:lnTo>
                  <a:lnTo>
                    <a:pt x="609570" y="43630"/>
                  </a:lnTo>
                  <a:lnTo>
                    <a:pt x="622304" y="43630"/>
                  </a:lnTo>
                  <a:lnTo>
                    <a:pt x="626227" y="47683"/>
                  </a:lnTo>
                  <a:lnTo>
                    <a:pt x="626227" y="58222"/>
                  </a:lnTo>
                  <a:lnTo>
                    <a:pt x="621912" y="61834"/>
                  </a:lnTo>
                  <a:close/>
                </a:path>
                <a:path w="2450465" h="556260">
                  <a:moveTo>
                    <a:pt x="665390" y="61834"/>
                  </a:moveTo>
                  <a:lnTo>
                    <a:pt x="658720" y="61834"/>
                  </a:lnTo>
                  <a:lnTo>
                    <a:pt x="656509" y="60986"/>
                  </a:lnTo>
                  <a:lnTo>
                    <a:pt x="654726" y="59107"/>
                  </a:lnTo>
                  <a:lnTo>
                    <a:pt x="649161" y="53469"/>
                  </a:lnTo>
                  <a:lnTo>
                    <a:pt x="653049" y="43630"/>
                  </a:lnTo>
                  <a:lnTo>
                    <a:pt x="665818" y="43630"/>
                  </a:lnTo>
                  <a:lnTo>
                    <a:pt x="669706" y="47683"/>
                  </a:lnTo>
                  <a:lnTo>
                    <a:pt x="669706" y="58222"/>
                  </a:lnTo>
                  <a:lnTo>
                    <a:pt x="665390" y="61834"/>
                  </a:lnTo>
                  <a:close/>
                </a:path>
                <a:path w="2450465" h="556260">
                  <a:moveTo>
                    <a:pt x="708869" y="61834"/>
                  </a:moveTo>
                  <a:lnTo>
                    <a:pt x="702199" y="61834"/>
                  </a:lnTo>
                  <a:lnTo>
                    <a:pt x="699987" y="60986"/>
                  </a:lnTo>
                  <a:lnTo>
                    <a:pt x="698204" y="59107"/>
                  </a:lnTo>
                  <a:lnTo>
                    <a:pt x="692640" y="53469"/>
                  </a:lnTo>
                  <a:lnTo>
                    <a:pt x="696528" y="43630"/>
                  </a:lnTo>
                  <a:lnTo>
                    <a:pt x="709297" y="43630"/>
                  </a:lnTo>
                  <a:lnTo>
                    <a:pt x="713185" y="47683"/>
                  </a:lnTo>
                  <a:lnTo>
                    <a:pt x="713185" y="58222"/>
                  </a:lnTo>
                  <a:lnTo>
                    <a:pt x="708869" y="61834"/>
                  </a:lnTo>
                  <a:close/>
                </a:path>
                <a:path w="2450465" h="556260">
                  <a:moveTo>
                    <a:pt x="752383" y="61834"/>
                  </a:moveTo>
                  <a:lnTo>
                    <a:pt x="745749" y="61834"/>
                  </a:lnTo>
                  <a:lnTo>
                    <a:pt x="743502" y="60986"/>
                  </a:lnTo>
                  <a:lnTo>
                    <a:pt x="741683" y="59107"/>
                  </a:lnTo>
                  <a:lnTo>
                    <a:pt x="736119" y="53469"/>
                  </a:lnTo>
                  <a:lnTo>
                    <a:pt x="740006" y="43630"/>
                  </a:lnTo>
                  <a:lnTo>
                    <a:pt x="752775" y="43630"/>
                  </a:lnTo>
                  <a:lnTo>
                    <a:pt x="756663" y="47683"/>
                  </a:lnTo>
                  <a:lnTo>
                    <a:pt x="756663" y="58222"/>
                  </a:lnTo>
                  <a:lnTo>
                    <a:pt x="752383" y="61834"/>
                  </a:lnTo>
                  <a:close/>
                </a:path>
                <a:path w="2450465" h="556260">
                  <a:moveTo>
                    <a:pt x="795933" y="61834"/>
                  </a:moveTo>
                  <a:lnTo>
                    <a:pt x="789228" y="61834"/>
                  </a:lnTo>
                  <a:lnTo>
                    <a:pt x="786980" y="60986"/>
                  </a:lnTo>
                  <a:lnTo>
                    <a:pt x="779705" y="53469"/>
                  </a:lnTo>
                  <a:lnTo>
                    <a:pt x="783628" y="43630"/>
                  </a:lnTo>
                  <a:lnTo>
                    <a:pt x="796254" y="43630"/>
                  </a:lnTo>
                  <a:lnTo>
                    <a:pt x="800249" y="47683"/>
                  </a:lnTo>
                  <a:lnTo>
                    <a:pt x="800249" y="58222"/>
                  </a:lnTo>
                  <a:lnTo>
                    <a:pt x="795933" y="61834"/>
                  </a:lnTo>
                  <a:close/>
                </a:path>
                <a:path w="2450465" h="556260">
                  <a:moveTo>
                    <a:pt x="839412" y="61834"/>
                  </a:moveTo>
                  <a:lnTo>
                    <a:pt x="832706" y="61834"/>
                  </a:lnTo>
                  <a:lnTo>
                    <a:pt x="830459" y="60986"/>
                  </a:lnTo>
                  <a:lnTo>
                    <a:pt x="823183" y="53469"/>
                  </a:lnTo>
                  <a:lnTo>
                    <a:pt x="827107" y="43630"/>
                  </a:lnTo>
                  <a:lnTo>
                    <a:pt x="839733" y="43630"/>
                  </a:lnTo>
                  <a:lnTo>
                    <a:pt x="843763" y="47683"/>
                  </a:lnTo>
                  <a:lnTo>
                    <a:pt x="843763" y="58222"/>
                  </a:lnTo>
                  <a:lnTo>
                    <a:pt x="839412" y="61834"/>
                  </a:lnTo>
                  <a:close/>
                </a:path>
                <a:path w="2450465" h="556260">
                  <a:moveTo>
                    <a:pt x="882890" y="61834"/>
                  </a:moveTo>
                  <a:lnTo>
                    <a:pt x="876185" y="61834"/>
                  </a:lnTo>
                  <a:lnTo>
                    <a:pt x="873938" y="60986"/>
                  </a:lnTo>
                  <a:lnTo>
                    <a:pt x="872155" y="59107"/>
                  </a:lnTo>
                  <a:lnTo>
                    <a:pt x="866662" y="53469"/>
                  </a:lnTo>
                  <a:lnTo>
                    <a:pt x="870585" y="43630"/>
                  </a:lnTo>
                  <a:lnTo>
                    <a:pt x="883319" y="43630"/>
                  </a:lnTo>
                  <a:lnTo>
                    <a:pt x="887242" y="47683"/>
                  </a:lnTo>
                  <a:lnTo>
                    <a:pt x="887242" y="58222"/>
                  </a:lnTo>
                  <a:lnTo>
                    <a:pt x="882890" y="61834"/>
                  </a:lnTo>
                  <a:close/>
                </a:path>
                <a:path w="2450465" h="556260">
                  <a:moveTo>
                    <a:pt x="926370" y="61834"/>
                  </a:moveTo>
                  <a:lnTo>
                    <a:pt x="919735" y="61834"/>
                  </a:lnTo>
                  <a:lnTo>
                    <a:pt x="917523" y="60986"/>
                  </a:lnTo>
                  <a:lnTo>
                    <a:pt x="915740" y="59107"/>
                  </a:lnTo>
                  <a:lnTo>
                    <a:pt x="910140" y="53469"/>
                  </a:lnTo>
                  <a:lnTo>
                    <a:pt x="914064" y="43630"/>
                  </a:lnTo>
                  <a:lnTo>
                    <a:pt x="926797" y="43630"/>
                  </a:lnTo>
                  <a:lnTo>
                    <a:pt x="930721" y="47683"/>
                  </a:lnTo>
                  <a:lnTo>
                    <a:pt x="930721" y="58222"/>
                  </a:lnTo>
                  <a:lnTo>
                    <a:pt x="926370" y="61834"/>
                  </a:lnTo>
                  <a:close/>
                </a:path>
                <a:path w="2450465" h="556260">
                  <a:moveTo>
                    <a:pt x="969847" y="61834"/>
                  </a:moveTo>
                  <a:lnTo>
                    <a:pt x="963214" y="61834"/>
                  </a:lnTo>
                  <a:lnTo>
                    <a:pt x="961002" y="60986"/>
                  </a:lnTo>
                  <a:lnTo>
                    <a:pt x="959219" y="59107"/>
                  </a:lnTo>
                  <a:lnTo>
                    <a:pt x="953620" y="53469"/>
                  </a:lnTo>
                  <a:lnTo>
                    <a:pt x="957543" y="43630"/>
                  </a:lnTo>
                  <a:lnTo>
                    <a:pt x="970276" y="43630"/>
                  </a:lnTo>
                  <a:lnTo>
                    <a:pt x="974199" y="47683"/>
                  </a:lnTo>
                  <a:lnTo>
                    <a:pt x="974199" y="58222"/>
                  </a:lnTo>
                  <a:lnTo>
                    <a:pt x="969847" y="61834"/>
                  </a:lnTo>
                  <a:close/>
                </a:path>
                <a:path w="2450465" h="556260">
                  <a:moveTo>
                    <a:pt x="1013326" y="61834"/>
                  </a:moveTo>
                  <a:lnTo>
                    <a:pt x="1006692" y="61834"/>
                  </a:lnTo>
                  <a:lnTo>
                    <a:pt x="1004481" y="60986"/>
                  </a:lnTo>
                  <a:lnTo>
                    <a:pt x="1002697" y="59107"/>
                  </a:lnTo>
                  <a:lnTo>
                    <a:pt x="997097" y="53469"/>
                  </a:lnTo>
                  <a:lnTo>
                    <a:pt x="1001021" y="43630"/>
                  </a:lnTo>
                  <a:lnTo>
                    <a:pt x="1013755" y="43630"/>
                  </a:lnTo>
                  <a:lnTo>
                    <a:pt x="1017678" y="47683"/>
                  </a:lnTo>
                  <a:lnTo>
                    <a:pt x="1017678" y="58222"/>
                  </a:lnTo>
                  <a:lnTo>
                    <a:pt x="1013326" y="61834"/>
                  </a:lnTo>
                  <a:close/>
                </a:path>
                <a:path w="2450465" h="556260">
                  <a:moveTo>
                    <a:pt x="1056876" y="61834"/>
                  </a:moveTo>
                  <a:lnTo>
                    <a:pt x="1050207" y="61834"/>
                  </a:lnTo>
                  <a:lnTo>
                    <a:pt x="1047995" y="60986"/>
                  </a:lnTo>
                  <a:lnTo>
                    <a:pt x="1046176" y="59107"/>
                  </a:lnTo>
                  <a:lnTo>
                    <a:pt x="1040576" y="53469"/>
                  </a:lnTo>
                  <a:lnTo>
                    <a:pt x="1044500" y="43630"/>
                  </a:lnTo>
                  <a:lnTo>
                    <a:pt x="1057233" y="43630"/>
                  </a:lnTo>
                  <a:lnTo>
                    <a:pt x="1061157" y="47683"/>
                  </a:lnTo>
                  <a:lnTo>
                    <a:pt x="1061157" y="58222"/>
                  </a:lnTo>
                  <a:lnTo>
                    <a:pt x="1056876" y="61834"/>
                  </a:lnTo>
                  <a:close/>
                </a:path>
                <a:path w="2450465" h="556260">
                  <a:moveTo>
                    <a:pt x="1100426" y="61834"/>
                  </a:moveTo>
                  <a:lnTo>
                    <a:pt x="1093685" y="61834"/>
                  </a:lnTo>
                  <a:lnTo>
                    <a:pt x="1091474" y="60986"/>
                  </a:lnTo>
                  <a:lnTo>
                    <a:pt x="1084162" y="53469"/>
                  </a:lnTo>
                  <a:lnTo>
                    <a:pt x="1088086" y="43630"/>
                  </a:lnTo>
                  <a:lnTo>
                    <a:pt x="1100712" y="43630"/>
                  </a:lnTo>
                  <a:lnTo>
                    <a:pt x="1104742" y="47683"/>
                  </a:lnTo>
                  <a:lnTo>
                    <a:pt x="1104742" y="58222"/>
                  </a:lnTo>
                  <a:lnTo>
                    <a:pt x="1100426" y="61834"/>
                  </a:lnTo>
                  <a:close/>
                </a:path>
                <a:path w="2450465" h="556260">
                  <a:moveTo>
                    <a:pt x="1143905" y="61834"/>
                  </a:moveTo>
                  <a:lnTo>
                    <a:pt x="1137164" y="61834"/>
                  </a:lnTo>
                  <a:lnTo>
                    <a:pt x="1134953" y="60986"/>
                  </a:lnTo>
                  <a:lnTo>
                    <a:pt x="1127640" y="53469"/>
                  </a:lnTo>
                  <a:lnTo>
                    <a:pt x="1131564" y="43630"/>
                  </a:lnTo>
                  <a:lnTo>
                    <a:pt x="1144190" y="43630"/>
                  </a:lnTo>
                  <a:lnTo>
                    <a:pt x="1148221" y="47683"/>
                  </a:lnTo>
                  <a:lnTo>
                    <a:pt x="1148221" y="58222"/>
                  </a:lnTo>
                  <a:lnTo>
                    <a:pt x="1143905" y="61834"/>
                  </a:lnTo>
                  <a:close/>
                </a:path>
                <a:path w="2450465" h="556260">
                  <a:moveTo>
                    <a:pt x="1187384" y="61834"/>
                  </a:moveTo>
                  <a:lnTo>
                    <a:pt x="1180679" y="61834"/>
                  </a:lnTo>
                  <a:lnTo>
                    <a:pt x="1178431" y="60986"/>
                  </a:lnTo>
                  <a:lnTo>
                    <a:pt x="1171120" y="53469"/>
                  </a:lnTo>
                  <a:lnTo>
                    <a:pt x="1175043" y="43630"/>
                  </a:lnTo>
                  <a:lnTo>
                    <a:pt x="1187776" y="43630"/>
                  </a:lnTo>
                  <a:lnTo>
                    <a:pt x="1191700" y="47683"/>
                  </a:lnTo>
                  <a:lnTo>
                    <a:pt x="1191700" y="58222"/>
                  </a:lnTo>
                  <a:lnTo>
                    <a:pt x="1187384" y="61834"/>
                  </a:lnTo>
                  <a:close/>
                </a:path>
                <a:path w="2450465" h="556260">
                  <a:moveTo>
                    <a:pt x="1230862" y="61834"/>
                  </a:moveTo>
                  <a:lnTo>
                    <a:pt x="1224193" y="61834"/>
                  </a:lnTo>
                  <a:lnTo>
                    <a:pt x="1221981" y="60986"/>
                  </a:lnTo>
                  <a:lnTo>
                    <a:pt x="1220198" y="59107"/>
                  </a:lnTo>
                  <a:lnTo>
                    <a:pt x="1214634" y="53469"/>
                  </a:lnTo>
                  <a:lnTo>
                    <a:pt x="1218522" y="43630"/>
                  </a:lnTo>
                  <a:lnTo>
                    <a:pt x="1231255" y="43630"/>
                  </a:lnTo>
                  <a:lnTo>
                    <a:pt x="1235179" y="47683"/>
                  </a:lnTo>
                  <a:lnTo>
                    <a:pt x="1235179" y="58222"/>
                  </a:lnTo>
                  <a:lnTo>
                    <a:pt x="1230862" y="61834"/>
                  </a:lnTo>
                  <a:close/>
                </a:path>
                <a:path w="2450465" h="556260">
                  <a:moveTo>
                    <a:pt x="1274341" y="61834"/>
                  </a:moveTo>
                  <a:lnTo>
                    <a:pt x="1267672" y="61834"/>
                  </a:lnTo>
                  <a:lnTo>
                    <a:pt x="1265460" y="60986"/>
                  </a:lnTo>
                  <a:lnTo>
                    <a:pt x="1263676" y="59107"/>
                  </a:lnTo>
                  <a:lnTo>
                    <a:pt x="1258112" y="53469"/>
                  </a:lnTo>
                  <a:lnTo>
                    <a:pt x="1262001" y="43630"/>
                  </a:lnTo>
                  <a:lnTo>
                    <a:pt x="1274770" y="43630"/>
                  </a:lnTo>
                  <a:lnTo>
                    <a:pt x="1278657" y="47683"/>
                  </a:lnTo>
                  <a:lnTo>
                    <a:pt x="1278657" y="58222"/>
                  </a:lnTo>
                  <a:lnTo>
                    <a:pt x="1274341" y="61834"/>
                  </a:lnTo>
                  <a:close/>
                </a:path>
                <a:path w="2450465" h="556260">
                  <a:moveTo>
                    <a:pt x="1317820" y="61834"/>
                  </a:moveTo>
                  <a:lnTo>
                    <a:pt x="1311150" y="61834"/>
                  </a:lnTo>
                  <a:lnTo>
                    <a:pt x="1308939" y="60986"/>
                  </a:lnTo>
                  <a:lnTo>
                    <a:pt x="1307155" y="59107"/>
                  </a:lnTo>
                  <a:lnTo>
                    <a:pt x="1301591" y="53469"/>
                  </a:lnTo>
                  <a:lnTo>
                    <a:pt x="1305479" y="43630"/>
                  </a:lnTo>
                  <a:lnTo>
                    <a:pt x="1318248" y="43630"/>
                  </a:lnTo>
                  <a:lnTo>
                    <a:pt x="1322136" y="47683"/>
                  </a:lnTo>
                  <a:lnTo>
                    <a:pt x="1322136" y="58222"/>
                  </a:lnTo>
                  <a:lnTo>
                    <a:pt x="1317820" y="61834"/>
                  </a:lnTo>
                  <a:close/>
                </a:path>
                <a:path w="2450465" h="556260">
                  <a:moveTo>
                    <a:pt x="1361334" y="61834"/>
                  </a:moveTo>
                  <a:lnTo>
                    <a:pt x="1354700" y="61834"/>
                  </a:lnTo>
                  <a:lnTo>
                    <a:pt x="1352453" y="60986"/>
                  </a:lnTo>
                  <a:lnTo>
                    <a:pt x="1350634" y="59107"/>
                  </a:lnTo>
                  <a:lnTo>
                    <a:pt x="1345070" y="53469"/>
                  </a:lnTo>
                  <a:lnTo>
                    <a:pt x="1349065" y="43630"/>
                  </a:lnTo>
                  <a:lnTo>
                    <a:pt x="1361726" y="43630"/>
                  </a:lnTo>
                  <a:lnTo>
                    <a:pt x="1365615" y="47683"/>
                  </a:lnTo>
                  <a:lnTo>
                    <a:pt x="1365615" y="58222"/>
                  </a:lnTo>
                  <a:lnTo>
                    <a:pt x="1361334" y="61834"/>
                  </a:lnTo>
                  <a:close/>
                </a:path>
                <a:path w="2450465" h="556260">
                  <a:moveTo>
                    <a:pt x="1404884" y="61834"/>
                  </a:moveTo>
                  <a:lnTo>
                    <a:pt x="1398179" y="61834"/>
                  </a:lnTo>
                  <a:lnTo>
                    <a:pt x="1395932" y="60986"/>
                  </a:lnTo>
                  <a:lnTo>
                    <a:pt x="1388655" y="53469"/>
                  </a:lnTo>
                  <a:lnTo>
                    <a:pt x="1392579" y="43630"/>
                  </a:lnTo>
                  <a:lnTo>
                    <a:pt x="1405205" y="43630"/>
                  </a:lnTo>
                  <a:lnTo>
                    <a:pt x="1409200" y="47683"/>
                  </a:lnTo>
                  <a:lnTo>
                    <a:pt x="1409200" y="58222"/>
                  </a:lnTo>
                  <a:lnTo>
                    <a:pt x="1404884" y="61834"/>
                  </a:lnTo>
                  <a:close/>
                </a:path>
                <a:path w="2450465" h="556260">
                  <a:moveTo>
                    <a:pt x="1448363" y="61834"/>
                  </a:moveTo>
                  <a:lnTo>
                    <a:pt x="1441658" y="61834"/>
                  </a:lnTo>
                  <a:lnTo>
                    <a:pt x="1439411" y="60986"/>
                  </a:lnTo>
                  <a:lnTo>
                    <a:pt x="1432134" y="53469"/>
                  </a:lnTo>
                  <a:lnTo>
                    <a:pt x="1436058" y="43630"/>
                  </a:lnTo>
                  <a:lnTo>
                    <a:pt x="1448684" y="43630"/>
                  </a:lnTo>
                  <a:lnTo>
                    <a:pt x="1452715" y="47683"/>
                  </a:lnTo>
                  <a:lnTo>
                    <a:pt x="1452715" y="58222"/>
                  </a:lnTo>
                  <a:lnTo>
                    <a:pt x="1448363" y="61834"/>
                  </a:lnTo>
                  <a:close/>
                </a:path>
                <a:path w="2450465" h="556260">
                  <a:moveTo>
                    <a:pt x="1491842" y="61834"/>
                  </a:moveTo>
                  <a:lnTo>
                    <a:pt x="1485137" y="61834"/>
                  </a:lnTo>
                  <a:lnTo>
                    <a:pt x="1482889" y="60986"/>
                  </a:lnTo>
                  <a:lnTo>
                    <a:pt x="1481106" y="59107"/>
                  </a:lnTo>
                  <a:lnTo>
                    <a:pt x="1475613" y="53469"/>
                  </a:lnTo>
                  <a:lnTo>
                    <a:pt x="1479537" y="43630"/>
                  </a:lnTo>
                  <a:lnTo>
                    <a:pt x="1492270" y="43630"/>
                  </a:lnTo>
                  <a:lnTo>
                    <a:pt x="1496193" y="47683"/>
                  </a:lnTo>
                  <a:lnTo>
                    <a:pt x="1496193" y="58222"/>
                  </a:lnTo>
                  <a:lnTo>
                    <a:pt x="1491842" y="61834"/>
                  </a:lnTo>
                  <a:close/>
                </a:path>
                <a:path w="2450465" h="556260">
                  <a:moveTo>
                    <a:pt x="1535320" y="61834"/>
                  </a:moveTo>
                  <a:lnTo>
                    <a:pt x="1528687" y="61834"/>
                  </a:lnTo>
                  <a:lnTo>
                    <a:pt x="1526475" y="60986"/>
                  </a:lnTo>
                  <a:lnTo>
                    <a:pt x="1524691" y="59107"/>
                  </a:lnTo>
                  <a:lnTo>
                    <a:pt x="1519092" y="53469"/>
                  </a:lnTo>
                  <a:lnTo>
                    <a:pt x="1523015" y="43630"/>
                  </a:lnTo>
                  <a:lnTo>
                    <a:pt x="1535748" y="43630"/>
                  </a:lnTo>
                  <a:lnTo>
                    <a:pt x="1539672" y="47683"/>
                  </a:lnTo>
                  <a:lnTo>
                    <a:pt x="1539672" y="58222"/>
                  </a:lnTo>
                  <a:lnTo>
                    <a:pt x="1535320" y="61834"/>
                  </a:lnTo>
                  <a:close/>
                </a:path>
                <a:path w="2450465" h="556260">
                  <a:moveTo>
                    <a:pt x="1578799" y="61834"/>
                  </a:moveTo>
                  <a:lnTo>
                    <a:pt x="1572165" y="61834"/>
                  </a:lnTo>
                  <a:lnTo>
                    <a:pt x="1569954" y="60986"/>
                  </a:lnTo>
                  <a:lnTo>
                    <a:pt x="1568170" y="59107"/>
                  </a:lnTo>
                  <a:lnTo>
                    <a:pt x="1562570" y="53469"/>
                  </a:lnTo>
                  <a:lnTo>
                    <a:pt x="1566494" y="43630"/>
                  </a:lnTo>
                  <a:lnTo>
                    <a:pt x="1579227" y="43630"/>
                  </a:lnTo>
                  <a:lnTo>
                    <a:pt x="1583151" y="47683"/>
                  </a:lnTo>
                  <a:lnTo>
                    <a:pt x="1583151" y="58222"/>
                  </a:lnTo>
                  <a:lnTo>
                    <a:pt x="1578799" y="61834"/>
                  </a:lnTo>
                  <a:close/>
                </a:path>
                <a:path w="2450465" h="556260">
                  <a:moveTo>
                    <a:pt x="1622278" y="61834"/>
                  </a:moveTo>
                  <a:lnTo>
                    <a:pt x="1615644" y="61834"/>
                  </a:lnTo>
                  <a:lnTo>
                    <a:pt x="1613432" y="60986"/>
                  </a:lnTo>
                  <a:lnTo>
                    <a:pt x="1611649" y="59107"/>
                  </a:lnTo>
                  <a:lnTo>
                    <a:pt x="1606049" y="53469"/>
                  </a:lnTo>
                  <a:lnTo>
                    <a:pt x="1609972" y="43630"/>
                  </a:lnTo>
                  <a:lnTo>
                    <a:pt x="1622706" y="43630"/>
                  </a:lnTo>
                  <a:lnTo>
                    <a:pt x="1626630" y="47683"/>
                  </a:lnTo>
                  <a:lnTo>
                    <a:pt x="1626630" y="58222"/>
                  </a:lnTo>
                  <a:lnTo>
                    <a:pt x="1622278" y="61834"/>
                  </a:lnTo>
                  <a:close/>
                </a:path>
                <a:path w="2450465" h="556260">
                  <a:moveTo>
                    <a:pt x="1665828" y="61834"/>
                  </a:moveTo>
                  <a:lnTo>
                    <a:pt x="1659158" y="61834"/>
                  </a:lnTo>
                  <a:lnTo>
                    <a:pt x="1656947" y="60986"/>
                  </a:lnTo>
                  <a:lnTo>
                    <a:pt x="1655127" y="59107"/>
                  </a:lnTo>
                  <a:lnTo>
                    <a:pt x="1649528" y="53469"/>
                  </a:lnTo>
                  <a:lnTo>
                    <a:pt x="1653558" y="43630"/>
                  </a:lnTo>
                  <a:lnTo>
                    <a:pt x="1666184" y="43630"/>
                  </a:lnTo>
                  <a:lnTo>
                    <a:pt x="1670108" y="47683"/>
                  </a:lnTo>
                  <a:lnTo>
                    <a:pt x="1670108" y="58222"/>
                  </a:lnTo>
                  <a:lnTo>
                    <a:pt x="1665828" y="61834"/>
                  </a:lnTo>
                  <a:close/>
                </a:path>
                <a:path w="2450465" h="556260">
                  <a:moveTo>
                    <a:pt x="1709378" y="61834"/>
                  </a:moveTo>
                  <a:lnTo>
                    <a:pt x="1702637" y="61834"/>
                  </a:lnTo>
                  <a:lnTo>
                    <a:pt x="1700425" y="60986"/>
                  </a:lnTo>
                  <a:lnTo>
                    <a:pt x="1693113" y="53469"/>
                  </a:lnTo>
                  <a:lnTo>
                    <a:pt x="1697037" y="43630"/>
                  </a:lnTo>
                  <a:lnTo>
                    <a:pt x="1709663" y="43630"/>
                  </a:lnTo>
                  <a:lnTo>
                    <a:pt x="1713694" y="47683"/>
                  </a:lnTo>
                  <a:lnTo>
                    <a:pt x="1713694" y="58222"/>
                  </a:lnTo>
                  <a:lnTo>
                    <a:pt x="1709378" y="61834"/>
                  </a:lnTo>
                  <a:close/>
                </a:path>
                <a:path w="2450465" h="556260">
                  <a:moveTo>
                    <a:pt x="1752856" y="61834"/>
                  </a:moveTo>
                  <a:lnTo>
                    <a:pt x="1746115" y="61834"/>
                  </a:lnTo>
                  <a:lnTo>
                    <a:pt x="1743904" y="60986"/>
                  </a:lnTo>
                  <a:lnTo>
                    <a:pt x="1736592" y="53469"/>
                  </a:lnTo>
                  <a:lnTo>
                    <a:pt x="1740515" y="43630"/>
                  </a:lnTo>
                  <a:lnTo>
                    <a:pt x="1753142" y="43630"/>
                  </a:lnTo>
                  <a:lnTo>
                    <a:pt x="1757172" y="47683"/>
                  </a:lnTo>
                  <a:lnTo>
                    <a:pt x="1757172" y="58222"/>
                  </a:lnTo>
                  <a:lnTo>
                    <a:pt x="1752856" y="61834"/>
                  </a:lnTo>
                  <a:close/>
                </a:path>
                <a:path w="2450465" h="556260">
                  <a:moveTo>
                    <a:pt x="1796335" y="61834"/>
                  </a:moveTo>
                  <a:lnTo>
                    <a:pt x="1789630" y="61834"/>
                  </a:lnTo>
                  <a:lnTo>
                    <a:pt x="1787383" y="60986"/>
                  </a:lnTo>
                  <a:lnTo>
                    <a:pt x="1780071" y="53469"/>
                  </a:lnTo>
                  <a:lnTo>
                    <a:pt x="1783995" y="43630"/>
                  </a:lnTo>
                  <a:lnTo>
                    <a:pt x="1796727" y="43630"/>
                  </a:lnTo>
                  <a:lnTo>
                    <a:pt x="1800651" y="47683"/>
                  </a:lnTo>
                  <a:lnTo>
                    <a:pt x="1800651" y="58222"/>
                  </a:lnTo>
                  <a:lnTo>
                    <a:pt x="1796335" y="61834"/>
                  </a:lnTo>
                  <a:close/>
                </a:path>
                <a:path w="2450465" h="556260">
                  <a:moveTo>
                    <a:pt x="1839814" y="61834"/>
                  </a:moveTo>
                  <a:lnTo>
                    <a:pt x="1833145" y="61834"/>
                  </a:lnTo>
                  <a:lnTo>
                    <a:pt x="1830933" y="60986"/>
                  </a:lnTo>
                  <a:lnTo>
                    <a:pt x="1829149" y="59107"/>
                  </a:lnTo>
                  <a:lnTo>
                    <a:pt x="1823585" y="53469"/>
                  </a:lnTo>
                  <a:lnTo>
                    <a:pt x="1827472" y="43630"/>
                  </a:lnTo>
                  <a:lnTo>
                    <a:pt x="1840206" y="43630"/>
                  </a:lnTo>
                  <a:lnTo>
                    <a:pt x="1844130" y="47683"/>
                  </a:lnTo>
                  <a:lnTo>
                    <a:pt x="1844130" y="58222"/>
                  </a:lnTo>
                  <a:lnTo>
                    <a:pt x="1839814" y="61834"/>
                  </a:lnTo>
                  <a:close/>
                </a:path>
                <a:path w="2450465" h="556260">
                  <a:moveTo>
                    <a:pt x="1883293" y="61834"/>
                  </a:moveTo>
                  <a:lnTo>
                    <a:pt x="1876622" y="61834"/>
                  </a:lnTo>
                  <a:lnTo>
                    <a:pt x="1874412" y="60986"/>
                  </a:lnTo>
                  <a:lnTo>
                    <a:pt x="1872628" y="59107"/>
                  </a:lnTo>
                  <a:lnTo>
                    <a:pt x="1867064" y="53469"/>
                  </a:lnTo>
                  <a:lnTo>
                    <a:pt x="1870951" y="43630"/>
                  </a:lnTo>
                  <a:lnTo>
                    <a:pt x="1883685" y="43630"/>
                  </a:lnTo>
                  <a:lnTo>
                    <a:pt x="1887608" y="47683"/>
                  </a:lnTo>
                  <a:lnTo>
                    <a:pt x="1887608" y="58222"/>
                  </a:lnTo>
                  <a:lnTo>
                    <a:pt x="1883293" y="61834"/>
                  </a:lnTo>
                  <a:close/>
                </a:path>
                <a:path w="2450465" h="556260">
                  <a:moveTo>
                    <a:pt x="1926771" y="61834"/>
                  </a:moveTo>
                  <a:lnTo>
                    <a:pt x="1920101" y="61834"/>
                  </a:lnTo>
                  <a:lnTo>
                    <a:pt x="1917890" y="60986"/>
                  </a:lnTo>
                  <a:lnTo>
                    <a:pt x="1916107" y="59107"/>
                  </a:lnTo>
                  <a:lnTo>
                    <a:pt x="1910543" y="53469"/>
                  </a:lnTo>
                  <a:lnTo>
                    <a:pt x="1914430" y="43630"/>
                  </a:lnTo>
                  <a:lnTo>
                    <a:pt x="1927199" y="43630"/>
                  </a:lnTo>
                  <a:lnTo>
                    <a:pt x="1931087" y="47683"/>
                  </a:lnTo>
                  <a:lnTo>
                    <a:pt x="1931087" y="58222"/>
                  </a:lnTo>
                  <a:lnTo>
                    <a:pt x="1926771" y="61834"/>
                  </a:lnTo>
                  <a:close/>
                </a:path>
                <a:path w="2450465" h="556260">
                  <a:moveTo>
                    <a:pt x="2441667" y="106349"/>
                  </a:moveTo>
                  <a:lnTo>
                    <a:pt x="2437994" y="105206"/>
                  </a:lnTo>
                  <a:lnTo>
                    <a:pt x="2435533" y="101632"/>
                  </a:lnTo>
                  <a:lnTo>
                    <a:pt x="2435533" y="92972"/>
                  </a:lnTo>
                  <a:lnTo>
                    <a:pt x="2438885" y="89029"/>
                  </a:lnTo>
                  <a:lnTo>
                    <a:pt x="2443344" y="88550"/>
                  </a:lnTo>
                  <a:lnTo>
                    <a:pt x="2442915" y="94335"/>
                  </a:lnTo>
                  <a:lnTo>
                    <a:pt x="2442345" y="100232"/>
                  </a:lnTo>
                  <a:lnTo>
                    <a:pt x="2441667" y="106349"/>
                  </a:lnTo>
                  <a:close/>
                </a:path>
                <a:path w="2450465" h="556260">
                  <a:moveTo>
                    <a:pt x="56439" y="106754"/>
                  </a:moveTo>
                  <a:lnTo>
                    <a:pt x="49769" y="106754"/>
                  </a:lnTo>
                  <a:lnTo>
                    <a:pt x="47558" y="105906"/>
                  </a:lnTo>
                  <a:lnTo>
                    <a:pt x="45774" y="104027"/>
                  </a:lnTo>
                  <a:lnTo>
                    <a:pt x="40210" y="98389"/>
                  </a:lnTo>
                  <a:lnTo>
                    <a:pt x="44098" y="88550"/>
                  </a:lnTo>
                  <a:lnTo>
                    <a:pt x="56867" y="88550"/>
                  </a:lnTo>
                  <a:lnTo>
                    <a:pt x="60755" y="92604"/>
                  </a:lnTo>
                  <a:lnTo>
                    <a:pt x="60755" y="103143"/>
                  </a:lnTo>
                  <a:lnTo>
                    <a:pt x="56439" y="106754"/>
                  </a:lnTo>
                  <a:close/>
                </a:path>
                <a:path w="2450465" h="556260">
                  <a:moveTo>
                    <a:pt x="99917" y="106754"/>
                  </a:moveTo>
                  <a:lnTo>
                    <a:pt x="93247" y="106754"/>
                  </a:lnTo>
                  <a:lnTo>
                    <a:pt x="91036" y="105906"/>
                  </a:lnTo>
                  <a:lnTo>
                    <a:pt x="89253" y="104027"/>
                  </a:lnTo>
                  <a:lnTo>
                    <a:pt x="83689" y="98389"/>
                  </a:lnTo>
                  <a:lnTo>
                    <a:pt x="87576" y="88550"/>
                  </a:lnTo>
                  <a:lnTo>
                    <a:pt x="100345" y="88550"/>
                  </a:lnTo>
                  <a:lnTo>
                    <a:pt x="104233" y="92604"/>
                  </a:lnTo>
                  <a:lnTo>
                    <a:pt x="104233" y="103143"/>
                  </a:lnTo>
                  <a:lnTo>
                    <a:pt x="99917" y="106754"/>
                  </a:lnTo>
                  <a:close/>
                </a:path>
                <a:path w="2450465" h="556260">
                  <a:moveTo>
                    <a:pt x="143396" y="106754"/>
                  </a:moveTo>
                  <a:lnTo>
                    <a:pt x="136726" y="106754"/>
                  </a:lnTo>
                  <a:lnTo>
                    <a:pt x="134515" y="105906"/>
                  </a:lnTo>
                  <a:lnTo>
                    <a:pt x="132731" y="104027"/>
                  </a:lnTo>
                  <a:lnTo>
                    <a:pt x="127167" y="98389"/>
                  </a:lnTo>
                  <a:lnTo>
                    <a:pt x="131055" y="88550"/>
                  </a:lnTo>
                  <a:lnTo>
                    <a:pt x="143824" y="88550"/>
                  </a:lnTo>
                  <a:lnTo>
                    <a:pt x="147712" y="92604"/>
                  </a:lnTo>
                  <a:lnTo>
                    <a:pt x="147712" y="103143"/>
                  </a:lnTo>
                  <a:lnTo>
                    <a:pt x="143396" y="106754"/>
                  </a:lnTo>
                  <a:close/>
                </a:path>
                <a:path w="2450465" h="556260">
                  <a:moveTo>
                    <a:pt x="186982" y="106754"/>
                  </a:moveTo>
                  <a:lnTo>
                    <a:pt x="180276" y="106754"/>
                  </a:lnTo>
                  <a:lnTo>
                    <a:pt x="178029" y="105906"/>
                  </a:lnTo>
                  <a:lnTo>
                    <a:pt x="176210" y="104027"/>
                  </a:lnTo>
                  <a:lnTo>
                    <a:pt x="170646" y="98389"/>
                  </a:lnTo>
                  <a:lnTo>
                    <a:pt x="174676" y="88550"/>
                  </a:lnTo>
                  <a:lnTo>
                    <a:pt x="187303" y="88550"/>
                  </a:lnTo>
                  <a:lnTo>
                    <a:pt x="191190" y="92604"/>
                  </a:lnTo>
                  <a:lnTo>
                    <a:pt x="191333" y="97689"/>
                  </a:lnTo>
                  <a:lnTo>
                    <a:pt x="191333" y="103143"/>
                  </a:lnTo>
                  <a:lnTo>
                    <a:pt x="186982" y="106754"/>
                  </a:lnTo>
                  <a:close/>
                </a:path>
                <a:path w="2450465" h="556260">
                  <a:moveTo>
                    <a:pt x="230460" y="106754"/>
                  </a:moveTo>
                  <a:lnTo>
                    <a:pt x="223755" y="106754"/>
                  </a:lnTo>
                  <a:lnTo>
                    <a:pt x="221508" y="105906"/>
                  </a:lnTo>
                  <a:lnTo>
                    <a:pt x="214232" y="98389"/>
                  </a:lnTo>
                  <a:lnTo>
                    <a:pt x="218155" y="88550"/>
                  </a:lnTo>
                  <a:lnTo>
                    <a:pt x="230781" y="88550"/>
                  </a:lnTo>
                  <a:lnTo>
                    <a:pt x="234812" y="92604"/>
                  </a:lnTo>
                  <a:lnTo>
                    <a:pt x="234812" y="103143"/>
                  </a:lnTo>
                  <a:lnTo>
                    <a:pt x="230460" y="106754"/>
                  </a:lnTo>
                  <a:close/>
                </a:path>
                <a:path w="2450465" h="556260">
                  <a:moveTo>
                    <a:pt x="273939" y="106754"/>
                  </a:moveTo>
                  <a:lnTo>
                    <a:pt x="267234" y="106754"/>
                  </a:lnTo>
                  <a:lnTo>
                    <a:pt x="265022" y="105906"/>
                  </a:lnTo>
                  <a:lnTo>
                    <a:pt x="257710" y="98389"/>
                  </a:lnTo>
                  <a:lnTo>
                    <a:pt x="261634" y="88550"/>
                  </a:lnTo>
                  <a:lnTo>
                    <a:pt x="274367" y="88550"/>
                  </a:lnTo>
                  <a:lnTo>
                    <a:pt x="278291" y="92604"/>
                  </a:lnTo>
                  <a:lnTo>
                    <a:pt x="278291" y="103143"/>
                  </a:lnTo>
                  <a:lnTo>
                    <a:pt x="273939" y="106754"/>
                  </a:lnTo>
                  <a:close/>
                </a:path>
                <a:path w="2450465" h="556260">
                  <a:moveTo>
                    <a:pt x="317418" y="106754"/>
                  </a:moveTo>
                  <a:lnTo>
                    <a:pt x="310784" y="106754"/>
                  </a:lnTo>
                  <a:lnTo>
                    <a:pt x="308572" y="105906"/>
                  </a:lnTo>
                  <a:lnTo>
                    <a:pt x="306789" y="104027"/>
                  </a:lnTo>
                  <a:lnTo>
                    <a:pt x="301189" y="98389"/>
                  </a:lnTo>
                  <a:lnTo>
                    <a:pt x="305113" y="88550"/>
                  </a:lnTo>
                  <a:lnTo>
                    <a:pt x="317846" y="88550"/>
                  </a:lnTo>
                  <a:lnTo>
                    <a:pt x="321769" y="92604"/>
                  </a:lnTo>
                  <a:lnTo>
                    <a:pt x="321769" y="103143"/>
                  </a:lnTo>
                  <a:lnTo>
                    <a:pt x="317418" y="106754"/>
                  </a:lnTo>
                  <a:close/>
                </a:path>
                <a:path w="2450465" h="556260">
                  <a:moveTo>
                    <a:pt x="360897" y="106754"/>
                  </a:moveTo>
                  <a:lnTo>
                    <a:pt x="354262" y="106754"/>
                  </a:lnTo>
                  <a:lnTo>
                    <a:pt x="352051" y="105906"/>
                  </a:lnTo>
                  <a:lnTo>
                    <a:pt x="350268" y="104027"/>
                  </a:lnTo>
                  <a:lnTo>
                    <a:pt x="344668" y="98389"/>
                  </a:lnTo>
                  <a:lnTo>
                    <a:pt x="348591" y="88550"/>
                  </a:lnTo>
                  <a:lnTo>
                    <a:pt x="361324" y="88550"/>
                  </a:lnTo>
                  <a:lnTo>
                    <a:pt x="365248" y="92604"/>
                  </a:lnTo>
                  <a:lnTo>
                    <a:pt x="365248" y="103143"/>
                  </a:lnTo>
                  <a:lnTo>
                    <a:pt x="360897" y="106754"/>
                  </a:lnTo>
                  <a:close/>
                </a:path>
                <a:path w="2450465" h="556260">
                  <a:moveTo>
                    <a:pt x="404375" y="106754"/>
                  </a:moveTo>
                  <a:lnTo>
                    <a:pt x="397741" y="106754"/>
                  </a:lnTo>
                  <a:lnTo>
                    <a:pt x="395530" y="105906"/>
                  </a:lnTo>
                  <a:lnTo>
                    <a:pt x="393746" y="104027"/>
                  </a:lnTo>
                  <a:lnTo>
                    <a:pt x="388147" y="98389"/>
                  </a:lnTo>
                  <a:lnTo>
                    <a:pt x="392070" y="88550"/>
                  </a:lnTo>
                  <a:lnTo>
                    <a:pt x="404803" y="88550"/>
                  </a:lnTo>
                  <a:lnTo>
                    <a:pt x="408727" y="92604"/>
                  </a:lnTo>
                  <a:lnTo>
                    <a:pt x="408727" y="103143"/>
                  </a:lnTo>
                  <a:lnTo>
                    <a:pt x="404375" y="106754"/>
                  </a:lnTo>
                  <a:close/>
                </a:path>
                <a:path w="2450465" h="556260">
                  <a:moveTo>
                    <a:pt x="447925" y="106754"/>
                  </a:moveTo>
                  <a:lnTo>
                    <a:pt x="441255" y="106754"/>
                  </a:lnTo>
                  <a:lnTo>
                    <a:pt x="439044" y="105906"/>
                  </a:lnTo>
                  <a:lnTo>
                    <a:pt x="437225" y="104027"/>
                  </a:lnTo>
                  <a:lnTo>
                    <a:pt x="431625" y="98389"/>
                  </a:lnTo>
                  <a:lnTo>
                    <a:pt x="435549" y="88550"/>
                  </a:lnTo>
                  <a:lnTo>
                    <a:pt x="448282" y="88550"/>
                  </a:lnTo>
                  <a:lnTo>
                    <a:pt x="452205" y="92604"/>
                  </a:lnTo>
                  <a:lnTo>
                    <a:pt x="452205" y="103143"/>
                  </a:lnTo>
                  <a:lnTo>
                    <a:pt x="447925" y="106754"/>
                  </a:lnTo>
                  <a:close/>
                </a:path>
                <a:path w="2450465" h="556260">
                  <a:moveTo>
                    <a:pt x="491475" y="106754"/>
                  </a:moveTo>
                  <a:lnTo>
                    <a:pt x="484734" y="106754"/>
                  </a:lnTo>
                  <a:lnTo>
                    <a:pt x="482523" y="105906"/>
                  </a:lnTo>
                  <a:lnTo>
                    <a:pt x="480704" y="104027"/>
                  </a:lnTo>
                  <a:lnTo>
                    <a:pt x="475104" y="98389"/>
                  </a:lnTo>
                  <a:lnTo>
                    <a:pt x="479134" y="88550"/>
                  </a:lnTo>
                  <a:lnTo>
                    <a:pt x="491761" y="88550"/>
                  </a:lnTo>
                  <a:lnTo>
                    <a:pt x="495791" y="92604"/>
                  </a:lnTo>
                  <a:lnTo>
                    <a:pt x="495791" y="103143"/>
                  </a:lnTo>
                  <a:lnTo>
                    <a:pt x="491475" y="106754"/>
                  </a:lnTo>
                  <a:close/>
                </a:path>
                <a:path w="2450465" h="556260">
                  <a:moveTo>
                    <a:pt x="534954" y="106754"/>
                  </a:moveTo>
                  <a:lnTo>
                    <a:pt x="528249" y="106754"/>
                  </a:lnTo>
                  <a:lnTo>
                    <a:pt x="526001" y="105906"/>
                  </a:lnTo>
                  <a:lnTo>
                    <a:pt x="518690" y="98389"/>
                  </a:lnTo>
                  <a:lnTo>
                    <a:pt x="522613" y="88550"/>
                  </a:lnTo>
                  <a:lnTo>
                    <a:pt x="535239" y="88550"/>
                  </a:lnTo>
                  <a:lnTo>
                    <a:pt x="539270" y="92604"/>
                  </a:lnTo>
                  <a:lnTo>
                    <a:pt x="539270" y="103143"/>
                  </a:lnTo>
                  <a:lnTo>
                    <a:pt x="534954" y="106754"/>
                  </a:lnTo>
                  <a:close/>
                </a:path>
                <a:path w="2450465" h="556260">
                  <a:moveTo>
                    <a:pt x="578433" y="106754"/>
                  </a:moveTo>
                  <a:lnTo>
                    <a:pt x="571727" y="106754"/>
                  </a:lnTo>
                  <a:lnTo>
                    <a:pt x="569480" y="105906"/>
                  </a:lnTo>
                  <a:lnTo>
                    <a:pt x="562168" y="98389"/>
                  </a:lnTo>
                  <a:lnTo>
                    <a:pt x="566092" y="88550"/>
                  </a:lnTo>
                  <a:lnTo>
                    <a:pt x="578825" y="88550"/>
                  </a:lnTo>
                  <a:lnTo>
                    <a:pt x="582748" y="92604"/>
                  </a:lnTo>
                  <a:lnTo>
                    <a:pt x="582748" y="103143"/>
                  </a:lnTo>
                  <a:lnTo>
                    <a:pt x="578433" y="106754"/>
                  </a:lnTo>
                  <a:close/>
                </a:path>
                <a:path w="2450465" h="556260">
                  <a:moveTo>
                    <a:pt x="621912" y="106754"/>
                  </a:moveTo>
                  <a:lnTo>
                    <a:pt x="615242" y="106754"/>
                  </a:lnTo>
                  <a:lnTo>
                    <a:pt x="613030" y="105906"/>
                  </a:lnTo>
                  <a:lnTo>
                    <a:pt x="611247" y="104027"/>
                  </a:lnTo>
                  <a:lnTo>
                    <a:pt x="605683" y="98389"/>
                  </a:lnTo>
                  <a:lnTo>
                    <a:pt x="609570" y="88550"/>
                  </a:lnTo>
                  <a:lnTo>
                    <a:pt x="622304" y="88550"/>
                  </a:lnTo>
                  <a:lnTo>
                    <a:pt x="626227" y="92604"/>
                  </a:lnTo>
                  <a:lnTo>
                    <a:pt x="626227" y="103143"/>
                  </a:lnTo>
                  <a:lnTo>
                    <a:pt x="621912" y="106754"/>
                  </a:lnTo>
                  <a:close/>
                </a:path>
                <a:path w="2450465" h="556260">
                  <a:moveTo>
                    <a:pt x="665390" y="106754"/>
                  </a:moveTo>
                  <a:lnTo>
                    <a:pt x="658720" y="106754"/>
                  </a:lnTo>
                  <a:lnTo>
                    <a:pt x="656509" y="105906"/>
                  </a:lnTo>
                  <a:lnTo>
                    <a:pt x="654726" y="104027"/>
                  </a:lnTo>
                  <a:lnTo>
                    <a:pt x="649161" y="98389"/>
                  </a:lnTo>
                  <a:lnTo>
                    <a:pt x="653049" y="88550"/>
                  </a:lnTo>
                  <a:lnTo>
                    <a:pt x="665818" y="88550"/>
                  </a:lnTo>
                  <a:lnTo>
                    <a:pt x="669706" y="92604"/>
                  </a:lnTo>
                  <a:lnTo>
                    <a:pt x="669706" y="103143"/>
                  </a:lnTo>
                  <a:lnTo>
                    <a:pt x="665390" y="106754"/>
                  </a:lnTo>
                  <a:close/>
                </a:path>
                <a:path w="2450465" h="556260">
                  <a:moveTo>
                    <a:pt x="708869" y="106754"/>
                  </a:moveTo>
                  <a:lnTo>
                    <a:pt x="702199" y="106754"/>
                  </a:lnTo>
                  <a:lnTo>
                    <a:pt x="699987" y="105906"/>
                  </a:lnTo>
                  <a:lnTo>
                    <a:pt x="698204" y="104027"/>
                  </a:lnTo>
                  <a:lnTo>
                    <a:pt x="692640" y="98389"/>
                  </a:lnTo>
                  <a:lnTo>
                    <a:pt x="696528" y="88550"/>
                  </a:lnTo>
                  <a:lnTo>
                    <a:pt x="709297" y="88550"/>
                  </a:lnTo>
                  <a:lnTo>
                    <a:pt x="713185" y="92604"/>
                  </a:lnTo>
                  <a:lnTo>
                    <a:pt x="713185" y="103143"/>
                  </a:lnTo>
                  <a:lnTo>
                    <a:pt x="708869" y="106754"/>
                  </a:lnTo>
                  <a:close/>
                </a:path>
                <a:path w="2450465" h="556260">
                  <a:moveTo>
                    <a:pt x="752383" y="106754"/>
                  </a:moveTo>
                  <a:lnTo>
                    <a:pt x="745749" y="106754"/>
                  </a:lnTo>
                  <a:lnTo>
                    <a:pt x="743502" y="105906"/>
                  </a:lnTo>
                  <a:lnTo>
                    <a:pt x="741683" y="104027"/>
                  </a:lnTo>
                  <a:lnTo>
                    <a:pt x="736119" y="98389"/>
                  </a:lnTo>
                  <a:lnTo>
                    <a:pt x="740006" y="88550"/>
                  </a:lnTo>
                  <a:lnTo>
                    <a:pt x="752775" y="88550"/>
                  </a:lnTo>
                  <a:lnTo>
                    <a:pt x="756663" y="92604"/>
                  </a:lnTo>
                  <a:lnTo>
                    <a:pt x="756663" y="103143"/>
                  </a:lnTo>
                  <a:lnTo>
                    <a:pt x="752383" y="106754"/>
                  </a:lnTo>
                  <a:close/>
                </a:path>
                <a:path w="2450465" h="556260">
                  <a:moveTo>
                    <a:pt x="795933" y="106754"/>
                  </a:moveTo>
                  <a:lnTo>
                    <a:pt x="789228" y="106754"/>
                  </a:lnTo>
                  <a:lnTo>
                    <a:pt x="786980" y="105906"/>
                  </a:lnTo>
                  <a:lnTo>
                    <a:pt x="779705" y="98389"/>
                  </a:lnTo>
                  <a:lnTo>
                    <a:pt x="783628" y="88550"/>
                  </a:lnTo>
                  <a:lnTo>
                    <a:pt x="796254" y="88550"/>
                  </a:lnTo>
                  <a:lnTo>
                    <a:pt x="800249" y="92604"/>
                  </a:lnTo>
                  <a:lnTo>
                    <a:pt x="800249" y="103143"/>
                  </a:lnTo>
                  <a:lnTo>
                    <a:pt x="795933" y="106754"/>
                  </a:lnTo>
                  <a:close/>
                </a:path>
                <a:path w="2450465" h="556260">
                  <a:moveTo>
                    <a:pt x="839412" y="106754"/>
                  </a:moveTo>
                  <a:lnTo>
                    <a:pt x="832706" y="106754"/>
                  </a:lnTo>
                  <a:lnTo>
                    <a:pt x="830459" y="105906"/>
                  </a:lnTo>
                  <a:lnTo>
                    <a:pt x="823183" y="98389"/>
                  </a:lnTo>
                  <a:lnTo>
                    <a:pt x="827107" y="88550"/>
                  </a:lnTo>
                  <a:lnTo>
                    <a:pt x="839733" y="88550"/>
                  </a:lnTo>
                  <a:lnTo>
                    <a:pt x="843763" y="92604"/>
                  </a:lnTo>
                  <a:lnTo>
                    <a:pt x="843763" y="103143"/>
                  </a:lnTo>
                  <a:lnTo>
                    <a:pt x="839412" y="106754"/>
                  </a:lnTo>
                  <a:close/>
                </a:path>
                <a:path w="2450465" h="556260">
                  <a:moveTo>
                    <a:pt x="882890" y="106754"/>
                  </a:moveTo>
                  <a:lnTo>
                    <a:pt x="876185" y="106754"/>
                  </a:lnTo>
                  <a:lnTo>
                    <a:pt x="873938" y="105906"/>
                  </a:lnTo>
                  <a:lnTo>
                    <a:pt x="872155" y="104027"/>
                  </a:lnTo>
                  <a:lnTo>
                    <a:pt x="866662" y="98389"/>
                  </a:lnTo>
                  <a:lnTo>
                    <a:pt x="870585" y="88550"/>
                  </a:lnTo>
                  <a:lnTo>
                    <a:pt x="883319" y="88550"/>
                  </a:lnTo>
                  <a:lnTo>
                    <a:pt x="887242" y="92604"/>
                  </a:lnTo>
                  <a:lnTo>
                    <a:pt x="887242" y="103143"/>
                  </a:lnTo>
                  <a:lnTo>
                    <a:pt x="882890" y="106754"/>
                  </a:lnTo>
                  <a:close/>
                </a:path>
                <a:path w="2450465" h="556260">
                  <a:moveTo>
                    <a:pt x="926370" y="106754"/>
                  </a:moveTo>
                  <a:lnTo>
                    <a:pt x="919735" y="106754"/>
                  </a:lnTo>
                  <a:lnTo>
                    <a:pt x="917523" y="105906"/>
                  </a:lnTo>
                  <a:lnTo>
                    <a:pt x="915740" y="104027"/>
                  </a:lnTo>
                  <a:lnTo>
                    <a:pt x="910140" y="98389"/>
                  </a:lnTo>
                  <a:lnTo>
                    <a:pt x="914064" y="88550"/>
                  </a:lnTo>
                  <a:lnTo>
                    <a:pt x="926797" y="88550"/>
                  </a:lnTo>
                  <a:lnTo>
                    <a:pt x="930721" y="92604"/>
                  </a:lnTo>
                  <a:lnTo>
                    <a:pt x="930721" y="103143"/>
                  </a:lnTo>
                  <a:lnTo>
                    <a:pt x="926370" y="106754"/>
                  </a:lnTo>
                  <a:close/>
                </a:path>
                <a:path w="2450465" h="556260">
                  <a:moveTo>
                    <a:pt x="969847" y="106754"/>
                  </a:moveTo>
                  <a:lnTo>
                    <a:pt x="963214" y="106754"/>
                  </a:lnTo>
                  <a:lnTo>
                    <a:pt x="961002" y="105906"/>
                  </a:lnTo>
                  <a:lnTo>
                    <a:pt x="959219" y="104027"/>
                  </a:lnTo>
                  <a:lnTo>
                    <a:pt x="953620" y="98389"/>
                  </a:lnTo>
                  <a:lnTo>
                    <a:pt x="957543" y="88550"/>
                  </a:lnTo>
                  <a:lnTo>
                    <a:pt x="970276" y="88550"/>
                  </a:lnTo>
                  <a:lnTo>
                    <a:pt x="974199" y="92604"/>
                  </a:lnTo>
                  <a:lnTo>
                    <a:pt x="974199" y="103143"/>
                  </a:lnTo>
                  <a:lnTo>
                    <a:pt x="969847" y="106754"/>
                  </a:lnTo>
                  <a:close/>
                </a:path>
                <a:path w="2450465" h="556260">
                  <a:moveTo>
                    <a:pt x="1013326" y="106754"/>
                  </a:moveTo>
                  <a:lnTo>
                    <a:pt x="1006692" y="106754"/>
                  </a:lnTo>
                  <a:lnTo>
                    <a:pt x="1004481" y="105906"/>
                  </a:lnTo>
                  <a:lnTo>
                    <a:pt x="1002697" y="104027"/>
                  </a:lnTo>
                  <a:lnTo>
                    <a:pt x="997097" y="98389"/>
                  </a:lnTo>
                  <a:lnTo>
                    <a:pt x="1001021" y="88550"/>
                  </a:lnTo>
                  <a:lnTo>
                    <a:pt x="1013755" y="88550"/>
                  </a:lnTo>
                  <a:lnTo>
                    <a:pt x="1017678" y="92604"/>
                  </a:lnTo>
                  <a:lnTo>
                    <a:pt x="1017678" y="103143"/>
                  </a:lnTo>
                  <a:lnTo>
                    <a:pt x="1013326" y="106754"/>
                  </a:lnTo>
                  <a:close/>
                </a:path>
                <a:path w="2450465" h="556260">
                  <a:moveTo>
                    <a:pt x="1056876" y="106754"/>
                  </a:moveTo>
                  <a:lnTo>
                    <a:pt x="1050207" y="106754"/>
                  </a:lnTo>
                  <a:lnTo>
                    <a:pt x="1047995" y="105906"/>
                  </a:lnTo>
                  <a:lnTo>
                    <a:pt x="1046176" y="104027"/>
                  </a:lnTo>
                  <a:lnTo>
                    <a:pt x="1040576" y="98389"/>
                  </a:lnTo>
                  <a:lnTo>
                    <a:pt x="1044500" y="88550"/>
                  </a:lnTo>
                  <a:lnTo>
                    <a:pt x="1057233" y="88550"/>
                  </a:lnTo>
                  <a:lnTo>
                    <a:pt x="1061157" y="92604"/>
                  </a:lnTo>
                  <a:lnTo>
                    <a:pt x="1061157" y="103143"/>
                  </a:lnTo>
                  <a:lnTo>
                    <a:pt x="1056876" y="106754"/>
                  </a:lnTo>
                  <a:close/>
                </a:path>
                <a:path w="2450465" h="556260">
                  <a:moveTo>
                    <a:pt x="1100426" y="106754"/>
                  </a:moveTo>
                  <a:lnTo>
                    <a:pt x="1093685" y="106754"/>
                  </a:lnTo>
                  <a:lnTo>
                    <a:pt x="1091474" y="105906"/>
                  </a:lnTo>
                  <a:lnTo>
                    <a:pt x="1084162" y="98389"/>
                  </a:lnTo>
                  <a:lnTo>
                    <a:pt x="1088086" y="88550"/>
                  </a:lnTo>
                  <a:lnTo>
                    <a:pt x="1100712" y="88550"/>
                  </a:lnTo>
                  <a:lnTo>
                    <a:pt x="1104742" y="92604"/>
                  </a:lnTo>
                  <a:lnTo>
                    <a:pt x="1104742" y="103143"/>
                  </a:lnTo>
                  <a:lnTo>
                    <a:pt x="1100426" y="106754"/>
                  </a:lnTo>
                  <a:close/>
                </a:path>
                <a:path w="2450465" h="556260">
                  <a:moveTo>
                    <a:pt x="1143905" y="106754"/>
                  </a:moveTo>
                  <a:lnTo>
                    <a:pt x="1137164" y="106754"/>
                  </a:lnTo>
                  <a:lnTo>
                    <a:pt x="1134953" y="105906"/>
                  </a:lnTo>
                  <a:lnTo>
                    <a:pt x="1127640" y="98389"/>
                  </a:lnTo>
                  <a:lnTo>
                    <a:pt x="1131564" y="88550"/>
                  </a:lnTo>
                  <a:lnTo>
                    <a:pt x="1144190" y="88550"/>
                  </a:lnTo>
                  <a:lnTo>
                    <a:pt x="1148221" y="92604"/>
                  </a:lnTo>
                  <a:lnTo>
                    <a:pt x="1148221" y="103143"/>
                  </a:lnTo>
                  <a:lnTo>
                    <a:pt x="1143905" y="106754"/>
                  </a:lnTo>
                  <a:close/>
                </a:path>
                <a:path w="2450465" h="556260">
                  <a:moveTo>
                    <a:pt x="1187384" y="106754"/>
                  </a:moveTo>
                  <a:lnTo>
                    <a:pt x="1180679" y="106754"/>
                  </a:lnTo>
                  <a:lnTo>
                    <a:pt x="1178431" y="105906"/>
                  </a:lnTo>
                  <a:lnTo>
                    <a:pt x="1171120" y="98389"/>
                  </a:lnTo>
                  <a:lnTo>
                    <a:pt x="1175043" y="88550"/>
                  </a:lnTo>
                  <a:lnTo>
                    <a:pt x="1187776" y="88550"/>
                  </a:lnTo>
                  <a:lnTo>
                    <a:pt x="1191700" y="92604"/>
                  </a:lnTo>
                  <a:lnTo>
                    <a:pt x="1191700" y="103143"/>
                  </a:lnTo>
                  <a:lnTo>
                    <a:pt x="1187384" y="106754"/>
                  </a:lnTo>
                  <a:close/>
                </a:path>
                <a:path w="2450465" h="556260">
                  <a:moveTo>
                    <a:pt x="1230862" y="106754"/>
                  </a:moveTo>
                  <a:lnTo>
                    <a:pt x="1224193" y="106754"/>
                  </a:lnTo>
                  <a:lnTo>
                    <a:pt x="1221981" y="105906"/>
                  </a:lnTo>
                  <a:lnTo>
                    <a:pt x="1220198" y="104027"/>
                  </a:lnTo>
                  <a:lnTo>
                    <a:pt x="1214634" y="98389"/>
                  </a:lnTo>
                  <a:lnTo>
                    <a:pt x="1218522" y="88550"/>
                  </a:lnTo>
                  <a:lnTo>
                    <a:pt x="1231255" y="88550"/>
                  </a:lnTo>
                  <a:lnTo>
                    <a:pt x="1235179" y="92604"/>
                  </a:lnTo>
                  <a:lnTo>
                    <a:pt x="1235179" y="103143"/>
                  </a:lnTo>
                  <a:lnTo>
                    <a:pt x="1230862" y="106754"/>
                  </a:lnTo>
                  <a:close/>
                </a:path>
                <a:path w="2450465" h="556260">
                  <a:moveTo>
                    <a:pt x="1274341" y="106754"/>
                  </a:moveTo>
                  <a:lnTo>
                    <a:pt x="1267672" y="106754"/>
                  </a:lnTo>
                  <a:lnTo>
                    <a:pt x="1265460" y="105906"/>
                  </a:lnTo>
                  <a:lnTo>
                    <a:pt x="1263676" y="104027"/>
                  </a:lnTo>
                  <a:lnTo>
                    <a:pt x="1258112" y="98389"/>
                  </a:lnTo>
                  <a:lnTo>
                    <a:pt x="1262001" y="88550"/>
                  </a:lnTo>
                  <a:lnTo>
                    <a:pt x="1274770" y="88550"/>
                  </a:lnTo>
                  <a:lnTo>
                    <a:pt x="1278657" y="92604"/>
                  </a:lnTo>
                  <a:lnTo>
                    <a:pt x="1278657" y="103143"/>
                  </a:lnTo>
                  <a:lnTo>
                    <a:pt x="1274341" y="106754"/>
                  </a:lnTo>
                  <a:close/>
                </a:path>
                <a:path w="2450465" h="556260">
                  <a:moveTo>
                    <a:pt x="1317820" y="106754"/>
                  </a:moveTo>
                  <a:lnTo>
                    <a:pt x="1311150" y="106754"/>
                  </a:lnTo>
                  <a:lnTo>
                    <a:pt x="1308939" y="105906"/>
                  </a:lnTo>
                  <a:lnTo>
                    <a:pt x="1307155" y="104027"/>
                  </a:lnTo>
                  <a:lnTo>
                    <a:pt x="1301591" y="98389"/>
                  </a:lnTo>
                  <a:lnTo>
                    <a:pt x="1305479" y="88550"/>
                  </a:lnTo>
                  <a:lnTo>
                    <a:pt x="1318248" y="88550"/>
                  </a:lnTo>
                  <a:lnTo>
                    <a:pt x="1322136" y="92604"/>
                  </a:lnTo>
                  <a:lnTo>
                    <a:pt x="1322136" y="103143"/>
                  </a:lnTo>
                  <a:lnTo>
                    <a:pt x="1317820" y="106754"/>
                  </a:lnTo>
                  <a:close/>
                </a:path>
                <a:path w="2450465" h="556260">
                  <a:moveTo>
                    <a:pt x="1361334" y="106754"/>
                  </a:moveTo>
                  <a:lnTo>
                    <a:pt x="1354700" y="106754"/>
                  </a:lnTo>
                  <a:lnTo>
                    <a:pt x="1352453" y="105906"/>
                  </a:lnTo>
                  <a:lnTo>
                    <a:pt x="1350634" y="104027"/>
                  </a:lnTo>
                  <a:lnTo>
                    <a:pt x="1345070" y="98389"/>
                  </a:lnTo>
                  <a:lnTo>
                    <a:pt x="1349065" y="88550"/>
                  </a:lnTo>
                  <a:lnTo>
                    <a:pt x="1361726" y="88550"/>
                  </a:lnTo>
                  <a:lnTo>
                    <a:pt x="1365615" y="92604"/>
                  </a:lnTo>
                  <a:lnTo>
                    <a:pt x="1365615" y="103143"/>
                  </a:lnTo>
                  <a:lnTo>
                    <a:pt x="1361334" y="106754"/>
                  </a:lnTo>
                  <a:close/>
                </a:path>
                <a:path w="2450465" h="556260">
                  <a:moveTo>
                    <a:pt x="1404884" y="106754"/>
                  </a:moveTo>
                  <a:lnTo>
                    <a:pt x="1398179" y="106754"/>
                  </a:lnTo>
                  <a:lnTo>
                    <a:pt x="1395932" y="105906"/>
                  </a:lnTo>
                  <a:lnTo>
                    <a:pt x="1388655" y="98389"/>
                  </a:lnTo>
                  <a:lnTo>
                    <a:pt x="1392579" y="88550"/>
                  </a:lnTo>
                  <a:lnTo>
                    <a:pt x="1405205" y="88550"/>
                  </a:lnTo>
                  <a:lnTo>
                    <a:pt x="1409200" y="92604"/>
                  </a:lnTo>
                  <a:lnTo>
                    <a:pt x="1409200" y="103143"/>
                  </a:lnTo>
                  <a:lnTo>
                    <a:pt x="1404884" y="106754"/>
                  </a:lnTo>
                  <a:close/>
                </a:path>
                <a:path w="2450465" h="556260">
                  <a:moveTo>
                    <a:pt x="1448363" y="106754"/>
                  </a:moveTo>
                  <a:lnTo>
                    <a:pt x="1441658" y="106754"/>
                  </a:lnTo>
                  <a:lnTo>
                    <a:pt x="1439411" y="105906"/>
                  </a:lnTo>
                  <a:lnTo>
                    <a:pt x="1432134" y="98389"/>
                  </a:lnTo>
                  <a:lnTo>
                    <a:pt x="1436058" y="88550"/>
                  </a:lnTo>
                  <a:lnTo>
                    <a:pt x="1448684" y="88550"/>
                  </a:lnTo>
                  <a:lnTo>
                    <a:pt x="1452715" y="92604"/>
                  </a:lnTo>
                  <a:lnTo>
                    <a:pt x="1452715" y="103143"/>
                  </a:lnTo>
                  <a:lnTo>
                    <a:pt x="1448363" y="106754"/>
                  </a:lnTo>
                  <a:close/>
                </a:path>
                <a:path w="2450465" h="556260">
                  <a:moveTo>
                    <a:pt x="1491842" y="106754"/>
                  </a:moveTo>
                  <a:lnTo>
                    <a:pt x="1485137" y="106754"/>
                  </a:lnTo>
                  <a:lnTo>
                    <a:pt x="1482889" y="105906"/>
                  </a:lnTo>
                  <a:lnTo>
                    <a:pt x="1481106" y="104027"/>
                  </a:lnTo>
                  <a:lnTo>
                    <a:pt x="1475613" y="98389"/>
                  </a:lnTo>
                  <a:lnTo>
                    <a:pt x="1479537" y="88550"/>
                  </a:lnTo>
                  <a:lnTo>
                    <a:pt x="1492270" y="88550"/>
                  </a:lnTo>
                  <a:lnTo>
                    <a:pt x="1496193" y="92604"/>
                  </a:lnTo>
                  <a:lnTo>
                    <a:pt x="1496193" y="103143"/>
                  </a:lnTo>
                  <a:lnTo>
                    <a:pt x="1491842" y="106754"/>
                  </a:lnTo>
                  <a:close/>
                </a:path>
                <a:path w="2450465" h="556260">
                  <a:moveTo>
                    <a:pt x="1535320" y="106754"/>
                  </a:moveTo>
                  <a:lnTo>
                    <a:pt x="1528687" y="106754"/>
                  </a:lnTo>
                  <a:lnTo>
                    <a:pt x="1526475" y="105906"/>
                  </a:lnTo>
                  <a:lnTo>
                    <a:pt x="1524691" y="104027"/>
                  </a:lnTo>
                  <a:lnTo>
                    <a:pt x="1519092" y="98389"/>
                  </a:lnTo>
                  <a:lnTo>
                    <a:pt x="1523015" y="88550"/>
                  </a:lnTo>
                  <a:lnTo>
                    <a:pt x="1535748" y="88550"/>
                  </a:lnTo>
                  <a:lnTo>
                    <a:pt x="1539672" y="92604"/>
                  </a:lnTo>
                  <a:lnTo>
                    <a:pt x="1539672" y="103143"/>
                  </a:lnTo>
                  <a:lnTo>
                    <a:pt x="1535320" y="106754"/>
                  </a:lnTo>
                  <a:close/>
                </a:path>
                <a:path w="2450465" h="556260">
                  <a:moveTo>
                    <a:pt x="1578799" y="106754"/>
                  </a:moveTo>
                  <a:lnTo>
                    <a:pt x="1572165" y="106754"/>
                  </a:lnTo>
                  <a:lnTo>
                    <a:pt x="1569954" y="105906"/>
                  </a:lnTo>
                  <a:lnTo>
                    <a:pt x="1568170" y="104027"/>
                  </a:lnTo>
                  <a:lnTo>
                    <a:pt x="1562570" y="98389"/>
                  </a:lnTo>
                  <a:lnTo>
                    <a:pt x="1566494" y="88550"/>
                  </a:lnTo>
                  <a:lnTo>
                    <a:pt x="1579227" y="88550"/>
                  </a:lnTo>
                  <a:lnTo>
                    <a:pt x="1583151" y="92604"/>
                  </a:lnTo>
                  <a:lnTo>
                    <a:pt x="1583151" y="103143"/>
                  </a:lnTo>
                  <a:lnTo>
                    <a:pt x="1578799" y="106754"/>
                  </a:lnTo>
                  <a:close/>
                </a:path>
                <a:path w="2450465" h="556260">
                  <a:moveTo>
                    <a:pt x="1622278" y="106754"/>
                  </a:moveTo>
                  <a:lnTo>
                    <a:pt x="1615644" y="106754"/>
                  </a:lnTo>
                  <a:lnTo>
                    <a:pt x="1613432" y="105906"/>
                  </a:lnTo>
                  <a:lnTo>
                    <a:pt x="1611649" y="104027"/>
                  </a:lnTo>
                  <a:lnTo>
                    <a:pt x="1606049" y="98389"/>
                  </a:lnTo>
                  <a:lnTo>
                    <a:pt x="1609972" y="88550"/>
                  </a:lnTo>
                  <a:lnTo>
                    <a:pt x="1622706" y="88550"/>
                  </a:lnTo>
                  <a:lnTo>
                    <a:pt x="1626630" y="92604"/>
                  </a:lnTo>
                  <a:lnTo>
                    <a:pt x="1626630" y="103143"/>
                  </a:lnTo>
                  <a:lnTo>
                    <a:pt x="1622278" y="106754"/>
                  </a:lnTo>
                  <a:close/>
                </a:path>
                <a:path w="2450465" h="556260">
                  <a:moveTo>
                    <a:pt x="1665828" y="106754"/>
                  </a:moveTo>
                  <a:lnTo>
                    <a:pt x="1659158" y="106754"/>
                  </a:lnTo>
                  <a:lnTo>
                    <a:pt x="1656947" y="105906"/>
                  </a:lnTo>
                  <a:lnTo>
                    <a:pt x="1655127" y="104027"/>
                  </a:lnTo>
                  <a:lnTo>
                    <a:pt x="1649528" y="98389"/>
                  </a:lnTo>
                  <a:lnTo>
                    <a:pt x="1653558" y="88550"/>
                  </a:lnTo>
                  <a:lnTo>
                    <a:pt x="1666184" y="88550"/>
                  </a:lnTo>
                  <a:lnTo>
                    <a:pt x="1670108" y="92604"/>
                  </a:lnTo>
                  <a:lnTo>
                    <a:pt x="1670108" y="103143"/>
                  </a:lnTo>
                  <a:lnTo>
                    <a:pt x="1665828" y="106754"/>
                  </a:lnTo>
                  <a:close/>
                </a:path>
                <a:path w="2450465" h="556260">
                  <a:moveTo>
                    <a:pt x="1709378" y="106754"/>
                  </a:moveTo>
                  <a:lnTo>
                    <a:pt x="1702637" y="106754"/>
                  </a:lnTo>
                  <a:lnTo>
                    <a:pt x="1700425" y="105906"/>
                  </a:lnTo>
                  <a:lnTo>
                    <a:pt x="1693113" y="98389"/>
                  </a:lnTo>
                  <a:lnTo>
                    <a:pt x="1697037" y="88550"/>
                  </a:lnTo>
                  <a:lnTo>
                    <a:pt x="1709663" y="88550"/>
                  </a:lnTo>
                  <a:lnTo>
                    <a:pt x="1713694" y="92604"/>
                  </a:lnTo>
                  <a:lnTo>
                    <a:pt x="1713694" y="103143"/>
                  </a:lnTo>
                  <a:lnTo>
                    <a:pt x="1709378" y="106754"/>
                  </a:lnTo>
                  <a:close/>
                </a:path>
                <a:path w="2450465" h="556260">
                  <a:moveTo>
                    <a:pt x="1752856" y="106754"/>
                  </a:moveTo>
                  <a:lnTo>
                    <a:pt x="1746115" y="106754"/>
                  </a:lnTo>
                  <a:lnTo>
                    <a:pt x="1743904" y="105906"/>
                  </a:lnTo>
                  <a:lnTo>
                    <a:pt x="1736592" y="98389"/>
                  </a:lnTo>
                  <a:lnTo>
                    <a:pt x="1740515" y="88550"/>
                  </a:lnTo>
                  <a:lnTo>
                    <a:pt x="1753142" y="88550"/>
                  </a:lnTo>
                  <a:lnTo>
                    <a:pt x="1757172" y="92604"/>
                  </a:lnTo>
                  <a:lnTo>
                    <a:pt x="1757172" y="103143"/>
                  </a:lnTo>
                  <a:lnTo>
                    <a:pt x="1752856" y="106754"/>
                  </a:lnTo>
                  <a:close/>
                </a:path>
                <a:path w="2450465" h="556260">
                  <a:moveTo>
                    <a:pt x="1796335" y="106754"/>
                  </a:moveTo>
                  <a:lnTo>
                    <a:pt x="1789630" y="106754"/>
                  </a:lnTo>
                  <a:lnTo>
                    <a:pt x="1787383" y="105906"/>
                  </a:lnTo>
                  <a:lnTo>
                    <a:pt x="1780071" y="98389"/>
                  </a:lnTo>
                  <a:lnTo>
                    <a:pt x="1783995" y="88550"/>
                  </a:lnTo>
                  <a:lnTo>
                    <a:pt x="1796727" y="88550"/>
                  </a:lnTo>
                  <a:lnTo>
                    <a:pt x="1800651" y="92604"/>
                  </a:lnTo>
                  <a:lnTo>
                    <a:pt x="1800651" y="103143"/>
                  </a:lnTo>
                  <a:lnTo>
                    <a:pt x="1796335" y="106754"/>
                  </a:lnTo>
                  <a:close/>
                </a:path>
                <a:path w="2450465" h="556260">
                  <a:moveTo>
                    <a:pt x="1839814" y="106754"/>
                  </a:moveTo>
                  <a:lnTo>
                    <a:pt x="1833145" y="106754"/>
                  </a:lnTo>
                  <a:lnTo>
                    <a:pt x="1830933" y="105906"/>
                  </a:lnTo>
                  <a:lnTo>
                    <a:pt x="1829149" y="104027"/>
                  </a:lnTo>
                  <a:lnTo>
                    <a:pt x="1823585" y="98389"/>
                  </a:lnTo>
                  <a:lnTo>
                    <a:pt x="1827472" y="88550"/>
                  </a:lnTo>
                  <a:lnTo>
                    <a:pt x="1840206" y="88550"/>
                  </a:lnTo>
                  <a:lnTo>
                    <a:pt x="1844130" y="92604"/>
                  </a:lnTo>
                  <a:lnTo>
                    <a:pt x="1844130" y="103143"/>
                  </a:lnTo>
                  <a:lnTo>
                    <a:pt x="1839814" y="106754"/>
                  </a:lnTo>
                  <a:close/>
                </a:path>
                <a:path w="2450465" h="556260">
                  <a:moveTo>
                    <a:pt x="1883293" y="106754"/>
                  </a:moveTo>
                  <a:lnTo>
                    <a:pt x="1876622" y="106754"/>
                  </a:lnTo>
                  <a:lnTo>
                    <a:pt x="1874412" y="105906"/>
                  </a:lnTo>
                  <a:lnTo>
                    <a:pt x="1872628" y="104027"/>
                  </a:lnTo>
                  <a:lnTo>
                    <a:pt x="1867064" y="98389"/>
                  </a:lnTo>
                  <a:lnTo>
                    <a:pt x="1870951" y="88550"/>
                  </a:lnTo>
                  <a:lnTo>
                    <a:pt x="1883685" y="88550"/>
                  </a:lnTo>
                  <a:lnTo>
                    <a:pt x="1887608" y="92604"/>
                  </a:lnTo>
                  <a:lnTo>
                    <a:pt x="1887608" y="103143"/>
                  </a:lnTo>
                  <a:lnTo>
                    <a:pt x="1883293" y="106754"/>
                  </a:lnTo>
                  <a:close/>
                </a:path>
                <a:path w="2450465" h="556260">
                  <a:moveTo>
                    <a:pt x="1926771" y="106754"/>
                  </a:moveTo>
                  <a:lnTo>
                    <a:pt x="1920101" y="106754"/>
                  </a:lnTo>
                  <a:lnTo>
                    <a:pt x="1917890" y="105906"/>
                  </a:lnTo>
                  <a:lnTo>
                    <a:pt x="1916107" y="104027"/>
                  </a:lnTo>
                  <a:lnTo>
                    <a:pt x="1910543" y="98389"/>
                  </a:lnTo>
                  <a:lnTo>
                    <a:pt x="1914430" y="88550"/>
                  </a:lnTo>
                  <a:lnTo>
                    <a:pt x="1927199" y="88550"/>
                  </a:lnTo>
                  <a:lnTo>
                    <a:pt x="1931087" y="92604"/>
                  </a:lnTo>
                  <a:lnTo>
                    <a:pt x="1931087" y="103143"/>
                  </a:lnTo>
                  <a:lnTo>
                    <a:pt x="1926771" y="106754"/>
                  </a:lnTo>
                  <a:close/>
                </a:path>
                <a:path w="2450465" h="556260">
                  <a:moveTo>
                    <a:pt x="1970286" y="106754"/>
                  </a:moveTo>
                  <a:lnTo>
                    <a:pt x="1963651" y="106754"/>
                  </a:lnTo>
                  <a:lnTo>
                    <a:pt x="1961405" y="105906"/>
                  </a:lnTo>
                  <a:lnTo>
                    <a:pt x="1959585" y="104027"/>
                  </a:lnTo>
                  <a:lnTo>
                    <a:pt x="1954021" y="98389"/>
                  </a:lnTo>
                  <a:lnTo>
                    <a:pt x="1958016" y="88550"/>
                  </a:lnTo>
                  <a:lnTo>
                    <a:pt x="1970678" y="88550"/>
                  </a:lnTo>
                  <a:lnTo>
                    <a:pt x="1974565" y="92604"/>
                  </a:lnTo>
                  <a:lnTo>
                    <a:pt x="1974565" y="103143"/>
                  </a:lnTo>
                  <a:lnTo>
                    <a:pt x="1970286" y="106754"/>
                  </a:lnTo>
                  <a:close/>
                </a:path>
                <a:path w="2450465" h="556260">
                  <a:moveTo>
                    <a:pt x="2013836" y="106754"/>
                  </a:moveTo>
                  <a:lnTo>
                    <a:pt x="2007130" y="106754"/>
                  </a:lnTo>
                  <a:lnTo>
                    <a:pt x="2004883" y="105906"/>
                  </a:lnTo>
                  <a:lnTo>
                    <a:pt x="1997607" y="98389"/>
                  </a:lnTo>
                  <a:lnTo>
                    <a:pt x="2001530" y="88550"/>
                  </a:lnTo>
                  <a:lnTo>
                    <a:pt x="2014157" y="88550"/>
                  </a:lnTo>
                  <a:lnTo>
                    <a:pt x="2018045" y="92604"/>
                  </a:lnTo>
                  <a:lnTo>
                    <a:pt x="2018151" y="103143"/>
                  </a:lnTo>
                  <a:lnTo>
                    <a:pt x="2013836" y="106754"/>
                  </a:lnTo>
                  <a:close/>
                </a:path>
                <a:path w="2450465" h="556260">
                  <a:moveTo>
                    <a:pt x="2057314" y="106754"/>
                  </a:moveTo>
                  <a:lnTo>
                    <a:pt x="2050608" y="106754"/>
                  </a:lnTo>
                  <a:lnTo>
                    <a:pt x="2048362" y="105906"/>
                  </a:lnTo>
                  <a:lnTo>
                    <a:pt x="2041086" y="98389"/>
                  </a:lnTo>
                  <a:lnTo>
                    <a:pt x="2045009" y="88550"/>
                  </a:lnTo>
                  <a:lnTo>
                    <a:pt x="2057635" y="88550"/>
                  </a:lnTo>
                  <a:lnTo>
                    <a:pt x="2061665" y="92604"/>
                  </a:lnTo>
                  <a:lnTo>
                    <a:pt x="2061665" y="103143"/>
                  </a:lnTo>
                  <a:lnTo>
                    <a:pt x="2057314" y="106754"/>
                  </a:lnTo>
                  <a:close/>
                </a:path>
                <a:path w="2450465" h="556260">
                  <a:moveTo>
                    <a:pt x="2100793" y="106754"/>
                  </a:moveTo>
                  <a:lnTo>
                    <a:pt x="2094087" y="106754"/>
                  </a:lnTo>
                  <a:lnTo>
                    <a:pt x="2091840" y="105906"/>
                  </a:lnTo>
                  <a:lnTo>
                    <a:pt x="2090057" y="104027"/>
                  </a:lnTo>
                  <a:lnTo>
                    <a:pt x="2084564" y="98389"/>
                  </a:lnTo>
                  <a:lnTo>
                    <a:pt x="2088487" y="88550"/>
                  </a:lnTo>
                  <a:lnTo>
                    <a:pt x="2101221" y="88550"/>
                  </a:lnTo>
                  <a:lnTo>
                    <a:pt x="2105145" y="92604"/>
                  </a:lnTo>
                  <a:lnTo>
                    <a:pt x="2105145" y="103143"/>
                  </a:lnTo>
                  <a:lnTo>
                    <a:pt x="2100793" y="106754"/>
                  </a:lnTo>
                  <a:close/>
                </a:path>
                <a:path w="2450465" h="556260">
                  <a:moveTo>
                    <a:pt x="2144272" y="106754"/>
                  </a:moveTo>
                  <a:lnTo>
                    <a:pt x="2137637" y="106754"/>
                  </a:lnTo>
                  <a:lnTo>
                    <a:pt x="2135426" y="105906"/>
                  </a:lnTo>
                  <a:lnTo>
                    <a:pt x="2133643" y="104027"/>
                  </a:lnTo>
                  <a:lnTo>
                    <a:pt x="2128043" y="98389"/>
                  </a:lnTo>
                  <a:lnTo>
                    <a:pt x="2131966" y="88550"/>
                  </a:lnTo>
                  <a:lnTo>
                    <a:pt x="2144700" y="88550"/>
                  </a:lnTo>
                  <a:lnTo>
                    <a:pt x="2148623" y="92604"/>
                  </a:lnTo>
                  <a:lnTo>
                    <a:pt x="2148623" y="103143"/>
                  </a:lnTo>
                  <a:lnTo>
                    <a:pt x="2144272" y="106754"/>
                  </a:lnTo>
                  <a:close/>
                </a:path>
                <a:path w="2450465" h="556260">
                  <a:moveTo>
                    <a:pt x="2187751" y="106754"/>
                  </a:moveTo>
                  <a:lnTo>
                    <a:pt x="2181116" y="106754"/>
                  </a:lnTo>
                  <a:lnTo>
                    <a:pt x="2178905" y="105906"/>
                  </a:lnTo>
                  <a:lnTo>
                    <a:pt x="2177122" y="104027"/>
                  </a:lnTo>
                  <a:lnTo>
                    <a:pt x="2171522" y="98389"/>
                  </a:lnTo>
                  <a:lnTo>
                    <a:pt x="2175445" y="88550"/>
                  </a:lnTo>
                  <a:lnTo>
                    <a:pt x="2188178" y="88550"/>
                  </a:lnTo>
                  <a:lnTo>
                    <a:pt x="2192101" y="92604"/>
                  </a:lnTo>
                  <a:lnTo>
                    <a:pt x="2192101" y="103143"/>
                  </a:lnTo>
                  <a:lnTo>
                    <a:pt x="2187751" y="106754"/>
                  </a:lnTo>
                  <a:close/>
                </a:path>
                <a:path w="2450465" h="556260">
                  <a:moveTo>
                    <a:pt x="2231301" y="106754"/>
                  </a:moveTo>
                  <a:lnTo>
                    <a:pt x="2224630" y="106754"/>
                  </a:lnTo>
                  <a:lnTo>
                    <a:pt x="2222420" y="105906"/>
                  </a:lnTo>
                  <a:lnTo>
                    <a:pt x="2220600" y="104027"/>
                  </a:lnTo>
                  <a:lnTo>
                    <a:pt x="2215001" y="98389"/>
                  </a:lnTo>
                  <a:lnTo>
                    <a:pt x="2218924" y="88550"/>
                  </a:lnTo>
                  <a:lnTo>
                    <a:pt x="2231657" y="88550"/>
                  </a:lnTo>
                  <a:lnTo>
                    <a:pt x="2235580" y="92604"/>
                  </a:lnTo>
                  <a:lnTo>
                    <a:pt x="2235580" y="103143"/>
                  </a:lnTo>
                  <a:lnTo>
                    <a:pt x="2231301" y="106754"/>
                  </a:lnTo>
                  <a:close/>
                </a:path>
                <a:path w="2450465" h="556260">
                  <a:moveTo>
                    <a:pt x="2274779" y="106754"/>
                  </a:moveTo>
                  <a:lnTo>
                    <a:pt x="2268109" y="106754"/>
                  </a:lnTo>
                  <a:lnTo>
                    <a:pt x="2265897" y="105906"/>
                  </a:lnTo>
                  <a:lnTo>
                    <a:pt x="2264079" y="104027"/>
                  </a:lnTo>
                  <a:lnTo>
                    <a:pt x="2258479" y="98389"/>
                  </a:lnTo>
                  <a:lnTo>
                    <a:pt x="2262509" y="88550"/>
                  </a:lnTo>
                  <a:lnTo>
                    <a:pt x="2275136" y="88550"/>
                  </a:lnTo>
                  <a:lnTo>
                    <a:pt x="2279059" y="92604"/>
                  </a:lnTo>
                  <a:lnTo>
                    <a:pt x="2279059" y="103143"/>
                  </a:lnTo>
                  <a:lnTo>
                    <a:pt x="2274779" y="106754"/>
                  </a:lnTo>
                  <a:close/>
                </a:path>
                <a:path w="2450465" h="556260">
                  <a:moveTo>
                    <a:pt x="2318329" y="106754"/>
                  </a:moveTo>
                  <a:lnTo>
                    <a:pt x="2311588" y="106754"/>
                  </a:lnTo>
                  <a:lnTo>
                    <a:pt x="2309376" y="105906"/>
                  </a:lnTo>
                  <a:lnTo>
                    <a:pt x="2302065" y="98389"/>
                  </a:lnTo>
                  <a:lnTo>
                    <a:pt x="2305988" y="88550"/>
                  </a:lnTo>
                  <a:lnTo>
                    <a:pt x="2318615" y="88550"/>
                  </a:lnTo>
                  <a:lnTo>
                    <a:pt x="2322538" y="92604"/>
                  </a:lnTo>
                  <a:lnTo>
                    <a:pt x="2322645" y="103143"/>
                  </a:lnTo>
                  <a:lnTo>
                    <a:pt x="2318329" y="106754"/>
                  </a:lnTo>
                  <a:close/>
                </a:path>
                <a:path w="2450465" h="556260">
                  <a:moveTo>
                    <a:pt x="2361808" y="106754"/>
                  </a:moveTo>
                  <a:lnTo>
                    <a:pt x="2355066" y="106754"/>
                  </a:lnTo>
                  <a:lnTo>
                    <a:pt x="2352855" y="105906"/>
                  </a:lnTo>
                  <a:lnTo>
                    <a:pt x="2345544" y="98389"/>
                  </a:lnTo>
                  <a:lnTo>
                    <a:pt x="2349467" y="88550"/>
                  </a:lnTo>
                  <a:lnTo>
                    <a:pt x="2362093" y="88550"/>
                  </a:lnTo>
                  <a:lnTo>
                    <a:pt x="2366123" y="92604"/>
                  </a:lnTo>
                  <a:lnTo>
                    <a:pt x="2366123" y="103143"/>
                  </a:lnTo>
                  <a:lnTo>
                    <a:pt x="2361808" y="106754"/>
                  </a:lnTo>
                  <a:close/>
                </a:path>
                <a:path w="2450465" h="556260">
                  <a:moveTo>
                    <a:pt x="2405287" y="106754"/>
                  </a:moveTo>
                  <a:lnTo>
                    <a:pt x="2398581" y="106754"/>
                  </a:lnTo>
                  <a:lnTo>
                    <a:pt x="2396333" y="105906"/>
                  </a:lnTo>
                  <a:lnTo>
                    <a:pt x="2389022" y="98389"/>
                  </a:lnTo>
                  <a:lnTo>
                    <a:pt x="2392945" y="88550"/>
                  </a:lnTo>
                  <a:lnTo>
                    <a:pt x="2405679" y="88550"/>
                  </a:lnTo>
                  <a:lnTo>
                    <a:pt x="2409602" y="92604"/>
                  </a:lnTo>
                  <a:lnTo>
                    <a:pt x="2409602" y="103143"/>
                  </a:lnTo>
                  <a:lnTo>
                    <a:pt x="2405287" y="106754"/>
                  </a:lnTo>
                  <a:close/>
                </a:path>
                <a:path w="2450465" h="556260">
                  <a:moveTo>
                    <a:pt x="2437315" y="148136"/>
                  </a:moveTo>
                  <a:lnTo>
                    <a:pt x="2436103" y="146552"/>
                  </a:lnTo>
                  <a:lnTo>
                    <a:pt x="2435533" y="144562"/>
                  </a:lnTo>
                  <a:lnTo>
                    <a:pt x="2435581" y="139735"/>
                  </a:lnTo>
                  <a:lnTo>
                    <a:pt x="2436638" y="137303"/>
                  </a:lnTo>
                  <a:lnTo>
                    <a:pt x="2438778" y="135571"/>
                  </a:lnTo>
                  <a:lnTo>
                    <a:pt x="2438196" y="139845"/>
                  </a:lnTo>
                  <a:lnTo>
                    <a:pt x="2437315" y="148136"/>
                  </a:lnTo>
                  <a:close/>
                </a:path>
                <a:path w="2450465" h="556260">
                  <a:moveTo>
                    <a:pt x="58187" y="148947"/>
                  </a:moveTo>
                  <a:lnTo>
                    <a:pt x="52373" y="138813"/>
                  </a:lnTo>
                  <a:lnTo>
                    <a:pt x="49590" y="133839"/>
                  </a:lnTo>
                  <a:lnTo>
                    <a:pt x="50375" y="133618"/>
                  </a:lnTo>
                  <a:lnTo>
                    <a:pt x="51160" y="133470"/>
                  </a:lnTo>
                  <a:lnTo>
                    <a:pt x="59756" y="133470"/>
                  </a:lnTo>
                  <a:lnTo>
                    <a:pt x="63679" y="143309"/>
                  </a:lnTo>
                  <a:lnTo>
                    <a:pt x="58187" y="148947"/>
                  </a:lnTo>
                  <a:close/>
                </a:path>
                <a:path w="2450465" h="556260">
                  <a:moveTo>
                    <a:pt x="1970286" y="151674"/>
                  </a:moveTo>
                  <a:lnTo>
                    <a:pt x="1963651" y="151674"/>
                  </a:lnTo>
                  <a:lnTo>
                    <a:pt x="1961405" y="150827"/>
                  </a:lnTo>
                  <a:lnTo>
                    <a:pt x="1959585" y="148947"/>
                  </a:lnTo>
                  <a:lnTo>
                    <a:pt x="1954021" y="143309"/>
                  </a:lnTo>
                  <a:lnTo>
                    <a:pt x="1958016" y="133470"/>
                  </a:lnTo>
                  <a:lnTo>
                    <a:pt x="1970678" y="133470"/>
                  </a:lnTo>
                  <a:lnTo>
                    <a:pt x="1974565" y="137524"/>
                  </a:lnTo>
                  <a:lnTo>
                    <a:pt x="1974565" y="148063"/>
                  </a:lnTo>
                  <a:lnTo>
                    <a:pt x="1970286" y="151674"/>
                  </a:lnTo>
                  <a:close/>
                </a:path>
                <a:path w="2450465" h="556260">
                  <a:moveTo>
                    <a:pt x="2013836" y="151674"/>
                  </a:moveTo>
                  <a:lnTo>
                    <a:pt x="2007130" y="151674"/>
                  </a:lnTo>
                  <a:lnTo>
                    <a:pt x="2004883" y="150827"/>
                  </a:lnTo>
                  <a:lnTo>
                    <a:pt x="1997607" y="143309"/>
                  </a:lnTo>
                  <a:lnTo>
                    <a:pt x="2001530" y="133470"/>
                  </a:lnTo>
                  <a:lnTo>
                    <a:pt x="2014157" y="133470"/>
                  </a:lnTo>
                  <a:lnTo>
                    <a:pt x="2018045" y="137524"/>
                  </a:lnTo>
                  <a:lnTo>
                    <a:pt x="2018151" y="148063"/>
                  </a:lnTo>
                  <a:lnTo>
                    <a:pt x="2013836" y="151674"/>
                  </a:lnTo>
                  <a:close/>
                </a:path>
                <a:path w="2450465" h="556260">
                  <a:moveTo>
                    <a:pt x="2057314" y="151674"/>
                  </a:moveTo>
                  <a:lnTo>
                    <a:pt x="2050608" y="151674"/>
                  </a:lnTo>
                  <a:lnTo>
                    <a:pt x="2048362" y="150827"/>
                  </a:lnTo>
                  <a:lnTo>
                    <a:pt x="2041086" y="143309"/>
                  </a:lnTo>
                  <a:lnTo>
                    <a:pt x="2045009" y="133470"/>
                  </a:lnTo>
                  <a:lnTo>
                    <a:pt x="2057635" y="133470"/>
                  </a:lnTo>
                  <a:lnTo>
                    <a:pt x="2061665" y="137524"/>
                  </a:lnTo>
                  <a:lnTo>
                    <a:pt x="2061665" y="148063"/>
                  </a:lnTo>
                  <a:lnTo>
                    <a:pt x="2057314" y="151674"/>
                  </a:lnTo>
                  <a:close/>
                </a:path>
                <a:path w="2450465" h="556260">
                  <a:moveTo>
                    <a:pt x="2100793" y="151674"/>
                  </a:moveTo>
                  <a:lnTo>
                    <a:pt x="2094087" y="151674"/>
                  </a:lnTo>
                  <a:lnTo>
                    <a:pt x="2091840" y="150827"/>
                  </a:lnTo>
                  <a:lnTo>
                    <a:pt x="2090057" y="148947"/>
                  </a:lnTo>
                  <a:lnTo>
                    <a:pt x="2084564" y="143309"/>
                  </a:lnTo>
                  <a:lnTo>
                    <a:pt x="2088487" y="133470"/>
                  </a:lnTo>
                  <a:lnTo>
                    <a:pt x="2101221" y="133470"/>
                  </a:lnTo>
                  <a:lnTo>
                    <a:pt x="2105145" y="137524"/>
                  </a:lnTo>
                  <a:lnTo>
                    <a:pt x="2105145" y="148063"/>
                  </a:lnTo>
                  <a:lnTo>
                    <a:pt x="2100793" y="151674"/>
                  </a:lnTo>
                  <a:close/>
                </a:path>
                <a:path w="2450465" h="556260">
                  <a:moveTo>
                    <a:pt x="2144272" y="151674"/>
                  </a:moveTo>
                  <a:lnTo>
                    <a:pt x="2137637" y="151674"/>
                  </a:lnTo>
                  <a:lnTo>
                    <a:pt x="2135426" y="150827"/>
                  </a:lnTo>
                  <a:lnTo>
                    <a:pt x="2133643" y="148947"/>
                  </a:lnTo>
                  <a:lnTo>
                    <a:pt x="2128043" y="143309"/>
                  </a:lnTo>
                  <a:lnTo>
                    <a:pt x="2131966" y="133470"/>
                  </a:lnTo>
                  <a:lnTo>
                    <a:pt x="2144700" y="133470"/>
                  </a:lnTo>
                  <a:lnTo>
                    <a:pt x="2148623" y="137524"/>
                  </a:lnTo>
                  <a:lnTo>
                    <a:pt x="2148623" y="148063"/>
                  </a:lnTo>
                  <a:lnTo>
                    <a:pt x="2144272" y="151674"/>
                  </a:lnTo>
                  <a:close/>
                </a:path>
                <a:path w="2450465" h="556260">
                  <a:moveTo>
                    <a:pt x="2187751" y="151674"/>
                  </a:moveTo>
                  <a:lnTo>
                    <a:pt x="2181116" y="151674"/>
                  </a:lnTo>
                  <a:lnTo>
                    <a:pt x="2178905" y="150827"/>
                  </a:lnTo>
                  <a:lnTo>
                    <a:pt x="2177122" y="148947"/>
                  </a:lnTo>
                  <a:lnTo>
                    <a:pt x="2171522" y="143309"/>
                  </a:lnTo>
                  <a:lnTo>
                    <a:pt x="2175445" y="133470"/>
                  </a:lnTo>
                  <a:lnTo>
                    <a:pt x="2188178" y="133470"/>
                  </a:lnTo>
                  <a:lnTo>
                    <a:pt x="2192101" y="137524"/>
                  </a:lnTo>
                  <a:lnTo>
                    <a:pt x="2192101" y="148063"/>
                  </a:lnTo>
                  <a:lnTo>
                    <a:pt x="2187751" y="151674"/>
                  </a:lnTo>
                  <a:close/>
                </a:path>
                <a:path w="2450465" h="556260">
                  <a:moveTo>
                    <a:pt x="2231301" y="151674"/>
                  </a:moveTo>
                  <a:lnTo>
                    <a:pt x="2224630" y="151674"/>
                  </a:lnTo>
                  <a:lnTo>
                    <a:pt x="2222420" y="150827"/>
                  </a:lnTo>
                  <a:lnTo>
                    <a:pt x="2220600" y="148947"/>
                  </a:lnTo>
                  <a:lnTo>
                    <a:pt x="2215001" y="143309"/>
                  </a:lnTo>
                  <a:lnTo>
                    <a:pt x="2218924" y="133470"/>
                  </a:lnTo>
                  <a:lnTo>
                    <a:pt x="2231657" y="133470"/>
                  </a:lnTo>
                  <a:lnTo>
                    <a:pt x="2235580" y="137524"/>
                  </a:lnTo>
                  <a:lnTo>
                    <a:pt x="2235580" y="148063"/>
                  </a:lnTo>
                  <a:lnTo>
                    <a:pt x="2231301" y="151674"/>
                  </a:lnTo>
                  <a:close/>
                </a:path>
                <a:path w="2450465" h="556260">
                  <a:moveTo>
                    <a:pt x="2274779" y="151674"/>
                  </a:moveTo>
                  <a:lnTo>
                    <a:pt x="2268109" y="151674"/>
                  </a:lnTo>
                  <a:lnTo>
                    <a:pt x="2265897" y="150827"/>
                  </a:lnTo>
                  <a:lnTo>
                    <a:pt x="2264079" y="148947"/>
                  </a:lnTo>
                  <a:lnTo>
                    <a:pt x="2258479" y="143309"/>
                  </a:lnTo>
                  <a:lnTo>
                    <a:pt x="2262509" y="133470"/>
                  </a:lnTo>
                  <a:lnTo>
                    <a:pt x="2275136" y="133470"/>
                  </a:lnTo>
                  <a:lnTo>
                    <a:pt x="2279059" y="137524"/>
                  </a:lnTo>
                  <a:lnTo>
                    <a:pt x="2279059" y="148063"/>
                  </a:lnTo>
                  <a:lnTo>
                    <a:pt x="2274779" y="151674"/>
                  </a:lnTo>
                  <a:close/>
                </a:path>
                <a:path w="2450465" h="556260">
                  <a:moveTo>
                    <a:pt x="2318329" y="151674"/>
                  </a:moveTo>
                  <a:lnTo>
                    <a:pt x="2311588" y="151674"/>
                  </a:lnTo>
                  <a:lnTo>
                    <a:pt x="2309376" y="150827"/>
                  </a:lnTo>
                  <a:lnTo>
                    <a:pt x="2302065" y="143309"/>
                  </a:lnTo>
                  <a:lnTo>
                    <a:pt x="2305988" y="133470"/>
                  </a:lnTo>
                  <a:lnTo>
                    <a:pt x="2318615" y="133470"/>
                  </a:lnTo>
                  <a:lnTo>
                    <a:pt x="2322645" y="137524"/>
                  </a:lnTo>
                  <a:lnTo>
                    <a:pt x="2322645" y="148063"/>
                  </a:lnTo>
                  <a:lnTo>
                    <a:pt x="2318329" y="151674"/>
                  </a:lnTo>
                  <a:close/>
                </a:path>
                <a:path w="2450465" h="556260">
                  <a:moveTo>
                    <a:pt x="2361808" y="151674"/>
                  </a:moveTo>
                  <a:lnTo>
                    <a:pt x="2355066" y="151674"/>
                  </a:lnTo>
                  <a:lnTo>
                    <a:pt x="2352855" y="150827"/>
                  </a:lnTo>
                  <a:lnTo>
                    <a:pt x="2345544" y="143309"/>
                  </a:lnTo>
                  <a:lnTo>
                    <a:pt x="2349467" y="133470"/>
                  </a:lnTo>
                  <a:lnTo>
                    <a:pt x="2362093" y="133470"/>
                  </a:lnTo>
                  <a:lnTo>
                    <a:pt x="2366123" y="137524"/>
                  </a:lnTo>
                  <a:lnTo>
                    <a:pt x="2366123" y="148063"/>
                  </a:lnTo>
                  <a:lnTo>
                    <a:pt x="2361808" y="151674"/>
                  </a:lnTo>
                  <a:close/>
                </a:path>
                <a:path w="2450465" h="556260">
                  <a:moveTo>
                    <a:pt x="2405287" y="151674"/>
                  </a:moveTo>
                  <a:lnTo>
                    <a:pt x="2398581" y="151674"/>
                  </a:lnTo>
                  <a:lnTo>
                    <a:pt x="2396333" y="150827"/>
                  </a:lnTo>
                  <a:lnTo>
                    <a:pt x="2389022" y="143309"/>
                  </a:lnTo>
                  <a:lnTo>
                    <a:pt x="2392945" y="133470"/>
                  </a:lnTo>
                  <a:lnTo>
                    <a:pt x="2405679" y="133470"/>
                  </a:lnTo>
                  <a:lnTo>
                    <a:pt x="2409602" y="137524"/>
                  </a:lnTo>
                  <a:lnTo>
                    <a:pt x="2409602" y="148063"/>
                  </a:lnTo>
                  <a:lnTo>
                    <a:pt x="2405287" y="151674"/>
                  </a:lnTo>
                  <a:close/>
                </a:path>
                <a:path w="2450465" h="556260">
                  <a:moveTo>
                    <a:pt x="99882" y="151711"/>
                  </a:moveTo>
                  <a:lnTo>
                    <a:pt x="93212" y="151711"/>
                  </a:lnTo>
                  <a:lnTo>
                    <a:pt x="91036" y="150900"/>
                  </a:lnTo>
                  <a:lnTo>
                    <a:pt x="89253" y="149095"/>
                  </a:lnTo>
                  <a:lnTo>
                    <a:pt x="83689" y="143309"/>
                  </a:lnTo>
                  <a:lnTo>
                    <a:pt x="87576" y="133470"/>
                  </a:lnTo>
                  <a:lnTo>
                    <a:pt x="100345" y="133470"/>
                  </a:lnTo>
                  <a:lnTo>
                    <a:pt x="104233" y="137524"/>
                  </a:lnTo>
                  <a:lnTo>
                    <a:pt x="104233" y="148100"/>
                  </a:lnTo>
                  <a:lnTo>
                    <a:pt x="99882" y="151711"/>
                  </a:lnTo>
                  <a:close/>
                </a:path>
                <a:path w="2450465" h="556260">
                  <a:moveTo>
                    <a:pt x="143360" y="151711"/>
                  </a:moveTo>
                  <a:lnTo>
                    <a:pt x="136691" y="151711"/>
                  </a:lnTo>
                  <a:lnTo>
                    <a:pt x="134515" y="150900"/>
                  </a:lnTo>
                  <a:lnTo>
                    <a:pt x="132731" y="149095"/>
                  </a:lnTo>
                  <a:lnTo>
                    <a:pt x="127167" y="143309"/>
                  </a:lnTo>
                  <a:lnTo>
                    <a:pt x="131055" y="133470"/>
                  </a:lnTo>
                  <a:lnTo>
                    <a:pt x="143824" y="133470"/>
                  </a:lnTo>
                  <a:lnTo>
                    <a:pt x="147712" y="137524"/>
                  </a:lnTo>
                  <a:lnTo>
                    <a:pt x="147712" y="148100"/>
                  </a:lnTo>
                  <a:lnTo>
                    <a:pt x="143360" y="151711"/>
                  </a:lnTo>
                  <a:close/>
                </a:path>
                <a:path w="2450465" h="556260">
                  <a:moveTo>
                    <a:pt x="186946" y="151711"/>
                  </a:moveTo>
                  <a:lnTo>
                    <a:pt x="180241" y="151711"/>
                  </a:lnTo>
                  <a:lnTo>
                    <a:pt x="178029" y="150900"/>
                  </a:lnTo>
                  <a:lnTo>
                    <a:pt x="176210" y="149095"/>
                  </a:lnTo>
                  <a:lnTo>
                    <a:pt x="170646" y="143309"/>
                  </a:lnTo>
                  <a:lnTo>
                    <a:pt x="174676" y="133470"/>
                  </a:lnTo>
                  <a:lnTo>
                    <a:pt x="187303" y="133470"/>
                  </a:lnTo>
                  <a:lnTo>
                    <a:pt x="191190" y="137524"/>
                  </a:lnTo>
                  <a:lnTo>
                    <a:pt x="191333" y="142609"/>
                  </a:lnTo>
                  <a:lnTo>
                    <a:pt x="191333" y="148100"/>
                  </a:lnTo>
                  <a:lnTo>
                    <a:pt x="186946" y="151711"/>
                  </a:lnTo>
                  <a:close/>
                </a:path>
                <a:path w="2450465" h="556260">
                  <a:moveTo>
                    <a:pt x="230425" y="151711"/>
                  </a:moveTo>
                  <a:lnTo>
                    <a:pt x="223719" y="151711"/>
                  </a:lnTo>
                  <a:lnTo>
                    <a:pt x="221508" y="150900"/>
                  </a:lnTo>
                  <a:lnTo>
                    <a:pt x="219689" y="149095"/>
                  </a:lnTo>
                  <a:lnTo>
                    <a:pt x="214232" y="143309"/>
                  </a:lnTo>
                  <a:lnTo>
                    <a:pt x="218155" y="133470"/>
                  </a:lnTo>
                  <a:lnTo>
                    <a:pt x="230781" y="133470"/>
                  </a:lnTo>
                  <a:lnTo>
                    <a:pt x="234812" y="137524"/>
                  </a:lnTo>
                  <a:lnTo>
                    <a:pt x="234812" y="148100"/>
                  </a:lnTo>
                  <a:lnTo>
                    <a:pt x="230425" y="151711"/>
                  </a:lnTo>
                  <a:close/>
                </a:path>
                <a:path w="2450465" h="556260">
                  <a:moveTo>
                    <a:pt x="273904" y="151711"/>
                  </a:moveTo>
                  <a:lnTo>
                    <a:pt x="267198" y="151711"/>
                  </a:lnTo>
                  <a:lnTo>
                    <a:pt x="264987" y="150900"/>
                  </a:lnTo>
                  <a:lnTo>
                    <a:pt x="263203" y="149095"/>
                  </a:lnTo>
                  <a:lnTo>
                    <a:pt x="257710" y="143309"/>
                  </a:lnTo>
                  <a:lnTo>
                    <a:pt x="261634" y="133470"/>
                  </a:lnTo>
                  <a:lnTo>
                    <a:pt x="274367" y="133470"/>
                  </a:lnTo>
                  <a:lnTo>
                    <a:pt x="278291" y="137524"/>
                  </a:lnTo>
                  <a:lnTo>
                    <a:pt x="278291" y="148100"/>
                  </a:lnTo>
                  <a:lnTo>
                    <a:pt x="273904" y="151711"/>
                  </a:lnTo>
                  <a:close/>
                </a:path>
                <a:path w="2450465" h="556260">
                  <a:moveTo>
                    <a:pt x="317382" y="151711"/>
                  </a:moveTo>
                  <a:lnTo>
                    <a:pt x="310712" y="151711"/>
                  </a:lnTo>
                  <a:lnTo>
                    <a:pt x="308537" y="150900"/>
                  </a:lnTo>
                  <a:lnTo>
                    <a:pt x="301189" y="143309"/>
                  </a:lnTo>
                  <a:lnTo>
                    <a:pt x="305113" y="133470"/>
                  </a:lnTo>
                  <a:lnTo>
                    <a:pt x="317846" y="133470"/>
                  </a:lnTo>
                  <a:lnTo>
                    <a:pt x="321769" y="137524"/>
                  </a:lnTo>
                  <a:lnTo>
                    <a:pt x="321769" y="148100"/>
                  </a:lnTo>
                  <a:lnTo>
                    <a:pt x="317382" y="151711"/>
                  </a:lnTo>
                  <a:close/>
                </a:path>
                <a:path w="2450465" h="556260">
                  <a:moveTo>
                    <a:pt x="360861" y="151711"/>
                  </a:moveTo>
                  <a:lnTo>
                    <a:pt x="354191" y="151711"/>
                  </a:lnTo>
                  <a:lnTo>
                    <a:pt x="352015" y="150900"/>
                  </a:lnTo>
                  <a:lnTo>
                    <a:pt x="344668" y="143309"/>
                  </a:lnTo>
                  <a:lnTo>
                    <a:pt x="348591" y="133470"/>
                  </a:lnTo>
                  <a:lnTo>
                    <a:pt x="361324" y="133470"/>
                  </a:lnTo>
                  <a:lnTo>
                    <a:pt x="365248" y="137524"/>
                  </a:lnTo>
                  <a:lnTo>
                    <a:pt x="365248" y="148100"/>
                  </a:lnTo>
                  <a:lnTo>
                    <a:pt x="360861" y="151711"/>
                  </a:lnTo>
                  <a:close/>
                </a:path>
                <a:path w="2450465" h="556260">
                  <a:moveTo>
                    <a:pt x="404340" y="151711"/>
                  </a:moveTo>
                  <a:lnTo>
                    <a:pt x="397670" y="151711"/>
                  </a:lnTo>
                  <a:lnTo>
                    <a:pt x="395494" y="150900"/>
                  </a:lnTo>
                  <a:lnTo>
                    <a:pt x="388147" y="143309"/>
                  </a:lnTo>
                  <a:lnTo>
                    <a:pt x="392070" y="133470"/>
                  </a:lnTo>
                  <a:lnTo>
                    <a:pt x="404803" y="133470"/>
                  </a:lnTo>
                  <a:lnTo>
                    <a:pt x="408727" y="137524"/>
                  </a:lnTo>
                  <a:lnTo>
                    <a:pt x="408727" y="148100"/>
                  </a:lnTo>
                  <a:lnTo>
                    <a:pt x="404340" y="151711"/>
                  </a:lnTo>
                  <a:close/>
                </a:path>
                <a:path w="2450465" h="556260">
                  <a:moveTo>
                    <a:pt x="447890" y="151711"/>
                  </a:moveTo>
                  <a:lnTo>
                    <a:pt x="441220" y="151711"/>
                  </a:lnTo>
                  <a:lnTo>
                    <a:pt x="439008" y="150900"/>
                  </a:lnTo>
                  <a:lnTo>
                    <a:pt x="437225" y="149095"/>
                  </a:lnTo>
                  <a:lnTo>
                    <a:pt x="431625" y="143309"/>
                  </a:lnTo>
                  <a:lnTo>
                    <a:pt x="435549" y="133470"/>
                  </a:lnTo>
                  <a:lnTo>
                    <a:pt x="448282" y="133470"/>
                  </a:lnTo>
                  <a:lnTo>
                    <a:pt x="452205" y="137524"/>
                  </a:lnTo>
                  <a:lnTo>
                    <a:pt x="452205" y="148100"/>
                  </a:lnTo>
                  <a:lnTo>
                    <a:pt x="447890" y="151711"/>
                  </a:lnTo>
                  <a:close/>
                </a:path>
                <a:path w="2450465" h="556260">
                  <a:moveTo>
                    <a:pt x="491440" y="151711"/>
                  </a:moveTo>
                  <a:lnTo>
                    <a:pt x="484699" y="151711"/>
                  </a:lnTo>
                  <a:lnTo>
                    <a:pt x="482487" y="150900"/>
                  </a:lnTo>
                  <a:lnTo>
                    <a:pt x="480704" y="149095"/>
                  </a:lnTo>
                  <a:lnTo>
                    <a:pt x="475104" y="143309"/>
                  </a:lnTo>
                  <a:lnTo>
                    <a:pt x="479134" y="133470"/>
                  </a:lnTo>
                  <a:lnTo>
                    <a:pt x="491761" y="133470"/>
                  </a:lnTo>
                  <a:lnTo>
                    <a:pt x="495791" y="137524"/>
                  </a:lnTo>
                  <a:lnTo>
                    <a:pt x="495791" y="148100"/>
                  </a:lnTo>
                  <a:lnTo>
                    <a:pt x="491440" y="151711"/>
                  </a:lnTo>
                  <a:close/>
                </a:path>
                <a:path w="2450465" h="556260">
                  <a:moveTo>
                    <a:pt x="534918" y="151711"/>
                  </a:moveTo>
                  <a:lnTo>
                    <a:pt x="528177" y="151711"/>
                  </a:lnTo>
                  <a:lnTo>
                    <a:pt x="525966" y="150900"/>
                  </a:lnTo>
                  <a:lnTo>
                    <a:pt x="524182" y="149095"/>
                  </a:lnTo>
                  <a:lnTo>
                    <a:pt x="518690" y="143309"/>
                  </a:lnTo>
                  <a:lnTo>
                    <a:pt x="522613" y="133470"/>
                  </a:lnTo>
                  <a:lnTo>
                    <a:pt x="535239" y="133470"/>
                  </a:lnTo>
                  <a:lnTo>
                    <a:pt x="539270" y="137524"/>
                  </a:lnTo>
                  <a:lnTo>
                    <a:pt x="539270" y="148100"/>
                  </a:lnTo>
                  <a:lnTo>
                    <a:pt x="534918" y="151711"/>
                  </a:lnTo>
                  <a:close/>
                </a:path>
                <a:path w="2450465" h="556260">
                  <a:moveTo>
                    <a:pt x="578397" y="151711"/>
                  </a:moveTo>
                  <a:lnTo>
                    <a:pt x="571656" y="151711"/>
                  </a:lnTo>
                  <a:lnTo>
                    <a:pt x="569444" y="150900"/>
                  </a:lnTo>
                  <a:lnTo>
                    <a:pt x="567661" y="149095"/>
                  </a:lnTo>
                  <a:lnTo>
                    <a:pt x="562168" y="143309"/>
                  </a:lnTo>
                  <a:lnTo>
                    <a:pt x="566092" y="133470"/>
                  </a:lnTo>
                  <a:lnTo>
                    <a:pt x="578825" y="133470"/>
                  </a:lnTo>
                  <a:lnTo>
                    <a:pt x="582748" y="137524"/>
                  </a:lnTo>
                  <a:lnTo>
                    <a:pt x="582748" y="148100"/>
                  </a:lnTo>
                  <a:lnTo>
                    <a:pt x="578397" y="151711"/>
                  </a:lnTo>
                  <a:close/>
                </a:path>
                <a:path w="2450465" h="556260">
                  <a:moveTo>
                    <a:pt x="621876" y="151711"/>
                  </a:moveTo>
                  <a:lnTo>
                    <a:pt x="615206" y="151711"/>
                  </a:lnTo>
                  <a:lnTo>
                    <a:pt x="613030" y="150900"/>
                  </a:lnTo>
                  <a:lnTo>
                    <a:pt x="611247" y="149095"/>
                  </a:lnTo>
                  <a:lnTo>
                    <a:pt x="605683" y="143309"/>
                  </a:lnTo>
                  <a:lnTo>
                    <a:pt x="609570" y="133470"/>
                  </a:lnTo>
                  <a:lnTo>
                    <a:pt x="622304" y="133470"/>
                  </a:lnTo>
                  <a:lnTo>
                    <a:pt x="626227" y="137524"/>
                  </a:lnTo>
                  <a:lnTo>
                    <a:pt x="626227" y="148100"/>
                  </a:lnTo>
                  <a:lnTo>
                    <a:pt x="621876" y="151711"/>
                  </a:lnTo>
                  <a:close/>
                </a:path>
                <a:path w="2450465" h="556260">
                  <a:moveTo>
                    <a:pt x="665355" y="151711"/>
                  </a:moveTo>
                  <a:lnTo>
                    <a:pt x="658685" y="151711"/>
                  </a:lnTo>
                  <a:lnTo>
                    <a:pt x="656509" y="150900"/>
                  </a:lnTo>
                  <a:lnTo>
                    <a:pt x="654726" y="149095"/>
                  </a:lnTo>
                  <a:lnTo>
                    <a:pt x="649161" y="143309"/>
                  </a:lnTo>
                  <a:lnTo>
                    <a:pt x="653049" y="133470"/>
                  </a:lnTo>
                  <a:lnTo>
                    <a:pt x="665818" y="133470"/>
                  </a:lnTo>
                  <a:lnTo>
                    <a:pt x="669706" y="137524"/>
                  </a:lnTo>
                  <a:lnTo>
                    <a:pt x="669706" y="148100"/>
                  </a:lnTo>
                  <a:lnTo>
                    <a:pt x="665355" y="151711"/>
                  </a:lnTo>
                  <a:close/>
                </a:path>
                <a:path w="2450465" h="556260">
                  <a:moveTo>
                    <a:pt x="708833" y="151711"/>
                  </a:moveTo>
                  <a:lnTo>
                    <a:pt x="702163" y="151711"/>
                  </a:lnTo>
                  <a:lnTo>
                    <a:pt x="699987" y="150900"/>
                  </a:lnTo>
                  <a:lnTo>
                    <a:pt x="698204" y="149095"/>
                  </a:lnTo>
                  <a:lnTo>
                    <a:pt x="692640" y="143309"/>
                  </a:lnTo>
                  <a:lnTo>
                    <a:pt x="696528" y="133470"/>
                  </a:lnTo>
                  <a:lnTo>
                    <a:pt x="709297" y="133470"/>
                  </a:lnTo>
                  <a:lnTo>
                    <a:pt x="713185" y="137524"/>
                  </a:lnTo>
                  <a:lnTo>
                    <a:pt x="713185" y="148100"/>
                  </a:lnTo>
                  <a:lnTo>
                    <a:pt x="708833" y="151711"/>
                  </a:lnTo>
                  <a:close/>
                </a:path>
                <a:path w="2450465" h="556260">
                  <a:moveTo>
                    <a:pt x="752347" y="151711"/>
                  </a:moveTo>
                  <a:lnTo>
                    <a:pt x="745678" y="151711"/>
                  </a:lnTo>
                  <a:lnTo>
                    <a:pt x="743502" y="150900"/>
                  </a:lnTo>
                  <a:lnTo>
                    <a:pt x="741683" y="149095"/>
                  </a:lnTo>
                  <a:lnTo>
                    <a:pt x="736119" y="143309"/>
                  </a:lnTo>
                  <a:lnTo>
                    <a:pt x="740006" y="133470"/>
                  </a:lnTo>
                  <a:lnTo>
                    <a:pt x="752775" y="133470"/>
                  </a:lnTo>
                  <a:lnTo>
                    <a:pt x="756663" y="137524"/>
                  </a:lnTo>
                  <a:lnTo>
                    <a:pt x="756663" y="148100"/>
                  </a:lnTo>
                  <a:lnTo>
                    <a:pt x="752347" y="151711"/>
                  </a:lnTo>
                  <a:close/>
                </a:path>
                <a:path w="2450465" h="556260">
                  <a:moveTo>
                    <a:pt x="795897" y="151711"/>
                  </a:moveTo>
                  <a:lnTo>
                    <a:pt x="789192" y="151711"/>
                  </a:lnTo>
                  <a:lnTo>
                    <a:pt x="786980" y="150900"/>
                  </a:lnTo>
                  <a:lnTo>
                    <a:pt x="785162" y="149095"/>
                  </a:lnTo>
                  <a:lnTo>
                    <a:pt x="779705" y="143309"/>
                  </a:lnTo>
                  <a:lnTo>
                    <a:pt x="783628" y="133470"/>
                  </a:lnTo>
                  <a:lnTo>
                    <a:pt x="796254" y="133470"/>
                  </a:lnTo>
                  <a:lnTo>
                    <a:pt x="800249" y="137524"/>
                  </a:lnTo>
                  <a:lnTo>
                    <a:pt x="800249" y="148100"/>
                  </a:lnTo>
                  <a:lnTo>
                    <a:pt x="795897" y="151711"/>
                  </a:lnTo>
                  <a:close/>
                </a:path>
                <a:path w="2450465" h="556260">
                  <a:moveTo>
                    <a:pt x="839376" y="151711"/>
                  </a:moveTo>
                  <a:lnTo>
                    <a:pt x="832671" y="151711"/>
                  </a:lnTo>
                  <a:lnTo>
                    <a:pt x="830459" y="150900"/>
                  </a:lnTo>
                  <a:lnTo>
                    <a:pt x="828640" y="149095"/>
                  </a:lnTo>
                  <a:lnTo>
                    <a:pt x="823183" y="143309"/>
                  </a:lnTo>
                  <a:lnTo>
                    <a:pt x="827107" y="133470"/>
                  </a:lnTo>
                  <a:lnTo>
                    <a:pt x="839733" y="133470"/>
                  </a:lnTo>
                  <a:lnTo>
                    <a:pt x="843763" y="137524"/>
                  </a:lnTo>
                  <a:lnTo>
                    <a:pt x="843763" y="148100"/>
                  </a:lnTo>
                  <a:lnTo>
                    <a:pt x="839376" y="151711"/>
                  </a:lnTo>
                  <a:close/>
                </a:path>
                <a:path w="2450465" h="556260">
                  <a:moveTo>
                    <a:pt x="882855" y="151711"/>
                  </a:moveTo>
                  <a:lnTo>
                    <a:pt x="876149" y="151711"/>
                  </a:lnTo>
                  <a:lnTo>
                    <a:pt x="873938" y="150900"/>
                  </a:lnTo>
                  <a:lnTo>
                    <a:pt x="872155" y="149095"/>
                  </a:lnTo>
                  <a:lnTo>
                    <a:pt x="866662" y="143309"/>
                  </a:lnTo>
                  <a:lnTo>
                    <a:pt x="870585" y="133470"/>
                  </a:lnTo>
                  <a:lnTo>
                    <a:pt x="883319" y="133470"/>
                  </a:lnTo>
                  <a:lnTo>
                    <a:pt x="887242" y="137524"/>
                  </a:lnTo>
                  <a:lnTo>
                    <a:pt x="887242" y="148100"/>
                  </a:lnTo>
                  <a:lnTo>
                    <a:pt x="882855" y="151711"/>
                  </a:lnTo>
                  <a:close/>
                </a:path>
                <a:path w="2450465" h="556260">
                  <a:moveTo>
                    <a:pt x="926333" y="151711"/>
                  </a:moveTo>
                  <a:lnTo>
                    <a:pt x="919664" y="151711"/>
                  </a:lnTo>
                  <a:lnTo>
                    <a:pt x="917488" y="150900"/>
                  </a:lnTo>
                  <a:lnTo>
                    <a:pt x="910140" y="143309"/>
                  </a:lnTo>
                  <a:lnTo>
                    <a:pt x="914064" y="133470"/>
                  </a:lnTo>
                  <a:lnTo>
                    <a:pt x="926797" y="133470"/>
                  </a:lnTo>
                  <a:lnTo>
                    <a:pt x="930721" y="137524"/>
                  </a:lnTo>
                  <a:lnTo>
                    <a:pt x="930721" y="148100"/>
                  </a:lnTo>
                  <a:lnTo>
                    <a:pt x="926333" y="151711"/>
                  </a:lnTo>
                  <a:close/>
                </a:path>
                <a:path w="2450465" h="556260">
                  <a:moveTo>
                    <a:pt x="969812" y="151711"/>
                  </a:moveTo>
                  <a:lnTo>
                    <a:pt x="963142" y="151711"/>
                  </a:lnTo>
                  <a:lnTo>
                    <a:pt x="960966" y="150900"/>
                  </a:lnTo>
                  <a:lnTo>
                    <a:pt x="953620" y="143309"/>
                  </a:lnTo>
                  <a:lnTo>
                    <a:pt x="957543" y="133470"/>
                  </a:lnTo>
                  <a:lnTo>
                    <a:pt x="970276" y="133470"/>
                  </a:lnTo>
                  <a:lnTo>
                    <a:pt x="974199" y="137524"/>
                  </a:lnTo>
                  <a:lnTo>
                    <a:pt x="974199" y="148100"/>
                  </a:lnTo>
                  <a:lnTo>
                    <a:pt x="969812" y="151711"/>
                  </a:lnTo>
                  <a:close/>
                </a:path>
                <a:path w="2450465" h="556260">
                  <a:moveTo>
                    <a:pt x="1013290" y="151711"/>
                  </a:moveTo>
                  <a:lnTo>
                    <a:pt x="1006621" y="151711"/>
                  </a:lnTo>
                  <a:lnTo>
                    <a:pt x="1004445" y="150900"/>
                  </a:lnTo>
                  <a:lnTo>
                    <a:pt x="997097" y="143309"/>
                  </a:lnTo>
                  <a:lnTo>
                    <a:pt x="1001021" y="133470"/>
                  </a:lnTo>
                  <a:lnTo>
                    <a:pt x="1013755" y="133470"/>
                  </a:lnTo>
                  <a:lnTo>
                    <a:pt x="1017678" y="137524"/>
                  </a:lnTo>
                  <a:lnTo>
                    <a:pt x="1017678" y="148100"/>
                  </a:lnTo>
                  <a:lnTo>
                    <a:pt x="1013290" y="151711"/>
                  </a:lnTo>
                  <a:close/>
                </a:path>
                <a:path w="2450465" h="556260">
                  <a:moveTo>
                    <a:pt x="1056841" y="151711"/>
                  </a:moveTo>
                  <a:lnTo>
                    <a:pt x="1050171" y="151711"/>
                  </a:lnTo>
                  <a:lnTo>
                    <a:pt x="1047960" y="150900"/>
                  </a:lnTo>
                  <a:lnTo>
                    <a:pt x="1046176" y="149095"/>
                  </a:lnTo>
                  <a:lnTo>
                    <a:pt x="1040576" y="143309"/>
                  </a:lnTo>
                  <a:lnTo>
                    <a:pt x="1044500" y="133470"/>
                  </a:lnTo>
                  <a:lnTo>
                    <a:pt x="1057233" y="133470"/>
                  </a:lnTo>
                  <a:lnTo>
                    <a:pt x="1061157" y="137524"/>
                  </a:lnTo>
                  <a:lnTo>
                    <a:pt x="1061157" y="148100"/>
                  </a:lnTo>
                  <a:lnTo>
                    <a:pt x="1056841" y="151711"/>
                  </a:lnTo>
                  <a:close/>
                </a:path>
                <a:path w="2450465" h="556260">
                  <a:moveTo>
                    <a:pt x="1100355" y="151711"/>
                  </a:moveTo>
                  <a:lnTo>
                    <a:pt x="1093650" y="151711"/>
                  </a:lnTo>
                  <a:lnTo>
                    <a:pt x="1091438" y="150900"/>
                  </a:lnTo>
                  <a:lnTo>
                    <a:pt x="1089655" y="149095"/>
                  </a:lnTo>
                  <a:lnTo>
                    <a:pt x="1084162" y="143309"/>
                  </a:lnTo>
                  <a:lnTo>
                    <a:pt x="1088086" y="133470"/>
                  </a:lnTo>
                  <a:lnTo>
                    <a:pt x="1100712" y="133470"/>
                  </a:lnTo>
                  <a:lnTo>
                    <a:pt x="1104742" y="137524"/>
                  </a:lnTo>
                  <a:lnTo>
                    <a:pt x="1104742" y="148100"/>
                  </a:lnTo>
                  <a:lnTo>
                    <a:pt x="1100355" y="151711"/>
                  </a:lnTo>
                  <a:close/>
                </a:path>
                <a:path w="2450465" h="556260">
                  <a:moveTo>
                    <a:pt x="1143870" y="151711"/>
                  </a:moveTo>
                  <a:lnTo>
                    <a:pt x="1137129" y="151711"/>
                  </a:lnTo>
                  <a:lnTo>
                    <a:pt x="1134917" y="150900"/>
                  </a:lnTo>
                  <a:lnTo>
                    <a:pt x="1133133" y="149095"/>
                  </a:lnTo>
                  <a:lnTo>
                    <a:pt x="1127640" y="143309"/>
                  </a:lnTo>
                  <a:lnTo>
                    <a:pt x="1131564" y="133470"/>
                  </a:lnTo>
                  <a:lnTo>
                    <a:pt x="1144190" y="133470"/>
                  </a:lnTo>
                  <a:lnTo>
                    <a:pt x="1148221" y="137524"/>
                  </a:lnTo>
                  <a:lnTo>
                    <a:pt x="1148221" y="148100"/>
                  </a:lnTo>
                  <a:lnTo>
                    <a:pt x="1143870" y="151711"/>
                  </a:lnTo>
                  <a:close/>
                </a:path>
                <a:path w="2450465" h="556260">
                  <a:moveTo>
                    <a:pt x="1187348" y="151711"/>
                  </a:moveTo>
                  <a:lnTo>
                    <a:pt x="1180607" y="151711"/>
                  </a:lnTo>
                  <a:lnTo>
                    <a:pt x="1178396" y="150900"/>
                  </a:lnTo>
                  <a:lnTo>
                    <a:pt x="1176612" y="149095"/>
                  </a:lnTo>
                  <a:lnTo>
                    <a:pt x="1171120" y="143309"/>
                  </a:lnTo>
                  <a:lnTo>
                    <a:pt x="1175043" y="133470"/>
                  </a:lnTo>
                  <a:lnTo>
                    <a:pt x="1187776" y="133470"/>
                  </a:lnTo>
                  <a:lnTo>
                    <a:pt x="1191700" y="137524"/>
                  </a:lnTo>
                  <a:lnTo>
                    <a:pt x="1191700" y="148100"/>
                  </a:lnTo>
                  <a:lnTo>
                    <a:pt x="1187348" y="151711"/>
                  </a:lnTo>
                  <a:close/>
                </a:path>
                <a:path w="2450465" h="556260">
                  <a:moveTo>
                    <a:pt x="1230827" y="151711"/>
                  </a:moveTo>
                  <a:lnTo>
                    <a:pt x="1224157" y="151711"/>
                  </a:lnTo>
                  <a:lnTo>
                    <a:pt x="1221981" y="150900"/>
                  </a:lnTo>
                  <a:lnTo>
                    <a:pt x="1220198" y="149095"/>
                  </a:lnTo>
                  <a:lnTo>
                    <a:pt x="1214634" y="143309"/>
                  </a:lnTo>
                  <a:lnTo>
                    <a:pt x="1218522" y="133470"/>
                  </a:lnTo>
                  <a:lnTo>
                    <a:pt x="1231255" y="133470"/>
                  </a:lnTo>
                  <a:lnTo>
                    <a:pt x="1235179" y="137524"/>
                  </a:lnTo>
                  <a:lnTo>
                    <a:pt x="1235179" y="148100"/>
                  </a:lnTo>
                  <a:lnTo>
                    <a:pt x="1230827" y="151711"/>
                  </a:lnTo>
                  <a:close/>
                </a:path>
                <a:path w="2450465" h="556260">
                  <a:moveTo>
                    <a:pt x="1274305" y="151711"/>
                  </a:moveTo>
                  <a:lnTo>
                    <a:pt x="1267636" y="151711"/>
                  </a:lnTo>
                  <a:lnTo>
                    <a:pt x="1265460" y="150900"/>
                  </a:lnTo>
                  <a:lnTo>
                    <a:pt x="1263676" y="149095"/>
                  </a:lnTo>
                  <a:lnTo>
                    <a:pt x="1258112" y="143309"/>
                  </a:lnTo>
                  <a:lnTo>
                    <a:pt x="1262001" y="133470"/>
                  </a:lnTo>
                  <a:lnTo>
                    <a:pt x="1274770" y="133470"/>
                  </a:lnTo>
                  <a:lnTo>
                    <a:pt x="1278657" y="137524"/>
                  </a:lnTo>
                  <a:lnTo>
                    <a:pt x="1278657" y="148100"/>
                  </a:lnTo>
                  <a:lnTo>
                    <a:pt x="1274305" y="151711"/>
                  </a:lnTo>
                  <a:close/>
                </a:path>
                <a:path w="2450465" h="556260">
                  <a:moveTo>
                    <a:pt x="1317784" y="151711"/>
                  </a:moveTo>
                  <a:lnTo>
                    <a:pt x="1311115" y="151711"/>
                  </a:lnTo>
                  <a:lnTo>
                    <a:pt x="1308939" y="150900"/>
                  </a:lnTo>
                  <a:lnTo>
                    <a:pt x="1307155" y="149095"/>
                  </a:lnTo>
                  <a:lnTo>
                    <a:pt x="1301591" y="143309"/>
                  </a:lnTo>
                  <a:lnTo>
                    <a:pt x="1305479" y="133470"/>
                  </a:lnTo>
                  <a:lnTo>
                    <a:pt x="1318248" y="133470"/>
                  </a:lnTo>
                  <a:lnTo>
                    <a:pt x="1322136" y="137524"/>
                  </a:lnTo>
                  <a:lnTo>
                    <a:pt x="1322136" y="148100"/>
                  </a:lnTo>
                  <a:lnTo>
                    <a:pt x="1317784" y="151711"/>
                  </a:lnTo>
                  <a:close/>
                </a:path>
                <a:path w="2450465" h="556260">
                  <a:moveTo>
                    <a:pt x="1361298" y="151711"/>
                  </a:moveTo>
                  <a:lnTo>
                    <a:pt x="1354629" y="151711"/>
                  </a:lnTo>
                  <a:lnTo>
                    <a:pt x="1352453" y="150900"/>
                  </a:lnTo>
                  <a:lnTo>
                    <a:pt x="1350634" y="149095"/>
                  </a:lnTo>
                  <a:lnTo>
                    <a:pt x="1345070" y="143309"/>
                  </a:lnTo>
                  <a:lnTo>
                    <a:pt x="1349065" y="133470"/>
                  </a:lnTo>
                  <a:lnTo>
                    <a:pt x="1361726" y="133470"/>
                  </a:lnTo>
                  <a:lnTo>
                    <a:pt x="1365615" y="137524"/>
                  </a:lnTo>
                  <a:lnTo>
                    <a:pt x="1365615" y="148100"/>
                  </a:lnTo>
                  <a:lnTo>
                    <a:pt x="1361298" y="151711"/>
                  </a:lnTo>
                  <a:close/>
                </a:path>
                <a:path w="2450465" h="556260">
                  <a:moveTo>
                    <a:pt x="1404848" y="151711"/>
                  </a:moveTo>
                  <a:lnTo>
                    <a:pt x="1398143" y="151711"/>
                  </a:lnTo>
                  <a:lnTo>
                    <a:pt x="1395932" y="150900"/>
                  </a:lnTo>
                  <a:lnTo>
                    <a:pt x="1394113" y="149095"/>
                  </a:lnTo>
                  <a:lnTo>
                    <a:pt x="1388655" y="143309"/>
                  </a:lnTo>
                  <a:lnTo>
                    <a:pt x="1392579" y="133470"/>
                  </a:lnTo>
                  <a:lnTo>
                    <a:pt x="1405205" y="133470"/>
                  </a:lnTo>
                  <a:lnTo>
                    <a:pt x="1409200" y="137524"/>
                  </a:lnTo>
                  <a:lnTo>
                    <a:pt x="1409200" y="148100"/>
                  </a:lnTo>
                  <a:lnTo>
                    <a:pt x="1404848" y="151711"/>
                  </a:lnTo>
                  <a:close/>
                </a:path>
                <a:path w="2450465" h="556260">
                  <a:moveTo>
                    <a:pt x="1448327" y="151711"/>
                  </a:moveTo>
                  <a:lnTo>
                    <a:pt x="1441622" y="151711"/>
                  </a:lnTo>
                  <a:lnTo>
                    <a:pt x="1439411" y="150900"/>
                  </a:lnTo>
                  <a:lnTo>
                    <a:pt x="1437591" y="149095"/>
                  </a:lnTo>
                  <a:lnTo>
                    <a:pt x="1432134" y="143309"/>
                  </a:lnTo>
                  <a:lnTo>
                    <a:pt x="1436058" y="133470"/>
                  </a:lnTo>
                  <a:lnTo>
                    <a:pt x="1448684" y="133470"/>
                  </a:lnTo>
                  <a:lnTo>
                    <a:pt x="1452715" y="137524"/>
                  </a:lnTo>
                  <a:lnTo>
                    <a:pt x="1452715" y="148100"/>
                  </a:lnTo>
                  <a:lnTo>
                    <a:pt x="1448327" y="151711"/>
                  </a:lnTo>
                  <a:close/>
                </a:path>
                <a:path w="2450465" h="556260">
                  <a:moveTo>
                    <a:pt x="1491806" y="151711"/>
                  </a:moveTo>
                  <a:lnTo>
                    <a:pt x="1485101" y="151711"/>
                  </a:lnTo>
                  <a:lnTo>
                    <a:pt x="1482889" y="150900"/>
                  </a:lnTo>
                  <a:lnTo>
                    <a:pt x="1481106" y="149095"/>
                  </a:lnTo>
                  <a:lnTo>
                    <a:pt x="1475613" y="143309"/>
                  </a:lnTo>
                  <a:lnTo>
                    <a:pt x="1479537" y="133470"/>
                  </a:lnTo>
                  <a:lnTo>
                    <a:pt x="1492270" y="133470"/>
                  </a:lnTo>
                  <a:lnTo>
                    <a:pt x="1496193" y="137524"/>
                  </a:lnTo>
                  <a:lnTo>
                    <a:pt x="1496193" y="148100"/>
                  </a:lnTo>
                  <a:lnTo>
                    <a:pt x="1491806" y="151711"/>
                  </a:lnTo>
                  <a:close/>
                </a:path>
                <a:path w="2450465" h="556260">
                  <a:moveTo>
                    <a:pt x="1535285" y="151711"/>
                  </a:moveTo>
                  <a:lnTo>
                    <a:pt x="1528615" y="151711"/>
                  </a:lnTo>
                  <a:lnTo>
                    <a:pt x="1526439" y="150900"/>
                  </a:lnTo>
                  <a:lnTo>
                    <a:pt x="1519092" y="143309"/>
                  </a:lnTo>
                  <a:lnTo>
                    <a:pt x="1523015" y="133470"/>
                  </a:lnTo>
                  <a:lnTo>
                    <a:pt x="1535748" y="133470"/>
                  </a:lnTo>
                  <a:lnTo>
                    <a:pt x="1539672" y="137524"/>
                  </a:lnTo>
                  <a:lnTo>
                    <a:pt x="1539672" y="148100"/>
                  </a:lnTo>
                  <a:lnTo>
                    <a:pt x="1535285" y="151711"/>
                  </a:lnTo>
                  <a:close/>
                </a:path>
                <a:path w="2450465" h="556260">
                  <a:moveTo>
                    <a:pt x="1578763" y="151711"/>
                  </a:moveTo>
                  <a:lnTo>
                    <a:pt x="1572094" y="151711"/>
                  </a:lnTo>
                  <a:lnTo>
                    <a:pt x="1569918" y="150900"/>
                  </a:lnTo>
                  <a:lnTo>
                    <a:pt x="1562570" y="143309"/>
                  </a:lnTo>
                  <a:lnTo>
                    <a:pt x="1566494" y="133470"/>
                  </a:lnTo>
                  <a:lnTo>
                    <a:pt x="1579227" y="133470"/>
                  </a:lnTo>
                  <a:lnTo>
                    <a:pt x="1583151" y="137524"/>
                  </a:lnTo>
                  <a:lnTo>
                    <a:pt x="1583151" y="148100"/>
                  </a:lnTo>
                  <a:lnTo>
                    <a:pt x="1578763" y="151711"/>
                  </a:lnTo>
                  <a:close/>
                </a:path>
                <a:path w="2450465" h="556260">
                  <a:moveTo>
                    <a:pt x="1622242" y="151711"/>
                  </a:moveTo>
                  <a:lnTo>
                    <a:pt x="1615572" y="151711"/>
                  </a:lnTo>
                  <a:lnTo>
                    <a:pt x="1613397" y="150900"/>
                  </a:lnTo>
                  <a:lnTo>
                    <a:pt x="1606049" y="143309"/>
                  </a:lnTo>
                  <a:lnTo>
                    <a:pt x="1609972" y="133470"/>
                  </a:lnTo>
                  <a:lnTo>
                    <a:pt x="1622706" y="133470"/>
                  </a:lnTo>
                  <a:lnTo>
                    <a:pt x="1626630" y="137524"/>
                  </a:lnTo>
                  <a:lnTo>
                    <a:pt x="1626630" y="148100"/>
                  </a:lnTo>
                  <a:lnTo>
                    <a:pt x="1622242" y="151711"/>
                  </a:lnTo>
                  <a:close/>
                </a:path>
                <a:path w="2450465" h="556260">
                  <a:moveTo>
                    <a:pt x="1665792" y="151711"/>
                  </a:moveTo>
                  <a:lnTo>
                    <a:pt x="1659122" y="151711"/>
                  </a:lnTo>
                  <a:lnTo>
                    <a:pt x="1656911" y="150900"/>
                  </a:lnTo>
                  <a:lnTo>
                    <a:pt x="1655127" y="149095"/>
                  </a:lnTo>
                  <a:lnTo>
                    <a:pt x="1649528" y="143309"/>
                  </a:lnTo>
                  <a:lnTo>
                    <a:pt x="1653558" y="133470"/>
                  </a:lnTo>
                  <a:lnTo>
                    <a:pt x="1666184" y="133470"/>
                  </a:lnTo>
                  <a:lnTo>
                    <a:pt x="1670108" y="137524"/>
                  </a:lnTo>
                  <a:lnTo>
                    <a:pt x="1670108" y="148100"/>
                  </a:lnTo>
                  <a:lnTo>
                    <a:pt x="1665792" y="151711"/>
                  </a:lnTo>
                  <a:close/>
                </a:path>
                <a:path w="2450465" h="556260">
                  <a:moveTo>
                    <a:pt x="1709306" y="151711"/>
                  </a:moveTo>
                  <a:lnTo>
                    <a:pt x="1702601" y="151711"/>
                  </a:lnTo>
                  <a:lnTo>
                    <a:pt x="1700390" y="150900"/>
                  </a:lnTo>
                  <a:lnTo>
                    <a:pt x="1698606" y="149095"/>
                  </a:lnTo>
                  <a:lnTo>
                    <a:pt x="1693113" y="143309"/>
                  </a:lnTo>
                  <a:lnTo>
                    <a:pt x="1697037" y="133470"/>
                  </a:lnTo>
                  <a:lnTo>
                    <a:pt x="1709663" y="133470"/>
                  </a:lnTo>
                  <a:lnTo>
                    <a:pt x="1713694" y="137524"/>
                  </a:lnTo>
                  <a:lnTo>
                    <a:pt x="1713694" y="148100"/>
                  </a:lnTo>
                  <a:lnTo>
                    <a:pt x="1709306" y="151711"/>
                  </a:lnTo>
                  <a:close/>
                </a:path>
                <a:path w="2450465" h="556260">
                  <a:moveTo>
                    <a:pt x="1752821" y="151711"/>
                  </a:moveTo>
                  <a:lnTo>
                    <a:pt x="1746080" y="151711"/>
                  </a:lnTo>
                  <a:lnTo>
                    <a:pt x="1743869" y="150900"/>
                  </a:lnTo>
                  <a:lnTo>
                    <a:pt x="1742085" y="149095"/>
                  </a:lnTo>
                  <a:lnTo>
                    <a:pt x="1736592" y="143309"/>
                  </a:lnTo>
                  <a:lnTo>
                    <a:pt x="1740515" y="133470"/>
                  </a:lnTo>
                  <a:lnTo>
                    <a:pt x="1753142" y="133470"/>
                  </a:lnTo>
                  <a:lnTo>
                    <a:pt x="1757172" y="137524"/>
                  </a:lnTo>
                  <a:lnTo>
                    <a:pt x="1757172" y="148100"/>
                  </a:lnTo>
                  <a:lnTo>
                    <a:pt x="1752821" y="151711"/>
                  </a:lnTo>
                  <a:close/>
                </a:path>
                <a:path w="2450465" h="556260">
                  <a:moveTo>
                    <a:pt x="1796300" y="151711"/>
                  </a:moveTo>
                  <a:lnTo>
                    <a:pt x="1789558" y="151711"/>
                  </a:lnTo>
                  <a:lnTo>
                    <a:pt x="1787347" y="150900"/>
                  </a:lnTo>
                  <a:lnTo>
                    <a:pt x="1785564" y="149095"/>
                  </a:lnTo>
                  <a:lnTo>
                    <a:pt x="1780071" y="143309"/>
                  </a:lnTo>
                  <a:lnTo>
                    <a:pt x="1783995" y="133470"/>
                  </a:lnTo>
                  <a:lnTo>
                    <a:pt x="1796727" y="133470"/>
                  </a:lnTo>
                  <a:lnTo>
                    <a:pt x="1800651" y="137524"/>
                  </a:lnTo>
                  <a:lnTo>
                    <a:pt x="1800651" y="148100"/>
                  </a:lnTo>
                  <a:lnTo>
                    <a:pt x="1796300" y="151711"/>
                  </a:lnTo>
                  <a:close/>
                </a:path>
                <a:path w="2450465" h="556260">
                  <a:moveTo>
                    <a:pt x="1839778" y="151711"/>
                  </a:moveTo>
                  <a:lnTo>
                    <a:pt x="1833108" y="151711"/>
                  </a:lnTo>
                  <a:lnTo>
                    <a:pt x="1830933" y="150900"/>
                  </a:lnTo>
                  <a:lnTo>
                    <a:pt x="1829149" y="149095"/>
                  </a:lnTo>
                  <a:lnTo>
                    <a:pt x="1823585" y="143309"/>
                  </a:lnTo>
                  <a:lnTo>
                    <a:pt x="1827472" y="133470"/>
                  </a:lnTo>
                  <a:lnTo>
                    <a:pt x="1840206" y="133470"/>
                  </a:lnTo>
                  <a:lnTo>
                    <a:pt x="1844130" y="137524"/>
                  </a:lnTo>
                  <a:lnTo>
                    <a:pt x="1844130" y="148100"/>
                  </a:lnTo>
                  <a:lnTo>
                    <a:pt x="1839778" y="151711"/>
                  </a:lnTo>
                  <a:close/>
                </a:path>
                <a:path w="2450465" h="556260">
                  <a:moveTo>
                    <a:pt x="1883257" y="151711"/>
                  </a:moveTo>
                  <a:lnTo>
                    <a:pt x="1876587" y="151711"/>
                  </a:lnTo>
                  <a:lnTo>
                    <a:pt x="1874412" y="150900"/>
                  </a:lnTo>
                  <a:lnTo>
                    <a:pt x="1872628" y="149095"/>
                  </a:lnTo>
                  <a:lnTo>
                    <a:pt x="1867064" y="143309"/>
                  </a:lnTo>
                  <a:lnTo>
                    <a:pt x="1870951" y="133470"/>
                  </a:lnTo>
                  <a:lnTo>
                    <a:pt x="1883685" y="133470"/>
                  </a:lnTo>
                  <a:lnTo>
                    <a:pt x="1887608" y="137524"/>
                  </a:lnTo>
                  <a:lnTo>
                    <a:pt x="1887608" y="148100"/>
                  </a:lnTo>
                  <a:lnTo>
                    <a:pt x="1883257" y="151711"/>
                  </a:lnTo>
                  <a:close/>
                </a:path>
                <a:path w="2450465" h="556260">
                  <a:moveTo>
                    <a:pt x="1926736" y="151711"/>
                  </a:moveTo>
                  <a:lnTo>
                    <a:pt x="1920065" y="151711"/>
                  </a:lnTo>
                  <a:lnTo>
                    <a:pt x="1917890" y="150900"/>
                  </a:lnTo>
                  <a:lnTo>
                    <a:pt x="1916107" y="149095"/>
                  </a:lnTo>
                  <a:lnTo>
                    <a:pt x="1910543" y="143309"/>
                  </a:lnTo>
                  <a:lnTo>
                    <a:pt x="1914430" y="133470"/>
                  </a:lnTo>
                  <a:lnTo>
                    <a:pt x="1927199" y="133470"/>
                  </a:lnTo>
                  <a:lnTo>
                    <a:pt x="1931087" y="137524"/>
                  </a:lnTo>
                  <a:lnTo>
                    <a:pt x="1931087" y="148100"/>
                  </a:lnTo>
                  <a:lnTo>
                    <a:pt x="1926736" y="151711"/>
                  </a:lnTo>
                  <a:close/>
                </a:path>
                <a:path w="2450465" h="556260">
                  <a:moveTo>
                    <a:pt x="1795051" y="179091"/>
                  </a:moveTo>
                  <a:lnTo>
                    <a:pt x="1788595" y="179091"/>
                  </a:lnTo>
                  <a:lnTo>
                    <a:pt x="1789630" y="178648"/>
                  </a:lnTo>
                  <a:lnTo>
                    <a:pt x="1790735" y="178427"/>
                  </a:lnTo>
                  <a:lnTo>
                    <a:pt x="1792911" y="178427"/>
                  </a:lnTo>
                  <a:lnTo>
                    <a:pt x="1794017" y="178648"/>
                  </a:lnTo>
                  <a:lnTo>
                    <a:pt x="1795051" y="179091"/>
                  </a:lnTo>
                  <a:close/>
                </a:path>
                <a:path w="2450465" h="556260">
                  <a:moveTo>
                    <a:pt x="1739838" y="185097"/>
                  </a:moveTo>
                  <a:lnTo>
                    <a:pt x="1740980" y="181191"/>
                  </a:lnTo>
                  <a:lnTo>
                    <a:pt x="1744439" y="178427"/>
                  </a:lnTo>
                  <a:lnTo>
                    <a:pt x="1751037" y="178427"/>
                  </a:lnTo>
                  <a:lnTo>
                    <a:pt x="1753605" y="179791"/>
                  </a:lnTo>
                  <a:lnTo>
                    <a:pt x="1755282" y="182002"/>
                  </a:lnTo>
                  <a:lnTo>
                    <a:pt x="1750146" y="182812"/>
                  </a:lnTo>
                  <a:lnTo>
                    <a:pt x="1744974" y="183844"/>
                  </a:lnTo>
                  <a:lnTo>
                    <a:pt x="1739838" y="185097"/>
                  </a:lnTo>
                  <a:close/>
                </a:path>
                <a:path w="2450465" h="556260">
                  <a:moveTo>
                    <a:pt x="1843915" y="185355"/>
                  </a:moveTo>
                  <a:lnTo>
                    <a:pt x="1838780" y="184065"/>
                  </a:lnTo>
                  <a:lnTo>
                    <a:pt x="1833501" y="183033"/>
                  </a:lnTo>
                  <a:lnTo>
                    <a:pt x="1828258" y="182112"/>
                  </a:lnTo>
                  <a:lnTo>
                    <a:pt x="1829934" y="179791"/>
                  </a:lnTo>
                  <a:lnTo>
                    <a:pt x="1832502" y="178427"/>
                  </a:lnTo>
                  <a:lnTo>
                    <a:pt x="1839457" y="178427"/>
                  </a:lnTo>
                  <a:lnTo>
                    <a:pt x="1842917" y="181301"/>
                  </a:lnTo>
                  <a:lnTo>
                    <a:pt x="1843915" y="185355"/>
                  </a:lnTo>
                  <a:close/>
                </a:path>
                <a:path w="2450465" h="556260">
                  <a:moveTo>
                    <a:pt x="99882" y="196631"/>
                  </a:moveTo>
                  <a:lnTo>
                    <a:pt x="93212" y="196631"/>
                  </a:lnTo>
                  <a:lnTo>
                    <a:pt x="91036" y="195820"/>
                  </a:lnTo>
                  <a:lnTo>
                    <a:pt x="89253" y="194015"/>
                  </a:lnTo>
                  <a:lnTo>
                    <a:pt x="83689" y="188229"/>
                  </a:lnTo>
                  <a:lnTo>
                    <a:pt x="87576" y="178427"/>
                  </a:lnTo>
                  <a:lnTo>
                    <a:pt x="100345" y="178427"/>
                  </a:lnTo>
                  <a:lnTo>
                    <a:pt x="104233" y="182554"/>
                  </a:lnTo>
                  <a:lnTo>
                    <a:pt x="104233" y="193020"/>
                  </a:lnTo>
                  <a:lnTo>
                    <a:pt x="99882" y="196631"/>
                  </a:lnTo>
                  <a:close/>
                </a:path>
                <a:path w="2450465" h="556260">
                  <a:moveTo>
                    <a:pt x="143360" y="196631"/>
                  </a:moveTo>
                  <a:lnTo>
                    <a:pt x="136691" y="196631"/>
                  </a:lnTo>
                  <a:lnTo>
                    <a:pt x="134515" y="195820"/>
                  </a:lnTo>
                  <a:lnTo>
                    <a:pt x="132731" y="194015"/>
                  </a:lnTo>
                  <a:lnTo>
                    <a:pt x="127167" y="188229"/>
                  </a:lnTo>
                  <a:lnTo>
                    <a:pt x="131055" y="178427"/>
                  </a:lnTo>
                  <a:lnTo>
                    <a:pt x="143824" y="178427"/>
                  </a:lnTo>
                  <a:lnTo>
                    <a:pt x="147712" y="182554"/>
                  </a:lnTo>
                  <a:lnTo>
                    <a:pt x="147712" y="193020"/>
                  </a:lnTo>
                  <a:lnTo>
                    <a:pt x="143360" y="196631"/>
                  </a:lnTo>
                  <a:close/>
                </a:path>
                <a:path w="2450465" h="556260">
                  <a:moveTo>
                    <a:pt x="186946" y="196631"/>
                  </a:moveTo>
                  <a:lnTo>
                    <a:pt x="180241" y="196631"/>
                  </a:lnTo>
                  <a:lnTo>
                    <a:pt x="178029" y="195820"/>
                  </a:lnTo>
                  <a:lnTo>
                    <a:pt x="176210" y="194015"/>
                  </a:lnTo>
                  <a:lnTo>
                    <a:pt x="170646" y="188229"/>
                  </a:lnTo>
                  <a:lnTo>
                    <a:pt x="174676" y="178427"/>
                  </a:lnTo>
                  <a:lnTo>
                    <a:pt x="187303" y="178427"/>
                  </a:lnTo>
                  <a:lnTo>
                    <a:pt x="191190" y="182554"/>
                  </a:lnTo>
                  <a:lnTo>
                    <a:pt x="191333" y="187529"/>
                  </a:lnTo>
                  <a:lnTo>
                    <a:pt x="191333" y="193020"/>
                  </a:lnTo>
                  <a:lnTo>
                    <a:pt x="186946" y="196631"/>
                  </a:lnTo>
                  <a:close/>
                </a:path>
                <a:path w="2450465" h="556260">
                  <a:moveTo>
                    <a:pt x="230425" y="196631"/>
                  </a:moveTo>
                  <a:lnTo>
                    <a:pt x="223719" y="196631"/>
                  </a:lnTo>
                  <a:lnTo>
                    <a:pt x="221508" y="195820"/>
                  </a:lnTo>
                  <a:lnTo>
                    <a:pt x="219689" y="194015"/>
                  </a:lnTo>
                  <a:lnTo>
                    <a:pt x="214232" y="188229"/>
                  </a:lnTo>
                  <a:lnTo>
                    <a:pt x="218155" y="178427"/>
                  </a:lnTo>
                  <a:lnTo>
                    <a:pt x="230781" y="178427"/>
                  </a:lnTo>
                  <a:lnTo>
                    <a:pt x="234812" y="182554"/>
                  </a:lnTo>
                  <a:lnTo>
                    <a:pt x="234812" y="193020"/>
                  </a:lnTo>
                  <a:lnTo>
                    <a:pt x="230425" y="196631"/>
                  </a:lnTo>
                  <a:close/>
                </a:path>
                <a:path w="2450465" h="556260">
                  <a:moveTo>
                    <a:pt x="273904" y="196631"/>
                  </a:moveTo>
                  <a:lnTo>
                    <a:pt x="267198" y="196631"/>
                  </a:lnTo>
                  <a:lnTo>
                    <a:pt x="264987" y="195820"/>
                  </a:lnTo>
                  <a:lnTo>
                    <a:pt x="263203" y="194015"/>
                  </a:lnTo>
                  <a:lnTo>
                    <a:pt x="257710" y="188229"/>
                  </a:lnTo>
                  <a:lnTo>
                    <a:pt x="261634" y="178427"/>
                  </a:lnTo>
                  <a:lnTo>
                    <a:pt x="274367" y="178427"/>
                  </a:lnTo>
                  <a:lnTo>
                    <a:pt x="278291" y="182554"/>
                  </a:lnTo>
                  <a:lnTo>
                    <a:pt x="278291" y="193020"/>
                  </a:lnTo>
                  <a:lnTo>
                    <a:pt x="273904" y="196631"/>
                  </a:lnTo>
                  <a:close/>
                </a:path>
                <a:path w="2450465" h="556260">
                  <a:moveTo>
                    <a:pt x="317382" y="196631"/>
                  </a:moveTo>
                  <a:lnTo>
                    <a:pt x="310712" y="196631"/>
                  </a:lnTo>
                  <a:lnTo>
                    <a:pt x="308537" y="195820"/>
                  </a:lnTo>
                  <a:lnTo>
                    <a:pt x="301189" y="188229"/>
                  </a:lnTo>
                  <a:lnTo>
                    <a:pt x="305113" y="178427"/>
                  </a:lnTo>
                  <a:lnTo>
                    <a:pt x="317846" y="178427"/>
                  </a:lnTo>
                  <a:lnTo>
                    <a:pt x="321769" y="182554"/>
                  </a:lnTo>
                  <a:lnTo>
                    <a:pt x="321769" y="193020"/>
                  </a:lnTo>
                  <a:lnTo>
                    <a:pt x="317382" y="196631"/>
                  </a:lnTo>
                  <a:close/>
                </a:path>
                <a:path w="2450465" h="556260">
                  <a:moveTo>
                    <a:pt x="360861" y="196631"/>
                  </a:moveTo>
                  <a:lnTo>
                    <a:pt x="354191" y="196631"/>
                  </a:lnTo>
                  <a:lnTo>
                    <a:pt x="352015" y="195820"/>
                  </a:lnTo>
                  <a:lnTo>
                    <a:pt x="344668" y="188229"/>
                  </a:lnTo>
                  <a:lnTo>
                    <a:pt x="348591" y="178427"/>
                  </a:lnTo>
                  <a:lnTo>
                    <a:pt x="361324" y="178427"/>
                  </a:lnTo>
                  <a:lnTo>
                    <a:pt x="365248" y="182554"/>
                  </a:lnTo>
                  <a:lnTo>
                    <a:pt x="365248" y="193020"/>
                  </a:lnTo>
                  <a:lnTo>
                    <a:pt x="360861" y="196631"/>
                  </a:lnTo>
                  <a:close/>
                </a:path>
                <a:path w="2450465" h="556260">
                  <a:moveTo>
                    <a:pt x="404340" y="196631"/>
                  </a:moveTo>
                  <a:lnTo>
                    <a:pt x="397670" y="196631"/>
                  </a:lnTo>
                  <a:lnTo>
                    <a:pt x="395494" y="195820"/>
                  </a:lnTo>
                  <a:lnTo>
                    <a:pt x="388147" y="188229"/>
                  </a:lnTo>
                  <a:lnTo>
                    <a:pt x="392070" y="178427"/>
                  </a:lnTo>
                  <a:lnTo>
                    <a:pt x="404803" y="178427"/>
                  </a:lnTo>
                  <a:lnTo>
                    <a:pt x="408727" y="182554"/>
                  </a:lnTo>
                  <a:lnTo>
                    <a:pt x="408727" y="193020"/>
                  </a:lnTo>
                  <a:lnTo>
                    <a:pt x="404340" y="196631"/>
                  </a:lnTo>
                  <a:close/>
                </a:path>
                <a:path w="2450465" h="556260">
                  <a:moveTo>
                    <a:pt x="447890" y="196631"/>
                  </a:moveTo>
                  <a:lnTo>
                    <a:pt x="441220" y="196631"/>
                  </a:lnTo>
                  <a:lnTo>
                    <a:pt x="439008" y="195820"/>
                  </a:lnTo>
                  <a:lnTo>
                    <a:pt x="437225" y="194015"/>
                  </a:lnTo>
                  <a:lnTo>
                    <a:pt x="431625" y="188229"/>
                  </a:lnTo>
                  <a:lnTo>
                    <a:pt x="435549" y="178427"/>
                  </a:lnTo>
                  <a:lnTo>
                    <a:pt x="448282" y="178427"/>
                  </a:lnTo>
                  <a:lnTo>
                    <a:pt x="452205" y="182554"/>
                  </a:lnTo>
                  <a:lnTo>
                    <a:pt x="452205" y="193020"/>
                  </a:lnTo>
                  <a:lnTo>
                    <a:pt x="447890" y="196631"/>
                  </a:lnTo>
                  <a:close/>
                </a:path>
                <a:path w="2450465" h="556260">
                  <a:moveTo>
                    <a:pt x="491440" y="196631"/>
                  </a:moveTo>
                  <a:lnTo>
                    <a:pt x="484699" y="196631"/>
                  </a:lnTo>
                  <a:lnTo>
                    <a:pt x="482487" y="195820"/>
                  </a:lnTo>
                  <a:lnTo>
                    <a:pt x="480704" y="194015"/>
                  </a:lnTo>
                  <a:lnTo>
                    <a:pt x="475104" y="188229"/>
                  </a:lnTo>
                  <a:lnTo>
                    <a:pt x="479134" y="178427"/>
                  </a:lnTo>
                  <a:lnTo>
                    <a:pt x="491761" y="178427"/>
                  </a:lnTo>
                  <a:lnTo>
                    <a:pt x="495791" y="182554"/>
                  </a:lnTo>
                  <a:lnTo>
                    <a:pt x="495791" y="193020"/>
                  </a:lnTo>
                  <a:lnTo>
                    <a:pt x="491440" y="196631"/>
                  </a:lnTo>
                  <a:close/>
                </a:path>
                <a:path w="2450465" h="556260">
                  <a:moveTo>
                    <a:pt x="534918" y="196631"/>
                  </a:moveTo>
                  <a:lnTo>
                    <a:pt x="528177" y="196631"/>
                  </a:lnTo>
                  <a:lnTo>
                    <a:pt x="525966" y="195820"/>
                  </a:lnTo>
                  <a:lnTo>
                    <a:pt x="524182" y="194015"/>
                  </a:lnTo>
                  <a:lnTo>
                    <a:pt x="518690" y="188229"/>
                  </a:lnTo>
                  <a:lnTo>
                    <a:pt x="522613" y="178427"/>
                  </a:lnTo>
                  <a:lnTo>
                    <a:pt x="535239" y="178427"/>
                  </a:lnTo>
                  <a:lnTo>
                    <a:pt x="539270" y="182554"/>
                  </a:lnTo>
                  <a:lnTo>
                    <a:pt x="539270" y="193020"/>
                  </a:lnTo>
                  <a:lnTo>
                    <a:pt x="534918" y="196631"/>
                  </a:lnTo>
                  <a:close/>
                </a:path>
                <a:path w="2450465" h="556260">
                  <a:moveTo>
                    <a:pt x="578397" y="196631"/>
                  </a:moveTo>
                  <a:lnTo>
                    <a:pt x="571656" y="196631"/>
                  </a:lnTo>
                  <a:lnTo>
                    <a:pt x="569444" y="195820"/>
                  </a:lnTo>
                  <a:lnTo>
                    <a:pt x="567661" y="194015"/>
                  </a:lnTo>
                  <a:lnTo>
                    <a:pt x="562168" y="188229"/>
                  </a:lnTo>
                  <a:lnTo>
                    <a:pt x="566092" y="178427"/>
                  </a:lnTo>
                  <a:lnTo>
                    <a:pt x="578825" y="178427"/>
                  </a:lnTo>
                  <a:lnTo>
                    <a:pt x="582748" y="182554"/>
                  </a:lnTo>
                  <a:lnTo>
                    <a:pt x="582748" y="193020"/>
                  </a:lnTo>
                  <a:lnTo>
                    <a:pt x="578397" y="196631"/>
                  </a:lnTo>
                  <a:close/>
                </a:path>
                <a:path w="2450465" h="556260">
                  <a:moveTo>
                    <a:pt x="621876" y="196631"/>
                  </a:moveTo>
                  <a:lnTo>
                    <a:pt x="615206" y="196631"/>
                  </a:lnTo>
                  <a:lnTo>
                    <a:pt x="613030" y="195820"/>
                  </a:lnTo>
                  <a:lnTo>
                    <a:pt x="611247" y="194015"/>
                  </a:lnTo>
                  <a:lnTo>
                    <a:pt x="605683" y="188229"/>
                  </a:lnTo>
                  <a:lnTo>
                    <a:pt x="609570" y="178427"/>
                  </a:lnTo>
                  <a:lnTo>
                    <a:pt x="622304" y="178427"/>
                  </a:lnTo>
                  <a:lnTo>
                    <a:pt x="626227" y="182554"/>
                  </a:lnTo>
                  <a:lnTo>
                    <a:pt x="626227" y="193020"/>
                  </a:lnTo>
                  <a:lnTo>
                    <a:pt x="621876" y="196631"/>
                  </a:lnTo>
                  <a:close/>
                </a:path>
                <a:path w="2450465" h="556260">
                  <a:moveTo>
                    <a:pt x="665355" y="196631"/>
                  </a:moveTo>
                  <a:lnTo>
                    <a:pt x="658685" y="196631"/>
                  </a:lnTo>
                  <a:lnTo>
                    <a:pt x="656509" y="195820"/>
                  </a:lnTo>
                  <a:lnTo>
                    <a:pt x="654726" y="194015"/>
                  </a:lnTo>
                  <a:lnTo>
                    <a:pt x="649161" y="188229"/>
                  </a:lnTo>
                  <a:lnTo>
                    <a:pt x="653049" y="178427"/>
                  </a:lnTo>
                  <a:lnTo>
                    <a:pt x="665818" y="178427"/>
                  </a:lnTo>
                  <a:lnTo>
                    <a:pt x="669706" y="182554"/>
                  </a:lnTo>
                  <a:lnTo>
                    <a:pt x="669706" y="193020"/>
                  </a:lnTo>
                  <a:lnTo>
                    <a:pt x="665355" y="196631"/>
                  </a:lnTo>
                  <a:close/>
                </a:path>
                <a:path w="2450465" h="556260">
                  <a:moveTo>
                    <a:pt x="708833" y="196631"/>
                  </a:moveTo>
                  <a:lnTo>
                    <a:pt x="702163" y="196631"/>
                  </a:lnTo>
                  <a:lnTo>
                    <a:pt x="699987" y="195820"/>
                  </a:lnTo>
                  <a:lnTo>
                    <a:pt x="698204" y="194015"/>
                  </a:lnTo>
                  <a:lnTo>
                    <a:pt x="692640" y="188229"/>
                  </a:lnTo>
                  <a:lnTo>
                    <a:pt x="696528" y="178427"/>
                  </a:lnTo>
                  <a:lnTo>
                    <a:pt x="709297" y="178427"/>
                  </a:lnTo>
                  <a:lnTo>
                    <a:pt x="713185" y="182554"/>
                  </a:lnTo>
                  <a:lnTo>
                    <a:pt x="713185" y="193020"/>
                  </a:lnTo>
                  <a:lnTo>
                    <a:pt x="708833" y="196631"/>
                  </a:lnTo>
                  <a:close/>
                </a:path>
                <a:path w="2450465" h="556260">
                  <a:moveTo>
                    <a:pt x="752347" y="196631"/>
                  </a:moveTo>
                  <a:lnTo>
                    <a:pt x="745678" y="196631"/>
                  </a:lnTo>
                  <a:lnTo>
                    <a:pt x="743502" y="195820"/>
                  </a:lnTo>
                  <a:lnTo>
                    <a:pt x="741683" y="194015"/>
                  </a:lnTo>
                  <a:lnTo>
                    <a:pt x="736119" y="188229"/>
                  </a:lnTo>
                  <a:lnTo>
                    <a:pt x="740006" y="178427"/>
                  </a:lnTo>
                  <a:lnTo>
                    <a:pt x="752775" y="178427"/>
                  </a:lnTo>
                  <a:lnTo>
                    <a:pt x="756663" y="182554"/>
                  </a:lnTo>
                  <a:lnTo>
                    <a:pt x="756663" y="193020"/>
                  </a:lnTo>
                  <a:lnTo>
                    <a:pt x="752347" y="196631"/>
                  </a:lnTo>
                  <a:close/>
                </a:path>
                <a:path w="2450465" h="556260">
                  <a:moveTo>
                    <a:pt x="795897" y="196631"/>
                  </a:moveTo>
                  <a:lnTo>
                    <a:pt x="789192" y="196631"/>
                  </a:lnTo>
                  <a:lnTo>
                    <a:pt x="786980" y="195820"/>
                  </a:lnTo>
                  <a:lnTo>
                    <a:pt x="785162" y="194015"/>
                  </a:lnTo>
                  <a:lnTo>
                    <a:pt x="779705" y="188229"/>
                  </a:lnTo>
                  <a:lnTo>
                    <a:pt x="783628" y="178427"/>
                  </a:lnTo>
                  <a:lnTo>
                    <a:pt x="796254" y="178427"/>
                  </a:lnTo>
                  <a:lnTo>
                    <a:pt x="800249" y="182554"/>
                  </a:lnTo>
                  <a:lnTo>
                    <a:pt x="800249" y="193020"/>
                  </a:lnTo>
                  <a:lnTo>
                    <a:pt x="795897" y="196631"/>
                  </a:lnTo>
                  <a:close/>
                </a:path>
                <a:path w="2450465" h="556260">
                  <a:moveTo>
                    <a:pt x="839376" y="196631"/>
                  </a:moveTo>
                  <a:lnTo>
                    <a:pt x="832671" y="196631"/>
                  </a:lnTo>
                  <a:lnTo>
                    <a:pt x="830459" y="195820"/>
                  </a:lnTo>
                  <a:lnTo>
                    <a:pt x="828640" y="194015"/>
                  </a:lnTo>
                  <a:lnTo>
                    <a:pt x="823183" y="188229"/>
                  </a:lnTo>
                  <a:lnTo>
                    <a:pt x="827107" y="178427"/>
                  </a:lnTo>
                  <a:lnTo>
                    <a:pt x="839733" y="178427"/>
                  </a:lnTo>
                  <a:lnTo>
                    <a:pt x="843763" y="182554"/>
                  </a:lnTo>
                  <a:lnTo>
                    <a:pt x="843763" y="193020"/>
                  </a:lnTo>
                  <a:lnTo>
                    <a:pt x="839376" y="196631"/>
                  </a:lnTo>
                  <a:close/>
                </a:path>
                <a:path w="2450465" h="556260">
                  <a:moveTo>
                    <a:pt x="882855" y="196631"/>
                  </a:moveTo>
                  <a:lnTo>
                    <a:pt x="876149" y="196631"/>
                  </a:lnTo>
                  <a:lnTo>
                    <a:pt x="873938" y="195820"/>
                  </a:lnTo>
                  <a:lnTo>
                    <a:pt x="872155" y="194015"/>
                  </a:lnTo>
                  <a:lnTo>
                    <a:pt x="866662" y="188229"/>
                  </a:lnTo>
                  <a:lnTo>
                    <a:pt x="870585" y="178427"/>
                  </a:lnTo>
                  <a:lnTo>
                    <a:pt x="883319" y="178427"/>
                  </a:lnTo>
                  <a:lnTo>
                    <a:pt x="887242" y="182554"/>
                  </a:lnTo>
                  <a:lnTo>
                    <a:pt x="887242" y="193020"/>
                  </a:lnTo>
                  <a:lnTo>
                    <a:pt x="882855" y="196631"/>
                  </a:lnTo>
                  <a:close/>
                </a:path>
                <a:path w="2450465" h="556260">
                  <a:moveTo>
                    <a:pt x="926333" y="196631"/>
                  </a:moveTo>
                  <a:lnTo>
                    <a:pt x="919664" y="196631"/>
                  </a:lnTo>
                  <a:lnTo>
                    <a:pt x="917488" y="195820"/>
                  </a:lnTo>
                  <a:lnTo>
                    <a:pt x="910140" y="188229"/>
                  </a:lnTo>
                  <a:lnTo>
                    <a:pt x="914064" y="178427"/>
                  </a:lnTo>
                  <a:lnTo>
                    <a:pt x="926797" y="178427"/>
                  </a:lnTo>
                  <a:lnTo>
                    <a:pt x="930721" y="182554"/>
                  </a:lnTo>
                  <a:lnTo>
                    <a:pt x="930721" y="193020"/>
                  </a:lnTo>
                  <a:lnTo>
                    <a:pt x="926333" y="196631"/>
                  </a:lnTo>
                  <a:close/>
                </a:path>
                <a:path w="2450465" h="556260">
                  <a:moveTo>
                    <a:pt x="969812" y="196631"/>
                  </a:moveTo>
                  <a:lnTo>
                    <a:pt x="963142" y="196631"/>
                  </a:lnTo>
                  <a:lnTo>
                    <a:pt x="960966" y="195820"/>
                  </a:lnTo>
                  <a:lnTo>
                    <a:pt x="953620" y="188229"/>
                  </a:lnTo>
                  <a:lnTo>
                    <a:pt x="957543" y="178427"/>
                  </a:lnTo>
                  <a:lnTo>
                    <a:pt x="970276" y="178427"/>
                  </a:lnTo>
                  <a:lnTo>
                    <a:pt x="974199" y="182554"/>
                  </a:lnTo>
                  <a:lnTo>
                    <a:pt x="974199" y="193020"/>
                  </a:lnTo>
                  <a:lnTo>
                    <a:pt x="969812" y="196631"/>
                  </a:lnTo>
                  <a:close/>
                </a:path>
                <a:path w="2450465" h="556260">
                  <a:moveTo>
                    <a:pt x="1013290" y="196631"/>
                  </a:moveTo>
                  <a:lnTo>
                    <a:pt x="1006621" y="196631"/>
                  </a:lnTo>
                  <a:lnTo>
                    <a:pt x="1004445" y="195820"/>
                  </a:lnTo>
                  <a:lnTo>
                    <a:pt x="997097" y="188229"/>
                  </a:lnTo>
                  <a:lnTo>
                    <a:pt x="1001021" y="178427"/>
                  </a:lnTo>
                  <a:lnTo>
                    <a:pt x="1013755" y="178427"/>
                  </a:lnTo>
                  <a:lnTo>
                    <a:pt x="1017678" y="182554"/>
                  </a:lnTo>
                  <a:lnTo>
                    <a:pt x="1017678" y="193020"/>
                  </a:lnTo>
                  <a:lnTo>
                    <a:pt x="1013290" y="196631"/>
                  </a:lnTo>
                  <a:close/>
                </a:path>
                <a:path w="2450465" h="556260">
                  <a:moveTo>
                    <a:pt x="1056841" y="196631"/>
                  </a:moveTo>
                  <a:lnTo>
                    <a:pt x="1050171" y="196631"/>
                  </a:lnTo>
                  <a:lnTo>
                    <a:pt x="1047960" y="195820"/>
                  </a:lnTo>
                  <a:lnTo>
                    <a:pt x="1046176" y="194015"/>
                  </a:lnTo>
                  <a:lnTo>
                    <a:pt x="1040576" y="188229"/>
                  </a:lnTo>
                  <a:lnTo>
                    <a:pt x="1044500" y="178427"/>
                  </a:lnTo>
                  <a:lnTo>
                    <a:pt x="1057233" y="178427"/>
                  </a:lnTo>
                  <a:lnTo>
                    <a:pt x="1061157" y="182554"/>
                  </a:lnTo>
                  <a:lnTo>
                    <a:pt x="1061157" y="193020"/>
                  </a:lnTo>
                  <a:lnTo>
                    <a:pt x="1056841" y="196631"/>
                  </a:lnTo>
                  <a:close/>
                </a:path>
                <a:path w="2450465" h="556260">
                  <a:moveTo>
                    <a:pt x="1100355" y="196631"/>
                  </a:moveTo>
                  <a:lnTo>
                    <a:pt x="1093650" y="196631"/>
                  </a:lnTo>
                  <a:lnTo>
                    <a:pt x="1091438" y="195820"/>
                  </a:lnTo>
                  <a:lnTo>
                    <a:pt x="1089655" y="194015"/>
                  </a:lnTo>
                  <a:lnTo>
                    <a:pt x="1084162" y="188229"/>
                  </a:lnTo>
                  <a:lnTo>
                    <a:pt x="1088086" y="178427"/>
                  </a:lnTo>
                  <a:lnTo>
                    <a:pt x="1100712" y="178427"/>
                  </a:lnTo>
                  <a:lnTo>
                    <a:pt x="1104742" y="182554"/>
                  </a:lnTo>
                  <a:lnTo>
                    <a:pt x="1104742" y="193020"/>
                  </a:lnTo>
                  <a:lnTo>
                    <a:pt x="1100355" y="196631"/>
                  </a:lnTo>
                  <a:close/>
                </a:path>
                <a:path w="2450465" h="556260">
                  <a:moveTo>
                    <a:pt x="1143870" y="196631"/>
                  </a:moveTo>
                  <a:lnTo>
                    <a:pt x="1137129" y="196631"/>
                  </a:lnTo>
                  <a:lnTo>
                    <a:pt x="1134917" y="195820"/>
                  </a:lnTo>
                  <a:lnTo>
                    <a:pt x="1133133" y="194015"/>
                  </a:lnTo>
                  <a:lnTo>
                    <a:pt x="1127640" y="188229"/>
                  </a:lnTo>
                  <a:lnTo>
                    <a:pt x="1131564" y="178427"/>
                  </a:lnTo>
                  <a:lnTo>
                    <a:pt x="1144190" y="178427"/>
                  </a:lnTo>
                  <a:lnTo>
                    <a:pt x="1148221" y="182554"/>
                  </a:lnTo>
                  <a:lnTo>
                    <a:pt x="1148221" y="193020"/>
                  </a:lnTo>
                  <a:lnTo>
                    <a:pt x="1143870" y="196631"/>
                  </a:lnTo>
                  <a:close/>
                </a:path>
                <a:path w="2450465" h="556260">
                  <a:moveTo>
                    <a:pt x="1187348" y="196631"/>
                  </a:moveTo>
                  <a:lnTo>
                    <a:pt x="1180607" y="196631"/>
                  </a:lnTo>
                  <a:lnTo>
                    <a:pt x="1178396" y="195820"/>
                  </a:lnTo>
                  <a:lnTo>
                    <a:pt x="1176612" y="194015"/>
                  </a:lnTo>
                  <a:lnTo>
                    <a:pt x="1171120" y="188229"/>
                  </a:lnTo>
                  <a:lnTo>
                    <a:pt x="1175043" y="178427"/>
                  </a:lnTo>
                  <a:lnTo>
                    <a:pt x="1187776" y="178427"/>
                  </a:lnTo>
                  <a:lnTo>
                    <a:pt x="1191700" y="182554"/>
                  </a:lnTo>
                  <a:lnTo>
                    <a:pt x="1191700" y="193020"/>
                  </a:lnTo>
                  <a:lnTo>
                    <a:pt x="1187348" y="196631"/>
                  </a:lnTo>
                  <a:close/>
                </a:path>
                <a:path w="2450465" h="556260">
                  <a:moveTo>
                    <a:pt x="1230827" y="196631"/>
                  </a:moveTo>
                  <a:lnTo>
                    <a:pt x="1224157" y="196631"/>
                  </a:lnTo>
                  <a:lnTo>
                    <a:pt x="1221981" y="195820"/>
                  </a:lnTo>
                  <a:lnTo>
                    <a:pt x="1220198" y="194015"/>
                  </a:lnTo>
                  <a:lnTo>
                    <a:pt x="1214634" y="188229"/>
                  </a:lnTo>
                  <a:lnTo>
                    <a:pt x="1218522" y="178427"/>
                  </a:lnTo>
                  <a:lnTo>
                    <a:pt x="1231255" y="178427"/>
                  </a:lnTo>
                  <a:lnTo>
                    <a:pt x="1235179" y="182554"/>
                  </a:lnTo>
                  <a:lnTo>
                    <a:pt x="1235179" y="193020"/>
                  </a:lnTo>
                  <a:lnTo>
                    <a:pt x="1230827" y="196631"/>
                  </a:lnTo>
                  <a:close/>
                </a:path>
                <a:path w="2450465" h="556260">
                  <a:moveTo>
                    <a:pt x="1274305" y="196631"/>
                  </a:moveTo>
                  <a:lnTo>
                    <a:pt x="1267636" y="196631"/>
                  </a:lnTo>
                  <a:lnTo>
                    <a:pt x="1265460" y="195820"/>
                  </a:lnTo>
                  <a:lnTo>
                    <a:pt x="1263676" y="194015"/>
                  </a:lnTo>
                  <a:lnTo>
                    <a:pt x="1258112" y="188229"/>
                  </a:lnTo>
                  <a:lnTo>
                    <a:pt x="1262001" y="178427"/>
                  </a:lnTo>
                  <a:lnTo>
                    <a:pt x="1274770" y="178427"/>
                  </a:lnTo>
                  <a:lnTo>
                    <a:pt x="1278657" y="182554"/>
                  </a:lnTo>
                  <a:lnTo>
                    <a:pt x="1278657" y="193020"/>
                  </a:lnTo>
                  <a:lnTo>
                    <a:pt x="1274305" y="196631"/>
                  </a:lnTo>
                  <a:close/>
                </a:path>
                <a:path w="2450465" h="556260">
                  <a:moveTo>
                    <a:pt x="1317784" y="196631"/>
                  </a:moveTo>
                  <a:lnTo>
                    <a:pt x="1311115" y="196631"/>
                  </a:lnTo>
                  <a:lnTo>
                    <a:pt x="1308939" y="195820"/>
                  </a:lnTo>
                  <a:lnTo>
                    <a:pt x="1307155" y="194015"/>
                  </a:lnTo>
                  <a:lnTo>
                    <a:pt x="1301591" y="188229"/>
                  </a:lnTo>
                  <a:lnTo>
                    <a:pt x="1305479" y="178427"/>
                  </a:lnTo>
                  <a:lnTo>
                    <a:pt x="1318248" y="178427"/>
                  </a:lnTo>
                  <a:lnTo>
                    <a:pt x="1322136" y="182554"/>
                  </a:lnTo>
                  <a:lnTo>
                    <a:pt x="1322136" y="193020"/>
                  </a:lnTo>
                  <a:lnTo>
                    <a:pt x="1317784" y="196631"/>
                  </a:lnTo>
                  <a:close/>
                </a:path>
                <a:path w="2450465" h="556260">
                  <a:moveTo>
                    <a:pt x="1361298" y="196631"/>
                  </a:moveTo>
                  <a:lnTo>
                    <a:pt x="1354629" y="196631"/>
                  </a:lnTo>
                  <a:lnTo>
                    <a:pt x="1352453" y="195820"/>
                  </a:lnTo>
                  <a:lnTo>
                    <a:pt x="1350634" y="194015"/>
                  </a:lnTo>
                  <a:lnTo>
                    <a:pt x="1345070" y="188229"/>
                  </a:lnTo>
                  <a:lnTo>
                    <a:pt x="1349065" y="178427"/>
                  </a:lnTo>
                  <a:lnTo>
                    <a:pt x="1361726" y="178427"/>
                  </a:lnTo>
                  <a:lnTo>
                    <a:pt x="1365615" y="182554"/>
                  </a:lnTo>
                  <a:lnTo>
                    <a:pt x="1365615" y="193020"/>
                  </a:lnTo>
                  <a:lnTo>
                    <a:pt x="1361298" y="196631"/>
                  </a:lnTo>
                  <a:close/>
                </a:path>
                <a:path w="2450465" h="556260">
                  <a:moveTo>
                    <a:pt x="1404848" y="196631"/>
                  </a:moveTo>
                  <a:lnTo>
                    <a:pt x="1398143" y="196631"/>
                  </a:lnTo>
                  <a:lnTo>
                    <a:pt x="1395932" y="195820"/>
                  </a:lnTo>
                  <a:lnTo>
                    <a:pt x="1394113" y="194015"/>
                  </a:lnTo>
                  <a:lnTo>
                    <a:pt x="1388655" y="188229"/>
                  </a:lnTo>
                  <a:lnTo>
                    <a:pt x="1392579" y="178427"/>
                  </a:lnTo>
                  <a:lnTo>
                    <a:pt x="1405205" y="178427"/>
                  </a:lnTo>
                  <a:lnTo>
                    <a:pt x="1409200" y="182554"/>
                  </a:lnTo>
                  <a:lnTo>
                    <a:pt x="1409200" y="193020"/>
                  </a:lnTo>
                  <a:lnTo>
                    <a:pt x="1404848" y="196631"/>
                  </a:lnTo>
                  <a:close/>
                </a:path>
                <a:path w="2450465" h="556260">
                  <a:moveTo>
                    <a:pt x="1448327" y="196631"/>
                  </a:moveTo>
                  <a:lnTo>
                    <a:pt x="1441622" y="196631"/>
                  </a:lnTo>
                  <a:lnTo>
                    <a:pt x="1439411" y="195820"/>
                  </a:lnTo>
                  <a:lnTo>
                    <a:pt x="1437591" y="194015"/>
                  </a:lnTo>
                  <a:lnTo>
                    <a:pt x="1432134" y="188229"/>
                  </a:lnTo>
                  <a:lnTo>
                    <a:pt x="1436058" y="178427"/>
                  </a:lnTo>
                  <a:lnTo>
                    <a:pt x="1448684" y="178427"/>
                  </a:lnTo>
                  <a:lnTo>
                    <a:pt x="1452715" y="182554"/>
                  </a:lnTo>
                  <a:lnTo>
                    <a:pt x="1452715" y="193020"/>
                  </a:lnTo>
                  <a:lnTo>
                    <a:pt x="1448327" y="196631"/>
                  </a:lnTo>
                  <a:close/>
                </a:path>
                <a:path w="2450465" h="556260">
                  <a:moveTo>
                    <a:pt x="1491806" y="196631"/>
                  </a:moveTo>
                  <a:lnTo>
                    <a:pt x="1485101" y="196631"/>
                  </a:lnTo>
                  <a:lnTo>
                    <a:pt x="1482889" y="195820"/>
                  </a:lnTo>
                  <a:lnTo>
                    <a:pt x="1481106" y="194015"/>
                  </a:lnTo>
                  <a:lnTo>
                    <a:pt x="1475613" y="188229"/>
                  </a:lnTo>
                  <a:lnTo>
                    <a:pt x="1479537" y="178427"/>
                  </a:lnTo>
                  <a:lnTo>
                    <a:pt x="1492270" y="178427"/>
                  </a:lnTo>
                  <a:lnTo>
                    <a:pt x="1496193" y="182554"/>
                  </a:lnTo>
                  <a:lnTo>
                    <a:pt x="1496193" y="193020"/>
                  </a:lnTo>
                  <a:lnTo>
                    <a:pt x="1491806" y="196631"/>
                  </a:lnTo>
                  <a:close/>
                </a:path>
                <a:path w="2450465" h="556260">
                  <a:moveTo>
                    <a:pt x="1535285" y="196631"/>
                  </a:moveTo>
                  <a:lnTo>
                    <a:pt x="1528615" y="196631"/>
                  </a:lnTo>
                  <a:lnTo>
                    <a:pt x="1526439" y="195820"/>
                  </a:lnTo>
                  <a:lnTo>
                    <a:pt x="1519092" y="188229"/>
                  </a:lnTo>
                  <a:lnTo>
                    <a:pt x="1523015" y="178427"/>
                  </a:lnTo>
                  <a:lnTo>
                    <a:pt x="1535748" y="178427"/>
                  </a:lnTo>
                  <a:lnTo>
                    <a:pt x="1539672" y="182554"/>
                  </a:lnTo>
                  <a:lnTo>
                    <a:pt x="1539672" y="193020"/>
                  </a:lnTo>
                  <a:lnTo>
                    <a:pt x="1535285" y="196631"/>
                  </a:lnTo>
                  <a:close/>
                </a:path>
                <a:path w="2450465" h="556260">
                  <a:moveTo>
                    <a:pt x="1578763" y="196631"/>
                  </a:moveTo>
                  <a:lnTo>
                    <a:pt x="1572094" y="196631"/>
                  </a:lnTo>
                  <a:lnTo>
                    <a:pt x="1569918" y="195820"/>
                  </a:lnTo>
                  <a:lnTo>
                    <a:pt x="1562570" y="188229"/>
                  </a:lnTo>
                  <a:lnTo>
                    <a:pt x="1566494" y="178427"/>
                  </a:lnTo>
                  <a:lnTo>
                    <a:pt x="1579227" y="178427"/>
                  </a:lnTo>
                  <a:lnTo>
                    <a:pt x="1583151" y="182554"/>
                  </a:lnTo>
                  <a:lnTo>
                    <a:pt x="1583151" y="193020"/>
                  </a:lnTo>
                  <a:lnTo>
                    <a:pt x="1578763" y="196631"/>
                  </a:lnTo>
                  <a:close/>
                </a:path>
                <a:path w="2450465" h="556260">
                  <a:moveTo>
                    <a:pt x="1622242" y="196631"/>
                  </a:moveTo>
                  <a:lnTo>
                    <a:pt x="1615572" y="196631"/>
                  </a:lnTo>
                  <a:lnTo>
                    <a:pt x="1613397" y="195820"/>
                  </a:lnTo>
                  <a:lnTo>
                    <a:pt x="1606049" y="188229"/>
                  </a:lnTo>
                  <a:lnTo>
                    <a:pt x="1609972" y="178427"/>
                  </a:lnTo>
                  <a:lnTo>
                    <a:pt x="1622706" y="178427"/>
                  </a:lnTo>
                  <a:lnTo>
                    <a:pt x="1626630" y="182554"/>
                  </a:lnTo>
                  <a:lnTo>
                    <a:pt x="1626630" y="193020"/>
                  </a:lnTo>
                  <a:lnTo>
                    <a:pt x="1622242" y="196631"/>
                  </a:lnTo>
                  <a:close/>
                </a:path>
                <a:path w="2450465" h="556260">
                  <a:moveTo>
                    <a:pt x="1665792" y="196631"/>
                  </a:moveTo>
                  <a:lnTo>
                    <a:pt x="1659122" y="196631"/>
                  </a:lnTo>
                  <a:lnTo>
                    <a:pt x="1656911" y="195820"/>
                  </a:lnTo>
                  <a:lnTo>
                    <a:pt x="1655127" y="194015"/>
                  </a:lnTo>
                  <a:lnTo>
                    <a:pt x="1649528" y="188229"/>
                  </a:lnTo>
                  <a:lnTo>
                    <a:pt x="1653558" y="178427"/>
                  </a:lnTo>
                  <a:lnTo>
                    <a:pt x="1666184" y="178427"/>
                  </a:lnTo>
                  <a:lnTo>
                    <a:pt x="1670108" y="182554"/>
                  </a:lnTo>
                  <a:lnTo>
                    <a:pt x="1670108" y="193020"/>
                  </a:lnTo>
                  <a:lnTo>
                    <a:pt x="1665792" y="196631"/>
                  </a:lnTo>
                  <a:close/>
                </a:path>
                <a:path w="2450465" h="556260">
                  <a:moveTo>
                    <a:pt x="1883257" y="196631"/>
                  </a:moveTo>
                  <a:lnTo>
                    <a:pt x="1876587" y="196631"/>
                  </a:lnTo>
                  <a:lnTo>
                    <a:pt x="1874412" y="195820"/>
                  </a:lnTo>
                  <a:lnTo>
                    <a:pt x="1872628" y="194015"/>
                  </a:lnTo>
                  <a:lnTo>
                    <a:pt x="1867064" y="188229"/>
                  </a:lnTo>
                  <a:lnTo>
                    <a:pt x="1870951" y="178427"/>
                  </a:lnTo>
                  <a:lnTo>
                    <a:pt x="1883685" y="178427"/>
                  </a:lnTo>
                  <a:lnTo>
                    <a:pt x="1887608" y="182554"/>
                  </a:lnTo>
                  <a:lnTo>
                    <a:pt x="1887608" y="193020"/>
                  </a:lnTo>
                  <a:lnTo>
                    <a:pt x="1883257" y="196631"/>
                  </a:lnTo>
                  <a:close/>
                </a:path>
                <a:path w="2450465" h="556260">
                  <a:moveTo>
                    <a:pt x="1926736" y="196631"/>
                  </a:moveTo>
                  <a:lnTo>
                    <a:pt x="1920065" y="196631"/>
                  </a:lnTo>
                  <a:lnTo>
                    <a:pt x="1917890" y="195820"/>
                  </a:lnTo>
                  <a:lnTo>
                    <a:pt x="1916107" y="194015"/>
                  </a:lnTo>
                  <a:lnTo>
                    <a:pt x="1910543" y="188229"/>
                  </a:lnTo>
                  <a:lnTo>
                    <a:pt x="1914430" y="178427"/>
                  </a:lnTo>
                  <a:lnTo>
                    <a:pt x="1927199" y="178427"/>
                  </a:lnTo>
                  <a:lnTo>
                    <a:pt x="1931087" y="182554"/>
                  </a:lnTo>
                  <a:lnTo>
                    <a:pt x="1931087" y="193020"/>
                  </a:lnTo>
                  <a:lnTo>
                    <a:pt x="1926736" y="196631"/>
                  </a:lnTo>
                  <a:close/>
                </a:path>
                <a:path w="2450465" h="556260">
                  <a:moveTo>
                    <a:pt x="1970250" y="196631"/>
                  </a:moveTo>
                  <a:lnTo>
                    <a:pt x="1963580" y="196631"/>
                  </a:lnTo>
                  <a:lnTo>
                    <a:pt x="1961405" y="195820"/>
                  </a:lnTo>
                  <a:lnTo>
                    <a:pt x="1959585" y="194015"/>
                  </a:lnTo>
                  <a:lnTo>
                    <a:pt x="1954021" y="188229"/>
                  </a:lnTo>
                  <a:lnTo>
                    <a:pt x="1958016" y="178427"/>
                  </a:lnTo>
                  <a:lnTo>
                    <a:pt x="1970678" y="178427"/>
                  </a:lnTo>
                  <a:lnTo>
                    <a:pt x="1974565" y="182554"/>
                  </a:lnTo>
                  <a:lnTo>
                    <a:pt x="1974565" y="193020"/>
                  </a:lnTo>
                  <a:lnTo>
                    <a:pt x="1970250" y="196631"/>
                  </a:lnTo>
                  <a:close/>
                </a:path>
                <a:path w="2450465" h="556260">
                  <a:moveTo>
                    <a:pt x="2013800" y="196631"/>
                  </a:moveTo>
                  <a:lnTo>
                    <a:pt x="2007095" y="196631"/>
                  </a:lnTo>
                  <a:lnTo>
                    <a:pt x="2004883" y="195820"/>
                  </a:lnTo>
                  <a:lnTo>
                    <a:pt x="2003064" y="194015"/>
                  </a:lnTo>
                  <a:lnTo>
                    <a:pt x="1997607" y="188229"/>
                  </a:lnTo>
                  <a:lnTo>
                    <a:pt x="2001530" y="178427"/>
                  </a:lnTo>
                  <a:lnTo>
                    <a:pt x="2014157" y="178427"/>
                  </a:lnTo>
                  <a:lnTo>
                    <a:pt x="2018151" y="182554"/>
                  </a:lnTo>
                  <a:lnTo>
                    <a:pt x="2018151" y="193020"/>
                  </a:lnTo>
                  <a:lnTo>
                    <a:pt x="2013800" y="196631"/>
                  </a:lnTo>
                  <a:close/>
                </a:path>
                <a:path w="2450465" h="556260">
                  <a:moveTo>
                    <a:pt x="2057279" y="196631"/>
                  </a:moveTo>
                  <a:lnTo>
                    <a:pt x="2050573" y="196631"/>
                  </a:lnTo>
                  <a:lnTo>
                    <a:pt x="2048362" y="195820"/>
                  </a:lnTo>
                  <a:lnTo>
                    <a:pt x="2046543" y="194015"/>
                  </a:lnTo>
                  <a:lnTo>
                    <a:pt x="2041086" y="188229"/>
                  </a:lnTo>
                  <a:lnTo>
                    <a:pt x="2045009" y="178427"/>
                  </a:lnTo>
                  <a:lnTo>
                    <a:pt x="2057635" y="178427"/>
                  </a:lnTo>
                  <a:lnTo>
                    <a:pt x="2061665" y="182554"/>
                  </a:lnTo>
                  <a:lnTo>
                    <a:pt x="2061665" y="193020"/>
                  </a:lnTo>
                  <a:lnTo>
                    <a:pt x="2057279" y="196631"/>
                  </a:lnTo>
                  <a:close/>
                </a:path>
                <a:path w="2450465" h="556260">
                  <a:moveTo>
                    <a:pt x="2100757" y="196631"/>
                  </a:moveTo>
                  <a:lnTo>
                    <a:pt x="2094051" y="196631"/>
                  </a:lnTo>
                  <a:lnTo>
                    <a:pt x="2091840" y="195820"/>
                  </a:lnTo>
                  <a:lnTo>
                    <a:pt x="2090057" y="194015"/>
                  </a:lnTo>
                  <a:lnTo>
                    <a:pt x="2084564" y="188229"/>
                  </a:lnTo>
                  <a:lnTo>
                    <a:pt x="2088487" y="178427"/>
                  </a:lnTo>
                  <a:lnTo>
                    <a:pt x="2101221" y="178427"/>
                  </a:lnTo>
                  <a:lnTo>
                    <a:pt x="2105145" y="182554"/>
                  </a:lnTo>
                  <a:lnTo>
                    <a:pt x="2105145" y="193020"/>
                  </a:lnTo>
                  <a:lnTo>
                    <a:pt x="2100757" y="196631"/>
                  </a:lnTo>
                  <a:close/>
                </a:path>
                <a:path w="2450465" h="556260">
                  <a:moveTo>
                    <a:pt x="2144236" y="196631"/>
                  </a:moveTo>
                  <a:lnTo>
                    <a:pt x="2137566" y="196631"/>
                  </a:lnTo>
                  <a:lnTo>
                    <a:pt x="2135390" y="195820"/>
                  </a:lnTo>
                  <a:lnTo>
                    <a:pt x="2128043" y="188229"/>
                  </a:lnTo>
                  <a:lnTo>
                    <a:pt x="2131966" y="178427"/>
                  </a:lnTo>
                  <a:lnTo>
                    <a:pt x="2144700" y="178427"/>
                  </a:lnTo>
                  <a:lnTo>
                    <a:pt x="2148623" y="182554"/>
                  </a:lnTo>
                  <a:lnTo>
                    <a:pt x="2148623" y="193020"/>
                  </a:lnTo>
                  <a:lnTo>
                    <a:pt x="2144236" y="196631"/>
                  </a:lnTo>
                  <a:close/>
                </a:path>
                <a:path w="2450465" h="556260">
                  <a:moveTo>
                    <a:pt x="2187715" y="196631"/>
                  </a:moveTo>
                  <a:lnTo>
                    <a:pt x="2181045" y="196631"/>
                  </a:lnTo>
                  <a:lnTo>
                    <a:pt x="2178870" y="195820"/>
                  </a:lnTo>
                  <a:lnTo>
                    <a:pt x="2171522" y="188229"/>
                  </a:lnTo>
                  <a:lnTo>
                    <a:pt x="2175445" y="178427"/>
                  </a:lnTo>
                  <a:lnTo>
                    <a:pt x="2188178" y="178427"/>
                  </a:lnTo>
                  <a:lnTo>
                    <a:pt x="2192101" y="182554"/>
                  </a:lnTo>
                  <a:lnTo>
                    <a:pt x="2192101" y="193020"/>
                  </a:lnTo>
                  <a:lnTo>
                    <a:pt x="2187715" y="196631"/>
                  </a:lnTo>
                  <a:close/>
                </a:path>
                <a:path w="2450465" h="556260">
                  <a:moveTo>
                    <a:pt x="2231265" y="196631"/>
                  </a:moveTo>
                  <a:lnTo>
                    <a:pt x="2224595" y="196631"/>
                  </a:lnTo>
                  <a:lnTo>
                    <a:pt x="2222383" y="195820"/>
                  </a:lnTo>
                  <a:lnTo>
                    <a:pt x="2220600" y="194015"/>
                  </a:lnTo>
                  <a:lnTo>
                    <a:pt x="2215001" y="188229"/>
                  </a:lnTo>
                  <a:lnTo>
                    <a:pt x="2218924" y="178427"/>
                  </a:lnTo>
                  <a:lnTo>
                    <a:pt x="2231657" y="178427"/>
                  </a:lnTo>
                  <a:lnTo>
                    <a:pt x="2235580" y="182554"/>
                  </a:lnTo>
                  <a:lnTo>
                    <a:pt x="2235580" y="193020"/>
                  </a:lnTo>
                  <a:lnTo>
                    <a:pt x="2231265" y="196631"/>
                  </a:lnTo>
                  <a:close/>
                </a:path>
                <a:path w="2450465" h="556260">
                  <a:moveTo>
                    <a:pt x="2274744" y="196631"/>
                  </a:moveTo>
                  <a:lnTo>
                    <a:pt x="2268073" y="196631"/>
                  </a:lnTo>
                  <a:lnTo>
                    <a:pt x="2265862" y="195820"/>
                  </a:lnTo>
                  <a:lnTo>
                    <a:pt x="2264079" y="194015"/>
                  </a:lnTo>
                  <a:lnTo>
                    <a:pt x="2258479" y="188229"/>
                  </a:lnTo>
                  <a:lnTo>
                    <a:pt x="2262509" y="178427"/>
                  </a:lnTo>
                  <a:lnTo>
                    <a:pt x="2275136" y="178427"/>
                  </a:lnTo>
                  <a:lnTo>
                    <a:pt x="2279059" y="182554"/>
                  </a:lnTo>
                  <a:lnTo>
                    <a:pt x="2279059" y="193020"/>
                  </a:lnTo>
                  <a:lnTo>
                    <a:pt x="2274744" y="196631"/>
                  </a:lnTo>
                  <a:close/>
                </a:path>
                <a:path w="2450465" h="556260">
                  <a:moveTo>
                    <a:pt x="2318258" y="196631"/>
                  </a:moveTo>
                  <a:lnTo>
                    <a:pt x="2311552" y="196631"/>
                  </a:lnTo>
                  <a:lnTo>
                    <a:pt x="2309340" y="195820"/>
                  </a:lnTo>
                  <a:lnTo>
                    <a:pt x="2307558" y="194015"/>
                  </a:lnTo>
                  <a:lnTo>
                    <a:pt x="2302065" y="188229"/>
                  </a:lnTo>
                  <a:lnTo>
                    <a:pt x="2305988" y="178427"/>
                  </a:lnTo>
                  <a:lnTo>
                    <a:pt x="2318615" y="178427"/>
                  </a:lnTo>
                  <a:lnTo>
                    <a:pt x="2322645" y="182554"/>
                  </a:lnTo>
                  <a:lnTo>
                    <a:pt x="2322645" y="193020"/>
                  </a:lnTo>
                  <a:lnTo>
                    <a:pt x="2318258" y="196631"/>
                  </a:lnTo>
                  <a:close/>
                </a:path>
                <a:path w="2450465" h="556260">
                  <a:moveTo>
                    <a:pt x="2361772" y="196631"/>
                  </a:moveTo>
                  <a:lnTo>
                    <a:pt x="2355031" y="196631"/>
                  </a:lnTo>
                  <a:lnTo>
                    <a:pt x="2352820" y="195820"/>
                  </a:lnTo>
                  <a:lnTo>
                    <a:pt x="2351036" y="194015"/>
                  </a:lnTo>
                  <a:lnTo>
                    <a:pt x="2345544" y="188229"/>
                  </a:lnTo>
                  <a:lnTo>
                    <a:pt x="2349467" y="178427"/>
                  </a:lnTo>
                  <a:lnTo>
                    <a:pt x="2362093" y="178427"/>
                  </a:lnTo>
                  <a:lnTo>
                    <a:pt x="2366123" y="182554"/>
                  </a:lnTo>
                  <a:lnTo>
                    <a:pt x="2366123" y="193020"/>
                  </a:lnTo>
                  <a:lnTo>
                    <a:pt x="2361772" y="196631"/>
                  </a:lnTo>
                  <a:close/>
                </a:path>
                <a:path w="2450465" h="556260">
                  <a:moveTo>
                    <a:pt x="2405251" y="196631"/>
                  </a:moveTo>
                  <a:lnTo>
                    <a:pt x="2398509" y="196631"/>
                  </a:lnTo>
                  <a:lnTo>
                    <a:pt x="2396298" y="195820"/>
                  </a:lnTo>
                  <a:lnTo>
                    <a:pt x="2394515" y="194015"/>
                  </a:lnTo>
                  <a:lnTo>
                    <a:pt x="2389022" y="188229"/>
                  </a:lnTo>
                  <a:lnTo>
                    <a:pt x="2392945" y="178427"/>
                  </a:lnTo>
                  <a:lnTo>
                    <a:pt x="2405679" y="178427"/>
                  </a:lnTo>
                  <a:lnTo>
                    <a:pt x="2409602" y="182554"/>
                  </a:lnTo>
                  <a:lnTo>
                    <a:pt x="2409602" y="193020"/>
                  </a:lnTo>
                  <a:lnTo>
                    <a:pt x="2405251" y="196631"/>
                  </a:lnTo>
                  <a:close/>
                </a:path>
                <a:path w="2450465" h="556260">
                  <a:moveTo>
                    <a:pt x="1704527" y="196668"/>
                  </a:moveTo>
                  <a:lnTo>
                    <a:pt x="1699712" y="196410"/>
                  </a:lnTo>
                  <a:lnTo>
                    <a:pt x="1696038" y="192283"/>
                  </a:lnTo>
                  <a:lnTo>
                    <a:pt x="1696145" y="182444"/>
                  </a:lnTo>
                  <a:lnTo>
                    <a:pt x="1700069" y="178427"/>
                  </a:lnTo>
                  <a:lnTo>
                    <a:pt x="1712695" y="178427"/>
                  </a:lnTo>
                  <a:lnTo>
                    <a:pt x="1716583" y="188229"/>
                  </a:lnTo>
                  <a:lnTo>
                    <a:pt x="1711126" y="193867"/>
                  </a:lnTo>
                  <a:lnTo>
                    <a:pt x="1704527" y="196668"/>
                  </a:lnTo>
                  <a:close/>
                </a:path>
                <a:path w="2450465" h="556260">
                  <a:moveTo>
                    <a:pt x="1653558" y="228396"/>
                  </a:moveTo>
                  <a:lnTo>
                    <a:pt x="1654664" y="226111"/>
                  </a:lnTo>
                  <a:lnTo>
                    <a:pt x="1656590" y="224379"/>
                  </a:lnTo>
                  <a:lnTo>
                    <a:pt x="1659051" y="223679"/>
                  </a:lnTo>
                  <a:lnTo>
                    <a:pt x="1657125" y="225190"/>
                  </a:lnTo>
                  <a:lnTo>
                    <a:pt x="1655341" y="226811"/>
                  </a:lnTo>
                  <a:lnTo>
                    <a:pt x="1653558" y="228396"/>
                  </a:lnTo>
                  <a:close/>
                </a:path>
                <a:path w="2450465" h="556260">
                  <a:moveTo>
                    <a:pt x="1930552" y="235692"/>
                  </a:moveTo>
                  <a:lnTo>
                    <a:pt x="1926843" y="231639"/>
                  </a:lnTo>
                  <a:lnTo>
                    <a:pt x="1922920" y="227732"/>
                  </a:lnTo>
                  <a:lnTo>
                    <a:pt x="1918924" y="224158"/>
                  </a:lnTo>
                  <a:lnTo>
                    <a:pt x="1920030" y="223679"/>
                  </a:lnTo>
                  <a:lnTo>
                    <a:pt x="1921136" y="223347"/>
                  </a:lnTo>
                  <a:lnTo>
                    <a:pt x="1922384" y="223347"/>
                  </a:lnTo>
                  <a:lnTo>
                    <a:pt x="1928590" y="223458"/>
                  </a:lnTo>
                  <a:lnTo>
                    <a:pt x="1932763" y="229722"/>
                  </a:lnTo>
                  <a:lnTo>
                    <a:pt x="1930552" y="235692"/>
                  </a:lnTo>
                  <a:close/>
                </a:path>
                <a:path w="2450465" h="556260">
                  <a:moveTo>
                    <a:pt x="1102852" y="238124"/>
                  </a:moveTo>
                  <a:lnTo>
                    <a:pt x="1098144" y="237866"/>
                  </a:lnTo>
                  <a:lnTo>
                    <a:pt x="1093436" y="237756"/>
                  </a:lnTo>
                  <a:lnTo>
                    <a:pt x="1088763" y="237756"/>
                  </a:lnTo>
                  <a:lnTo>
                    <a:pt x="1084519" y="231860"/>
                  </a:lnTo>
                  <a:lnTo>
                    <a:pt x="1088656" y="223347"/>
                  </a:lnTo>
                  <a:lnTo>
                    <a:pt x="1095897" y="223347"/>
                  </a:lnTo>
                  <a:lnTo>
                    <a:pt x="1103245" y="223458"/>
                  </a:lnTo>
                  <a:lnTo>
                    <a:pt x="1107275" y="232154"/>
                  </a:lnTo>
                  <a:lnTo>
                    <a:pt x="1102852" y="238124"/>
                  </a:lnTo>
                  <a:close/>
                </a:path>
                <a:path w="2450465" h="556260">
                  <a:moveTo>
                    <a:pt x="1047960" y="240298"/>
                  </a:moveTo>
                  <a:lnTo>
                    <a:pt x="1044137" y="235706"/>
                  </a:lnTo>
                  <a:lnTo>
                    <a:pt x="1043916" y="230096"/>
                  </a:lnTo>
                  <a:lnTo>
                    <a:pt x="1046831" y="225348"/>
                  </a:lnTo>
                  <a:lnTo>
                    <a:pt x="1052418" y="223347"/>
                  </a:lnTo>
                  <a:lnTo>
                    <a:pt x="1060479" y="223347"/>
                  </a:lnTo>
                  <a:lnTo>
                    <a:pt x="1064295" y="233739"/>
                  </a:lnTo>
                  <a:lnTo>
                    <a:pt x="1058232" y="239267"/>
                  </a:lnTo>
                  <a:lnTo>
                    <a:pt x="1054772" y="239488"/>
                  </a:lnTo>
                  <a:lnTo>
                    <a:pt x="1051420" y="239967"/>
                  </a:lnTo>
                  <a:lnTo>
                    <a:pt x="1047960" y="240298"/>
                  </a:lnTo>
                  <a:close/>
                </a:path>
                <a:path w="2450465" h="556260">
                  <a:moveTo>
                    <a:pt x="1970250" y="241551"/>
                  </a:moveTo>
                  <a:lnTo>
                    <a:pt x="1963580" y="241551"/>
                  </a:lnTo>
                  <a:lnTo>
                    <a:pt x="1961405" y="240741"/>
                  </a:lnTo>
                  <a:lnTo>
                    <a:pt x="1959585" y="238935"/>
                  </a:lnTo>
                  <a:lnTo>
                    <a:pt x="1954021" y="233149"/>
                  </a:lnTo>
                  <a:lnTo>
                    <a:pt x="1958016" y="223347"/>
                  </a:lnTo>
                  <a:lnTo>
                    <a:pt x="1965863" y="223347"/>
                  </a:lnTo>
                  <a:lnTo>
                    <a:pt x="1970678" y="223458"/>
                  </a:lnTo>
                  <a:lnTo>
                    <a:pt x="1974565" y="227475"/>
                  </a:lnTo>
                  <a:lnTo>
                    <a:pt x="1974565" y="237940"/>
                  </a:lnTo>
                  <a:lnTo>
                    <a:pt x="1970250" y="241551"/>
                  </a:lnTo>
                  <a:close/>
                </a:path>
                <a:path w="2450465" h="556260">
                  <a:moveTo>
                    <a:pt x="2013800" y="241551"/>
                  </a:moveTo>
                  <a:lnTo>
                    <a:pt x="2007095" y="241551"/>
                  </a:lnTo>
                  <a:lnTo>
                    <a:pt x="2004883" y="240741"/>
                  </a:lnTo>
                  <a:lnTo>
                    <a:pt x="2003064" y="238935"/>
                  </a:lnTo>
                  <a:lnTo>
                    <a:pt x="1997607" y="233149"/>
                  </a:lnTo>
                  <a:lnTo>
                    <a:pt x="2001530" y="223347"/>
                  </a:lnTo>
                  <a:lnTo>
                    <a:pt x="2009341" y="223347"/>
                  </a:lnTo>
                  <a:lnTo>
                    <a:pt x="2014157" y="223458"/>
                  </a:lnTo>
                  <a:lnTo>
                    <a:pt x="2018151" y="227475"/>
                  </a:lnTo>
                  <a:lnTo>
                    <a:pt x="2018151" y="237940"/>
                  </a:lnTo>
                  <a:lnTo>
                    <a:pt x="2013800" y="241551"/>
                  </a:lnTo>
                  <a:close/>
                </a:path>
                <a:path w="2450465" h="556260">
                  <a:moveTo>
                    <a:pt x="2057279" y="241551"/>
                  </a:moveTo>
                  <a:lnTo>
                    <a:pt x="2050573" y="241551"/>
                  </a:lnTo>
                  <a:lnTo>
                    <a:pt x="2048362" y="240741"/>
                  </a:lnTo>
                  <a:lnTo>
                    <a:pt x="2046543" y="238935"/>
                  </a:lnTo>
                  <a:lnTo>
                    <a:pt x="2041086" y="233149"/>
                  </a:lnTo>
                  <a:lnTo>
                    <a:pt x="2045009" y="223347"/>
                  </a:lnTo>
                  <a:lnTo>
                    <a:pt x="2052820" y="223347"/>
                  </a:lnTo>
                  <a:lnTo>
                    <a:pt x="2057635" y="223458"/>
                  </a:lnTo>
                  <a:lnTo>
                    <a:pt x="2061665" y="227475"/>
                  </a:lnTo>
                  <a:lnTo>
                    <a:pt x="2061665" y="237940"/>
                  </a:lnTo>
                  <a:lnTo>
                    <a:pt x="2057279" y="241551"/>
                  </a:lnTo>
                  <a:close/>
                </a:path>
                <a:path w="2450465" h="556260">
                  <a:moveTo>
                    <a:pt x="2100757" y="241551"/>
                  </a:moveTo>
                  <a:lnTo>
                    <a:pt x="2094051" y="241551"/>
                  </a:lnTo>
                  <a:lnTo>
                    <a:pt x="2091840" y="240741"/>
                  </a:lnTo>
                  <a:lnTo>
                    <a:pt x="2090057" y="238935"/>
                  </a:lnTo>
                  <a:lnTo>
                    <a:pt x="2084564" y="233149"/>
                  </a:lnTo>
                  <a:lnTo>
                    <a:pt x="2088487" y="223347"/>
                  </a:lnTo>
                  <a:lnTo>
                    <a:pt x="2096299" y="223347"/>
                  </a:lnTo>
                  <a:lnTo>
                    <a:pt x="2101221" y="223458"/>
                  </a:lnTo>
                  <a:lnTo>
                    <a:pt x="2105145" y="227475"/>
                  </a:lnTo>
                  <a:lnTo>
                    <a:pt x="2105145" y="237940"/>
                  </a:lnTo>
                  <a:lnTo>
                    <a:pt x="2100757" y="241551"/>
                  </a:lnTo>
                  <a:close/>
                </a:path>
                <a:path w="2450465" h="556260">
                  <a:moveTo>
                    <a:pt x="2144236" y="241551"/>
                  </a:moveTo>
                  <a:lnTo>
                    <a:pt x="2137566" y="241551"/>
                  </a:lnTo>
                  <a:lnTo>
                    <a:pt x="2135390" y="240741"/>
                  </a:lnTo>
                  <a:lnTo>
                    <a:pt x="2128043" y="233149"/>
                  </a:lnTo>
                  <a:lnTo>
                    <a:pt x="2131966" y="223347"/>
                  </a:lnTo>
                  <a:lnTo>
                    <a:pt x="2139777" y="223347"/>
                  </a:lnTo>
                  <a:lnTo>
                    <a:pt x="2144700" y="223458"/>
                  </a:lnTo>
                  <a:lnTo>
                    <a:pt x="2148623" y="227475"/>
                  </a:lnTo>
                  <a:lnTo>
                    <a:pt x="2148623" y="237940"/>
                  </a:lnTo>
                  <a:lnTo>
                    <a:pt x="2144236" y="241551"/>
                  </a:lnTo>
                  <a:close/>
                </a:path>
                <a:path w="2450465" h="556260">
                  <a:moveTo>
                    <a:pt x="2187715" y="241551"/>
                  </a:moveTo>
                  <a:lnTo>
                    <a:pt x="2181045" y="241551"/>
                  </a:lnTo>
                  <a:lnTo>
                    <a:pt x="2178870" y="240741"/>
                  </a:lnTo>
                  <a:lnTo>
                    <a:pt x="2171522" y="233149"/>
                  </a:lnTo>
                  <a:lnTo>
                    <a:pt x="2175445" y="223347"/>
                  </a:lnTo>
                  <a:lnTo>
                    <a:pt x="2183256" y="223347"/>
                  </a:lnTo>
                  <a:lnTo>
                    <a:pt x="2188178" y="223458"/>
                  </a:lnTo>
                  <a:lnTo>
                    <a:pt x="2192101" y="227475"/>
                  </a:lnTo>
                  <a:lnTo>
                    <a:pt x="2192101" y="237940"/>
                  </a:lnTo>
                  <a:lnTo>
                    <a:pt x="2187715" y="241551"/>
                  </a:lnTo>
                  <a:close/>
                </a:path>
                <a:path w="2450465" h="556260">
                  <a:moveTo>
                    <a:pt x="2231265" y="241551"/>
                  </a:moveTo>
                  <a:lnTo>
                    <a:pt x="2224595" y="241551"/>
                  </a:lnTo>
                  <a:lnTo>
                    <a:pt x="2222383" y="240741"/>
                  </a:lnTo>
                  <a:lnTo>
                    <a:pt x="2220600" y="238935"/>
                  </a:lnTo>
                  <a:lnTo>
                    <a:pt x="2215001" y="233149"/>
                  </a:lnTo>
                  <a:lnTo>
                    <a:pt x="2218924" y="223347"/>
                  </a:lnTo>
                  <a:lnTo>
                    <a:pt x="2226842" y="223347"/>
                  </a:lnTo>
                  <a:lnTo>
                    <a:pt x="2231657" y="223458"/>
                  </a:lnTo>
                  <a:lnTo>
                    <a:pt x="2235580" y="227475"/>
                  </a:lnTo>
                  <a:lnTo>
                    <a:pt x="2235580" y="237940"/>
                  </a:lnTo>
                  <a:lnTo>
                    <a:pt x="2231265" y="241551"/>
                  </a:lnTo>
                  <a:close/>
                </a:path>
                <a:path w="2450465" h="556260">
                  <a:moveTo>
                    <a:pt x="2274744" y="241551"/>
                  </a:moveTo>
                  <a:lnTo>
                    <a:pt x="2268073" y="241551"/>
                  </a:lnTo>
                  <a:lnTo>
                    <a:pt x="2265862" y="240741"/>
                  </a:lnTo>
                  <a:lnTo>
                    <a:pt x="2264079" y="238935"/>
                  </a:lnTo>
                  <a:lnTo>
                    <a:pt x="2258479" y="233149"/>
                  </a:lnTo>
                  <a:lnTo>
                    <a:pt x="2262509" y="223347"/>
                  </a:lnTo>
                  <a:lnTo>
                    <a:pt x="2270321" y="223347"/>
                  </a:lnTo>
                  <a:lnTo>
                    <a:pt x="2275136" y="223458"/>
                  </a:lnTo>
                  <a:lnTo>
                    <a:pt x="2279059" y="227475"/>
                  </a:lnTo>
                  <a:lnTo>
                    <a:pt x="2279059" y="237940"/>
                  </a:lnTo>
                  <a:lnTo>
                    <a:pt x="2274744" y="241551"/>
                  </a:lnTo>
                  <a:close/>
                </a:path>
                <a:path w="2450465" h="556260">
                  <a:moveTo>
                    <a:pt x="2318258" y="241551"/>
                  </a:moveTo>
                  <a:lnTo>
                    <a:pt x="2311552" y="241551"/>
                  </a:lnTo>
                  <a:lnTo>
                    <a:pt x="2309340" y="240741"/>
                  </a:lnTo>
                  <a:lnTo>
                    <a:pt x="2307558" y="238935"/>
                  </a:lnTo>
                  <a:lnTo>
                    <a:pt x="2302065" y="233149"/>
                  </a:lnTo>
                  <a:lnTo>
                    <a:pt x="2305988" y="223347"/>
                  </a:lnTo>
                  <a:lnTo>
                    <a:pt x="2313799" y="223347"/>
                  </a:lnTo>
                  <a:lnTo>
                    <a:pt x="2318615" y="223458"/>
                  </a:lnTo>
                  <a:lnTo>
                    <a:pt x="2322645" y="227475"/>
                  </a:lnTo>
                  <a:lnTo>
                    <a:pt x="2322645" y="237940"/>
                  </a:lnTo>
                  <a:lnTo>
                    <a:pt x="2318258" y="241551"/>
                  </a:lnTo>
                  <a:close/>
                </a:path>
                <a:path w="2450465" h="556260">
                  <a:moveTo>
                    <a:pt x="2361772" y="241551"/>
                  </a:moveTo>
                  <a:lnTo>
                    <a:pt x="2355031" y="241551"/>
                  </a:lnTo>
                  <a:lnTo>
                    <a:pt x="2352820" y="240741"/>
                  </a:lnTo>
                  <a:lnTo>
                    <a:pt x="2351036" y="238935"/>
                  </a:lnTo>
                  <a:lnTo>
                    <a:pt x="2345544" y="233149"/>
                  </a:lnTo>
                  <a:lnTo>
                    <a:pt x="2349467" y="223347"/>
                  </a:lnTo>
                  <a:lnTo>
                    <a:pt x="2357278" y="223347"/>
                  </a:lnTo>
                  <a:lnTo>
                    <a:pt x="2362093" y="223458"/>
                  </a:lnTo>
                  <a:lnTo>
                    <a:pt x="2366123" y="227475"/>
                  </a:lnTo>
                  <a:lnTo>
                    <a:pt x="2366123" y="237940"/>
                  </a:lnTo>
                  <a:lnTo>
                    <a:pt x="2361772" y="241551"/>
                  </a:lnTo>
                  <a:close/>
                </a:path>
                <a:path w="2450465" h="556260">
                  <a:moveTo>
                    <a:pt x="2405251" y="241551"/>
                  </a:moveTo>
                  <a:lnTo>
                    <a:pt x="2398509" y="241551"/>
                  </a:lnTo>
                  <a:lnTo>
                    <a:pt x="2396298" y="240741"/>
                  </a:lnTo>
                  <a:lnTo>
                    <a:pt x="2394515" y="238935"/>
                  </a:lnTo>
                  <a:lnTo>
                    <a:pt x="2389022" y="233149"/>
                  </a:lnTo>
                  <a:lnTo>
                    <a:pt x="2392945" y="223347"/>
                  </a:lnTo>
                  <a:lnTo>
                    <a:pt x="2400757" y="223347"/>
                  </a:lnTo>
                  <a:lnTo>
                    <a:pt x="2405679" y="223458"/>
                  </a:lnTo>
                  <a:lnTo>
                    <a:pt x="2409602" y="227475"/>
                  </a:lnTo>
                  <a:lnTo>
                    <a:pt x="2409602" y="237940"/>
                  </a:lnTo>
                  <a:lnTo>
                    <a:pt x="2405251" y="241551"/>
                  </a:lnTo>
                  <a:close/>
                </a:path>
                <a:path w="2450465" h="556260">
                  <a:moveTo>
                    <a:pt x="1139376" y="241588"/>
                  </a:moveTo>
                  <a:lnTo>
                    <a:pt x="1138626" y="241478"/>
                  </a:lnTo>
                  <a:lnTo>
                    <a:pt x="1137842" y="241330"/>
                  </a:lnTo>
                  <a:lnTo>
                    <a:pt x="1137057" y="241220"/>
                  </a:lnTo>
                  <a:lnTo>
                    <a:pt x="1131822" y="237261"/>
                  </a:lnTo>
                  <a:lnTo>
                    <a:pt x="1130673" y="231247"/>
                  </a:lnTo>
                  <a:lnTo>
                    <a:pt x="1133295" y="225751"/>
                  </a:lnTo>
                  <a:lnTo>
                    <a:pt x="1139376" y="223347"/>
                  </a:lnTo>
                  <a:lnTo>
                    <a:pt x="1144083" y="223568"/>
                  </a:lnTo>
                  <a:lnTo>
                    <a:pt x="1147900" y="227622"/>
                  </a:lnTo>
                  <a:lnTo>
                    <a:pt x="1147900" y="237314"/>
                  </a:lnTo>
                  <a:lnTo>
                    <a:pt x="1144083" y="241330"/>
                  </a:lnTo>
                  <a:lnTo>
                    <a:pt x="1139376" y="241588"/>
                  </a:lnTo>
                  <a:close/>
                </a:path>
                <a:path w="2450465" h="556260">
                  <a:moveTo>
                    <a:pt x="143360" y="241625"/>
                  </a:moveTo>
                  <a:lnTo>
                    <a:pt x="136691" y="241625"/>
                  </a:lnTo>
                  <a:lnTo>
                    <a:pt x="134515" y="240777"/>
                  </a:lnTo>
                  <a:lnTo>
                    <a:pt x="127167" y="233149"/>
                  </a:lnTo>
                  <a:lnTo>
                    <a:pt x="131055" y="223347"/>
                  </a:lnTo>
                  <a:lnTo>
                    <a:pt x="139009" y="223347"/>
                  </a:lnTo>
                  <a:lnTo>
                    <a:pt x="143824" y="223458"/>
                  </a:lnTo>
                  <a:lnTo>
                    <a:pt x="147712" y="227475"/>
                  </a:lnTo>
                  <a:lnTo>
                    <a:pt x="147712" y="237940"/>
                  </a:lnTo>
                  <a:lnTo>
                    <a:pt x="143360" y="241625"/>
                  </a:lnTo>
                  <a:close/>
                </a:path>
                <a:path w="2450465" h="556260">
                  <a:moveTo>
                    <a:pt x="186946" y="241625"/>
                  </a:moveTo>
                  <a:lnTo>
                    <a:pt x="180241" y="241625"/>
                  </a:lnTo>
                  <a:lnTo>
                    <a:pt x="178029" y="240777"/>
                  </a:lnTo>
                  <a:lnTo>
                    <a:pt x="176210" y="238935"/>
                  </a:lnTo>
                  <a:lnTo>
                    <a:pt x="170646" y="233149"/>
                  </a:lnTo>
                  <a:lnTo>
                    <a:pt x="174676" y="223347"/>
                  </a:lnTo>
                  <a:lnTo>
                    <a:pt x="182488" y="223347"/>
                  </a:lnTo>
                  <a:lnTo>
                    <a:pt x="187303" y="223458"/>
                  </a:lnTo>
                  <a:lnTo>
                    <a:pt x="191190" y="227475"/>
                  </a:lnTo>
                  <a:lnTo>
                    <a:pt x="191333" y="232449"/>
                  </a:lnTo>
                  <a:lnTo>
                    <a:pt x="191333" y="237940"/>
                  </a:lnTo>
                  <a:lnTo>
                    <a:pt x="186946" y="241625"/>
                  </a:lnTo>
                  <a:close/>
                </a:path>
                <a:path w="2450465" h="556260">
                  <a:moveTo>
                    <a:pt x="230425" y="241625"/>
                  </a:moveTo>
                  <a:lnTo>
                    <a:pt x="223719" y="241625"/>
                  </a:lnTo>
                  <a:lnTo>
                    <a:pt x="221508" y="240777"/>
                  </a:lnTo>
                  <a:lnTo>
                    <a:pt x="219689" y="238935"/>
                  </a:lnTo>
                  <a:lnTo>
                    <a:pt x="214232" y="233149"/>
                  </a:lnTo>
                  <a:lnTo>
                    <a:pt x="218155" y="223347"/>
                  </a:lnTo>
                  <a:lnTo>
                    <a:pt x="225967" y="223347"/>
                  </a:lnTo>
                  <a:lnTo>
                    <a:pt x="230781" y="223458"/>
                  </a:lnTo>
                  <a:lnTo>
                    <a:pt x="234812" y="227475"/>
                  </a:lnTo>
                  <a:lnTo>
                    <a:pt x="234812" y="237940"/>
                  </a:lnTo>
                  <a:lnTo>
                    <a:pt x="230425" y="241625"/>
                  </a:lnTo>
                  <a:close/>
                </a:path>
                <a:path w="2450465" h="556260">
                  <a:moveTo>
                    <a:pt x="273904" y="241625"/>
                  </a:moveTo>
                  <a:lnTo>
                    <a:pt x="267198" y="241625"/>
                  </a:lnTo>
                  <a:lnTo>
                    <a:pt x="264987" y="240777"/>
                  </a:lnTo>
                  <a:lnTo>
                    <a:pt x="263203" y="238935"/>
                  </a:lnTo>
                  <a:lnTo>
                    <a:pt x="257710" y="233149"/>
                  </a:lnTo>
                  <a:lnTo>
                    <a:pt x="261634" y="223347"/>
                  </a:lnTo>
                  <a:lnTo>
                    <a:pt x="269445" y="223347"/>
                  </a:lnTo>
                  <a:lnTo>
                    <a:pt x="274367" y="223458"/>
                  </a:lnTo>
                  <a:lnTo>
                    <a:pt x="278291" y="227475"/>
                  </a:lnTo>
                  <a:lnTo>
                    <a:pt x="278291" y="237940"/>
                  </a:lnTo>
                  <a:lnTo>
                    <a:pt x="273904" y="241625"/>
                  </a:lnTo>
                  <a:close/>
                </a:path>
                <a:path w="2450465" h="556260">
                  <a:moveTo>
                    <a:pt x="317382" y="241625"/>
                  </a:moveTo>
                  <a:lnTo>
                    <a:pt x="310712" y="241625"/>
                  </a:lnTo>
                  <a:lnTo>
                    <a:pt x="308537" y="240777"/>
                  </a:lnTo>
                  <a:lnTo>
                    <a:pt x="306789" y="238935"/>
                  </a:lnTo>
                  <a:lnTo>
                    <a:pt x="301189" y="233149"/>
                  </a:lnTo>
                  <a:lnTo>
                    <a:pt x="305113" y="223347"/>
                  </a:lnTo>
                  <a:lnTo>
                    <a:pt x="312924" y="223347"/>
                  </a:lnTo>
                  <a:lnTo>
                    <a:pt x="317846" y="223458"/>
                  </a:lnTo>
                  <a:lnTo>
                    <a:pt x="321769" y="227475"/>
                  </a:lnTo>
                  <a:lnTo>
                    <a:pt x="321769" y="237940"/>
                  </a:lnTo>
                  <a:lnTo>
                    <a:pt x="317382" y="241625"/>
                  </a:lnTo>
                  <a:close/>
                </a:path>
                <a:path w="2450465" h="556260">
                  <a:moveTo>
                    <a:pt x="360861" y="241625"/>
                  </a:moveTo>
                  <a:lnTo>
                    <a:pt x="354191" y="241625"/>
                  </a:lnTo>
                  <a:lnTo>
                    <a:pt x="352015" y="240777"/>
                  </a:lnTo>
                  <a:lnTo>
                    <a:pt x="350268" y="238935"/>
                  </a:lnTo>
                  <a:lnTo>
                    <a:pt x="344668" y="233149"/>
                  </a:lnTo>
                  <a:lnTo>
                    <a:pt x="348591" y="223347"/>
                  </a:lnTo>
                  <a:lnTo>
                    <a:pt x="356403" y="223347"/>
                  </a:lnTo>
                  <a:lnTo>
                    <a:pt x="361324" y="223458"/>
                  </a:lnTo>
                  <a:lnTo>
                    <a:pt x="365248" y="227475"/>
                  </a:lnTo>
                  <a:lnTo>
                    <a:pt x="365248" y="237940"/>
                  </a:lnTo>
                  <a:lnTo>
                    <a:pt x="360861" y="241625"/>
                  </a:lnTo>
                  <a:close/>
                </a:path>
                <a:path w="2450465" h="556260">
                  <a:moveTo>
                    <a:pt x="404340" y="241625"/>
                  </a:moveTo>
                  <a:lnTo>
                    <a:pt x="397670" y="241625"/>
                  </a:lnTo>
                  <a:lnTo>
                    <a:pt x="395494" y="240777"/>
                  </a:lnTo>
                  <a:lnTo>
                    <a:pt x="393746" y="238935"/>
                  </a:lnTo>
                  <a:lnTo>
                    <a:pt x="388147" y="233149"/>
                  </a:lnTo>
                  <a:lnTo>
                    <a:pt x="392070" y="223347"/>
                  </a:lnTo>
                  <a:lnTo>
                    <a:pt x="399988" y="223347"/>
                  </a:lnTo>
                  <a:lnTo>
                    <a:pt x="404803" y="223458"/>
                  </a:lnTo>
                  <a:lnTo>
                    <a:pt x="408727" y="227475"/>
                  </a:lnTo>
                  <a:lnTo>
                    <a:pt x="408727" y="237940"/>
                  </a:lnTo>
                  <a:lnTo>
                    <a:pt x="404340" y="241625"/>
                  </a:lnTo>
                  <a:close/>
                </a:path>
                <a:path w="2450465" h="556260">
                  <a:moveTo>
                    <a:pt x="447890" y="241625"/>
                  </a:moveTo>
                  <a:lnTo>
                    <a:pt x="441220" y="241625"/>
                  </a:lnTo>
                  <a:lnTo>
                    <a:pt x="439008" y="240777"/>
                  </a:lnTo>
                  <a:lnTo>
                    <a:pt x="431625" y="233149"/>
                  </a:lnTo>
                  <a:lnTo>
                    <a:pt x="435549" y="223347"/>
                  </a:lnTo>
                  <a:lnTo>
                    <a:pt x="443467" y="223347"/>
                  </a:lnTo>
                  <a:lnTo>
                    <a:pt x="448282" y="223458"/>
                  </a:lnTo>
                  <a:lnTo>
                    <a:pt x="452205" y="227475"/>
                  </a:lnTo>
                  <a:lnTo>
                    <a:pt x="452205" y="237940"/>
                  </a:lnTo>
                  <a:lnTo>
                    <a:pt x="447890" y="241625"/>
                  </a:lnTo>
                  <a:close/>
                </a:path>
                <a:path w="2450465" h="556260">
                  <a:moveTo>
                    <a:pt x="491440" y="241625"/>
                  </a:moveTo>
                  <a:lnTo>
                    <a:pt x="484699" y="241625"/>
                  </a:lnTo>
                  <a:lnTo>
                    <a:pt x="482487" y="240777"/>
                  </a:lnTo>
                  <a:lnTo>
                    <a:pt x="475104" y="233149"/>
                  </a:lnTo>
                  <a:lnTo>
                    <a:pt x="479134" y="223347"/>
                  </a:lnTo>
                  <a:lnTo>
                    <a:pt x="486945" y="223347"/>
                  </a:lnTo>
                  <a:lnTo>
                    <a:pt x="491761" y="223458"/>
                  </a:lnTo>
                  <a:lnTo>
                    <a:pt x="495791" y="227475"/>
                  </a:lnTo>
                  <a:lnTo>
                    <a:pt x="495791" y="237940"/>
                  </a:lnTo>
                  <a:lnTo>
                    <a:pt x="491440" y="241625"/>
                  </a:lnTo>
                  <a:close/>
                </a:path>
                <a:path w="2450465" h="556260">
                  <a:moveTo>
                    <a:pt x="534918" y="241625"/>
                  </a:moveTo>
                  <a:lnTo>
                    <a:pt x="528177" y="241625"/>
                  </a:lnTo>
                  <a:lnTo>
                    <a:pt x="525966" y="240777"/>
                  </a:lnTo>
                  <a:lnTo>
                    <a:pt x="524182" y="238935"/>
                  </a:lnTo>
                  <a:lnTo>
                    <a:pt x="518690" y="233149"/>
                  </a:lnTo>
                  <a:lnTo>
                    <a:pt x="522613" y="223347"/>
                  </a:lnTo>
                  <a:lnTo>
                    <a:pt x="530424" y="223347"/>
                  </a:lnTo>
                  <a:lnTo>
                    <a:pt x="535239" y="223458"/>
                  </a:lnTo>
                  <a:lnTo>
                    <a:pt x="539270" y="227475"/>
                  </a:lnTo>
                  <a:lnTo>
                    <a:pt x="539270" y="237940"/>
                  </a:lnTo>
                  <a:lnTo>
                    <a:pt x="534918" y="241625"/>
                  </a:lnTo>
                  <a:close/>
                </a:path>
                <a:path w="2450465" h="556260">
                  <a:moveTo>
                    <a:pt x="578397" y="241625"/>
                  </a:moveTo>
                  <a:lnTo>
                    <a:pt x="571656" y="241625"/>
                  </a:lnTo>
                  <a:lnTo>
                    <a:pt x="569444" y="240777"/>
                  </a:lnTo>
                  <a:lnTo>
                    <a:pt x="567661" y="238935"/>
                  </a:lnTo>
                  <a:lnTo>
                    <a:pt x="562168" y="233149"/>
                  </a:lnTo>
                  <a:lnTo>
                    <a:pt x="566092" y="223347"/>
                  </a:lnTo>
                  <a:lnTo>
                    <a:pt x="573938" y="223347"/>
                  </a:lnTo>
                  <a:lnTo>
                    <a:pt x="578825" y="223458"/>
                  </a:lnTo>
                  <a:lnTo>
                    <a:pt x="582748" y="227475"/>
                  </a:lnTo>
                  <a:lnTo>
                    <a:pt x="582748" y="237940"/>
                  </a:lnTo>
                  <a:lnTo>
                    <a:pt x="578397" y="241625"/>
                  </a:lnTo>
                  <a:close/>
                </a:path>
                <a:path w="2450465" h="556260">
                  <a:moveTo>
                    <a:pt x="621876" y="241625"/>
                  </a:moveTo>
                  <a:lnTo>
                    <a:pt x="615206" y="241625"/>
                  </a:lnTo>
                  <a:lnTo>
                    <a:pt x="613030" y="240777"/>
                  </a:lnTo>
                  <a:lnTo>
                    <a:pt x="605683" y="233149"/>
                  </a:lnTo>
                  <a:lnTo>
                    <a:pt x="609570" y="223347"/>
                  </a:lnTo>
                  <a:lnTo>
                    <a:pt x="617417" y="223347"/>
                  </a:lnTo>
                  <a:lnTo>
                    <a:pt x="622304" y="223458"/>
                  </a:lnTo>
                  <a:lnTo>
                    <a:pt x="626227" y="227475"/>
                  </a:lnTo>
                  <a:lnTo>
                    <a:pt x="626227" y="237940"/>
                  </a:lnTo>
                  <a:lnTo>
                    <a:pt x="621876" y="241625"/>
                  </a:lnTo>
                  <a:close/>
                </a:path>
                <a:path w="2450465" h="556260">
                  <a:moveTo>
                    <a:pt x="665355" y="241625"/>
                  </a:moveTo>
                  <a:lnTo>
                    <a:pt x="658685" y="241625"/>
                  </a:lnTo>
                  <a:lnTo>
                    <a:pt x="656509" y="240777"/>
                  </a:lnTo>
                  <a:lnTo>
                    <a:pt x="649161" y="233149"/>
                  </a:lnTo>
                  <a:lnTo>
                    <a:pt x="653049" y="223347"/>
                  </a:lnTo>
                  <a:lnTo>
                    <a:pt x="660896" y="223347"/>
                  </a:lnTo>
                  <a:lnTo>
                    <a:pt x="665818" y="223458"/>
                  </a:lnTo>
                  <a:lnTo>
                    <a:pt x="669706" y="227475"/>
                  </a:lnTo>
                  <a:lnTo>
                    <a:pt x="669706" y="237940"/>
                  </a:lnTo>
                  <a:lnTo>
                    <a:pt x="665355" y="241625"/>
                  </a:lnTo>
                  <a:close/>
                </a:path>
                <a:path w="2450465" h="556260">
                  <a:moveTo>
                    <a:pt x="708833" y="241625"/>
                  </a:moveTo>
                  <a:lnTo>
                    <a:pt x="702163" y="241625"/>
                  </a:lnTo>
                  <a:lnTo>
                    <a:pt x="699987" y="240777"/>
                  </a:lnTo>
                  <a:lnTo>
                    <a:pt x="692640" y="233149"/>
                  </a:lnTo>
                  <a:lnTo>
                    <a:pt x="696528" y="223347"/>
                  </a:lnTo>
                  <a:lnTo>
                    <a:pt x="704481" y="223347"/>
                  </a:lnTo>
                  <a:lnTo>
                    <a:pt x="709297" y="223458"/>
                  </a:lnTo>
                  <a:lnTo>
                    <a:pt x="713185" y="227475"/>
                  </a:lnTo>
                  <a:lnTo>
                    <a:pt x="713185" y="237940"/>
                  </a:lnTo>
                  <a:lnTo>
                    <a:pt x="708833" y="241625"/>
                  </a:lnTo>
                  <a:close/>
                </a:path>
                <a:path w="2450465" h="556260">
                  <a:moveTo>
                    <a:pt x="752347" y="241625"/>
                  </a:moveTo>
                  <a:lnTo>
                    <a:pt x="745678" y="241625"/>
                  </a:lnTo>
                  <a:lnTo>
                    <a:pt x="743502" y="240777"/>
                  </a:lnTo>
                  <a:lnTo>
                    <a:pt x="741683" y="238935"/>
                  </a:lnTo>
                  <a:lnTo>
                    <a:pt x="736119" y="233149"/>
                  </a:lnTo>
                  <a:lnTo>
                    <a:pt x="740006" y="223347"/>
                  </a:lnTo>
                  <a:lnTo>
                    <a:pt x="747960" y="223347"/>
                  </a:lnTo>
                  <a:lnTo>
                    <a:pt x="752775" y="223458"/>
                  </a:lnTo>
                  <a:lnTo>
                    <a:pt x="756663" y="227475"/>
                  </a:lnTo>
                  <a:lnTo>
                    <a:pt x="756663" y="237940"/>
                  </a:lnTo>
                  <a:lnTo>
                    <a:pt x="752347" y="241625"/>
                  </a:lnTo>
                  <a:close/>
                </a:path>
                <a:path w="2450465" h="556260">
                  <a:moveTo>
                    <a:pt x="795897" y="241625"/>
                  </a:moveTo>
                  <a:lnTo>
                    <a:pt x="789192" y="241625"/>
                  </a:lnTo>
                  <a:lnTo>
                    <a:pt x="786980" y="240777"/>
                  </a:lnTo>
                  <a:lnTo>
                    <a:pt x="785162" y="238935"/>
                  </a:lnTo>
                  <a:lnTo>
                    <a:pt x="779705" y="233149"/>
                  </a:lnTo>
                  <a:lnTo>
                    <a:pt x="783628" y="223347"/>
                  </a:lnTo>
                  <a:lnTo>
                    <a:pt x="791439" y="223347"/>
                  </a:lnTo>
                  <a:lnTo>
                    <a:pt x="796254" y="223458"/>
                  </a:lnTo>
                  <a:lnTo>
                    <a:pt x="800249" y="227475"/>
                  </a:lnTo>
                  <a:lnTo>
                    <a:pt x="800249" y="237940"/>
                  </a:lnTo>
                  <a:lnTo>
                    <a:pt x="795897" y="241625"/>
                  </a:lnTo>
                  <a:close/>
                </a:path>
                <a:path w="2450465" h="556260">
                  <a:moveTo>
                    <a:pt x="839376" y="241625"/>
                  </a:moveTo>
                  <a:lnTo>
                    <a:pt x="832671" y="241625"/>
                  </a:lnTo>
                  <a:lnTo>
                    <a:pt x="830459" y="240777"/>
                  </a:lnTo>
                  <a:lnTo>
                    <a:pt x="828640" y="238935"/>
                  </a:lnTo>
                  <a:lnTo>
                    <a:pt x="823183" y="233149"/>
                  </a:lnTo>
                  <a:lnTo>
                    <a:pt x="827107" y="223347"/>
                  </a:lnTo>
                  <a:lnTo>
                    <a:pt x="834918" y="223347"/>
                  </a:lnTo>
                  <a:lnTo>
                    <a:pt x="839733" y="223458"/>
                  </a:lnTo>
                  <a:lnTo>
                    <a:pt x="843763" y="227475"/>
                  </a:lnTo>
                  <a:lnTo>
                    <a:pt x="843763" y="237940"/>
                  </a:lnTo>
                  <a:lnTo>
                    <a:pt x="839376" y="241625"/>
                  </a:lnTo>
                  <a:close/>
                </a:path>
                <a:path w="2450465" h="556260">
                  <a:moveTo>
                    <a:pt x="882855" y="241625"/>
                  </a:moveTo>
                  <a:lnTo>
                    <a:pt x="876149" y="241625"/>
                  </a:lnTo>
                  <a:lnTo>
                    <a:pt x="873938" y="240777"/>
                  </a:lnTo>
                  <a:lnTo>
                    <a:pt x="872155" y="238935"/>
                  </a:lnTo>
                  <a:lnTo>
                    <a:pt x="866662" y="233149"/>
                  </a:lnTo>
                  <a:lnTo>
                    <a:pt x="870585" y="223347"/>
                  </a:lnTo>
                  <a:lnTo>
                    <a:pt x="878397" y="223347"/>
                  </a:lnTo>
                  <a:lnTo>
                    <a:pt x="883319" y="223458"/>
                  </a:lnTo>
                  <a:lnTo>
                    <a:pt x="887242" y="227475"/>
                  </a:lnTo>
                  <a:lnTo>
                    <a:pt x="887242" y="237940"/>
                  </a:lnTo>
                  <a:lnTo>
                    <a:pt x="882855" y="241625"/>
                  </a:lnTo>
                  <a:close/>
                </a:path>
                <a:path w="2450465" h="556260">
                  <a:moveTo>
                    <a:pt x="926333" y="241625"/>
                  </a:moveTo>
                  <a:lnTo>
                    <a:pt x="919664" y="241625"/>
                  </a:lnTo>
                  <a:lnTo>
                    <a:pt x="917488" y="240777"/>
                  </a:lnTo>
                  <a:lnTo>
                    <a:pt x="915740" y="238935"/>
                  </a:lnTo>
                  <a:lnTo>
                    <a:pt x="910140" y="233149"/>
                  </a:lnTo>
                  <a:lnTo>
                    <a:pt x="914064" y="223347"/>
                  </a:lnTo>
                  <a:lnTo>
                    <a:pt x="921875" y="223347"/>
                  </a:lnTo>
                  <a:lnTo>
                    <a:pt x="926797" y="223458"/>
                  </a:lnTo>
                  <a:lnTo>
                    <a:pt x="930721" y="227475"/>
                  </a:lnTo>
                  <a:lnTo>
                    <a:pt x="930721" y="237940"/>
                  </a:lnTo>
                  <a:lnTo>
                    <a:pt x="926333" y="241625"/>
                  </a:lnTo>
                  <a:close/>
                </a:path>
                <a:path w="2450465" h="556260">
                  <a:moveTo>
                    <a:pt x="969812" y="241625"/>
                  </a:moveTo>
                  <a:lnTo>
                    <a:pt x="963142" y="241625"/>
                  </a:lnTo>
                  <a:lnTo>
                    <a:pt x="960966" y="240777"/>
                  </a:lnTo>
                  <a:lnTo>
                    <a:pt x="959219" y="238935"/>
                  </a:lnTo>
                  <a:lnTo>
                    <a:pt x="953620" y="233149"/>
                  </a:lnTo>
                  <a:lnTo>
                    <a:pt x="957543" y="223347"/>
                  </a:lnTo>
                  <a:lnTo>
                    <a:pt x="965354" y="223347"/>
                  </a:lnTo>
                  <a:lnTo>
                    <a:pt x="970276" y="223458"/>
                  </a:lnTo>
                  <a:lnTo>
                    <a:pt x="974199" y="227475"/>
                  </a:lnTo>
                  <a:lnTo>
                    <a:pt x="974199" y="237940"/>
                  </a:lnTo>
                  <a:lnTo>
                    <a:pt x="969812" y="241625"/>
                  </a:lnTo>
                  <a:close/>
                </a:path>
                <a:path w="2450465" h="556260">
                  <a:moveTo>
                    <a:pt x="1013290" y="241625"/>
                  </a:moveTo>
                  <a:lnTo>
                    <a:pt x="1006621" y="241625"/>
                  </a:lnTo>
                  <a:lnTo>
                    <a:pt x="1004445" y="240777"/>
                  </a:lnTo>
                  <a:lnTo>
                    <a:pt x="1002697" y="238935"/>
                  </a:lnTo>
                  <a:lnTo>
                    <a:pt x="997097" y="233149"/>
                  </a:lnTo>
                  <a:lnTo>
                    <a:pt x="1001021" y="223347"/>
                  </a:lnTo>
                  <a:lnTo>
                    <a:pt x="1008940" y="223347"/>
                  </a:lnTo>
                  <a:lnTo>
                    <a:pt x="1013755" y="223458"/>
                  </a:lnTo>
                  <a:lnTo>
                    <a:pt x="1017678" y="227475"/>
                  </a:lnTo>
                  <a:lnTo>
                    <a:pt x="1017678" y="237940"/>
                  </a:lnTo>
                  <a:lnTo>
                    <a:pt x="1013290" y="241625"/>
                  </a:lnTo>
                  <a:close/>
                </a:path>
                <a:path w="2450465" h="556260">
                  <a:moveTo>
                    <a:pt x="1187348" y="241625"/>
                  </a:moveTo>
                  <a:lnTo>
                    <a:pt x="1180607" y="241625"/>
                  </a:lnTo>
                  <a:lnTo>
                    <a:pt x="1178396" y="240777"/>
                  </a:lnTo>
                  <a:lnTo>
                    <a:pt x="1176612" y="238935"/>
                  </a:lnTo>
                  <a:lnTo>
                    <a:pt x="1171120" y="233149"/>
                  </a:lnTo>
                  <a:lnTo>
                    <a:pt x="1175043" y="223347"/>
                  </a:lnTo>
                  <a:lnTo>
                    <a:pt x="1182890" y="223347"/>
                  </a:lnTo>
                  <a:lnTo>
                    <a:pt x="1187776" y="223458"/>
                  </a:lnTo>
                  <a:lnTo>
                    <a:pt x="1191700" y="227475"/>
                  </a:lnTo>
                  <a:lnTo>
                    <a:pt x="1191700" y="237940"/>
                  </a:lnTo>
                  <a:lnTo>
                    <a:pt x="1187348" y="241625"/>
                  </a:lnTo>
                  <a:close/>
                </a:path>
                <a:path w="2450465" h="556260">
                  <a:moveTo>
                    <a:pt x="1230827" y="241625"/>
                  </a:moveTo>
                  <a:lnTo>
                    <a:pt x="1224157" y="241625"/>
                  </a:lnTo>
                  <a:lnTo>
                    <a:pt x="1221981" y="240777"/>
                  </a:lnTo>
                  <a:lnTo>
                    <a:pt x="1214634" y="233149"/>
                  </a:lnTo>
                  <a:lnTo>
                    <a:pt x="1218522" y="223347"/>
                  </a:lnTo>
                  <a:lnTo>
                    <a:pt x="1226369" y="223347"/>
                  </a:lnTo>
                  <a:lnTo>
                    <a:pt x="1231255" y="223458"/>
                  </a:lnTo>
                  <a:lnTo>
                    <a:pt x="1235179" y="227475"/>
                  </a:lnTo>
                  <a:lnTo>
                    <a:pt x="1235179" y="237940"/>
                  </a:lnTo>
                  <a:lnTo>
                    <a:pt x="1230827" y="241625"/>
                  </a:lnTo>
                  <a:close/>
                </a:path>
                <a:path w="2450465" h="556260">
                  <a:moveTo>
                    <a:pt x="1274305" y="241625"/>
                  </a:moveTo>
                  <a:lnTo>
                    <a:pt x="1267636" y="241625"/>
                  </a:lnTo>
                  <a:lnTo>
                    <a:pt x="1265460" y="240777"/>
                  </a:lnTo>
                  <a:lnTo>
                    <a:pt x="1258112" y="233149"/>
                  </a:lnTo>
                  <a:lnTo>
                    <a:pt x="1262001" y="223347"/>
                  </a:lnTo>
                  <a:lnTo>
                    <a:pt x="1269847" y="223347"/>
                  </a:lnTo>
                  <a:lnTo>
                    <a:pt x="1274770" y="223458"/>
                  </a:lnTo>
                  <a:lnTo>
                    <a:pt x="1278657" y="227475"/>
                  </a:lnTo>
                  <a:lnTo>
                    <a:pt x="1278657" y="237940"/>
                  </a:lnTo>
                  <a:lnTo>
                    <a:pt x="1274305" y="241625"/>
                  </a:lnTo>
                  <a:close/>
                </a:path>
                <a:path w="2450465" h="556260">
                  <a:moveTo>
                    <a:pt x="1317784" y="241625"/>
                  </a:moveTo>
                  <a:lnTo>
                    <a:pt x="1311115" y="241625"/>
                  </a:lnTo>
                  <a:lnTo>
                    <a:pt x="1308939" y="240777"/>
                  </a:lnTo>
                  <a:lnTo>
                    <a:pt x="1301591" y="233149"/>
                  </a:lnTo>
                  <a:lnTo>
                    <a:pt x="1305479" y="223347"/>
                  </a:lnTo>
                  <a:lnTo>
                    <a:pt x="1313433" y="223347"/>
                  </a:lnTo>
                  <a:lnTo>
                    <a:pt x="1318248" y="223458"/>
                  </a:lnTo>
                  <a:lnTo>
                    <a:pt x="1322136" y="227475"/>
                  </a:lnTo>
                  <a:lnTo>
                    <a:pt x="1322136" y="237940"/>
                  </a:lnTo>
                  <a:lnTo>
                    <a:pt x="1317784" y="241625"/>
                  </a:lnTo>
                  <a:close/>
                </a:path>
                <a:path w="2450465" h="556260">
                  <a:moveTo>
                    <a:pt x="1361298" y="241625"/>
                  </a:moveTo>
                  <a:lnTo>
                    <a:pt x="1354629" y="241625"/>
                  </a:lnTo>
                  <a:lnTo>
                    <a:pt x="1352453" y="240777"/>
                  </a:lnTo>
                  <a:lnTo>
                    <a:pt x="1350634" y="238935"/>
                  </a:lnTo>
                  <a:lnTo>
                    <a:pt x="1345070" y="233149"/>
                  </a:lnTo>
                  <a:lnTo>
                    <a:pt x="1349065" y="223347"/>
                  </a:lnTo>
                  <a:lnTo>
                    <a:pt x="1356912" y="223347"/>
                  </a:lnTo>
                  <a:lnTo>
                    <a:pt x="1361726" y="223458"/>
                  </a:lnTo>
                  <a:lnTo>
                    <a:pt x="1365615" y="227475"/>
                  </a:lnTo>
                  <a:lnTo>
                    <a:pt x="1365615" y="237940"/>
                  </a:lnTo>
                  <a:lnTo>
                    <a:pt x="1361298" y="241625"/>
                  </a:lnTo>
                  <a:close/>
                </a:path>
                <a:path w="2450465" h="556260">
                  <a:moveTo>
                    <a:pt x="1404848" y="241625"/>
                  </a:moveTo>
                  <a:lnTo>
                    <a:pt x="1398143" y="241625"/>
                  </a:lnTo>
                  <a:lnTo>
                    <a:pt x="1395932" y="240777"/>
                  </a:lnTo>
                  <a:lnTo>
                    <a:pt x="1394113" y="238935"/>
                  </a:lnTo>
                  <a:lnTo>
                    <a:pt x="1388655" y="233149"/>
                  </a:lnTo>
                  <a:lnTo>
                    <a:pt x="1392579" y="223347"/>
                  </a:lnTo>
                  <a:lnTo>
                    <a:pt x="1400390" y="223347"/>
                  </a:lnTo>
                  <a:lnTo>
                    <a:pt x="1405205" y="223458"/>
                  </a:lnTo>
                  <a:lnTo>
                    <a:pt x="1409200" y="227475"/>
                  </a:lnTo>
                  <a:lnTo>
                    <a:pt x="1409200" y="237940"/>
                  </a:lnTo>
                  <a:lnTo>
                    <a:pt x="1404848" y="241625"/>
                  </a:lnTo>
                  <a:close/>
                </a:path>
                <a:path w="2450465" h="556260">
                  <a:moveTo>
                    <a:pt x="1448327" y="241625"/>
                  </a:moveTo>
                  <a:lnTo>
                    <a:pt x="1441622" y="241625"/>
                  </a:lnTo>
                  <a:lnTo>
                    <a:pt x="1439411" y="240777"/>
                  </a:lnTo>
                  <a:lnTo>
                    <a:pt x="1437591" y="238935"/>
                  </a:lnTo>
                  <a:lnTo>
                    <a:pt x="1432134" y="233149"/>
                  </a:lnTo>
                  <a:lnTo>
                    <a:pt x="1436058" y="223347"/>
                  </a:lnTo>
                  <a:lnTo>
                    <a:pt x="1443869" y="223347"/>
                  </a:lnTo>
                  <a:lnTo>
                    <a:pt x="1448684" y="223458"/>
                  </a:lnTo>
                  <a:lnTo>
                    <a:pt x="1452715" y="227475"/>
                  </a:lnTo>
                  <a:lnTo>
                    <a:pt x="1452715" y="237940"/>
                  </a:lnTo>
                  <a:lnTo>
                    <a:pt x="1448327" y="241625"/>
                  </a:lnTo>
                  <a:close/>
                </a:path>
                <a:path w="2450465" h="556260">
                  <a:moveTo>
                    <a:pt x="1491806" y="241625"/>
                  </a:moveTo>
                  <a:lnTo>
                    <a:pt x="1485101" y="241625"/>
                  </a:lnTo>
                  <a:lnTo>
                    <a:pt x="1482889" y="240777"/>
                  </a:lnTo>
                  <a:lnTo>
                    <a:pt x="1481106" y="238935"/>
                  </a:lnTo>
                  <a:lnTo>
                    <a:pt x="1475613" y="233149"/>
                  </a:lnTo>
                  <a:lnTo>
                    <a:pt x="1479537" y="223347"/>
                  </a:lnTo>
                  <a:lnTo>
                    <a:pt x="1487347" y="223347"/>
                  </a:lnTo>
                  <a:lnTo>
                    <a:pt x="1492270" y="223458"/>
                  </a:lnTo>
                  <a:lnTo>
                    <a:pt x="1496193" y="227475"/>
                  </a:lnTo>
                  <a:lnTo>
                    <a:pt x="1496193" y="237940"/>
                  </a:lnTo>
                  <a:lnTo>
                    <a:pt x="1491806" y="241625"/>
                  </a:lnTo>
                  <a:close/>
                </a:path>
                <a:path w="2450465" h="556260">
                  <a:moveTo>
                    <a:pt x="1535285" y="241625"/>
                  </a:moveTo>
                  <a:lnTo>
                    <a:pt x="1528615" y="241625"/>
                  </a:lnTo>
                  <a:lnTo>
                    <a:pt x="1526439" y="240777"/>
                  </a:lnTo>
                  <a:lnTo>
                    <a:pt x="1524691" y="238935"/>
                  </a:lnTo>
                  <a:lnTo>
                    <a:pt x="1519092" y="233149"/>
                  </a:lnTo>
                  <a:lnTo>
                    <a:pt x="1523015" y="223347"/>
                  </a:lnTo>
                  <a:lnTo>
                    <a:pt x="1530826" y="223347"/>
                  </a:lnTo>
                  <a:lnTo>
                    <a:pt x="1535748" y="223458"/>
                  </a:lnTo>
                  <a:lnTo>
                    <a:pt x="1539672" y="227475"/>
                  </a:lnTo>
                  <a:lnTo>
                    <a:pt x="1539672" y="237940"/>
                  </a:lnTo>
                  <a:lnTo>
                    <a:pt x="1535285" y="241625"/>
                  </a:lnTo>
                  <a:close/>
                </a:path>
                <a:path w="2450465" h="556260">
                  <a:moveTo>
                    <a:pt x="1578763" y="241625"/>
                  </a:moveTo>
                  <a:lnTo>
                    <a:pt x="1572094" y="241625"/>
                  </a:lnTo>
                  <a:lnTo>
                    <a:pt x="1569918" y="240777"/>
                  </a:lnTo>
                  <a:lnTo>
                    <a:pt x="1568170" y="238935"/>
                  </a:lnTo>
                  <a:lnTo>
                    <a:pt x="1562570" y="233149"/>
                  </a:lnTo>
                  <a:lnTo>
                    <a:pt x="1566494" y="223347"/>
                  </a:lnTo>
                  <a:lnTo>
                    <a:pt x="1574305" y="223347"/>
                  </a:lnTo>
                  <a:lnTo>
                    <a:pt x="1579227" y="223458"/>
                  </a:lnTo>
                  <a:lnTo>
                    <a:pt x="1583151" y="227475"/>
                  </a:lnTo>
                  <a:lnTo>
                    <a:pt x="1583151" y="237940"/>
                  </a:lnTo>
                  <a:lnTo>
                    <a:pt x="1578763" y="241625"/>
                  </a:lnTo>
                  <a:close/>
                </a:path>
                <a:path w="2450465" h="556260">
                  <a:moveTo>
                    <a:pt x="1622242" y="241625"/>
                  </a:moveTo>
                  <a:lnTo>
                    <a:pt x="1615572" y="241625"/>
                  </a:lnTo>
                  <a:lnTo>
                    <a:pt x="1613397" y="240777"/>
                  </a:lnTo>
                  <a:lnTo>
                    <a:pt x="1611649" y="238935"/>
                  </a:lnTo>
                  <a:lnTo>
                    <a:pt x="1606049" y="233149"/>
                  </a:lnTo>
                  <a:lnTo>
                    <a:pt x="1609972" y="223347"/>
                  </a:lnTo>
                  <a:lnTo>
                    <a:pt x="1617890" y="223347"/>
                  </a:lnTo>
                  <a:lnTo>
                    <a:pt x="1622706" y="223458"/>
                  </a:lnTo>
                  <a:lnTo>
                    <a:pt x="1626630" y="227475"/>
                  </a:lnTo>
                  <a:lnTo>
                    <a:pt x="1626630" y="237940"/>
                  </a:lnTo>
                  <a:lnTo>
                    <a:pt x="1622242" y="241625"/>
                  </a:lnTo>
                  <a:close/>
                </a:path>
                <a:path w="2450465" h="556260">
                  <a:moveTo>
                    <a:pt x="1234965" y="275195"/>
                  </a:moveTo>
                  <a:lnTo>
                    <a:pt x="1231397" y="272984"/>
                  </a:lnTo>
                  <a:lnTo>
                    <a:pt x="1227688" y="270810"/>
                  </a:lnTo>
                  <a:lnTo>
                    <a:pt x="1223908" y="268710"/>
                  </a:lnTo>
                  <a:lnTo>
                    <a:pt x="1224692" y="268489"/>
                  </a:lnTo>
                  <a:lnTo>
                    <a:pt x="1225583" y="268378"/>
                  </a:lnTo>
                  <a:lnTo>
                    <a:pt x="1230363" y="268378"/>
                  </a:lnTo>
                  <a:lnTo>
                    <a:pt x="1233965" y="271142"/>
                  </a:lnTo>
                  <a:lnTo>
                    <a:pt x="1234965" y="275195"/>
                  </a:lnTo>
                  <a:close/>
                </a:path>
                <a:path w="2450465" h="556260">
                  <a:moveTo>
                    <a:pt x="1612433" y="284555"/>
                  </a:moveTo>
                  <a:lnTo>
                    <a:pt x="1610294" y="282934"/>
                  </a:lnTo>
                  <a:lnTo>
                    <a:pt x="1609081" y="280281"/>
                  </a:lnTo>
                  <a:lnTo>
                    <a:pt x="1609081" y="272284"/>
                  </a:lnTo>
                  <a:lnTo>
                    <a:pt x="1613183" y="268341"/>
                  </a:lnTo>
                  <a:lnTo>
                    <a:pt x="1618676" y="268341"/>
                  </a:lnTo>
                  <a:lnTo>
                    <a:pt x="1619531" y="268452"/>
                  </a:lnTo>
                  <a:lnTo>
                    <a:pt x="1620351" y="268710"/>
                  </a:lnTo>
                  <a:lnTo>
                    <a:pt x="1617462" y="273795"/>
                  </a:lnTo>
                  <a:lnTo>
                    <a:pt x="1614787" y="279101"/>
                  </a:lnTo>
                  <a:lnTo>
                    <a:pt x="1612433" y="284555"/>
                  </a:lnTo>
                  <a:close/>
                </a:path>
                <a:path w="2450465" h="556260">
                  <a:moveTo>
                    <a:pt x="1969430" y="286471"/>
                  </a:moveTo>
                  <a:lnTo>
                    <a:pt x="1964044" y="286471"/>
                  </a:lnTo>
                  <a:lnTo>
                    <a:pt x="1962260" y="285919"/>
                  </a:lnTo>
                  <a:lnTo>
                    <a:pt x="1960726" y="284776"/>
                  </a:lnTo>
                  <a:lnTo>
                    <a:pt x="1959585" y="281865"/>
                  </a:lnTo>
                  <a:lnTo>
                    <a:pt x="1958372" y="278991"/>
                  </a:lnTo>
                  <a:lnTo>
                    <a:pt x="1957124" y="276227"/>
                  </a:lnTo>
                  <a:lnTo>
                    <a:pt x="1957695" y="271731"/>
                  </a:lnTo>
                  <a:lnTo>
                    <a:pt x="1961369" y="268378"/>
                  </a:lnTo>
                  <a:lnTo>
                    <a:pt x="1965863" y="268378"/>
                  </a:lnTo>
                  <a:lnTo>
                    <a:pt x="1971783" y="268268"/>
                  </a:lnTo>
                  <a:lnTo>
                    <a:pt x="1976028" y="274385"/>
                  </a:lnTo>
                  <a:lnTo>
                    <a:pt x="1974245" y="280133"/>
                  </a:lnTo>
                  <a:lnTo>
                    <a:pt x="1972961" y="284113"/>
                  </a:lnTo>
                  <a:lnTo>
                    <a:pt x="1969430" y="286471"/>
                  </a:lnTo>
                  <a:close/>
                </a:path>
                <a:path w="2450465" h="556260">
                  <a:moveTo>
                    <a:pt x="2013800" y="286545"/>
                  </a:moveTo>
                  <a:lnTo>
                    <a:pt x="2007095" y="286545"/>
                  </a:lnTo>
                  <a:lnTo>
                    <a:pt x="2004883" y="285698"/>
                  </a:lnTo>
                  <a:lnTo>
                    <a:pt x="2003064" y="283855"/>
                  </a:lnTo>
                  <a:lnTo>
                    <a:pt x="1997607" y="278070"/>
                  </a:lnTo>
                  <a:lnTo>
                    <a:pt x="2001530" y="268378"/>
                  </a:lnTo>
                  <a:lnTo>
                    <a:pt x="2014157" y="268378"/>
                  </a:lnTo>
                  <a:lnTo>
                    <a:pt x="2018151" y="272395"/>
                  </a:lnTo>
                  <a:lnTo>
                    <a:pt x="2018151" y="282860"/>
                  </a:lnTo>
                  <a:lnTo>
                    <a:pt x="2013800" y="286545"/>
                  </a:lnTo>
                  <a:close/>
                </a:path>
                <a:path w="2450465" h="556260">
                  <a:moveTo>
                    <a:pt x="2057279" y="286545"/>
                  </a:moveTo>
                  <a:lnTo>
                    <a:pt x="2050573" y="286545"/>
                  </a:lnTo>
                  <a:lnTo>
                    <a:pt x="2048362" y="285698"/>
                  </a:lnTo>
                  <a:lnTo>
                    <a:pt x="2046543" y="283855"/>
                  </a:lnTo>
                  <a:lnTo>
                    <a:pt x="2041086" y="278070"/>
                  </a:lnTo>
                  <a:lnTo>
                    <a:pt x="2045009" y="268378"/>
                  </a:lnTo>
                  <a:lnTo>
                    <a:pt x="2057635" y="268378"/>
                  </a:lnTo>
                  <a:lnTo>
                    <a:pt x="2061665" y="272395"/>
                  </a:lnTo>
                  <a:lnTo>
                    <a:pt x="2061665" y="282860"/>
                  </a:lnTo>
                  <a:lnTo>
                    <a:pt x="2057279" y="286545"/>
                  </a:lnTo>
                  <a:close/>
                </a:path>
                <a:path w="2450465" h="556260">
                  <a:moveTo>
                    <a:pt x="2100757" y="286545"/>
                  </a:moveTo>
                  <a:lnTo>
                    <a:pt x="2094051" y="286545"/>
                  </a:lnTo>
                  <a:lnTo>
                    <a:pt x="2091840" y="285698"/>
                  </a:lnTo>
                  <a:lnTo>
                    <a:pt x="2090057" y="283855"/>
                  </a:lnTo>
                  <a:lnTo>
                    <a:pt x="2084564" y="278070"/>
                  </a:lnTo>
                  <a:lnTo>
                    <a:pt x="2088487" y="268378"/>
                  </a:lnTo>
                  <a:lnTo>
                    <a:pt x="2101221" y="268378"/>
                  </a:lnTo>
                  <a:lnTo>
                    <a:pt x="2105145" y="272395"/>
                  </a:lnTo>
                  <a:lnTo>
                    <a:pt x="2105145" y="282860"/>
                  </a:lnTo>
                  <a:lnTo>
                    <a:pt x="2100757" y="286545"/>
                  </a:lnTo>
                  <a:close/>
                </a:path>
                <a:path w="2450465" h="556260">
                  <a:moveTo>
                    <a:pt x="2144236" y="286545"/>
                  </a:moveTo>
                  <a:lnTo>
                    <a:pt x="2137566" y="286545"/>
                  </a:lnTo>
                  <a:lnTo>
                    <a:pt x="2135390" y="285698"/>
                  </a:lnTo>
                  <a:lnTo>
                    <a:pt x="2133643" y="283855"/>
                  </a:lnTo>
                  <a:lnTo>
                    <a:pt x="2128043" y="278070"/>
                  </a:lnTo>
                  <a:lnTo>
                    <a:pt x="2131966" y="268378"/>
                  </a:lnTo>
                  <a:lnTo>
                    <a:pt x="2144700" y="268378"/>
                  </a:lnTo>
                  <a:lnTo>
                    <a:pt x="2148623" y="272395"/>
                  </a:lnTo>
                  <a:lnTo>
                    <a:pt x="2148623" y="282860"/>
                  </a:lnTo>
                  <a:lnTo>
                    <a:pt x="2144236" y="286545"/>
                  </a:lnTo>
                  <a:close/>
                </a:path>
                <a:path w="2450465" h="556260">
                  <a:moveTo>
                    <a:pt x="2187715" y="286545"/>
                  </a:moveTo>
                  <a:lnTo>
                    <a:pt x="2181045" y="286545"/>
                  </a:lnTo>
                  <a:lnTo>
                    <a:pt x="2178870" y="285698"/>
                  </a:lnTo>
                  <a:lnTo>
                    <a:pt x="2177122" y="283855"/>
                  </a:lnTo>
                  <a:lnTo>
                    <a:pt x="2171522" y="278070"/>
                  </a:lnTo>
                  <a:lnTo>
                    <a:pt x="2175445" y="268378"/>
                  </a:lnTo>
                  <a:lnTo>
                    <a:pt x="2188178" y="268378"/>
                  </a:lnTo>
                  <a:lnTo>
                    <a:pt x="2192101" y="272395"/>
                  </a:lnTo>
                  <a:lnTo>
                    <a:pt x="2192101" y="282860"/>
                  </a:lnTo>
                  <a:lnTo>
                    <a:pt x="2187715" y="286545"/>
                  </a:lnTo>
                  <a:close/>
                </a:path>
                <a:path w="2450465" h="556260">
                  <a:moveTo>
                    <a:pt x="2231265" y="286545"/>
                  </a:moveTo>
                  <a:lnTo>
                    <a:pt x="2224595" y="286545"/>
                  </a:lnTo>
                  <a:lnTo>
                    <a:pt x="2222383" y="285698"/>
                  </a:lnTo>
                  <a:lnTo>
                    <a:pt x="2215001" y="278070"/>
                  </a:lnTo>
                  <a:lnTo>
                    <a:pt x="2218924" y="268378"/>
                  </a:lnTo>
                  <a:lnTo>
                    <a:pt x="2231657" y="268378"/>
                  </a:lnTo>
                  <a:lnTo>
                    <a:pt x="2235580" y="272395"/>
                  </a:lnTo>
                  <a:lnTo>
                    <a:pt x="2235580" y="282860"/>
                  </a:lnTo>
                  <a:lnTo>
                    <a:pt x="2231265" y="286545"/>
                  </a:lnTo>
                  <a:close/>
                </a:path>
                <a:path w="2450465" h="556260">
                  <a:moveTo>
                    <a:pt x="2274744" y="286545"/>
                  </a:moveTo>
                  <a:lnTo>
                    <a:pt x="2268073" y="286545"/>
                  </a:lnTo>
                  <a:lnTo>
                    <a:pt x="2265862" y="285698"/>
                  </a:lnTo>
                  <a:lnTo>
                    <a:pt x="2258479" y="278070"/>
                  </a:lnTo>
                  <a:lnTo>
                    <a:pt x="2262509" y="268378"/>
                  </a:lnTo>
                  <a:lnTo>
                    <a:pt x="2275136" y="268378"/>
                  </a:lnTo>
                  <a:lnTo>
                    <a:pt x="2279059" y="272395"/>
                  </a:lnTo>
                  <a:lnTo>
                    <a:pt x="2279059" y="282860"/>
                  </a:lnTo>
                  <a:lnTo>
                    <a:pt x="2274744" y="286545"/>
                  </a:lnTo>
                  <a:close/>
                </a:path>
                <a:path w="2450465" h="556260">
                  <a:moveTo>
                    <a:pt x="2318294" y="286545"/>
                  </a:moveTo>
                  <a:lnTo>
                    <a:pt x="2311552" y="286545"/>
                  </a:lnTo>
                  <a:lnTo>
                    <a:pt x="2309340" y="285698"/>
                  </a:lnTo>
                  <a:lnTo>
                    <a:pt x="2307558" y="283855"/>
                  </a:lnTo>
                  <a:lnTo>
                    <a:pt x="2302065" y="278070"/>
                  </a:lnTo>
                  <a:lnTo>
                    <a:pt x="2305988" y="268378"/>
                  </a:lnTo>
                  <a:lnTo>
                    <a:pt x="2318615" y="268378"/>
                  </a:lnTo>
                  <a:lnTo>
                    <a:pt x="2322645" y="272395"/>
                  </a:lnTo>
                  <a:lnTo>
                    <a:pt x="2322645" y="282860"/>
                  </a:lnTo>
                  <a:lnTo>
                    <a:pt x="2318294" y="286545"/>
                  </a:lnTo>
                  <a:close/>
                </a:path>
                <a:path w="2450465" h="556260">
                  <a:moveTo>
                    <a:pt x="2361772" y="286545"/>
                  </a:moveTo>
                  <a:lnTo>
                    <a:pt x="2355031" y="286545"/>
                  </a:lnTo>
                  <a:lnTo>
                    <a:pt x="2352820" y="285698"/>
                  </a:lnTo>
                  <a:lnTo>
                    <a:pt x="2351036" y="283855"/>
                  </a:lnTo>
                  <a:lnTo>
                    <a:pt x="2345544" y="278070"/>
                  </a:lnTo>
                  <a:lnTo>
                    <a:pt x="2349467" y="268378"/>
                  </a:lnTo>
                  <a:lnTo>
                    <a:pt x="2362093" y="268378"/>
                  </a:lnTo>
                  <a:lnTo>
                    <a:pt x="2366123" y="272395"/>
                  </a:lnTo>
                  <a:lnTo>
                    <a:pt x="2366123" y="282860"/>
                  </a:lnTo>
                  <a:lnTo>
                    <a:pt x="2361772" y="286545"/>
                  </a:lnTo>
                  <a:close/>
                </a:path>
                <a:path w="2450465" h="556260">
                  <a:moveTo>
                    <a:pt x="2405251" y="286545"/>
                  </a:moveTo>
                  <a:lnTo>
                    <a:pt x="2398509" y="286545"/>
                  </a:lnTo>
                  <a:lnTo>
                    <a:pt x="2396298" y="285698"/>
                  </a:lnTo>
                  <a:lnTo>
                    <a:pt x="2394515" y="283855"/>
                  </a:lnTo>
                  <a:lnTo>
                    <a:pt x="2389022" y="278070"/>
                  </a:lnTo>
                  <a:lnTo>
                    <a:pt x="2392945" y="268378"/>
                  </a:lnTo>
                  <a:lnTo>
                    <a:pt x="2405679" y="268378"/>
                  </a:lnTo>
                  <a:lnTo>
                    <a:pt x="2409602" y="272395"/>
                  </a:lnTo>
                  <a:lnTo>
                    <a:pt x="2409602" y="282860"/>
                  </a:lnTo>
                  <a:lnTo>
                    <a:pt x="2405251" y="286545"/>
                  </a:lnTo>
                  <a:close/>
                </a:path>
                <a:path w="2450465" h="556260">
                  <a:moveTo>
                    <a:pt x="186982" y="286545"/>
                  </a:moveTo>
                  <a:lnTo>
                    <a:pt x="180276" y="286545"/>
                  </a:lnTo>
                  <a:lnTo>
                    <a:pt x="178029" y="285734"/>
                  </a:lnTo>
                  <a:lnTo>
                    <a:pt x="170646" y="278070"/>
                  </a:lnTo>
                  <a:lnTo>
                    <a:pt x="174676" y="268378"/>
                  </a:lnTo>
                  <a:lnTo>
                    <a:pt x="187303" y="268378"/>
                  </a:lnTo>
                  <a:lnTo>
                    <a:pt x="191190" y="272395"/>
                  </a:lnTo>
                  <a:lnTo>
                    <a:pt x="191333" y="277369"/>
                  </a:lnTo>
                  <a:lnTo>
                    <a:pt x="191333" y="282934"/>
                  </a:lnTo>
                  <a:lnTo>
                    <a:pt x="186982" y="286545"/>
                  </a:lnTo>
                  <a:close/>
                </a:path>
                <a:path w="2450465" h="556260">
                  <a:moveTo>
                    <a:pt x="230460" y="286545"/>
                  </a:moveTo>
                  <a:lnTo>
                    <a:pt x="223755" y="286545"/>
                  </a:lnTo>
                  <a:lnTo>
                    <a:pt x="221508" y="285734"/>
                  </a:lnTo>
                  <a:lnTo>
                    <a:pt x="219689" y="283855"/>
                  </a:lnTo>
                  <a:lnTo>
                    <a:pt x="214232" y="278070"/>
                  </a:lnTo>
                  <a:lnTo>
                    <a:pt x="218155" y="268378"/>
                  </a:lnTo>
                  <a:lnTo>
                    <a:pt x="230781" y="268378"/>
                  </a:lnTo>
                  <a:lnTo>
                    <a:pt x="234812" y="272395"/>
                  </a:lnTo>
                  <a:lnTo>
                    <a:pt x="234812" y="282934"/>
                  </a:lnTo>
                  <a:lnTo>
                    <a:pt x="230460" y="286545"/>
                  </a:lnTo>
                  <a:close/>
                </a:path>
                <a:path w="2450465" h="556260">
                  <a:moveTo>
                    <a:pt x="273939" y="286545"/>
                  </a:moveTo>
                  <a:lnTo>
                    <a:pt x="267234" y="286545"/>
                  </a:lnTo>
                  <a:lnTo>
                    <a:pt x="264987" y="285734"/>
                  </a:lnTo>
                  <a:lnTo>
                    <a:pt x="257710" y="278070"/>
                  </a:lnTo>
                  <a:lnTo>
                    <a:pt x="261634" y="268378"/>
                  </a:lnTo>
                  <a:lnTo>
                    <a:pt x="274367" y="268378"/>
                  </a:lnTo>
                  <a:lnTo>
                    <a:pt x="278291" y="272395"/>
                  </a:lnTo>
                  <a:lnTo>
                    <a:pt x="278291" y="282934"/>
                  </a:lnTo>
                  <a:lnTo>
                    <a:pt x="273939" y="286545"/>
                  </a:lnTo>
                  <a:close/>
                </a:path>
                <a:path w="2450465" h="556260">
                  <a:moveTo>
                    <a:pt x="317418" y="286545"/>
                  </a:moveTo>
                  <a:lnTo>
                    <a:pt x="310748" y="286545"/>
                  </a:lnTo>
                  <a:lnTo>
                    <a:pt x="308572" y="285734"/>
                  </a:lnTo>
                  <a:lnTo>
                    <a:pt x="306789" y="283855"/>
                  </a:lnTo>
                  <a:lnTo>
                    <a:pt x="301189" y="278070"/>
                  </a:lnTo>
                  <a:lnTo>
                    <a:pt x="305113" y="268378"/>
                  </a:lnTo>
                  <a:lnTo>
                    <a:pt x="317846" y="268378"/>
                  </a:lnTo>
                  <a:lnTo>
                    <a:pt x="321769" y="272395"/>
                  </a:lnTo>
                  <a:lnTo>
                    <a:pt x="321769" y="282934"/>
                  </a:lnTo>
                  <a:lnTo>
                    <a:pt x="317418" y="286545"/>
                  </a:lnTo>
                  <a:close/>
                </a:path>
                <a:path w="2450465" h="556260">
                  <a:moveTo>
                    <a:pt x="360897" y="286545"/>
                  </a:moveTo>
                  <a:lnTo>
                    <a:pt x="354227" y="286545"/>
                  </a:lnTo>
                  <a:lnTo>
                    <a:pt x="352051" y="285734"/>
                  </a:lnTo>
                  <a:lnTo>
                    <a:pt x="350268" y="283855"/>
                  </a:lnTo>
                  <a:lnTo>
                    <a:pt x="344668" y="278070"/>
                  </a:lnTo>
                  <a:lnTo>
                    <a:pt x="348591" y="268378"/>
                  </a:lnTo>
                  <a:lnTo>
                    <a:pt x="361324" y="268378"/>
                  </a:lnTo>
                  <a:lnTo>
                    <a:pt x="365248" y="272395"/>
                  </a:lnTo>
                  <a:lnTo>
                    <a:pt x="365248" y="282934"/>
                  </a:lnTo>
                  <a:lnTo>
                    <a:pt x="360897" y="286545"/>
                  </a:lnTo>
                  <a:close/>
                </a:path>
                <a:path w="2450465" h="556260">
                  <a:moveTo>
                    <a:pt x="404375" y="286545"/>
                  </a:moveTo>
                  <a:lnTo>
                    <a:pt x="397705" y="286545"/>
                  </a:lnTo>
                  <a:lnTo>
                    <a:pt x="395530" y="285734"/>
                  </a:lnTo>
                  <a:lnTo>
                    <a:pt x="393746" y="283855"/>
                  </a:lnTo>
                  <a:lnTo>
                    <a:pt x="388147" y="278070"/>
                  </a:lnTo>
                  <a:lnTo>
                    <a:pt x="392070" y="268378"/>
                  </a:lnTo>
                  <a:lnTo>
                    <a:pt x="404803" y="268378"/>
                  </a:lnTo>
                  <a:lnTo>
                    <a:pt x="408727" y="272395"/>
                  </a:lnTo>
                  <a:lnTo>
                    <a:pt x="408727" y="282934"/>
                  </a:lnTo>
                  <a:lnTo>
                    <a:pt x="404375" y="286545"/>
                  </a:lnTo>
                  <a:close/>
                </a:path>
                <a:path w="2450465" h="556260">
                  <a:moveTo>
                    <a:pt x="447925" y="286545"/>
                  </a:moveTo>
                  <a:lnTo>
                    <a:pt x="441255" y="286545"/>
                  </a:lnTo>
                  <a:lnTo>
                    <a:pt x="439044" y="285734"/>
                  </a:lnTo>
                  <a:lnTo>
                    <a:pt x="431625" y="278070"/>
                  </a:lnTo>
                  <a:lnTo>
                    <a:pt x="435549" y="268378"/>
                  </a:lnTo>
                  <a:lnTo>
                    <a:pt x="448282" y="268378"/>
                  </a:lnTo>
                  <a:lnTo>
                    <a:pt x="452205" y="272395"/>
                  </a:lnTo>
                  <a:lnTo>
                    <a:pt x="452205" y="282934"/>
                  </a:lnTo>
                  <a:lnTo>
                    <a:pt x="447925" y="286545"/>
                  </a:lnTo>
                  <a:close/>
                </a:path>
                <a:path w="2450465" h="556260">
                  <a:moveTo>
                    <a:pt x="491440" y="286545"/>
                  </a:moveTo>
                  <a:lnTo>
                    <a:pt x="484734" y="286545"/>
                  </a:lnTo>
                  <a:lnTo>
                    <a:pt x="482523" y="285734"/>
                  </a:lnTo>
                  <a:lnTo>
                    <a:pt x="475104" y="278070"/>
                  </a:lnTo>
                  <a:lnTo>
                    <a:pt x="479134" y="268378"/>
                  </a:lnTo>
                  <a:lnTo>
                    <a:pt x="491761" y="268378"/>
                  </a:lnTo>
                  <a:lnTo>
                    <a:pt x="495791" y="272395"/>
                  </a:lnTo>
                  <a:lnTo>
                    <a:pt x="495791" y="282934"/>
                  </a:lnTo>
                  <a:lnTo>
                    <a:pt x="491440" y="286545"/>
                  </a:lnTo>
                  <a:close/>
                </a:path>
                <a:path w="2450465" h="556260">
                  <a:moveTo>
                    <a:pt x="534918" y="286545"/>
                  </a:moveTo>
                  <a:lnTo>
                    <a:pt x="528213" y="286545"/>
                  </a:lnTo>
                  <a:lnTo>
                    <a:pt x="526001" y="285734"/>
                  </a:lnTo>
                  <a:lnTo>
                    <a:pt x="524182" y="283855"/>
                  </a:lnTo>
                  <a:lnTo>
                    <a:pt x="518690" y="278070"/>
                  </a:lnTo>
                  <a:lnTo>
                    <a:pt x="522613" y="268378"/>
                  </a:lnTo>
                  <a:lnTo>
                    <a:pt x="535239" y="268378"/>
                  </a:lnTo>
                  <a:lnTo>
                    <a:pt x="539270" y="272395"/>
                  </a:lnTo>
                  <a:lnTo>
                    <a:pt x="539270" y="282934"/>
                  </a:lnTo>
                  <a:lnTo>
                    <a:pt x="534918" y="286545"/>
                  </a:lnTo>
                  <a:close/>
                </a:path>
                <a:path w="2450465" h="556260">
                  <a:moveTo>
                    <a:pt x="578433" y="286545"/>
                  </a:moveTo>
                  <a:lnTo>
                    <a:pt x="571692" y="286545"/>
                  </a:lnTo>
                  <a:lnTo>
                    <a:pt x="569480" y="285734"/>
                  </a:lnTo>
                  <a:lnTo>
                    <a:pt x="567661" y="283855"/>
                  </a:lnTo>
                  <a:lnTo>
                    <a:pt x="562168" y="278070"/>
                  </a:lnTo>
                  <a:lnTo>
                    <a:pt x="566092" y="268378"/>
                  </a:lnTo>
                  <a:lnTo>
                    <a:pt x="578825" y="268378"/>
                  </a:lnTo>
                  <a:lnTo>
                    <a:pt x="582748" y="272395"/>
                  </a:lnTo>
                  <a:lnTo>
                    <a:pt x="582748" y="282934"/>
                  </a:lnTo>
                  <a:lnTo>
                    <a:pt x="578433" y="286545"/>
                  </a:lnTo>
                  <a:close/>
                </a:path>
                <a:path w="2450465" h="556260">
                  <a:moveTo>
                    <a:pt x="621912" y="286545"/>
                  </a:moveTo>
                  <a:lnTo>
                    <a:pt x="615242" y="286545"/>
                  </a:lnTo>
                  <a:lnTo>
                    <a:pt x="613030" y="285734"/>
                  </a:lnTo>
                  <a:lnTo>
                    <a:pt x="611247" y="283855"/>
                  </a:lnTo>
                  <a:lnTo>
                    <a:pt x="605683" y="278070"/>
                  </a:lnTo>
                  <a:lnTo>
                    <a:pt x="609570" y="268378"/>
                  </a:lnTo>
                  <a:lnTo>
                    <a:pt x="622304" y="268378"/>
                  </a:lnTo>
                  <a:lnTo>
                    <a:pt x="626227" y="272395"/>
                  </a:lnTo>
                  <a:lnTo>
                    <a:pt x="626227" y="282934"/>
                  </a:lnTo>
                  <a:lnTo>
                    <a:pt x="621912" y="286545"/>
                  </a:lnTo>
                  <a:close/>
                </a:path>
                <a:path w="2450465" h="556260">
                  <a:moveTo>
                    <a:pt x="665390" y="286545"/>
                  </a:moveTo>
                  <a:lnTo>
                    <a:pt x="658720" y="286545"/>
                  </a:lnTo>
                  <a:lnTo>
                    <a:pt x="656509" y="285734"/>
                  </a:lnTo>
                  <a:lnTo>
                    <a:pt x="654726" y="283855"/>
                  </a:lnTo>
                  <a:lnTo>
                    <a:pt x="649161" y="278070"/>
                  </a:lnTo>
                  <a:lnTo>
                    <a:pt x="653049" y="268378"/>
                  </a:lnTo>
                  <a:lnTo>
                    <a:pt x="665818" y="268378"/>
                  </a:lnTo>
                  <a:lnTo>
                    <a:pt x="669706" y="272395"/>
                  </a:lnTo>
                  <a:lnTo>
                    <a:pt x="669706" y="282934"/>
                  </a:lnTo>
                  <a:lnTo>
                    <a:pt x="665390" y="286545"/>
                  </a:lnTo>
                  <a:close/>
                </a:path>
                <a:path w="2450465" h="556260">
                  <a:moveTo>
                    <a:pt x="708869" y="286545"/>
                  </a:moveTo>
                  <a:lnTo>
                    <a:pt x="702199" y="286545"/>
                  </a:lnTo>
                  <a:lnTo>
                    <a:pt x="699987" y="285734"/>
                  </a:lnTo>
                  <a:lnTo>
                    <a:pt x="698204" y="283855"/>
                  </a:lnTo>
                  <a:lnTo>
                    <a:pt x="692640" y="278070"/>
                  </a:lnTo>
                  <a:lnTo>
                    <a:pt x="696528" y="268378"/>
                  </a:lnTo>
                  <a:lnTo>
                    <a:pt x="709297" y="268378"/>
                  </a:lnTo>
                  <a:lnTo>
                    <a:pt x="713185" y="272395"/>
                  </a:lnTo>
                  <a:lnTo>
                    <a:pt x="713185" y="282934"/>
                  </a:lnTo>
                  <a:lnTo>
                    <a:pt x="708869" y="286545"/>
                  </a:lnTo>
                  <a:close/>
                </a:path>
                <a:path w="2450465" h="556260">
                  <a:moveTo>
                    <a:pt x="752383" y="286545"/>
                  </a:moveTo>
                  <a:lnTo>
                    <a:pt x="745713" y="286545"/>
                  </a:lnTo>
                  <a:lnTo>
                    <a:pt x="743502" y="285734"/>
                  </a:lnTo>
                  <a:lnTo>
                    <a:pt x="736119" y="278070"/>
                  </a:lnTo>
                  <a:lnTo>
                    <a:pt x="740006" y="268378"/>
                  </a:lnTo>
                  <a:lnTo>
                    <a:pt x="752775" y="268378"/>
                  </a:lnTo>
                  <a:lnTo>
                    <a:pt x="756663" y="272395"/>
                  </a:lnTo>
                  <a:lnTo>
                    <a:pt x="756663" y="282934"/>
                  </a:lnTo>
                  <a:lnTo>
                    <a:pt x="752383" y="286545"/>
                  </a:lnTo>
                  <a:close/>
                </a:path>
                <a:path w="2450465" h="556260">
                  <a:moveTo>
                    <a:pt x="795933" y="286545"/>
                  </a:moveTo>
                  <a:lnTo>
                    <a:pt x="789228" y="286545"/>
                  </a:lnTo>
                  <a:lnTo>
                    <a:pt x="786980" y="285734"/>
                  </a:lnTo>
                  <a:lnTo>
                    <a:pt x="785162" y="283855"/>
                  </a:lnTo>
                  <a:lnTo>
                    <a:pt x="779705" y="278070"/>
                  </a:lnTo>
                  <a:lnTo>
                    <a:pt x="783628" y="268378"/>
                  </a:lnTo>
                  <a:lnTo>
                    <a:pt x="796254" y="268378"/>
                  </a:lnTo>
                  <a:lnTo>
                    <a:pt x="800249" y="272395"/>
                  </a:lnTo>
                  <a:lnTo>
                    <a:pt x="800249" y="282934"/>
                  </a:lnTo>
                  <a:lnTo>
                    <a:pt x="795933" y="286545"/>
                  </a:lnTo>
                  <a:close/>
                </a:path>
                <a:path w="2450465" h="556260">
                  <a:moveTo>
                    <a:pt x="839412" y="286545"/>
                  </a:moveTo>
                  <a:lnTo>
                    <a:pt x="832706" y="286545"/>
                  </a:lnTo>
                  <a:lnTo>
                    <a:pt x="830459" y="285734"/>
                  </a:lnTo>
                  <a:lnTo>
                    <a:pt x="828640" y="283855"/>
                  </a:lnTo>
                  <a:lnTo>
                    <a:pt x="823183" y="278070"/>
                  </a:lnTo>
                  <a:lnTo>
                    <a:pt x="827107" y="268378"/>
                  </a:lnTo>
                  <a:lnTo>
                    <a:pt x="839733" y="268378"/>
                  </a:lnTo>
                  <a:lnTo>
                    <a:pt x="843763" y="272395"/>
                  </a:lnTo>
                  <a:lnTo>
                    <a:pt x="843763" y="282934"/>
                  </a:lnTo>
                  <a:lnTo>
                    <a:pt x="839412" y="286545"/>
                  </a:lnTo>
                  <a:close/>
                </a:path>
                <a:path w="2450465" h="556260">
                  <a:moveTo>
                    <a:pt x="882890" y="286545"/>
                  </a:moveTo>
                  <a:lnTo>
                    <a:pt x="876185" y="286545"/>
                  </a:lnTo>
                  <a:lnTo>
                    <a:pt x="873938" y="285734"/>
                  </a:lnTo>
                  <a:lnTo>
                    <a:pt x="866662" y="278070"/>
                  </a:lnTo>
                  <a:lnTo>
                    <a:pt x="870585" y="268378"/>
                  </a:lnTo>
                  <a:lnTo>
                    <a:pt x="883319" y="268378"/>
                  </a:lnTo>
                  <a:lnTo>
                    <a:pt x="887242" y="272395"/>
                  </a:lnTo>
                  <a:lnTo>
                    <a:pt x="887242" y="282934"/>
                  </a:lnTo>
                  <a:lnTo>
                    <a:pt x="882890" y="286545"/>
                  </a:lnTo>
                  <a:close/>
                </a:path>
                <a:path w="2450465" h="556260">
                  <a:moveTo>
                    <a:pt x="926370" y="286545"/>
                  </a:moveTo>
                  <a:lnTo>
                    <a:pt x="919699" y="286545"/>
                  </a:lnTo>
                  <a:lnTo>
                    <a:pt x="917523" y="285734"/>
                  </a:lnTo>
                  <a:lnTo>
                    <a:pt x="915740" y="283855"/>
                  </a:lnTo>
                  <a:lnTo>
                    <a:pt x="910140" y="278070"/>
                  </a:lnTo>
                  <a:lnTo>
                    <a:pt x="914064" y="268378"/>
                  </a:lnTo>
                  <a:lnTo>
                    <a:pt x="926797" y="268378"/>
                  </a:lnTo>
                  <a:lnTo>
                    <a:pt x="930721" y="272395"/>
                  </a:lnTo>
                  <a:lnTo>
                    <a:pt x="930721" y="282934"/>
                  </a:lnTo>
                  <a:lnTo>
                    <a:pt x="926370" y="286545"/>
                  </a:lnTo>
                  <a:close/>
                </a:path>
                <a:path w="2450465" h="556260">
                  <a:moveTo>
                    <a:pt x="1274341" y="286545"/>
                  </a:moveTo>
                  <a:lnTo>
                    <a:pt x="1267672" y="286545"/>
                  </a:lnTo>
                  <a:lnTo>
                    <a:pt x="1265460" y="285734"/>
                  </a:lnTo>
                  <a:lnTo>
                    <a:pt x="1263676" y="283855"/>
                  </a:lnTo>
                  <a:lnTo>
                    <a:pt x="1258112" y="278070"/>
                  </a:lnTo>
                  <a:lnTo>
                    <a:pt x="1262001" y="268378"/>
                  </a:lnTo>
                  <a:lnTo>
                    <a:pt x="1274770" y="268378"/>
                  </a:lnTo>
                  <a:lnTo>
                    <a:pt x="1278657" y="272395"/>
                  </a:lnTo>
                  <a:lnTo>
                    <a:pt x="1278657" y="282934"/>
                  </a:lnTo>
                  <a:lnTo>
                    <a:pt x="1274341" y="286545"/>
                  </a:lnTo>
                  <a:close/>
                </a:path>
                <a:path w="2450465" h="556260">
                  <a:moveTo>
                    <a:pt x="1317820" y="286545"/>
                  </a:moveTo>
                  <a:lnTo>
                    <a:pt x="1311150" y="286545"/>
                  </a:lnTo>
                  <a:lnTo>
                    <a:pt x="1308939" y="285734"/>
                  </a:lnTo>
                  <a:lnTo>
                    <a:pt x="1307155" y="283855"/>
                  </a:lnTo>
                  <a:lnTo>
                    <a:pt x="1301591" y="278070"/>
                  </a:lnTo>
                  <a:lnTo>
                    <a:pt x="1305479" y="268378"/>
                  </a:lnTo>
                  <a:lnTo>
                    <a:pt x="1318248" y="268378"/>
                  </a:lnTo>
                  <a:lnTo>
                    <a:pt x="1322136" y="272395"/>
                  </a:lnTo>
                  <a:lnTo>
                    <a:pt x="1322136" y="282934"/>
                  </a:lnTo>
                  <a:lnTo>
                    <a:pt x="1317820" y="286545"/>
                  </a:lnTo>
                  <a:close/>
                </a:path>
                <a:path w="2450465" h="556260">
                  <a:moveTo>
                    <a:pt x="1361334" y="286545"/>
                  </a:moveTo>
                  <a:lnTo>
                    <a:pt x="1354665" y="286545"/>
                  </a:lnTo>
                  <a:lnTo>
                    <a:pt x="1352453" y="285734"/>
                  </a:lnTo>
                  <a:lnTo>
                    <a:pt x="1345070" y="278070"/>
                  </a:lnTo>
                  <a:lnTo>
                    <a:pt x="1349065" y="268378"/>
                  </a:lnTo>
                  <a:lnTo>
                    <a:pt x="1361726" y="268378"/>
                  </a:lnTo>
                  <a:lnTo>
                    <a:pt x="1365615" y="272395"/>
                  </a:lnTo>
                  <a:lnTo>
                    <a:pt x="1365615" y="282934"/>
                  </a:lnTo>
                  <a:lnTo>
                    <a:pt x="1361334" y="286545"/>
                  </a:lnTo>
                  <a:close/>
                </a:path>
                <a:path w="2450465" h="556260">
                  <a:moveTo>
                    <a:pt x="1404884" y="286545"/>
                  </a:moveTo>
                  <a:lnTo>
                    <a:pt x="1398179" y="286545"/>
                  </a:lnTo>
                  <a:lnTo>
                    <a:pt x="1395932" y="285734"/>
                  </a:lnTo>
                  <a:lnTo>
                    <a:pt x="1394113" y="283855"/>
                  </a:lnTo>
                  <a:lnTo>
                    <a:pt x="1388655" y="278070"/>
                  </a:lnTo>
                  <a:lnTo>
                    <a:pt x="1392579" y="268378"/>
                  </a:lnTo>
                  <a:lnTo>
                    <a:pt x="1405205" y="268378"/>
                  </a:lnTo>
                  <a:lnTo>
                    <a:pt x="1409200" y="272395"/>
                  </a:lnTo>
                  <a:lnTo>
                    <a:pt x="1409200" y="282934"/>
                  </a:lnTo>
                  <a:lnTo>
                    <a:pt x="1404884" y="286545"/>
                  </a:lnTo>
                  <a:close/>
                </a:path>
                <a:path w="2450465" h="556260">
                  <a:moveTo>
                    <a:pt x="1448363" y="286545"/>
                  </a:moveTo>
                  <a:lnTo>
                    <a:pt x="1441658" y="286545"/>
                  </a:lnTo>
                  <a:lnTo>
                    <a:pt x="1439411" y="285734"/>
                  </a:lnTo>
                  <a:lnTo>
                    <a:pt x="1437591" y="283855"/>
                  </a:lnTo>
                  <a:lnTo>
                    <a:pt x="1432134" y="278070"/>
                  </a:lnTo>
                  <a:lnTo>
                    <a:pt x="1436058" y="268378"/>
                  </a:lnTo>
                  <a:lnTo>
                    <a:pt x="1448684" y="268378"/>
                  </a:lnTo>
                  <a:lnTo>
                    <a:pt x="1452715" y="272395"/>
                  </a:lnTo>
                  <a:lnTo>
                    <a:pt x="1452715" y="282934"/>
                  </a:lnTo>
                  <a:lnTo>
                    <a:pt x="1448363" y="286545"/>
                  </a:lnTo>
                  <a:close/>
                </a:path>
                <a:path w="2450465" h="556260">
                  <a:moveTo>
                    <a:pt x="1491842" y="286545"/>
                  </a:moveTo>
                  <a:lnTo>
                    <a:pt x="1485137" y="286545"/>
                  </a:lnTo>
                  <a:lnTo>
                    <a:pt x="1482889" y="285734"/>
                  </a:lnTo>
                  <a:lnTo>
                    <a:pt x="1475613" y="278070"/>
                  </a:lnTo>
                  <a:lnTo>
                    <a:pt x="1479537" y="268378"/>
                  </a:lnTo>
                  <a:lnTo>
                    <a:pt x="1492270" y="268378"/>
                  </a:lnTo>
                  <a:lnTo>
                    <a:pt x="1496193" y="272395"/>
                  </a:lnTo>
                  <a:lnTo>
                    <a:pt x="1496193" y="282934"/>
                  </a:lnTo>
                  <a:lnTo>
                    <a:pt x="1491842" y="286545"/>
                  </a:lnTo>
                  <a:close/>
                </a:path>
                <a:path w="2450465" h="556260">
                  <a:moveTo>
                    <a:pt x="1535320" y="286545"/>
                  </a:moveTo>
                  <a:lnTo>
                    <a:pt x="1528651" y="286545"/>
                  </a:lnTo>
                  <a:lnTo>
                    <a:pt x="1526475" y="285734"/>
                  </a:lnTo>
                  <a:lnTo>
                    <a:pt x="1524691" y="283855"/>
                  </a:lnTo>
                  <a:lnTo>
                    <a:pt x="1519092" y="278070"/>
                  </a:lnTo>
                  <a:lnTo>
                    <a:pt x="1523015" y="268378"/>
                  </a:lnTo>
                  <a:lnTo>
                    <a:pt x="1535748" y="268378"/>
                  </a:lnTo>
                  <a:lnTo>
                    <a:pt x="1539672" y="272395"/>
                  </a:lnTo>
                  <a:lnTo>
                    <a:pt x="1539672" y="282934"/>
                  </a:lnTo>
                  <a:lnTo>
                    <a:pt x="1535320" y="286545"/>
                  </a:lnTo>
                  <a:close/>
                </a:path>
                <a:path w="2450465" h="556260">
                  <a:moveTo>
                    <a:pt x="1578799" y="286545"/>
                  </a:moveTo>
                  <a:lnTo>
                    <a:pt x="1572130" y="286545"/>
                  </a:lnTo>
                  <a:lnTo>
                    <a:pt x="1569954" y="285734"/>
                  </a:lnTo>
                  <a:lnTo>
                    <a:pt x="1568170" y="283855"/>
                  </a:lnTo>
                  <a:lnTo>
                    <a:pt x="1562570" y="278070"/>
                  </a:lnTo>
                  <a:lnTo>
                    <a:pt x="1566494" y="268378"/>
                  </a:lnTo>
                  <a:lnTo>
                    <a:pt x="1579227" y="268378"/>
                  </a:lnTo>
                  <a:lnTo>
                    <a:pt x="1583151" y="272395"/>
                  </a:lnTo>
                  <a:lnTo>
                    <a:pt x="1583151" y="282934"/>
                  </a:lnTo>
                  <a:lnTo>
                    <a:pt x="1578799" y="286545"/>
                  </a:lnTo>
                  <a:close/>
                </a:path>
                <a:path w="2450465" h="556260">
                  <a:moveTo>
                    <a:pt x="1971570" y="329217"/>
                  </a:moveTo>
                  <a:lnTo>
                    <a:pt x="1970892" y="323911"/>
                  </a:lnTo>
                  <a:lnTo>
                    <a:pt x="1970107" y="318826"/>
                  </a:lnTo>
                  <a:lnTo>
                    <a:pt x="1969108" y="313851"/>
                  </a:lnTo>
                  <a:lnTo>
                    <a:pt x="1975244" y="316394"/>
                  </a:lnTo>
                  <a:lnTo>
                    <a:pt x="1976599" y="324722"/>
                  </a:lnTo>
                  <a:lnTo>
                    <a:pt x="1971570" y="329217"/>
                  </a:lnTo>
                  <a:close/>
                </a:path>
                <a:path w="2450465" h="556260">
                  <a:moveTo>
                    <a:pt x="230460" y="331465"/>
                  </a:moveTo>
                  <a:lnTo>
                    <a:pt x="223755" y="331465"/>
                  </a:lnTo>
                  <a:lnTo>
                    <a:pt x="221508" y="330655"/>
                  </a:lnTo>
                  <a:lnTo>
                    <a:pt x="214232" y="323100"/>
                  </a:lnTo>
                  <a:lnTo>
                    <a:pt x="218155" y="313298"/>
                  </a:lnTo>
                  <a:lnTo>
                    <a:pt x="230781" y="313298"/>
                  </a:lnTo>
                  <a:lnTo>
                    <a:pt x="234812" y="317352"/>
                  </a:lnTo>
                  <a:lnTo>
                    <a:pt x="234812" y="327854"/>
                  </a:lnTo>
                  <a:lnTo>
                    <a:pt x="230460" y="331465"/>
                  </a:lnTo>
                  <a:close/>
                </a:path>
                <a:path w="2450465" h="556260">
                  <a:moveTo>
                    <a:pt x="273939" y="331465"/>
                  </a:moveTo>
                  <a:lnTo>
                    <a:pt x="267234" y="331465"/>
                  </a:lnTo>
                  <a:lnTo>
                    <a:pt x="264987" y="330655"/>
                  </a:lnTo>
                  <a:lnTo>
                    <a:pt x="263203" y="328775"/>
                  </a:lnTo>
                  <a:lnTo>
                    <a:pt x="257710" y="323100"/>
                  </a:lnTo>
                  <a:lnTo>
                    <a:pt x="261634" y="313298"/>
                  </a:lnTo>
                  <a:lnTo>
                    <a:pt x="274367" y="313298"/>
                  </a:lnTo>
                  <a:lnTo>
                    <a:pt x="278291" y="317352"/>
                  </a:lnTo>
                  <a:lnTo>
                    <a:pt x="278291" y="327854"/>
                  </a:lnTo>
                  <a:lnTo>
                    <a:pt x="273939" y="331465"/>
                  </a:lnTo>
                  <a:close/>
                </a:path>
                <a:path w="2450465" h="556260">
                  <a:moveTo>
                    <a:pt x="317418" y="331465"/>
                  </a:moveTo>
                  <a:lnTo>
                    <a:pt x="310748" y="331465"/>
                  </a:lnTo>
                  <a:lnTo>
                    <a:pt x="308572" y="330655"/>
                  </a:lnTo>
                  <a:lnTo>
                    <a:pt x="306789" y="328775"/>
                  </a:lnTo>
                  <a:lnTo>
                    <a:pt x="301189" y="323100"/>
                  </a:lnTo>
                  <a:lnTo>
                    <a:pt x="305113" y="313298"/>
                  </a:lnTo>
                  <a:lnTo>
                    <a:pt x="317846" y="313298"/>
                  </a:lnTo>
                  <a:lnTo>
                    <a:pt x="321769" y="317352"/>
                  </a:lnTo>
                  <a:lnTo>
                    <a:pt x="321769" y="327854"/>
                  </a:lnTo>
                  <a:lnTo>
                    <a:pt x="317418" y="331465"/>
                  </a:lnTo>
                  <a:close/>
                </a:path>
                <a:path w="2450465" h="556260">
                  <a:moveTo>
                    <a:pt x="360897" y="331465"/>
                  </a:moveTo>
                  <a:lnTo>
                    <a:pt x="354227" y="331465"/>
                  </a:lnTo>
                  <a:lnTo>
                    <a:pt x="352051" y="330655"/>
                  </a:lnTo>
                  <a:lnTo>
                    <a:pt x="350268" y="328775"/>
                  </a:lnTo>
                  <a:lnTo>
                    <a:pt x="344668" y="323100"/>
                  </a:lnTo>
                  <a:lnTo>
                    <a:pt x="348591" y="313298"/>
                  </a:lnTo>
                  <a:lnTo>
                    <a:pt x="361324" y="313298"/>
                  </a:lnTo>
                  <a:lnTo>
                    <a:pt x="365248" y="317352"/>
                  </a:lnTo>
                  <a:lnTo>
                    <a:pt x="365248" y="327854"/>
                  </a:lnTo>
                  <a:lnTo>
                    <a:pt x="360897" y="331465"/>
                  </a:lnTo>
                  <a:close/>
                </a:path>
                <a:path w="2450465" h="556260">
                  <a:moveTo>
                    <a:pt x="404375" y="331465"/>
                  </a:moveTo>
                  <a:lnTo>
                    <a:pt x="397705" y="331465"/>
                  </a:lnTo>
                  <a:lnTo>
                    <a:pt x="395530" y="330655"/>
                  </a:lnTo>
                  <a:lnTo>
                    <a:pt x="393746" y="328775"/>
                  </a:lnTo>
                  <a:lnTo>
                    <a:pt x="388147" y="323100"/>
                  </a:lnTo>
                  <a:lnTo>
                    <a:pt x="392070" y="313298"/>
                  </a:lnTo>
                  <a:lnTo>
                    <a:pt x="404803" y="313298"/>
                  </a:lnTo>
                  <a:lnTo>
                    <a:pt x="408727" y="317352"/>
                  </a:lnTo>
                  <a:lnTo>
                    <a:pt x="408727" y="327854"/>
                  </a:lnTo>
                  <a:lnTo>
                    <a:pt x="404375" y="331465"/>
                  </a:lnTo>
                  <a:close/>
                </a:path>
                <a:path w="2450465" h="556260">
                  <a:moveTo>
                    <a:pt x="447925" y="331465"/>
                  </a:moveTo>
                  <a:lnTo>
                    <a:pt x="441255" y="331465"/>
                  </a:lnTo>
                  <a:lnTo>
                    <a:pt x="439044" y="330655"/>
                  </a:lnTo>
                  <a:lnTo>
                    <a:pt x="437225" y="328775"/>
                  </a:lnTo>
                  <a:lnTo>
                    <a:pt x="431625" y="323100"/>
                  </a:lnTo>
                  <a:lnTo>
                    <a:pt x="435549" y="313298"/>
                  </a:lnTo>
                  <a:lnTo>
                    <a:pt x="448282" y="313298"/>
                  </a:lnTo>
                  <a:lnTo>
                    <a:pt x="452205" y="317352"/>
                  </a:lnTo>
                  <a:lnTo>
                    <a:pt x="452205" y="327854"/>
                  </a:lnTo>
                  <a:lnTo>
                    <a:pt x="447925" y="331465"/>
                  </a:lnTo>
                  <a:close/>
                </a:path>
                <a:path w="2450465" h="556260">
                  <a:moveTo>
                    <a:pt x="491440" y="331465"/>
                  </a:moveTo>
                  <a:lnTo>
                    <a:pt x="484734" y="331465"/>
                  </a:lnTo>
                  <a:lnTo>
                    <a:pt x="482523" y="330655"/>
                  </a:lnTo>
                  <a:lnTo>
                    <a:pt x="480704" y="328775"/>
                  </a:lnTo>
                  <a:lnTo>
                    <a:pt x="475104" y="323100"/>
                  </a:lnTo>
                  <a:lnTo>
                    <a:pt x="479134" y="313298"/>
                  </a:lnTo>
                  <a:lnTo>
                    <a:pt x="491761" y="313298"/>
                  </a:lnTo>
                  <a:lnTo>
                    <a:pt x="495684" y="317352"/>
                  </a:lnTo>
                  <a:lnTo>
                    <a:pt x="495791" y="327854"/>
                  </a:lnTo>
                  <a:lnTo>
                    <a:pt x="491440" y="331465"/>
                  </a:lnTo>
                  <a:close/>
                </a:path>
                <a:path w="2450465" h="556260">
                  <a:moveTo>
                    <a:pt x="534918" y="331465"/>
                  </a:moveTo>
                  <a:lnTo>
                    <a:pt x="528213" y="331465"/>
                  </a:lnTo>
                  <a:lnTo>
                    <a:pt x="526001" y="330655"/>
                  </a:lnTo>
                  <a:lnTo>
                    <a:pt x="518690" y="323100"/>
                  </a:lnTo>
                  <a:lnTo>
                    <a:pt x="522613" y="313298"/>
                  </a:lnTo>
                  <a:lnTo>
                    <a:pt x="535239" y="313298"/>
                  </a:lnTo>
                  <a:lnTo>
                    <a:pt x="539270" y="317352"/>
                  </a:lnTo>
                  <a:lnTo>
                    <a:pt x="539270" y="327854"/>
                  </a:lnTo>
                  <a:lnTo>
                    <a:pt x="534918" y="331465"/>
                  </a:lnTo>
                  <a:close/>
                </a:path>
                <a:path w="2450465" h="556260">
                  <a:moveTo>
                    <a:pt x="578433" y="331465"/>
                  </a:moveTo>
                  <a:lnTo>
                    <a:pt x="571692" y="331465"/>
                  </a:lnTo>
                  <a:lnTo>
                    <a:pt x="569480" y="330655"/>
                  </a:lnTo>
                  <a:lnTo>
                    <a:pt x="562168" y="323100"/>
                  </a:lnTo>
                  <a:lnTo>
                    <a:pt x="566092" y="313298"/>
                  </a:lnTo>
                  <a:lnTo>
                    <a:pt x="578825" y="313298"/>
                  </a:lnTo>
                  <a:lnTo>
                    <a:pt x="582748" y="317352"/>
                  </a:lnTo>
                  <a:lnTo>
                    <a:pt x="582748" y="327854"/>
                  </a:lnTo>
                  <a:lnTo>
                    <a:pt x="578433" y="331465"/>
                  </a:lnTo>
                  <a:close/>
                </a:path>
                <a:path w="2450465" h="556260">
                  <a:moveTo>
                    <a:pt x="621912" y="331465"/>
                  </a:moveTo>
                  <a:lnTo>
                    <a:pt x="615242" y="331465"/>
                  </a:lnTo>
                  <a:lnTo>
                    <a:pt x="613030" y="330655"/>
                  </a:lnTo>
                  <a:lnTo>
                    <a:pt x="611247" y="328775"/>
                  </a:lnTo>
                  <a:lnTo>
                    <a:pt x="605683" y="323100"/>
                  </a:lnTo>
                  <a:lnTo>
                    <a:pt x="609570" y="313298"/>
                  </a:lnTo>
                  <a:lnTo>
                    <a:pt x="622304" y="313298"/>
                  </a:lnTo>
                  <a:lnTo>
                    <a:pt x="626227" y="317352"/>
                  </a:lnTo>
                  <a:lnTo>
                    <a:pt x="626227" y="327854"/>
                  </a:lnTo>
                  <a:lnTo>
                    <a:pt x="621912" y="331465"/>
                  </a:lnTo>
                  <a:close/>
                </a:path>
                <a:path w="2450465" h="556260">
                  <a:moveTo>
                    <a:pt x="665390" y="331465"/>
                  </a:moveTo>
                  <a:lnTo>
                    <a:pt x="658720" y="331465"/>
                  </a:lnTo>
                  <a:lnTo>
                    <a:pt x="656509" y="330655"/>
                  </a:lnTo>
                  <a:lnTo>
                    <a:pt x="654726" y="328775"/>
                  </a:lnTo>
                  <a:lnTo>
                    <a:pt x="649161" y="323100"/>
                  </a:lnTo>
                  <a:lnTo>
                    <a:pt x="653049" y="313298"/>
                  </a:lnTo>
                  <a:lnTo>
                    <a:pt x="665818" y="313298"/>
                  </a:lnTo>
                  <a:lnTo>
                    <a:pt x="669706" y="317352"/>
                  </a:lnTo>
                  <a:lnTo>
                    <a:pt x="669706" y="327854"/>
                  </a:lnTo>
                  <a:lnTo>
                    <a:pt x="665390" y="331465"/>
                  </a:lnTo>
                  <a:close/>
                </a:path>
                <a:path w="2450465" h="556260">
                  <a:moveTo>
                    <a:pt x="708869" y="331465"/>
                  </a:moveTo>
                  <a:lnTo>
                    <a:pt x="702199" y="331465"/>
                  </a:lnTo>
                  <a:lnTo>
                    <a:pt x="699987" y="330655"/>
                  </a:lnTo>
                  <a:lnTo>
                    <a:pt x="698204" y="328775"/>
                  </a:lnTo>
                  <a:lnTo>
                    <a:pt x="692640" y="323100"/>
                  </a:lnTo>
                  <a:lnTo>
                    <a:pt x="696528" y="313298"/>
                  </a:lnTo>
                  <a:lnTo>
                    <a:pt x="709297" y="313298"/>
                  </a:lnTo>
                  <a:lnTo>
                    <a:pt x="713185" y="317352"/>
                  </a:lnTo>
                  <a:lnTo>
                    <a:pt x="713185" y="327854"/>
                  </a:lnTo>
                  <a:lnTo>
                    <a:pt x="708869" y="331465"/>
                  </a:lnTo>
                  <a:close/>
                </a:path>
                <a:path w="2450465" h="556260">
                  <a:moveTo>
                    <a:pt x="752383" y="331465"/>
                  </a:moveTo>
                  <a:lnTo>
                    <a:pt x="745713" y="331465"/>
                  </a:lnTo>
                  <a:lnTo>
                    <a:pt x="743502" y="330655"/>
                  </a:lnTo>
                  <a:lnTo>
                    <a:pt x="741683" y="328775"/>
                  </a:lnTo>
                  <a:lnTo>
                    <a:pt x="736119" y="323100"/>
                  </a:lnTo>
                  <a:lnTo>
                    <a:pt x="740006" y="313298"/>
                  </a:lnTo>
                  <a:lnTo>
                    <a:pt x="752775" y="313298"/>
                  </a:lnTo>
                  <a:lnTo>
                    <a:pt x="756663" y="317352"/>
                  </a:lnTo>
                  <a:lnTo>
                    <a:pt x="756663" y="327854"/>
                  </a:lnTo>
                  <a:lnTo>
                    <a:pt x="752383" y="331465"/>
                  </a:lnTo>
                  <a:close/>
                </a:path>
                <a:path w="2450465" h="556260">
                  <a:moveTo>
                    <a:pt x="795933" y="331465"/>
                  </a:moveTo>
                  <a:lnTo>
                    <a:pt x="789228" y="331465"/>
                  </a:lnTo>
                  <a:lnTo>
                    <a:pt x="786980" y="330655"/>
                  </a:lnTo>
                  <a:lnTo>
                    <a:pt x="779705" y="323100"/>
                  </a:lnTo>
                  <a:lnTo>
                    <a:pt x="783628" y="313298"/>
                  </a:lnTo>
                  <a:lnTo>
                    <a:pt x="796254" y="313298"/>
                  </a:lnTo>
                  <a:lnTo>
                    <a:pt x="800249" y="317352"/>
                  </a:lnTo>
                  <a:lnTo>
                    <a:pt x="800249" y="327854"/>
                  </a:lnTo>
                  <a:lnTo>
                    <a:pt x="795933" y="331465"/>
                  </a:lnTo>
                  <a:close/>
                </a:path>
                <a:path w="2450465" h="556260">
                  <a:moveTo>
                    <a:pt x="839412" y="331465"/>
                  </a:moveTo>
                  <a:lnTo>
                    <a:pt x="832706" y="331465"/>
                  </a:lnTo>
                  <a:lnTo>
                    <a:pt x="830459" y="330655"/>
                  </a:lnTo>
                  <a:lnTo>
                    <a:pt x="823183" y="323100"/>
                  </a:lnTo>
                  <a:lnTo>
                    <a:pt x="827107" y="313298"/>
                  </a:lnTo>
                  <a:lnTo>
                    <a:pt x="839733" y="313298"/>
                  </a:lnTo>
                  <a:lnTo>
                    <a:pt x="843763" y="317352"/>
                  </a:lnTo>
                  <a:lnTo>
                    <a:pt x="843763" y="327854"/>
                  </a:lnTo>
                  <a:lnTo>
                    <a:pt x="839412" y="331465"/>
                  </a:lnTo>
                  <a:close/>
                </a:path>
                <a:path w="2450465" h="556260">
                  <a:moveTo>
                    <a:pt x="882890" y="331465"/>
                  </a:moveTo>
                  <a:lnTo>
                    <a:pt x="876185" y="331465"/>
                  </a:lnTo>
                  <a:lnTo>
                    <a:pt x="873938" y="330655"/>
                  </a:lnTo>
                  <a:lnTo>
                    <a:pt x="872155" y="328775"/>
                  </a:lnTo>
                  <a:lnTo>
                    <a:pt x="866662" y="323100"/>
                  </a:lnTo>
                  <a:lnTo>
                    <a:pt x="870585" y="313298"/>
                  </a:lnTo>
                  <a:lnTo>
                    <a:pt x="883319" y="313298"/>
                  </a:lnTo>
                  <a:lnTo>
                    <a:pt x="887242" y="317352"/>
                  </a:lnTo>
                  <a:lnTo>
                    <a:pt x="887242" y="327854"/>
                  </a:lnTo>
                  <a:lnTo>
                    <a:pt x="882890" y="331465"/>
                  </a:lnTo>
                  <a:close/>
                </a:path>
                <a:path w="2450465" h="556260">
                  <a:moveTo>
                    <a:pt x="2013836" y="331465"/>
                  </a:moveTo>
                  <a:lnTo>
                    <a:pt x="2007130" y="331465"/>
                  </a:lnTo>
                  <a:lnTo>
                    <a:pt x="2004883" y="330655"/>
                  </a:lnTo>
                  <a:lnTo>
                    <a:pt x="1997607" y="323100"/>
                  </a:lnTo>
                  <a:lnTo>
                    <a:pt x="2001530" y="313298"/>
                  </a:lnTo>
                  <a:lnTo>
                    <a:pt x="2014157" y="313298"/>
                  </a:lnTo>
                  <a:lnTo>
                    <a:pt x="2018045" y="317352"/>
                  </a:lnTo>
                  <a:lnTo>
                    <a:pt x="2018151" y="327854"/>
                  </a:lnTo>
                  <a:lnTo>
                    <a:pt x="2013836" y="331465"/>
                  </a:lnTo>
                  <a:close/>
                </a:path>
                <a:path w="2450465" h="556260">
                  <a:moveTo>
                    <a:pt x="2057314" y="331465"/>
                  </a:moveTo>
                  <a:lnTo>
                    <a:pt x="2050608" y="331465"/>
                  </a:lnTo>
                  <a:lnTo>
                    <a:pt x="2048362" y="330655"/>
                  </a:lnTo>
                  <a:lnTo>
                    <a:pt x="2041086" y="323100"/>
                  </a:lnTo>
                  <a:lnTo>
                    <a:pt x="2045009" y="313298"/>
                  </a:lnTo>
                  <a:lnTo>
                    <a:pt x="2057635" y="313298"/>
                  </a:lnTo>
                  <a:lnTo>
                    <a:pt x="2061665" y="317352"/>
                  </a:lnTo>
                  <a:lnTo>
                    <a:pt x="2061665" y="327854"/>
                  </a:lnTo>
                  <a:lnTo>
                    <a:pt x="2057314" y="331465"/>
                  </a:lnTo>
                  <a:close/>
                </a:path>
                <a:path w="2450465" h="556260">
                  <a:moveTo>
                    <a:pt x="2100793" y="331465"/>
                  </a:moveTo>
                  <a:lnTo>
                    <a:pt x="2094087" y="331465"/>
                  </a:lnTo>
                  <a:lnTo>
                    <a:pt x="2091840" y="330655"/>
                  </a:lnTo>
                  <a:lnTo>
                    <a:pt x="2090057" y="328775"/>
                  </a:lnTo>
                  <a:lnTo>
                    <a:pt x="2084564" y="323100"/>
                  </a:lnTo>
                  <a:lnTo>
                    <a:pt x="2088487" y="313298"/>
                  </a:lnTo>
                  <a:lnTo>
                    <a:pt x="2101221" y="313298"/>
                  </a:lnTo>
                  <a:lnTo>
                    <a:pt x="2105145" y="317352"/>
                  </a:lnTo>
                  <a:lnTo>
                    <a:pt x="2105145" y="327854"/>
                  </a:lnTo>
                  <a:lnTo>
                    <a:pt x="2100793" y="331465"/>
                  </a:lnTo>
                  <a:close/>
                </a:path>
                <a:path w="2450465" h="556260">
                  <a:moveTo>
                    <a:pt x="2144272" y="331465"/>
                  </a:moveTo>
                  <a:lnTo>
                    <a:pt x="2137601" y="331465"/>
                  </a:lnTo>
                  <a:lnTo>
                    <a:pt x="2135426" y="330655"/>
                  </a:lnTo>
                  <a:lnTo>
                    <a:pt x="2133643" y="328775"/>
                  </a:lnTo>
                  <a:lnTo>
                    <a:pt x="2128043" y="323100"/>
                  </a:lnTo>
                  <a:lnTo>
                    <a:pt x="2131966" y="313298"/>
                  </a:lnTo>
                  <a:lnTo>
                    <a:pt x="2144700" y="313298"/>
                  </a:lnTo>
                  <a:lnTo>
                    <a:pt x="2148623" y="317352"/>
                  </a:lnTo>
                  <a:lnTo>
                    <a:pt x="2148623" y="327854"/>
                  </a:lnTo>
                  <a:lnTo>
                    <a:pt x="2144272" y="331465"/>
                  </a:lnTo>
                  <a:close/>
                </a:path>
                <a:path w="2450465" h="556260">
                  <a:moveTo>
                    <a:pt x="2187751" y="331465"/>
                  </a:moveTo>
                  <a:lnTo>
                    <a:pt x="2181080" y="331465"/>
                  </a:lnTo>
                  <a:lnTo>
                    <a:pt x="2178905" y="330655"/>
                  </a:lnTo>
                  <a:lnTo>
                    <a:pt x="2177122" y="328775"/>
                  </a:lnTo>
                  <a:lnTo>
                    <a:pt x="2171522" y="323100"/>
                  </a:lnTo>
                  <a:lnTo>
                    <a:pt x="2175445" y="313298"/>
                  </a:lnTo>
                  <a:lnTo>
                    <a:pt x="2188178" y="313298"/>
                  </a:lnTo>
                  <a:lnTo>
                    <a:pt x="2192101" y="317352"/>
                  </a:lnTo>
                  <a:lnTo>
                    <a:pt x="2192101" y="327854"/>
                  </a:lnTo>
                  <a:lnTo>
                    <a:pt x="2187751" y="331465"/>
                  </a:lnTo>
                  <a:close/>
                </a:path>
                <a:path w="2450465" h="556260">
                  <a:moveTo>
                    <a:pt x="2231301" y="331465"/>
                  </a:moveTo>
                  <a:lnTo>
                    <a:pt x="2224630" y="331465"/>
                  </a:lnTo>
                  <a:lnTo>
                    <a:pt x="2222420" y="330655"/>
                  </a:lnTo>
                  <a:lnTo>
                    <a:pt x="2220600" y="328775"/>
                  </a:lnTo>
                  <a:lnTo>
                    <a:pt x="2215001" y="323100"/>
                  </a:lnTo>
                  <a:lnTo>
                    <a:pt x="2218924" y="313298"/>
                  </a:lnTo>
                  <a:lnTo>
                    <a:pt x="2231657" y="313298"/>
                  </a:lnTo>
                  <a:lnTo>
                    <a:pt x="2235580" y="317352"/>
                  </a:lnTo>
                  <a:lnTo>
                    <a:pt x="2235580" y="327854"/>
                  </a:lnTo>
                  <a:lnTo>
                    <a:pt x="2231301" y="331465"/>
                  </a:lnTo>
                  <a:close/>
                </a:path>
                <a:path w="2450465" h="556260">
                  <a:moveTo>
                    <a:pt x="2274815" y="331465"/>
                  </a:moveTo>
                  <a:lnTo>
                    <a:pt x="2268109" y="331465"/>
                  </a:lnTo>
                  <a:lnTo>
                    <a:pt x="2265897" y="330655"/>
                  </a:lnTo>
                  <a:lnTo>
                    <a:pt x="2264079" y="328775"/>
                  </a:lnTo>
                  <a:lnTo>
                    <a:pt x="2258479" y="323100"/>
                  </a:lnTo>
                  <a:lnTo>
                    <a:pt x="2262509" y="313298"/>
                  </a:lnTo>
                  <a:lnTo>
                    <a:pt x="2275136" y="313298"/>
                  </a:lnTo>
                  <a:lnTo>
                    <a:pt x="2279059" y="317352"/>
                  </a:lnTo>
                  <a:lnTo>
                    <a:pt x="2279130" y="327854"/>
                  </a:lnTo>
                  <a:lnTo>
                    <a:pt x="2274815" y="331465"/>
                  </a:lnTo>
                  <a:close/>
                </a:path>
                <a:path w="2450465" h="556260">
                  <a:moveTo>
                    <a:pt x="2318294" y="331465"/>
                  </a:moveTo>
                  <a:lnTo>
                    <a:pt x="2311588" y="331465"/>
                  </a:lnTo>
                  <a:lnTo>
                    <a:pt x="2309376" y="330655"/>
                  </a:lnTo>
                  <a:lnTo>
                    <a:pt x="2302065" y="323100"/>
                  </a:lnTo>
                  <a:lnTo>
                    <a:pt x="2305988" y="313298"/>
                  </a:lnTo>
                  <a:lnTo>
                    <a:pt x="2318615" y="313298"/>
                  </a:lnTo>
                  <a:lnTo>
                    <a:pt x="2322645" y="317352"/>
                  </a:lnTo>
                  <a:lnTo>
                    <a:pt x="2322645" y="327854"/>
                  </a:lnTo>
                  <a:lnTo>
                    <a:pt x="2318294" y="331465"/>
                  </a:lnTo>
                  <a:close/>
                </a:path>
                <a:path w="2450465" h="556260">
                  <a:moveTo>
                    <a:pt x="2361772" y="331465"/>
                  </a:moveTo>
                  <a:lnTo>
                    <a:pt x="2355066" y="331465"/>
                  </a:lnTo>
                  <a:lnTo>
                    <a:pt x="2352855" y="330655"/>
                  </a:lnTo>
                  <a:lnTo>
                    <a:pt x="2345544" y="323100"/>
                  </a:lnTo>
                  <a:lnTo>
                    <a:pt x="2349467" y="313298"/>
                  </a:lnTo>
                  <a:lnTo>
                    <a:pt x="2362093" y="313298"/>
                  </a:lnTo>
                  <a:lnTo>
                    <a:pt x="2366123" y="317352"/>
                  </a:lnTo>
                  <a:lnTo>
                    <a:pt x="2366123" y="327854"/>
                  </a:lnTo>
                  <a:lnTo>
                    <a:pt x="2361772" y="331465"/>
                  </a:lnTo>
                  <a:close/>
                </a:path>
                <a:path w="2450465" h="556260">
                  <a:moveTo>
                    <a:pt x="2405287" y="331465"/>
                  </a:moveTo>
                  <a:lnTo>
                    <a:pt x="2398545" y="331465"/>
                  </a:lnTo>
                  <a:lnTo>
                    <a:pt x="2396333" y="330655"/>
                  </a:lnTo>
                  <a:lnTo>
                    <a:pt x="2389022" y="323100"/>
                  </a:lnTo>
                  <a:lnTo>
                    <a:pt x="2392945" y="313298"/>
                  </a:lnTo>
                  <a:lnTo>
                    <a:pt x="2405679" y="313298"/>
                  </a:lnTo>
                  <a:lnTo>
                    <a:pt x="2409602" y="317352"/>
                  </a:lnTo>
                  <a:lnTo>
                    <a:pt x="2409602" y="327854"/>
                  </a:lnTo>
                  <a:lnTo>
                    <a:pt x="2405287" y="331465"/>
                  </a:lnTo>
                  <a:close/>
                </a:path>
                <a:path w="2450465" h="556260">
                  <a:moveTo>
                    <a:pt x="1317855" y="331502"/>
                  </a:moveTo>
                  <a:lnTo>
                    <a:pt x="1311186" y="331502"/>
                  </a:lnTo>
                  <a:lnTo>
                    <a:pt x="1308974" y="330655"/>
                  </a:lnTo>
                  <a:lnTo>
                    <a:pt x="1307155" y="328775"/>
                  </a:lnTo>
                  <a:lnTo>
                    <a:pt x="1301591" y="323100"/>
                  </a:lnTo>
                  <a:lnTo>
                    <a:pt x="1305479" y="313298"/>
                  </a:lnTo>
                  <a:lnTo>
                    <a:pt x="1318248" y="313298"/>
                  </a:lnTo>
                  <a:lnTo>
                    <a:pt x="1322136" y="317352"/>
                  </a:lnTo>
                  <a:lnTo>
                    <a:pt x="1322136" y="327854"/>
                  </a:lnTo>
                  <a:lnTo>
                    <a:pt x="1317855" y="331502"/>
                  </a:lnTo>
                  <a:close/>
                </a:path>
                <a:path w="2450465" h="556260">
                  <a:moveTo>
                    <a:pt x="1361334" y="331502"/>
                  </a:moveTo>
                  <a:lnTo>
                    <a:pt x="1354700" y="331502"/>
                  </a:lnTo>
                  <a:lnTo>
                    <a:pt x="1352453" y="330655"/>
                  </a:lnTo>
                  <a:lnTo>
                    <a:pt x="1350634" y="328775"/>
                  </a:lnTo>
                  <a:lnTo>
                    <a:pt x="1345070" y="323100"/>
                  </a:lnTo>
                  <a:lnTo>
                    <a:pt x="1348958" y="313298"/>
                  </a:lnTo>
                  <a:lnTo>
                    <a:pt x="1361726" y="313298"/>
                  </a:lnTo>
                  <a:lnTo>
                    <a:pt x="1365615" y="317352"/>
                  </a:lnTo>
                  <a:lnTo>
                    <a:pt x="1365615" y="327854"/>
                  </a:lnTo>
                  <a:lnTo>
                    <a:pt x="1361334" y="331502"/>
                  </a:lnTo>
                  <a:close/>
                </a:path>
                <a:path w="2450465" h="556260">
                  <a:moveTo>
                    <a:pt x="1404884" y="331502"/>
                  </a:moveTo>
                  <a:lnTo>
                    <a:pt x="1398179" y="331502"/>
                  </a:lnTo>
                  <a:lnTo>
                    <a:pt x="1395932" y="330655"/>
                  </a:lnTo>
                  <a:lnTo>
                    <a:pt x="1388655" y="323100"/>
                  </a:lnTo>
                  <a:lnTo>
                    <a:pt x="1392579" y="313298"/>
                  </a:lnTo>
                  <a:lnTo>
                    <a:pt x="1405205" y="313298"/>
                  </a:lnTo>
                  <a:lnTo>
                    <a:pt x="1409200" y="317352"/>
                  </a:lnTo>
                  <a:lnTo>
                    <a:pt x="1409200" y="327854"/>
                  </a:lnTo>
                  <a:lnTo>
                    <a:pt x="1404884" y="331502"/>
                  </a:lnTo>
                  <a:close/>
                </a:path>
                <a:path w="2450465" h="556260">
                  <a:moveTo>
                    <a:pt x="1448363" y="331502"/>
                  </a:moveTo>
                  <a:lnTo>
                    <a:pt x="1441658" y="331502"/>
                  </a:lnTo>
                  <a:lnTo>
                    <a:pt x="1439411" y="330655"/>
                  </a:lnTo>
                  <a:lnTo>
                    <a:pt x="1432134" y="323100"/>
                  </a:lnTo>
                  <a:lnTo>
                    <a:pt x="1436058" y="313298"/>
                  </a:lnTo>
                  <a:lnTo>
                    <a:pt x="1448684" y="313298"/>
                  </a:lnTo>
                  <a:lnTo>
                    <a:pt x="1452715" y="317352"/>
                  </a:lnTo>
                  <a:lnTo>
                    <a:pt x="1452715" y="327854"/>
                  </a:lnTo>
                  <a:lnTo>
                    <a:pt x="1448363" y="331502"/>
                  </a:lnTo>
                  <a:close/>
                </a:path>
                <a:path w="2450465" h="556260">
                  <a:moveTo>
                    <a:pt x="1491842" y="331502"/>
                  </a:moveTo>
                  <a:lnTo>
                    <a:pt x="1485137" y="331502"/>
                  </a:lnTo>
                  <a:lnTo>
                    <a:pt x="1482889" y="330655"/>
                  </a:lnTo>
                  <a:lnTo>
                    <a:pt x="1481106" y="328775"/>
                  </a:lnTo>
                  <a:lnTo>
                    <a:pt x="1475613" y="323100"/>
                  </a:lnTo>
                  <a:lnTo>
                    <a:pt x="1479537" y="313298"/>
                  </a:lnTo>
                  <a:lnTo>
                    <a:pt x="1492270" y="313298"/>
                  </a:lnTo>
                  <a:lnTo>
                    <a:pt x="1496193" y="317352"/>
                  </a:lnTo>
                  <a:lnTo>
                    <a:pt x="1496193" y="327854"/>
                  </a:lnTo>
                  <a:lnTo>
                    <a:pt x="1491842" y="331502"/>
                  </a:lnTo>
                  <a:close/>
                </a:path>
                <a:path w="2450465" h="556260">
                  <a:moveTo>
                    <a:pt x="1535320" y="331502"/>
                  </a:moveTo>
                  <a:lnTo>
                    <a:pt x="1528687" y="331502"/>
                  </a:lnTo>
                  <a:lnTo>
                    <a:pt x="1526475" y="330655"/>
                  </a:lnTo>
                  <a:lnTo>
                    <a:pt x="1524691" y="328775"/>
                  </a:lnTo>
                  <a:lnTo>
                    <a:pt x="1519092" y="323100"/>
                  </a:lnTo>
                  <a:lnTo>
                    <a:pt x="1523015" y="313298"/>
                  </a:lnTo>
                  <a:lnTo>
                    <a:pt x="1535748" y="313298"/>
                  </a:lnTo>
                  <a:lnTo>
                    <a:pt x="1539672" y="317352"/>
                  </a:lnTo>
                  <a:lnTo>
                    <a:pt x="1539672" y="327854"/>
                  </a:lnTo>
                  <a:lnTo>
                    <a:pt x="1535320" y="331502"/>
                  </a:lnTo>
                  <a:close/>
                </a:path>
                <a:path w="2450465" h="556260">
                  <a:moveTo>
                    <a:pt x="1578799" y="331502"/>
                  </a:moveTo>
                  <a:lnTo>
                    <a:pt x="1572165" y="331502"/>
                  </a:lnTo>
                  <a:lnTo>
                    <a:pt x="1569954" y="330655"/>
                  </a:lnTo>
                  <a:lnTo>
                    <a:pt x="1568170" y="328775"/>
                  </a:lnTo>
                  <a:lnTo>
                    <a:pt x="1562570" y="323100"/>
                  </a:lnTo>
                  <a:lnTo>
                    <a:pt x="1566494" y="313298"/>
                  </a:lnTo>
                  <a:lnTo>
                    <a:pt x="1579227" y="313298"/>
                  </a:lnTo>
                  <a:lnTo>
                    <a:pt x="1583151" y="317352"/>
                  </a:lnTo>
                  <a:lnTo>
                    <a:pt x="1583151" y="327854"/>
                  </a:lnTo>
                  <a:lnTo>
                    <a:pt x="1578799" y="331502"/>
                  </a:lnTo>
                  <a:close/>
                </a:path>
                <a:path w="2450465" h="556260">
                  <a:moveTo>
                    <a:pt x="1567493" y="361572"/>
                  </a:moveTo>
                  <a:lnTo>
                    <a:pt x="1568063" y="360872"/>
                  </a:lnTo>
                  <a:lnTo>
                    <a:pt x="1568705" y="360282"/>
                  </a:lnTo>
                  <a:lnTo>
                    <a:pt x="1569383" y="359840"/>
                  </a:lnTo>
                  <a:lnTo>
                    <a:pt x="1568705" y="360393"/>
                  </a:lnTo>
                  <a:lnTo>
                    <a:pt x="1568170" y="360982"/>
                  </a:lnTo>
                  <a:lnTo>
                    <a:pt x="1567493" y="361572"/>
                  </a:lnTo>
                  <a:close/>
                </a:path>
                <a:path w="2450465" h="556260">
                  <a:moveTo>
                    <a:pt x="869908" y="369642"/>
                  </a:moveTo>
                  <a:lnTo>
                    <a:pt x="869694" y="368831"/>
                  </a:lnTo>
                  <a:lnTo>
                    <a:pt x="869658" y="362272"/>
                  </a:lnTo>
                  <a:lnTo>
                    <a:pt x="873367" y="358439"/>
                  </a:lnTo>
                  <a:lnTo>
                    <a:pt x="878076" y="358218"/>
                  </a:lnTo>
                  <a:lnTo>
                    <a:pt x="875535" y="362382"/>
                  </a:lnTo>
                  <a:lnTo>
                    <a:pt x="872904" y="366067"/>
                  </a:lnTo>
                  <a:lnTo>
                    <a:pt x="869908" y="369642"/>
                  </a:lnTo>
                  <a:close/>
                </a:path>
                <a:path w="2450465" h="556260">
                  <a:moveTo>
                    <a:pt x="277256" y="371484"/>
                  </a:moveTo>
                  <a:lnTo>
                    <a:pt x="272120" y="368610"/>
                  </a:lnTo>
                  <a:lnTo>
                    <a:pt x="266984" y="365588"/>
                  </a:lnTo>
                  <a:lnTo>
                    <a:pt x="261955" y="362493"/>
                  </a:lnTo>
                  <a:lnTo>
                    <a:pt x="263631" y="359840"/>
                  </a:lnTo>
                  <a:lnTo>
                    <a:pt x="266413" y="358218"/>
                  </a:lnTo>
                  <a:lnTo>
                    <a:pt x="276044" y="358218"/>
                  </a:lnTo>
                  <a:lnTo>
                    <a:pt x="280288" y="365367"/>
                  </a:lnTo>
                  <a:lnTo>
                    <a:pt x="277256" y="371484"/>
                  </a:lnTo>
                  <a:close/>
                </a:path>
                <a:path w="2450465" h="556260">
                  <a:moveTo>
                    <a:pt x="1360478" y="375648"/>
                  </a:moveTo>
                  <a:lnTo>
                    <a:pt x="1356341" y="373695"/>
                  </a:lnTo>
                  <a:lnTo>
                    <a:pt x="1348422" y="369531"/>
                  </a:lnTo>
                  <a:lnTo>
                    <a:pt x="1346960" y="363746"/>
                  </a:lnTo>
                  <a:lnTo>
                    <a:pt x="1351097" y="358218"/>
                  </a:lnTo>
                  <a:lnTo>
                    <a:pt x="1356912" y="358218"/>
                  </a:lnTo>
                  <a:lnTo>
                    <a:pt x="1362680" y="360372"/>
                  </a:lnTo>
                  <a:lnTo>
                    <a:pt x="1365476" y="365413"/>
                  </a:lnTo>
                  <a:lnTo>
                    <a:pt x="1364881" y="371215"/>
                  </a:lnTo>
                  <a:lnTo>
                    <a:pt x="1360478" y="375648"/>
                  </a:lnTo>
                  <a:close/>
                </a:path>
                <a:path w="2450465" h="556260">
                  <a:moveTo>
                    <a:pt x="2397975" y="375870"/>
                  </a:moveTo>
                  <a:lnTo>
                    <a:pt x="2394408" y="374727"/>
                  </a:lnTo>
                  <a:lnTo>
                    <a:pt x="2391947" y="371153"/>
                  </a:lnTo>
                  <a:lnTo>
                    <a:pt x="2391947" y="362161"/>
                  </a:lnTo>
                  <a:lnTo>
                    <a:pt x="2396013" y="358181"/>
                  </a:lnTo>
                  <a:lnTo>
                    <a:pt x="2401256" y="358181"/>
                  </a:lnTo>
                  <a:lnTo>
                    <a:pt x="2401791" y="358218"/>
                  </a:lnTo>
                  <a:lnTo>
                    <a:pt x="2402326" y="358329"/>
                  </a:lnTo>
                  <a:lnTo>
                    <a:pt x="2401006" y="364225"/>
                  </a:lnTo>
                  <a:lnTo>
                    <a:pt x="2399544" y="370121"/>
                  </a:lnTo>
                  <a:lnTo>
                    <a:pt x="2397975" y="375870"/>
                  </a:lnTo>
                  <a:close/>
                </a:path>
                <a:path w="2450465" h="556260">
                  <a:moveTo>
                    <a:pt x="317418" y="376422"/>
                  </a:moveTo>
                  <a:lnTo>
                    <a:pt x="310784" y="376422"/>
                  </a:lnTo>
                  <a:lnTo>
                    <a:pt x="308572" y="375575"/>
                  </a:lnTo>
                  <a:lnTo>
                    <a:pt x="306789" y="373695"/>
                  </a:lnTo>
                  <a:lnTo>
                    <a:pt x="301189" y="368020"/>
                  </a:lnTo>
                  <a:lnTo>
                    <a:pt x="305113" y="358218"/>
                  </a:lnTo>
                  <a:lnTo>
                    <a:pt x="317846" y="358218"/>
                  </a:lnTo>
                  <a:lnTo>
                    <a:pt x="321769" y="362272"/>
                  </a:lnTo>
                  <a:lnTo>
                    <a:pt x="321769" y="372774"/>
                  </a:lnTo>
                  <a:lnTo>
                    <a:pt x="317418" y="376422"/>
                  </a:lnTo>
                  <a:close/>
                </a:path>
                <a:path w="2450465" h="556260">
                  <a:moveTo>
                    <a:pt x="360897" y="376422"/>
                  </a:moveTo>
                  <a:lnTo>
                    <a:pt x="354262" y="376422"/>
                  </a:lnTo>
                  <a:lnTo>
                    <a:pt x="352051" y="375575"/>
                  </a:lnTo>
                  <a:lnTo>
                    <a:pt x="350268" y="373695"/>
                  </a:lnTo>
                  <a:lnTo>
                    <a:pt x="344668" y="368020"/>
                  </a:lnTo>
                  <a:lnTo>
                    <a:pt x="348591" y="358218"/>
                  </a:lnTo>
                  <a:lnTo>
                    <a:pt x="361324" y="358218"/>
                  </a:lnTo>
                  <a:lnTo>
                    <a:pt x="365248" y="362272"/>
                  </a:lnTo>
                  <a:lnTo>
                    <a:pt x="365248" y="372774"/>
                  </a:lnTo>
                  <a:lnTo>
                    <a:pt x="360897" y="376422"/>
                  </a:lnTo>
                  <a:close/>
                </a:path>
                <a:path w="2450465" h="556260">
                  <a:moveTo>
                    <a:pt x="404375" y="376422"/>
                  </a:moveTo>
                  <a:lnTo>
                    <a:pt x="397741" y="376422"/>
                  </a:lnTo>
                  <a:lnTo>
                    <a:pt x="395530" y="375575"/>
                  </a:lnTo>
                  <a:lnTo>
                    <a:pt x="393746" y="373695"/>
                  </a:lnTo>
                  <a:lnTo>
                    <a:pt x="388147" y="368020"/>
                  </a:lnTo>
                  <a:lnTo>
                    <a:pt x="392070" y="358218"/>
                  </a:lnTo>
                  <a:lnTo>
                    <a:pt x="404803" y="358218"/>
                  </a:lnTo>
                  <a:lnTo>
                    <a:pt x="408727" y="362272"/>
                  </a:lnTo>
                  <a:lnTo>
                    <a:pt x="408727" y="372774"/>
                  </a:lnTo>
                  <a:lnTo>
                    <a:pt x="404375" y="376422"/>
                  </a:lnTo>
                  <a:close/>
                </a:path>
                <a:path w="2450465" h="556260">
                  <a:moveTo>
                    <a:pt x="447925" y="376422"/>
                  </a:moveTo>
                  <a:lnTo>
                    <a:pt x="441255" y="376422"/>
                  </a:lnTo>
                  <a:lnTo>
                    <a:pt x="439044" y="375575"/>
                  </a:lnTo>
                  <a:lnTo>
                    <a:pt x="437225" y="373695"/>
                  </a:lnTo>
                  <a:lnTo>
                    <a:pt x="431625" y="368020"/>
                  </a:lnTo>
                  <a:lnTo>
                    <a:pt x="435549" y="358218"/>
                  </a:lnTo>
                  <a:lnTo>
                    <a:pt x="448282" y="358218"/>
                  </a:lnTo>
                  <a:lnTo>
                    <a:pt x="452205" y="362272"/>
                  </a:lnTo>
                  <a:lnTo>
                    <a:pt x="452205" y="372774"/>
                  </a:lnTo>
                  <a:lnTo>
                    <a:pt x="447925" y="376422"/>
                  </a:lnTo>
                  <a:close/>
                </a:path>
                <a:path w="2450465" h="556260">
                  <a:moveTo>
                    <a:pt x="491475" y="376422"/>
                  </a:moveTo>
                  <a:lnTo>
                    <a:pt x="484734" y="376422"/>
                  </a:lnTo>
                  <a:lnTo>
                    <a:pt x="482523" y="375575"/>
                  </a:lnTo>
                  <a:lnTo>
                    <a:pt x="480704" y="373695"/>
                  </a:lnTo>
                  <a:lnTo>
                    <a:pt x="475104" y="368020"/>
                  </a:lnTo>
                  <a:lnTo>
                    <a:pt x="479134" y="358218"/>
                  </a:lnTo>
                  <a:lnTo>
                    <a:pt x="491761" y="358218"/>
                  </a:lnTo>
                  <a:lnTo>
                    <a:pt x="495791" y="362272"/>
                  </a:lnTo>
                  <a:lnTo>
                    <a:pt x="495791" y="372774"/>
                  </a:lnTo>
                  <a:lnTo>
                    <a:pt x="491475" y="376422"/>
                  </a:lnTo>
                  <a:close/>
                </a:path>
                <a:path w="2450465" h="556260">
                  <a:moveTo>
                    <a:pt x="534954" y="376422"/>
                  </a:moveTo>
                  <a:lnTo>
                    <a:pt x="528249" y="376422"/>
                  </a:lnTo>
                  <a:lnTo>
                    <a:pt x="526001" y="375575"/>
                  </a:lnTo>
                  <a:lnTo>
                    <a:pt x="518690" y="368020"/>
                  </a:lnTo>
                  <a:lnTo>
                    <a:pt x="522613" y="358218"/>
                  </a:lnTo>
                  <a:lnTo>
                    <a:pt x="535239" y="358218"/>
                  </a:lnTo>
                  <a:lnTo>
                    <a:pt x="539270" y="362272"/>
                  </a:lnTo>
                  <a:lnTo>
                    <a:pt x="539270" y="372774"/>
                  </a:lnTo>
                  <a:lnTo>
                    <a:pt x="534954" y="376422"/>
                  </a:lnTo>
                  <a:close/>
                </a:path>
                <a:path w="2450465" h="556260">
                  <a:moveTo>
                    <a:pt x="578433" y="376422"/>
                  </a:moveTo>
                  <a:lnTo>
                    <a:pt x="571727" y="376422"/>
                  </a:lnTo>
                  <a:lnTo>
                    <a:pt x="569480" y="375575"/>
                  </a:lnTo>
                  <a:lnTo>
                    <a:pt x="562168" y="368020"/>
                  </a:lnTo>
                  <a:lnTo>
                    <a:pt x="566092" y="358218"/>
                  </a:lnTo>
                  <a:lnTo>
                    <a:pt x="578825" y="358218"/>
                  </a:lnTo>
                  <a:lnTo>
                    <a:pt x="582748" y="362272"/>
                  </a:lnTo>
                  <a:lnTo>
                    <a:pt x="582748" y="372774"/>
                  </a:lnTo>
                  <a:lnTo>
                    <a:pt x="578433" y="376422"/>
                  </a:lnTo>
                  <a:close/>
                </a:path>
                <a:path w="2450465" h="556260">
                  <a:moveTo>
                    <a:pt x="621912" y="376422"/>
                  </a:moveTo>
                  <a:lnTo>
                    <a:pt x="615242" y="376422"/>
                  </a:lnTo>
                  <a:lnTo>
                    <a:pt x="613030" y="375575"/>
                  </a:lnTo>
                  <a:lnTo>
                    <a:pt x="611247" y="373695"/>
                  </a:lnTo>
                  <a:lnTo>
                    <a:pt x="605683" y="368020"/>
                  </a:lnTo>
                  <a:lnTo>
                    <a:pt x="609570" y="358218"/>
                  </a:lnTo>
                  <a:lnTo>
                    <a:pt x="622304" y="358218"/>
                  </a:lnTo>
                  <a:lnTo>
                    <a:pt x="626227" y="362272"/>
                  </a:lnTo>
                  <a:lnTo>
                    <a:pt x="626227" y="372774"/>
                  </a:lnTo>
                  <a:lnTo>
                    <a:pt x="621912" y="376422"/>
                  </a:lnTo>
                  <a:close/>
                </a:path>
                <a:path w="2450465" h="556260">
                  <a:moveTo>
                    <a:pt x="665390" y="376422"/>
                  </a:moveTo>
                  <a:lnTo>
                    <a:pt x="658720" y="376422"/>
                  </a:lnTo>
                  <a:lnTo>
                    <a:pt x="656509" y="375575"/>
                  </a:lnTo>
                  <a:lnTo>
                    <a:pt x="654726" y="373695"/>
                  </a:lnTo>
                  <a:lnTo>
                    <a:pt x="649161" y="368020"/>
                  </a:lnTo>
                  <a:lnTo>
                    <a:pt x="653049" y="358218"/>
                  </a:lnTo>
                  <a:lnTo>
                    <a:pt x="665818" y="358218"/>
                  </a:lnTo>
                  <a:lnTo>
                    <a:pt x="669706" y="362272"/>
                  </a:lnTo>
                  <a:lnTo>
                    <a:pt x="669706" y="372774"/>
                  </a:lnTo>
                  <a:lnTo>
                    <a:pt x="665390" y="376422"/>
                  </a:lnTo>
                  <a:close/>
                </a:path>
                <a:path w="2450465" h="556260">
                  <a:moveTo>
                    <a:pt x="708869" y="376422"/>
                  </a:moveTo>
                  <a:lnTo>
                    <a:pt x="702199" y="376422"/>
                  </a:lnTo>
                  <a:lnTo>
                    <a:pt x="699987" y="375575"/>
                  </a:lnTo>
                  <a:lnTo>
                    <a:pt x="698204" y="373695"/>
                  </a:lnTo>
                  <a:lnTo>
                    <a:pt x="692640" y="368020"/>
                  </a:lnTo>
                  <a:lnTo>
                    <a:pt x="696528" y="358218"/>
                  </a:lnTo>
                  <a:lnTo>
                    <a:pt x="709297" y="358218"/>
                  </a:lnTo>
                  <a:lnTo>
                    <a:pt x="713185" y="362272"/>
                  </a:lnTo>
                  <a:lnTo>
                    <a:pt x="713185" y="372774"/>
                  </a:lnTo>
                  <a:lnTo>
                    <a:pt x="708869" y="376422"/>
                  </a:lnTo>
                  <a:close/>
                </a:path>
                <a:path w="2450465" h="556260">
                  <a:moveTo>
                    <a:pt x="752383" y="376422"/>
                  </a:moveTo>
                  <a:lnTo>
                    <a:pt x="745749" y="376422"/>
                  </a:lnTo>
                  <a:lnTo>
                    <a:pt x="743502" y="375575"/>
                  </a:lnTo>
                  <a:lnTo>
                    <a:pt x="736119" y="368020"/>
                  </a:lnTo>
                  <a:lnTo>
                    <a:pt x="740006" y="358218"/>
                  </a:lnTo>
                  <a:lnTo>
                    <a:pt x="752775" y="358218"/>
                  </a:lnTo>
                  <a:lnTo>
                    <a:pt x="756663" y="362272"/>
                  </a:lnTo>
                  <a:lnTo>
                    <a:pt x="756663" y="372774"/>
                  </a:lnTo>
                  <a:lnTo>
                    <a:pt x="752383" y="376422"/>
                  </a:lnTo>
                  <a:close/>
                </a:path>
                <a:path w="2450465" h="556260">
                  <a:moveTo>
                    <a:pt x="795933" y="376422"/>
                  </a:moveTo>
                  <a:lnTo>
                    <a:pt x="789228" y="376422"/>
                  </a:lnTo>
                  <a:lnTo>
                    <a:pt x="786980" y="375575"/>
                  </a:lnTo>
                  <a:lnTo>
                    <a:pt x="779705" y="368020"/>
                  </a:lnTo>
                  <a:lnTo>
                    <a:pt x="783628" y="358218"/>
                  </a:lnTo>
                  <a:lnTo>
                    <a:pt x="796254" y="358218"/>
                  </a:lnTo>
                  <a:lnTo>
                    <a:pt x="800249" y="362272"/>
                  </a:lnTo>
                  <a:lnTo>
                    <a:pt x="800249" y="372774"/>
                  </a:lnTo>
                  <a:lnTo>
                    <a:pt x="795933" y="376422"/>
                  </a:lnTo>
                  <a:close/>
                </a:path>
                <a:path w="2450465" h="556260">
                  <a:moveTo>
                    <a:pt x="839412" y="376422"/>
                  </a:moveTo>
                  <a:lnTo>
                    <a:pt x="832706" y="376422"/>
                  </a:lnTo>
                  <a:lnTo>
                    <a:pt x="830459" y="375575"/>
                  </a:lnTo>
                  <a:lnTo>
                    <a:pt x="823183" y="368020"/>
                  </a:lnTo>
                  <a:lnTo>
                    <a:pt x="827107" y="358218"/>
                  </a:lnTo>
                  <a:lnTo>
                    <a:pt x="839733" y="358218"/>
                  </a:lnTo>
                  <a:lnTo>
                    <a:pt x="843763" y="362272"/>
                  </a:lnTo>
                  <a:lnTo>
                    <a:pt x="843763" y="372774"/>
                  </a:lnTo>
                  <a:lnTo>
                    <a:pt x="839412" y="376422"/>
                  </a:lnTo>
                  <a:close/>
                </a:path>
                <a:path w="2450465" h="556260">
                  <a:moveTo>
                    <a:pt x="1404884" y="376422"/>
                  </a:moveTo>
                  <a:lnTo>
                    <a:pt x="1398179" y="376422"/>
                  </a:lnTo>
                  <a:lnTo>
                    <a:pt x="1395932" y="375575"/>
                  </a:lnTo>
                  <a:lnTo>
                    <a:pt x="1388655" y="368020"/>
                  </a:lnTo>
                  <a:lnTo>
                    <a:pt x="1392579" y="358218"/>
                  </a:lnTo>
                  <a:lnTo>
                    <a:pt x="1405205" y="358218"/>
                  </a:lnTo>
                  <a:lnTo>
                    <a:pt x="1409200" y="362272"/>
                  </a:lnTo>
                  <a:lnTo>
                    <a:pt x="1409200" y="372774"/>
                  </a:lnTo>
                  <a:lnTo>
                    <a:pt x="1404884" y="376422"/>
                  </a:lnTo>
                  <a:close/>
                </a:path>
                <a:path w="2450465" h="556260">
                  <a:moveTo>
                    <a:pt x="1448363" y="376422"/>
                  </a:moveTo>
                  <a:lnTo>
                    <a:pt x="1441658" y="376422"/>
                  </a:lnTo>
                  <a:lnTo>
                    <a:pt x="1439411" y="375575"/>
                  </a:lnTo>
                  <a:lnTo>
                    <a:pt x="1432134" y="368020"/>
                  </a:lnTo>
                  <a:lnTo>
                    <a:pt x="1436058" y="358218"/>
                  </a:lnTo>
                  <a:lnTo>
                    <a:pt x="1448684" y="358218"/>
                  </a:lnTo>
                  <a:lnTo>
                    <a:pt x="1452715" y="362272"/>
                  </a:lnTo>
                  <a:lnTo>
                    <a:pt x="1452715" y="372774"/>
                  </a:lnTo>
                  <a:lnTo>
                    <a:pt x="1448363" y="376422"/>
                  </a:lnTo>
                  <a:close/>
                </a:path>
                <a:path w="2450465" h="556260">
                  <a:moveTo>
                    <a:pt x="1491842" y="376422"/>
                  </a:moveTo>
                  <a:lnTo>
                    <a:pt x="1485137" y="376422"/>
                  </a:lnTo>
                  <a:lnTo>
                    <a:pt x="1482889" y="375575"/>
                  </a:lnTo>
                  <a:lnTo>
                    <a:pt x="1481106" y="373695"/>
                  </a:lnTo>
                  <a:lnTo>
                    <a:pt x="1475613" y="368020"/>
                  </a:lnTo>
                  <a:lnTo>
                    <a:pt x="1479537" y="358218"/>
                  </a:lnTo>
                  <a:lnTo>
                    <a:pt x="1492270" y="358218"/>
                  </a:lnTo>
                  <a:lnTo>
                    <a:pt x="1496193" y="362272"/>
                  </a:lnTo>
                  <a:lnTo>
                    <a:pt x="1496193" y="372774"/>
                  </a:lnTo>
                  <a:lnTo>
                    <a:pt x="1491842" y="376422"/>
                  </a:lnTo>
                  <a:close/>
                </a:path>
                <a:path w="2450465" h="556260">
                  <a:moveTo>
                    <a:pt x="1535320" y="376422"/>
                  </a:moveTo>
                  <a:lnTo>
                    <a:pt x="1528687" y="376422"/>
                  </a:lnTo>
                  <a:lnTo>
                    <a:pt x="1526475" y="375575"/>
                  </a:lnTo>
                  <a:lnTo>
                    <a:pt x="1524691" y="373695"/>
                  </a:lnTo>
                  <a:lnTo>
                    <a:pt x="1519092" y="368020"/>
                  </a:lnTo>
                  <a:lnTo>
                    <a:pt x="1523015" y="358218"/>
                  </a:lnTo>
                  <a:lnTo>
                    <a:pt x="1535748" y="358218"/>
                  </a:lnTo>
                  <a:lnTo>
                    <a:pt x="1539672" y="362272"/>
                  </a:lnTo>
                  <a:lnTo>
                    <a:pt x="1539672" y="372774"/>
                  </a:lnTo>
                  <a:lnTo>
                    <a:pt x="1535320" y="376422"/>
                  </a:lnTo>
                  <a:close/>
                </a:path>
                <a:path w="2450465" h="556260">
                  <a:moveTo>
                    <a:pt x="2013836" y="376422"/>
                  </a:moveTo>
                  <a:lnTo>
                    <a:pt x="2007130" y="376422"/>
                  </a:lnTo>
                  <a:lnTo>
                    <a:pt x="2004883" y="375575"/>
                  </a:lnTo>
                  <a:lnTo>
                    <a:pt x="1997607" y="368020"/>
                  </a:lnTo>
                  <a:lnTo>
                    <a:pt x="2001530" y="358218"/>
                  </a:lnTo>
                  <a:lnTo>
                    <a:pt x="2014157" y="358218"/>
                  </a:lnTo>
                  <a:lnTo>
                    <a:pt x="2018151" y="362272"/>
                  </a:lnTo>
                  <a:lnTo>
                    <a:pt x="2018151" y="372774"/>
                  </a:lnTo>
                  <a:lnTo>
                    <a:pt x="2013836" y="376422"/>
                  </a:lnTo>
                  <a:close/>
                </a:path>
                <a:path w="2450465" h="556260">
                  <a:moveTo>
                    <a:pt x="2057314" y="376422"/>
                  </a:moveTo>
                  <a:lnTo>
                    <a:pt x="2050608" y="376422"/>
                  </a:lnTo>
                  <a:lnTo>
                    <a:pt x="2048362" y="375575"/>
                  </a:lnTo>
                  <a:lnTo>
                    <a:pt x="2041086" y="368020"/>
                  </a:lnTo>
                  <a:lnTo>
                    <a:pt x="2045009" y="358218"/>
                  </a:lnTo>
                  <a:lnTo>
                    <a:pt x="2057635" y="358218"/>
                  </a:lnTo>
                  <a:lnTo>
                    <a:pt x="2061665" y="362272"/>
                  </a:lnTo>
                  <a:lnTo>
                    <a:pt x="2061665" y="372774"/>
                  </a:lnTo>
                  <a:lnTo>
                    <a:pt x="2057314" y="376422"/>
                  </a:lnTo>
                  <a:close/>
                </a:path>
                <a:path w="2450465" h="556260">
                  <a:moveTo>
                    <a:pt x="2100793" y="376422"/>
                  </a:moveTo>
                  <a:lnTo>
                    <a:pt x="2094087" y="376422"/>
                  </a:lnTo>
                  <a:lnTo>
                    <a:pt x="2091840" y="375575"/>
                  </a:lnTo>
                  <a:lnTo>
                    <a:pt x="2090057" y="373695"/>
                  </a:lnTo>
                  <a:lnTo>
                    <a:pt x="2084564" y="368020"/>
                  </a:lnTo>
                  <a:lnTo>
                    <a:pt x="2088487" y="358218"/>
                  </a:lnTo>
                  <a:lnTo>
                    <a:pt x="2101221" y="358218"/>
                  </a:lnTo>
                  <a:lnTo>
                    <a:pt x="2105145" y="362272"/>
                  </a:lnTo>
                  <a:lnTo>
                    <a:pt x="2105145" y="372774"/>
                  </a:lnTo>
                  <a:lnTo>
                    <a:pt x="2100793" y="376422"/>
                  </a:lnTo>
                  <a:close/>
                </a:path>
                <a:path w="2450465" h="556260">
                  <a:moveTo>
                    <a:pt x="2144272" y="376422"/>
                  </a:moveTo>
                  <a:lnTo>
                    <a:pt x="2137637" y="376422"/>
                  </a:lnTo>
                  <a:lnTo>
                    <a:pt x="2135426" y="375575"/>
                  </a:lnTo>
                  <a:lnTo>
                    <a:pt x="2133643" y="373695"/>
                  </a:lnTo>
                  <a:lnTo>
                    <a:pt x="2128043" y="368020"/>
                  </a:lnTo>
                  <a:lnTo>
                    <a:pt x="2131966" y="358218"/>
                  </a:lnTo>
                  <a:lnTo>
                    <a:pt x="2144700" y="358218"/>
                  </a:lnTo>
                  <a:lnTo>
                    <a:pt x="2148623" y="362272"/>
                  </a:lnTo>
                  <a:lnTo>
                    <a:pt x="2148623" y="372774"/>
                  </a:lnTo>
                  <a:lnTo>
                    <a:pt x="2144272" y="376422"/>
                  </a:lnTo>
                  <a:close/>
                </a:path>
                <a:path w="2450465" h="556260">
                  <a:moveTo>
                    <a:pt x="2187751" y="376422"/>
                  </a:moveTo>
                  <a:lnTo>
                    <a:pt x="2181116" y="376422"/>
                  </a:lnTo>
                  <a:lnTo>
                    <a:pt x="2178905" y="375575"/>
                  </a:lnTo>
                  <a:lnTo>
                    <a:pt x="2177122" y="373695"/>
                  </a:lnTo>
                  <a:lnTo>
                    <a:pt x="2171522" y="368020"/>
                  </a:lnTo>
                  <a:lnTo>
                    <a:pt x="2175445" y="358218"/>
                  </a:lnTo>
                  <a:lnTo>
                    <a:pt x="2188178" y="358218"/>
                  </a:lnTo>
                  <a:lnTo>
                    <a:pt x="2192101" y="362272"/>
                  </a:lnTo>
                  <a:lnTo>
                    <a:pt x="2192101" y="372774"/>
                  </a:lnTo>
                  <a:lnTo>
                    <a:pt x="2187751" y="376422"/>
                  </a:lnTo>
                  <a:close/>
                </a:path>
                <a:path w="2450465" h="556260">
                  <a:moveTo>
                    <a:pt x="2231301" y="376422"/>
                  </a:moveTo>
                  <a:lnTo>
                    <a:pt x="2224630" y="376422"/>
                  </a:lnTo>
                  <a:lnTo>
                    <a:pt x="2222420" y="375575"/>
                  </a:lnTo>
                  <a:lnTo>
                    <a:pt x="2220600" y="373695"/>
                  </a:lnTo>
                  <a:lnTo>
                    <a:pt x="2215001" y="368020"/>
                  </a:lnTo>
                  <a:lnTo>
                    <a:pt x="2218924" y="358218"/>
                  </a:lnTo>
                  <a:lnTo>
                    <a:pt x="2231657" y="358218"/>
                  </a:lnTo>
                  <a:lnTo>
                    <a:pt x="2235580" y="362272"/>
                  </a:lnTo>
                  <a:lnTo>
                    <a:pt x="2235580" y="372774"/>
                  </a:lnTo>
                  <a:lnTo>
                    <a:pt x="2231301" y="376422"/>
                  </a:lnTo>
                  <a:close/>
                </a:path>
                <a:path w="2450465" h="556260">
                  <a:moveTo>
                    <a:pt x="2274779" y="376422"/>
                  </a:moveTo>
                  <a:lnTo>
                    <a:pt x="2268109" y="376422"/>
                  </a:lnTo>
                  <a:lnTo>
                    <a:pt x="2265897" y="375575"/>
                  </a:lnTo>
                  <a:lnTo>
                    <a:pt x="2264079" y="373695"/>
                  </a:lnTo>
                  <a:lnTo>
                    <a:pt x="2258479" y="368020"/>
                  </a:lnTo>
                  <a:lnTo>
                    <a:pt x="2262509" y="358218"/>
                  </a:lnTo>
                  <a:lnTo>
                    <a:pt x="2275136" y="358218"/>
                  </a:lnTo>
                  <a:lnTo>
                    <a:pt x="2279059" y="362272"/>
                  </a:lnTo>
                  <a:lnTo>
                    <a:pt x="2279059" y="372774"/>
                  </a:lnTo>
                  <a:lnTo>
                    <a:pt x="2274779" y="376422"/>
                  </a:lnTo>
                  <a:close/>
                </a:path>
                <a:path w="2450465" h="556260">
                  <a:moveTo>
                    <a:pt x="2318329" y="376422"/>
                  </a:moveTo>
                  <a:lnTo>
                    <a:pt x="2311588" y="376422"/>
                  </a:lnTo>
                  <a:lnTo>
                    <a:pt x="2309376" y="375575"/>
                  </a:lnTo>
                  <a:lnTo>
                    <a:pt x="2302065" y="368020"/>
                  </a:lnTo>
                  <a:lnTo>
                    <a:pt x="2305988" y="358218"/>
                  </a:lnTo>
                  <a:lnTo>
                    <a:pt x="2318615" y="358218"/>
                  </a:lnTo>
                  <a:lnTo>
                    <a:pt x="2322645" y="362272"/>
                  </a:lnTo>
                  <a:lnTo>
                    <a:pt x="2322645" y="372774"/>
                  </a:lnTo>
                  <a:lnTo>
                    <a:pt x="2318329" y="376422"/>
                  </a:lnTo>
                  <a:close/>
                </a:path>
                <a:path w="2450465" h="556260">
                  <a:moveTo>
                    <a:pt x="2361808" y="376422"/>
                  </a:moveTo>
                  <a:lnTo>
                    <a:pt x="2355066" y="376422"/>
                  </a:lnTo>
                  <a:lnTo>
                    <a:pt x="2352855" y="375575"/>
                  </a:lnTo>
                  <a:lnTo>
                    <a:pt x="2345544" y="368020"/>
                  </a:lnTo>
                  <a:lnTo>
                    <a:pt x="2349467" y="358218"/>
                  </a:lnTo>
                  <a:lnTo>
                    <a:pt x="2362093" y="358218"/>
                  </a:lnTo>
                  <a:lnTo>
                    <a:pt x="2366123" y="362272"/>
                  </a:lnTo>
                  <a:lnTo>
                    <a:pt x="2366123" y="372774"/>
                  </a:lnTo>
                  <a:lnTo>
                    <a:pt x="2361808" y="376422"/>
                  </a:lnTo>
                  <a:close/>
                </a:path>
                <a:path w="2450465" h="556260">
                  <a:moveTo>
                    <a:pt x="365248" y="412388"/>
                  </a:moveTo>
                  <a:lnTo>
                    <a:pt x="354940" y="408445"/>
                  </a:lnTo>
                  <a:lnTo>
                    <a:pt x="349804" y="406381"/>
                  </a:lnTo>
                  <a:lnTo>
                    <a:pt x="351373" y="404281"/>
                  </a:lnTo>
                  <a:lnTo>
                    <a:pt x="353835" y="403139"/>
                  </a:lnTo>
                  <a:lnTo>
                    <a:pt x="361324" y="403139"/>
                  </a:lnTo>
                  <a:lnTo>
                    <a:pt x="365248" y="407192"/>
                  </a:lnTo>
                  <a:lnTo>
                    <a:pt x="365248" y="412388"/>
                  </a:lnTo>
                  <a:close/>
                </a:path>
                <a:path w="2450465" h="556260">
                  <a:moveTo>
                    <a:pt x="2013836" y="421342"/>
                  </a:moveTo>
                  <a:lnTo>
                    <a:pt x="2007130" y="421342"/>
                  </a:lnTo>
                  <a:lnTo>
                    <a:pt x="2004883" y="420495"/>
                  </a:lnTo>
                  <a:lnTo>
                    <a:pt x="1997607" y="412941"/>
                  </a:lnTo>
                  <a:lnTo>
                    <a:pt x="2001530" y="403139"/>
                  </a:lnTo>
                  <a:lnTo>
                    <a:pt x="2014157" y="403139"/>
                  </a:lnTo>
                  <a:lnTo>
                    <a:pt x="2018151" y="407192"/>
                  </a:lnTo>
                  <a:lnTo>
                    <a:pt x="2018151" y="417731"/>
                  </a:lnTo>
                  <a:lnTo>
                    <a:pt x="2013836" y="421342"/>
                  </a:lnTo>
                  <a:close/>
                </a:path>
                <a:path w="2450465" h="556260">
                  <a:moveTo>
                    <a:pt x="2057314" y="421342"/>
                  </a:moveTo>
                  <a:lnTo>
                    <a:pt x="2050608" y="421342"/>
                  </a:lnTo>
                  <a:lnTo>
                    <a:pt x="2048362" y="420495"/>
                  </a:lnTo>
                  <a:lnTo>
                    <a:pt x="2041086" y="412941"/>
                  </a:lnTo>
                  <a:lnTo>
                    <a:pt x="2045009" y="403139"/>
                  </a:lnTo>
                  <a:lnTo>
                    <a:pt x="2057635" y="403139"/>
                  </a:lnTo>
                  <a:lnTo>
                    <a:pt x="2061665" y="407192"/>
                  </a:lnTo>
                  <a:lnTo>
                    <a:pt x="2061665" y="417731"/>
                  </a:lnTo>
                  <a:lnTo>
                    <a:pt x="2057314" y="421342"/>
                  </a:lnTo>
                  <a:close/>
                </a:path>
                <a:path w="2450465" h="556260">
                  <a:moveTo>
                    <a:pt x="2100793" y="421342"/>
                  </a:moveTo>
                  <a:lnTo>
                    <a:pt x="2094087" y="421342"/>
                  </a:lnTo>
                  <a:lnTo>
                    <a:pt x="2091840" y="420495"/>
                  </a:lnTo>
                  <a:lnTo>
                    <a:pt x="2090057" y="418615"/>
                  </a:lnTo>
                  <a:lnTo>
                    <a:pt x="2084564" y="412941"/>
                  </a:lnTo>
                  <a:lnTo>
                    <a:pt x="2088487" y="403139"/>
                  </a:lnTo>
                  <a:lnTo>
                    <a:pt x="2101221" y="403139"/>
                  </a:lnTo>
                  <a:lnTo>
                    <a:pt x="2105145" y="407192"/>
                  </a:lnTo>
                  <a:lnTo>
                    <a:pt x="2105145" y="417731"/>
                  </a:lnTo>
                  <a:lnTo>
                    <a:pt x="2100793" y="421342"/>
                  </a:lnTo>
                  <a:close/>
                </a:path>
                <a:path w="2450465" h="556260">
                  <a:moveTo>
                    <a:pt x="2144272" y="421342"/>
                  </a:moveTo>
                  <a:lnTo>
                    <a:pt x="2137637" y="421342"/>
                  </a:lnTo>
                  <a:lnTo>
                    <a:pt x="2135426" y="420495"/>
                  </a:lnTo>
                  <a:lnTo>
                    <a:pt x="2133643" y="418615"/>
                  </a:lnTo>
                  <a:lnTo>
                    <a:pt x="2128043" y="412941"/>
                  </a:lnTo>
                  <a:lnTo>
                    <a:pt x="2131966" y="403139"/>
                  </a:lnTo>
                  <a:lnTo>
                    <a:pt x="2144700" y="403139"/>
                  </a:lnTo>
                  <a:lnTo>
                    <a:pt x="2148623" y="407192"/>
                  </a:lnTo>
                  <a:lnTo>
                    <a:pt x="2148623" y="417731"/>
                  </a:lnTo>
                  <a:lnTo>
                    <a:pt x="2144272" y="421342"/>
                  </a:lnTo>
                  <a:close/>
                </a:path>
                <a:path w="2450465" h="556260">
                  <a:moveTo>
                    <a:pt x="2187751" y="421342"/>
                  </a:moveTo>
                  <a:lnTo>
                    <a:pt x="2181116" y="421342"/>
                  </a:lnTo>
                  <a:lnTo>
                    <a:pt x="2178905" y="420495"/>
                  </a:lnTo>
                  <a:lnTo>
                    <a:pt x="2177122" y="418615"/>
                  </a:lnTo>
                  <a:lnTo>
                    <a:pt x="2171522" y="412941"/>
                  </a:lnTo>
                  <a:lnTo>
                    <a:pt x="2175445" y="403139"/>
                  </a:lnTo>
                  <a:lnTo>
                    <a:pt x="2188178" y="403139"/>
                  </a:lnTo>
                  <a:lnTo>
                    <a:pt x="2192101" y="407192"/>
                  </a:lnTo>
                  <a:lnTo>
                    <a:pt x="2192101" y="417731"/>
                  </a:lnTo>
                  <a:lnTo>
                    <a:pt x="2187751" y="421342"/>
                  </a:lnTo>
                  <a:close/>
                </a:path>
                <a:path w="2450465" h="556260">
                  <a:moveTo>
                    <a:pt x="2231301" y="421342"/>
                  </a:moveTo>
                  <a:lnTo>
                    <a:pt x="2224630" y="421342"/>
                  </a:lnTo>
                  <a:lnTo>
                    <a:pt x="2222420" y="420495"/>
                  </a:lnTo>
                  <a:lnTo>
                    <a:pt x="2220600" y="418615"/>
                  </a:lnTo>
                  <a:lnTo>
                    <a:pt x="2215001" y="412941"/>
                  </a:lnTo>
                  <a:lnTo>
                    <a:pt x="2218924" y="403139"/>
                  </a:lnTo>
                  <a:lnTo>
                    <a:pt x="2231657" y="403139"/>
                  </a:lnTo>
                  <a:lnTo>
                    <a:pt x="2235580" y="407192"/>
                  </a:lnTo>
                  <a:lnTo>
                    <a:pt x="2235580" y="417731"/>
                  </a:lnTo>
                  <a:lnTo>
                    <a:pt x="2231301" y="421342"/>
                  </a:lnTo>
                  <a:close/>
                </a:path>
                <a:path w="2450465" h="556260">
                  <a:moveTo>
                    <a:pt x="2274779" y="421342"/>
                  </a:moveTo>
                  <a:lnTo>
                    <a:pt x="2268109" y="421342"/>
                  </a:lnTo>
                  <a:lnTo>
                    <a:pt x="2265897" y="420495"/>
                  </a:lnTo>
                  <a:lnTo>
                    <a:pt x="2264079" y="418615"/>
                  </a:lnTo>
                  <a:lnTo>
                    <a:pt x="2258479" y="412941"/>
                  </a:lnTo>
                  <a:lnTo>
                    <a:pt x="2262509" y="403139"/>
                  </a:lnTo>
                  <a:lnTo>
                    <a:pt x="2275136" y="403139"/>
                  </a:lnTo>
                  <a:lnTo>
                    <a:pt x="2279059" y="407192"/>
                  </a:lnTo>
                  <a:lnTo>
                    <a:pt x="2279059" y="417731"/>
                  </a:lnTo>
                  <a:lnTo>
                    <a:pt x="2274779" y="421342"/>
                  </a:lnTo>
                  <a:close/>
                </a:path>
                <a:path w="2450465" h="556260">
                  <a:moveTo>
                    <a:pt x="2318329" y="421342"/>
                  </a:moveTo>
                  <a:lnTo>
                    <a:pt x="2311588" y="421342"/>
                  </a:lnTo>
                  <a:lnTo>
                    <a:pt x="2309376" y="420495"/>
                  </a:lnTo>
                  <a:lnTo>
                    <a:pt x="2302065" y="412941"/>
                  </a:lnTo>
                  <a:lnTo>
                    <a:pt x="2305988" y="403139"/>
                  </a:lnTo>
                  <a:lnTo>
                    <a:pt x="2318615" y="403139"/>
                  </a:lnTo>
                  <a:lnTo>
                    <a:pt x="2322645" y="407192"/>
                  </a:lnTo>
                  <a:lnTo>
                    <a:pt x="2322645" y="417731"/>
                  </a:lnTo>
                  <a:lnTo>
                    <a:pt x="2318329" y="421342"/>
                  </a:lnTo>
                  <a:close/>
                </a:path>
                <a:path w="2450465" h="556260">
                  <a:moveTo>
                    <a:pt x="2361808" y="421342"/>
                  </a:moveTo>
                  <a:lnTo>
                    <a:pt x="2355066" y="421342"/>
                  </a:lnTo>
                  <a:lnTo>
                    <a:pt x="2352855" y="420495"/>
                  </a:lnTo>
                  <a:lnTo>
                    <a:pt x="2345544" y="412941"/>
                  </a:lnTo>
                  <a:lnTo>
                    <a:pt x="2349467" y="403139"/>
                  </a:lnTo>
                  <a:lnTo>
                    <a:pt x="2362093" y="403139"/>
                  </a:lnTo>
                  <a:lnTo>
                    <a:pt x="2366123" y="407192"/>
                  </a:lnTo>
                  <a:lnTo>
                    <a:pt x="2366123" y="417731"/>
                  </a:lnTo>
                  <a:lnTo>
                    <a:pt x="2361808" y="421342"/>
                  </a:lnTo>
                  <a:close/>
                </a:path>
                <a:path w="2450465" h="556260">
                  <a:moveTo>
                    <a:pt x="404340" y="421379"/>
                  </a:moveTo>
                  <a:lnTo>
                    <a:pt x="397670" y="421379"/>
                  </a:lnTo>
                  <a:lnTo>
                    <a:pt x="395494" y="420532"/>
                  </a:lnTo>
                  <a:lnTo>
                    <a:pt x="388147" y="412941"/>
                  </a:lnTo>
                  <a:lnTo>
                    <a:pt x="392070" y="403139"/>
                  </a:lnTo>
                  <a:lnTo>
                    <a:pt x="404803" y="403139"/>
                  </a:lnTo>
                  <a:lnTo>
                    <a:pt x="408727" y="407192"/>
                  </a:lnTo>
                  <a:lnTo>
                    <a:pt x="408727" y="417731"/>
                  </a:lnTo>
                  <a:lnTo>
                    <a:pt x="404340" y="421379"/>
                  </a:lnTo>
                  <a:close/>
                </a:path>
                <a:path w="2450465" h="556260">
                  <a:moveTo>
                    <a:pt x="447890" y="421379"/>
                  </a:moveTo>
                  <a:lnTo>
                    <a:pt x="441220" y="421379"/>
                  </a:lnTo>
                  <a:lnTo>
                    <a:pt x="439008" y="420532"/>
                  </a:lnTo>
                  <a:lnTo>
                    <a:pt x="437225" y="418726"/>
                  </a:lnTo>
                  <a:lnTo>
                    <a:pt x="431625" y="412941"/>
                  </a:lnTo>
                  <a:lnTo>
                    <a:pt x="435549" y="403139"/>
                  </a:lnTo>
                  <a:lnTo>
                    <a:pt x="448282" y="403139"/>
                  </a:lnTo>
                  <a:lnTo>
                    <a:pt x="452205" y="407192"/>
                  </a:lnTo>
                  <a:lnTo>
                    <a:pt x="452205" y="417731"/>
                  </a:lnTo>
                  <a:lnTo>
                    <a:pt x="447890" y="421379"/>
                  </a:lnTo>
                  <a:close/>
                </a:path>
                <a:path w="2450465" h="556260">
                  <a:moveTo>
                    <a:pt x="491440" y="421379"/>
                  </a:moveTo>
                  <a:lnTo>
                    <a:pt x="484699" y="421379"/>
                  </a:lnTo>
                  <a:lnTo>
                    <a:pt x="482487" y="420532"/>
                  </a:lnTo>
                  <a:lnTo>
                    <a:pt x="480704" y="418726"/>
                  </a:lnTo>
                  <a:lnTo>
                    <a:pt x="475104" y="412941"/>
                  </a:lnTo>
                  <a:lnTo>
                    <a:pt x="479134" y="403139"/>
                  </a:lnTo>
                  <a:lnTo>
                    <a:pt x="491761" y="403139"/>
                  </a:lnTo>
                  <a:lnTo>
                    <a:pt x="495791" y="407192"/>
                  </a:lnTo>
                  <a:lnTo>
                    <a:pt x="495791" y="417731"/>
                  </a:lnTo>
                  <a:lnTo>
                    <a:pt x="491440" y="421379"/>
                  </a:lnTo>
                  <a:close/>
                </a:path>
                <a:path w="2450465" h="556260">
                  <a:moveTo>
                    <a:pt x="534918" y="421379"/>
                  </a:moveTo>
                  <a:lnTo>
                    <a:pt x="528177" y="421379"/>
                  </a:lnTo>
                  <a:lnTo>
                    <a:pt x="525966" y="420532"/>
                  </a:lnTo>
                  <a:lnTo>
                    <a:pt x="524182" y="418726"/>
                  </a:lnTo>
                  <a:lnTo>
                    <a:pt x="518690" y="412941"/>
                  </a:lnTo>
                  <a:lnTo>
                    <a:pt x="522613" y="403139"/>
                  </a:lnTo>
                  <a:lnTo>
                    <a:pt x="535239" y="403139"/>
                  </a:lnTo>
                  <a:lnTo>
                    <a:pt x="539270" y="407192"/>
                  </a:lnTo>
                  <a:lnTo>
                    <a:pt x="539270" y="417731"/>
                  </a:lnTo>
                  <a:lnTo>
                    <a:pt x="534918" y="421379"/>
                  </a:lnTo>
                  <a:close/>
                </a:path>
                <a:path w="2450465" h="556260">
                  <a:moveTo>
                    <a:pt x="578397" y="421379"/>
                  </a:moveTo>
                  <a:lnTo>
                    <a:pt x="571656" y="421379"/>
                  </a:lnTo>
                  <a:lnTo>
                    <a:pt x="569444" y="420532"/>
                  </a:lnTo>
                  <a:lnTo>
                    <a:pt x="567661" y="418726"/>
                  </a:lnTo>
                  <a:lnTo>
                    <a:pt x="562168" y="412941"/>
                  </a:lnTo>
                  <a:lnTo>
                    <a:pt x="566092" y="403139"/>
                  </a:lnTo>
                  <a:lnTo>
                    <a:pt x="578825" y="403139"/>
                  </a:lnTo>
                  <a:lnTo>
                    <a:pt x="582748" y="407192"/>
                  </a:lnTo>
                  <a:lnTo>
                    <a:pt x="582748" y="417731"/>
                  </a:lnTo>
                  <a:lnTo>
                    <a:pt x="578397" y="421379"/>
                  </a:lnTo>
                  <a:close/>
                </a:path>
                <a:path w="2450465" h="556260">
                  <a:moveTo>
                    <a:pt x="621876" y="421379"/>
                  </a:moveTo>
                  <a:lnTo>
                    <a:pt x="615206" y="421379"/>
                  </a:lnTo>
                  <a:lnTo>
                    <a:pt x="613030" y="420532"/>
                  </a:lnTo>
                  <a:lnTo>
                    <a:pt x="611247" y="418726"/>
                  </a:lnTo>
                  <a:lnTo>
                    <a:pt x="605683" y="412941"/>
                  </a:lnTo>
                  <a:lnTo>
                    <a:pt x="609570" y="403139"/>
                  </a:lnTo>
                  <a:lnTo>
                    <a:pt x="622304" y="403139"/>
                  </a:lnTo>
                  <a:lnTo>
                    <a:pt x="626227" y="407192"/>
                  </a:lnTo>
                  <a:lnTo>
                    <a:pt x="626227" y="417731"/>
                  </a:lnTo>
                  <a:lnTo>
                    <a:pt x="621876" y="421379"/>
                  </a:lnTo>
                  <a:close/>
                </a:path>
                <a:path w="2450465" h="556260">
                  <a:moveTo>
                    <a:pt x="665355" y="421379"/>
                  </a:moveTo>
                  <a:lnTo>
                    <a:pt x="658685" y="421379"/>
                  </a:lnTo>
                  <a:lnTo>
                    <a:pt x="656509" y="420532"/>
                  </a:lnTo>
                  <a:lnTo>
                    <a:pt x="654726" y="418726"/>
                  </a:lnTo>
                  <a:lnTo>
                    <a:pt x="649161" y="412941"/>
                  </a:lnTo>
                  <a:lnTo>
                    <a:pt x="653049" y="403139"/>
                  </a:lnTo>
                  <a:lnTo>
                    <a:pt x="665818" y="403139"/>
                  </a:lnTo>
                  <a:lnTo>
                    <a:pt x="669706" y="407192"/>
                  </a:lnTo>
                  <a:lnTo>
                    <a:pt x="669706" y="417731"/>
                  </a:lnTo>
                  <a:lnTo>
                    <a:pt x="665355" y="421379"/>
                  </a:lnTo>
                  <a:close/>
                </a:path>
                <a:path w="2450465" h="556260">
                  <a:moveTo>
                    <a:pt x="708833" y="421379"/>
                  </a:moveTo>
                  <a:lnTo>
                    <a:pt x="702163" y="421379"/>
                  </a:lnTo>
                  <a:lnTo>
                    <a:pt x="699987" y="420532"/>
                  </a:lnTo>
                  <a:lnTo>
                    <a:pt x="698204" y="418726"/>
                  </a:lnTo>
                  <a:lnTo>
                    <a:pt x="692640" y="412941"/>
                  </a:lnTo>
                  <a:lnTo>
                    <a:pt x="696528" y="403139"/>
                  </a:lnTo>
                  <a:lnTo>
                    <a:pt x="709297" y="403139"/>
                  </a:lnTo>
                  <a:lnTo>
                    <a:pt x="713185" y="407192"/>
                  </a:lnTo>
                  <a:lnTo>
                    <a:pt x="713185" y="417731"/>
                  </a:lnTo>
                  <a:lnTo>
                    <a:pt x="708833" y="421379"/>
                  </a:lnTo>
                  <a:close/>
                </a:path>
                <a:path w="2450465" h="556260">
                  <a:moveTo>
                    <a:pt x="752347" y="421379"/>
                  </a:moveTo>
                  <a:lnTo>
                    <a:pt x="745678" y="421379"/>
                  </a:lnTo>
                  <a:lnTo>
                    <a:pt x="743502" y="420532"/>
                  </a:lnTo>
                  <a:lnTo>
                    <a:pt x="741683" y="418726"/>
                  </a:lnTo>
                  <a:lnTo>
                    <a:pt x="736119" y="412941"/>
                  </a:lnTo>
                  <a:lnTo>
                    <a:pt x="740006" y="403139"/>
                  </a:lnTo>
                  <a:lnTo>
                    <a:pt x="752775" y="403139"/>
                  </a:lnTo>
                  <a:lnTo>
                    <a:pt x="756663" y="407192"/>
                  </a:lnTo>
                  <a:lnTo>
                    <a:pt x="756663" y="417731"/>
                  </a:lnTo>
                  <a:lnTo>
                    <a:pt x="752347" y="421379"/>
                  </a:lnTo>
                  <a:close/>
                </a:path>
                <a:path w="2450465" h="556260">
                  <a:moveTo>
                    <a:pt x="795897" y="421379"/>
                  </a:moveTo>
                  <a:lnTo>
                    <a:pt x="789192" y="421379"/>
                  </a:lnTo>
                  <a:lnTo>
                    <a:pt x="786980" y="420532"/>
                  </a:lnTo>
                  <a:lnTo>
                    <a:pt x="785162" y="418726"/>
                  </a:lnTo>
                  <a:lnTo>
                    <a:pt x="779705" y="412941"/>
                  </a:lnTo>
                  <a:lnTo>
                    <a:pt x="783628" y="403139"/>
                  </a:lnTo>
                  <a:lnTo>
                    <a:pt x="796254" y="403139"/>
                  </a:lnTo>
                  <a:lnTo>
                    <a:pt x="800249" y="407192"/>
                  </a:lnTo>
                  <a:lnTo>
                    <a:pt x="800249" y="417731"/>
                  </a:lnTo>
                  <a:lnTo>
                    <a:pt x="795897" y="421379"/>
                  </a:lnTo>
                  <a:close/>
                </a:path>
                <a:path w="2450465" h="556260">
                  <a:moveTo>
                    <a:pt x="537380" y="451633"/>
                  </a:moveTo>
                  <a:lnTo>
                    <a:pt x="533135" y="451301"/>
                  </a:lnTo>
                  <a:lnTo>
                    <a:pt x="524646" y="450380"/>
                  </a:lnTo>
                  <a:lnTo>
                    <a:pt x="526322" y="448869"/>
                  </a:lnTo>
                  <a:lnTo>
                    <a:pt x="528320" y="448059"/>
                  </a:lnTo>
                  <a:lnTo>
                    <a:pt x="533135" y="448059"/>
                  </a:lnTo>
                  <a:lnTo>
                    <a:pt x="535703" y="449459"/>
                  </a:lnTo>
                  <a:lnTo>
                    <a:pt x="537380" y="451633"/>
                  </a:lnTo>
                  <a:close/>
                </a:path>
                <a:path w="2450465" h="556260">
                  <a:moveTo>
                    <a:pt x="653299" y="452665"/>
                  </a:moveTo>
                  <a:lnTo>
                    <a:pt x="654833" y="449791"/>
                  </a:lnTo>
                  <a:lnTo>
                    <a:pt x="657757" y="448059"/>
                  </a:lnTo>
                  <a:lnTo>
                    <a:pt x="663571" y="448059"/>
                  </a:lnTo>
                  <a:lnTo>
                    <a:pt x="666032" y="449201"/>
                  </a:lnTo>
                  <a:lnTo>
                    <a:pt x="667708" y="451301"/>
                  </a:lnTo>
                  <a:lnTo>
                    <a:pt x="662893" y="451854"/>
                  </a:lnTo>
                  <a:lnTo>
                    <a:pt x="658078" y="452223"/>
                  </a:lnTo>
                  <a:lnTo>
                    <a:pt x="653299" y="452665"/>
                  </a:lnTo>
                  <a:close/>
                </a:path>
                <a:path w="2450465" h="556260">
                  <a:moveTo>
                    <a:pt x="582320" y="454397"/>
                  </a:moveTo>
                  <a:lnTo>
                    <a:pt x="576828" y="454286"/>
                  </a:lnTo>
                  <a:lnTo>
                    <a:pt x="571335" y="454065"/>
                  </a:lnTo>
                  <a:lnTo>
                    <a:pt x="565770" y="453734"/>
                  </a:lnTo>
                  <a:lnTo>
                    <a:pt x="567090" y="450380"/>
                  </a:lnTo>
                  <a:lnTo>
                    <a:pt x="570336" y="448059"/>
                  </a:lnTo>
                  <a:lnTo>
                    <a:pt x="577719" y="448059"/>
                  </a:lnTo>
                  <a:lnTo>
                    <a:pt x="581179" y="450712"/>
                  </a:lnTo>
                  <a:lnTo>
                    <a:pt x="582320" y="454397"/>
                  </a:lnTo>
                  <a:close/>
                </a:path>
                <a:path w="2450465" h="556260">
                  <a:moveTo>
                    <a:pt x="614599" y="454655"/>
                  </a:moveTo>
                  <a:lnTo>
                    <a:pt x="609035" y="454655"/>
                  </a:lnTo>
                  <a:lnTo>
                    <a:pt x="610034" y="450822"/>
                  </a:lnTo>
                  <a:lnTo>
                    <a:pt x="613494" y="448059"/>
                  </a:lnTo>
                  <a:lnTo>
                    <a:pt x="621198" y="448059"/>
                  </a:lnTo>
                  <a:lnTo>
                    <a:pt x="624551" y="450601"/>
                  </a:lnTo>
                  <a:lnTo>
                    <a:pt x="625799" y="454286"/>
                  </a:lnTo>
                  <a:lnTo>
                    <a:pt x="620199" y="454507"/>
                  </a:lnTo>
                  <a:lnTo>
                    <a:pt x="614599" y="454655"/>
                  </a:lnTo>
                  <a:close/>
                </a:path>
                <a:path w="2450465" h="556260">
                  <a:moveTo>
                    <a:pt x="2011588" y="465968"/>
                  </a:moveTo>
                  <a:lnTo>
                    <a:pt x="2008343" y="461325"/>
                  </a:lnTo>
                  <a:lnTo>
                    <a:pt x="2005311" y="456497"/>
                  </a:lnTo>
                  <a:lnTo>
                    <a:pt x="2002422" y="451523"/>
                  </a:lnTo>
                  <a:lnTo>
                    <a:pt x="2004098" y="449312"/>
                  </a:lnTo>
                  <a:lnTo>
                    <a:pt x="2006666" y="448059"/>
                  </a:lnTo>
                  <a:lnTo>
                    <a:pt x="2009341" y="448059"/>
                  </a:lnTo>
                  <a:lnTo>
                    <a:pt x="2015421" y="450484"/>
                  </a:lnTo>
                  <a:lnTo>
                    <a:pt x="2018035" y="456018"/>
                  </a:lnTo>
                  <a:lnTo>
                    <a:pt x="2016865" y="462050"/>
                  </a:lnTo>
                  <a:lnTo>
                    <a:pt x="2011588" y="465968"/>
                  </a:lnTo>
                  <a:close/>
                </a:path>
                <a:path w="2450465" h="556260">
                  <a:moveTo>
                    <a:pt x="2144272" y="466263"/>
                  </a:moveTo>
                  <a:lnTo>
                    <a:pt x="2137637" y="466263"/>
                  </a:lnTo>
                  <a:lnTo>
                    <a:pt x="2135426" y="465415"/>
                  </a:lnTo>
                  <a:lnTo>
                    <a:pt x="2133643" y="463536"/>
                  </a:lnTo>
                  <a:lnTo>
                    <a:pt x="2128043" y="457861"/>
                  </a:lnTo>
                  <a:lnTo>
                    <a:pt x="2131966" y="448059"/>
                  </a:lnTo>
                  <a:lnTo>
                    <a:pt x="2144700" y="448059"/>
                  </a:lnTo>
                  <a:lnTo>
                    <a:pt x="2148623" y="452112"/>
                  </a:lnTo>
                  <a:lnTo>
                    <a:pt x="2148623" y="462651"/>
                  </a:lnTo>
                  <a:lnTo>
                    <a:pt x="2144272" y="466263"/>
                  </a:lnTo>
                  <a:close/>
                </a:path>
                <a:path w="2450465" h="556260">
                  <a:moveTo>
                    <a:pt x="2231301" y="466263"/>
                  </a:moveTo>
                  <a:lnTo>
                    <a:pt x="2224630" y="466263"/>
                  </a:lnTo>
                  <a:lnTo>
                    <a:pt x="2222420" y="465415"/>
                  </a:lnTo>
                  <a:lnTo>
                    <a:pt x="2220600" y="463536"/>
                  </a:lnTo>
                  <a:lnTo>
                    <a:pt x="2215001" y="457861"/>
                  </a:lnTo>
                  <a:lnTo>
                    <a:pt x="2218924" y="448059"/>
                  </a:lnTo>
                  <a:lnTo>
                    <a:pt x="2231657" y="448059"/>
                  </a:lnTo>
                  <a:lnTo>
                    <a:pt x="2235580" y="452112"/>
                  </a:lnTo>
                  <a:lnTo>
                    <a:pt x="2235580" y="462651"/>
                  </a:lnTo>
                  <a:lnTo>
                    <a:pt x="2231301" y="466263"/>
                  </a:lnTo>
                  <a:close/>
                </a:path>
                <a:path w="2450465" h="556260">
                  <a:moveTo>
                    <a:pt x="2318329" y="466263"/>
                  </a:moveTo>
                  <a:lnTo>
                    <a:pt x="2311588" y="466263"/>
                  </a:lnTo>
                  <a:lnTo>
                    <a:pt x="2309376" y="465415"/>
                  </a:lnTo>
                  <a:lnTo>
                    <a:pt x="2302065" y="457861"/>
                  </a:lnTo>
                  <a:lnTo>
                    <a:pt x="2305988" y="448059"/>
                  </a:lnTo>
                  <a:lnTo>
                    <a:pt x="2318615" y="448059"/>
                  </a:lnTo>
                  <a:lnTo>
                    <a:pt x="2322645" y="452112"/>
                  </a:lnTo>
                  <a:lnTo>
                    <a:pt x="2322645" y="462651"/>
                  </a:lnTo>
                  <a:lnTo>
                    <a:pt x="2318329" y="466263"/>
                  </a:lnTo>
                  <a:close/>
                </a:path>
                <a:path w="2450465" h="556260">
                  <a:moveTo>
                    <a:pt x="2057279" y="466299"/>
                  </a:moveTo>
                  <a:lnTo>
                    <a:pt x="2050573" y="466299"/>
                  </a:lnTo>
                  <a:lnTo>
                    <a:pt x="2048362" y="465452"/>
                  </a:lnTo>
                  <a:lnTo>
                    <a:pt x="2046543" y="463646"/>
                  </a:lnTo>
                  <a:lnTo>
                    <a:pt x="2041086" y="457861"/>
                  </a:lnTo>
                  <a:lnTo>
                    <a:pt x="2045009" y="448059"/>
                  </a:lnTo>
                  <a:lnTo>
                    <a:pt x="2057635" y="448059"/>
                  </a:lnTo>
                  <a:lnTo>
                    <a:pt x="2061665" y="452112"/>
                  </a:lnTo>
                  <a:lnTo>
                    <a:pt x="2061665" y="462651"/>
                  </a:lnTo>
                  <a:lnTo>
                    <a:pt x="2057279" y="466299"/>
                  </a:lnTo>
                  <a:close/>
                </a:path>
                <a:path w="2450465" h="556260">
                  <a:moveTo>
                    <a:pt x="2100757" y="466299"/>
                  </a:moveTo>
                  <a:lnTo>
                    <a:pt x="2094051" y="466299"/>
                  </a:lnTo>
                  <a:lnTo>
                    <a:pt x="2091840" y="465452"/>
                  </a:lnTo>
                  <a:lnTo>
                    <a:pt x="2090057" y="463646"/>
                  </a:lnTo>
                  <a:lnTo>
                    <a:pt x="2084564" y="457861"/>
                  </a:lnTo>
                  <a:lnTo>
                    <a:pt x="2088487" y="448059"/>
                  </a:lnTo>
                  <a:lnTo>
                    <a:pt x="2101221" y="448059"/>
                  </a:lnTo>
                  <a:lnTo>
                    <a:pt x="2105145" y="452112"/>
                  </a:lnTo>
                  <a:lnTo>
                    <a:pt x="2105145" y="462651"/>
                  </a:lnTo>
                  <a:lnTo>
                    <a:pt x="2100757" y="466299"/>
                  </a:lnTo>
                  <a:close/>
                </a:path>
                <a:path w="2450465" h="556260">
                  <a:moveTo>
                    <a:pt x="2187715" y="466299"/>
                  </a:moveTo>
                  <a:lnTo>
                    <a:pt x="2181045" y="466299"/>
                  </a:lnTo>
                  <a:lnTo>
                    <a:pt x="2178870" y="465452"/>
                  </a:lnTo>
                  <a:lnTo>
                    <a:pt x="2171522" y="457861"/>
                  </a:lnTo>
                  <a:lnTo>
                    <a:pt x="2175445" y="448059"/>
                  </a:lnTo>
                  <a:lnTo>
                    <a:pt x="2188178" y="448059"/>
                  </a:lnTo>
                  <a:lnTo>
                    <a:pt x="2192101" y="452112"/>
                  </a:lnTo>
                  <a:lnTo>
                    <a:pt x="2192101" y="462651"/>
                  </a:lnTo>
                  <a:lnTo>
                    <a:pt x="2187715" y="466299"/>
                  </a:lnTo>
                  <a:close/>
                </a:path>
                <a:path w="2450465" h="556260">
                  <a:moveTo>
                    <a:pt x="2274779" y="466299"/>
                  </a:moveTo>
                  <a:lnTo>
                    <a:pt x="2268073" y="466299"/>
                  </a:lnTo>
                  <a:lnTo>
                    <a:pt x="2265862" y="465452"/>
                  </a:lnTo>
                  <a:lnTo>
                    <a:pt x="2264079" y="463646"/>
                  </a:lnTo>
                  <a:lnTo>
                    <a:pt x="2258479" y="457861"/>
                  </a:lnTo>
                  <a:lnTo>
                    <a:pt x="2262509" y="448059"/>
                  </a:lnTo>
                  <a:lnTo>
                    <a:pt x="2275136" y="448059"/>
                  </a:lnTo>
                  <a:lnTo>
                    <a:pt x="2279059" y="452112"/>
                  </a:lnTo>
                  <a:lnTo>
                    <a:pt x="2279130" y="462651"/>
                  </a:lnTo>
                  <a:lnTo>
                    <a:pt x="2274779" y="466299"/>
                  </a:lnTo>
                  <a:close/>
                </a:path>
                <a:path w="2450465" h="556260">
                  <a:moveTo>
                    <a:pt x="2361772" y="466299"/>
                  </a:moveTo>
                  <a:lnTo>
                    <a:pt x="2355031" y="466299"/>
                  </a:lnTo>
                  <a:lnTo>
                    <a:pt x="2352820" y="465452"/>
                  </a:lnTo>
                  <a:lnTo>
                    <a:pt x="2351036" y="463646"/>
                  </a:lnTo>
                  <a:lnTo>
                    <a:pt x="2345544" y="457861"/>
                  </a:lnTo>
                  <a:lnTo>
                    <a:pt x="2349467" y="448059"/>
                  </a:lnTo>
                  <a:lnTo>
                    <a:pt x="2362093" y="448059"/>
                  </a:lnTo>
                  <a:lnTo>
                    <a:pt x="2366123" y="452112"/>
                  </a:lnTo>
                  <a:lnTo>
                    <a:pt x="2366123" y="462651"/>
                  </a:lnTo>
                  <a:lnTo>
                    <a:pt x="2361772" y="466299"/>
                  </a:lnTo>
                  <a:close/>
                </a:path>
                <a:path w="2450465" h="556260">
                  <a:moveTo>
                    <a:pt x="2349039" y="505213"/>
                  </a:moveTo>
                  <a:lnTo>
                    <a:pt x="2348682" y="504181"/>
                  </a:lnTo>
                  <a:lnTo>
                    <a:pt x="2348468" y="503149"/>
                  </a:lnTo>
                  <a:lnTo>
                    <a:pt x="2348468" y="497732"/>
                  </a:lnTo>
                  <a:lnTo>
                    <a:pt x="2351607" y="493900"/>
                  </a:lnTo>
                  <a:lnTo>
                    <a:pt x="2355851" y="493089"/>
                  </a:lnTo>
                  <a:lnTo>
                    <a:pt x="2353605" y="497364"/>
                  </a:lnTo>
                  <a:lnTo>
                    <a:pt x="2351357" y="501307"/>
                  </a:lnTo>
                  <a:lnTo>
                    <a:pt x="2349039" y="505213"/>
                  </a:lnTo>
                  <a:close/>
                </a:path>
                <a:path w="2450465" h="556260">
                  <a:moveTo>
                    <a:pt x="2054176" y="511109"/>
                  </a:moveTo>
                  <a:lnTo>
                    <a:pt x="2050680" y="508456"/>
                  </a:lnTo>
                  <a:lnTo>
                    <a:pt x="2047327" y="505582"/>
                  </a:lnTo>
                  <a:lnTo>
                    <a:pt x="2044117" y="502670"/>
                  </a:lnTo>
                  <a:lnTo>
                    <a:pt x="2043975" y="502449"/>
                  </a:lnTo>
                  <a:lnTo>
                    <a:pt x="2043975" y="497143"/>
                  </a:lnTo>
                  <a:lnTo>
                    <a:pt x="2047898" y="492979"/>
                  </a:lnTo>
                  <a:lnTo>
                    <a:pt x="2057386" y="492979"/>
                  </a:lnTo>
                  <a:lnTo>
                    <a:pt x="2061202" y="496664"/>
                  </a:lnTo>
                  <a:lnTo>
                    <a:pt x="2061523" y="501417"/>
                  </a:lnTo>
                  <a:lnTo>
                    <a:pt x="2061987" y="506134"/>
                  </a:lnTo>
                  <a:lnTo>
                    <a:pt x="2058741" y="510298"/>
                  </a:lnTo>
                  <a:lnTo>
                    <a:pt x="2054176" y="511109"/>
                  </a:lnTo>
                  <a:close/>
                </a:path>
                <a:path w="2450465" h="556260">
                  <a:moveTo>
                    <a:pt x="2100757" y="511220"/>
                  </a:moveTo>
                  <a:lnTo>
                    <a:pt x="2094051" y="511220"/>
                  </a:lnTo>
                  <a:lnTo>
                    <a:pt x="2091840" y="510409"/>
                  </a:lnTo>
                  <a:lnTo>
                    <a:pt x="2090057" y="508566"/>
                  </a:lnTo>
                  <a:lnTo>
                    <a:pt x="2084564" y="502781"/>
                  </a:lnTo>
                  <a:lnTo>
                    <a:pt x="2088487" y="492979"/>
                  </a:lnTo>
                  <a:lnTo>
                    <a:pt x="2101221" y="492979"/>
                  </a:lnTo>
                  <a:lnTo>
                    <a:pt x="2105145" y="497143"/>
                  </a:lnTo>
                  <a:lnTo>
                    <a:pt x="2105145" y="507571"/>
                  </a:lnTo>
                  <a:lnTo>
                    <a:pt x="2100757" y="511220"/>
                  </a:lnTo>
                  <a:close/>
                </a:path>
                <a:path w="2450465" h="556260">
                  <a:moveTo>
                    <a:pt x="2144236" y="511220"/>
                  </a:moveTo>
                  <a:lnTo>
                    <a:pt x="2137566" y="511220"/>
                  </a:lnTo>
                  <a:lnTo>
                    <a:pt x="2135390" y="510409"/>
                  </a:lnTo>
                  <a:lnTo>
                    <a:pt x="2133643" y="508566"/>
                  </a:lnTo>
                  <a:lnTo>
                    <a:pt x="2128043" y="502781"/>
                  </a:lnTo>
                  <a:lnTo>
                    <a:pt x="2131966" y="492979"/>
                  </a:lnTo>
                  <a:lnTo>
                    <a:pt x="2144700" y="492979"/>
                  </a:lnTo>
                  <a:lnTo>
                    <a:pt x="2148623" y="497143"/>
                  </a:lnTo>
                  <a:lnTo>
                    <a:pt x="2148623" y="507571"/>
                  </a:lnTo>
                  <a:lnTo>
                    <a:pt x="2144236" y="511220"/>
                  </a:lnTo>
                  <a:close/>
                </a:path>
                <a:path w="2450465" h="556260">
                  <a:moveTo>
                    <a:pt x="2187715" y="511220"/>
                  </a:moveTo>
                  <a:lnTo>
                    <a:pt x="2181045" y="511220"/>
                  </a:lnTo>
                  <a:lnTo>
                    <a:pt x="2178870" y="510409"/>
                  </a:lnTo>
                  <a:lnTo>
                    <a:pt x="2177122" y="508566"/>
                  </a:lnTo>
                  <a:lnTo>
                    <a:pt x="2171522" y="502781"/>
                  </a:lnTo>
                  <a:lnTo>
                    <a:pt x="2175445" y="492979"/>
                  </a:lnTo>
                  <a:lnTo>
                    <a:pt x="2188178" y="492979"/>
                  </a:lnTo>
                  <a:lnTo>
                    <a:pt x="2192101" y="497143"/>
                  </a:lnTo>
                  <a:lnTo>
                    <a:pt x="2192101" y="507571"/>
                  </a:lnTo>
                  <a:lnTo>
                    <a:pt x="2187715" y="511220"/>
                  </a:lnTo>
                  <a:close/>
                </a:path>
                <a:path w="2450465" h="556260">
                  <a:moveTo>
                    <a:pt x="2231265" y="511220"/>
                  </a:moveTo>
                  <a:lnTo>
                    <a:pt x="2224595" y="511220"/>
                  </a:lnTo>
                  <a:lnTo>
                    <a:pt x="2222383" y="510409"/>
                  </a:lnTo>
                  <a:lnTo>
                    <a:pt x="2215001" y="502781"/>
                  </a:lnTo>
                  <a:lnTo>
                    <a:pt x="2218924" y="492979"/>
                  </a:lnTo>
                  <a:lnTo>
                    <a:pt x="2231657" y="492979"/>
                  </a:lnTo>
                  <a:lnTo>
                    <a:pt x="2235580" y="497143"/>
                  </a:lnTo>
                  <a:lnTo>
                    <a:pt x="2235580" y="507571"/>
                  </a:lnTo>
                  <a:lnTo>
                    <a:pt x="2231265" y="511220"/>
                  </a:lnTo>
                  <a:close/>
                </a:path>
                <a:path w="2450465" h="556260">
                  <a:moveTo>
                    <a:pt x="2274744" y="511220"/>
                  </a:moveTo>
                  <a:lnTo>
                    <a:pt x="2268073" y="511220"/>
                  </a:lnTo>
                  <a:lnTo>
                    <a:pt x="2265862" y="510409"/>
                  </a:lnTo>
                  <a:lnTo>
                    <a:pt x="2258479" y="502781"/>
                  </a:lnTo>
                  <a:lnTo>
                    <a:pt x="2262509" y="492979"/>
                  </a:lnTo>
                  <a:lnTo>
                    <a:pt x="2275136" y="492979"/>
                  </a:lnTo>
                  <a:lnTo>
                    <a:pt x="2279059" y="497143"/>
                  </a:lnTo>
                  <a:lnTo>
                    <a:pt x="2279059" y="507571"/>
                  </a:lnTo>
                  <a:lnTo>
                    <a:pt x="2274744" y="511220"/>
                  </a:lnTo>
                  <a:close/>
                </a:path>
                <a:path w="2450465" h="556260">
                  <a:moveTo>
                    <a:pt x="2318258" y="511220"/>
                  </a:moveTo>
                  <a:lnTo>
                    <a:pt x="2311552" y="511220"/>
                  </a:lnTo>
                  <a:lnTo>
                    <a:pt x="2309340" y="510409"/>
                  </a:lnTo>
                  <a:lnTo>
                    <a:pt x="2307558" y="508566"/>
                  </a:lnTo>
                  <a:lnTo>
                    <a:pt x="2302065" y="502781"/>
                  </a:lnTo>
                  <a:lnTo>
                    <a:pt x="2305988" y="492979"/>
                  </a:lnTo>
                  <a:lnTo>
                    <a:pt x="2318615" y="492979"/>
                  </a:lnTo>
                  <a:lnTo>
                    <a:pt x="2322645" y="497143"/>
                  </a:lnTo>
                  <a:lnTo>
                    <a:pt x="2322645" y="507571"/>
                  </a:lnTo>
                  <a:lnTo>
                    <a:pt x="2318258" y="511220"/>
                  </a:lnTo>
                  <a:close/>
                </a:path>
                <a:path w="2450465" h="556260">
                  <a:moveTo>
                    <a:pt x="2305524" y="550244"/>
                  </a:moveTo>
                  <a:lnTo>
                    <a:pt x="2305204" y="549212"/>
                  </a:lnTo>
                  <a:lnTo>
                    <a:pt x="2304990" y="548180"/>
                  </a:lnTo>
                  <a:lnTo>
                    <a:pt x="2304990" y="541584"/>
                  </a:lnTo>
                  <a:lnTo>
                    <a:pt x="2309305" y="537973"/>
                  </a:lnTo>
                  <a:lnTo>
                    <a:pt x="2316011" y="537973"/>
                  </a:lnTo>
                  <a:lnTo>
                    <a:pt x="2318258" y="538783"/>
                  </a:lnTo>
                  <a:lnTo>
                    <a:pt x="2320076" y="540663"/>
                  </a:lnTo>
                  <a:lnTo>
                    <a:pt x="2315619" y="544385"/>
                  </a:lnTo>
                  <a:lnTo>
                    <a:pt x="2310696" y="547590"/>
                  </a:lnTo>
                  <a:lnTo>
                    <a:pt x="2305524" y="550244"/>
                  </a:lnTo>
                  <a:close/>
                </a:path>
                <a:path w="2450465" h="556260">
                  <a:moveTo>
                    <a:pt x="2144914" y="554408"/>
                  </a:moveTo>
                  <a:lnTo>
                    <a:pt x="2140562" y="553265"/>
                  </a:lnTo>
                  <a:lnTo>
                    <a:pt x="2136104" y="551976"/>
                  </a:lnTo>
                  <a:lnTo>
                    <a:pt x="2131717" y="550612"/>
                  </a:lnTo>
                  <a:lnTo>
                    <a:pt x="2129255" y="544716"/>
                  </a:lnTo>
                  <a:lnTo>
                    <a:pt x="2133536" y="537899"/>
                  </a:lnTo>
                  <a:lnTo>
                    <a:pt x="2139777" y="537899"/>
                  </a:lnTo>
                  <a:lnTo>
                    <a:pt x="2148409" y="538009"/>
                  </a:lnTo>
                  <a:lnTo>
                    <a:pt x="2151833" y="549249"/>
                  </a:lnTo>
                  <a:lnTo>
                    <a:pt x="2144914" y="554408"/>
                  </a:lnTo>
                  <a:close/>
                </a:path>
                <a:path w="2450465" h="556260">
                  <a:moveTo>
                    <a:pt x="2187715" y="556177"/>
                  </a:moveTo>
                  <a:lnTo>
                    <a:pt x="2181045" y="556177"/>
                  </a:lnTo>
                  <a:lnTo>
                    <a:pt x="2178870" y="555366"/>
                  </a:lnTo>
                  <a:lnTo>
                    <a:pt x="2177122" y="553486"/>
                  </a:lnTo>
                  <a:lnTo>
                    <a:pt x="2171522" y="547701"/>
                  </a:lnTo>
                  <a:lnTo>
                    <a:pt x="2175445" y="537899"/>
                  </a:lnTo>
                  <a:lnTo>
                    <a:pt x="2183256" y="537899"/>
                  </a:lnTo>
                  <a:lnTo>
                    <a:pt x="2188178" y="538009"/>
                  </a:lnTo>
                  <a:lnTo>
                    <a:pt x="2192101" y="542063"/>
                  </a:lnTo>
                  <a:lnTo>
                    <a:pt x="2192101" y="552492"/>
                  </a:lnTo>
                  <a:lnTo>
                    <a:pt x="2187715" y="556177"/>
                  </a:lnTo>
                  <a:close/>
                </a:path>
                <a:path w="2450465" h="556260">
                  <a:moveTo>
                    <a:pt x="2231265" y="556177"/>
                  </a:moveTo>
                  <a:lnTo>
                    <a:pt x="2224595" y="556177"/>
                  </a:lnTo>
                  <a:lnTo>
                    <a:pt x="2222383" y="555366"/>
                  </a:lnTo>
                  <a:lnTo>
                    <a:pt x="2220600" y="553486"/>
                  </a:lnTo>
                  <a:lnTo>
                    <a:pt x="2215001" y="547701"/>
                  </a:lnTo>
                  <a:lnTo>
                    <a:pt x="2218924" y="537899"/>
                  </a:lnTo>
                  <a:lnTo>
                    <a:pt x="2226842" y="537899"/>
                  </a:lnTo>
                  <a:lnTo>
                    <a:pt x="2231657" y="538009"/>
                  </a:lnTo>
                  <a:lnTo>
                    <a:pt x="2235580" y="542063"/>
                  </a:lnTo>
                  <a:lnTo>
                    <a:pt x="2235580" y="552492"/>
                  </a:lnTo>
                  <a:lnTo>
                    <a:pt x="2231265" y="556177"/>
                  </a:lnTo>
                  <a:close/>
                </a:path>
                <a:path w="2450465" h="556260">
                  <a:moveTo>
                    <a:pt x="2274744" y="556177"/>
                  </a:moveTo>
                  <a:lnTo>
                    <a:pt x="2268073" y="556177"/>
                  </a:lnTo>
                  <a:lnTo>
                    <a:pt x="2265862" y="555366"/>
                  </a:lnTo>
                  <a:lnTo>
                    <a:pt x="2264079" y="553486"/>
                  </a:lnTo>
                  <a:lnTo>
                    <a:pt x="2258479" y="547701"/>
                  </a:lnTo>
                  <a:lnTo>
                    <a:pt x="2262509" y="537899"/>
                  </a:lnTo>
                  <a:lnTo>
                    <a:pt x="2270321" y="537899"/>
                  </a:lnTo>
                  <a:lnTo>
                    <a:pt x="2275243" y="538009"/>
                  </a:lnTo>
                  <a:lnTo>
                    <a:pt x="2279059" y="542137"/>
                  </a:lnTo>
                  <a:lnTo>
                    <a:pt x="2279059" y="552492"/>
                  </a:lnTo>
                  <a:lnTo>
                    <a:pt x="2274744" y="5561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54234" y="1482341"/>
            <a:ext cx="8356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445" dirty="0">
                <a:solidFill>
                  <a:srgbClr val="D78DB3"/>
                </a:solidFill>
              </a:rPr>
              <a:t>02</a:t>
            </a:r>
            <a:endParaRPr sz="6200"/>
          </a:p>
        </p:txBody>
      </p:sp>
      <p:sp>
        <p:nvSpPr>
          <p:cNvPr id="12" name="object 12"/>
          <p:cNvSpPr txBox="1"/>
          <p:nvPr/>
        </p:nvSpPr>
        <p:spPr>
          <a:xfrm>
            <a:off x="3431159" y="2497876"/>
            <a:ext cx="2282190" cy="113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b="1" spc="-310" dirty="0">
                <a:solidFill>
                  <a:srgbClr val="000A38"/>
                </a:solidFill>
                <a:latin typeface="Trebuchet MS"/>
                <a:cs typeface="Trebuchet MS"/>
              </a:rPr>
              <a:t>Objectives</a:t>
            </a:r>
            <a:endParaRPr sz="4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1600" spc="25" dirty="0">
                <a:solidFill>
                  <a:srgbClr val="000A38"/>
                </a:solidFill>
                <a:latin typeface="Microsoft Sans Serif"/>
                <a:cs typeface="Microsoft Sans Serif"/>
              </a:rPr>
              <a:t>Deﬁning</a:t>
            </a:r>
            <a:r>
              <a:rPr sz="1600" spc="-5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Goals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7021" y="4060637"/>
            <a:ext cx="1406978" cy="10828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8" y="3822075"/>
            <a:ext cx="1491331" cy="13214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3332" y="891033"/>
            <a:ext cx="766456" cy="5003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42500" y="883991"/>
            <a:ext cx="553829" cy="6657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5367" y="885041"/>
            <a:ext cx="553829" cy="6657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70408" y="1432174"/>
            <a:ext cx="114224" cy="1184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58610" y="809249"/>
            <a:ext cx="474167" cy="49019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29458" y="979275"/>
            <a:ext cx="66274" cy="698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13684" y="954987"/>
            <a:ext cx="114224" cy="1184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03329" y="1280161"/>
            <a:ext cx="76235" cy="676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93842" y="1143828"/>
            <a:ext cx="565566" cy="27050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54784" y="900449"/>
            <a:ext cx="650062" cy="64179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95800" y="1758425"/>
            <a:ext cx="617220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-35" dirty="0">
                <a:solidFill>
                  <a:srgbClr val="000A38"/>
                </a:solidFill>
                <a:latin typeface="Microsoft Sans Serif"/>
                <a:cs typeface="Microsoft Sans Serif"/>
              </a:rPr>
              <a:t>Key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goals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include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maximizing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revenue </a:t>
            </a:r>
            <a:r>
              <a:rPr sz="1400" spc="25" dirty="0">
                <a:solidFill>
                  <a:srgbClr val="000A38"/>
                </a:solidFill>
                <a:latin typeface="Microsoft Sans Serif"/>
                <a:cs typeface="Microsoft Sans Serif"/>
              </a:rPr>
              <a:t>through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pricing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optimization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and</a:t>
            </a:r>
            <a:endParaRPr sz="1400">
              <a:latin typeface="Microsoft Sans Serif"/>
              <a:cs typeface="Microsoft Sans Serif"/>
            </a:endParaRPr>
          </a:p>
          <a:p>
            <a:pPr marL="422275" marR="5080">
              <a:lnSpc>
                <a:spcPct val="174100"/>
              </a:lnSpc>
            </a:pPr>
            <a:r>
              <a:rPr sz="1400" spc="20" dirty="0">
                <a:solidFill>
                  <a:srgbClr val="000A38"/>
                </a:solidFill>
                <a:latin typeface="Microsoft Sans Serif"/>
                <a:cs typeface="Microsoft Sans Serif"/>
              </a:rPr>
              <a:t>product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offerings,</a:t>
            </a:r>
            <a:r>
              <a:rPr sz="1400" spc="-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improving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order</a:t>
            </a:r>
            <a:r>
              <a:rPr sz="1400" spc="-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000A38"/>
                </a:solidFill>
                <a:latin typeface="Microsoft Sans Serif"/>
                <a:cs typeface="Microsoft Sans Serif"/>
              </a:rPr>
              <a:t>fulﬁllment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efﬁciency,</a:t>
            </a:r>
            <a:r>
              <a:rPr sz="1400" spc="-5" dirty="0">
                <a:solidFill>
                  <a:srgbClr val="000A38"/>
                </a:solidFill>
                <a:latin typeface="Microsoft Sans Serif"/>
                <a:cs typeface="Microsoft Sans Serif"/>
              </a:rPr>
              <a:t> enhancing</a:t>
            </a:r>
            <a:r>
              <a:rPr sz="1400" spc="-4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000A38"/>
                </a:solidFill>
                <a:latin typeface="Microsoft Sans Serif"/>
                <a:cs typeface="Microsoft Sans Serif"/>
              </a:rPr>
              <a:t>proﬁt </a:t>
            </a:r>
            <a:r>
              <a:rPr sz="1400" spc="-35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000A38"/>
                </a:solidFill>
                <a:latin typeface="Microsoft Sans Serif"/>
                <a:cs typeface="Microsoft Sans Serif"/>
              </a:rPr>
              <a:t>margins,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and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gaining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actionable </a:t>
            </a:r>
            <a:r>
              <a:rPr sz="14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insights </a:t>
            </a:r>
            <a:r>
              <a:rPr sz="1400" spc="25" dirty="0">
                <a:solidFill>
                  <a:srgbClr val="000A38"/>
                </a:solidFill>
                <a:latin typeface="Microsoft Sans Serif"/>
                <a:cs typeface="Microsoft Sans Serif"/>
              </a:rPr>
              <a:t>into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customer </a:t>
            </a:r>
            <a:r>
              <a:rPr sz="1400" dirty="0">
                <a:solidFill>
                  <a:srgbClr val="000A38"/>
                </a:solidFill>
                <a:latin typeface="Microsoft Sans Serif"/>
                <a:cs typeface="Microsoft Sans Serif"/>
              </a:rPr>
              <a:t>behavior </a:t>
            </a:r>
            <a:r>
              <a:rPr sz="1400" spc="30" dirty="0">
                <a:solidFill>
                  <a:srgbClr val="000A38"/>
                </a:solidFill>
                <a:latin typeface="Microsoft Sans Serif"/>
                <a:cs typeface="Microsoft Sans Serif"/>
              </a:rPr>
              <a:t>for </a:t>
            </a:r>
            <a:r>
              <a:rPr sz="1400" spc="3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000A38"/>
                </a:solidFill>
                <a:latin typeface="Microsoft Sans Serif"/>
                <a:cs typeface="Microsoft Sans Serif"/>
              </a:rPr>
              <a:t>personalized</a:t>
            </a:r>
            <a:r>
              <a:rPr sz="1400" spc="-2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engagement.</a:t>
            </a:r>
            <a:endParaRPr sz="1400">
              <a:latin typeface="Microsoft Sans Serif"/>
              <a:cs typeface="Microsoft Sans Serif"/>
            </a:endParaRPr>
          </a:p>
          <a:p>
            <a:pPr marL="422275" marR="201930" indent="-409575">
              <a:lnSpc>
                <a:spcPct val="174100"/>
              </a:lnSpc>
              <a:buFont typeface="MS PGothic"/>
              <a:buChar char="➢"/>
              <a:tabLst>
                <a:tab pos="421640" algn="l"/>
                <a:tab pos="422275" algn="l"/>
              </a:tabLst>
            </a:pPr>
            <a:r>
              <a:rPr sz="14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By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leveraging </a:t>
            </a:r>
            <a:r>
              <a:rPr sz="1400" spc="25" dirty="0">
                <a:solidFill>
                  <a:srgbClr val="000A38"/>
                </a:solidFill>
                <a:latin typeface="Microsoft Sans Serif"/>
                <a:cs typeface="Microsoft Sans Serif"/>
              </a:rPr>
              <a:t>data-driven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strategies and </a:t>
            </a:r>
            <a:r>
              <a:rPr sz="14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fostering </a:t>
            </a:r>
            <a:r>
              <a:rPr sz="1400" spc="-40" dirty="0">
                <a:solidFill>
                  <a:srgbClr val="000A38"/>
                </a:solidFill>
                <a:latin typeface="Microsoft Sans Serif"/>
                <a:cs typeface="Microsoft Sans Serif"/>
              </a:rPr>
              <a:t>a </a:t>
            </a:r>
            <a:r>
              <a:rPr sz="14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culture </a:t>
            </a:r>
            <a:r>
              <a:rPr sz="1400" spc="30" dirty="0">
                <a:solidFill>
                  <a:srgbClr val="000A38"/>
                </a:solidFill>
                <a:latin typeface="Microsoft Sans Serif"/>
                <a:cs typeface="Microsoft Sans Serif"/>
              </a:rPr>
              <a:t>of </a:t>
            </a:r>
            <a:r>
              <a:rPr sz="1400" spc="3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continuous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improvement,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00A38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project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aims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000A38"/>
                </a:solidFill>
                <a:latin typeface="Microsoft Sans Serif"/>
                <a:cs typeface="Microsoft Sans Serif"/>
              </a:rPr>
              <a:t>to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position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000A38"/>
                </a:solidFill>
                <a:latin typeface="Microsoft Sans Serif"/>
                <a:cs typeface="Microsoft Sans Serif"/>
              </a:rPr>
              <a:t>the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organization </a:t>
            </a:r>
            <a:r>
              <a:rPr sz="1400" spc="-36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000A38"/>
                </a:solidFill>
                <a:latin typeface="Microsoft Sans Serif"/>
                <a:cs typeface="Microsoft Sans Serif"/>
              </a:rPr>
              <a:t>for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000A38"/>
                </a:solidFill>
                <a:latin typeface="Microsoft Sans Serif"/>
                <a:cs typeface="Microsoft Sans Serif"/>
              </a:rPr>
              <a:t>sustained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000A38"/>
                </a:solidFill>
                <a:latin typeface="Microsoft Sans Serif"/>
                <a:cs typeface="Microsoft Sans Serif"/>
              </a:rPr>
              <a:t>success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in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000A38"/>
                </a:solidFill>
                <a:latin typeface="Microsoft Sans Serif"/>
                <a:cs typeface="Microsoft Sans Serif"/>
              </a:rPr>
              <a:t>a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competitive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market</a:t>
            </a:r>
            <a:r>
              <a:rPr sz="1400" spc="-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000A38"/>
                </a:solidFill>
                <a:latin typeface="Microsoft Sans Serif"/>
                <a:cs typeface="Microsoft Sans Serif"/>
              </a:rPr>
              <a:t>landscape.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"/>
            <a:ext cx="9144000" cy="1268730"/>
            <a:chOff x="0" y="6"/>
            <a:chExt cx="9144000" cy="1268730"/>
          </a:xfrm>
        </p:grpSpPr>
        <p:sp>
          <p:nvSpPr>
            <p:cNvPr id="3" name="object 3"/>
            <p:cNvSpPr/>
            <p:nvPr/>
          </p:nvSpPr>
          <p:spPr>
            <a:xfrm>
              <a:off x="0" y="6"/>
              <a:ext cx="9144000" cy="314325"/>
            </a:xfrm>
            <a:custGeom>
              <a:avLst/>
              <a:gdLst/>
              <a:ahLst/>
              <a:cxnLst/>
              <a:rect l="l" t="t" r="r" b="b"/>
              <a:pathLst>
                <a:path w="9144000" h="314325">
                  <a:moveTo>
                    <a:pt x="9143999" y="313800"/>
                  </a:moveTo>
                  <a:lnTo>
                    <a:pt x="0" y="313800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313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03545" y="6"/>
              <a:ext cx="840740" cy="1268730"/>
            </a:xfrm>
            <a:custGeom>
              <a:avLst/>
              <a:gdLst/>
              <a:ahLst/>
              <a:cxnLst/>
              <a:rect l="l" t="t" r="r" b="b"/>
              <a:pathLst>
                <a:path w="840740" h="1268730">
                  <a:moveTo>
                    <a:pt x="840263" y="1268297"/>
                  </a:moveTo>
                  <a:lnTo>
                    <a:pt x="763281" y="1253117"/>
                  </a:lnTo>
                  <a:lnTo>
                    <a:pt x="694089" y="1235757"/>
                  </a:lnTo>
                  <a:lnTo>
                    <a:pt x="632320" y="1216349"/>
                  </a:lnTo>
                  <a:lnTo>
                    <a:pt x="577605" y="1195028"/>
                  </a:lnTo>
                  <a:lnTo>
                    <a:pt x="529578" y="1171927"/>
                  </a:lnTo>
                  <a:lnTo>
                    <a:pt x="487869" y="1147180"/>
                  </a:lnTo>
                  <a:lnTo>
                    <a:pt x="452112" y="1120919"/>
                  </a:lnTo>
                  <a:lnTo>
                    <a:pt x="421939" y="1093278"/>
                  </a:lnTo>
                  <a:lnTo>
                    <a:pt x="396982" y="1064391"/>
                  </a:lnTo>
                  <a:lnTo>
                    <a:pt x="361245" y="1003412"/>
                  </a:lnTo>
                  <a:lnTo>
                    <a:pt x="341960" y="939049"/>
                  </a:lnTo>
                  <a:lnTo>
                    <a:pt x="336185" y="872370"/>
                  </a:lnTo>
                  <a:lnTo>
                    <a:pt x="338941" y="821577"/>
                  </a:lnTo>
                  <a:lnTo>
                    <a:pt x="346388" y="770530"/>
                  </a:lnTo>
                  <a:lnTo>
                    <a:pt x="357299" y="719677"/>
                  </a:lnTo>
                  <a:lnTo>
                    <a:pt x="370448" y="669466"/>
                  </a:lnTo>
                  <a:lnTo>
                    <a:pt x="384606" y="620347"/>
                  </a:lnTo>
                  <a:lnTo>
                    <a:pt x="398547" y="572768"/>
                  </a:lnTo>
                  <a:lnTo>
                    <a:pt x="411043" y="527177"/>
                  </a:lnTo>
                  <a:lnTo>
                    <a:pt x="420866" y="484022"/>
                  </a:lnTo>
                  <a:lnTo>
                    <a:pt x="426790" y="443752"/>
                  </a:lnTo>
                  <a:lnTo>
                    <a:pt x="427396" y="436488"/>
                  </a:lnTo>
                  <a:lnTo>
                    <a:pt x="427799" y="429626"/>
                  </a:lnTo>
                  <a:lnTo>
                    <a:pt x="427799" y="422967"/>
                  </a:lnTo>
                  <a:lnTo>
                    <a:pt x="423809" y="384288"/>
                  </a:lnTo>
                  <a:lnTo>
                    <a:pt x="394666" y="322187"/>
                  </a:lnTo>
                  <a:lnTo>
                    <a:pt x="343495" y="275117"/>
                  </a:lnTo>
                  <a:lnTo>
                    <a:pt x="277717" y="236702"/>
                  </a:lnTo>
                  <a:lnTo>
                    <a:pt x="241671" y="218748"/>
                  </a:lnTo>
                  <a:lnTo>
                    <a:pt x="204757" y="200567"/>
                  </a:lnTo>
                  <a:lnTo>
                    <a:pt x="167903" y="181362"/>
                  </a:lnTo>
                  <a:lnTo>
                    <a:pt x="132037" y="160336"/>
                  </a:lnTo>
                  <a:lnTo>
                    <a:pt x="98086" y="136692"/>
                  </a:lnTo>
                  <a:lnTo>
                    <a:pt x="66980" y="109633"/>
                  </a:lnTo>
                  <a:lnTo>
                    <a:pt x="39644" y="78363"/>
                  </a:lnTo>
                  <a:lnTo>
                    <a:pt x="17008" y="42084"/>
                  </a:lnTo>
                  <a:lnTo>
                    <a:pt x="0" y="0"/>
                  </a:lnTo>
                  <a:lnTo>
                    <a:pt x="840263" y="0"/>
                  </a:lnTo>
                  <a:lnTo>
                    <a:pt x="840263" y="126829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3396" y="77"/>
              <a:ext cx="735330" cy="567690"/>
            </a:xfrm>
            <a:custGeom>
              <a:avLst/>
              <a:gdLst/>
              <a:ahLst/>
              <a:cxnLst/>
              <a:rect l="l" t="t" r="r" b="b"/>
              <a:pathLst>
                <a:path w="735329" h="567690">
                  <a:moveTo>
                    <a:pt x="571627" y="567231"/>
                  </a:moveTo>
                  <a:lnTo>
                    <a:pt x="529869" y="556312"/>
                  </a:lnTo>
                  <a:lnTo>
                    <a:pt x="503886" y="522683"/>
                  </a:lnTo>
                  <a:lnTo>
                    <a:pt x="502545" y="490534"/>
                  </a:lnTo>
                  <a:lnTo>
                    <a:pt x="509502" y="453083"/>
                  </a:lnTo>
                  <a:lnTo>
                    <a:pt x="520179" y="412394"/>
                  </a:lnTo>
                  <a:lnTo>
                    <a:pt x="529999" y="370532"/>
                  </a:lnTo>
                  <a:lnTo>
                    <a:pt x="534384" y="329560"/>
                  </a:lnTo>
                  <a:lnTo>
                    <a:pt x="528756" y="291542"/>
                  </a:lnTo>
                  <a:lnTo>
                    <a:pt x="508538" y="258542"/>
                  </a:lnTo>
                  <a:lnTo>
                    <a:pt x="470489" y="241732"/>
                  </a:lnTo>
                  <a:lnTo>
                    <a:pt x="436932" y="249281"/>
                  </a:lnTo>
                  <a:lnTo>
                    <a:pt x="399036" y="268154"/>
                  </a:lnTo>
                  <a:lnTo>
                    <a:pt x="356436" y="292688"/>
                  </a:lnTo>
                  <a:lnTo>
                    <a:pt x="308766" y="317223"/>
                  </a:lnTo>
                  <a:lnTo>
                    <a:pt x="255660" y="336095"/>
                  </a:lnTo>
                  <a:lnTo>
                    <a:pt x="196754" y="343644"/>
                  </a:lnTo>
                  <a:lnTo>
                    <a:pt x="150370" y="338888"/>
                  </a:lnTo>
                  <a:lnTo>
                    <a:pt x="100610" y="323107"/>
                  </a:lnTo>
                  <a:lnTo>
                    <a:pt x="5824" y="235146"/>
                  </a:lnTo>
                  <a:lnTo>
                    <a:pt x="0" y="128242"/>
                  </a:lnTo>
                  <a:lnTo>
                    <a:pt x="33157" y="37993"/>
                  </a:lnTo>
                  <a:lnTo>
                    <a:pt x="55316" y="0"/>
                  </a:lnTo>
                  <a:lnTo>
                    <a:pt x="735150" y="0"/>
                  </a:lnTo>
                  <a:lnTo>
                    <a:pt x="735150" y="425230"/>
                  </a:lnTo>
                  <a:lnTo>
                    <a:pt x="716213" y="470895"/>
                  </a:lnTo>
                  <a:lnTo>
                    <a:pt x="686887" y="509973"/>
                  </a:lnTo>
                  <a:lnTo>
                    <a:pt x="650678" y="540419"/>
                  </a:lnTo>
                  <a:lnTo>
                    <a:pt x="611090" y="560187"/>
                  </a:lnTo>
                  <a:lnTo>
                    <a:pt x="571627" y="567231"/>
                  </a:lnTo>
                  <a:close/>
                </a:path>
              </a:pathLst>
            </a:custGeom>
            <a:solidFill>
              <a:srgbClr val="D78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3120" y="100"/>
              <a:ext cx="1510030" cy="561975"/>
            </a:xfrm>
            <a:custGeom>
              <a:avLst/>
              <a:gdLst/>
              <a:ahLst/>
              <a:cxnLst/>
              <a:rect l="l" t="t" r="r" b="b"/>
              <a:pathLst>
                <a:path w="1510029" h="561975">
                  <a:moveTo>
                    <a:pt x="1084592" y="561977"/>
                  </a:moveTo>
                  <a:lnTo>
                    <a:pt x="1037723" y="557988"/>
                  </a:lnTo>
                  <a:lnTo>
                    <a:pt x="992558" y="545749"/>
                  </a:lnTo>
                  <a:lnTo>
                    <a:pt x="949814" y="524854"/>
                  </a:lnTo>
                  <a:lnTo>
                    <a:pt x="910205" y="494898"/>
                  </a:lnTo>
                  <a:lnTo>
                    <a:pt x="867017" y="459889"/>
                  </a:lnTo>
                  <a:lnTo>
                    <a:pt x="825521" y="434857"/>
                  </a:lnTo>
                  <a:lnTo>
                    <a:pt x="785372" y="418538"/>
                  </a:lnTo>
                  <a:lnTo>
                    <a:pt x="746227" y="409672"/>
                  </a:lnTo>
                  <a:lnTo>
                    <a:pt x="707742" y="406997"/>
                  </a:lnTo>
                  <a:lnTo>
                    <a:pt x="658525" y="410640"/>
                  </a:lnTo>
                  <a:lnTo>
                    <a:pt x="609112" y="419748"/>
                  </a:lnTo>
                  <a:lnTo>
                    <a:pt x="558757" y="431587"/>
                  </a:lnTo>
                  <a:lnTo>
                    <a:pt x="506714" y="443426"/>
                  </a:lnTo>
                  <a:lnTo>
                    <a:pt x="452237" y="452534"/>
                  </a:lnTo>
                  <a:lnTo>
                    <a:pt x="394580" y="456176"/>
                  </a:lnTo>
                  <a:lnTo>
                    <a:pt x="339901" y="452596"/>
                  </a:lnTo>
                  <a:lnTo>
                    <a:pt x="281619" y="440537"/>
                  </a:lnTo>
                  <a:lnTo>
                    <a:pt x="228585" y="422373"/>
                  </a:lnTo>
                  <a:lnTo>
                    <a:pt x="181133" y="399485"/>
                  </a:lnTo>
                  <a:lnTo>
                    <a:pt x="139243" y="372446"/>
                  </a:lnTo>
                  <a:lnTo>
                    <a:pt x="102893" y="341831"/>
                  </a:lnTo>
                  <a:lnTo>
                    <a:pt x="72064" y="308212"/>
                  </a:lnTo>
                  <a:lnTo>
                    <a:pt x="46734" y="272163"/>
                  </a:lnTo>
                  <a:lnTo>
                    <a:pt x="26883" y="234260"/>
                  </a:lnTo>
                  <a:lnTo>
                    <a:pt x="12491" y="195074"/>
                  </a:lnTo>
                  <a:lnTo>
                    <a:pt x="3537" y="155180"/>
                  </a:lnTo>
                  <a:lnTo>
                    <a:pt x="0" y="115152"/>
                  </a:lnTo>
                  <a:lnTo>
                    <a:pt x="1859" y="75563"/>
                  </a:lnTo>
                  <a:lnTo>
                    <a:pt x="9095" y="36988"/>
                  </a:lnTo>
                  <a:lnTo>
                    <a:pt x="21687" y="0"/>
                  </a:lnTo>
                  <a:lnTo>
                    <a:pt x="1505533" y="0"/>
                  </a:lnTo>
                  <a:lnTo>
                    <a:pt x="1509401" y="55559"/>
                  </a:lnTo>
                  <a:lnTo>
                    <a:pt x="1507791" y="109316"/>
                  </a:lnTo>
                  <a:lnTo>
                    <a:pt x="1501082" y="161066"/>
                  </a:lnTo>
                  <a:lnTo>
                    <a:pt x="1489655" y="210609"/>
                  </a:lnTo>
                  <a:lnTo>
                    <a:pt x="1473889" y="257743"/>
                  </a:lnTo>
                  <a:lnTo>
                    <a:pt x="1454165" y="302266"/>
                  </a:lnTo>
                  <a:lnTo>
                    <a:pt x="1430862" y="343977"/>
                  </a:lnTo>
                  <a:lnTo>
                    <a:pt x="1404361" y="382672"/>
                  </a:lnTo>
                  <a:lnTo>
                    <a:pt x="1375040" y="418152"/>
                  </a:lnTo>
                  <a:lnTo>
                    <a:pt x="1343281" y="450213"/>
                  </a:lnTo>
                  <a:lnTo>
                    <a:pt x="1309463" y="478653"/>
                  </a:lnTo>
                  <a:lnTo>
                    <a:pt x="1273966" y="503273"/>
                  </a:lnTo>
                  <a:lnTo>
                    <a:pt x="1237170" y="523868"/>
                  </a:lnTo>
                  <a:lnTo>
                    <a:pt x="1199454" y="540238"/>
                  </a:lnTo>
                  <a:lnTo>
                    <a:pt x="1161200" y="552181"/>
                  </a:lnTo>
                  <a:lnTo>
                    <a:pt x="1122786" y="559494"/>
                  </a:lnTo>
                  <a:lnTo>
                    <a:pt x="1084592" y="5619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"/>
              <a:ext cx="2683702" cy="11896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16790" y="6"/>
              <a:ext cx="2259330" cy="501650"/>
            </a:xfrm>
            <a:custGeom>
              <a:avLst/>
              <a:gdLst/>
              <a:ahLst/>
              <a:cxnLst/>
              <a:rect l="l" t="t" r="r" b="b"/>
              <a:pathLst>
                <a:path w="2259329" h="501650">
                  <a:moveTo>
                    <a:pt x="2049832" y="501353"/>
                  </a:moveTo>
                  <a:lnTo>
                    <a:pt x="2007438" y="498327"/>
                  </a:lnTo>
                  <a:lnTo>
                    <a:pt x="1964035" y="488604"/>
                  </a:lnTo>
                  <a:lnTo>
                    <a:pt x="1922168" y="471214"/>
                  </a:lnTo>
                  <a:lnTo>
                    <a:pt x="1884378" y="445190"/>
                  </a:lnTo>
                  <a:lnTo>
                    <a:pt x="1853210" y="409563"/>
                  </a:lnTo>
                  <a:lnTo>
                    <a:pt x="1831205" y="363365"/>
                  </a:lnTo>
                  <a:lnTo>
                    <a:pt x="1820908" y="305627"/>
                  </a:lnTo>
                  <a:lnTo>
                    <a:pt x="1809219" y="251869"/>
                  </a:lnTo>
                  <a:lnTo>
                    <a:pt x="1783258" y="210728"/>
                  </a:lnTo>
                  <a:lnTo>
                    <a:pt x="1746506" y="181818"/>
                  </a:lnTo>
                  <a:lnTo>
                    <a:pt x="1702443" y="164754"/>
                  </a:lnTo>
                  <a:lnTo>
                    <a:pt x="1654550" y="159152"/>
                  </a:lnTo>
                  <a:lnTo>
                    <a:pt x="1601219" y="165873"/>
                  </a:lnTo>
                  <a:lnTo>
                    <a:pt x="1552206" y="185693"/>
                  </a:lnTo>
                  <a:lnTo>
                    <a:pt x="1512274" y="218099"/>
                  </a:lnTo>
                  <a:lnTo>
                    <a:pt x="1486185" y="262579"/>
                  </a:lnTo>
                  <a:lnTo>
                    <a:pt x="1463609" y="305136"/>
                  </a:lnTo>
                  <a:lnTo>
                    <a:pt x="1432328" y="333935"/>
                  </a:lnTo>
                  <a:lnTo>
                    <a:pt x="1394686" y="350268"/>
                  </a:lnTo>
                  <a:lnTo>
                    <a:pt x="1353026" y="355425"/>
                  </a:lnTo>
                  <a:lnTo>
                    <a:pt x="1303453" y="349299"/>
                  </a:lnTo>
                  <a:lnTo>
                    <a:pt x="1255163" y="332202"/>
                  </a:lnTo>
                  <a:lnTo>
                    <a:pt x="1211661" y="306059"/>
                  </a:lnTo>
                  <a:lnTo>
                    <a:pt x="1176453" y="272794"/>
                  </a:lnTo>
                  <a:lnTo>
                    <a:pt x="1145577" y="246042"/>
                  </a:lnTo>
                  <a:lnTo>
                    <a:pt x="1105450" y="226849"/>
                  </a:lnTo>
                  <a:lnTo>
                    <a:pt x="1059098" y="215283"/>
                  </a:lnTo>
                  <a:lnTo>
                    <a:pt x="1009548" y="211413"/>
                  </a:lnTo>
                  <a:lnTo>
                    <a:pt x="960970" y="215132"/>
                  </a:lnTo>
                  <a:lnTo>
                    <a:pt x="915093" y="226329"/>
                  </a:lnTo>
                  <a:lnTo>
                    <a:pt x="874772" y="245061"/>
                  </a:lnTo>
                  <a:lnTo>
                    <a:pt x="842860" y="271383"/>
                  </a:lnTo>
                  <a:lnTo>
                    <a:pt x="822213" y="305354"/>
                  </a:lnTo>
                  <a:lnTo>
                    <a:pt x="804604" y="332653"/>
                  </a:lnTo>
                  <a:lnTo>
                    <a:pt x="774371" y="356540"/>
                  </a:lnTo>
                  <a:lnTo>
                    <a:pt x="733254" y="376323"/>
                  </a:lnTo>
                  <a:lnTo>
                    <a:pt x="682993" y="391309"/>
                  </a:lnTo>
                  <a:lnTo>
                    <a:pt x="625330" y="400809"/>
                  </a:lnTo>
                  <a:lnTo>
                    <a:pt x="562005" y="404129"/>
                  </a:lnTo>
                  <a:lnTo>
                    <a:pt x="517972" y="402603"/>
                  </a:lnTo>
                  <a:lnTo>
                    <a:pt x="472730" y="397892"/>
                  </a:lnTo>
                  <a:lnTo>
                    <a:pt x="426778" y="389800"/>
                  </a:lnTo>
                  <a:lnTo>
                    <a:pt x="380617" y="378126"/>
                  </a:lnTo>
                  <a:lnTo>
                    <a:pt x="334747" y="362674"/>
                  </a:lnTo>
                  <a:lnTo>
                    <a:pt x="289667" y="343244"/>
                  </a:lnTo>
                  <a:lnTo>
                    <a:pt x="245877" y="319640"/>
                  </a:lnTo>
                  <a:lnTo>
                    <a:pt x="203878" y="291662"/>
                  </a:lnTo>
                  <a:lnTo>
                    <a:pt x="164169" y="259113"/>
                  </a:lnTo>
                  <a:lnTo>
                    <a:pt x="91421" y="175917"/>
                  </a:lnTo>
                  <a:lnTo>
                    <a:pt x="40221" y="91592"/>
                  </a:lnTo>
                  <a:lnTo>
                    <a:pt x="9952" y="26249"/>
                  </a:lnTo>
                  <a:lnTo>
                    <a:pt x="0" y="0"/>
                  </a:lnTo>
                  <a:lnTo>
                    <a:pt x="2258965" y="0"/>
                  </a:lnTo>
                  <a:lnTo>
                    <a:pt x="2253602" y="71766"/>
                  </a:lnTo>
                  <a:lnTo>
                    <a:pt x="2232960" y="232390"/>
                  </a:lnTo>
                  <a:lnTo>
                    <a:pt x="2190206" y="399854"/>
                  </a:lnTo>
                  <a:lnTo>
                    <a:pt x="2118509" y="492142"/>
                  </a:lnTo>
                  <a:lnTo>
                    <a:pt x="2068887" y="500722"/>
                  </a:lnTo>
                  <a:lnTo>
                    <a:pt x="2049832" y="501353"/>
                  </a:lnTo>
                  <a:close/>
                </a:path>
              </a:pathLst>
            </a:custGeom>
            <a:solidFill>
              <a:srgbClr val="F4D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23221" y="112"/>
              <a:ext cx="1021080" cy="734060"/>
            </a:xfrm>
            <a:custGeom>
              <a:avLst/>
              <a:gdLst/>
              <a:ahLst/>
              <a:cxnLst/>
              <a:rect l="l" t="t" r="r" b="b"/>
              <a:pathLst>
                <a:path w="1021079" h="734060">
                  <a:moveTo>
                    <a:pt x="809682" y="733827"/>
                  </a:moveTo>
                  <a:lnTo>
                    <a:pt x="759501" y="730076"/>
                  </a:lnTo>
                  <a:lnTo>
                    <a:pt x="713958" y="718670"/>
                  </a:lnTo>
                  <a:lnTo>
                    <a:pt x="674756" y="699381"/>
                  </a:lnTo>
                  <a:lnTo>
                    <a:pt x="643597" y="671979"/>
                  </a:lnTo>
                  <a:lnTo>
                    <a:pt x="622182" y="636234"/>
                  </a:lnTo>
                  <a:lnTo>
                    <a:pt x="612215" y="591918"/>
                  </a:lnTo>
                  <a:lnTo>
                    <a:pt x="615396" y="538802"/>
                  </a:lnTo>
                  <a:lnTo>
                    <a:pt x="626110" y="476304"/>
                  </a:lnTo>
                  <a:lnTo>
                    <a:pt x="634100" y="420136"/>
                  </a:lnTo>
                  <a:lnTo>
                    <a:pt x="638216" y="370572"/>
                  </a:lnTo>
                  <a:lnTo>
                    <a:pt x="637308" y="327884"/>
                  </a:lnTo>
                  <a:lnTo>
                    <a:pt x="630226" y="292345"/>
                  </a:lnTo>
                  <a:lnTo>
                    <a:pt x="615819" y="264228"/>
                  </a:lnTo>
                  <a:lnTo>
                    <a:pt x="592936" y="243806"/>
                  </a:lnTo>
                  <a:lnTo>
                    <a:pt x="560428" y="231353"/>
                  </a:lnTo>
                  <a:lnTo>
                    <a:pt x="517144" y="227142"/>
                  </a:lnTo>
                  <a:lnTo>
                    <a:pt x="509318" y="227242"/>
                  </a:lnTo>
                  <a:lnTo>
                    <a:pt x="436464" y="238877"/>
                  </a:lnTo>
                  <a:lnTo>
                    <a:pt x="389985" y="257497"/>
                  </a:lnTo>
                  <a:lnTo>
                    <a:pt x="344521" y="281003"/>
                  </a:lnTo>
                  <a:lnTo>
                    <a:pt x="299952" y="305706"/>
                  </a:lnTo>
                  <a:lnTo>
                    <a:pt x="256157" y="327919"/>
                  </a:lnTo>
                  <a:lnTo>
                    <a:pt x="213016" y="343951"/>
                  </a:lnTo>
                  <a:lnTo>
                    <a:pt x="170409" y="350115"/>
                  </a:lnTo>
                  <a:lnTo>
                    <a:pt x="119025" y="338943"/>
                  </a:lnTo>
                  <a:lnTo>
                    <a:pt x="68037" y="300989"/>
                  </a:lnTo>
                  <a:lnTo>
                    <a:pt x="6731" y="195573"/>
                  </a:lnTo>
                  <a:lnTo>
                    <a:pt x="0" y="98595"/>
                  </a:lnTo>
                  <a:lnTo>
                    <a:pt x="17910" y="27567"/>
                  </a:lnTo>
                  <a:lnTo>
                    <a:pt x="30531" y="0"/>
                  </a:lnTo>
                  <a:lnTo>
                    <a:pt x="1020660" y="0"/>
                  </a:lnTo>
                  <a:lnTo>
                    <a:pt x="1020660" y="677834"/>
                  </a:lnTo>
                  <a:lnTo>
                    <a:pt x="969391" y="702004"/>
                  </a:lnTo>
                  <a:lnTo>
                    <a:pt x="916043" y="719538"/>
                  </a:lnTo>
                  <a:lnTo>
                    <a:pt x="862258" y="730219"/>
                  </a:lnTo>
                  <a:lnTo>
                    <a:pt x="809682" y="733827"/>
                  </a:lnTo>
                  <a:close/>
                </a:path>
              </a:pathLst>
            </a:custGeom>
            <a:solidFill>
              <a:srgbClr val="D48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82609" y="2991"/>
              <a:ext cx="2450465" cy="556260"/>
            </a:xfrm>
            <a:custGeom>
              <a:avLst/>
              <a:gdLst/>
              <a:ahLst/>
              <a:cxnLst/>
              <a:rect l="l" t="t" r="r" b="b"/>
              <a:pathLst>
                <a:path w="2450465" h="556260">
                  <a:moveTo>
                    <a:pt x="2445912" y="16840"/>
                  </a:moveTo>
                  <a:lnTo>
                    <a:pt x="2441346" y="16840"/>
                  </a:lnTo>
                  <a:lnTo>
                    <a:pt x="2438529" y="15329"/>
                  </a:lnTo>
                  <a:lnTo>
                    <a:pt x="2434320" y="8291"/>
                  </a:lnTo>
                  <a:lnTo>
                    <a:pt x="2435533" y="2653"/>
                  </a:lnTo>
                  <a:lnTo>
                    <a:pt x="2439670" y="0"/>
                  </a:lnTo>
                  <a:lnTo>
                    <a:pt x="2449942" y="0"/>
                  </a:lnTo>
                  <a:lnTo>
                    <a:pt x="2449829" y="2653"/>
                  </a:lnTo>
                  <a:lnTo>
                    <a:pt x="2449051" y="15366"/>
                  </a:lnTo>
                  <a:lnTo>
                    <a:pt x="2447588" y="16361"/>
                  </a:lnTo>
                  <a:lnTo>
                    <a:pt x="2445912" y="16840"/>
                  </a:lnTo>
                  <a:close/>
                </a:path>
                <a:path w="2450465" h="556260">
                  <a:moveTo>
                    <a:pt x="8466" y="16840"/>
                  </a:moveTo>
                  <a:lnTo>
                    <a:pt x="2947" y="14887"/>
                  </a:lnTo>
                  <a:lnTo>
                    <a:pt x="0" y="10230"/>
                  </a:lnTo>
                  <a:lnTo>
                    <a:pt x="135" y="4667"/>
                  </a:lnTo>
                  <a:lnTo>
                    <a:pt x="3865" y="0"/>
                  </a:lnTo>
                  <a:lnTo>
                    <a:pt x="13031" y="0"/>
                  </a:lnTo>
                  <a:lnTo>
                    <a:pt x="16777" y="4667"/>
                  </a:lnTo>
                  <a:lnTo>
                    <a:pt x="16942" y="10230"/>
                  </a:lnTo>
                  <a:lnTo>
                    <a:pt x="14010" y="14887"/>
                  </a:lnTo>
                  <a:lnTo>
                    <a:pt x="8466" y="16840"/>
                  </a:lnTo>
                  <a:close/>
                </a:path>
                <a:path w="2450465" h="556260">
                  <a:moveTo>
                    <a:pt x="51945" y="16840"/>
                  </a:moveTo>
                  <a:lnTo>
                    <a:pt x="46426" y="14887"/>
                  </a:lnTo>
                  <a:lnTo>
                    <a:pt x="43478" y="10230"/>
                  </a:lnTo>
                  <a:lnTo>
                    <a:pt x="43614" y="4667"/>
                  </a:lnTo>
                  <a:lnTo>
                    <a:pt x="47344" y="0"/>
                  </a:lnTo>
                  <a:lnTo>
                    <a:pt x="56510" y="0"/>
                  </a:lnTo>
                  <a:lnTo>
                    <a:pt x="60256" y="4667"/>
                  </a:lnTo>
                  <a:lnTo>
                    <a:pt x="60420" y="10230"/>
                  </a:lnTo>
                  <a:lnTo>
                    <a:pt x="57488" y="14887"/>
                  </a:lnTo>
                  <a:lnTo>
                    <a:pt x="51945" y="16840"/>
                  </a:lnTo>
                  <a:close/>
                </a:path>
                <a:path w="2450465" h="556260">
                  <a:moveTo>
                    <a:pt x="95423" y="16840"/>
                  </a:moveTo>
                  <a:lnTo>
                    <a:pt x="89906" y="14887"/>
                  </a:lnTo>
                  <a:lnTo>
                    <a:pt x="86970" y="10230"/>
                  </a:lnTo>
                  <a:lnTo>
                    <a:pt x="87137" y="4667"/>
                  </a:lnTo>
                  <a:lnTo>
                    <a:pt x="90929" y="0"/>
                  </a:lnTo>
                  <a:lnTo>
                    <a:pt x="99989" y="0"/>
                  </a:lnTo>
                  <a:lnTo>
                    <a:pt x="103735" y="4667"/>
                  </a:lnTo>
                  <a:lnTo>
                    <a:pt x="103899" y="10230"/>
                  </a:lnTo>
                  <a:lnTo>
                    <a:pt x="100967" y="14887"/>
                  </a:lnTo>
                  <a:lnTo>
                    <a:pt x="95423" y="16840"/>
                  </a:lnTo>
                  <a:close/>
                </a:path>
                <a:path w="2450465" h="556260">
                  <a:moveTo>
                    <a:pt x="139009" y="16840"/>
                  </a:moveTo>
                  <a:lnTo>
                    <a:pt x="133445" y="14887"/>
                  </a:lnTo>
                  <a:lnTo>
                    <a:pt x="130502" y="10230"/>
                  </a:lnTo>
                  <a:lnTo>
                    <a:pt x="130663" y="4667"/>
                  </a:lnTo>
                  <a:lnTo>
                    <a:pt x="134408" y="0"/>
                  </a:lnTo>
                  <a:lnTo>
                    <a:pt x="143574" y="0"/>
                  </a:lnTo>
                  <a:lnTo>
                    <a:pt x="147305" y="4667"/>
                  </a:lnTo>
                  <a:lnTo>
                    <a:pt x="147444" y="10230"/>
                  </a:lnTo>
                  <a:lnTo>
                    <a:pt x="144508" y="14887"/>
                  </a:lnTo>
                  <a:lnTo>
                    <a:pt x="139009" y="16840"/>
                  </a:lnTo>
                  <a:close/>
                </a:path>
                <a:path w="2450465" h="556260">
                  <a:moveTo>
                    <a:pt x="182488" y="16840"/>
                  </a:moveTo>
                  <a:lnTo>
                    <a:pt x="176924" y="14887"/>
                  </a:lnTo>
                  <a:lnTo>
                    <a:pt x="173981" y="10230"/>
                  </a:lnTo>
                  <a:lnTo>
                    <a:pt x="174142" y="4667"/>
                  </a:lnTo>
                  <a:lnTo>
                    <a:pt x="177887" y="0"/>
                  </a:lnTo>
                  <a:lnTo>
                    <a:pt x="187053" y="0"/>
                  </a:lnTo>
                  <a:lnTo>
                    <a:pt x="190804" y="4667"/>
                  </a:lnTo>
                  <a:lnTo>
                    <a:pt x="190950" y="10230"/>
                  </a:lnTo>
                  <a:lnTo>
                    <a:pt x="188006" y="14887"/>
                  </a:lnTo>
                  <a:lnTo>
                    <a:pt x="182488" y="16840"/>
                  </a:lnTo>
                  <a:close/>
                </a:path>
                <a:path w="2450465" h="556260">
                  <a:moveTo>
                    <a:pt x="225967" y="16840"/>
                  </a:moveTo>
                  <a:lnTo>
                    <a:pt x="220402" y="14887"/>
                  </a:lnTo>
                  <a:lnTo>
                    <a:pt x="217460" y="10230"/>
                  </a:lnTo>
                  <a:lnTo>
                    <a:pt x="217620" y="4667"/>
                  </a:lnTo>
                  <a:lnTo>
                    <a:pt x="221365" y="0"/>
                  </a:lnTo>
                  <a:lnTo>
                    <a:pt x="230532" y="0"/>
                  </a:lnTo>
                  <a:lnTo>
                    <a:pt x="234298" y="4667"/>
                  </a:lnTo>
                  <a:lnTo>
                    <a:pt x="234469" y="10230"/>
                  </a:lnTo>
                  <a:lnTo>
                    <a:pt x="231530" y="14887"/>
                  </a:lnTo>
                  <a:lnTo>
                    <a:pt x="225967" y="16840"/>
                  </a:lnTo>
                  <a:close/>
                </a:path>
                <a:path w="2450465" h="556260">
                  <a:moveTo>
                    <a:pt x="269445" y="16840"/>
                  </a:moveTo>
                  <a:lnTo>
                    <a:pt x="263882" y="14887"/>
                  </a:lnTo>
                  <a:lnTo>
                    <a:pt x="260943" y="10230"/>
                  </a:lnTo>
                  <a:lnTo>
                    <a:pt x="261114" y="4667"/>
                  </a:lnTo>
                  <a:lnTo>
                    <a:pt x="264880" y="0"/>
                  </a:lnTo>
                  <a:lnTo>
                    <a:pt x="274046" y="0"/>
                  </a:lnTo>
                  <a:lnTo>
                    <a:pt x="277792" y="4667"/>
                  </a:lnTo>
                  <a:lnTo>
                    <a:pt x="277952" y="10230"/>
                  </a:lnTo>
                  <a:lnTo>
                    <a:pt x="275009" y="14887"/>
                  </a:lnTo>
                  <a:lnTo>
                    <a:pt x="269445" y="16840"/>
                  </a:lnTo>
                  <a:close/>
                </a:path>
                <a:path w="2450465" h="556260">
                  <a:moveTo>
                    <a:pt x="312924" y="16840"/>
                  </a:moveTo>
                  <a:lnTo>
                    <a:pt x="307425" y="14887"/>
                  </a:lnTo>
                  <a:lnTo>
                    <a:pt x="304488" y="10230"/>
                  </a:lnTo>
                  <a:lnTo>
                    <a:pt x="304628" y="4667"/>
                  </a:lnTo>
                  <a:lnTo>
                    <a:pt x="308358" y="0"/>
                  </a:lnTo>
                  <a:lnTo>
                    <a:pt x="317525" y="0"/>
                  </a:lnTo>
                  <a:lnTo>
                    <a:pt x="321270" y="4667"/>
                  </a:lnTo>
                  <a:lnTo>
                    <a:pt x="321431" y="10230"/>
                  </a:lnTo>
                  <a:lnTo>
                    <a:pt x="318488" y="14887"/>
                  </a:lnTo>
                  <a:lnTo>
                    <a:pt x="312924" y="16840"/>
                  </a:lnTo>
                  <a:close/>
                </a:path>
                <a:path w="2450465" h="556260">
                  <a:moveTo>
                    <a:pt x="356403" y="16840"/>
                  </a:moveTo>
                  <a:lnTo>
                    <a:pt x="350904" y="14887"/>
                  </a:lnTo>
                  <a:lnTo>
                    <a:pt x="347967" y="10230"/>
                  </a:lnTo>
                  <a:lnTo>
                    <a:pt x="348106" y="4667"/>
                  </a:lnTo>
                  <a:lnTo>
                    <a:pt x="351837" y="0"/>
                  </a:lnTo>
                  <a:lnTo>
                    <a:pt x="361004" y="0"/>
                  </a:lnTo>
                  <a:lnTo>
                    <a:pt x="364749" y="4667"/>
                  </a:lnTo>
                  <a:lnTo>
                    <a:pt x="364909" y="10230"/>
                  </a:lnTo>
                  <a:lnTo>
                    <a:pt x="361967" y="14887"/>
                  </a:lnTo>
                  <a:lnTo>
                    <a:pt x="356403" y="16840"/>
                  </a:lnTo>
                  <a:close/>
                </a:path>
                <a:path w="2450465" h="556260">
                  <a:moveTo>
                    <a:pt x="399988" y="16840"/>
                  </a:moveTo>
                  <a:lnTo>
                    <a:pt x="394445" y="14887"/>
                  </a:lnTo>
                  <a:lnTo>
                    <a:pt x="391513" y="10230"/>
                  </a:lnTo>
                  <a:lnTo>
                    <a:pt x="391677" y="4667"/>
                  </a:lnTo>
                  <a:lnTo>
                    <a:pt x="395423" y="0"/>
                  </a:lnTo>
                  <a:lnTo>
                    <a:pt x="404482" y="0"/>
                  </a:lnTo>
                  <a:lnTo>
                    <a:pt x="408229" y="4667"/>
                  </a:lnTo>
                  <a:lnTo>
                    <a:pt x="408401" y="10230"/>
                  </a:lnTo>
                  <a:lnTo>
                    <a:pt x="405491" y="14887"/>
                  </a:lnTo>
                  <a:lnTo>
                    <a:pt x="399988" y="16840"/>
                  </a:lnTo>
                  <a:close/>
                </a:path>
                <a:path w="2450465" h="556260">
                  <a:moveTo>
                    <a:pt x="443467" y="16840"/>
                  </a:moveTo>
                  <a:lnTo>
                    <a:pt x="437923" y="14887"/>
                  </a:lnTo>
                  <a:lnTo>
                    <a:pt x="434991" y="10230"/>
                  </a:lnTo>
                  <a:lnTo>
                    <a:pt x="435156" y="4667"/>
                  </a:lnTo>
                  <a:lnTo>
                    <a:pt x="438901" y="0"/>
                  </a:lnTo>
                  <a:lnTo>
                    <a:pt x="448068" y="0"/>
                  </a:lnTo>
                  <a:lnTo>
                    <a:pt x="451798" y="4667"/>
                  </a:lnTo>
                  <a:lnTo>
                    <a:pt x="451933" y="10230"/>
                  </a:lnTo>
                  <a:lnTo>
                    <a:pt x="448986" y="14887"/>
                  </a:lnTo>
                  <a:lnTo>
                    <a:pt x="443467" y="16840"/>
                  </a:lnTo>
                  <a:close/>
                </a:path>
                <a:path w="2450465" h="556260">
                  <a:moveTo>
                    <a:pt x="486945" y="16840"/>
                  </a:moveTo>
                  <a:lnTo>
                    <a:pt x="481402" y="14887"/>
                  </a:lnTo>
                  <a:lnTo>
                    <a:pt x="478470" y="10230"/>
                  </a:lnTo>
                  <a:lnTo>
                    <a:pt x="478634" y="4667"/>
                  </a:lnTo>
                  <a:lnTo>
                    <a:pt x="482380" y="0"/>
                  </a:lnTo>
                  <a:lnTo>
                    <a:pt x="491547" y="0"/>
                  </a:lnTo>
                  <a:lnTo>
                    <a:pt x="495277" y="4667"/>
                  </a:lnTo>
                  <a:lnTo>
                    <a:pt x="495412" y="10230"/>
                  </a:lnTo>
                  <a:lnTo>
                    <a:pt x="492465" y="14887"/>
                  </a:lnTo>
                  <a:lnTo>
                    <a:pt x="486945" y="16840"/>
                  </a:lnTo>
                  <a:close/>
                </a:path>
                <a:path w="2450465" h="556260">
                  <a:moveTo>
                    <a:pt x="530424" y="16840"/>
                  </a:moveTo>
                  <a:lnTo>
                    <a:pt x="524881" y="14887"/>
                  </a:lnTo>
                  <a:lnTo>
                    <a:pt x="521949" y="10230"/>
                  </a:lnTo>
                  <a:lnTo>
                    <a:pt x="522113" y="4667"/>
                  </a:lnTo>
                  <a:lnTo>
                    <a:pt x="525859" y="0"/>
                  </a:lnTo>
                  <a:lnTo>
                    <a:pt x="535025" y="0"/>
                  </a:lnTo>
                  <a:lnTo>
                    <a:pt x="538770" y="4667"/>
                  </a:lnTo>
                  <a:lnTo>
                    <a:pt x="538931" y="10230"/>
                  </a:lnTo>
                  <a:lnTo>
                    <a:pt x="535988" y="14887"/>
                  </a:lnTo>
                  <a:lnTo>
                    <a:pt x="530424" y="16840"/>
                  </a:lnTo>
                  <a:close/>
                </a:path>
                <a:path w="2450465" h="556260">
                  <a:moveTo>
                    <a:pt x="573938" y="16840"/>
                  </a:moveTo>
                  <a:lnTo>
                    <a:pt x="568375" y="14887"/>
                  </a:lnTo>
                  <a:lnTo>
                    <a:pt x="565432" y="10230"/>
                  </a:lnTo>
                  <a:lnTo>
                    <a:pt x="565592" y="4667"/>
                  </a:lnTo>
                  <a:lnTo>
                    <a:pt x="569337" y="0"/>
                  </a:lnTo>
                  <a:lnTo>
                    <a:pt x="578504" y="0"/>
                  </a:lnTo>
                  <a:lnTo>
                    <a:pt x="582250" y="4667"/>
                  </a:lnTo>
                  <a:lnTo>
                    <a:pt x="582414" y="10230"/>
                  </a:lnTo>
                  <a:lnTo>
                    <a:pt x="579482" y="14887"/>
                  </a:lnTo>
                  <a:lnTo>
                    <a:pt x="573938" y="16840"/>
                  </a:lnTo>
                  <a:close/>
                </a:path>
                <a:path w="2450465" h="556260">
                  <a:moveTo>
                    <a:pt x="617417" y="16840"/>
                  </a:moveTo>
                  <a:lnTo>
                    <a:pt x="611898" y="14887"/>
                  </a:lnTo>
                  <a:lnTo>
                    <a:pt x="608951" y="10230"/>
                  </a:lnTo>
                  <a:lnTo>
                    <a:pt x="609086" y="4667"/>
                  </a:lnTo>
                  <a:lnTo>
                    <a:pt x="612816" y="0"/>
                  </a:lnTo>
                  <a:lnTo>
                    <a:pt x="621983" y="0"/>
                  </a:lnTo>
                  <a:lnTo>
                    <a:pt x="625728" y="4667"/>
                  </a:lnTo>
                  <a:lnTo>
                    <a:pt x="625893" y="10230"/>
                  </a:lnTo>
                  <a:lnTo>
                    <a:pt x="622961" y="14887"/>
                  </a:lnTo>
                  <a:lnTo>
                    <a:pt x="617417" y="16840"/>
                  </a:lnTo>
                  <a:close/>
                </a:path>
                <a:path w="2450465" h="556260">
                  <a:moveTo>
                    <a:pt x="660896" y="16840"/>
                  </a:moveTo>
                  <a:lnTo>
                    <a:pt x="655377" y="14887"/>
                  </a:lnTo>
                  <a:lnTo>
                    <a:pt x="652429" y="10230"/>
                  </a:lnTo>
                  <a:lnTo>
                    <a:pt x="652565" y="4667"/>
                  </a:lnTo>
                  <a:lnTo>
                    <a:pt x="656295" y="0"/>
                  </a:lnTo>
                  <a:lnTo>
                    <a:pt x="665462" y="0"/>
                  </a:lnTo>
                  <a:lnTo>
                    <a:pt x="669207" y="4667"/>
                  </a:lnTo>
                  <a:lnTo>
                    <a:pt x="669371" y="10230"/>
                  </a:lnTo>
                  <a:lnTo>
                    <a:pt x="666439" y="14887"/>
                  </a:lnTo>
                  <a:lnTo>
                    <a:pt x="660896" y="16840"/>
                  </a:lnTo>
                  <a:close/>
                </a:path>
                <a:path w="2450465" h="556260">
                  <a:moveTo>
                    <a:pt x="704481" y="16840"/>
                  </a:moveTo>
                  <a:lnTo>
                    <a:pt x="698918" y="14887"/>
                  </a:lnTo>
                  <a:lnTo>
                    <a:pt x="695975" y="10230"/>
                  </a:lnTo>
                  <a:lnTo>
                    <a:pt x="696136" y="4667"/>
                  </a:lnTo>
                  <a:lnTo>
                    <a:pt x="699881" y="0"/>
                  </a:lnTo>
                  <a:lnTo>
                    <a:pt x="708940" y="0"/>
                  </a:lnTo>
                  <a:lnTo>
                    <a:pt x="712687" y="4667"/>
                  </a:lnTo>
                  <a:lnTo>
                    <a:pt x="712864" y="10230"/>
                  </a:lnTo>
                  <a:lnTo>
                    <a:pt x="709963" y="14887"/>
                  </a:lnTo>
                  <a:lnTo>
                    <a:pt x="704481" y="16840"/>
                  </a:lnTo>
                  <a:close/>
                </a:path>
                <a:path w="2450465" h="556260">
                  <a:moveTo>
                    <a:pt x="747960" y="16840"/>
                  </a:moveTo>
                  <a:lnTo>
                    <a:pt x="742396" y="14887"/>
                  </a:lnTo>
                  <a:lnTo>
                    <a:pt x="739454" y="10230"/>
                  </a:lnTo>
                  <a:lnTo>
                    <a:pt x="739614" y="4667"/>
                  </a:lnTo>
                  <a:lnTo>
                    <a:pt x="743359" y="0"/>
                  </a:lnTo>
                  <a:lnTo>
                    <a:pt x="752526" y="0"/>
                  </a:lnTo>
                  <a:lnTo>
                    <a:pt x="756256" y="4667"/>
                  </a:lnTo>
                  <a:lnTo>
                    <a:pt x="756396" y="10230"/>
                  </a:lnTo>
                  <a:lnTo>
                    <a:pt x="753459" y="14887"/>
                  </a:lnTo>
                  <a:lnTo>
                    <a:pt x="747960" y="16840"/>
                  </a:lnTo>
                  <a:close/>
                </a:path>
                <a:path w="2450465" h="556260">
                  <a:moveTo>
                    <a:pt x="791439" y="16840"/>
                  </a:moveTo>
                  <a:lnTo>
                    <a:pt x="785875" y="14887"/>
                  </a:lnTo>
                  <a:lnTo>
                    <a:pt x="782932" y="10230"/>
                  </a:lnTo>
                  <a:lnTo>
                    <a:pt x="783093" y="4667"/>
                  </a:lnTo>
                  <a:lnTo>
                    <a:pt x="786838" y="0"/>
                  </a:lnTo>
                  <a:lnTo>
                    <a:pt x="796005" y="0"/>
                  </a:lnTo>
                  <a:lnTo>
                    <a:pt x="799750" y="4667"/>
                  </a:lnTo>
                  <a:lnTo>
                    <a:pt x="799888" y="10230"/>
                  </a:lnTo>
                  <a:lnTo>
                    <a:pt x="796943" y="14887"/>
                  </a:lnTo>
                  <a:lnTo>
                    <a:pt x="791439" y="16840"/>
                  </a:lnTo>
                  <a:close/>
                </a:path>
                <a:path w="2450465" h="556260">
                  <a:moveTo>
                    <a:pt x="834918" y="16840"/>
                  </a:moveTo>
                  <a:lnTo>
                    <a:pt x="829354" y="14887"/>
                  </a:lnTo>
                  <a:lnTo>
                    <a:pt x="826411" y="10230"/>
                  </a:lnTo>
                  <a:lnTo>
                    <a:pt x="826572" y="4667"/>
                  </a:lnTo>
                  <a:lnTo>
                    <a:pt x="830316" y="0"/>
                  </a:lnTo>
                  <a:lnTo>
                    <a:pt x="839483" y="0"/>
                  </a:lnTo>
                  <a:lnTo>
                    <a:pt x="843249" y="4667"/>
                  </a:lnTo>
                  <a:lnTo>
                    <a:pt x="843420" y="10230"/>
                  </a:lnTo>
                  <a:lnTo>
                    <a:pt x="840481" y="14887"/>
                  </a:lnTo>
                  <a:lnTo>
                    <a:pt x="834918" y="16840"/>
                  </a:lnTo>
                  <a:close/>
                </a:path>
                <a:path w="2450465" h="556260">
                  <a:moveTo>
                    <a:pt x="878397" y="16840"/>
                  </a:moveTo>
                  <a:lnTo>
                    <a:pt x="872833" y="14887"/>
                  </a:lnTo>
                  <a:lnTo>
                    <a:pt x="869894" y="10230"/>
                  </a:lnTo>
                  <a:lnTo>
                    <a:pt x="870065" y="4667"/>
                  </a:lnTo>
                  <a:lnTo>
                    <a:pt x="873831" y="0"/>
                  </a:lnTo>
                  <a:lnTo>
                    <a:pt x="882997" y="0"/>
                  </a:lnTo>
                  <a:lnTo>
                    <a:pt x="886743" y="4667"/>
                  </a:lnTo>
                  <a:lnTo>
                    <a:pt x="886903" y="10230"/>
                  </a:lnTo>
                  <a:lnTo>
                    <a:pt x="883961" y="14887"/>
                  </a:lnTo>
                  <a:lnTo>
                    <a:pt x="878397" y="16840"/>
                  </a:lnTo>
                  <a:close/>
                </a:path>
                <a:path w="2450465" h="556260">
                  <a:moveTo>
                    <a:pt x="921875" y="16840"/>
                  </a:moveTo>
                  <a:lnTo>
                    <a:pt x="916372" y="14887"/>
                  </a:lnTo>
                  <a:lnTo>
                    <a:pt x="913426" y="10230"/>
                  </a:lnTo>
                  <a:lnTo>
                    <a:pt x="913564" y="4667"/>
                  </a:lnTo>
                  <a:lnTo>
                    <a:pt x="917309" y="0"/>
                  </a:lnTo>
                  <a:lnTo>
                    <a:pt x="926476" y="0"/>
                  </a:lnTo>
                  <a:lnTo>
                    <a:pt x="930221" y="4667"/>
                  </a:lnTo>
                  <a:lnTo>
                    <a:pt x="930382" y="10230"/>
                  </a:lnTo>
                  <a:lnTo>
                    <a:pt x="927439" y="14887"/>
                  </a:lnTo>
                  <a:lnTo>
                    <a:pt x="921875" y="16840"/>
                  </a:lnTo>
                  <a:close/>
                </a:path>
                <a:path w="2450465" h="556260">
                  <a:moveTo>
                    <a:pt x="965354" y="16840"/>
                  </a:moveTo>
                  <a:lnTo>
                    <a:pt x="959855" y="14887"/>
                  </a:lnTo>
                  <a:lnTo>
                    <a:pt x="956918" y="10230"/>
                  </a:lnTo>
                  <a:lnTo>
                    <a:pt x="957058" y="4667"/>
                  </a:lnTo>
                  <a:lnTo>
                    <a:pt x="960788" y="0"/>
                  </a:lnTo>
                  <a:lnTo>
                    <a:pt x="969955" y="0"/>
                  </a:lnTo>
                  <a:lnTo>
                    <a:pt x="973700" y="4667"/>
                  </a:lnTo>
                  <a:lnTo>
                    <a:pt x="973860" y="10230"/>
                  </a:lnTo>
                  <a:lnTo>
                    <a:pt x="970918" y="14887"/>
                  </a:lnTo>
                  <a:lnTo>
                    <a:pt x="965354" y="16840"/>
                  </a:lnTo>
                  <a:close/>
                </a:path>
                <a:path w="2450465" h="556260">
                  <a:moveTo>
                    <a:pt x="1008940" y="16840"/>
                  </a:moveTo>
                  <a:lnTo>
                    <a:pt x="1003396" y="14887"/>
                  </a:lnTo>
                  <a:lnTo>
                    <a:pt x="1000464" y="10230"/>
                  </a:lnTo>
                  <a:lnTo>
                    <a:pt x="1000628" y="4667"/>
                  </a:lnTo>
                  <a:lnTo>
                    <a:pt x="1004374" y="0"/>
                  </a:lnTo>
                  <a:lnTo>
                    <a:pt x="1013433" y="0"/>
                  </a:lnTo>
                  <a:lnTo>
                    <a:pt x="1017180" y="4667"/>
                  </a:lnTo>
                  <a:lnTo>
                    <a:pt x="1017352" y="10230"/>
                  </a:lnTo>
                  <a:lnTo>
                    <a:pt x="1014442" y="14887"/>
                  </a:lnTo>
                  <a:lnTo>
                    <a:pt x="1008940" y="16840"/>
                  </a:lnTo>
                  <a:close/>
                </a:path>
                <a:path w="2450465" h="556260">
                  <a:moveTo>
                    <a:pt x="1052418" y="16840"/>
                  </a:moveTo>
                  <a:lnTo>
                    <a:pt x="1046875" y="14887"/>
                  </a:lnTo>
                  <a:lnTo>
                    <a:pt x="1043943" y="10230"/>
                  </a:lnTo>
                  <a:lnTo>
                    <a:pt x="1044107" y="4667"/>
                  </a:lnTo>
                  <a:lnTo>
                    <a:pt x="1047853" y="0"/>
                  </a:lnTo>
                  <a:lnTo>
                    <a:pt x="1057020" y="0"/>
                  </a:lnTo>
                  <a:lnTo>
                    <a:pt x="1060749" y="4667"/>
                  </a:lnTo>
                  <a:lnTo>
                    <a:pt x="1060885" y="10230"/>
                  </a:lnTo>
                  <a:lnTo>
                    <a:pt x="1057937" y="14887"/>
                  </a:lnTo>
                  <a:lnTo>
                    <a:pt x="1052418" y="16840"/>
                  </a:lnTo>
                  <a:close/>
                </a:path>
                <a:path w="2450465" h="556260">
                  <a:moveTo>
                    <a:pt x="1095897" y="16840"/>
                  </a:moveTo>
                  <a:lnTo>
                    <a:pt x="1090353" y="14887"/>
                  </a:lnTo>
                  <a:lnTo>
                    <a:pt x="1087421" y="10230"/>
                  </a:lnTo>
                  <a:lnTo>
                    <a:pt x="1087586" y="4667"/>
                  </a:lnTo>
                  <a:lnTo>
                    <a:pt x="1091331" y="0"/>
                  </a:lnTo>
                  <a:lnTo>
                    <a:pt x="1100497" y="0"/>
                  </a:lnTo>
                  <a:lnTo>
                    <a:pt x="1104228" y="4667"/>
                  </a:lnTo>
                  <a:lnTo>
                    <a:pt x="1104363" y="10230"/>
                  </a:lnTo>
                  <a:lnTo>
                    <a:pt x="1101416" y="14887"/>
                  </a:lnTo>
                  <a:lnTo>
                    <a:pt x="1095897" y="16840"/>
                  </a:lnTo>
                  <a:close/>
                </a:path>
                <a:path w="2450465" h="556260">
                  <a:moveTo>
                    <a:pt x="1139376" y="16840"/>
                  </a:moveTo>
                  <a:lnTo>
                    <a:pt x="1133832" y="14887"/>
                  </a:lnTo>
                  <a:lnTo>
                    <a:pt x="1130900" y="10230"/>
                  </a:lnTo>
                  <a:lnTo>
                    <a:pt x="1131064" y="4667"/>
                  </a:lnTo>
                  <a:lnTo>
                    <a:pt x="1134810" y="0"/>
                  </a:lnTo>
                  <a:lnTo>
                    <a:pt x="1143976" y="0"/>
                  </a:lnTo>
                  <a:lnTo>
                    <a:pt x="1147722" y="4667"/>
                  </a:lnTo>
                  <a:lnTo>
                    <a:pt x="1147882" y="10230"/>
                  </a:lnTo>
                  <a:lnTo>
                    <a:pt x="1144940" y="14887"/>
                  </a:lnTo>
                  <a:lnTo>
                    <a:pt x="1139376" y="16840"/>
                  </a:lnTo>
                  <a:close/>
                </a:path>
                <a:path w="2450465" h="556260">
                  <a:moveTo>
                    <a:pt x="1182890" y="16840"/>
                  </a:moveTo>
                  <a:lnTo>
                    <a:pt x="1177371" y="14887"/>
                  </a:lnTo>
                  <a:lnTo>
                    <a:pt x="1174423" y="10230"/>
                  </a:lnTo>
                  <a:lnTo>
                    <a:pt x="1174559" y="4667"/>
                  </a:lnTo>
                  <a:lnTo>
                    <a:pt x="1178289" y="0"/>
                  </a:lnTo>
                  <a:lnTo>
                    <a:pt x="1187455" y="0"/>
                  </a:lnTo>
                  <a:lnTo>
                    <a:pt x="1191201" y="4667"/>
                  </a:lnTo>
                  <a:lnTo>
                    <a:pt x="1191365" y="10230"/>
                  </a:lnTo>
                  <a:lnTo>
                    <a:pt x="1188433" y="14887"/>
                  </a:lnTo>
                  <a:lnTo>
                    <a:pt x="1182890" y="16840"/>
                  </a:lnTo>
                  <a:close/>
                </a:path>
                <a:path w="2450465" h="556260">
                  <a:moveTo>
                    <a:pt x="1226369" y="16840"/>
                  </a:moveTo>
                  <a:lnTo>
                    <a:pt x="1220850" y="14887"/>
                  </a:lnTo>
                  <a:lnTo>
                    <a:pt x="1217902" y="10230"/>
                  </a:lnTo>
                  <a:lnTo>
                    <a:pt x="1218037" y="4667"/>
                  </a:lnTo>
                  <a:lnTo>
                    <a:pt x="1221767" y="0"/>
                  </a:lnTo>
                  <a:lnTo>
                    <a:pt x="1230934" y="0"/>
                  </a:lnTo>
                  <a:lnTo>
                    <a:pt x="1234680" y="4667"/>
                  </a:lnTo>
                  <a:lnTo>
                    <a:pt x="1234844" y="10230"/>
                  </a:lnTo>
                  <a:lnTo>
                    <a:pt x="1231912" y="14887"/>
                  </a:lnTo>
                  <a:lnTo>
                    <a:pt x="1226369" y="16840"/>
                  </a:lnTo>
                  <a:close/>
                </a:path>
                <a:path w="2450465" h="556260">
                  <a:moveTo>
                    <a:pt x="1269847" y="16840"/>
                  </a:moveTo>
                  <a:lnTo>
                    <a:pt x="1264328" y="14887"/>
                  </a:lnTo>
                  <a:lnTo>
                    <a:pt x="1261381" y="10230"/>
                  </a:lnTo>
                  <a:lnTo>
                    <a:pt x="1261516" y="4667"/>
                  </a:lnTo>
                  <a:lnTo>
                    <a:pt x="1265246" y="0"/>
                  </a:lnTo>
                  <a:lnTo>
                    <a:pt x="1274412" y="0"/>
                  </a:lnTo>
                  <a:lnTo>
                    <a:pt x="1278158" y="4667"/>
                  </a:lnTo>
                  <a:lnTo>
                    <a:pt x="1278323" y="10230"/>
                  </a:lnTo>
                  <a:lnTo>
                    <a:pt x="1275391" y="14887"/>
                  </a:lnTo>
                  <a:lnTo>
                    <a:pt x="1269847" y="16840"/>
                  </a:lnTo>
                  <a:close/>
                </a:path>
                <a:path w="2450465" h="556260">
                  <a:moveTo>
                    <a:pt x="1313433" y="16840"/>
                  </a:moveTo>
                  <a:lnTo>
                    <a:pt x="1307869" y="14887"/>
                  </a:lnTo>
                  <a:lnTo>
                    <a:pt x="1304926" y="10230"/>
                  </a:lnTo>
                  <a:lnTo>
                    <a:pt x="1305087" y="4667"/>
                  </a:lnTo>
                  <a:lnTo>
                    <a:pt x="1308832" y="0"/>
                  </a:lnTo>
                  <a:lnTo>
                    <a:pt x="1317891" y="0"/>
                  </a:lnTo>
                  <a:lnTo>
                    <a:pt x="1321638" y="4667"/>
                  </a:lnTo>
                  <a:lnTo>
                    <a:pt x="1321815" y="10230"/>
                  </a:lnTo>
                  <a:lnTo>
                    <a:pt x="1318914" y="14887"/>
                  </a:lnTo>
                  <a:lnTo>
                    <a:pt x="1313433" y="16840"/>
                  </a:lnTo>
                  <a:close/>
                </a:path>
                <a:path w="2450465" h="556260">
                  <a:moveTo>
                    <a:pt x="1356912" y="16840"/>
                  </a:moveTo>
                  <a:lnTo>
                    <a:pt x="1351348" y="14887"/>
                  </a:lnTo>
                  <a:lnTo>
                    <a:pt x="1348405" y="10230"/>
                  </a:lnTo>
                  <a:lnTo>
                    <a:pt x="1348566" y="4667"/>
                  </a:lnTo>
                  <a:lnTo>
                    <a:pt x="1352311" y="0"/>
                  </a:lnTo>
                  <a:lnTo>
                    <a:pt x="1361477" y="0"/>
                  </a:lnTo>
                  <a:lnTo>
                    <a:pt x="1365208" y="4667"/>
                  </a:lnTo>
                  <a:lnTo>
                    <a:pt x="1365347" y="10230"/>
                  </a:lnTo>
                  <a:lnTo>
                    <a:pt x="1362410" y="14887"/>
                  </a:lnTo>
                  <a:lnTo>
                    <a:pt x="1356912" y="16840"/>
                  </a:lnTo>
                  <a:close/>
                </a:path>
                <a:path w="2450465" h="556260">
                  <a:moveTo>
                    <a:pt x="1400390" y="16840"/>
                  </a:moveTo>
                  <a:lnTo>
                    <a:pt x="1394826" y="14887"/>
                  </a:lnTo>
                  <a:lnTo>
                    <a:pt x="1391883" y="10230"/>
                  </a:lnTo>
                  <a:lnTo>
                    <a:pt x="1392044" y="4667"/>
                  </a:lnTo>
                  <a:lnTo>
                    <a:pt x="1395789" y="0"/>
                  </a:lnTo>
                  <a:lnTo>
                    <a:pt x="1404955" y="0"/>
                  </a:lnTo>
                  <a:lnTo>
                    <a:pt x="1408686" y="4667"/>
                  </a:lnTo>
                  <a:lnTo>
                    <a:pt x="1408825" y="10230"/>
                  </a:lnTo>
                  <a:lnTo>
                    <a:pt x="1405889" y="14887"/>
                  </a:lnTo>
                  <a:lnTo>
                    <a:pt x="1400390" y="16840"/>
                  </a:lnTo>
                  <a:close/>
                </a:path>
                <a:path w="2450465" h="556260">
                  <a:moveTo>
                    <a:pt x="1443869" y="16840"/>
                  </a:moveTo>
                  <a:lnTo>
                    <a:pt x="1438305" y="14887"/>
                  </a:lnTo>
                  <a:lnTo>
                    <a:pt x="1435362" y="10230"/>
                  </a:lnTo>
                  <a:lnTo>
                    <a:pt x="1435523" y="4667"/>
                  </a:lnTo>
                  <a:lnTo>
                    <a:pt x="1439268" y="0"/>
                  </a:lnTo>
                  <a:lnTo>
                    <a:pt x="1448434" y="0"/>
                  </a:lnTo>
                  <a:lnTo>
                    <a:pt x="1452200" y="4667"/>
                  </a:lnTo>
                  <a:lnTo>
                    <a:pt x="1452371" y="10230"/>
                  </a:lnTo>
                  <a:lnTo>
                    <a:pt x="1449433" y="14887"/>
                  </a:lnTo>
                  <a:lnTo>
                    <a:pt x="1443869" y="16840"/>
                  </a:lnTo>
                  <a:close/>
                </a:path>
                <a:path w="2450465" h="556260">
                  <a:moveTo>
                    <a:pt x="1487347" y="16840"/>
                  </a:moveTo>
                  <a:lnTo>
                    <a:pt x="1481829" y="14887"/>
                  </a:lnTo>
                  <a:lnTo>
                    <a:pt x="1478885" y="10230"/>
                  </a:lnTo>
                  <a:lnTo>
                    <a:pt x="1479032" y="4667"/>
                  </a:lnTo>
                  <a:lnTo>
                    <a:pt x="1482782" y="0"/>
                  </a:lnTo>
                  <a:lnTo>
                    <a:pt x="1491913" y="0"/>
                  </a:lnTo>
                  <a:lnTo>
                    <a:pt x="1495679" y="4667"/>
                  </a:lnTo>
                  <a:lnTo>
                    <a:pt x="1495850" y="10230"/>
                  </a:lnTo>
                  <a:lnTo>
                    <a:pt x="1492911" y="14887"/>
                  </a:lnTo>
                  <a:lnTo>
                    <a:pt x="1487347" y="16840"/>
                  </a:lnTo>
                  <a:close/>
                </a:path>
                <a:path w="2450465" h="556260">
                  <a:moveTo>
                    <a:pt x="1530826" y="16840"/>
                  </a:moveTo>
                  <a:lnTo>
                    <a:pt x="1525308" y="14887"/>
                  </a:lnTo>
                  <a:lnTo>
                    <a:pt x="1522364" y="10230"/>
                  </a:lnTo>
                  <a:lnTo>
                    <a:pt x="1522510" y="4667"/>
                  </a:lnTo>
                  <a:lnTo>
                    <a:pt x="1526261" y="0"/>
                  </a:lnTo>
                  <a:lnTo>
                    <a:pt x="1535427" y="0"/>
                  </a:lnTo>
                  <a:lnTo>
                    <a:pt x="1539172" y="4667"/>
                  </a:lnTo>
                  <a:lnTo>
                    <a:pt x="1539333" y="10230"/>
                  </a:lnTo>
                  <a:lnTo>
                    <a:pt x="1536390" y="14887"/>
                  </a:lnTo>
                  <a:lnTo>
                    <a:pt x="1530826" y="16840"/>
                  </a:lnTo>
                  <a:close/>
                </a:path>
                <a:path w="2450465" h="556260">
                  <a:moveTo>
                    <a:pt x="1574305" y="16840"/>
                  </a:moveTo>
                  <a:lnTo>
                    <a:pt x="1568807" y="14887"/>
                  </a:lnTo>
                  <a:lnTo>
                    <a:pt x="1565870" y="10230"/>
                  </a:lnTo>
                  <a:lnTo>
                    <a:pt x="1566009" y="4667"/>
                  </a:lnTo>
                  <a:lnTo>
                    <a:pt x="1569740" y="0"/>
                  </a:lnTo>
                  <a:lnTo>
                    <a:pt x="1578906" y="0"/>
                  </a:lnTo>
                  <a:lnTo>
                    <a:pt x="1582651" y="4667"/>
                  </a:lnTo>
                  <a:lnTo>
                    <a:pt x="1582812" y="10230"/>
                  </a:lnTo>
                  <a:lnTo>
                    <a:pt x="1579869" y="14887"/>
                  </a:lnTo>
                  <a:lnTo>
                    <a:pt x="1574305" y="16840"/>
                  </a:lnTo>
                  <a:close/>
                </a:path>
                <a:path w="2450465" h="556260">
                  <a:moveTo>
                    <a:pt x="1617890" y="16840"/>
                  </a:moveTo>
                  <a:lnTo>
                    <a:pt x="1612347" y="14887"/>
                  </a:lnTo>
                  <a:lnTo>
                    <a:pt x="1609415" y="10230"/>
                  </a:lnTo>
                  <a:lnTo>
                    <a:pt x="1609579" y="4667"/>
                  </a:lnTo>
                  <a:lnTo>
                    <a:pt x="1613325" y="0"/>
                  </a:lnTo>
                  <a:lnTo>
                    <a:pt x="1622385" y="0"/>
                  </a:lnTo>
                  <a:lnTo>
                    <a:pt x="1626177" y="4667"/>
                  </a:lnTo>
                  <a:lnTo>
                    <a:pt x="1626344" y="10230"/>
                  </a:lnTo>
                  <a:lnTo>
                    <a:pt x="1623408" y="14887"/>
                  </a:lnTo>
                  <a:lnTo>
                    <a:pt x="1617890" y="16840"/>
                  </a:lnTo>
                  <a:close/>
                </a:path>
                <a:path w="2450465" h="556260">
                  <a:moveTo>
                    <a:pt x="1661370" y="16840"/>
                  </a:moveTo>
                  <a:lnTo>
                    <a:pt x="1655826" y="14887"/>
                  </a:lnTo>
                  <a:lnTo>
                    <a:pt x="1652894" y="10230"/>
                  </a:lnTo>
                  <a:lnTo>
                    <a:pt x="1653058" y="4667"/>
                  </a:lnTo>
                  <a:lnTo>
                    <a:pt x="1656804" y="0"/>
                  </a:lnTo>
                  <a:lnTo>
                    <a:pt x="1665970" y="0"/>
                  </a:lnTo>
                  <a:lnTo>
                    <a:pt x="1669700" y="4667"/>
                  </a:lnTo>
                  <a:lnTo>
                    <a:pt x="1669836" y="10230"/>
                  </a:lnTo>
                  <a:lnTo>
                    <a:pt x="1666888" y="14887"/>
                  </a:lnTo>
                  <a:lnTo>
                    <a:pt x="1661370" y="16840"/>
                  </a:lnTo>
                  <a:close/>
                </a:path>
                <a:path w="2450465" h="556260">
                  <a:moveTo>
                    <a:pt x="1704848" y="16840"/>
                  </a:moveTo>
                  <a:lnTo>
                    <a:pt x="1699305" y="14887"/>
                  </a:lnTo>
                  <a:lnTo>
                    <a:pt x="1696372" y="10230"/>
                  </a:lnTo>
                  <a:lnTo>
                    <a:pt x="1696537" y="4667"/>
                  </a:lnTo>
                  <a:lnTo>
                    <a:pt x="1700283" y="0"/>
                  </a:lnTo>
                  <a:lnTo>
                    <a:pt x="1709449" y="0"/>
                  </a:lnTo>
                  <a:lnTo>
                    <a:pt x="1713179" y="4667"/>
                  </a:lnTo>
                  <a:lnTo>
                    <a:pt x="1713315" y="10230"/>
                  </a:lnTo>
                  <a:lnTo>
                    <a:pt x="1710367" y="14887"/>
                  </a:lnTo>
                  <a:lnTo>
                    <a:pt x="1704848" y="16840"/>
                  </a:lnTo>
                  <a:close/>
                </a:path>
                <a:path w="2450465" h="556260">
                  <a:moveTo>
                    <a:pt x="1748326" y="16840"/>
                  </a:moveTo>
                  <a:lnTo>
                    <a:pt x="1742783" y="14887"/>
                  </a:lnTo>
                  <a:lnTo>
                    <a:pt x="1739851" y="10230"/>
                  </a:lnTo>
                  <a:lnTo>
                    <a:pt x="1740016" y="4667"/>
                  </a:lnTo>
                  <a:lnTo>
                    <a:pt x="1743762" y="0"/>
                  </a:lnTo>
                  <a:lnTo>
                    <a:pt x="1752928" y="0"/>
                  </a:lnTo>
                  <a:lnTo>
                    <a:pt x="1756673" y="4667"/>
                  </a:lnTo>
                  <a:lnTo>
                    <a:pt x="1756833" y="10230"/>
                  </a:lnTo>
                  <a:lnTo>
                    <a:pt x="1753891" y="14887"/>
                  </a:lnTo>
                  <a:lnTo>
                    <a:pt x="1748326" y="16840"/>
                  </a:lnTo>
                  <a:close/>
                </a:path>
                <a:path w="2450465" h="556260">
                  <a:moveTo>
                    <a:pt x="1791841" y="16840"/>
                  </a:moveTo>
                  <a:lnTo>
                    <a:pt x="1786322" y="14887"/>
                  </a:lnTo>
                  <a:lnTo>
                    <a:pt x="1783374" y="10230"/>
                  </a:lnTo>
                  <a:lnTo>
                    <a:pt x="1783510" y="4667"/>
                  </a:lnTo>
                  <a:lnTo>
                    <a:pt x="1787240" y="0"/>
                  </a:lnTo>
                  <a:lnTo>
                    <a:pt x="1796406" y="0"/>
                  </a:lnTo>
                  <a:lnTo>
                    <a:pt x="1800152" y="4667"/>
                  </a:lnTo>
                  <a:lnTo>
                    <a:pt x="1800316" y="10230"/>
                  </a:lnTo>
                  <a:lnTo>
                    <a:pt x="1797385" y="14887"/>
                  </a:lnTo>
                  <a:lnTo>
                    <a:pt x="1791841" y="16840"/>
                  </a:lnTo>
                  <a:close/>
                </a:path>
                <a:path w="2450465" h="556260">
                  <a:moveTo>
                    <a:pt x="1835320" y="16840"/>
                  </a:moveTo>
                  <a:lnTo>
                    <a:pt x="1829801" y="14887"/>
                  </a:lnTo>
                  <a:lnTo>
                    <a:pt x="1826853" y="10230"/>
                  </a:lnTo>
                  <a:lnTo>
                    <a:pt x="1826989" y="4667"/>
                  </a:lnTo>
                  <a:lnTo>
                    <a:pt x="1830719" y="0"/>
                  </a:lnTo>
                  <a:lnTo>
                    <a:pt x="1839885" y="0"/>
                  </a:lnTo>
                  <a:lnTo>
                    <a:pt x="1843631" y="4667"/>
                  </a:lnTo>
                  <a:lnTo>
                    <a:pt x="1843795" y="10230"/>
                  </a:lnTo>
                  <a:lnTo>
                    <a:pt x="1840863" y="14887"/>
                  </a:lnTo>
                  <a:lnTo>
                    <a:pt x="1835320" y="16840"/>
                  </a:lnTo>
                  <a:close/>
                </a:path>
                <a:path w="2450465" h="556260">
                  <a:moveTo>
                    <a:pt x="1878798" y="16840"/>
                  </a:moveTo>
                  <a:lnTo>
                    <a:pt x="1873281" y="14887"/>
                  </a:lnTo>
                  <a:lnTo>
                    <a:pt x="1870345" y="10230"/>
                  </a:lnTo>
                  <a:lnTo>
                    <a:pt x="1870512" y="4667"/>
                  </a:lnTo>
                  <a:lnTo>
                    <a:pt x="1874305" y="0"/>
                  </a:lnTo>
                  <a:lnTo>
                    <a:pt x="1883364" y="0"/>
                  </a:lnTo>
                  <a:lnTo>
                    <a:pt x="1887109" y="4667"/>
                  </a:lnTo>
                  <a:lnTo>
                    <a:pt x="1887274" y="10230"/>
                  </a:lnTo>
                  <a:lnTo>
                    <a:pt x="1884342" y="14887"/>
                  </a:lnTo>
                  <a:lnTo>
                    <a:pt x="1878798" y="16840"/>
                  </a:lnTo>
                  <a:close/>
                </a:path>
                <a:path w="2450465" h="556260">
                  <a:moveTo>
                    <a:pt x="1922384" y="16840"/>
                  </a:moveTo>
                  <a:lnTo>
                    <a:pt x="1916820" y="14887"/>
                  </a:lnTo>
                  <a:lnTo>
                    <a:pt x="1913878" y="10230"/>
                  </a:lnTo>
                  <a:lnTo>
                    <a:pt x="1914038" y="4667"/>
                  </a:lnTo>
                  <a:lnTo>
                    <a:pt x="1917783" y="0"/>
                  </a:lnTo>
                  <a:lnTo>
                    <a:pt x="1926843" y="0"/>
                  </a:lnTo>
                  <a:lnTo>
                    <a:pt x="1930635" y="4667"/>
                  </a:lnTo>
                  <a:lnTo>
                    <a:pt x="1930806" y="10230"/>
                  </a:lnTo>
                  <a:lnTo>
                    <a:pt x="1927881" y="14887"/>
                  </a:lnTo>
                  <a:lnTo>
                    <a:pt x="1922384" y="16840"/>
                  </a:lnTo>
                  <a:close/>
                </a:path>
                <a:path w="2450465" h="556260">
                  <a:moveTo>
                    <a:pt x="1965863" y="16840"/>
                  </a:moveTo>
                  <a:lnTo>
                    <a:pt x="1960299" y="14887"/>
                  </a:lnTo>
                  <a:lnTo>
                    <a:pt x="1957356" y="10230"/>
                  </a:lnTo>
                  <a:lnTo>
                    <a:pt x="1957517" y="4667"/>
                  </a:lnTo>
                  <a:lnTo>
                    <a:pt x="1961262" y="0"/>
                  </a:lnTo>
                  <a:lnTo>
                    <a:pt x="1970428" y="0"/>
                  </a:lnTo>
                  <a:lnTo>
                    <a:pt x="1974159" y="4667"/>
                  </a:lnTo>
                  <a:lnTo>
                    <a:pt x="1974298" y="10230"/>
                  </a:lnTo>
                  <a:lnTo>
                    <a:pt x="1971361" y="14887"/>
                  </a:lnTo>
                  <a:lnTo>
                    <a:pt x="1965863" y="16840"/>
                  </a:lnTo>
                  <a:close/>
                </a:path>
                <a:path w="2450465" h="556260">
                  <a:moveTo>
                    <a:pt x="2009341" y="16840"/>
                  </a:moveTo>
                  <a:lnTo>
                    <a:pt x="2003777" y="14887"/>
                  </a:lnTo>
                  <a:lnTo>
                    <a:pt x="2000835" y="10230"/>
                  </a:lnTo>
                  <a:lnTo>
                    <a:pt x="2000995" y="4667"/>
                  </a:lnTo>
                  <a:lnTo>
                    <a:pt x="2004740" y="0"/>
                  </a:lnTo>
                  <a:lnTo>
                    <a:pt x="2013907" y="0"/>
                  </a:lnTo>
                  <a:lnTo>
                    <a:pt x="2017638" y="4667"/>
                  </a:lnTo>
                  <a:lnTo>
                    <a:pt x="2017777" y="10230"/>
                  </a:lnTo>
                  <a:lnTo>
                    <a:pt x="2014840" y="14887"/>
                  </a:lnTo>
                  <a:lnTo>
                    <a:pt x="2009341" y="16840"/>
                  </a:lnTo>
                  <a:close/>
                </a:path>
                <a:path w="2450465" h="556260">
                  <a:moveTo>
                    <a:pt x="2052820" y="16840"/>
                  </a:moveTo>
                  <a:lnTo>
                    <a:pt x="2047256" y="14887"/>
                  </a:lnTo>
                  <a:lnTo>
                    <a:pt x="2044314" y="10230"/>
                  </a:lnTo>
                  <a:lnTo>
                    <a:pt x="2044474" y="4667"/>
                  </a:lnTo>
                  <a:lnTo>
                    <a:pt x="2048220" y="0"/>
                  </a:lnTo>
                  <a:lnTo>
                    <a:pt x="2057386" y="0"/>
                  </a:lnTo>
                  <a:lnTo>
                    <a:pt x="2061151" y="4667"/>
                  </a:lnTo>
                  <a:lnTo>
                    <a:pt x="2061322" y="10230"/>
                  </a:lnTo>
                  <a:lnTo>
                    <a:pt x="2058384" y="14887"/>
                  </a:lnTo>
                  <a:lnTo>
                    <a:pt x="2052820" y="16840"/>
                  </a:lnTo>
                  <a:close/>
                </a:path>
                <a:path w="2450465" h="556260">
                  <a:moveTo>
                    <a:pt x="2096299" y="16840"/>
                  </a:moveTo>
                  <a:lnTo>
                    <a:pt x="2090780" y="14887"/>
                  </a:lnTo>
                  <a:lnTo>
                    <a:pt x="2087837" y="10230"/>
                  </a:lnTo>
                  <a:lnTo>
                    <a:pt x="2087983" y="4667"/>
                  </a:lnTo>
                  <a:lnTo>
                    <a:pt x="2091733" y="0"/>
                  </a:lnTo>
                  <a:lnTo>
                    <a:pt x="2100864" y="0"/>
                  </a:lnTo>
                  <a:lnTo>
                    <a:pt x="2104630" y="4667"/>
                  </a:lnTo>
                  <a:lnTo>
                    <a:pt x="2104801" y="10230"/>
                  </a:lnTo>
                  <a:lnTo>
                    <a:pt x="2101863" y="14887"/>
                  </a:lnTo>
                  <a:lnTo>
                    <a:pt x="2096299" y="16840"/>
                  </a:lnTo>
                  <a:close/>
                </a:path>
                <a:path w="2450465" h="556260">
                  <a:moveTo>
                    <a:pt x="2139777" y="16840"/>
                  </a:moveTo>
                  <a:lnTo>
                    <a:pt x="2134259" y="14887"/>
                  </a:lnTo>
                  <a:lnTo>
                    <a:pt x="2131316" y="10230"/>
                  </a:lnTo>
                  <a:lnTo>
                    <a:pt x="2131462" y="4667"/>
                  </a:lnTo>
                  <a:lnTo>
                    <a:pt x="2135212" y="0"/>
                  </a:lnTo>
                  <a:lnTo>
                    <a:pt x="2144379" y="0"/>
                  </a:lnTo>
                  <a:lnTo>
                    <a:pt x="2148124" y="4667"/>
                  </a:lnTo>
                  <a:lnTo>
                    <a:pt x="2148284" y="10230"/>
                  </a:lnTo>
                  <a:lnTo>
                    <a:pt x="2145342" y="14887"/>
                  </a:lnTo>
                  <a:lnTo>
                    <a:pt x="2139777" y="16840"/>
                  </a:lnTo>
                  <a:close/>
                </a:path>
                <a:path w="2450465" h="556260">
                  <a:moveTo>
                    <a:pt x="2183256" y="16840"/>
                  </a:moveTo>
                  <a:lnTo>
                    <a:pt x="2177759" y="14887"/>
                  </a:lnTo>
                  <a:lnTo>
                    <a:pt x="2174834" y="10230"/>
                  </a:lnTo>
                  <a:lnTo>
                    <a:pt x="2175005" y="4667"/>
                  </a:lnTo>
                  <a:lnTo>
                    <a:pt x="2178797" y="0"/>
                  </a:lnTo>
                  <a:lnTo>
                    <a:pt x="2187858" y="0"/>
                  </a:lnTo>
                  <a:lnTo>
                    <a:pt x="2191603" y="4667"/>
                  </a:lnTo>
                  <a:lnTo>
                    <a:pt x="2191763" y="10230"/>
                  </a:lnTo>
                  <a:lnTo>
                    <a:pt x="2188820" y="14887"/>
                  </a:lnTo>
                  <a:lnTo>
                    <a:pt x="2183256" y="16840"/>
                  </a:lnTo>
                  <a:close/>
                </a:path>
                <a:path w="2450465" h="556260">
                  <a:moveTo>
                    <a:pt x="2226842" y="16840"/>
                  </a:moveTo>
                  <a:lnTo>
                    <a:pt x="2221298" y="14887"/>
                  </a:lnTo>
                  <a:lnTo>
                    <a:pt x="2218367" y="10230"/>
                  </a:lnTo>
                  <a:lnTo>
                    <a:pt x="2218531" y="4667"/>
                  </a:lnTo>
                  <a:lnTo>
                    <a:pt x="2222276" y="0"/>
                  </a:lnTo>
                  <a:lnTo>
                    <a:pt x="2231443" y="0"/>
                  </a:lnTo>
                  <a:lnTo>
                    <a:pt x="2235173" y="4667"/>
                  </a:lnTo>
                  <a:lnTo>
                    <a:pt x="2235309" y="10230"/>
                  </a:lnTo>
                  <a:lnTo>
                    <a:pt x="2232361" y="14887"/>
                  </a:lnTo>
                  <a:lnTo>
                    <a:pt x="2226842" y="16840"/>
                  </a:lnTo>
                  <a:close/>
                </a:path>
                <a:path w="2450465" h="556260">
                  <a:moveTo>
                    <a:pt x="2270321" y="16840"/>
                  </a:moveTo>
                  <a:lnTo>
                    <a:pt x="2264777" y="14887"/>
                  </a:lnTo>
                  <a:lnTo>
                    <a:pt x="2261845" y="10230"/>
                  </a:lnTo>
                  <a:lnTo>
                    <a:pt x="2262009" y="4667"/>
                  </a:lnTo>
                  <a:lnTo>
                    <a:pt x="2265755" y="0"/>
                  </a:lnTo>
                  <a:lnTo>
                    <a:pt x="2274922" y="0"/>
                  </a:lnTo>
                  <a:lnTo>
                    <a:pt x="2278652" y="4667"/>
                  </a:lnTo>
                  <a:lnTo>
                    <a:pt x="2278787" y="10230"/>
                  </a:lnTo>
                  <a:lnTo>
                    <a:pt x="2275840" y="14887"/>
                  </a:lnTo>
                  <a:lnTo>
                    <a:pt x="2270321" y="16840"/>
                  </a:lnTo>
                  <a:close/>
                </a:path>
                <a:path w="2450465" h="556260">
                  <a:moveTo>
                    <a:pt x="2313799" y="16840"/>
                  </a:moveTo>
                  <a:lnTo>
                    <a:pt x="2308256" y="14887"/>
                  </a:lnTo>
                  <a:lnTo>
                    <a:pt x="2305324" y="10230"/>
                  </a:lnTo>
                  <a:lnTo>
                    <a:pt x="2305488" y="4667"/>
                  </a:lnTo>
                  <a:lnTo>
                    <a:pt x="2309233" y="0"/>
                  </a:lnTo>
                  <a:lnTo>
                    <a:pt x="2318401" y="0"/>
                  </a:lnTo>
                  <a:lnTo>
                    <a:pt x="2322130" y="4667"/>
                  </a:lnTo>
                  <a:lnTo>
                    <a:pt x="2322266" y="10230"/>
                  </a:lnTo>
                  <a:lnTo>
                    <a:pt x="2319318" y="14887"/>
                  </a:lnTo>
                  <a:lnTo>
                    <a:pt x="2313799" y="16840"/>
                  </a:lnTo>
                  <a:close/>
                </a:path>
                <a:path w="2450465" h="556260">
                  <a:moveTo>
                    <a:pt x="2357278" y="16840"/>
                  </a:moveTo>
                  <a:lnTo>
                    <a:pt x="2351734" y="14887"/>
                  </a:lnTo>
                  <a:lnTo>
                    <a:pt x="2348802" y="10230"/>
                  </a:lnTo>
                  <a:lnTo>
                    <a:pt x="2348967" y="4667"/>
                  </a:lnTo>
                  <a:lnTo>
                    <a:pt x="2352712" y="0"/>
                  </a:lnTo>
                  <a:lnTo>
                    <a:pt x="2361879" y="0"/>
                  </a:lnTo>
                  <a:lnTo>
                    <a:pt x="2365624" y="4667"/>
                  </a:lnTo>
                  <a:lnTo>
                    <a:pt x="2365785" y="10230"/>
                  </a:lnTo>
                  <a:lnTo>
                    <a:pt x="2362842" y="14887"/>
                  </a:lnTo>
                  <a:lnTo>
                    <a:pt x="2357278" y="16840"/>
                  </a:lnTo>
                  <a:close/>
                </a:path>
                <a:path w="2450465" h="556260">
                  <a:moveTo>
                    <a:pt x="2400757" y="16840"/>
                  </a:moveTo>
                  <a:lnTo>
                    <a:pt x="2395258" y="14887"/>
                  </a:lnTo>
                  <a:lnTo>
                    <a:pt x="2392321" y="10230"/>
                  </a:lnTo>
                  <a:lnTo>
                    <a:pt x="2392460" y="4667"/>
                  </a:lnTo>
                  <a:lnTo>
                    <a:pt x="2396191" y="0"/>
                  </a:lnTo>
                  <a:lnTo>
                    <a:pt x="2405358" y="0"/>
                  </a:lnTo>
                  <a:lnTo>
                    <a:pt x="2409103" y="4667"/>
                  </a:lnTo>
                  <a:lnTo>
                    <a:pt x="2409263" y="10230"/>
                  </a:lnTo>
                  <a:lnTo>
                    <a:pt x="2406321" y="14887"/>
                  </a:lnTo>
                  <a:lnTo>
                    <a:pt x="2400757" y="16840"/>
                  </a:lnTo>
                  <a:close/>
                </a:path>
                <a:path w="2450465" h="556260">
                  <a:moveTo>
                    <a:pt x="13245" y="60397"/>
                  </a:moveTo>
                  <a:lnTo>
                    <a:pt x="10678" y="54611"/>
                  </a:lnTo>
                  <a:lnTo>
                    <a:pt x="8323" y="49084"/>
                  </a:lnTo>
                  <a:lnTo>
                    <a:pt x="6219" y="43998"/>
                  </a:lnTo>
                  <a:lnTo>
                    <a:pt x="6897" y="43777"/>
                  </a:lnTo>
                  <a:lnTo>
                    <a:pt x="7681" y="43630"/>
                  </a:lnTo>
                  <a:lnTo>
                    <a:pt x="8466" y="43630"/>
                  </a:lnTo>
                  <a:lnTo>
                    <a:pt x="13968" y="45550"/>
                  </a:lnTo>
                  <a:lnTo>
                    <a:pt x="16928" y="50148"/>
                  </a:lnTo>
                  <a:lnTo>
                    <a:pt x="16852" y="55678"/>
                  </a:lnTo>
                  <a:lnTo>
                    <a:pt x="13245" y="60397"/>
                  </a:lnTo>
                  <a:close/>
                </a:path>
                <a:path w="2450465" h="556260">
                  <a:moveTo>
                    <a:pt x="2444735" y="61797"/>
                  </a:moveTo>
                  <a:lnTo>
                    <a:pt x="2439491" y="61797"/>
                  </a:lnTo>
                  <a:lnTo>
                    <a:pt x="2435426" y="57780"/>
                  </a:lnTo>
                  <a:lnTo>
                    <a:pt x="2435533" y="47499"/>
                  </a:lnTo>
                  <a:lnTo>
                    <a:pt x="2439527" y="43593"/>
                  </a:lnTo>
                  <a:lnTo>
                    <a:pt x="2445091" y="43593"/>
                  </a:lnTo>
                  <a:lnTo>
                    <a:pt x="2446090" y="43740"/>
                  </a:lnTo>
                  <a:lnTo>
                    <a:pt x="2447053" y="44109"/>
                  </a:lnTo>
                  <a:lnTo>
                    <a:pt x="2446697" y="49526"/>
                  </a:lnTo>
                  <a:lnTo>
                    <a:pt x="2446269" y="55422"/>
                  </a:lnTo>
                  <a:lnTo>
                    <a:pt x="2445697" y="61650"/>
                  </a:lnTo>
                  <a:lnTo>
                    <a:pt x="2445198" y="61760"/>
                  </a:lnTo>
                  <a:lnTo>
                    <a:pt x="2444735" y="61797"/>
                  </a:lnTo>
                  <a:close/>
                </a:path>
                <a:path w="2450465" h="556260">
                  <a:moveTo>
                    <a:pt x="1970286" y="61834"/>
                  </a:moveTo>
                  <a:lnTo>
                    <a:pt x="1963615" y="61834"/>
                  </a:lnTo>
                  <a:lnTo>
                    <a:pt x="1961405" y="60986"/>
                  </a:lnTo>
                  <a:lnTo>
                    <a:pt x="1954021" y="53358"/>
                  </a:lnTo>
                  <a:lnTo>
                    <a:pt x="1958016" y="43630"/>
                  </a:lnTo>
                  <a:lnTo>
                    <a:pt x="1970678" y="43630"/>
                  </a:lnTo>
                  <a:lnTo>
                    <a:pt x="1974565" y="47683"/>
                  </a:lnTo>
                  <a:lnTo>
                    <a:pt x="1974565" y="58186"/>
                  </a:lnTo>
                  <a:lnTo>
                    <a:pt x="1970286" y="61834"/>
                  </a:lnTo>
                  <a:close/>
                </a:path>
                <a:path w="2450465" h="556260">
                  <a:moveTo>
                    <a:pt x="2013836" y="61834"/>
                  </a:moveTo>
                  <a:lnTo>
                    <a:pt x="2007130" y="61834"/>
                  </a:lnTo>
                  <a:lnTo>
                    <a:pt x="2004883" y="60986"/>
                  </a:lnTo>
                  <a:lnTo>
                    <a:pt x="2003064" y="59107"/>
                  </a:lnTo>
                  <a:lnTo>
                    <a:pt x="1997607" y="53358"/>
                  </a:lnTo>
                  <a:lnTo>
                    <a:pt x="2001530" y="43630"/>
                  </a:lnTo>
                  <a:lnTo>
                    <a:pt x="2014157" y="43630"/>
                  </a:lnTo>
                  <a:lnTo>
                    <a:pt x="2018045" y="47683"/>
                  </a:lnTo>
                  <a:lnTo>
                    <a:pt x="2018151" y="58186"/>
                  </a:lnTo>
                  <a:lnTo>
                    <a:pt x="2013836" y="61834"/>
                  </a:lnTo>
                  <a:close/>
                </a:path>
                <a:path w="2450465" h="556260">
                  <a:moveTo>
                    <a:pt x="2057314" y="61834"/>
                  </a:moveTo>
                  <a:lnTo>
                    <a:pt x="2050608" y="61834"/>
                  </a:lnTo>
                  <a:lnTo>
                    <a:pt x="2048362" y="60986"/>
                  </a:lnTo>
                  <a:lnTo>
                    <a:pt x="2046543" y="59107"/>
                  </a:lnTo>
                  <a:lnTo>
                    <a:pt x="2041086" y="53358"/>
                  </a:lnTo>
                  <a:lnTo>
                    <a:pt x="2045009" y="43630"/>
                  </a:lnTo>
                  <a:lnTo>
                    <a:pt x="2057635" y="43630"/>
                  </a:lnTo>
                  <a:lnTo>
                    <a:pt x="2061665" y="47683"/>
                  </a:lnTo>
                  <a:lnTo>
                    <a:pt x="2061665" y="58186"/>
                  </a:lnTo>
                  <a:lnTo>
                    <a:pt x="2057314" y="61834"/>
                  </a:lnTo>
                  <a:close/>
                </a:path>
                <a:path w="2450465" h="556260">
                  <a:moveTo>
                    <a:pt x="2100793" y="61834"/>
                  </a:moveTo>
                  <a:lnTo>
                    <a:pt x="2094087" y="61834"/>
                  </a:lnTo>
                  <a:lnTo>
                    <a:pt x="2091840" y="60986"/>
                  </a:lnTo>
                  <a:lnTo>
                    <a:pt x="2084564" y="53358"/>
                  </a:lnTo>
                  <a:lnTo>
                    <a:pt x="2088487" y="43630"/>
                  </a:lnTo>
                  <a:lnTo>
                    <a:pt x="2101221" y="43630"/>
                  </a:lnTo>
                  <a:lnTo>
                    <a:pt x="2105145" y="47683"/>
                  </a:lnTo>
                  <a:lnTo>
                    <a:pt x="2105145" y="58186"/>
                  </a:lnTo>
                  <a:lnTo>
                    <a:pt x="2100793" y="61834"/>
                  </a:lnTo>
                  <a:close/>
                </a:path>
                <a:path w="2450465" h="556260">
                  <a:moveTo>
                    <a:pt x="2144272" y="61834"/>
                  </a:moveTo>
                  <a:lnTo>
                    <a:pt x="2137601" y="61834"/>
                  </a:lnTo>
                  <a:lnTo>
                    <a:pt x="2135426" y="60986"/>
                  </a:lnTo>
                  <a:lnTo>
                    <a:pt x="2133643" y="59107"/>
                  </a:lnTo>
                  <a:lnTo>
                    <a:pt x="2128043" y="53358"/>
                  </a:lnTo>
                  <a:lnTo>
                    <a:pt x="2131966" y="43630"/>
                  </a:lnTo>
                  <a:lnTo>
                    <a:pt x="2144700" y="43630"/>
                  </a:lnTo>
                  <a:lnTo>
                    <a:pt x="2148623" y="47683"/>
                  </a:lnTo>
                  <a:lnTo>
                    <a:pt x="2148623" y="58186"/>
                  </a:lnTo>
                  <a:lnTo>
                    <a:pt x="2144272" y="61834"/>
                  </a:lnTo>
                  <a:close/>
                </a:path>
                <a:path w="2450465" h="556260">
                  <a:moveTo>
                    <a:pt x="2187751" y="61834"/>
                  </a:moveTo>
                  <a:lnTo>
                    <a:pt x="2181080" y="61834"/>
                  </a:lnTo>
                  <a:lnTo>
                    <a:pt x="2178905" y="60986"/>
                  </a:lnTo>
                  <a:lnTo>
                    <a:pt x="2177122" y="59107"/>
                  </a:lnTo>
                  <a:lnTo>
                    <a:pt x="2171522" y="53358"/>
                  </a:lnTo>
                  <a:lnTo>
                    <a:pt x="2175445" y="43630"/>
                  </a:lnTo>
                  <a:lnTo>
                    <a:pt x="2188178" y="43630"/>
                  </a:lnTo>
                  <a:lnTo>
                    <a:pt x="2192101" y="47683"/>
                  </a:lnTo>
                  <a:lnTo>
                    <a:pt x="2192101" y="58186"/>
                  </a:lnTo>
                  <a:lnTo>
                    <a:pt x="2187751" y="61834"/>
                  </a:lnTo>
                  <a:close/>
                </a:path>
                <a:path w="2450465" h="556260">
                  <a:moveTo>
                    <a:pt x="2231301" y="61834"/>
                  </a:moveTo>
                  <a:lnTo>
                    <a:pt x="2224630" y="61834"/>
                  </a:lnTo>
                  <a:lnTo>
                    <a:pt x="2222420" y="60986"/>
                  </a:lnTo>
                  <a:lnTo>
                    <a:pt x="2215001" y="53358"/>
                  </a:lnTo>
                  <a:lnTo>
                    <a:pt x="2218924" y="43630"/>
                  </a:lnTo>
                  <a:lnTo>
                    <a:pt x="2231657" y="43630"/>
                  </a:lnTo>
                  <a:lnTo>
                    <a:pt x="2235580" y="47683"/>
                  </a:lnTo>
                  <a:lnTo>
                    <a:pt x="2235580" y="58186"/>
                  </a:lnTo>
                  <a:lnTo>
                    <a:pt x="2231301" y="61834"/>
                  </a:lnTo>
                  <a:close/>
                </a:path>
                <a:path w="2450465" h="556260">
                  <a:moveTo>
                    <a:pt x="2274779" y="61834"/>
                  </a:moveTo>
                  <a:lnTo>
                    <a:pt x="2268109" y="61834"/>
                  </a:lnTo>
                  <a:lnTo>
                    <a:pt x="2265897" y="60986"/>
                  </a:lnTo>
                  <a:lnTo>
                    <a:pt x="2258479" y="53358"/>
                  </a:lnTo>
                  <a:lnTo>
                    <a:pt x="2262509" y="43630"/>
                  </a:lnTo>
                  <a:lnTo>
                    <a:pt x="2275136" y="43630"/>
                  </a:lnTo>
                  <a:lnTo>
                    <a:pt x="2279059" y="47683"/>
                  </a:lnTo>
                  <a:lnTo>
                    <a:pt x="2279059" y="58186"/>
                  </a:lnTo>
                  <a:lnTo>
                    <a:pt x="2274779" y="61834"/>
                  </a:lnTo>
                  <a:close/>
                </a:path>
                <a:path w="2450465" h="556260">
                  <a:moveTo>
                    <a:pt x="2318294" y="61834"/>
                  </a:moveTo>
                  <a:lnTo>
                    <a:pt x="2311588" y="61834"/>
                  </a:lnTo>
                  <a:lnTo>
                    <a:pt x="2309376" y="60986"/>
                  </a:lnTo>
                  <a:lnTo>
                    <a:pt x="2302065" y="53358"/>
                  </a:lnTo>
                  <a:lnTo>
                    <a:pt x="2305988" y="43630"/>
                  </a:lnTo>
                  <a:lnTo>
                    <a:pt x="2318615" y="43630"/>
                  </a:lnTo>
                  <a:lnTo>
                    <a:pt x="2322538" y="47683"/>
                  </a:lnTo>
                  <a:lnTo>
                    <a:pt x="2322645" y="58186"/>
                  </a:lnTo>
                  <a:lnTo>
                    <a:pt x="2318294" y="61834"/>
                  </a:lnTo>
                  <a:close/>
                </a:path>
                <a:path w="2450465" h="556260">
                  <a:moveTo>
                    <a:pt x="2361772" y="61834"/>
                  </a:moveTo>
                  <a:lnTo>
                    <a:pt x="2355066" y="61834"/>
                  </a:lnTo>
                  <a:lnTo>
                    <a:pt x="2352855" y="60986"/>
                  </a:lnTo>
                  <a:lnTo>
                    <a:pt x="2351036" y="59107"/>
                  </a:lnTo>
                  <a:lnTo>
                    <a:pt x="2345544" y="53358"/>
                  </a:lnTo>
                  <a:lnTo>
                    <a:pt x="2349467" y="43630"/>
                  </a:lnTo>
                  <a:lnTo>
                    <a:pt x="2362093" y="43630"/>
                  </a:lnTo>
                  <a:lnTo>
                    <a:pt x="2366123" y="47683"/>
                  </a:lnTo>
                  <a:lnTo>
                    <a:pt x="2366123" y="58186"/>
                  </a:lnTo>
                  <a:lnTo>
                    <a:pt x="2361772" y="61834"/>
                  </a:lnTo>
                  <a:close/>
                </a:path>
                <a:path w="2450465" h="556260">
                  <a:moveTo>
                    <a:pt x="2405287" y="61834"/>
                  </a:moveTo>
                  <a:lnTo>
                    <a:pt x="2398545" y="61834"/>
                  </a:lnTo>
                  <a:lnTo>
                    <a:pt x="2396333" y="60986"/>
                  </a:lnTo>
                  <a:lnTo>
                    <a:pt x="2389022" y="53358"/>
                  </a:lnTo>
                  <a:lnTo>
                    <a:pt x="2392945" y="43630"/>
                  </a:lnTo>
                  <a:lnTo>
                    <a:pt x="2405679" y="43630"/>
                  </a:lnTo>
                  <a:lnTo>
                    <a:pt x="2409602" y="47683"/>
                  </a:lnTo>
                  <a:lnTo>
                    <a:pt x="2409602" y="58186"/>
                  </a:lnTo>
                  <a:lnTo>
                    <a:pt x="2405287" y="61834"/>
                  </a:lnTo>
                  <a:close/>
                </a:path>
                <a:path w="2450465" h="556260">
                  <a:moveTo>
                    <a:pt x="56439" y="61834"/>
                  </a:moveTo>
                  <a:lnTo>
                    <a:pt x="49769" y="61834"/>
                  </a:lnTo>
                  <a:lnTo>
                    <a:pt x="47558" y="60986"/>
                  </a:lnTo>
                  <a:lnTo>
                    <a:pt x="45774" y="59107"/>
                  </a:lnTo>
                  <a:lnTo>
                    <a:pt x="40210" y="53469"/>
                  </a:lnTo>
                  <a:lnTo>
                    <a:pt x="44098" y="43630"/>
                  </a:lnTo>
                  <a:lnTo>
                    <a:pt x="56867" y="43630"/>
                  </a:lnTo>
                  <a:lnTo>
                    <a:pt x="60755" y="47683"/>
                  </a:lnTo>
                  <a:lnTo>
                    <a:pt x="60755" y="58222"/>
                  </a:lnTo>
                  <a:lnTo>
                    <a:pt x="56439" y="61834"/>
                  </a:lnTo>
                  <a:close/>
                </a:path>
                <a:path w="2450465" h="556260">
                  <a:moveTo>
                    <a:pt x="99917" y="61834"/>
                  </a:moveTo>
                  <a:lnTo>
                    <a:pt x="93247" y="61834"/>
                  </a:lnTo>
                  <a:lnTo>
                    <a:pt x="91036" y="60986"/>
                  </a:lnTo>
                  <a:lnTo>
                    <a:pt x="89253" y="59107"/>
                  </a:lnTo>
                  <a:lnTo>
                    <a:pt x="83689" y="53469"/>
                  </a:lnTo>
                  <a:lnTo>
                    <a:pt x="87576" y="43630"/>
                  </a:lnTo>
                  <a:lnTo>
                    <a:pt x="100345" y="43630"/>
                  </a:lnTo>
                  <a:lnTo>
                    <a:pt x="104233" y="47683"/>
                  </a:lnTo>
                  <a:lnTo>
                    <a:pt x="104233" y="58222"/>
                  </a:lnTo>
                  <a:lnTo>
                    <a:pt x="99917" y="61834"/>
                  </a:lnTo>
                  <a:close/>
                </a:path>
                <a:path w="2450465" h="556260">
                  <a:moveTo>
                    <a:pt x="143396" y="61834"/>
                  </a:moveTo>
                  <a:lnTo>
                    <a:pt x="136726" y="61834"/>
                  </a:lnTo>
                  <a:lnTo>
                    <a:pt x="134515" y="60986"/>
                  </a:lnTo>
                  <a:lnTo>
                    <a:pt x="132731" y="59107"/>
                  </a:lnTo>
                  <a:lnTo>
                    <a:pt x="127167" y="53469"/>
                  </a:lnTo>
                  <a:lnTo>
                    <a:pt x="131055" y="43630"/>
                  </a:lnTo>
                  <a:lnTo>
                    <a:pt x="143824" y="43630"/>
                  </a:lnTo>
                  <a:lnTo>
                    <a:pt x="147712" y="47683"/>
                  </a:lnTo>
                  <a:lnTo>
                    <a:pt x="147712" y="58222"/>
                  </a:lnTo>
                  <a:lnTo>
                    <a:pt x="143396" y="61834"/>
                  </a:lnTo>
                  <a:close/>
                </a:path>
                <a:path w="2450465" h="556260">
                  <a:moveTo>
                    <a:pt x="186982" y="61834"/>
                  </a:moveTo>
                  <a:lnTo>
                    <a:pt x="180276" y="61834"/>
                  </a:lnTo>
                  <a:lnTo>
                    <a:pt x="178029" y="60986"/>
                  </a:lnTo>
                  <a:lnTo>
                    <a:pt x="176210" y="59107"/>
                  </a:lnTo>
                  <a:lnTo>
                    <a:pt x="170646" y="53469"/>
                  </a:lnTo>
                  <a:lnTo>
                    <a:pt x="174676" y="43630"/>
                  </a:lnTo>
                  <a:lnTo>
                    <a:pt x="187303" y="43630"/>
                  </a:lnTo>
                  <a:lnTo>
                    <a:pt x="191190" y="47683"/>
                  </a:lnTo>
                  <a:lnTo>
                    <a:pt x="191333" y="52769"/>
                  </a:lnTo>
                  <a:lnTo>
                    <a:pt x="191333" y="58222"/>
                  </a:lnTo>
                  <a:lnTo>
                    <a:pt x="186982" y="61834"/>
                  </a:lnTo>
                  <a:close/>
                </a:path>
                <a:path w="2450465" h="556260">
                  <a:moveTo>
                    <a:pt x="230460" y="61834"/>
                  </a:moveTo>
                  <a:lnTo>
                    <a:pt x="223755" y="61834"/>
                  </a:lnTo>
                  <a:lnTo>
                    <a:pt x="221508" y="60986"/>
                  </a:lnTo>
                  <a:lnTo>
                    <a:pt x="214232" y="53469"/>
                  </a:lnTo>
                  <a:lnTo>
                    <a:pt x="218155" y="43630"/>
                  </a:lnTo>
                  <a:lnTo>
                    <a:pt x="230781" y="43630"/>
                  </a:lnTo>
                  <a:lnTo>
                    <a:pt x="234812" y="47683"/>
                  </a:lnTo>
                  <a:lnTo>
                    <a:pt x="234812" y="58222"/>
                  </a:lnTo>
                  <a:lnTo>
                    <a:pt x="230460" y="61834"/>
                  </a:lnTo>
                  <a:close/>
                </a:path>
                <a:path w="2450465" h="556260">
                  <a:moveTo>
                    <a:pt x="273939" y="61834"/>
                  </a:moveTo>
                  <a:lnTo>
                    <a:pt x="267234" y="61834"/>
                  </a:lnTo>
                  <a:lnTo>
                    <a:pt x="265022" y="60986"/>
                  </a:lnTo>
                  <a:lnTo>
                    <a:pt x="257710" y="53469"/>
                  </a:lnTo>
                  <a:lnTo>
                    <a:pt x="261634" y="43630"/>
                  </a:lnTo>
                  <a:lnTo>
                    <a:pt x="274367" y="43630"/>
                  </a:lnTo>
                  <a:lnTo>
                    <a:pt x="278291" y="47683"/>
                  </a:lnTo>
                  <a:lnTo>
                    <a:pt x="278291" y="58222"/>
                  </a:lnTo>
                  <a:lnTo>
                    <a:pt x="273939" y="61834"/>
                  </a:lnTo>
                  <a:close/>
                </a:path>
                <a:path w="2450465" h="556260">
                  <a:moveTo>
                    <a:pt x="317418" y="61834"/>
                  </a:moveTo>
                  <a:lnTo>
                    <a:pt x="310784" y="61834"/>
                  </a:lnTo>
                  <a:lnTo>
                    <a:pt x="308572" y="60986"/>
                  </a:lnTo>
                  <a:lnTo>
                    <a:pt x="306789" y="59107"/>
                  </a:lnTo>
                  <a:lnTo>
                    <a:pt x="301189" y="53469"/>
                  </a:lnTo>
                  <a:lnTo>
                    <a:pt x="305113" y="43630"/>
                  </a:lnTo>
                  <a:lnTo>
                    <a:pt x="317846" y="43630"/>
                  </a:lnTo>
                  <a:lnTo>
                    <a:pt x="321769" y="47683"/>
                  </a:lnTo>
                  <a:lnTo>
                    <a:pt x="321769" y="58222"/>
                  </a:lnTo>
                  <a:lnTo>
                    <a:pt x="317418" y="61834"/>
                  </a:lnTo>
                  <a:close/>
                </a:path>
                <a:path w="2450465" h="556260">
                  <a:moveTo>
                    <a:pt x="360897" y="61834"/>
                  </a:moveTo>
                  <a:lnTo>
                    <a:pt x="354262" y="61834"/>
                  </a:lnTo>
                  <a:lnTo>
                    <a:pt x="352051" y="60986"/>
                  </a:lnTo>
                  <a:lnTo>
                    <a:pt x="350268" y="59107"/>
                  </a:lnTo>
                  <a:lnTo>
                    <a:pt x="344668" y="53469"/>
                  </a:lnTo>
                  <a:lnTo>
                    <a:pt x="348591" y="43630"/>
                  </a:lnTo>
                  <a:lnTo>
                    <a:pt x="361324" y="43630"/>
                  </a:lnTo>
                  <a:lnTo>
                    <a:pt x="365248" y="47683"/>
                  </a:lnTo>
                  <a:lnTo>
                    <a:pt x="365248" y="58222"/>
                  </a:lnTo>
                  <a:lnTo>
                    <a:pt x="360897" y="61834"/>
                  </a:lnTo>
                  <a:close/>
                </a:path>
                <a:path w="2450465" h="556260">
                  <a:moveTo>
                    <a:pt x="404375" y="61834"/>
                  </a:moveTo>
                  <a:lnTo>
                    <a:pt x="397741" y="61834"/>
                  </a:lnTo>
                  <a:lnTo>
                    <a:pt x="395530" y="60986"/>
                  </a:lnTo>
                  <a:lnTo>
                    <a:pt x="393746" y="59107"/>
                  </a:lnTo>
                  <a:lnTo>
                    <a:pt x="388147" y="53469"/>
                  </a:lnTo>
                  <a:lnTo>
                    <a:pt x="392070" y="43630"/>
                  </a:lnTo>
                  <a:lnTo>
                    <a:pt x="404803" y="43630"/>
                  </a:lnTo>
                  <a:lnTo>
                    <a:pt x="408727" y="47683"/>
                  </a:lnTo>
                  <a:lnTo>
                    <a:pt x="408727" y="58222"/>
                  </a:lnTo>
                  <a:lnTo>
                    <a:pt x="404375" y="61834"/>
                  </a:lnTo>
                  <a:close/>
                </a:path>
                <a:path w="2450465" h="556260">
                  <a:moveTo>
                    <a:pt x="447925" y="61834"/>
                  </a:moveTo>
                  <a:lnTo>
                    <a:pt x="441255" y="61834"/>
                  </a:lnTo>
                  <a:lnTo>
                    <a:pt x="439044" y="60986"/>
                  </a:lnTo>
                  <a:lnTo>
                    <a:pt x="437225" y="59107"/>
                  </a:lnTo>
                  <a:lnTo>
                    <a:pt x="431625" y="53469"/>
                  </a:lnTo>
                  <a:lnTo>
                    <a:pt x="435549" y="43630"/>
                  </a:lnTo>
                  <a:lnTo>
                    <a:pt x="448282" y="43630"/>
                  </a:lnTo>
                  <a:lnTo>
                    <a:pt x="452205" y="47683"/>
                  </a:lnTo>
                  <a:lnTo>
                    <a:pt x="452205" y="58222"/>
                  </a:lnTo>
                  <a:lnTo>
                    <a:pt x="447925" y="61834"/>
                  </a:lnTo>
                  <a:close/>
                </a:path>
                <a:path w="2450465" h="556260">
                  <a:moveTo>
                    <a:pt x="491475" y="61834"/>
                  </a:moveTo>
                  <a:lnTo>
                    <a:pt x="484734" y="61834"/>
                  </a:lnTo>
                  <a:lnTo>
                    <a:pt x="482523" y="60986"/>
                  </a:lnTo>
                  <a:lnTo>
                    <a:pt x="480704" y="59107"/>
                  </a:lnTo>
                  <a:lnTo>
                    <a:pt x="475104" y="53469"/>
                  </a:lnTo>
                  <a:lnTo>
                    <a:pt x="479134" y="43630"/>
                  </a:lnTo>
                  <a:lnTo>
                    <a:pt x="491761" y="43630"/>
                  </a:lnTo>
                  <a:lnTo>
                    <a:pt x="495791" y="47683"/>
                  </a:lnTo>
                  <a:lnTo>
                    <a:pt x="495791" y="58222"/>
                  </a:lnTo>
                  <a:lnTo>
                    <a:pt x="491475" y="61834"/>
                  </a:lnTo>
                  <a:close/>
                </a:path>
                <a:path w="2450465" h="556260">
                  <a:moveTo>
                    <a:pt x="534954" y="61834"/>
                  </a:moveTo>
                  <a:lnTo>
                    <a:pt x="528249" y="61834"/>
                  </a:lnTo>
                  <a:lnTo>
                    <a:pt x="526001" y="60986"/>
                  </a:lnTo>
                  <a:lnTo>
                    <a:pt x="518690" y="53469"/>
                  </a:lnTo>
                  <a:lnTo>
                    <a:pt x="522613" y="43630"/>
                  </a:lnTo>
                  <a:lnTo>
                    <a:pt x="535239" y="43630"/>
                  </a:lnTo>
                  <a:lnTo>
                    <a:pt x="539270" y="47683"/>
                  </a:lnTo>
                  <a:lnTo>
                    <a:pt x="539270" y="58222"/>
                  </a:lnTo>
                  <a:lnTo>
                    <a:pt x="534954" y="61834"/>
                  </a:lnTo>
                  <a:close/>
                </a:path>
                <a:path w="2450465" h="556260">
                  <a:moveTo>
                    <a:pt x="578433" y="61834"/>
                  </a:moveTo>
                  <a:lnTo>
                    <a:pt x="571727" y="61834"/>
                  </a:lnTo>
                  <a:lnTo>
                    <a:pt x="569480" y="60986"/>
                  </a:lnTo>
                  <a:lnTo>
                    <a:pt x="562168" y="53469"/>
                  </a:lnTo>
                  <a:lnTo>
                    <a:pt x="566092" y="43630"/>
                  </a:lnTo>
                  <a:lnTo>
                    <a:pt x="578825" y="43630"/>
                  </a:lnTo>
                  <a:lnTo>
                    <a:pt x="582748" y="47683"/>
                  </a:lnTo>
                  <a:lnTo>
                    <a:pt x="582748" y="58222"/>
                  </a:lnTo>
                  <a:lnTo>
                    <a:pt x="578433" y="61834"/>
                  </a:lnTo>
                  <a:close/>
                </a:path>
                <a:path w="2450465" h="556260">
                  <a:moveTo>
                    <a:pt x="621912" y="61834"/>
                  </a:moveTo>
                  <a:lnTo>
                    <a:pt x="615242" y="61834"/>
                  </a:lnTo>
                  <a:lnTo>
                    <a:pt x="613030" y="60986"/>
                  </a:lnTo>
                  <a:lnTo>
                    <a:pt x="611247" y="59107"/>
                  </a:lnTo>
                  <a:lnTo>
                    <a:pt x="605683" y="53469"/>
                  </a:lnTo>
                  <a:lnTo>
                    <a:pt x="609570" y="43630"/>
                  </a:lnTo>
                  <a:lnTo>
                    <a:pt x="622304" y="43630"/>
                  </a:lnTo>
                  <a:lnTo>
                    <a:pt x="626227" y="47683"/>
                  </a:lnTo>
                  <a:lnTo>
                    <a:pt x="626227" y="58222"/>
                  </a:lnTo>
                  <a:lnTo>
                    <a:pt x="621912" y="61834"/>
                  </a:lnTo>
                  <a:close/>
                </a:path>
                <a:path w="2450465" h="556260">
                  <a:moveTo>
                    <a:pt x="665390" y="61834"/>
                  </a:moveTo>
                  <a:lnTo>
                    <a:pt x="658720" y="61834"/>
                  </a:lnTo>
                  <a:lnTo>
                    <a:pt x="656509" y="60986"/>
                  </a:lnTo>
                  <a:lnTo>
                    <a:pt x="654726" y="59107"/>
                  </a:lnTo>
                  <a:lnTo>
                    <a:pt x="649161" y="53469"/>
                  </a:lnTo>
                  <a:lnTo>
                    <a:pt x="653049" y="43630"/>
                  </a:lnTo>
                  <a:lnTo>
                    <a:pt x="665818" y="43630"/>
                  </a:lnTo>
                  <a:lnTo>
                    <a:pt x="669706" y="47683"/>
                  </a:lnTo>
                  <a:lnTo>
                    <a:pt x="669706" y="58222"/>
                  </a:lnTo>
                  <a:lnTo>
                    <a:pt x="665390" y="61834"/>
                  </a:lnTo>
                  <a:close/>
                </a:path>
                <a:path w="2450465" h="556260">
                  <a:moveTo>
                    <a:pt x="708869" y="61834"/>
                  </a:moveTo>
                  <a:lnTo>
                    <a:pt x="702199" y="61834"/>
                  </a:lnTo>
                  <a:lnTo>
                    <a:pt x="699987" y="60986"/>
                  </a:lnTo>
                  <a:lnTo>
                    <a:pt x="698204" y="59107"/>
                  </a:lnTo>
                  <a:lnTo>
                    <a:pt x="692640" y="53469"/>
                  </a:lnTo>
                  <a:lnTo>
                    <a:pt x="696528" y="43630"/>
                  </a:lnTo>
                  <a:lnTo>
                    <a:pt x="709297" y="43630"/>
                  </a:lnTo>
                  <a:lnTo>
                    <a:pt x="713185" y="47683"/>
                  </a:lnTo>
                  <a:lnTo>
                    <a:pt x="713185" y="58222"/>
                  </a:lnTo>
                  <a:lnTo>
                    <a:pt x="708869" y="61834"/>
                  </a:lnTo>
                  <a:close/>
                </a:path>
                <a:path w="2450465" h="556260">
                  <a:moveTo>
                    <a:pt x="752383" y="61834"/>
                  </a:moveTo>
                  <a:lnTo>
                    <a:pt x="745749" y="61834"/>
                  </a:lnTo>
                  <a:lnTo>
                    <a:pt x="743502" y="60986"/>
                  </a:lnTo>
                  <a:lnTo>
                    <a:pt x="741683" y="59107"/>
                  </a:lnTo>
                  <a:lnTo>
                    <a:pt x="736119" y="53469"/>
                  </a:lnTo>
                  <a:lnTo>
                    <a:pt x="740006" y="43630"/>
                  </a:lnTo>
                  <a:lnTo>
                    <a:pt x="752775" y="43630"/>
                  </a:lnTo>
                  <a:lnTo>
                    <a:pt x="756663" y="47683"/>
                  </a:lnTo>
                  <a:lnTo>
                    <a:pt x="756663" y="58222"/>
                  </a:lnTo>
                  <a:lnTo>
                    <a:pt x="752383" y="61834"/>
                  </a:lnTo>
                  <a:close/>
                </a:path>
                <a:path w="2450465" h="556260">
                  <a:moveTo>
                    <a:pt x="795933" y="61834"/>
                  </a:moveTo>
                  <a:lnTo>
                    <a:pt x="789228" y="61834"/>
                  </a:lnTo>
                  <a:lnTo>
                    <a:pt x="786980" y="60986"/>
                  </a:lnTo>
                  <a:lnTo>
                    <a:pt x="779705" y="53469"/>
                  </a:lnTo>
                  <a:lnTo>
                    <a:pt x="783628" y="43630"/>
                  </a:lnTo>
                  <a:lnTo>
                    <a:pt x="796254" y="43630"/>
                  </a:lnTo>
                  <a:lnTo>
                    <a:pt x="800249" y="47683"/>
                  </a:lnTo>
                  <a:lnTo>
                    <a:pt x="800249" y="58222"/>
                  </a:lnTo>
                  <a:lnTo>
                    <a:pt x="795933" y="61834"/>
                  </a:lnTo>
                  <a:close/>
                </a:path>
                <a:path w="2450465" h="556260">
                  <a:moveTo>
                    <a:pt x="839412" y="61834"/>
                  </a:moveTo>
                  <a:lnTo>
                    <a:pt x="832706" y="61834"/>
                  </a:lnTo>
                  <a:lnTo>
                    <a:pt x="830459" y="60986"/>
                  </a:lnTo>
                  <a:lnTo>
                    <a:pt x="823183" y="53469"/>
                  </a:lnTo>
                  <a:lnTo>
                    <a:pt x="827107" y="43630"/>
                  </a:lnTo>
                  <a:lnTo>
                    <a:pt x="839733" y="43630"/>
                  </a:lnTo>
                  <a:lnTo>
                    <a:pt x="843763" y="47683"/>
                  </a:lnTo>
                  <a:lnTo>
                    <a:pt x="843763" y="58222"/>
                  </a:lnTo>
                  <a:lnTo>
                    <a:pt x="839412" y="61834"/>
                  </a:lnTo>
                  <a:close/>
                </a:path>
                <a:path w="2450465" h="556260">
                  <a:moveTo>
                    <a:pt x="882890" y="61834"/>
                  </a:moveTo>
                  <a:lnTo>
                    <a:pt x="876185" y="61834"/>
                  </a:lnTo>
                  <a:lnTo>
                    <a:pt x="873938" y="60986"/>
                  </a:lnTo>
                  <a:lnTo>
                    <a:pt x="872155" y="59107"/>
                  </a:lnTo>
                  <a:lnTo>
                    <a:pt x="866662" y="53469"/>
                  </a:lnTo>
                  <a:lnTo>
                    <a:pt x="870585" y="43630"/>
                  </a:lnTo>
                  <a:lnTo>
                    <a:pt x="883319" y="43630"/>
                  </a:lnTo>
                  <a:lnTo>
                    <a:pt x="887242" y="47683"/>
                  </a:lnTo>
                  <a:lnTo>
                    <a:pt x="887242" y="58222"/>
                  </a:lnTo>
                  <a:lnTo>
                    <a:pt x="882890" y="61834"/>
                  </a:lnTo>
                  <a:close/>
                </a:path>
                <a:path w="2450465" h="556260">
                  <a:moveTo>
                    <a:pt x="926370" y="61834"/>
                  </a:moveTo>
                  <a:lnTo>
                    <a:pt x="919735" y="61834"/>
                  </a:lnTo>
                  <a:lnTo>
                    <a:pt x="917523" y="60986"/>
                  </a:lnTo>
                  <a:lnTo>
                    <a:pt x="915740" y="59107"/>
                  </a:lnTo>
                  <a:lnTo>
                    <a:pt x="910140" y="53469"/>
                  </a:lnTo>
                  <a:lnTo>
                    <a:pt x="914064" y="43630"/>
                  </a:lnTo>
                  <a:lnTo>
                    <a:pt x="926797" y="43630"/>
                  </a:lnTo>
                  <a:lnTo>
                    <a:pt x="930721" y="47683"/>
                  </a:lnTo>
                  <a:lnTo>
                    <a:pt x="930721" y="58222"/>
                  </a:lnTo>
                  <a:lnTo>
                    <a:pt x="926370" y="61834"/>
                  </a:lnTo>
                  <a:close/>
                </a:path>
                <a:path w="2450465" h="556260">
                  <a:moveTo>
                    <a:pt x="969847" y="61834"/>
                  </a:moveTo>
                  <a:lnTo>
                    <a:pt x="963214" y="61834"/>
                  </a:lnTo>
                  <a:lnTo>
                    <a:pt x="961002" y="60986"/>
                  </a:lnTo>
                  <a:lnTo>
                    <a:pt x="959219" y="59107"/>
                  </a:lnTo>
                  <a:lnTo>
                    <a:pt x="953620" y="53469"/>
                  </a:lnTo>
                  <a:lnTo>
                    <a:pt x="957543" y="43630"/>
                  </a:lnTo>
                  <a:lnTo>
                    <a:pt x="970276" y="43630"/>
                  </a:lnTo>
                  <a:lnTo>
                    <a:pt x="974199" y="47683"/>
                  </a:lnTo>
                  <a:lnTo>
                    <a:pt x="974199" y="58222"/>
                  </a:lnTo>
                  <a:lnTo>
                    <a:pt x="969847" y="61834"/>
                  </a:lnTo>
                  <a:close/>
                </a:path>
                <a:path w="2450465" h="556260">
                  <a:moveTo>
                    <a:pt x="1013326" y="61834"/>
                  </a:moveTo>
                  <a:lnTo>
                    <a:pt x="1006692" y="61834"/>
                  </a:lnTo>
                  <a:lnTo>
                    <a:pt x="1004481" y="60986"/>
                  </a:lnTo>
                  <a:lnTo>
                    <a:pt x="1002697" y="59107"/>
                  </a:lnTo>
                  <a:lnTo>
                    <a:pt x="997097" y="53469"/>
                  </a:lnTo>
                  <a:lnTo>
                    <a:pt x="1001021" y="43630"/>
                  </a:lnTo>
                  <a:lnTo>
                    <a:pt x="1013755" y="43630"/>
                  </a:lnTo>
                  <a:lnTo>
                    <a:pt x="1017678" y="47683"/>
                  </a:lnTo>
                  <a:lnTo>
                    <a:pt x="1017678" y="58222"/>
                  </a:lnTo>
                  <a:lnTo>
                    <a:pt x="1013326" y="61834"/>
                  </a:lnTo>
                  <a:close/>
                </a:path>
                <a:path w="2450465" h="556260">
                  <a:moveTo>
                    <a:pt x="1056876" y="61834"/>
                  </a:moveTo>
                  <a:lnTo>
                    <a:pt x="1050207" y="61834"/>
                  </a:lnTo>
                  <a:lnTo>
                    <a:pt x="1047995" y="60986"/>
                  </a:lnTo>
                  <a:lnTo>
                    <a:pt x="1046176" y="59107"/>
                  </a:lnTo>
                  <a:lnTo>
                    <a:pt x="1040576" y="53469"/>
                  </a:lnTo>
                  <a:lnTo>
                    <a:pt x="1044500" y="43630"/>
                  </a:lnTo>
                  <a:lnTo>
                    <a:pt x="1057233" y="43630"/>
                  </a:lnTo>
                  <a:lnTo>
                    <a:pt x="1061157" y="47683"/>
                  </a:lnTo>
                  <a:lnTo>
                    <a:pt x="1061157" y="58222"/>
                  </a:lnTo>
                  <a:lnTo>
                    <a:pt x="1056876" y="61834"/>
                  </a:lnTo>
                  <a:close/>
                </a:path>
                <a:path w="2450465" h="556260">
                  <a:moveTo>
                    <a:pt x="1100426" y="61834"/>
                  </a:moveTo>
                  <a:lnTo>
                    <a:pt x="1093685" y="61834"/>
                  </a:lnTo>
                  <a:lnTo>
                    <a:pt x="1091474" y="60986"/>
                  </a:lnTo>
                  <a:lnTo>
                    <a:pt x="1084162" y="53469"/>
                  </a:lnTo>
                  <a:lnTo>
                    <a:pt x="1088086" y="43630"/>
                  </a:lnTo>
                  <a:lnTo>
                    <a:pt x="1100712" y="43630"/>
                  </a:lnTo>
                  <a:lnTo>
                    <a:pt x="1104742" y="47683"/>
                  </a:lnTo>
                  <a:lnTo>
                    <a:pt x="1104742" y="58222"/>
                  </a:lnTo>
                  <a:lnTo>
                    <a:pt x="1100426" y="61834"/>
                  </a:lnTo>
                  <a:close/>
                </a:path>
                <a:path w="2450465" h="556260">
                  <a:moveTo>
                    <a:pt x="1143905" y="61834"/>
                  </a:moveTo>
                  <a:lnTo>
                    <a:pt x="1137164" y="61834"/>
                  </a:lnTo>
                  <a:lnTo>
                    <a:pt x="1134953" y="60986"/>
                  </a:lnTo>
                  <a:lnTo>
                    <a:pt x="1127640" y="53469"/>
                  </a:lnTo>
                  <a:lnTo>
                    <a:pt x="1131564" y="43630"/>
                  </a:lnTo>
                  <a:lnTo>
                    <a:pt x="1144190" y="43630"/>
                  </a:lnTo>
                  <a:lnTo>
                    <a:pt x="1148221" y="47683"/>
                  </a:lnTo>
                  <a:lnTo>
                    <a:pt x="1148221" y="58222"/>
                  </a:lnTo>
                  <a:lnTo>
                    <a:pt x="1143905" y="61834"/>
                  </a:lnTo>
                  <a:close/>
                </a:path>
                <a:path w="2450465" h="556260">
                  <a:moveTo>
                    <a:pt x="1187384" y="61834"/>
                  </a:moveTo>
                  <a:lnTo>
                    <a:pt x="1180679" y="61834"/>
                  </a:lnTo>
                  <a:lnTo>
                    <a:pt x="1178431" y="60986"/>
                  </a:lnTo>
                  <a:lnTo>
                    <a:pt x="1171120" y="53469"/>
                  </a:lnTo>
                  <a:lnTo>
                    <a:pt x="1175043" y="43630"/>
                  </a:lnTo>
                  <a:lnTo>
                    <a:pt x="1187776" y="43630"/>
                  </a:lnTo>
                  <a:lnTo>
                    <a:pt x="1191700" y="47683"/>
                  </a:lnTo>
                  <a:lnTo>
                    <a:pt x="1191700" y="58222"/>
                  </a:lnTo>
                  <a:lnTo>
                    <a:pt x="1187384" y="61834"/>
                  </a:lnTo>
                  <a:close/>
                </a:path>
                <a:path w="2450465" h="556260">
                  <a:moveTo>
                    <a:pt x="1230862" y="61834"/>
                  </a:moveTo>
                  <a:lnTo>
                    <a:pt x="1224193" y="61834"/>
                  </a:lnTo>
                  <a:lnTo>
                    <a:pt x="1221981" y="60986"/>
                  </a:lnTo>
                  <a:lnTo>
                    <a:pt x="1220198" y="59107"/>
                  </a:lnTo>
                  <a:lnTo>
                    <a:pt x="1214634" y="53469"/>
                  </a:lnTo>
                  <a:lnTo>
                    <a:pt x="1218522" y="43630"/>
                  </a:lnTo>
                  <a:lnTo>
                    <a:pt x="1231255" y="43630"/>
                  </a:lnTo>
                  <a:lnTo>
                    <a:pt x="1235179" y="47683"/>
                  </a:lnTo>
                  <a:lnTo>
                    <a:pt x="1235179" y="58222"/>
                  </a:lnTo>
                  <a:lnTo>
                    <a:pt x="1230862" y="61834"/>
                  </a:lnTo>
                  <a:close/>
                </a:path>
                <a:path w="2450465" h="556260">
                  <a:moveTo>
                    <a:pt x="1274341" y="61834"/>
                  </a:moveTo>
                  <a:lnTo>
                    <a:pt x="1267672" y="61834"/>
                  </a:lnTo>
                  <a:lnTo>
                    <a:pt x="1265460" y="60986"/>
                  </a:lnTo>
                  <a:lnTo>
                    <a:pt x="1263676" y="59107"/>
                  </a:lnTo>
                  <a:lnTo>
                    <a:pt x="1258112" y="53469"/>
                  </a:lnTo>
                  <a:lnTo>
                    <a:pt x="1262001" y="43630"/>
                  </a:lnTo>
                  <a:lnTo>
                    <a:pt x="1274770" y="43630"/>
                  </a:lnTo>
                  <a:lnTo>
                    <a:pt x="1278657" y="47683"/>
                  </a:lnTo>
                  <a:lnTo>
                    <a:pt x="1278657" y="58222"/>
                  </a:lnTo>
                  <a:lnTo>
                    <a:pt x="1274341" y="61834"/>
                  </a:lnTo>
                  <a:close/>
                </a:path>
                <a:path w="2450465" h="556260">
                  <a:moveTo>
                    <a:pt x="1317820" y="61834"/>
                  </a:moveTo>
                  <a:lnTo>
                    <a:pt x="1311150" y="61834"/>
                  </a:lnTo>
                  <a:lnTo>
                    <a:pt x="1308939" y="60986"/>
                  </a:lnTo>
                  <a:lnTo>
                    <a:pt x="1307155" y="59107"/>
                  </a:lnTo>
                  <a:lnTo>
                    <a:pt x="1301591" y="53469"/>
                  </a:lnTo>
                  <a:lnTo>
                    <a:pt x="1305479" y="43630"/>
                  </a:lnTo>
                  <a:lnTo>
                    <a:pt x="1318248" y="43630"/>
                  </a:lnTo>
                  <a:lnTo>
                    <a:pt x="1322136" y="47683"/>
                  </a:lnTo>
                  <a:lnTo>
                    <a:pt x="1322136" y="58222"/>
                  </a:lnTo>
                  <a:lnTo>
                    <a:pt x="1317820" y="61834"/>
                  </a:lnTo>
                  <a:close/>
                </a:path>
                <a:path w="2450465" h="556260">
                  <a:moveTo>
                    <a:pt x="1361334" y="61834"/>
                  </a:moveTo>
                  <a:lnTo>
                    <a:pt x="1354700" y="61834"/>
                  </a:lnTo>
                  <a:lnTo>
                    <a:pt x="1352453" y="60986"/>
                  </a:lnTo>
                  <a:lnTo>
                    <a:pt x="1350634" y="59107"/>
                  </a:lnTo>
                  <a:lnTo>
                    <a:pt x="1345070" y="53469"/>
                  </a:lnTo>
                  <a:lnTo>
                    <a:pt x="1349065" y="43630"/>
                  </a:lnTo>
                  <a:lnTo>
                    <a:pt x="1361726" y="43630"/>
                  </a:lnTo>
                  <a:lnTo>
                    <a:pt x="1365615" y="47683"/>
                  </a:lnTo>
                  <a:lnTo>
                    <a:pt x="1365615" y="58222"/>
                  </a:lnTo>
                  <a:lnTo>
                    <a:pt x="1361334" y="61834"/>
                  </a:lnTo>
                  <a:close/>
                </a:path>
                <a:path w="2450465" h="556260">
                  <a:moveTo>
                    <a:pt x="1404884" y="61834"/>
                  </a:moveTo>
                  <a:lnTo>
                    <a:pt x="1398179" y="61834"/>
                  </a:lnTo>
                  <a:lnTo>
                    <a:pt x="1395932" y="60986"/>
                  </a:lnTo>
                  <a:lnTo>
                    <a:pt x="1388655" y="53469"/>
                  </a:lnTo>
                  <a:lnTo>
                    <a:pt x="1392579" y="43630"/>
                  </a:lnTo>
                  <a:lnTo>
                    <a:pt x="1405205" y="43630"/>
                  </a:lnTo>
                  <a:lnTo>
                    <a:pt x="1409200" y="47683"/>
                  </a:lnTo>
                  <a:lnTo>
                    <a:pt x="1409200" y="58222"/>
                  </a:lnTo>
                  <a:lnTo>
                    <a:pt x="1404884" y="61834"/>
                  </a:lnTo>
                  <a:close/>
                </a:path>
                <a:path w="2450465" h="556260">
                  <a:moveTo>
                    <a:pt x="1448363" y="61834"/>
                  </a:moveTo>
                  <a:lnTo>
                    <a:pt x="1441658" y="61834"/>
                  </a:lnTo>
                  <a:lnTo>
                    <a:pt x="1439411" y="60986"/>
                  </a:lnTo>
                  <a:lnTo>
                    <a:pt x="1432134" y="53469"/>
                  </a:lnTo>
                  <a:lnTo>
                    <a:pt x="1436058" y="43630"/>
                  </a:lnTo>
                  <a:lnTo>
                    <a:pt x="1448684" y="43630"/>
                  </a:lnTo>
                  <a:lnTo>
                    <a:pt x="1452715" y="47683"/>
                  </a:lnTo>
                  <a:lnTo>
                    <a:pt x="1452715" y="58222"/>
                  </a:lnTo>
                  <a:lnTo>
                    <a:pt x="1448363" y="61834"/>
                  </a:lnTo>
                  <a:close/>
                </a:path>
                <a:path w="2450465" h="556260">
                  <a:moveTo>
                    <a:pt x="1491842" y="61834"/>
                  </a:moveTo>
                  <a:lnTo>
                    <a:pt x="1485137" y="61834"/>
                  </a:lnTo>
                  <a:lnTo>
                    <a:pt x="1482889" y="60986"/>
                  </a:lnTo>
                  <a:lnTo>
                    <a:pt x="1481106" y="59107"/>
                  </a:lnTo>
                  <a:lnTo>
                    <a:pt x="1475613" y="53469"/>
                  </a:lnTo>
                  <a:lnTo>
                    <a:pt x="1479537" y="43630"/>
                  </a:lnTo>
                  <a:lnTo>
                    <a:pt x="1492270" y="43630"/>
                  </a:lnTo>
                  <a:lnTo>
                    <a:pt x="1496193" y="47683"/>
                  </a:lnTo>
                  <a:lnTo>
                    <a:pt x="1496193" y="58222"/>
                  </a:lnTo>
                  <a:lnTo>
                    <a:pt x="1491842" y="61834"/>
                  </a:lnTo>
                  <a:close/>
                </a:path>
                <a:path w="2450465" h="556260">
                  <a:moveTo>
                    <a:pt x="1535320" y="61834"/>
                  </a:moveTo>
                  <a:lnTo>
                    <a:pt x="1528687" y="61834"/>
                  </a:lnTo>
                  <a:lnTo>
                    <a:pt x="1526475" y="60986"/>
                  </a:lnTo>
                  <a:lnTo>
                    <a:pt x="1524691" y="59107"/>
                  </a:lnTo>
                  <a:lnTo>
                    <a:pt x="1519092" y="53469"/>
                  </a:lnTo>
                  <a:lnTo>
                    <a:pt x="1523015" y="43630"/>
                  </a:lnTo>
                  <a:lnTo>
                    <a:pt x="1535748" y="43630"/>
                  </a:lnTo>
                  <a:lnTo>
                    <a:pt x="1539672" y="47683"/>
                  </a:lnTo>
                  <a:lnTo>
                    <a:pt x="1539672" y="58222"/>
                  </a:lnTo>
                  <a:lnTo>
                    <a:pt x="1535320" y="61834"/>
                  </a:lnTo>
                  <a:close/>
                </a:path>
                <a:path w="2450465" h="556260">
                  <a:moveTo>
                    <a:pt x="1578799" y="61834"/>
                  </a:moveTo>
                  <a:lnTo>
                    <a:pt x="1572165" y="61834"/>
                  </a:lnTo>
                  <a:lnTo>
                    <a:pt x="1569954" y="60986"/>
                  </a:lnTo>
                  <a:lnTo>
                    <a:pt x="1568170" y="59107"/>
                  </a:lnTo>
                  <a:lnTo>
                    <a:pt x="1562570" y="53469"/>
                  </a:lnTo>
                  <a:lnTo>
                    <a:pt x="1566494" y="43630"/>
                  </a:lnTo>
                  <a:lnTo>
                    <a:pt x="1579227" y="43630"/>
                  </a:lnTo>
                  <a:lnTo>
                    <a:pt x="1583151" y="47683"/>
                  </a:lnTo>
                  <a:lnTo>
                    <a:pt x="1583151" y="58222"/>
                  </a:lnTo>
                  <a:lnTo>
                    <a:pt x="1578799" y="61834"/>
                  </a:lnTo>
                  <a:close/>
                </a:path>
                <a:path w="2450465" h="556260">
                  <a:moveTo>
                    <a:pt x="1622278" y="61834"/>
                  </a:moveTo>
                  <a:lnTo>
                    <a:pt x="1615644" y="61834"/>
                  </a:lnTo>
                  <a:lnTo>
                    <a:pt x="1613432" y="60986"/>
                  </a:lnTo>
                  <a:lnTo>
                    <a:pt x="1611649" y="59107"/>
                  </a:lnTo>
                  <a:lnTo>
                    <a:pt x="1606049" y="53469"/>
                  </a:lnTo>
                  <a:lnTo>
                    <a:pt x="1609972" y="43630"/>
                  </a:lnTo>
                  <a:lnTo>
                    <a:pt x="1622706" y="43630"/>
                  </a:lnTo>
                  <a:lnTo>
                    <a:pt x="1626630" y="47683"/>
                  </a:lnTo>
                  <a:lnTo>
                    <a:pt x="1626630" y="58222"/>
                  </a:lnTo>
                  <a:lnTo>
                    <a:pt x="1622278" y="61834"/>
                  </a:lnTo>
                  <a:close/>
                </a:path>
                <a:path w="2450465" h="556260">
                  <a:moveTo>
                    <a:pt x="1665828" y="61834"/>
                  </a:moveTo>
                  <a:lnTo>
                    <a:pt x="1659158" y="61834"/>
                  </a:lnTo>
                  <a:lnTo>
                    <a:pt x="1656947" y="60986"/>
                  </a:lnTo>
                  <a:lnTo>
                    <a:pt x="1655127" y="59107"/>
                  </a:lnTo>
                  <a:lnTo>
                    <a:pt x="1649528" y="53469"/>
                  </a:lnTo>
                  <a:lnTo>
                    <a:pt x="1653558" y="43630"/>
                  </a:lnTo>
                  <a:lnTo>
                    <a:pt x="1666184" y="43630"/>
                  </a:lnTo>
                  <a:lnTo>
                    <a:pt x="1670108" y="47683"/>
                  </a:lnTo>
                  <a:lnTo>
                    <a:pt x="1670108" y="58222"/>
                  </a:lnTo>
                  <a:lnTo>
                    <a:pt x="1665828" y="61834"/>
                  </a:lnTo>
                  <a:close/>
                </a:path>
                <a:path w="2450465" h="556260">
                  <a:moveTo>
                    <a:pt x="1709378" y="61834"/>
                  </a:moveTo>
                  <a:lnTo>
                    <a:pt x="1702637" y="61834"/>
                  </a:lnTo>
                  <a:lnTo>
                    <a:pt x="1700425" y="60986"/>
                  </a:lnTo>
                  <a:lnTo>
                    <a:pt x="1693113" y="53469"/>
                  </a:lnTo>
                  <a:lnTo>
                    <a:pt x="1697037" y="43630"/>
                  </a:lnTo>
                  <a:lnTo>
                    <a:pt x="1709663" y="43630"/>
                  </a:lnTo>
                  <a:lnTo>
                    <a:pt x="1713694" y="47683"/>
                  </a:lnTo>
                  <a:lnTo>
                    <a:pt x="1713694" y="58222"/>
                  </a:lnTo>
                  <a:lnTo>
                    <a:pt x="1709378" y="61834"/>
                  </a:lnTo>
                  <a:close/>
                </a:path>
                <a:path w="2450465" h="556260">
                  <a:moveTo>
                    <a:pt x="1752856" y="61834"/>
                  </a:moveTo>
                  <a:lnTo>
                    <a:pt x="1746115" y="61834"/>
                  </a:lnTo>
                  <a:lnTo>
                    <a:pt x="1743904" y="60986"/>
                  </a:lnTo>
                  <a:lnTo>
                    <a:pt x="1736592" y="53469"/>
                  </a:lnTo>
                  <a:lnTo>
                    <a:pt x="1740515" y="43630"/>
                  </a:lnTo>
                  <a:lnTo>
                    <a:pt x="1753142" y="43630"/>
                  </a:lnTo>
                  <a:lnTo>
                    <a:pt x="1757172" y="47683"/>
                  </a:lnTo>
                  <a:lnTo>
                    <a:pt x="1757172" y="58222"/>
                  </a:lnTo>
                  <a:lnTo>
                    <a:pt x="1752856" y="61834"/>
                  </a:lnTo>
                  <a:close/>
                </a:path>
                <a:path w="2450465" h="556260">
                  <a:moveTo>
                    <a:pt x="1796335" y="61834"/>
                  </a:moveTo>
                  <a:lnTo>
                    <a:pt x="1789630" y="61834"/>
                  </a:lnTo>
                  <a:lnTo>
                    <a:pt x="1787383" y="60986"/>
                  </a:lnTo>
                  <a:lnTo>
                    <a:pt x="1780071" y="53469"/>
                  </a:lnTo>
                  <a:lnTo>
                    <a:pt x="1783995" y="43630"/>
                  </a:lnTo>
                  <a:lnTo>
                    <a:pt x="1796727" y="43630"/>
                  </a:lnTo>
                  <a:lnTo>
                    <a:pt x="1800651" y="47683"/>
                  </a:lnTo>
                  <a:lnTo>
                    <a:pt x="1800651" y="58222"/>
                  </a:lnTo>
                  <a:lnTo>
                    <a:pt x="1796335" y="61834"/>
                  </a:lnTo>
                  <a:close/>
                </a:path>
                <a:path w="2450465" h="556260">
                  <a:moveTo>
                    <a:pt x="1839814" y="61834"/>
                  </a:moveTo>
                  <a:lnTo>
                    <a:pt x="1833145" y="61834"/>
                  </a:lnTo>
                  <a:lnTo>
                    <a:pt x="1830933" y="60986"/>
                  </a:lnTo>
                  <a:lnTo>
                    <a:pt x="1829149" y="59107"/>
                  </a:lnTo>
                  <a:lnTo>
                    <a:pt x="1823585" y="53469"/>
                  </a:lnTo>
                  <a:lnTo>
                    <a:pt x="1827472" y="43630"/>
                  </a:lnTo>
                  <a:lnTo>
                    <a:pt x="1840206" y="43630"/>
                  </a:lnTo>
                  <a:lnTo>
                    <a:pt x="1844130" y="47683"/>
                  </a:lnTo>
                  <a:lnTo>
                    <a:pt x="1844130" y="58222"/>
                  </a:lnTo>
                  <a:lnTo>
                    <a:pt x="1839814" y="61834"/>
                  </a:lnTo>
                  <a:close/>
                </a:path>
                <a:path w="2450465" h="556260">
                  <a:moveTo>
                    <a:pt x="1883293" y="61834"/>
                  </a:moveTo>
                  <a:lnTo>
                    <a:pt x="1876622" y="61834"/>
                  </a:lnTo>
                  <a:lnTo>
                    <a:pt x="1874412" y="60986"/>
                  </a:lnTo>
                  <a:lnTo>
                    <a:pt x="1872628" y="59107"/>
                  </a:lnTo>
                  <a:lnTo>
                    <a:pt x="1867064" y="53469"/>
                  </a:lnTo>
                  <a:lnTo>
                    <a:pt x="1870951" y="43630"/>
                  </a:lnTo>
                  <a:lnTo>
                    <a:pt x="1883685" y="43630"/>
                  </a:lnTo>
                  <a:lnTo>
                    <a:pt x="1887608" y="47683"/>
                  </a:lnTo>
                  <a:lnTo>
                    <a:pt x="1887608" y="58222"/>
                  </a:lnTo>
                  <a:lnTo>
                    <a:pt x="1883293" y="61834"/>
                  </a:lnTo>
                  <a:close/>
                </a:path>
                <a:path w="2450465" h="556260">
                  <a:moveTo>
                    <a:pt x="1926771" y="61834"/>
                  </a:moveTo>
                  <a:lnTo>
                    <a:pt x="1920101" y="61834"/>
                  </a:lnTo>
                  <a:lnTo>
                    <a:pt x="1917890" y="60986"/>
                  </a:lnTo>
                  <a:lnTo>
                    <a:pt x="1916107" y="59107"/>
                  </a:lnTo>
                  <a:lnTo>
                    <a:pt x="1910543" y="53469"/>
                  </a:lnTo>
                  <a:lnTo>
                    <a:pt x="1914430" y="43630"/>
                  </a:lnTo>
                  <a:lnTo>
                    <a:pt x="1927199" y="43630"/>
                  </a:lnTo>
                  <a:lnTo>
                    <a:pt x="1931087" y="47683"/>
                  </a:lnTo>
                  <a:lnTo>
                    <a:pt x="1931087" y="58222"/>
                  </a:lnTo>
                  <a:lnTo>
                    <a:pt x="1926771" y="61834"/>
                  </a:lnTo>
                  <a:close/>
                </a:path>
                <a:path w="2450465" h="556260">
                  <a:moveTo>
                    <a:pt x="2441667" y="106349"/>
                  </a:moveTo>
                  <a:lnTo>
                    <a:pt x="2437994" y="105206"/>
                  </a:lnTo>
                  <a:lnTo>
                    <a:pt x="2435533" y="101632"/>
                  </a:lnTo>
                  <a:lnTo>
                    <a:pt x="2435533" y="92972"/>
                  </a:lnTo>
                  <a:lnTo>
                    <a:pt x="2438885" y="89029"/>
                  </a:lnTo>
                  <a:lnTo>
                    <a:pt x="2443344" y="88550"/>
                  </a:lnTo>
                  <a:lnTo>
                    <a:pt x="2442915" y="94335"/>
                  </a:lnTo>
                  <a:lnTo>
                    <a:pt x="2442345" y="100232"/>
                  </a:lnTo>
                  <a:lnTo>
                    <a:pt x="2441667" y="106349"/>
                  </a:lnTo>
                  <a:close/>
                </a:path>
                <a:path w="2450465" h="556260">
                  <a:moveTo>
                    <a:pt x="56439" y="106754"/>
                  </a:moveTo>
                  <a:lnTo>
                    <a:pt x="49769" y="106754"/>
                  </a:lnTo>
                  <a:lnTo>
                    <a:pt x="47558" y="105906"/>
                  </a:lnTo>
                  <a:lnTo>
                    <a:pt x="45774" y="104027"/>
                  </a:lnTo>
                  <a:lnTo>
                    <a:pt x="40210" y="98389"/>
                  </a:lnTo>
                  <a:lnTo>
                    <a:pt x="44098" y="88550"/>
                  </a:lnTo>
                  <a:lnTo>
                    <a:pt x="56867" y="88550"/>
                  </a:lnTo>
                  <a:lnTo>
                    <a:pt x="60755" y="92604"/>
                  </a:lnTo>
                  <a:lnTo>
                    <a:pt x="60755" y="103143"/>
                  </a:lnTo>
                  <a:lnTo>
                    <a:pt x="56439" y="106754"/>
                  </a:lnTo>
                  <a:close/>
                </a:path>
                <a:path w="2450465" h="556260">
                  <a:moveTo>
                    <a:pt x="99917" y="106754"/>
                  </a:moveTo>
                  <a:lnTo>
                    <a:pt x="93247" y="106754"/>
                  </a:lnTo>
                  <a:lnTo>
                    <a:pt x="91036" y="105906"/>
                  </a:lnTo>
                  <a:lnTo>
                    <a:pt x="89253" y="104027"/>
                  </a:lnTo>
                  <a:lnTo>
                    <a:pt x="83689" y="98389"/>
                  </a:lnTo>
                  <a:lnTo>
                    <a:pt x="87576" y="88550"/>
                  </a:lnTo>
                  <a:lnTo>
                    <a:pt x="100345" y="88550"/>
                  </a:lnTo>
                  <a:lnTo>
                    <a:pt x="104233" y="92604"/>
                  </a:lnTo>
                  <a:lnTo>
                    <a:pt x="104233" y="103143"/>
                  </a:lnTo>
                  <a:lnTo>
                    <a:pt x="99917" y="106754"/>
                  </a:lnTo>
                  <a:close/>
                </a:path>
                <a:path w="2450465" h="556260">
                  <a:moveTo>
                    <a:pt x="143396" y="106754"/>
                  </a:moveTo>
                  <a:lnTo>
                    <a:pt x="136726" y="106754"/>
                  </a:lnTo>
                  <a:lnTo>
                    <a:pt x="134515" y="105906"/>
                  </a:lnTo>
                  <a:lnTo>
                    <a:pt x="132731" y="104027"/>
                  </a:lnTo>
                  <a:lnTo>
                    <a:pt x="127167" y="98389"/>
                  </a:lnTo>
                  <a:lnTo>
                    <a:pt x="131055" y="88550"/>
                  </a:lnTo>
                  <a:lnTo>
                    <a:pt x="143824" y="88550"/>
                  </a:lnTo>
                  <a:lnTo>
                    <a:pt x="147712" y="92604"/>
                  </a:lnTo>
                  <a:lnTo>
                    <a:pt x="147712" y="103143"/>
                  </a:lnTo>
                  <a:lnTo>
                    <a:pt x="143396" y="106754"/>
                  </a:lnTo>
                  <a:close/>
                </a:path>
                <a:path w="2450465" h="556260">
                  <a:moveTo>
                    <a:pt x="186982" y="106754"/>
                  </a:moveTo>
                  <a:lnTo>
                    <a:pt x="180276" y="106754"/>
                  </a:lnTo>
                  <a:lnTo>
                    <a:pt x="178029" y="105906"/>
                  </a:lnTo>
                  <a:lnTo>
                    <a:pt x="176210" y="104027"/>
                  </a:lnTo>
                  <a:lnTo>
                    <a:pt x="170646" y="98389"/>
                  </a:lnTo>
                  <a:lnTo>
                    <a:pt x="174676" y="88550"/>
                  </a:lnTo>
                  <a:lnTo>
                    <a:pt x="187303" y="88550"/>
                  </a:lnTo>
                  <a:lnTo>
                    <a:pt x="191190" y="92604"/>
                  </a:lnTo>
                  <a:lnTo>
                    <a:pt x="191333" y="97689"/>
                  </a:lnTo>
                  <a:lnTo>
                    <a:pt x="191333" y="103143"/>
                  </a:lnTo>
                  <a:lnTo>
                    <a:pt x="186982" y="106754"/>
                  </a:lnTo>
                  <a:close/>
                </a:path>
                <a:path w="2450465" h="556260">
                  <a:moveTo>
                    <a:pt x="230460" y="106754"/>
                  </a:moveTo>
                  <a:lnTo>
                    <a:pt x="223755" y="106754"/>
                  </a:lnTo>
                  <a:lnTo>
                    <a:pt x="221508" y="105906"/>
                  </a:lnTo>
                  <a:lnTo>
                    <a:pt x="214232" y="98389"/>
                  </a:lnTo>
                  <a:lnTo>
                    <a:pt x="218155" y="88550"/>
                  </a:lnTo>
                  <a:lnTo>
                    <a:pt x="230781" y="88550"/>
                  </a:lnTo>
                  <a:lnTo>
                    <a:pt x="234812" y="92604"/>
                  </a:lnTo>
                  <a:lnTo>
                    <a:pt x="234812" y="103143"/>
                  </a:lnTo>
                  <a:lnTo>
                    <a:pt x="230460" y="106754"/>
                  </a:lnTo>
                  <a:close/>
                </a:path>
                <a:path w="2450465" h="556260">
                  <a:moveTo>
                    <a:pt x="273939" y="106754"/>
                  </a:moveTo>
                  <a:lnTo>
                    <a:pt x="267234" y="106754"/>
                  </a:lnTo>
                  <a:lnTo>
                    <a:pt x="265022" y="105906"/>
                  </a:lnTo>
                  <a:lnTo>
                    <a:pt x="257710" y="98389"/>
                  </a:lnTo>
                  <a:lnTo>
                    <a:pt x="261634" y="88550"/>
                  </a:lnTo>
                  <a:lnTo>
                    <a:pt x="274367" y="88550"/>
                  </a:lnTo>
                  <a:lnTo>
                    <a:pt x="278291" y="92604"/>
                  </a:lnTo>
                  <a:lnTo>
                    <a:pt x="278291" y="103143"/>
                  </a:lnTo>
                  <a:lnTo>
                    <a:pt x="273939" y="106754"/>
                  </a:lnTo>
                  <a:close/>
                </a:path>
                <a:path w="2450465" h="556260">
                  <a:moveTo>
                    <a:pt x="317418" y="106754"/>
                  </a:moveTo>
                  <a:lnTo>
                    <a:pt x="310784" y="106754"/>
                  </a:lnTo>
                  <a:lnTo>
                    <a:pt x="308572" y="105906"/>
                  </a:lnTo>
                  <a:lnTo>
                    <a:pt x="306789" y="104027"/>
                  </a:lnTo>
                  <a:lnTo>
                    <a:pt x="301189" y="98389"/>
                  </a:lnTo>
                  <a:lnTo>
                    <a:pt x="305113" y="88550"/>
                  </a:lnTo>
                  <a:lnTo>
                    <a:pt x="317846" y="88550"/>
                  </a:lnTo>
                  <a:lnTo>
                    <a:pt x="321769" y="92604"/>
                  </a:lnTo>
                  <a:lnTo>
                    <a:pt x="321769" y="103143"/>
                  </a:lnTo>
                  <a:lnTo>
                    <a:pt x="317418" y="106754"/>
                  </a:lnTo>
                  <a:close/>
                </a:path>
                <a:path w="2450465" h="556260">
                  <a:moveTo>
                    <a:pt x="360897" y="106754"/>
                  </a:moveTo>
                  <a:lnTo>
                    <a:pt x="354262" y="106754"/>
                  </a:lnTo>
                  <a:lnTo>
                    <a:pt x="352051" y="105906"/>
                  </a:lnTo>
                  <a:lnTo>
                    <a:pt x="350268" y="104027"/>
                  </a:lnTo>
                  <a:lnTo>
                    <a:pt x="344668" y="98389"/>
                  </a:lnTo>
                  <a:lnTo>
                    <a:pt x="348591" y="88550"/>
                  </a:lnTo>
                  <a:lnTo>
                    <a:pt x="361324" y="88550"/>
                  </a:lnTo>
                  <a:lnTo>
                    <a:pt x="365248" y="92604"/>
                  </a:lnTo>
                  <a:lnTo>
                    <a:pt x="365248" y="103143"/>
                  </a:lnTo>
                  <a:lnTo>
                    <a:pt x="360897" y="106754"/>
                  </a:lnTo>
                  <a:close/>
                </a:path>
                <a:path w="2450465" h="556260">
                  <a:moveTo>
                    <a:pt x="404375" y="106754"/>
                  </a:moveTo>
                  <a:lnTo>
                    <a:pt x="397741" y="106754"/>
                  </a:lnTo>
                  <a:lnTo>
                    <a:pt x="395530" y="105906"/>
                  </a:lnTo>
                  <a:lnTo>
                    <a:pt x="393746" y="104027"/>
                  </a:lnTo>
                  <a:lnTo>
                    <a:pt x="388147" y="98389"/>
                  </a:lnTo>
                  <a:lnTo>
                    <a:pt x="392070" y="88550"/>
                  </a:lnTo>
                  <a:lnTo>
                    <a:pt x="404803" y="88550"/>
                  </a:lnTo>
                  <a:lnTo>
                    <a:pt x="408727" y="92604"/>
                  </a:lnTo>
                  <a:lnTo>
                    <a:pt x="408727" y="103143"/>
                  </a:lnTo>
                  <a:lnTo>
                    <a:pt x="404375" y="106754"/>
                  </a:lnTo>
                  <a:close/>
                </a:path>
                <a:path w="2450465" h="556260">
                  <a:moveTo>
                    <a:pt x="447925" y="106754"/>
                  </a:moveTo>
                  <a:lnTo>
                    <a:pt x="441255" y="106754"/>
                  </a:lnTo>
                  <a:lnTo>
                    <a:pt x="439044" y="105906"/>
                  </a:lnTo>
                  <a:lnTo>
                    <a:pt x="437225" y="104027"/>
                  </a:lnTo>
                  <a:lnTo>
                    <a:pt x="431625" y="98389"/>
                  </a:lnTo>
                  <a:lnTo>
                    <a:pt x="435549" y="88550"/>
                  </a:lnTo>
                  <a:lnTo>
                    <a:pt x="448282" y="88550"/>
                  </a:lnTo>
                  <a:lnTo>
                    <a:pt x="452205" y="92604"/>
                  </a:lnTo>
                  <a:lnTo>
                    <a:pt x="452205" y="103143"/>
                  </a:lnTo>
                  <a:lnTo>
                    <a:pt x="447925" y="106754"/>
                  </a:lnTo>
                  <a:close/>
                </a:path>
                <a:path w="2450465" h="556260">
                  <a:moveTo>
                    <a:pt x="491475" y="106754"/>
                  </a:moveTo>
                  <a:lnTo>
                    <a:pt x="484734" y="106754"/>
                  </a:lnTo>
                  <a:lnTo>
                    <a:pt x="482523" y="105906"/>
                  </a:lnTo>
                  <a:lnTo>
                    <a:pt x="480704" y="104027"/>
                  </a:lnTo>
                  <a:lnTo>
                    <a:pt x="475104" y="98389"/>
                  </a:lnTo>
                  <a:lnTo>
                    <a:pt x="479134" y="88550"/>
                  </a:lnTo>
                  <a:lnTo>
                    <a:pt x="491761" y="88550"/>
                  </a:lnTo>
                  <a:lnTo>
                    <a:pt x="495791" y="92604"/>
                  </a:lnTo>
                  <a:lnTo>
                    <a:pt x="495791" y="103143"/>
                  </a:lnTo>
                  <a:lnTo>
                    <a:pt x="491475" y="106754"/>
                  </a:lnTo>
                  <a:close/>
                </a:path>
                <a:path w="2450465" h="556260">
                  <a:moveTo>
                    <a:pt x="534954" y="106754"/>
                  </a:moveTo>
                  <a:lnTo>
                    <a:pt x="528249" y="106754"/>
                  </a:lnTo>
                  <a:lnTo>
                    <a:pt x="526001" y="105906"/>
                  </a:lnTo>
                  <a:lnTo>
                    <a:pt x="518690" y="98389"/>
                  </a:lnTo>
                  <a:lnTo>
                    <a:pt x="522613" y="88550"/>
                  </a:lnTo>
                  <a:lnTo>
                    <a:pt x="535239" y="88550"/>
                  </a:lnTo>
                  <a:lnTo>
                    <a:pt x="539270" y="92604"/>
                  </a:lnTo>
                  <a:lnTo>
                    <a:pt x="539270" y="103143"/>
                  </a:lnTo>
                  <a:lnTo>
                    <a:pt x="534954" y="106754"/>
                  </a:lnTo>
                  <a:close/>
                </a:path>
                <a:path w="2450465" h="556260">
                  <a:moveTo>
                    <a:pt x="578433" y="106754"/>
                  </a:moveTo>
                  <a:lnTo>
                    <a:pt x="571727" y="106754"/>
                  </a:lnTo>
                  <a:lnTo>
                    <a:pt x="569480" y="105906"/>
                  </a:lnTo>
                  <a:lnTo>
                    <a:pt x="562168" y="98389"/>
                  </a:lnTo>
                  <a:lnTo>
                    <a:pt x="566092" y="88550"/>
                  </a:lnTo>
                  <a:lnTo>
                    <a:pt x="578825" y="88550"/>
                  </a:lnTo>
                  <a:lnTo>
                    <a:pt x="582748" y="92604"/>
                  </a:lnTo>
                  <a:lnTo>
                    <a:pt x="582748" y="103143"/>
                  </a:lnTo>
                  <a:lnTo>
                    <a:pt x="578433" y="106754"/>
                  </a:lnTo>
                  <a:close/>
                </a:path>
                <a:path w="2450465" h="556260">
                  <a:moveTo>
                    <a:pt x="621912" y="106754"/>
                  </a:moveTo>
                  <a:lnTo>
                    <a:pt x="615242" y="106754"/>
                  </a:lnTo>
                  <a:lnTo>
                    <a:pt x="613030" y="105906"/>
                  </a:lnTo>
                  <a:lnTo>
                    <a:pt x="611247" y="104027"/>
                  </a:lnTo>
                  <a:lnTo>
                    <a:pt x="605683" y="98389"/>
                  </a:lnTo>
                  <a:lnTo>
                    <a:pt x="609570" y="88550"/>
                  </a:lnTo>
                  <a:lnTo>
                    <a:pt x="622304" y="88550"/>
                  </a:lnTo>
                  <a:lnTo>
                    <a:pt x="626227" y="92604"/>
                  </a:lnTo>
                  <a:lnTo>
                    <a:pt x="626227" y="103143"/>
                  </a:lnTo>
                  <a:lnTo>
                    <a:pt x="621912" y="106754"/>
                  </a:lnTo>
                  <a:close/>
                </a:path>
                <a:path w="2450465" h="556260">
                  <a:moveTo>
                    <a:pt x="665390" y="106754"/>
                  </a:moveTo>
                  <a:lnTo>
                    <a:pt x="658720" y="106754"/>
                  </a:lnTo>
                  <a:lnTo>
                    <a:pt x="656509" y="105906"/>
                  </a:lnTo>
                  <a:lnTo>
                    <a:pt x="654726" y="104027"/>
                  </a:lnTo>
                  <a:lnTo>
                    <a:pt x="649161" y="98389"/>
                  </a:lnTo>
                  <a:lnTo>
                    <a:pt x="653049" y="88550"/>
                  </a:lnTo>
                  <a:lnTo>
                    <a:pt x="665818" y="88550"/>
                  </a:lnTo>
                  <a:lnTo>
                    <a:pt x="669706" y="92604"/>
                  </a:lnTo>
                  <a:lnTo>
                    <a:pt x="669706" y="103143"/>
                  </a:lnTo>
                  <a:lnTo>
                    <a:pt x="665390" y="106754"/>
                  </a:lnTo>
                  <a:close/>
                </a:path>
                <a:path w="2450465" h="556260">
                  <a:moveTo>
                    <a:pt x="708869" y="106754"/>
                  </a:moveTo>
                  <a:lnTo>
                    <a:pt x="702199" y="106754"/>
                  </a:lnTo>
                  <a:lnTo>
                    <a:pt x="699987" y="105906"/>
                  </a:lnTo>
                  <a:lnTo>
                    <a:pt x="698204" y="104027"/>
                  </a:lnTo>
                  <a:lnTo>
                    <a:pt x="692640" y="98389"/>
                  </a:lnTo>
                  <a:lnTo>
                    <a:pt x="696528" y="88550"/>
                  </a:lnTo>
                  <a:lnTo>
                    <a:pt x="709297" y="88550"/>
                  </a:lnTo>
                  <a:lnTo>
                    <a:pt x="713185" y="92604"/>
                  </a:lnTo>
                  <a:lnTo>
                    <a:pt x="713185" y="103143"/>
                  </a:lnTo>
                  <a:lnTo>
                    <a:pt x="708869" y="106754"/>
                  </a:lnTo>
                  <a:close/>
                </a:path>
                <a:path w="2450465" h="556260">
                  <a:moveTo>
                    <a:pt x="752383" y="106754"/>
                  </a:moveTo>
                  <a:lnTo>
                    <a:pt x="745749" y="106754"/>
                  </a:lnTo>
                  <a:lnTo>
                    <a:pt x="743502" y="105906"/>
                  </a:lnTo>
                  <a:lnTo>
                    <a:pt x="741683" y="104027"/>
                  </a:lnTo>
                  <a:lnTo>
                    <a:pt x="736119" y="98389"/>
                  </a:lnTo>
                  <a:lnTo>
                    <a:pt x="740006" y="88550"/>
                  </a:lnTo>
                  <a:lnTo>
                    <a:pt x="752775" y="88550"/>
                  </a:lnTo>
                  <a:lnTo>
                    <a:pt x="756663" y="92604"/>
                  </a:lnTo>
                  <a:lnTo>
                    <a:pt x="756663" y="103143"/>
                  </a:lnTo>
                  <a:lnTo>
                    <a:pt x="752383" y="106754"/>
                  </a:lnTo>
                  <a:close/>
                </a:path>
                <a:path w="2450465" h="556260">
                  <a:moveTo>
                    <a:pt x="795933" y="106754"/>
                  </a:moveTo>
                  <a:lnTo>
                    <a:pt x="789228" y="106754"/>
                  </a:lnTo>
                  <a:lnTo>
                    <a:pt x="786980" y="105906"/>
                  </a:lnTo>
                  <a:lnTo>
                    <a:pt x="779705" y="98389"/>
                  </a:lnTo>
                  <a:lnTo>
                    <a:pt x="783628" y="88550"/>
                  </a:lnTo>
                  <a:lnTo>
                    <a:pt x="796254" y="88550"/>
                  </a:lnTo>
                  <a:lnTo>
                    <a:pt x="800249" y="92604"/>
                  </a:lnTo>
                  <a:lnTo>
                    <a:pt x="800249" y="103143"/>
                  </a:lnTo>
                  <a:lnTo>
                    <a:pt x="795933" y="106754"/>
                  </a:lnTo>
                  <a:close/>
                </a:path>
                <a:path w="2450465" h="556260">
                  <a:moveTo>
                    <a:pt x="839412" y="106754"/>
                  </a:moveTo>
                  <a:lnTo>
                    <a:pt x="832706" y="106754"/>
                  </a:lnTo>
                  <a:lnTo>
                    <a:pt x="830459" y="105906"/>
                  </a:lnTo>
                  <a:lnTo>
                    <a:pt x="823183" y="98389"/>
                  </a:lnTo>
                  <a:lnTo>
                    <a:pt x="827107" y="88550"/>
                  </a:lnTo>
                  <a:lnTo>
                    <a:pt x="839733" y="88550"/>
                  </a:lnTo>
                  <a:lnTo>
                    <a:pt x="843763" y="92604"/>
                  </a:lnTo>
                  <a:lnTo>
                    <a:pt x="843763" y="103143"/>
                  </a:lnTo>
                  <a:lnTo>
                    <a:pt x="839412" y="106754"/>
                  </a:lnTo>
                  <a:close/>
                </a:path>
                <a:path w="2450465" h="556260">
                  <a:moveTo>
                    <a:pt x="882890" y="106754"/>
                  </a:moveTo>
                  <a:lnTo>
                    <a:pt x="876185" y="106754"/>
                  </a:lnTo>
                  <a:lnTo>
                    <a:pt x="873938" y="105906"/>
                  </a:lnTo>
                  <a:lnTo>
                    <a:pt x="872155" y="104027"/>
                  </a:lnTo>
                  <a:lnTo>
                    <a:pt x="866662" y="98389"/>
                  </a:lnTo>
                  <a:lnTo>
                    <a:pt x="870585" y="88550"/>
                  </a:lnTo>
                  <a:lnTo>
                    <a:pt x="883319" y="88550"/>
                  </a:lnTo>
                  <a:lnTo>
                    <a:pt x="887242" y="92604"/>
                  </a:lnTo>
                  <a:lnTo>
                    <a:pt x="887242" y="103143"/>
                  </a:lnTo>
                  <a:lnTo>
                    <a:pt x="882890" y="106754"/>
                  </a:lnTo>
                  <a:close/>
                </a:path>
                <a:path w="2450465" h="556260">
                  <a:moveTo>
                    <a:pt x="926370" y="106754"/>
                  </a:moveTo>
                  <a:lnTo>
                    <a:pt x="919735" y="106754"/>
                  </a:lnTo>
                  <a:lnTo>
                    <a:pt x="917523" y="105906"/>
                  </a:lnTo>
                  <a:lnTo>
                    <a:pt x="915740" y="104027"/>
                  </a:lnTo>
                  <a:lnTo>
                    <a:pt x="910140" y="98389"/>
                  </a:lnTo>
                  <a:lnTo>
                    <a:pt x="914064" y="88550"/>
                  </a:lnTo>
                  <a:lnTo>
                    <a:pt x="926797" y="88550"/>
                  </a:lnTo>
                  <a:lnTo>
                    <a:pt x="930721" y="92604"/>
                  </a:lnTo>
                  <a:lnTo>
                    <a:pt x="930721" y="103143"/>
                  </a:lnTo>
                  <a:lnTo>
                    <a:pt x="926370" y="106754"/>
                  </a:lnTo>
                  <a:close/>
                </a:path>
                <a:path w="2450465" h="556260">
                  <a:moveTo>
                    <a:pt x="969847" y="106754"/>
                  </a:moveTo>
                  <a:lnTo>
                    <a:pt x="963214" y="106754"/>
                  </a:lnTo>
                  <a:lnTo>
                    <a:pt x="961002" y="105906"/>
                  </a:lnTo>
                  <a:lnTo>
                    <a:pt x="959219" y="104027"/>
                  </a:lnTo>
                  <a:lnTo>
                    <a:pt x="953620" y="98389"/>
                  </a:lnTo>
                  <a:lnTo>
                    <a:pt x="957543" y="88550"/>
                  </a:lnTo>
                  <a:lnTo>
                    <a:pt x="970276" y="88550"/>
                  </a:lnTo>
                  <a:lnTo>
                    <a:pt x="974199" y="92604"/>
                  </a:lnTo>
                  <a:lnTo>
                    <a:pt x="974199" y="103143"/>
                  </a:lnTo>
                  <a:lnTo>
                    <a:pt x="969847" y="106754"/>
                  </a:lnTo>
                  <a:close/>
                </a:path>
                <a:path w="2450465" h="556260">
                  <a:moveTo>
                    <a:pt x="1013326" y="106754"/>
                  </a:moveTo>
                  <a:lnTo>
                    <a:pt x="1006692" y="106754"/>
                  </a:lnTo>
                  <a:lnTo>
                    <a:pt x="1004481" y="105906"/>
                  </a:lnTo>
                  <a:lnTo>
                    <a:pt x="1002697" y="104027"/>
                  </a:lnTo>
                  <a:lnTo>
                    <a:pt x="997097" y="98389"/>
                  </a:lnTo>
                  <a:lnTo>
                    <a:pt x="1001021" y="88550"/>
                  </a:lnTo>
                  <a:lnTo>
                    <a:pt x="1013755" y="88550"/>
                  </a:lnTo>
                  <a:lnTo>
                    <a:pt x="1017678" y="92604"/>
                  </a:lnTo>
                  <a:lnTo>
                    <a:pt x="1017678" y="103143"/>
                  </a:lnTo>
                  <a:lnTo>
                    <a:pt x="1013326" y="106754"/>
                  </a:lnTo>
                  <a:close/>
                </a:path>
                <a:path w="2450465" h="556260">
                  <a:moveTo>
                    <a:pt x="1056876" y="106754"/>
                  </a:moveTo>
                  <a:lnTo>
                    <a:pt x="1050207" y="106754"/>
                  </a:lnTo>
                  <a:lnTo>
                    <a:pt x="1047995" y="105906"/>
                  </a:lnTo>
                  <a:lnTo>
                    <a:pt x="1046176" y="104027"/>
                  </a:lnTo>
                  <a:lnTo>
                    <a:pt x="1040576" y="98389"/>
                  </a:lnTo>
                  <a:lnTo>
                    <a:pt x="1044500" y="88550"/>
                  </a:lnTo>
                  <a:lnTo>
                    <a:pt x="1057233" y="88550"/>
                  </a:lnTo>
                  <a:lnTo>
                    <a:pt x="1061157" y="92604"/>
                  </a:lnTo>
                  <a:lnTo>
                    <a:pt x="1061157" y="103143"/>
                  </a:lnTo>
                  <a:lnTo>
                    <a:pt x="1056876" y="106754"/>
                  </a:lnTo>
                  <a:close/>
                </a:path>
                <a:path w="2450465" h="556260">
                  <a:moveTo>
                    <a:pt x="1100426" y="106754"/>
                  </a:moveTo>
                  <a:lnTo>
                    <a:pt x="1093685" y="106754"/>
                  </a:lnTo>
                  <a:lnTo>
                    <a:pt x="1091474" y="105906"/>
                  </a:lnTo>
                  <a:lnTo>
                    <a:pt x="1084162" y="98389"/>
                  </a:lnTo>
                  <a:lnTo>
                    <a:pt x="1088086" y="88550"/>
                  </a:lnTo>
                  <a:lnTo>
                    <a:pt x="1100712" y="88550"/>
                  </a:lnTo>
                  <a:lnTo>
                    <a:pt x="1104742" y="92604"/>
                  </a:lnTo>
                  <a:lnTo>
                    <a:pt x="1104742" y="103143"/>
                  </a:lnTo>
                  <a:lnTo>
                    <a:pt x="1100426" y="106754"/>
                  </a:lnTo>
                  <a:close/>
                </a:path>
                <a:path w="2450465" h="556260">
                  <a:moveTo>
                    <a:pt x="1143905" y="106754"/>
                  </a:moveTo>
                  <a:lnTo>
                    <a:pt x="1137164" y="106754"/>
                  </a:lnTo>
                  <a:lnTo>
                    <a:pt x="1134953" y="105906"/>
                  </a:lnTo>
                  <a:lnTo>
                    <a:pt x="1127640" y="98389"/>
                  </a:lnTo>
                  <a:lnTo>
                    <a:pt x="1131564" y="88550"/>
                  </a:lnTo>
                  <a:lnTo>
                    <a:pt x="1144190" y="88550"/>
                  </a:lnTo>
                  <a:lnTo>
                    <a:pt x="1148221" y="92604"/>
                  </a:lnTo>
                  <a:lnTo>
                    <a:pt x="1148221" y="103143"/>
                  </a:lnTo>
                  <a:lnTo>
                    <a:pt x="1143905" y="106754"/>
                  </a:lnTo>
                  <a:close/>
                </a:path>
                <a:path w="2450465" h="556260">
                  <a:moveTo>
                    <a:pt x="1187384" y="106754"/>
                  </a:moveTo>
                  <a:lnTo>
                    <a:pt x="1180679" y="106754"/>
                  </a:lnTo>
                  <a:lnTo>
                    <a:pt x="1178431" y="105906"/>
                  </a:lnTo>
                  <a:lnTo>
                    <a:pt x="1171120" y="98389"/>
                  </a:lnTo>
                  <a:lnTo>
                    <a:pt x="1175043" y="88550"/>
                  </a:lnTo>
                  <a:lnTo>
                    <a:pt x="1187776" y="88550"/>
                  </a:lnTo>
                  <a:lnTo>
                    <a:pt x="1191700" y="92604"/>
                  </a:lnTo>
                  <a:lnTo>
                    <a:pt x="1191700" y="103143"/>
                  </a:lnTo>
                  <a:lnTo>
                    <a:pt x="1187384" y="106754"/>
                  </a:lnTo>
                  <a:close/>
                </a:path>
                <a:path w="2450465" h="556260">
                  <a:moveTo>
                    <a:pt x="1230862" y="106754"/>
                  </a:moveTo>
                  <a:lnTo>
                    <a:pt x="1224193" y="106754"/>
                  </a:lnTo>
                  <a:lnTo>
                    <a:pt x="1221981" y="105906"/>
                  </a:lnTo>
                  <a:lnTo>
                    <a:pt x="1220198" y="104027"/>
                  </a:lnTo>
                  <a:lnTo>
                    <a:pt x="1214634" y="98389"/>
                  </a:lnTo>
                  <a:lnTo>
                    <a:pt x="1218522" y="88550"/>
                  </a:lnTo>
                  <a:lnTo>
                    <a:pt x="1231255" y="88550"/>
                  </a:lnTo>
                  <a:lnTo>
                    <a:pt x="1235179" y="92604"/>
                  </a:lnTo>
                  <a:lnTo>
                    <a:pt x="1235179" y="103143"/>
                  </a:lnTo>
                  <a:lnTo>
                    <a:pt x="1230862" y="106754"/>
                  </a:lnTo>
                  <a:close/>
                </a:path>
                <a:path w="2450465" h="556260">
                  <a:moveTo>
                    <a:pt x="1274341" y="106754"/>
                  </a:moveTo>
                  <a:lnTo>
                    <a:pt x="1267672" y="106754"/>
                  </a:lnTo>
                  <a:lnTo>
                    <a:pt x="1265460" y="105906"/>
                  </a:lnTo>
                  <a:lnTo>
                    <a:pt x="1263676" y="104027"/>
                  </a:lnTo>
                  <a:lnTo>
                    <a:pt x="1258112" y="98389"/>
                  </a:lnTo>
                  <a:lnTo>
                    <a:pt x="1262001" y="88550"/>
                  </a:lnTo>
                  <a:lnTo>
                    <a:pt x="1274770" y="88550"/>
                  </a:lnTo>
                  <a:lnTo>
                    <a:pt x="1278657" y="92604"/>
                  </a:lnTo>
                  <a:lnTo>
                    <a:pt x="1278657" y="103143"/>
                  </a:lnTo>
                  <a:lnTo>
                    <a:pt x="1274341" y="106754"/>
                  </a:lnTo>
                  <a:close/>
                </a:path>
                <a:path w="2450465" h="556260">
                  <a:moveTo>
                    <a:pt x="1317820" y="106754"/>
                  </a:moveTo>
                  <a:lnTo>
                    <a:pt x="1311150" y="106754"/>
                  </a:lnTo>
                  <a:lnTo>
                    <a:pt x="1308939" y="105906"/>
                  </a:lnTo>
                  <a:lnTo>
                    <a:pt x="1307155" y="104027"/>
                  </a:lnTo>
                  <a:lnTo>
                    <a:pt x="1301591" y="98389"/>
                  </a:lnTo>
                  <a:lnTo>
                    <a:pt x="1305479" y="88550"/>
                  </a:lnTo>
                  <a:lnTo>
                    <a:pt x="1318248" y="88550"/>
                  </a:lnTo>
                  <a:lnTo>
                    <a:pt x="1322136" y="92604"/>
                  </a:lnTo>
                  <a:lnTo>
                    <a:pt x="1322136" y="103143"/>
                  </a:lnTo>
                  <a:lnTo>
                    <a:pt x="1317820" y="106754"/>
                  </a:lnTo>
                  <a:close/>
                </a:path>
                <a:path w="2450465" h="556260">
                  <a:moveTo>
                    <a:pt x="1361334" y="106754"/>
                  </a:moveTo>
                  <a:lnTo>
                    <a:pt x="1354700" y="106754"/>
                  </a:lnTo>
                  <a:lnTo>
                    <a:pt x="1352453" y="105906"/>
                  </a:lnTo>
                  <a:lnTo>
                    <a:pt x="1350634" y="104027"/>
                  </a:lnTo>
                  <a:lnTo>
                    <a:pt x="1345070" y="98389"/>
                  </a:lnTo>
                  <a:lnTo>
                    <a:pt x="1349065" y="88550"/>
                  </a:lnTo>
                  <a:lnTo>
                    <a:pt x="1361726" y="88550"/>
                  </a:lnTo>
                  <a:lnTo>
                    <a:pt x="1365615" y="92604"/>
                  </a:lnTo>
                  <a:lnTo>
                    <a:pt x="1365615" y="103143"/>
                  </a:lnTo>
                  <a:lnTo>
                    <a:pt x="1361334" y="106754"/>
                  </a:lnTo>
                  <a:close/>
                </a:path>
                <a:path w="2450465" h="556260">
                  <a:moveTo>
                    <a:pt x="1404884" y="106754"/>
                  </a:moveTo>
                  <a:lnTo>
                    <a:pt x="1398179" y="106754"/>
                  </a:lnTo>
                  <a:lnTo>
                    <a:pt x="1395932" y="105906"/>
                  </a:lnTo>
                  <a:lnTo>
                    <a:pt x="1388655" y="98389"/>
                  </a:lnTo>
                  <a:lnTo>
                    <a:pt x="1392579" y="88550"/>
                  </a:lnTo>
                  <a:lnTo>
                    <a:pt x="1405205" y="88550"/>
                  </a:lnTo>
                  <a:lnTo>
                    <a:pt x="1409200" y="92604"/>
                  </a:lnTo>
                  <a:lnTo>
                    <a:pt x="1409200" y="103143"/>
                  </a:lnTo>
                  <a:lnTo>
                    <a:pt x="1404884" y="106754"/>
                  </a:lnTo>
                  <a:close/>
                </a:path>
                <a:path w="2450465" h="556260">
                  <a:moveTo>
                    <a:pt x="1448363" y="106754"/>
                  </a:moveTo>
                  <a:lnTo>
                    <a:pt x="1441658" y="106754"/>
                  </a:lnTo>
                  <a:lnTo>
                    <a:pt x="1439411" y="105906"/>
                  </a:lnTo>
                  <a:lnTo>
                    <a:pt x="1432134" y="98389"/>
                  </a:lnTo>
                  <a:lnTo>
                    <a:pt x="1436058" y="88550"/>
                  </a:lnTo>
                  <a:lnTo>
                    <a:pt x="1448684" y="88550"/>
                  </a:lnTo>
                  <a:lnTo>
                    <a:pt x="1452715" y="92604"/>
                  </a:lnTo>
                  <a:lnTo>
                    <a:pt x="1452715" y="103143"/>
                  </a:lnTo>
                  <a:lnTo>
                    <a:pt x="1448363" y="106754"/>
                  </a:lnTo>
                  <a:close/>
                </a:path>
                <a:path w="2450465" h="556260">
                  <a:moveTo>
                    <a:pt x="1491842" y="106754"/>
                  </a:moveTo>
                  <a:lnTo>
                    <a:pt x="1485137" y="106754"/>
                  </a:lnTo>
                  <a:lnTo>
                    <a:pt x="1482889" y="105906"/>
                  </a:lnTo>
                  <a:lnTo>
                    <a:pt x="1481106" y="104027"/>
                  </a:lnTo>
                  <a:lnTo>
                    <a:pt x="1475613" y="98389"/>
                  </a:lnTo>
                  <a:lnTo>
                    <a:pt x="1479537" y="88550"/>
                  </a:lnTo>
                  <a:lnTo>
                    <a:pt x="1492270" y="88550"/>
                  </a:lnTo>
                  <a:lnTo>
                    <a:pt x="1496193" y="92604"/>
                  </a:lnTo>
                  <a:lnTo>
                    <a:pt x="1496193" y="103143"/>
                  </a:lnTo>
                  <a:lnTo>
                    <a:pt x="1491842" y="106754"/>
                  </a:lnTo>
                  <a:close/>
                </a:path>
                <a:path w="2450465" h="556260">
                  <a:moveTo>
                    <a:pt x="1535320" y="106754"/>
                  </a:moveTo>
                  <a:lnTo>
                    <a:pt x="1528687" y="106754"/>
                  </a:lnTo>
                  <a:lnTo>
                    <a:pt x="1526475" y="105906"/>
                  </a:lnTo>
                  <a:lnTo>
                    <a:pt x="1524691" y="104027"/>
                  </a:lnTo>
                  <a:lnTo>
                    <a:pt x="1519092" y="98389"/>
                  </a:lnTo>
                  <a:lnTo>
                    <a:pt x="1523015" y="88550"/>
                  </a:lnTo>
                  <a:lnTo>
                    <a:pt x="1535748" y="88550"/>
                  </a:lnTo>
                  <a:lnTo>
                    <a:pt x="1539672" y="92604"/>
                  </a:lnTo>
                  <a:lnTo>
                    <a:pt x="1539672" y="103143"/>
                  </a:lnTo>
                  <a:lnTo>
                    <a:pt x="1535320" y="106754"/>
                  </a:lnTo>
                  <a:close/>
                </a:path>
                <a:path w="2450465" h="556260">
                  <a:moveTo>
                    <a:pt x="1578799" y="106754"/>
                  </a:moveTo>
                  <a:lnTo>
                    <a:pt x="1572165" y="106754"/>
                  </a:lnTo>
                  <a:lnTo>
                    <a:pt x="1569954" y="105906"/>
                  </a:lnTo>
                  <a:lnTo>
                    <a:pt x="1568170" y="104027"/>
                  </a:lnTo>
                  <a:lnTo>
                    <a:pt x="1562570" y="98389"/>
                  </a:lnTo>
                  <a:lnTo>
                    <a:pt x="1566494" y="88550"/>
                  </a:lnTo>
                  <a:lnTo>
                    <a:pt x="1579227" y="88550"/>
                  </a:lnTo>
                  <a:lnTo>
                    <a:pt x="1583151" y="92604"/>
                  </a:lnTo>
                  <a:lnTo>
                    <a:pt x="1583151" y="103143"/>
                  </a:lnTo>
                  <a:lnTo>
                    <a:pt x="1578799" y="106754"/>
                  </a:lnTo>
                  <a:close/>
                </a:path>
                <a:path w="2450465" h="556260">
                  <a:moveTo>
                    <a:pt x="1622278" y="106754"/>
                  </a:moveTo>
                  <a:lnTo>
                    <a:pt x="1615644" y="106754"/>
                  </a:lnTo>
                  <a:lnTo>
                    <a:pt x="1613432" y="105906"/>
                  </a:lnTo>
                  <a:lnTo>
                    <a:pt x="1611649" y="104027"/>
                  </a:lnTo>
                  <a:lnTo>
                    <a:pt x="1606049" y="98389"/>
                  </a:lnTo>
                  <a:lnTo>
                    <a:pt x="1609972" y="88550"/>
                  </a:lnTo>
                  <a:lnTo>
                    <a:pt x="1622706" y="88550"/>
                  </a:lnTo>
                  <a:lnTo>
                    <a:pt x="1626630" y="92604"/>
                  </a:lnTo>
                  <a:lnTo>
                    <a:pt x="1626630" y="103143"/>
                  </a:lnTo>
                  <a:lnTo>
                    <a:pt x="1622278" y="106754"/>
                  </a:lnTo>
                  <a:close/>
                </a:path>
                <a:path w="2450465" h="556260">
                  <a:moveTo>
                    <a:pt x="1665828" y="106754"/>
                  </a:moveTo>
                  <a:lnTo>
                    <a:pt x="1659158" y="106754"/>
                  </a:lnTo>
                  <a:lnTo>
                    <a:pt x="1656947" y="105906"/>
                  </a:lnTo>
                  <a:lnTo>
                    <a:pt x="1655127" y="104027"/>
                  </a:lnTo>
                  <a:lnTo>
                    <a:pt x="1649528" y="98389"/>
                  </a:lnTo>
                  <a:lnTo>
                    <a:pt x="1653558" y="88550"/>
                  </a:lnTo>
                  <a:lnTo>
                    <a:pt x="1666184" y="88550"/>
                  </a:lnTo>
                  <a:lnTo>
                    <a:pt x="1670108" y="92604"/>
                  </a:lnTo>
                  <a:lnTo>
                    <a:pt x="1670108" y="103143"/>
                  </a:lnTo>
                  <a:lnTo>
                    <a:pt x="1665828" y="106754"/>
                  </a:lnTo>
                  <a:close/>
                </a:path>
                <a:path w="2450465" h="556260">
                  <a:moveTo>
                    <a:pt x="1709378" y="106754"/>
                  </a:moveTo>
                  <a:lnTo>
                    <a:pt x="1702637" y="106754"/>
                  </a:lnTo>
                  <a:lnTo>
                    <a:pt x="1700425" y="105906"/>
                  </a:lnTo>
                  <a:lnTo>
                    <a:pt x="1693113" y="98389"/>
                  </a:lnTo>
                  <a:lnTo>
                    <a:pt x="1697037" y="88550"/>
                  </a:lnTo>
                  <a:lnTo>
                    <a:pt x="1709663" y="88550"/>
                  </a:lnTo>
                  <a:lnTo>
                    <a:pt x="1713694" y="92604"/>
                  </a:lnTo>
                  <a:lnTo>
                    <a:pt x="1713694" y="103143"/>
                  </a:lnTo>
                  <a:lnTo>
                    <a:pt x="1709378" y="106754"/>
                  </a:lnTo>
                  <a:close/>
                </a:path>
                <a:path w="2450465" h="556260">
                  <a:moveTo>
                    <a:pt x="1752856" y="106754"/>
                  </a:moveTo>
                  <a:lnTo>
                    <a:pt x="1746115" y="106754"/>
                  </a:lnTo>
                  <a:lnTo>
                    <a:pt x="1743904" y="105906"/>
                  </a:lnTo>
                  <a:lnTo>
                    <a:pt x="1736592" y="98389"/>
                  </a:lnTo>
                  <a:lnTo>
                    <a:pt x="1740515" y="88550"/>
                  </a:lnTo>
                  <a:lnTo>
                    <a:pt x="1753142" y="88550"/>
                  </a:lnTo>
                  <a:lnTo>
                    <a:pt x="1757172" y="92604"/>
                  </a:lnTo>
                  <a:lnTo>
                    <a:pt x="1757172" y="103143"/>
                  </a:lnTo>
                  <a:lnTo>
                    <a:pt x="1752856" y="106754"/>
                  </a:lnTo>
                  <a:close/>
                </a:path>
                <a:path w="2450465" h="556260">
                  <a:moveTo>
                    <a:pt x="1796335" y="106754"/>
                  </a:moveTo>
                  <a:lnTo>
                    <a:pt x="1789630" y="106754"/>
                  </a:lnTo>
                  <a:lnTo>
                    <a:pt x="1787383" y="105906"/>
                  </a:lnTo>
                  <a:lnTo>
                    <a:pt x="1780071" y="98389"/>
                  </a:lnTo>
                  <a:lnTo>
                    <a:pt x="1783995" y="88550"/>
                  </a:lnTo>
                  <a:lnTo>
                    <a:pt x="1796727" y="88550"/>
                  </a:lnTo>
                  <a:lnTo>
                    <a:pt x="1800651" y="92604"/>
                  </a:lnTo>
                  <a:lnTo>
                    <a:pt x="1800651" y="103143"/>
                  </a:lnTo>
                  <a:lnTo>
                    <a:pt x="1796335" y="106754"/>
                  </a:lnTo>
                  <a:close/>
                </a:path>
                <a:path w="2450465" h="556260">
                  <a:moveTo>
                    <a:pt x="1839814" y="106754"/>
                  </a:moveTo>
                  <a:lnTo>
                    <a:pt x="1833145" y="106754"/>
                  </a:lnTo>
                  <a:lnTo>
                    <a:pt x="1830933" y="105906"/>
                  </a:lnTo>
                  <a:lnTo>
                    <a:pt x="1829149" y="104027"/>
                  </a:lnTo>
                  <a:lnTo>
                    <a:pt x="1823585" y="98389"/>
                  </a:lnTo>
                  <a:lnTo>
                    <a:pt x="1827472" y="88550"/>
                  </a:lnTo>
                  <a:lnTo>
                    <a:pt x="1840206" y="88550"/>
                  </a:lnTo>
                  <a:lnTo>
                    <a:pt x="1844130" y="92604"/>
                  </a:lnTo>
                  <a:lnTo>
                    <a:pt x="1844130" y="103143"/>
                  </a:lnTo>
                  <a:lnTo>
                    <a:pt x="1839814" y="106754"/>
                  </a:lnTo>
                  <a:close/>
                </a:path>
                <a:path w="2450465" h="556260">
                  <a:moveTo>
                    <a:pt x="1883293" y="106754"/>
                  </a:moveTo>
                  <a:lnTo>
                    <a:pt x="1876622" y="106754"/>
                  </a:lnTo>
                  <a:lnTo>
                    <a:pt x="1874412" y="105906"/>
                  </a:lnTo>
                  <a:lnTo>
                    <a:pt x="1872628" y="104027"/>
                  </a:lnTo>
                  <a:lnTo>
                    <a:pt x="1867064" y="98389"/>
                  </a:lnTo>
                  <a:lnTo>
                    <a:pt x="1870951" y="88550"/>
                  </a:lnTo>
                  <a:lnTo>
                    <a:pt x="1883685" y="88550"/>
                  </a:lnTo>
                  <a:lnTo>
                    <a:pt x="1887608" y="92604"/>
                  </a:lnTo>
                  <a:lnTo>
                    <a:pt x="1887608" y="103143"/>
                  </a:lnTo>
                  <a:lnTo>
                    <a:pt x="1883293" y="106754"/>
                  </a:lnTo>
                  <a:close/>
                </a:path>
                <a:path w="2450465" h="556260">
                  <a:moveTo>
                    <a:pt x="1926771" y="106754"/>
                  </a:moveTo>
                  <a:lnTo>
                    <a:pt x="1920101" y="106754"/>
                  </a:lnTo>
                  <a:lnTo>
                    <a:pt x="1917890" y="105906"/>
                  </a:lnTo>
                  <a:lnTo>
                    <a:pt x="1916107" y="104027"/>
                  </a:lnTo>
                  <a:lnTo>
                    <a:pt x="1910543" y="98389"/>
                  </a:lnTo>
                  <a:lnTo>
                    <a:pt x="1914430" y="88550"/>
                  </a:lnTo>
                  <a:lnTo>
                    <a:pt x="1927199" y="88550"/>
                  </a:lnTo>
                  <a:lnTo>
                    <a:pt x="1931087" y="92604"/>
                  </a:lnTo>
                  <a:lnTo>
                    <a:pt x="1931087" y="103143"/>
                  </a:lnTo>
                  <a:lnTo>
                    <a:pt x="1926771" y="106754"/>
                  </a:lnTo>
                  <a:close/>
                </a:path>
                <a:path w="2450465" h="556260">
                  <a:moveTo>
                    <a:pt x="1970286" y="106754"/>
                  </a:moveTo>
                  <a:lnTo>
                    <a:pt x="1963651" y="106754"/>
                  </a:lnTo>
                  <a:lnTo>
                    <a:pt x="1961405" y="105906"/>
                  </a:lnTo>
                  <a:lnTo>
                    <a:pt x="1959585" y="104027"/>
                  </a:lnTo>
                  <a:lnTo>
                    <a:pt x="1954021" y="98389"/>
                  </a:lnTo>
                  <a:lnTo>
                    <a:pt x="1958016" y="88550"/>
                  </a:lnTo>
                  <a:lnTo>
                    <a:pt x="1970678" y="88550"/>
                  </a:lnTo>
                  <a:lnTo>
                    <a:pt x="1974565" y="92604"/>
                  </a:lnTo>
                  <a:lnTo>
                    <a:pt x="1974565" y="103143"/>
                  </a:lnTo>
                  <a:lnTo>
                    <a:pt x="1970286" y="106754"/>
                  </a:lnTo>
                  <a:close/>
                </a:path>
                <a:path w="2450465" h="556260">
                  <a:moveTo>
                    <a:pt x="2013836" y="106754"/>
                  </a:moveTo>
                  <a:lnTo>
                    <a:pt x="2007130" y="106754"/>
                  </a:lnTo>
                  <a:lnTo>
                    <a:pt x="2004883" y="105906"/>
                  </a:lnTo>
                  <a:lnTo>
                    <a:pt x="1997607" y="98389"/>
                  </a:lnTo>
                  <a:lnTo>
                    <a:pt x="2001530" y="88550"/>
                  </a:lnTo>
                  <a:lnTo>
                    <a:pt x="2014157" y="88550"/>
                  </a:lnTo>
                  <a:lnTo>
                    <a:pt x="2018045" y="92604"/>
                  </a:lnTo>
                  <a:lnTo>
                    <a:pt x="2018151" y="103143"/>
                  </a:lnTo>
                  <a:lnTo>
                    <a:pt x="2013836" y="106754"/>
                  </a:lnTo>
                  <a:close/>
                </a:path>
                <a:path w="2450465" h="556260">
                  <a:moveTo>
                    <a:pt x="2057314" y="106754"/>
                  </a:moveTo>
                  <a:lnTo>
                    <a:pt x="2050608" y="106754"/>
                  </a:lnTo>
                  <a:lnTo>
                    <a:pt x="2048362" y="105906"/>
                  </a:lnTo>
                  <a:lnTo>
                    <a:pt x="2041086" y="98389"/>
                  </a:lnTo>
                  <a:lnTo>
                    <a:pt x="2045009" y="88550"/>
                  </a:lnTo>
                  <a:lnTo>
                    <a:pt x="2057635" y="88550"/>
                  </a:lnTo>
                  <a:lnTo>
                    <a:pt x="2061665" y="92604"/>
                  </a:lnTo>
                  <a:lnTo>
                    <a:pt x="2061665" y="103143"/>
                  </a:lnTo>
                  <a:lnTo>
                    <a:pt x="2057314" y="106754"/>
                  </a:lnTo>
                  <a:close/>
                </a:path>
                <a:path w="2450465" h="556260">
                  <a:moveTo>
                    <a:pt x="2100793" y="106754"/>
                  </a:moveTo>
                  <a:lnTo>
                    <a:pt x="2094087" y="106754"/>
                  </a:lnTo>
                  <a:lnTo>
                    <a:pt x="2091840" y="105906"/>
                  </a:lnTo>
                  <a:lnTo>
                    <a:pt x="2090057" y="104027"/>
                  </a:lnTo>
                  <a:lnTo>
                    <a:pt x="2084564" y="98389"/>
                  </a:lnTo>
                  <a:lnTo>
                    <a:pt x="2088487" y="88550"/>
                  </a:lnTo>
                  <a:lnTo>
                    <a:pt x="2101221" y="88550"/>
                  </a:lnTo>
                  <a:lnTo>
                    <a:pt x="2105145" y="92604"/>
                  </a:lnTo>
                  <a:lnTo>
                    <a:pt x="2105145" y="103143"/>
                  </a:lnTo>
                  <a:lnTo>
                    <a:pt x="2100793" y="106754"/>
                  </a:lnTo>
                  <a:close/>
                </a:path>
                <a:path w="2450465" h="556260">
                  <a:moveTo>
                    <a:pt x="2144272" y="106754"/>
                  </a:moveTo>
                  <a:lnTo>
                    <a:pt x="2137637" y="106754"/>
                  </a:lnTo>
                  <a:lnTo>
                    <a:pt x="2135426" y="105906"/>
                  </a:lnTo>
                  <a:lnTo>
                    <a:pt x="2133643" y="104027"/>
                  </a:lnTo>
                  <a:lnTo>
                    <a:pt x="2128043" y="98389"/>
                  </a:lnTo>
                  <a:lnTo>
                    <a:pt x="2131966" y="88550"/>
                  </a:lnTo>
                  <a:lnTo>
                    <a:pt x="2144700" y="88550"/>
                  </a:lnTo>
                  <a:lnTo>
                    <a:pt x="2148623" y="92604"/>
                  </a:lnTo>
                  <a:lnTo>
                    <a:pt x="2148623" y="103143"/>
                  </a:lnTo>
                  <a:lnTo>
                    <a:pt x="2144272" y="106754"/>
                  </a:lnTo>
                  <a:close/>
                </a:path>
                <a:path w="2450465" h="556260">
                  <a:moveTo>
                    <a:pt x="2187751" y="106754"/>
                  </a:moveTo>
                  <a:lnTo>
                    <a:pt x="2181116" y="106754"/>
                  </a:lnTo>
                  <a:lnTo>
                    <a:pt x="2178905" y="105906"/>
                  </a:lnTo>
                  <a:lnTo>
                    <a:pt x="2177122" y="104027"/>
                  </a:lnTo>
                  <a:lnTo>
                    <a:pt x="2171522" y="98389"/>
                  </a:lnTo>
                  <a:lnTo>
                    <a:pt x="2175445" y="88550"/>
                  </a:lnTo>
                  <a:lnTo>
                    <a:pt x="2188178" y="88550"/>
                  </a:lnTo>
                  <a:lnTo>
                    <a:pt x="2192101" y="92604"/>
                  </a:lnTo>
                  <a:lnTo>
                    <a:pt x="2192101" y="103143"/>
                  </a:lnTo>
                  <a:lnTo>
                    <a:pt x="2187751" y="106754"/>
                  </a:lnTo>
                  <a:close/>
                </a:path>
                <a:path w="2450465" h="556260">
                  <a:moveTo>
                    <a:pt x="2231301" y="106754"/>
                  </a:moveTo>
                  <a:lnTo>
                    <a:pt x="2224630" y="106754"/>
                  </a:lnTo>
                  <a:lnTo>
                    <a:pt x="2222420" y="105906"/>
                  </a:lnTo>
                  <a:lnTo>
                    <a:pt x="2220600" y="104027"/>
                  </a:lnTo>
                  <a:lnTo>
                    <a:pt x="2215001" y="98389"/>
                  </a:lnTo>
                  <a:lnTo>
                    <a:pt x="2218924" y="88550"/>
                  </a:lnTo>
                  <a:lnTo>
                    <a:pt x="2231657" y="88550"/>
                  </a:lnTo>
                  <a:lnTo>
                    <a:pt x="2235580" y="92604"/>
                  </a:lnTo>
                  <a:lnTo>
                    <a:pt x="2235580" y="103143"/>
                  </a:lnTo>
                  <a:lnTo>
                    <a:pt x="2231301" y="106754"/>
                  </a:lnTo>
                  <a:close/>
                </a:path>
                <a:path w="2450465" h="556260">
                  <a:moveTo>
                    <a:pt x="2274779" y="106754"/>
                  </a:moveTo>
                  <a:lnTo>
                    <a:pt x="2268109" y="106754"/>
                  </a:lnTo>
                  <a:lnTo>
                    <a:pt x="2265897" y="105906"/>
                  </a:lnTo>
                  <a:lnTo>
                    <a:pt x="2264079" y="104027"/>
                  </a:lnTo>
                  <a:lnTo>
                    <a:pt x="2258479" y="98389"/>
                  </a:lnTo>
                  <a:lnTo>
                    <a:pt x="2262509" y="88550"/>
                  </a:lnTo>
                  <a:lnTo>
                    <a:pt x="2275136" y="88550"/>
                  </a:lnTo>
                  <a:lnTo>
                    <a:pt x="2279059" y="92604"/>
                  </a:lnTo>
                  <a:lnTo>
                    <a:pt x="2279059" y="103143"/>
                  </a:lnTo>
                  <a:lnTo>
                    <a:pt x="2274779" y="106754"/>
                  </a:lnTo>
                  <a:close/>
                </a:path>
                <a:path w="2450465" h="556260">
                  <a:moveTo>
                    <a:pt x="2318329" y="106754"/>
                  </a:moveTo>
                  <a:lnTo>
                    <a:pt x="2311588" y="106754"/>
                  </a:lnTo>
                  <a:lnTo>
                    <a:pt x="2309376" y="105906"/>
                  </a:lnTo>
                  <a:lnTo>
                    <a:pt x="2302065" y="98389"/>
                  </a:lnTo>
                  <a:lnTo>
                    <a:pt x="2305988" y="88550"/>
                  </a:lnTo>
                  <a:lnTo>
                    <a:pt x="2318615" y="88550"/>
                  </a:lnTo>
                  <a:lnTo>
                    <a:pt x="2322538" y="92604"/>
                  </a:lnTo>
                  <a:lnTo>
                    <a:pt x="2322645" y="103143"/>
                  </a:lnTo>
                  <a:lnTo>
                    <a:pt x="2318329" y="106754"/>
                  </a:lnTo>
                  <a:close/>
                </a:path>
                <a:path w="2450465" h="556260">
                  <a:moveTo>
                    <a:pt x="2361808" y="106754"/>
                  </a:moveTo>
                  <a:lnTo>
                    <a:pt x="2355066" y="106754"/>
                  </a:lnTo>
                  <a:lnTo>
                    <a:pt x="2352855" y="105906"/>
                  </a:lnTo>
                  <a:lnTo>
                    <a:pt x="2345544" y="98389"/>
                  </a:lnTo>
                  <a:lnTo>
                    <a:pt x="2349467" y="88550"/>
                  </a:lnTo>
                  <a:lnTo>
                    <a:pt x="2362093" y="88550"/>
                  </a:lnTo>
                  <a:lnTo>
                    <a:pt x="2366123" y="92604"/>
                  </a:lnTo>
                  <a:lnTo>
                    <a:pt x="2366123" y="103143"/>
                  </a:lnTo>
                  <a:lnTo>
                    <a:pt x="2361808" y="106754"/>
                  </a:lnTo>
                  <a:close/>
                </a:path>
                <a:path w="2450465" h="556260">
                  <a:moveTo>
                    <a:pt x="2405287" y="106754"/>
                  </a:moveTo>
                  <a:lnTo>
                    <a:pt x="2398581" y="106754"/>
                  </a:lnTo>
                  <a:lnTo>
                    <a:pt x="2396333" y="105906"/>
                  </a:lnTo>
                  <a:lnTo>
                    <a:pt x="2389022" y="98389"/>
                  </a:lnTo>
                  <a:lnTo>
                    <a:pt x="2392945" y="88550"/>
                  </a:lnTo>
                  <a:lnTo>
                    <a:pt x="2405679" y="88550"/>
                  </a:lnTo>
                  <a:lnTo>
                    <a:pt x="2409602" y="92604"/>
                  </a:lnTo>
                  <a:lnTo>
                    <a:pt x="2409602" y="103143"/>
                  </a:lnTo>
                  <a:lnTo>
                    <a:pt x="2405287" y="106754"/>
                  </a:lnTo>
                  <a:close/>
                </a:path>
                <a:path w="2450465" h="556260">
                  <a:moveTo>
                    <a:pt x="2437315" y="148136"/>
                  </a:moveTo>
                  <a:lnTo>
                    <a:pt x="2436103" y="146552"/>
                  </a:lnTo>
                  <a:lnTo>
                    <a:pt x="2435533" y="144562"/>
                  </a:lnTo>
                  <a:lnTo>
                    <a:pt x="2435581" y="139735"/>
                  </a:lnTo>
                  <a:lnTo>
                    <a:pt x="2436638" y="137303"/>
                  </a:lnTo>
                  <a:lnTo>
                    <a:pt x="2438778" y="135571"/>
                  </a:lnTo>
                  <a:lnTo>
                    <a:pt x="2438196" y="139845"/>
                  </a:lnTo>
                  <a:lnTo>
                    <a:pt x="2437315" y="148136"/>
                  </a:lnTo>
                  <a:close/>
                </a:path>
                <a:path w="2450465" h="556260">
                  <a:moveTo>
                    <a:pt x="58187" y="148947"/>
                  </a:moveTo>
                  <a:lnTo>
                    <a:pt x="52373" y="138813"/>
                  </a:lnTo>
                  <a:lnTo>
                    <a:pt x="49590" y="133839"/>
                  </a:lnTo>
                  <a:lnTo>
                    <a:pt x="50375" y="133618"/>
                  </a:lnTo>
                  <a:lnTo>
                    <a:pt x="51160" y="133470"/>
                  </a:lnTo>
                  <a:lnTo>
                    <a:pt x="59756" y="133470"/>
                  </a:lnTo>
                  <a:lnTo>
                    <a:pt x="63679" y="143309"/>
                  </a:lnTo>
                  <a:lnTo>
                    <a:pt x="58187" y="148947"/>
                  </a:lnTo>
                  <a:close/>
                </a:path>
                <a:path w="2450465" h="556260">
                  <a:moveTo>
                    <a:pt x="1970286" y="151674"/>
                  </a:moveTo>
                  <a:lnTo>
                    <a:pt x="1963651" y="151674"/>
                  </a:lnTo>
                  <a:lnTo>
                    <a:pt x="1961405" y="150827"/>
                  </a:lnTo>
                  <a:lnTo>
                    <a:pt x="1959585" y="148947"/>
                  </a:lnTo>
                  <a:lnTo>
                    <a:pt x="1954021" y="143309"/>
                  </a:lnTo>
                  <a:lnTo>
                    <a:pt x="1958016" y="133470"/>
                  </a:lnTo>
                  <a:lnTo>
                    <a:pt x="1970678" y="133470"/>
                  </a:lnTo>
                  <a:lnTo>
                    <a:pt x="1974565" y="137524"/>
                  </a:lnTo>
                  <a:lnTo>
                    <a:pt x="1974565" y="148063"/>
                  </a:lnTo>
                  <a:lnTo>
                    <a:pt x="1970286" y="151674"/>
                  </a:lnTo>
                  <a:close/>
                </a:path>
                <a:path w="2450465" h="556260">
                  <a:moveTo>
                    <a:pt x="2013836" y="151674"/>
                  </a:moveTo>
                  <a:lnTo>
                    <a:pt x="2007130" y="151674"/>
                  </a:lnTo>
                  <a:lnTo>
                    <a:pt x="2004883" y="150827"/>
                  </a:lnTo>
                  <a:lnTo>
                    <a:pt x="1997607" y="143309"/>
                  </a:lnTo>
                  <a:lnTo>
                    <a:pt x="2001530" y="133470"/>
                  </a:lnTo>
                  <a:lnTo>
                    <a:pt x="2014157" y="133470"/>
                  </a:lnTo>
                  <a:lnTo>
                    <a:pt x="2018045" y="137524"/>
                  </a:lnTo>
                  <a:lnTo>
                    <a:pt x="2018151" y="148063"/>
                  </a:lnTo>
                  <a:lnTo>
                    <a:pt x="2013836" y="151674"/>
                  </a:lnTo>
                  <a:close/>
                </a:path>
                <a:path w="2450465" h="556260">
                  <a:moveTo>
                    <a:pt x="2057314" y="151674"/>
                  </a:moveTo>
                  <a:lnTo>
                    <a:pt x="2050608" y="151674"/>
                  </a:lnTo>
                  <a:lnTo>
                    <a:pt x="2048362" y="150827"/>
                  </a:lnTo>
                  <a:lnTo>
                    <a:pt x="2041086" y="143309"/>
                  </a:lnTo>
                  <a:lnTo>
                    <a:pt x="2045009" y="133470"/>
                  </a:lnTo>
                  <a:lnTo>
                    <a:pt x="2057635" y="133470"/>
                  </a:lnTo>
                  <a:lnTo>
                    <a:pt x="2061665" y="137524"/>
                  </a:lnTo>
                  <a:lnTo>
                    <a:pt x="2061665" y="148063"/>
                  </a:lnTo>
                  <a:lnTo>
                    <a:pt x="2057314" y="151674"/>
                  </a:lnTo>
                  <a:close/>
                </a:path>
                <a:path w="2450465" h="556260">
                  <a:moveTo>
                    <a:pt x="2100793" y="151674"/>
                  </a:moveTo>
                  <a:lnTo>
                    <a:pt x="2094087" y="151674"/>
                  </a:lnTo>
                  <a:lnTo>
                    <a:pt x="2091840" y="150827"/>
                  </a:lnTo>
                  <a:lnTo>
                    <a:pt x="2090057" y="148947"/>
                  </a:lnTo>
                  <a:lnTo>
                    <a:pt x="2084564" y="143309"/>
                  </a:lnTo>
                  <a:lnTo>
                    <a:pt x="2088487" y="133470"/>
                  </a:lnTo>
                  <a:lnTo>
                    <a:pt x="2101221" y="133470"/>
                  </a:lnTo>
                  <a:lnTo>
                    <a:pt x="2105145" y="137524"/>
                  </a:lnTo>
                  <a:lnTo>
                    <a:pt x="2105145" y="148063"/>
                  </a:lnTo>
                  <a:lnTo>
                    <a:pt x="2100793" y="151674"/>
                  </a:lnTo>
                  <a:close/>
                </a:path>
                <a:path w="2450465" h="556260">
                  <a:moveTo>
                    <a:pt x="2144272" y="151674"/>
                  </a:moveTo>
                  <a:lnTo>
                    <a:pt x="2137637" y="151674"/>
                  </a:lnTo>
                  <a:lnTo>
                    <a:pt x="2135426" y="150827"/>
                  </a:lnTo>
                  <a:lnTo>
                    <a:pt x="2133643" y="148947"/>
                  </a:lnTo>
                  <a:lnTo>
                    <a:pt x="2128043" y="143309"/>
                  </a:lnTo>
                  <a:lnTo>
                    <a:pt x="2131966" y="133470"/>
                  </a:lnTo>
                  <a:lnTo>
                    <a:pt x="2144700" y="133470"/>
                  </a:lnTo>
                  <a:lnTo>
                    <a:pt x="2148623" y="137524"/>
                  </a:lnTo>
                  <a:lnTo>
                    <a:pt x="2148623" y="148063"/>
                  </a:lnTo>
                  <a:lnTo>
                    <a:pt x="2144272" y="151674"/>
                  </a:lnTo>
                  <a:close/>
                </a:path>
                <a:path w="2450465" h="556260">
                  <a:moveTo>
                    <a:pt x="2187751" y="151674"/>
                  </a:moveTo>
                  <a:lnTo>
                    <a:pt x="2181116" y="151674"/>
                  </a:lnTo>
                  <a:lnTo>
                    <a:pt x="2178905" y="150827"/>
                  </a:lnTo>
                  <a:lnTo>
                    <a:pt x="2177122" y="148947"/>
                  </a:lnTo>
                  <a:lnTo>
                    <a:pt x="2171522" y="143309"/>
                  </a:lnTo>
                  <a:lnTo>
                    <a:pt x="2175445" y="133470"/>
                  </a:lnTo>
                  <a:lnTo>
                    <a:pt x="2188178" y="133470"/>
                  </a:lnTo>
                  <a:lnTo>
                    <a:pt x="2192101" y="137524"/>
                  </a:lnTo>
                  <a:lnTo>
                    <a:pt x="2192101" y="148063"/>
                  </a:lnTo>
                  <a:lnTo>
                    <a:pt x="2187751" y="151674"/>
                  </a:lnTo>
                  <a:close/>
                </a:path>
                <a:path w="2450465" h="556260">
                  <a:moveTo>
                    <a:pt x="2231301" y="151674"/>
                  </a:moveTo>
                  <a:lnTo>
                    <a:pt x="2224630" y="151674"/>
                  </a:lnTo>
                  <a:lnTo>
                    <a:pt x="2222420" y="150827"/>
                  </a:lnTo>
                  <a:lnTo>
                    <a:pt x="2220600" y="148947"/>
                  </a:lnTo>
                  <a:lnTo>
                    <a:pt x="2215001" y="143309"/>
                  </a:lnTo>
                  <a:lnTo>
                    <a:pt x="2218924" y="133470"/>
                  </a:lnTo>
                  <a:lnTo>
                    <a:pt x="2231657" y="133470"/>
                  </a:lnTo>
                  <a:lnTo>
                    <a:pt x="2235580" y="137524"/>
                  </a:lnTo>
                  <a:lnTo>
                    <a:pt x="2235580" y="148063"/>
                  </a:lnTo>
                  <a:lnTo>
                    <a:pt x="2231301" y="151674"/>
                  </a:lnTo>
                  <a:close/>
                </a:path>
                <a:path w="2450465" h="556260">
                  <a:moveTo>
                    <a:pt x="2274779" y="151674"/>
                  </a:moveTo>
                  <a:lnTo>
                    <a:pt x="2268109" y="151674"/>
                  </a:lnTo>
                  <a:lnTo>
                    <a:pt x="2265897" y="150827"/>
                  </a:lnTo>
                  <a:lnTo>
                    <a:pt x="2264079" y="148947"/>
                  </a:lnTo>
                  <a:lnTo>
                    <a:pt x="2258479" y="143309"/>
                  </a:lnTo>
                  <a:lnTo>
                    <a:pt x="2262509" y="133470"/>
                  </a:lnTo>
                  <a:lnTo>
                    <a:pt x="2275136" y="133470"/>
                  </a:lnTo>
                  <a:lnTo>
                    <a:pt x="2279059" y="137524"/>
                  </a:lnTo>
                  <a:lnTo>
                    <a:pt x="2279059" y="148063"/>
                  </a:lnTo>
                  <a:lnTo>
                    <a:pt x="2274779" y="151674"/>
                  </a:lnTo>
                  <a:close/>
                </a:path>
                <a:path w="2450465" h="556260">
                  <a:moveTo>
                    <a:pt x="2318329" y="151674"/>
                  </a:moveTo>
                  <a:lnTo>
                    <a:pt x="2311588" y="151674"/>
                  </a:lnTo>
                  <a:lnTo>
                    <a:pt x="2309376" y="150827"/>
                  </a:lnTo>
                  <a:lnTo>
                    <a:pt x="2302065" y="143309"/>
                  </a:lnTo>
                  <a:lnTo>
                    <a:pt x="2305988" y="133470"/>
                  </a:lnTo>
                  <a:lnTo>
                    <a:pt x="2318615" y="133470"/>
                  </a:lnTo>
                  <a:lnTo>
                    <a:pt x="2322645" y="137524"/>
                  </a:lnTo>
                  <a:lnTo>
                    <a:pt x="2322645" y="148063"/>
                  </a:lnTo>
                  <a:lnTo>
                    <a:pt x="2318329" y="151674"/>
                  </a:lnTo>
                  <a:close/>
                </a:path>
                <a:path w="2450465" h="556260">
                  <a:moveTo>
                    <a:pt x="2361808" y="151674"/>
                  </a:moveTo>
                  <a:lnTo>
                    <a:pt x="2355066" y="151674"/>
                  </a:lnTo>
                  <a:lnTo>
                    <a:pt x="2352855" y="150827"/>
                  </a:lnTo>
                  <a:lnTo>
                    <a:pt x="2345544" y="143309"/>
                  </a:lnTo>
                  <a:lnTo>
                    <a:pt x="2349467" y="133470"/>
                  </a:lnTo>
                  <a:lnTo>
                    <a:pt x="2362093" y="133470"/>
                  </a:lnTo>
                  <a:lnTo>
                    <a:pt x="2366123" y="137524"/>
                  </a:lnTo>
                  <a:lnTo>
                    <a:pt x="2366123" y="148063"/>
                  </a:lnTo>
                  <a:lnTo>
                    <a:pt x="2361808" y="151674"/>
                  </a:lnTo>
                  <a:close/>
                </a:path>
                <a:path w="2450465" h="556260">
                  <a:moveTo>
                    <a:pt x="2405287" y="151674"/>
                  </a:moveTo>
                  <a:lnTo>
                    <a:pt x="2398581" y="151674"/>
                  </a:lnTo>
                  <a:lnTo>
                    <a:pt x="2396333" y="150827"/>
                  </a:lnTo>
                  <a:lnTo>
                    <a:pt x="2389022" y="143309"/>
                  </a:lnTo>
                  <a:lnTo>
                    <a:pt x="2392945" y="133470"/>
                  </a:lnTo>
                  <a:lnTo>
                    <a:pt x="2405679" y="133470"/>
                  </a:lnTo>
                  <a:lnTo>
                    <a:pt x="2409602" y="137524"/>
                  </a:lnTo>
                  <a:lnTo>
                    <a:pt x="2409602" y="148063"/>
                  </a:lnTo>
                  <a:lnTo>
                    <a:pt x="2405287" y="151674"/>
                  </a:lnTo>
                  <a:close/>
                </a:path>
                <a:path w="2450465" h="556260">
                  <a:moveTo>
                    <a:pt x="99882" y="151711"/>
                  </a:moveTo>
                  <a:lnTo>
                    <a:pt x="93212" y="151711"/>
                  </a:lnTo>
                  <a:lnTo>
                    <a:pt x="91036" y="150900"/>
                  </a:lnTo>
                  <a:lnTo>
                    <a:pt x="89253" y="149095"/>
                  </a:lnTo>
                  <a:lnTo>
                    <a:pt x="83689" y="143309"/>
                  </a:lnTo>
                  <a:lnTo>
                    <a:pt x="87576" y="133470"/>
                  </a:lnTo>
                  <a:lnTo>
                    <a:pt x="100345" y="133470"/>
                  </a:lnTo>
                  <a:lnTo>
                    <a:pt x="104233" y="137524"/>
                  </a:lnTo>
                  <a:lnTo>
                    <a:pt x="104233" y="148100"/>
                  </a:lnTo>
                  <a:lnTo>
                    <a:pt x="99882" y="151711"/>
                  </a:lnTo>
                  <a:close/>
                </a:path>
                <a:path w="2450465" h="556260">
                  <a:moveTo>
                    <a:pt x="143360" y="151711"/>
                  </a:moveTo>
                  <a:lnTo>
                    <a:pt x="136691" y="151711"/>
                  </a:lnTo>
                  <a:lnTo>
                    <a:pt x="134515" y="150900"/>
                  </a:lnTo>
                  <a:lnTo>
                    <a:pt x="132731" y="149095"/>
                  </a:lnTo>
                  <a:lnTo>
                    <a:pt x="127167" y="143309"/>
                  </a:lnTo>
                  <a:lnTo>
                    <a:pt x="131055" y="133470"/>
                  </a:lnTo>
                  <a:lnTo>
                    <a:pt x="143824" y="133470"/>
                  </a:lnTo>
                  <a:lnTo>
                    <a:pt x="147712" y="137524"/>
                  </a:lnTo>
                  <a:lnTo>
                    <a:pt x="147712" y="148100"/>
                  </a:lnTo>
                  <a:lnTo>
                    <a:pt x="143360" y="151711"/>
                  </a:lnTo>
                  <a:close/>
                </a:path>
                <a:path w="2450465" h="556260">
                  <a:moveTo>
                    <a:pt x="186946" y="151711"/>
                  </a:moveTo>
                  <a:lnTo>
                    <a:pt x="180241" y="151711"/>
                  </a:lnTo>
                  <a:lnTo>
                    <a:pt x="178029" y="150900"/>
                  </a:lnTo>
                  <a:lnTo>
                    <a:pt x="176210" y="149095"/>
                  </a:lnTo>
                  <a:lnTo>
                    <a:pt x="170646" y="143309"/>
                  </a:lnTo>
                  <a:lnTo>
                    <a:pt x="174676" y="133470"/>
                  </a:lnTo>
                  <a:lnTo>
                    <a:pt x="187303" y="133470"/>
                  </a:lnTo>
                  <a:lnTo>
                    <a:pt x="191190" y="137524"/>
                  </a:lnTo>
                  <a:lnTo>
                    <a:pt x="191333" y="142609"/>
                  </a:lnTo>
                  <a:lnTo>
                    <a:pt x="191333" y="148100"/>
                  </a:lnTo>
                  <a:lnTo>
                    <a:pt x="186946" y="151711"/>
                  </a:lnTo>
                  <a:close/>
                </a:path>
                <a:path w="2450465" h="556260">
                  <a:moveTo>
                    <a:pt x="230425" y="151711"/>
                  </a:moveTo>
                  <a:lnTo>
                    <a:pt x="223719" y="151711"/>
                  </a:lnTo>
                  <a:lnTo>
                    <a:pt x="221508" y="150900"/>
                  </a:lnTo>
                  <a:lnTo>
                    <a:pt x="219689" y="149095"/>
                  </a:lnTo>
                  <a:lnTo>
                    <a:pt x="214232" y="143309"/>
                  </a:lnTo>
                  <a:lnTo>
                    <a:pt x="218155" y="133470"/>
                  </a:lnTo>
                  <a:lnTo>
                    <a:pt x="230781" y="133470"/>
                  </a:lnTo>
                  <a:lnTo>
                    <a:pt x="234812" y="137524"/>
                  </a:lnTo>
                  <a:lnTo>
                    <a:pt x="234812" y="148100"/>
                  </a:lnTo>
                  <a:lnTo>
                    <a:pt x="230425" y="151711"/>
                  </a:lnTo>
                  <a:close/>
                </a:path>
                <a:path w="2450465" h="556260">
                  <a:moveTo>
                    <a:pt x="273904" y="151711"/>
                  </a:moveTo>
                  <a:lnTo>
                    <a:pt x="267198" y="151711"/>
                  </a:lnTo>
                  <a:lnTo>
                    <a:pt x="264987" y="150900"/>
                  </a:lnTo>
                  <a:lnTo>
                    <a:pt x="263203" y="149095"/>
                  </a:lnTo>
                  <a:lnTo>
                    <a:pt x="257710" y="143309"/>
                  </a:lnTo>
                  <a:lnTo>
                    <a:pt x="261634" y="133470"/>
                  </a:lnTo>
                  <a:lnTo>
                    <a:pt x="274367" y="133470"/>
                  </a:lnTo>
                  <a:lnTo>
                    <a:pt x="278291" y="137524"/>
                  </a:lnTo>
                  <a:lnTo>
                    <a:pt x="278291" y="148100"/>
                  </a:lnTo>
                  <a:lnTo>
                    <a:pt x="273904" y="151711"/>
                  </a:lnTo>
                  <a:close/>
                </a:path>
                <a:path w="2450465" h="556260">
                  <a:moveTo>
                    <a:pt x="317382" y="151711"/>
                  </a:moveTo>
                  <a:lnTo>
                    <a:pt x="310712" y="151711"/>
                  </a:lnTo>
                  <a:lnTo>
                    <a:pt x="308537" y="150900"/>
                  </a:lnTo>
                  <a:lnTo>
                    <a:pt x="301189" y="143309"/>
                  </a:lnTo>
                  <a:lnTo>
                    <a:pt x="305113" y="133470"/>
                  </a:lnTo>
                  <a:lnTo>
                    <a:pt x="317846" y="133470"/>
                  </a:lnTo>
                  <a:lnTo>
                    <a:pt x="321769" y="137524"/>
                  </a:lnTo>
                  <a:lnTo>
                    <a:pt x="321769" y="148100"/>
                  </a:lnTo>
                  <a:lnTo>
                    <a:pt x="317382" y="151711"/>
                  </a:lnTo>
                  <a:close/>
                </a:path>
                <a:path w="2450465" h="556260">
                  <a:moveTo>
                    <a:pt x="360861" y="151711"/>
                  </a:moveTo>
                  <a:lnTo>
                    <a:pt x="354191" y="151711"/>
                  </a:lnTo>
                  <a:lnTo>
                    <a:pt x="352015" y="150900"/>
                  </a:lnTo>
                  <a:lnTo>
                    <a:pt x="344668" y="143309"/>
                  </a:lnTo>
                  <a:lnTo>
                    <a:pt x="348591" y="133470"/>
                  </a:lnTo>
                  <a:lnTo>
                    <a:pt x="361324" y="133470"/>
                  </a:lnTo>
                  <a:lnTo>
                    <a:pt x="365248" y="137524"/>
                  </a:lnTo>
                  <a:lnTo>
                    <a:pt x="365248" y="148100"/>
                  </a:lnTo>
                  <a:lnTo>
                    <a:pt x="360861" y="151711"/>
                  </a:lnTo>
                  <a:close/>
                </a:path>
                <a:path w="2450465" h="556260">
                  <a:moveTo>
                    <a:pt x="404340" y="151711"/>
                  </a:moveTo>
                  <a:lnTo>
                    <a:pt x="397670" y="151711"/>
                  </a:lnTo>
                  <a:lnTo>
                    <a:pt x="395494" y="150900"/>
                  </a:lnTo>
                  <a:lnTo>
                    <a:pt x="388147" y="143309"/>
                  </a:lnTo>
                  <a:lnTo>
                    <a:pt x="392070" y="133470"/>
                  </a:lnTo>
                  <a:lnTo>
                    <a:pt x="404803" y="133470"/>
                  </a:lnTo>
                  <a:lnTo>
                    <a:pt x="408727" y="137524"/>
                  </a:lnTo>
                  <a:lnTo>
                    <a:pt x="408727" y="148100"/>
                  </a:lnTo>
                  <a:lnTo>
                    <a:pt x="404340" y="151711"/>
                  </a:lnTo>
                  <a:close/>
                </a:path>
                <a:path w="2450465" h="556260">
                  <a:moveTo>
                    <a:pt x="447890" y="151711"/>
                  </a:moveTo>
                  <a:lnTo>
                    <a:pt x="441220" y="151711"/>
                  </a:lnTo>
                  <a:lnTo>
                    <a:pt x="439008" y="150900"/>
                  </a:lnTo>
                  <a:lnTo>
                    <a:pt x="437225" y="149095"/>
                  </a:lnTo>
                  <a:lnTo>
                    <a:pt x="431625" y="143309"/>
                  </a:lnTo>
                  <a:lnTo>
                    <a:pt x="435549" y="133470"/>
                  </a:lnTo>
                  <a:lnTo>
                    <a:pt x="448282" y="133470"/>
                  </a:lnTo>
                  <a:lnTo>
                    <a:pt x="452205" y="137524"/>
                  </a:lnTo>
                  <a:lnTo>
                    <a:pt x="452205" y="148100"/>
                  </a:lnTo>
                  <a:lnTo>
                    <a:pt x="447890" y="151711"/>
                  </a:lnTo>
                  <a:close/>
                </a:path>
                <a:path w="2450465" h="556260">
                  <a:moveTo>
                    <a:pt x="491440" y="151711"/>
                  </a:moveTo>
                  <a:lnTo>
                    <a:pt x="484699" y="151711"/>
                  </a:lnTo>
                  <a:lnTo>
                    <a:pt x="482487" y="150900"/>
                  </a:lnTo>
                  <a:lnTo>
                    <a:pt x="480704" y="149095"/>
                  </a:lnTo>
                  <a:lnTo>
                    <a:pt x="475104" y="143309"/>
                  </a:lnTo>
                  <a:lnTo>
                    <a:pt x="479134" y="133470"/>
                  </a:lnTo>
                  <a:lnTo>
                    <a:pt x="491761" y="133470"/>
                  </a:lnTo>
                  <a:lnTo>
                    <a:pt x="495791" y="137524"/>
                  </a:lnTo>
                  <a:lnTo>
                    <a:pt x="495791" y="148100"/>
                  </a:lnTo>
                  <a:lnTo>
                    <a:pt x="491440" y="151711"/>
                  </a:lnTo>
                  <a:close/>
                </a:path>
                <a:path w="2450465" h="556260">
                  <a:moveTo>
                    <a:pt x="534918" y="151711"/>
                  </a:moveTo>
                  <a:lnTo>
                    <a:pt x="528177" y="151711"/>
                  </a:lnTo>
                  <a:lnTo>
                    <a:pt x="525966" y="150900"/>
                  </a:lnTo>
                  <a:lnTo>
                    <a:pt x="524182" y="149095"/>
                  </a:lnTo>
                  <a:lnTo>
                    <a:pt x="518690" y="143309"/>
                  </a:lnTo>
                  <a:lnTo>
                    <a:pt x="522613" y="133470"/>
                  </a:lnTo>
                  <a:lnTo>
                    <a:pt x="535239" y="133470"/>
                  </a:lnTo>
                  <a:lnTo>
                    <a:pt x="539270" y="137524"/>
                  </a:lnTo>
                  <a:lnTo>
                    <a:pt x="539270" y="148100"/>
                  </a:lnTo>
                  <a:lnTo>
                    <a:pt x="534918" y="151711"/>
                  </a:lnTo>
                  <a:close/>
                </a:path>
                <a:path w="2450465" h="556260">
                  <a:moveTo>
                    <a:pt x="578397" y="151711"/>
                  </a:moveTo>
                  <a:lnTo>
                    <a:pt x="571656" y="151711"/>
                  </a:lnTo>
                  <a:lnTo>
                    <a:pt x="569444" y="150900"/>
                  </a:lnTo>
                  <a:lnTo>
                    <a:pt x="567661" y="149095"/>
                  </a:lnTo>
                  <a:lnTo>
                    <a:pt x="562168" y="143309"/>
                  </a:lnTo>
                  <a:lnTo>
                    <a:pt x="566092" y="133470"/>
                  </a:lnTo>
                  <a:lnTo>
                    <a:pt x="578825" y="133470"/>
                  </a:lnTo>
                  <a:lnTo>
                    <a:pt x="582748" y="137524"/>
                  </a:lnTo>
                  <a:lnTo>
                    <a:pt x="582748" y="148100"/>
                  </a:lnTo>
                  <a:lnTo>
                    <a:pt x="578397" y="151711"/>
                  </a:lnTo>
                  <a:close/>
                </a:path>
                <a:path w="2450465" h="556260">
                  <a:moveTo>
                    <a:pt x="621876" y="151711"/>
                  </a:moveTo>
                  <a:lnTo>
                    <a:pt x="615206" y="151711"/>
                  </a:lnTo>
                  <a:lnTo>
                    <a:pt x="613030" y="150900"/>
                  </a:lnTo>
                  <a:lnTo>
                    <a:pt x="611247" y="149095"/>
                  </a:lnTo>
                  <a:lnTo>
                    <a:pt x="605683" y="143309"/>
                  </a:lnTo>
                  <a:lnTo>
                    <a:pt x="609570" y="133470"/>
                  </a:lnTo>
                  <a:lnTo>
                    <a:pt x="622304" y="133470"/>
                  </a:lnTo>
                  <a:lnTo>
                    <a:pt x="626227" y="137524"/>
                  </a:lnTo>
                  <a:lnTo>
                    <a:pt x="626227" y="148100"/>
                  </a:lnTo>
                  <a:lnTo>
                    <a:pt x="621876" y="151711"/>
                  </a:lnTo>
                  <a:close/>
                </a:path>
                <a:path w="2450465" h="556260">
                  <a:moveTo>
                    <a:pt x="665355" y="151711"/>
                  </a:moveTo>
                  <a:lnTo>
                    <a:pt x="658685" y="151711"/>
                  </a:lnTo>
                  <a:lnTo>
                    <a:pt x="656509" y="150900"/>
                  </a:lnTo>
                  <a:lnTo>
                    <a:pt x="654726" y="149095"/>
                  </a:lnTo>
                  <a:lnTo>
                    <a:pt x="649161" y="143309"/>
                  </a:lnTo>
                  <a:lnTo>
                    <a:pt x="653049" y="133470"/>
                  </a:lnTo>
                  <a:lnTo>
                    <a:pt x="665818" y="133470"/>
                  </a:lnTo>
                  <a:lnTo>
                    <a:pt x="669706" y="137524"/>
                  </a:lnTo>
                  <a:lnTo>
                    <a:pt x="669706" y="148100"/>
                  </a:lnTo>
                  <a:lnTo>
                    <a:pt x="665355" y="151711"/>
                  </a:lnTo>
                  <a:close/>
                </a:path>
                <a:path w="2450465" h="556260">
                  <a:moveTo>
                    <a:pt x="708833" y="151711"/>
                  </a:moveTo>
                  <a:lnTo>
                    <a:pt x="702163" y="151711"/>
                  </a:lnTo>
                  <a:lnTo>
                    <a:pt x="699987" y="150900"/>
                  </a:lnTo>
                  <a:lnTo>
                    <a:pt x="698204" y="149095"/>
                  </a:lnTo>
                  <a:lnTo>
                    <a:pt x="692640" y="143309"/>
                  </a:lnTo>
                  <a:lnTo>
                    <a:pt x="696528" y="133470"/>
                  </a:lnTo>
                  <a:lnTo>
                    <a:pt x="709297" y="133470"/>
                  </a:lnTo>
                  <a:lnTo>
                    <a:pt x="713185" y="137524"/>
                  </a:lnTo>
                  <a:lnTo>
                    <a:pt x="713185" y="148100"/>
                  </a:lnTo>
                  <a:lnTo>
                    <a:pt x="708833" y="151711"/>
                  </a:lnTo>
                  <a:close/>
                </a:path>
                <a:path w="2450465" h="556260">
                  <a:moveTo>
                    <a:pt x="752347" y="151711"/>
                  </a:moveTo>
                  <a:lnTo>
                    <a:pt x="745678" y="151711"/>
                  </a:lnTo>
                  <a:lnTo>
                    <a:pt x="743502" y="150900"/>
                  </a:lnTo>
                  <a:lnTo>
                    <a:pt x="741683" y="149095"/>
                  </a:lnTo>
                  <a:lnTo>
                    <a:pt x="736119" y="143309"/>
                  </a:lnTo>
                  <a:lnTo>
                    <a:pt x="740006" y="133470"/>
                  </a:lnTo>
                  <a:lnTo>
                    <a:pt x="752775" y="133470"/>
                  </a:lnTo>
                  <a:lnTo>
                    <a:pt x="756663" y="137524"/>
                  </a:lnTo>
                  <a:lnTo>
                    <a:pt x="756663" y="148100"/>
                  </a:lnTo>
                  <a:lnTo>
                    <a:pt x="752347" y="151711"/>
                  </a:lnTo>
                  <a:close/>
                </a:path>
                <a:path w="2450465" h="556260">
                  <a:moveTo>
                    <a:pt x="795897" y="151711"/>
                  </a:moveTo>
                  <a:lnTo>
                    <a:pt x="789192" y="151711"/>
                  </a:lnTo>
                  <a:lnTo>
                    <a:pt x="786980" y="150900"/>
                  </a:lnTo>
                  <a:lnTo>
                    <a:pt x="785162" y="149095"/>
                  </a:lnTo>
                  <a:lnTo>
                    <a:pt x="779705" y="143309"/>
                  </a:lnTo>
                  <a:lnTo>
                    <a:pt x="783628" y="133470"/>
                  </a:lnTo>
                  <a:lnTo>
                    <a:pt x="796254" y="133470"/>
                  </a:lnTo>
                  <a:lnTo>
                    <a:pt x="800249" y="137524"/>
                  </a:lnTo>
                  <a:lnTo>
                    <a:pt x="800249" y="148100"/>
                  </a:lnTo>
                  <a:lnTo>
                    <a:pt x="795897" y="151711"/>
                  </a:lnTo>
                  <a:close/>
                </a:path>
                <a:path w="2450465" h="556260">
                  <a:moveTo>
                    <a:pt x="839376" y="151711"/>
                  </a:moveTo>
                  <a:lnTo>
                    <a:pt x="832671" y="151711"/>
                  </a:lnTo>
                  <a:lnTo>
                    <a:pt x="830459" y="150900"/>
                  </a:lnTo>
                  <a:lnTo>
                    <a:pt x="828640" y="149095"/>
                  </a:lnTo>
                  <a:lnTo>
                    <a:pt x="823183" y="143309"/>
                  </a:lnTo>
                  <a:lnTo>
                    <a:pt x="827107" y="133470"/>
                  </a:lnTo>
                  <a:lnTo>
                    <a:pt x="839733" y="133470"/>
                  </a:lnTo>
                  <a:lnTo>
                    <a:pt x="843763" y="137524"/>
                  </a:lnTo>
                  <a:lnTo>
                    <a:pt x="843763" y="148100"/>
                  </a:lnTo>
                  <a:lnTo>
                    <a:pt x="839376" y="151711"/>
                  </a:lnTo>
                  <a:close/>
                </a:path>
                <a:path w="2450465" h="556260">
                  <a:moveTo>
                    <a:pt x="882855" y="151711"/>
                  </a:moveTo>
                  <a:lnTo>
                    <a:pt x="876149" y="151711"/>
                  </a:lnTo>
                  <a:lnTo>
                    <a:pt x="873938" y="150900"/>
                  </a:lnTo>
                  <a:lnTo>
                    <a:pt x="872155" y="149095"/>
                  </a:lnTo>
                  <a:lnTo>
                    <a:pt x="866662" y="143309"/>
                  </a:lnTo>
                  <a:lnTo>
                    <a:pt x="870585" y="133470"/>
                  </a:lnTo>
                  <a:lnTo>
                    <a:pt x="883319" y="133470"/>
                  </a:lnTo>
                  <a:lnTo>
                    <a:pt x="887242" y="137524"/>
                  </a:lnTo>
                  <a:lnTo>
                    <a:pt x="887242" y="148100"/>
                  </a:lnTo>
                  <a:lnTo>
                    <a:pt x="882855" y="151711"/>
                  </a:lnTo>
                  <a:close/>
                </a:path>
                <a:path w="2450465" h="556260">
                  <a:moveTo>
                    <a:pt x="926333" y="151711"/>
                  </a:moveTo>
                  <a:lnTo>
                    <a:pt x="919664" y="151711"/>
                  </a:lnTo>
                  <a:lnTo>
                    <a:pt x="917488" y="150900"/>
                  </a:lnTo>
                  <a:lnTo>
                    <a:pt x="910140" y="143309"/>
                  </a:lnTo>
                  <a:lnTo>
                    <a:pt x="914064" y="133470"/>
                  </a:lnTo>
                  <a:lnTo>
                    <a:pt x="926797" y="133470"/>
                  </a:lnTo>
                  <a:lnTo>
                    <a:pt x="930721" y="137524"/>
                  </a:lnTo>
                  <a:lnTo>
                    <a:pt x="930721" y="148100"/>
                  </a:lnTo>
                  <a:lnTo>
                    <a:pt x="926333" y="151711"/>
                  </a:lnTo>
                  <a:close/>
                </a:path>
                <a:path w="2450465" h="556260">
                  <a:moveTo>
                    <a:pt x="969812" y="151711"/>
                  </a:moveTo>
                  <a:lnTo>
                    <a:pt x="963142" y="151711"/>
                  </a:lnTo>
                  <a:lnTo>
                    <a:pt x="960966" y="150900"/>
                  </a:lnTo>
                  <a:lnTo>
                    <a:pt x="953620" y="143309"/>
                  </a:lnTo>
                  <a:lnTo>
                    <a:pt x="957543" y="133470"/>
                  </a:lnTo>
                  <a:lnTo>
                    <a:pt x="970276" y="133470"/>
                  </a:lnTo>
                  <a:lnTo>
                    <a:pt x="974199" y="137524"/>
                  </a:lnTo>
                  <a:lnTo>
                    <a:pt x="974199" y="148100"/>
                  </a:lnTo>
                  <a:lnTo>
                    <a:pt x="969812" y="151711"/>
                  </a:lnTo>
                  <a:close/>
                </a:path>
                <a:path w="2450465" h="556260">
                  <a:moveTo>
                    <a:pt x="1013290" y="151711"/>
                  </a:moveTo>
                  <a:lnTo>
                    <a:pt x="1006621" y="151711"/>
                  </a:lnTo>
                  <a:lnTo>
                    <a:pt x="1004445" y="150900"/>
                  </a:lnTo>
                  <a:lnTo>
                    <a:pt x="997097" y="143309"/>
                  </a:lnTo>
                  <a:lnTo>
                    <a:pt x="1001021" y="133470"/>
                  </a:lnTo>
                  <a:lnTo>
                    <a:pt x="1013755" y="133470"/>
                  </a:lnTo>
                  <a:lnTo>
                    <a:pt x="1017678" y="137524"/>
                  </a:lnTo>
                  <a:lnTo>
                    <a:pt x="1017678" y="148100"/>
                  </a:lnTo>
                  <a:lnTo>
                    <a:pt x="1013290" y="151711"/>
                  </a:lnTo>
                  <a:close/>
                </a:path>
                <a:path w="2450465" h="556260">
                  <a:moveTo>
                    <a:pt x="1056841" y="151711"/>
                  </a:moveTo>
                  <a:lnTo>
                    <a:pt x="1050171" y="151711"/>
                  </a:lnTo>
                  <a:lnTo>
                    <a:pt x="1047960" y="150900"/>
                  </a:lnTo>
                  <a:lnTo>
                    <a:pt x="1046176" y="149095"/>
                  </a:lnTo>
                  <a:lnTo>
                    <a:pt x="1040576" y="143309"/>
                  </a:lnTo>
                  <a:lnTo>
                    <a:pt x="1044500" y="133470"/>
                  </a:lnTo>
                  <a:lnTo>
                    <a:pt x="1057233" y="133470"/>
                  </a:lnTo>
                  <a:lnTo>
                    <a:pt x="1061157" y="137524"/>
                  </a:lnTo>
                  <a:lnTo>
                    <a:pt x="1061157" y="148100"/>
                  </a:lnTo>
                  <a:lnTo>
                    <a:pt x="1056841" y="151711"/>
                  </a:lnTo>
                  <a:close/>
                </a:path>
                <a:path w="2450465" h="556260">
                  <a:moveTo>
                    <a:pt x="1100355" y="151711"/>
                  </a:moveTo>
                  <a:lnTo>
                    <a:pt x="1093650" y="151711"/>
                  </a:lnTo>
                  <a:lnTo>
                    <a:pt x="1091438" y="150900"/>
                  </a:lnTo>
                  <a:lnTo>
                    <a:pt x="1089655" y="149095"/>
                  </a:lnTo>
                  <a:lnTo>
                    <a:pt x="1084162" y="143309"/>
                  </a:lnTo>
                  <a:lnTo>
                    <a:pt x="1088086" y="133470"/>
                  </a:lnTo>
                  <a:lnTo>
                    <a:pt x="1100712" y="133470"/>
                  </a:lnTo>
                  <a:lnTo>
                    <a:pt x="1104742" y="137524"/>
                  </a:lnTo>
                  <a:lnTo>
                    <a:pt x="1104742" y="148100"/>
                  </a:lnTo>
                  <a:lnTo>
                    <a:pt x="1100355" y="151711"/>
                  </a:lnTo>
                  <a:close/>
                </a:path>
                <a:path w="2450465" h="556260">
                  <a:moveTo>
                    <a:pt x="1143870" y="151711"/>
                  </a:moveTo>
                  <a:lnTo>
                    <a:pt x="1137129" y="151711"/>
                  </a:lnTo>
                  <a:lnTo>
                    <a:pt x="1134917" y="150900"/>
                  </a:lnTo>
                  <a:lnTo>
                    <a:pt x="1133133" y="149095"/>
                  </a:lnTo>
                  <a:lnTo>
                    <a:pt x="1127640" y="143309"/>
                  </a:lnTo>
                  <a:lnTo>
                    <a:pt x="1131564" y="133470"/>
                  </a:lnTo>
                  <a:lnTo>
                    <a:pt x="1144190" y="133470"/>
                  </a:lnTo>
                  <a:lnTo>
                    <a:pt x="1148221" y="137524"/>
                  </a:lnTo>
                  <a:lnTo>
                    <a:pt x="1148221" y="148100"/>
                  </a:lnTo>
                  <a:lnTo>
                    <a:pt x="1143870" y="151711"/>
                  </a:lnTo>
                  <a:close/>
                </a:path>
                <a:path w="2450465" h="556260">
                  <a:moveTo>
                    <a:pt x="1187348" y="151711"/>
                  </a:moveTo>
                  <a:lnTo>
                    <a:pt x="1180607" y="151711"/>
                  </a:lnTo>
                  <a:lnTo>
                    <a:pt x="1178396" y="150900"/>
                  </a:lnTo>
                  <a:lnTo>
                    <a:pt x="1176612" y="149095"/>
                  </a:lnTo>
                  <a:lnTo>
                    <a:pt x="1171120" y="143309"/>
                  </a:lnTo>
                  <a:lnTo>
                    <a:pt x="1175043" y="133470"/>
                  </a:lnTo>
                  <a:lnTo>
                    <a:pt x="1187776" y="133470"/>
                  </a:lnTo>
                  <a:lnTo>
                    <a:pt x="1191700" y="137524"/>
                  </a:lnTo>
                  <a:lnTo>
                    <a:pt x="1191700" y="148100"/>
                  </a:lnTo>
                  <a:lnTo>
                    <a:pt x="1187348" y="151711"/>
                  </a:lnTo>
                  <a:close/>
                </a:path>
                <a:path w="2450465" h="556260">
                  <a:moveTo>
                    <a:pt x="1230827" y="151711"/>
                  </a:moveTo>
                  <a:lnTo>
                    <a:pt x="1224157" y="151711"/>
                  </a:lnTo>
                  <a:lnTo>
                    <a:pt x="1221981" y="150900"/>
                  </a:lnTo>
                  <a:lnTo>
                    <a:pt x="1220198" y="149095"/>
                  </a:lnTo>
                  <a:lnTo>
                    <a:pt x="1214634" y="143309"/>
                  </a:lnTo>
                  <a:lnTo>
                    <a:pt x="1218522" y="133470"/>
                  </a:lnTo>
                  <a:lnTo>
                    <a:pt x="1231255" y="133470"/>
                  </a:lnTo>
                  <a:lnTo>
                    <a:pt x="1235179" y="137524"/>
                  </a:lnTo>
                  <a:lnTo>
                    <a:pt x="1235179" y="148100"/>
                  </a:lnTo>
                  <a:lnTo>
                    <a:pt x="1230827" y="151711"/>
                  </a:lnTo>
                  <a:close/>
                </a:path>
                <a:path w="2450465" h="556260">
                  <a:moveTo>
                    <a:pt x="1274305" y="151711"/>
                  </a:moveTo>
                  <a:lnTo>
                    <a:pt x="1267636" y="151711"/>
                  </a:lnTo>
                  <a:lnTo>
                    <a:pt x="1265460" y="150900"/>
                  </a:lnTo>
                  <a:lnTo>
                    <a:pt x="1263676" y="149095"/>
                  </a:lnTo>
                  <a:lnTo>
                    <a:pt x="1258112" y="143309"/>
                  </a:lnTo>
                  <a:lnTo>
                    <a:pt x="1262001" y="133470"/>
                  </a:lnTo>
                  <a:lnTo>
                    <a:pt x="1274770" y="133470"/>
                  </a:lnTo>
                  <a:lnTo>
                    <a:pt x="1278657" y="137524"/>
                  </a:lnTo>
                  <a:lnTo>
                    <a:pt x="1278657" y="148100"/>
                  </a:lnTo>
                  <a:lnTo>
                    <a:pt x="1274305" y="151711"/>
                  </a:lnTo>
                  <a:close/>
                </a:path>
                <a:path w="2450465" h="556260">
                  <a:moveTo>
                    <a:pt x="1317784" y="151711"/>
                  </a:moveTo>
                  <a:lnTo>
                    <a:pt x="1311115" y="151711"/>
                  </a:lnTo>
                  <a:lnTo>
                    <a:pt x="1308939" y="150900"/>
                  </a:lnTo>
                  <a:lnTo>
                    <a:pt x="1307155" y="149095"/>
                  </a:lnTo>
                  <a:lnTo>
                    <a:pt x="1301591" y="143309"/>
                  </a:lnTo>
                  <a:lnTo>
                    <a:pt x="1305479" y="133470"/>
                  </a:lnTo>
                  <a:lnTo>
                    <a:pt x="1318248" y="133470"/>
                  </a:lnTo>
                  <a:lnTo>
                    <a:pt x="1322136" y="137524"/>
                  </a:lnTo>
                  <a:lnTo>
                    <a:pt x="1322136" y="148100"/>
                  </a:lnTo>
                  <a:lnTo>
                    <a:pt x="1317784" y="151711"/>
                  </a:lnTo>
                  <a:close/>
                </a:path>
                <a:path w="2450465" h="556260">
                  <a:moveTo>
                    <a:pt x="1361298" y="151711"/>
                  </a:moveTo>
                  <a:lnTo>
                    <a:pt x="1354629" y="151711"/>
                  </a:lnTo>
                  <a:lnTo>
                    <a:pt x="1352453" y="150900"/>
                  </a:lnTo>
                  <a:lnTo>
                    <a:pt x="1350634" y="149095"/>
                  </a:lnTo>
                  <a:lnTo>
                    <a:pt x="1345070" y="143309"/>
                  </a:lnTo>
                  <a:lnTo>
                    <a:pt x="1349065" y="133470"/>
                  </a:lnTo>
                  <a:lnTo>
                    <a:pt x="1361726" y="133470"/>
                  </a:lnTo>
                  <a:lnTo>
                    <a:pt x="1365615" y="137524"/>
                  </a:lnTo>
                  <a:lnTo>
                    <a:pt x="1365615" y="148100"/>
                  </a:lnTo>
                  <a:lnTo>
                    <a:pt x="1361298" y="151711"/>
                  </a:lnTo>
                  <a:close/>
                </a:path>
                <a:path w="2450465" h="556260">
                  <a:moveTo>
                    <a:pt x="1404848" y="151711"/>
                  </a:moveTo>
                  <a:lnTo>
                    <a:pt x="1398143" y="151711"/>
                  </a:lnTo>
                  <a:lnTo>
                    <a:pt x="1395932" y="150900"/>
                  </a:lnTo>
                  <a:lnTo>
                    <a:pt x="1394113" y="149095"/>
                  </a:lnTo>
                  <a:lnTo>
                    <a:pt x="1388655" y="143309"/>
                  </a:lnTo>
                  <a:lnTo>
                    <a:pt x="1392579" y="133470"/>
                  </a:lnTo>
                  <a:lnTo>
                    <a:pt x="1405205" y="133470"/>
                  </a:lnTo>
                  <a:lnTo>
                    <a:pt x="1409200" y="137524"/>
                  </a:lnTo>
                  <a:lnTo>
                    <a:pt x="1409200" y="148100"/>
                  </a:lnTo>
                  <a:lnTo>
                    <a:pt x="1404848" y="151711"/>
                  </a:lnTo>
                  <a:close/>
                </a:path>
                <a:path w="2450465" h="556260">
                  <a:moveTo>
                    <a:pt x="1448327" y="151711"/>
                  </a:moveTo>
                  <a:lnTo>
                    <a:pt x="1441622" y="151711"/>
                  </a:lnTo>
                  <a:lnTo>
                    <a:pt x="1439411" y="150900"/>
                  </a:lnTo>
                  <a:lnTo>
                    <a:pt x="1437591" y="149095"/>
                  </a:lnTo>
                  <a:lnTo>
                    <a:pt x="1432134" y="143309"/>
                  </a:lnTo>
                  <a:lnTo>
                    <a:pt x="1436058" y="133470"/>
                  </a:lnTo>
                  <a:lnTo>
                    <a:pt x="1448684" y="133470"/>
                  </a:lnTo>
                  <a:lnTo>
                    <a:pt x="1452715" y="137524"/>
                  </a:lnTo>
                  <a:lnTo>
                    <a:pt x="1452715" y="148100"/>
                  </a:lnTo>
                  <a:lnTo>
                    <a:pt x="1448327" y="151711"/>
                  </a:lnTo>
                  <a:close/>
                </a:path>
                <a:path w="2450465" h="556260">
                  <a:moveTo>
                    <a:pt x="1491806" y="151711"/>
                  </a:moveTo>
                  <a:lnTo>
                    <a:pt x="1485101" y="151711"/>
                  </a:lnTo>
                  <a:lnTo>
                    <a:pt x="1482889" y="150900"/>
                  </a:lnTo>
                  <a:lnTo>
                    <a:pt x="1481106" y="149095"/>
                  </a:lnTo>
                  <a:lnTo>
                    <a:pt x="1475613" y="143309"/>
                  </a:lnTo>
                  <a:lnTo>
                    <a:pt x="1479537" y="133470"/>
                  </a:lnTo>
                  <a:lnTo>
                    <a:pt x="1492270" y="133470"/>
                  </a:lnTo>
                  <a:lnTo>
                    <a:pt x="1496193" y="137524"/>
                  </a:lnTo>
                  <a:lnTo>
                    <a:pt x="1496193" y="148100"/>
                  </a:lnTo>
                  <a:lnTo>
                    <a:pt x="1491806" y="151711"/>
                  </a:lnTo>
                  <a:close/>
                </a:path>
                <a:path w="2450465" h="556260">
                  <a:moveTo>
                    <a:pt x="1535285" y="151711"/>
                  </a:moveTo>
                  <a:lnTo>
                    <a:pt x="1528615" y="151711"/>
                  </a:lnTo>
                  <a:lnTo>
                    <a:pt x="1526439" y="150900"/>
                  </a:lnTo>
                  <a:lnTo>
                    <a:pt x="1519092" y="143309"/>
                  </a:lnTo>
                  <a:lnTo>
                    <a:pt x="1523015" y="133470"/>
                  </a:lnTo>
                  <a:lnTo>
                    <a:pt x="1535748" y="133470"/>
                  </a:lnTo>
                  <a:lnTo>
                    <a:pt x="1539672" y="137524"/>
                  </a:lnTo>
                  <a:lnTo>
                    <a:pt x="1539672" y="148100"/>
                  </a:lnTo>
                  <a:lnTo>
                    <a:pt x="1535285" y="151711"/>
                  </a:lnTo>
                  <a:close/>
                </a:path>
                <a:path w="2450465" h="556260">
                  <a:moveTo>
                    <a:pt x="1578763" y="151711"/>
                  </a:moveTo>
                  <a:lnTo>
                    <a:pt x="1572094" y="151711"/>
                  </a:lnTo>
                  <a:lnTo>
                    <a:pt x="1569918" y="150900"/>
                  </a:lnTo>
                  <a:lnTo>
                    <a:pt x="1562570" y="143309"/>
                  </a:lnTo>
                  <a:lnTo>
                    <a:pt x="1566494" y="133470"/>
                  </a:lnTo>
                  <a:lnTo>
                    <a:pt x="1579227" y="133470"/>
                  </a:lnTo>
                  <a:lnTo>
                    <a:pt x="1583151" y="137524"/>
                  </a:lnTo>
                  <a:lnTo>
                    <a:pt x="1583151" y="148100"/>
                  </a:lnTo>
                  <a:lnTo>
                    <a:pt x="1578763" y="151711"/>
                  </a:lnTo>
                  <a:close/>
                </a:path>
                <a:path w="2450465" h="556260">
                  <a:moveTo>
                    <a:pt x="1622242" y="151711"/>
                  </a:moveTo>
                  <a:lnTo>
                    <a:pt x="1615572" y="151711"/>
                  </a:lnTo>
                  <a:lnTo>
                    <a:pt x="1613397" y="150900"/>
                  </a:lnTo>
                  <a:lnTo>
                    <a:pt x="1606049" y="143309"/>
                  </a:lnTo>
                  <a:lnTo>
                    <a:pt x="1609972" y="133470"/>
                  </a:lnTo>
                  <a:lnTo>
                    <a:pt x="1622706" y="133470"/>
                  </a:lnTo>
                  <a:lnTo>
                    <a:pt x="1626630" y="137524"/>
                  </a:lnTo>
                  <a:lnTo>
                    <a:pt x="1626630" y="148100"/>
                  </a:lnTo>
                  <a:lnTo>
                    <a:pt x="1622242" y="151711"/>
                  </a:lnTo>
                  <a:close/>
                </a:path>
                <a:path w="2450465" h="556260">
                  <a:moveTo>
                    <a:pt x="1665792" y="151711"/>
                  </a:moveTo>
                  <a:lnTo>
                    <a:pt x="1659122" y="151711"/>
                  </a:lnTo>
                  <a:lnTo>
                    <a:pt x="1656911" y="150900"/>
                  </a:lnTo>
                  <a:lnTo>
                    <a:pt x="1655127" y="149095"/>
                  </a:lnTo>
                  <a:lnTo>
                    <a:pt x="1649528" y="143309"/>
                  </a:lnTo>
                  <a:lnTo>
                    <a:pt x="1653558" y="133470"/>
                  </a:lnTo>
                  <a:lnTo>
                    <a:pt x="1666184" y="133470"/>
                  </a:lnTo>
                  <a:lnTo>
                    <a:pt x="1670108" y="137524"/>
                  </a:lnTo>
                  <a:lnTo>
                    <a:pt x="1670108" y="148100"/>
                  </a:lnTo>
                  <a:lnTo>
                    <a:pt x="1665792" y="151711"/>
                  </a:lnTo>
                  <a:close/>
                </a:path>
                <a:path w="2450465" h="556260">
                  <a:moveTo>
                    <a:pt x="1709306" y="151711"/>
                  </a:moveTo>
                  <a:lnTo>
                    <a:pt x="1702601" y="151711"/>
                  </a:lnTo>
                  <a:lnTo>
                    <a:pt x="1700390" y="150900"/>
                  </a:lnTo>
                  <a:lnTo>
                    <a:pt x="1698606" y="149095"/>
                  </a:lnTo>
                  <a:lnTo>
                    <a:pt x="1693113" y="143309"/>
                  </a:lnTo>
                  <a:lnTo>
                    <a:pt x="1697037" y="133470"/>
                  </a:lnTo>
                  <a:lnTo>
                    <a:pt x="1709663" y="133470"/>
                  </a:lnTo>
                  <a:lnTo>
                    <a:pt x="1713694" y="137524"/>
                  </a:lnTo>
                  <a:lnTo>
                    <a:pt x="1713694" y="148100"/>
                  </a:lnTo>
                  <a:lnTo>
                    <a:pt x="1709306" y="151711"/>
                  </a:lnTo>
                  <a:close/>
                </a:path>
                <a:path w="2450465" h="556260">
                  <a:moveTo>
                    <a:pt x="1752821" y="151711"/>
                  </a:moveTo>
                  <a:lnTo>
                    <a:pt x="1746080" y="151711"/>
                  </a:lnTo>
                  <a:lnTo>
                    <a:pt x="1743869" y="150900"/>
                  </a:lnTo>
                  <a:lnTo>
                    <a:pt x="1742085" y="149095"/>
                  </a:lnTo>
                  <a:lnTo>
                    <a:pt x="1736592" y="143309"/>
                  </a:lnTo>
                  <a:lnTo>
                    <a:pt x="1740515" y="133470"/>
                  </a:lnTo>
                  <a:lnTo>
                    <a:pt x="1753142" y="133470"/>
                  </a:lnTo>
                  <a:lnTo>
                    <a:pt x="1757172" y="137524"/>
                  </a:lnTo>
                  <a:lnTo>
                    <a:pt x="1757172" y="148100"/>
                  </a:lnTo>
                  <a:lnTo>
                    <a:pt x="1752821" y="151711"/>
                  </a:lnTo>
                  <a:close/>
                </a:path>
                <a:path w="2450465" h="556260">
                  <a:moveTo>
                    <a:pt x="1796300" y="151711"/>
                  </a:moveTo>
                  <a:lnTo>
                    <a:pt x="1789558" y="151711"/>
                  </a:lnTo>
                  <a:lnTo>
                    <a:pt x="1787347" y="150900"/>
                  </a:lnTo>
                  <a:lnTo>
                    <a:pt x="1785564" y="149095"/>
                  </a:lnTo>
                  <a:lnTo>
                    <a:pt x="1780071" y="143309"/>
                  </a:lnTo>
                  <a:lnTo>
                    <a:pt x="1783995" y="133470"/>
                  </a:lnTo>
                  <a:lnTo>
                    <a:pt x="1796727" y="133470"/>
                  </a:lnTo>
                  <a:lnTo>
                    <a:pt x="1800651" y="137524"/>
                  </a:lnTo>
                  <a:lnTo>
                    <a:pt x="1800651" y="148100"/>
                  </a:lnTo>
                  <a:lnTo>
                    <a:pt x="1796300" y="151711"/>
                  </a:lnTo>
                  <a:close/>
                </a:path>
                <a:path w="2450465" h="556260">
                  <a:moveTo>
                    <a:pt x="1839778" y="151711"/>
                  </a:moveTo>
                  <a:lnTo>
                    <a:pt x="1833108" y="151711"/>
                  </a:lnTo>
                  <a:lnTo>
                    <a:pt x="1830933" y="150900"/>
                  </a:lnTo>
                  <a:lnTo>
                    <a:pt x="1829149" y="149095"/>
                  </a:lnTo>
                  <a:lnTo>
                    <a:pt x="1823585" y="143309"/>
                  </a:lnTo>
                  <a:lnTo>
                    <a:pt x="1827472" y="133470"/>
                  </a:lnTo>
                  <a:lnTo>
                    <a:pt x="1840206" y="133470"/>
                  </a:lnTo>
                  <a:lnTo>
                    <a:pt x="1844130" y="137524"/>
                  </a:lnTo>
                  <a:lnTo>
                    <a:pt x="1844130" y="148100"/>
                  </a:lnTo>
                  <a:lnTo>
                    <a:pt x="1839778" y="151711"/>
                  </a:lnTo>
                  <a:close/>
                </a:path>
                <a:path w="2450465" h="556260">
                  <a:moveTo>
                    <a:pt x="1883257" y="151711"/>
                  </a:moveTo>
                  <a:lnTo>
                    <a:pt x="1876587" y="151711"/>
                  </a:lnTo>
                  <a:lnTo>
                    <a:pt x="1874412" y="150900"/>
                  </a:lnTo>
                  <a:lnTo>
                    <a:pt x="1872628" y="149095"/>
                  </a:lnTo>
                  <a:lnTo>
                    <a:pt x="1867064" y="143309"/>
                  </a:lnTo>
                  <a:lnTo>
                    <a:pt x="1870951" y="133470"/>
                  </a:lnTo>
                  <a:lnTo>
                    <a:pt x="1883685" y="133470"/>
                  </a:lnTo>
                  <a:lnTo>
                    <a:pt x="1887608" y="137524"/>
                  </a:lnTo>
                  <a:lnTo>
                    <a:pt x="1887608" y="148100"/>
                  </a:lnTo>
                  <a:lnTo>
                    <a:pt x="1883257" y="151711"/>
                  </a:lnTo>
                  <a:close/>
                </a:path>
                <a:path w="2450465" h="556260">
                  <a:moveTo>
                    <a:pt x="1926736" y="151711"/>
                  </a:moveTo>
                  <a:lnTo>
                    <a:pt x="1920065" y="151711"/>
                  </a:lnTo>
                  <a:lnTo>
                    <a:pt x="1917890" y="150900"/>
                  </a:lnTo>
                  <a:lnTo>
                    <a:pt x="1916107" y="149095"/>
                  </a:lnTo>
                  <a:lnTo>
                    <a:pt x="1910543" y="143309"/>
                  </a:lnTo>
                  <a:lnTo>
                    <a:pt x="1914430" y="133470"/>
                  </a:lnTo>
                  <a:lnTo>
                    <a:pt x="1927199" y="133470"/>
                  </a:lnTo>
                  <a:lnTo>
                    <a:pt x="1931087" y="137524"/>
                  </a:lnTo>
                  <a:lnTo>
                    <a:pt x="1931087" y="148100"/>
                  </a:lnTo>
                  <a:lnTo>
                    <a:pt x="1926736" y="151711"/>
                  </a:lnTo>
                  <a:close/>
                </a:path>
                <a:path w="2450465" h="556260">
                  <a:moveTo>
                    <a:pt x="1795051" y="179091"/>
                  </a:moveTo>
                  <a:lnTo>
                    <a:pt x="1788595" y="179091"/>
                  </a:lnTo>
                  <a:lnTo>
                    <a:pt x="1789630" y="178648"/>
                  </a:lnTo>
                  <a:lnTo>
                    <a:pt x="1790735" y="178427"/>
                  </a:lnTo>
                  <a:lnTo>
                    <a:pt x="1792911" y="178427"/>
                  </a:lnTo>
                  <a:lnTo>
                    <a:pt x="1794017" y="178648"/>
                  </a:lnTo>
                  <a:lnTo>
                    <a:pt x="1795051" y="179091"/>
                  </a:lnTo>
                  <a:close/>
                </a:path>
                <a:path w="2450465" h="556260">
                  <a:moveTo>
                    <a:pt x="1739838" y="185097"/>
                  </a:moveTo>
                  <a:lnTo>
                    <a:pt x="1740980" y="181191"/>
                  </a:lnTo>
                  <a:lnTo>
                    <a:pt x="1744439" y="178427"/>
                  </a:lnTo>
                  <a:lnTo>
                    <a:pt x="1751037" y="178427"/>
                  </a:lnTo>
                  <a:lnTo>
                    <a:pt x="1753605" y="179791"/>
                  </a:lnTo>
                  <a:lnTo>
                    <a:pt x="1755282" y="182002"/>
                  </a:lnTo>
                  <a:lnTo>
                    <a:pt x="1750146" y="182812"/>
                  </a:lnTo>
                  <a:lnTo>
                    <a:pt x="1744974" y="183844"/>
                  </a:lnTo>
                  <a:lnTo>
                    <a:pt x="1739838" y="185097"/>
                  </a:lnTo>
                  <a:close/>
                </a:path>
                <a:path w="2450465" h="556260">
                  <a:moveTo>
                    <a:pt x="1843915" y="185355"/>
                  </a:moveTo>
                  <a:lnTo>
                    <a:pt x="1838780" y="184065"/>
                  </a:lnTo>
                  <a:lnTo>
                    <a:pt x="1833501" y="183033"/>
                  </a:lnTo>
                  <a:lnTo>
                    <a:pt x="1828258" y="182112"/>
                  </a:lnTo>
                  <a:lnTo>
                    <a:pt x="1829934" y="179791"/>
                  </a:lnTo>
                  <a:lnTo>
                    <a:pt x="1832502" y="178427"/>
                  </a:lnTo>
                  <a:lnTo>
                    <a:pt x="1839457" y="178427"/>
                  </a:lnTo>
                  <a:lnTo>
                    <a:pt x="1842917" y="181301"/>
                  </a:lnTo>
                  <a:lnTo>
                    <a:pt x="1843915" y="185355"/>
                  </a:lnTo>
                  <a:close/>
                </a:path>
                <a:path w="2450465" h="556260">
                  <a:moveTo>
                    <a:pt x="99882" y="196631"/>
                  </a:moveTo>
                  <a:lnTo>
                    <a:pt x="93212" y="196631"/>
                  </a:lnTo>
                  <a:lnTo>
                    <a:pt x="91036" y="195820"/>
                  </a:lnTo>
                  <a:lnTo>
                    <a:pt x="89253" y="194015"/>
                  </a:lnTo>
                  <a:lnTo>
                    <a:pt x="83689" y="188229"/>
                  </a:lnTo>
                  <a:lnTo>
                    <a:pt x="87576" y="178427"/>
                  </a:lnTo>
                  <a:lnTo>
                    <a:pt x="100345" y="178427"/>
                  </a:lnTo>
                  <a:lnTo>
                    <a:pt x="104233" y="182554"/>
                  </a:lnTo>
                  <a:lnTo>
                    <a:pt x="104233" y="193020"/>
                  </a:lnTo>
                  <a:lnTo>
                    <a:pt x="99882" y="196631"/>
                  </a:lnTo>
                  <a:close/>
                </a:path>
                <a:path w="2450465" h="556260">
                  <a:moveTo>
                    <a:pt x="143360" y="196631"/>
                  </a:moveTo>
                  <a:lnTo>
                    <a:pt x="136691" y="196631"/>
                  </a:lnTo>
                  <a:lnTo>
                    <a:pt x="134515" y="195820"/>
                  </a:lnTo>
                  <a:lnTo>
                    <a:pt x="132731" y="194015"/>
                  </a:lnTo>
                  <a:lnTo>
                    <a:pt x="127167" y="188229"/>
                  </a:lnTo>
                  <a:lnTo>
                    <a:pt x="131055" y="178427"/>
                  </a:lnTo>
                  <a:lnTo>
                    <a:pt x="143824" y="178427"/>
                  </a:lnTo>
                  <a:lnTo>
                    <a:pt x="147712" y="182554"/>
                  </a:lnTo>
                  <a:lnTo>
                    <a:pt x="147712" y="193020"/>
                  </a:lnTo>
                  <a:lnTo>
                    <a:pt x="143360" y="196631"/>
                  </a:lnTo>
                  <a:close/>
                </a:path>
                <a:path w="2450465" h="556260">
                  <a:moveTo>
                    <a:pt x="186946" y="196631"/>
                  </a:moveTo>
                  <a:lnTo>
                    <a:pt x="180241" y="196631"/>
                  </a:lnTo>
                  <a:lnTo>
                    <a:pt x="178029" y="195820"/>
                  </a:lnTo>
                  <a:lnTo>
                    <a:pt x="176210" y="194015"/>
                  </a:lnTo>
                  <a:lnTo>
                    <a:pt x="170646" y="188229"/>
                  </a:lnTo>
                  <a:lnTo>
                    <a:pt x="174676" y="178427"/>
                  </a:lnTo>
                  <a:lnTo>
                    <a:pt x="187303" y="178427"/>
                  </a:lnTo>
                  <a:lnTo>
                    <a:pt x="191190" y="182554"/>
                  </a:lnTo>
                  <a:lnTo>
                    <a:pt x="191333" y="187529"/>
                  </a:lnTo>
                  <a:lnTo>
                    <a:pt x="191333" y="193020"/>
                  </a:lnTo>
                  <a:lnTo>
                    <a:pt x="186946" y="196631"/>
                  </a:lnTo>
                  <a:close/>
                </a:path>
                <a:path w="2450465" h="556260">
                  <a:moveTo>
                    <a:pt x="230425" y="196631"/>
                  </a:moveTo>
                  <a:lnTo>
                    <a:pt x="223719" y="196631"/>
                  </a:lnTo>
                  <a:lnTo>
                    <a:pt x="221508" y="195820"/>
                  </a:lnTo>
                  <a:lnTo>
                    <a:pt x="219689" y="194015"/>
                  </a:lnTo>
                  <a:lnTo>
                    <a:pt x="214232" y="188229"/>
                  </a:lnTo>
                  <a:lnTo>
                    <a:pt x="218155" y="178427"/>
                  </a:lnTo>
                  <a:lnTo>
                    <a:pt x="230781" y="178427"/>
                  </a:lnTo>
                  <a:lnTo>
                    <a:pt x="234812" y="182554"/>
                  </a:lnTo>
                  <a:lnTo>
                    <a:pt x="234812" y="193020"/>
                  </a:lnTo>
                  <a:lnTo>
                    <a:pt x="230425" y="196631"/>
                  </a:lnTo>
                  <a:close/>
                </a:path>
                <a:path w="2450465" h="556260">
                  <a:moveTo>
                    <a:pt x="273904" y="196631"/>
                  </a:moveTo>
                  <a:lnTo>
                    <a:pt x="267198" y="196631"/>
                  </a:lnTo>
                  <a:lnTo>
                    <a:pt x="264987" y="195820"/>
                  </a:lnTo>
                  <a:lnTo>
                    <a:pt x="263203" y="194015"/>
                  </a:lnTo>
                  <a:lnTo>
                    <a:pt x="257710" y="188229"/>
                  </a:lnTo>
                  <a:lnTo>
                    <a:pt x="261634" y="178427"/>
                  </a:lnTo>
                  <a:lnTo>
                    <a:pt x="274367" y="178427"/>
                  </a:lnTo>
                  <a:lnTo>
                    <a:pt x="278291" y="182554"/>
                  </a:lnTo>
                  <a:lnTo>
                    <a:pt x="278291" y="193020"/>
                  </a:lnTo>
                  <a:lnTo>
                    <a:pt x="273904" y="196631"/>
                  </a:lnTo>
                  <a:close/>
                </a:path>
                <a:path w="2450465" h="556260">
                  <a:moveTo>
                    <a:pt x="317382" y="196631"/>
                  </a:moveTo>
                  <a:lnTo>
                    <a:pt x="310712" y="196631"/>
                  </a:lnTo>
                  <a:lnTo>
                    <a:pt x="308537" y="195820"/>
                  </a:lnTo>
                  <a:lnTo>
                    <a:pt x="301189" y="188229"/>
                  </a:lnTo>
                  <a:lnTo>
                    <a:pt x="305113" y="178427"/>
                  </a:lnTo>
                  <a:lnTo>
                    <a:pt x="317846" y="178427"/>
                  </a:lnTo>
                  <a:lnTo>
                    <a:pt x="321769" y="182554"/>
                  </a:lnTo>
                  <a:lnTo>
                    <a:pt x="321769" y="193020"/>
                  </a:lnTo>
                  <a:lnTo>
                    <a:pt x="317382" y="196631"/>
                  </a:lnTo>
                  <a:close/>
                </a:path>
                <a:path w="2450465" h="556260">
                  <a:moveTo>
                    <a:pt x="360861" y="196631"/>
                  </a:moveTo>
                  <a:lnTo>
                    <a:pt x="354191" y="196631"/>
                  </a:lnTo>
                  <a:lnTo>
                    <a:pt x="352015" y="195820"/>
                  </a:lnTo>
                  <a:lnTo>
                    <a:pt x="344668" y="188229"/>
                  </a:lnTo>
                  <a:lnTo>
                    <a:pt x="348591" y="178427"/>
                  </a:lnTo>
                  <a:lnTo>
                    <a:pt x="361324" y="178427"/>
                  </a:lnTo>
                  <a:lnTo>
                    <a:pt x="365248" y="182554"/>
                  </a:lnTo>
                  <a:lnTo>
                    <a:pt x="365248" y="193020"/>
                  </a:lnTo>
                  <a:lnTo>
                    <a:pt x="360861" y="196631"/>
                  </a:lnTo>
                  <a:close/>
                </a:path>
                <a:path w="2450465" h="556260">
                  <a:moveTo>
                    <a:pt x="404340" y="196631"/>
                  </a:moveTo>
                  <a:lnTo>
                    <a:pt x="397670" y="196631"/>
                  </a:lnTo>
                  <a:lnTo>
                    <a:pt x="395494" y="195820"/>
                  </a:lnTo>
                  <a:lnTo>
                    <a:pt x="388147" y="188229"/>
                  </a:lnTo>
                  <a:lnTo>
                    <a:pt x="392070" y="178427"/>
                  </a:lnTo>
                  <a:lnTo>
                    <a:pt x="404803" y="178427"/>
                  </a:lnTo>
                  <a:lnTo>
                    <a:pt x="408727" y="182554"/>
                  </a:lnTo>
                  <a:lnTo>
                    <a:pt x="408727" y="193020"/>
                  </a:lnTo>
                  <a:lnTo>
                    <a:pt x="404340" y="196631"/>
                  </a:lnTo>
                  <a:close/>
                </a:path>
                <a:path w="2450465" h="556260">
                  <a:moveTo>
                    <a:pt x="447890" y="196631"/>
                  </a:moveTo>
                  <a:lnTo>
                    <a:pt x="441220" y="196631"/>
                  </a:lnTo>
                  <a:lnTo>
                    <a:pt x="439008" y="195820"/>
                  </a:lnTo>
                  <a:lnTo>
                    <a:pt x="437225" y="194015"/>
                  </a:lnTo>
                  <a:lnTo>
                    <a:pt x="431625" y="188229"/>
                  </a:lnTo>
                  <a:lnTo>
                    <a:pt x="435549" y="178427"/>
                  </a:lnTo>
                  <a:lnTo>
                    <a:pt x="448282" y="178427"/>
                  </a:lnTo>
                  <a:lnTo>
                    <a:pt x="452205" y="182554"/>
                  </a:lnTo>
                  <a:lnTo>
                    <a:pt x="452205" y="193020"/>
                  </a:lnTo>
                  <a:lnTo>
                    <a:pt x="447890" y="196631"/>
                  </a:lnTo>
                  <a:close/>
                </a:path>
                <a:path w="2450465" h="556260">
                  <a:moveTo>
                    <a:pt x="491440" y="196631"/>
                  </a:moveTo>
                  <a:lnTo>
                    <a:pt x="484699" y="196631"/>
                  </a:lnTo>
                  <a:lnTo>
                    <a:pt x="482487" y="195820"/>
                  </a:lnTo>
                  <a:lnTo>
                    <a:pt x="480704" y="194015"/>
                  </a:lnTo>
                  <a:lnTo>
                    <a:pt x="475104" y="188229"/>
                  </a:lnTo>
                  <a:lnTo>
                    <a:pt x="479134" y="178427"/>
                  </a:lnTo>
                  <a:lnTo>
                    <a:pt x="491761" y="178427"/>
                  </a:lnTo>
                  <a:lnTo>
                    <a:pt x="495791" y="182554"/>
                  </a:lnTo>
                  <a:lnTo>
                    <a:pt x="495791" y="193020"/>
                  </a:lnTo>
                  <a:lnTo>
                    <a:pt x="491440" y="196631"/>
                  </a:lnTo>
                  <a:close/>
                </a:path>
                <a:path w="2450465" h="556260">
                  <a:moveTo>
                    <a:pt x="534918" y="196631"/>
                  </a:moveTo>
                  <a:lnTo>
                    <a:pt x="528177" y="196631"/>
                  </a:lnTo>
                  <a:lnTo>
                    <a:pt x="525966" y="195820"/>
                  </a:lnTo>
                  <a:lnTo>
                    <a:pt x="524182" y="194015"/>
                  </a:lnTo>
                  <a:lnTo>
                    <a:pt x="518690" y="188229"/>
                  </a:lnTo>
                  <a:lnTo>
                    <a:pt x="522613" y="178427"/>
                  </a:lnTo>
                  <a:lnTo>
                    <a:pt x="535239" y="178427"/>
                  </a:lnTo>
                  <a:lnTo>
                    <a:pt x="539270" y="182554"/>
                  </a:lnTo>
                  <a:lnTo>
                    <a:pt x="539270" y="193020"/>
                  </a:lnTo>
                  <a:lnTo>
                    <a:pt x="534918" y="196631"/>
                  </a:lnTo>
                  <a:close/>
                </a:path>
                <a:path w="2450465" h="556260">
                  <a:moveTo>
                    <a:pt x="578397" y="196631"/>
                  </a:moveTo>
                  <a:lnTo>
                    <a:pt x="571656" y="196631"/>
                  </a:lnTo>
                  <a:lnTo>
                    <a:pt x="569444" y="195820"/>
                  </a:lnTo>
                  <a:lnTo>
                    <a:pt x="567661" y="194015"/>
                  </a:lnTo>
                  <a:lnTo>
                    <a:pt x="562168" y="188229"/>
                  </a:lnTo>
                  <a:lnTo>
                    <a:pt x="566092" y="178427"/>
                  </a:lnTo>
                  <a:lnTo>
                    <a:pt x="578825" y="178427"/>
                  </a:lnTo>
                  <a:lnTo>
                    <a:pt x="582748" y="182554"/>
                  </a:lnTo>
                  <a:lnTo>
                    <a:pt x="582748" y="193020"/>
                  </a:lnTo>
                  <a:lnTo>
                    <a:pt x="578397" y="196631"/>
                  </a:lnTo>
                  <a:close/>
                </a:path>
                <a:path w="2450465" h="556260">
                  <a:moveTo>
                    <a:pt x="621876" y="196631"/>
                  </a:moveTo>
                  <a:lnTo>
                    <a:pt x="615206" y="196631"/>
                  </a:lnTo>
                  <a:lnTo>
                    <a:pt x="613030" y="195820"/>
                  </a:lnTo>
                  <a:lnTo>
                    <a:pt x="611247" y="194015"/>
                  </a:lnTo>
                  <a:lnTo>
                    <a:pt x="605683" y="188229"/>
                  </a:lnTo>
                  <a:lnTo>
                    <a:pt x="609570" y="178427"/>
                  </a:lnTo>
                  <a:lnTo>
                    <a:pt x="622304" y="178427"/>
                  </a:lnTo>
                  <a:lnTo>
                    <a:pt x="626227" y="182554"/>
                  </a:lnTo>
                  <a:lnTo>
                    <a:pt x="626227" y="193020"/>
                  </a:lnTo>
                  <a:lnTo>
                    <a:pt x="621876" y="196631"/>
                  </a:lnTo>
                  <a:close/>
                </a:path>
                <a:path w="2450465" h="556260">
                  <a:moveTo>
                    <a:pt x="665355" y="196631"/>
                  </a:moveTo>
                  <a:lnTo>
                    <a:pt x="658685" y="196631"/>
                  </a:lnTo>
                  <a:lnTo>
                    <a:pt x="656509" y="195820"/>
                  </a:lnTo>
                  <a:lnTo>
                    <a:pt x="654726" y="194015"/>
                  </a:lnTo>
                  <a:lnTo>
                    <a:pt x="649161" y="188229"/>
                  </a:lnTo>
                  <a:lnTo>
                    <a:pt x="653049" y="178427"/>
                  </a:lnTo>
                  <a:lnTo>
                    <a:pt x="665818" y="178427"/>
                  </a:lnTo>
                  <a:lnTo>
                    <a:pt x="669706" y="182554"/>
                  </a:lnTo>
                  <a:lnTo>
                    <a:pt x="669706" y="193020"/>
                  </a:lnTo>
                  <a:lnTo>
                    <a:pt x="665355" y="196631"/>
                  </a:lnTo>
                  <a:close/>
                </a:path>
                <a:path w="2450465" h="556260">
                  <a:moveTo>
                    <a:pt x="708833" y="196631"/>
                  </a:moveTo>
                  <a:lnTo>
                    <a:pt x="702163" y="196631"/>
                  </a:lnTo>
                  <a:lnTo>
                    <a:pt x="699987" y="195820"/>
                  </a:lnTo>
                  <a:lnTo>
                    <a:pt x="698204" y="194015"/>
                  </a:lnTo>
                  <a:lnTo>
                    <a:pt x="692640" y="188229"/>
                  </a:lnTo>
                  <a:lnTo>
                    <a:pt x="696528" y="178427"/>
                  </a:lnTo>
                  <a:lnTo>
                    <a:pt x="709297" y="178427"/>
                  </a:lnTo>
                  <a:lnTo>
                    <a:pt x="713185" y="182554"/>
                  </a:lnTo>
                  <a:lnTo>
                    <a:pt x="713185" y="193020"/>
                  </a:lnTo>
                  <a:lnTo>
                    <a:pt x="708833" y="196631"/>
                  </a:lnTo>
                  <a:close/>
                </a:path>
                <a:path w="2450465" h="556260">
                  <a:moveTo>
                    <a:pt x="752347" y="196631"/>
                  </a:moveTo>
                  <a:lnTo>
                    <a:pt x="745678" y="196631"/>
                  </a:lnTo>
                  <a:lnTo>
                    <a:pt x="743502" y="195820"/>
                  </a:lnTo>
                  <a:lnTo>
                    <a:pt x="741683" y="194015"/>
                  </a:lnTo>
                  <a:lnTo>
                    <a:pt x="736119" y="188229"/>
                  </a:lnTo>
                  <a:lnTo>
                    <a:pt x="740006" y="178427"/>
                  </a:lnTo>
                  <a:lnTo>
                    <a:pt x="752775" y="178427"/>
                  </a:lnTo>
                  <a:lnTo>
                    <a:pt x="756663" y="182554"/>
                  </a:lnTo>
                  <a:lnTo>
                    <a:pt x="756663" y="193020"/>
                  </a:lnTo>
                  <a:lnTo>
                    <a:pt x="752347" y="196631"/>
                  </a:lnTo>
                  <a:close/>
                </a:path>
                <a:path w="2450465" h="556260">
                  <a:moveTo>
                    <a:pt x="795897" y="196631"/>
                  </a:moveTo>
                  <a:lnTo>
                    <a:pt x="789192" y="196631"/>
                  </a:lnTo>
                  <a:lnTo>
                    <a:pt x="786980" y="195820"/>
                  </a:lnTo>
                  <a:lnTo>
                    <a:pt x="785162" y="194015"/>
                  </a:lnTo>
                  <a:lnTo>
                    <a:pt x="779705" y="188229"/>
                  </a:lnTo>
                  <a:lnTo>
                    <a:pt x="783628" y="178427"/>
                  </a:lnTo>
                  <a:lnTo>
                    <a:pt x="796254" y="178427"/>
                  </a:lnTo>
                  <a:lnTo>
                    <a:pt x="800249" y="182554"/>
                  </a:lnTo>
                  <a:lnTo>
                    <a:pt x="800249" y="193020"/>
                  </a:lnTo>
                  <a:lnTo>
                    <a:pt x="795897" y="196631"/>
                  </a:lnTo>
                  <a:close/>
                </a:path>
                <a:path w="2450465" h="556260">
                  <a:moveTo>
                    <a:pt x="839376" y="196631"/>
                  </a:moveTo>
                  <a:lnTo>
                    <a:pt x="832671" y="196631"/>
                  </a:lnTo>
                  <a:lnTo>
                    <a:pt x="830459" y="195820"/>
                  </a:lnTo>
                  <a:lnTo>
                    <a:pt x="828640" y="194015"/>
                  </a:lnTo>
                  <a:lnTo>
                    <a:pt x="823183" y="188229"/>
                  </a:lnTo>
                  <a:lnTo>
                    <a:pt x="827107" y="178427"/>
                  </a:lnTo>
                  <a:lnTo>
                    <a:pt x="839733" y="178427"/>
                  </a:lnTo>
                  <a:lnTo>
                    <a:pt x="843763" y="182554"/>
                  </a:lnTo>
                  <a:lnTo>
                    <a:pt x="843763" y="193020"/>
                  </a:lnTo>
                  <a:lnTo>
                    <a:pt x="839376" y="196631"/>
                  </a:lnTo>
                  <a:close/>
                </a:path>
                <a:path w="2450465" h="556260">
                  <a:moveTo>
                    <a:pt x="882855" y="196631"/>
                  </a:moveTo>
                  <a:lnTo>
                    <a:pt x="876149" y="196631"/>
                  </a:lnTo>
                  <a:lnTo>
                    <a:pt x="873938" y="195820"/>
                  </a:lnTo>
                  <a:lnTo>
                    <a:pt x="872155" y="194015"/>
                  </a:lnTo>
                  <a:lnTo>
                    <a:pt x="866662" y="188229"/>
                  </a:lnTo>
                  <a:lnTo>
                    <a:pt x="870585" y="178427"/>
                  </a:lnTo>
                  <a:lnTo>
                    <a:pt x="883319" y="178427"/>
                  </a:lnTo>
                  <a:lnTo>
                    <a:pt x="887242" y="182554"/>
                  </a:lnTo>
                  <a:lnTo>
                    <a:pt x="887242" y="193020"/>
                  </a:lnTo>
                  <a:lnTo>
                    <a:pt x="882855" y="196631"/>
                  </a:lnTo>
                  <a:close/>
                </a:path>
                <a:path w="2450465" h="556260">
                  <a:moveTo>
                    <a:pt x="926333" y="196631"/>
                  </a:moveTo>
                  <a:lnTo>
                    <a:pt x="919664" y="196631"/>
                  </a:lnTo>
                  <a:lnTo>
                    <a:pt x="917488" y="195820"/>
                  </a:lnTo>
                  <a:lnTo>
                    <a:pt x="910140" y="188229"/>
                  </a:lnTo>
                  <a:lnTo>
                    <a:pt x="914064" y="178427"/>
                  </a:lnTo>
                  <a:lnTo>
                    <a:pt x="926797" y="178427"/>
                  </a:lnTo>
                  <a:lnTo>
                    <a:pt x="930721" y="182554"/>
                  </a:lnTo>
                  <a:lnTo>
                    <a:pt x="930721" y="193020"/>
                  </a:lnTo>
                  <a:lnTo>
                    <a:pt x="926333" y="196631"/>
                  </a:lnTo>
                  <a:close/>
                </a:path>
                <a:path w="2450465" h="556260">
                  <a:moveTo>
                    <a:pt x="969812" y="196631"/>
                  </a:moveTo>
                  <a:lnTo>
                    <a:pt x="963142" y="196631"/>
                  </a:lnTo>
                  <a:lnTo>
                    <a:pt x="960966" y="195820"/>
                  </a:lnTo>
                  <a:lnTo>
                    <a:pt x="953620" y="188229"/>
                  </a:lnTo>
                  <a:lnTo>
                    <a:pt x="957543" y="178427"/>
                  </a:lnTo>
                  <a:lnTo>
                    <a:pt x="970276" y="178427"/>
                  </a:lnTo>
                  <a:lnTo>
                    <a:pt x="974199" y="182554"/>
                  </a:lnTo>
                  <a:lnTo>
                    <a:pt x="974199" y="193020"/>
                  </a:lnTo>
                  <a:lnTo>
                    <a:pt x="969812" y="196631"/>
                  </a:lnTo>
                  <a:close/>
                </a:path>
                <a:path w="2450465" h="556260">
                  <a:moveTo>
                    <a:pt x="1013290" y="196631"/>
                  </a:moveTo>
                  <a:lnTo>
                    <a:pt x="1006621" y="196631"/>
                  </a:lnTo>
                  <a:lnTo>
                    <a:pt x="1004445" y="195820"/>
                  </a:lnTo>
                  <a:lnTo>
                    <a:pt x="997097" y="188229"/>
                  </a:lnTo>
                  <a:lnTo>
                    <a:pt x="1001021" y="178427"/>
                  </a:lnTo>
                  <a:lnTo>
                    <a:pt x="1013755" y="178427"/>
                  </a:lnTo>
                  <a:lnTo>
                    <a:pt x="1017678" y="182554"/>
                  </a:lnTo>
                  <a:lnTo>
                    <a:pt x="1017678" y="193020"/>
                  </a:lnTo>
                  <a:lnTo>
                    <a:pt x="1013290" y="196631"/>
                  </a:lnTo>
                  <a:close/>
                </a:path>
                <a:path w="2450465" h="556260">
                  <a:moveTo>
                    <a:pt x="1056841" y="196631"/>
                  </a:moveTo>
                  <a:lnTo>
                    <a:pt x="1050171" y="196631"/>
                  </a:lnTo>
                  <a:lnTo>
                    <a:pt x="1047960" y="195820"/>
                  </a:lnTo>
                  <a:lnTo>
                    <a:pt x="1046176" y="194015"/>
                  </a:lnTo>
                  <a:lnTo>
                    <a:pt x="1040576" y="188229"/>
                  </a:lnTo>
                  <a:lnTo>
                    <a:pt x="1044500" y="178427"/>
                  </a:lnTo>
                  <a:lnTo>
                    <a:pt x="1057233" y="178427"/>
                  </a:lnTo>
                  <a:lnTo>
                    <a:pt x="1061157" y="182554"/>
                  </a:lnTo>
                  <a:lnTo>
                    <a:pt x="1061157" y="193020"/>
                  </a:lnTo>
                  <a:lnTo>
                    <a:pt x="1056841" y="196631"/>
                  </a:lnTo>
                  <a:close/>
                </a:path>
                <a:path w="2450465" h="556260">
                  <a:moveTo>
                    <a:pt x="1100355" y="196631"/>
                  </a:moveTo>
                  <a:lnTo>
                    <a:pt x="1093650" y="196631"/>
                  </a:lnTo>
                  <a:lnTo>
                    <a:pt x="1091438" y="195820"/>
                  </a:lnTo>
                  <a:lnTo>
                    <a:pt x="1089655" y="194015"/>
                  </a:lnTo>
                  <a:lnTo>
                    <a:pt x="1084162" y="188229"/>
                  </a:lnTo>
                  <a:lnTo>
                    <a:pt x="1088086" y="178427"/>
                  </a:lnTo>
                  <a:lnTo>
                    <a:pt x="1100712" y="178427"/>
                  </a:lnTo>
                  <a:lnTo>
                    <a:pt x="1104742" y="182554"/>
                  </a:lnTo>
                  <a:lnTo>
                    <a:pt x="1104742" y="193020"/>
                  </a:lnTo>
                  <a:lnTo>
                    <a:pt x="1100355" y="196631"/>
                  </a:lnTo>
                  <a:close/>
                </a:path>
                <a:path w="2450465" h="556260">
                  <a:moveTo>
                    <a:pt x="1143870" y="196631"/>
                  </a:moveTo>
                  <a:lnTo>
                    <a:pt x="1137129" y="196631"/>
                  </a:lnTo>
                  <a:lnTo>
                    <a:pt x="1134917" y="195820"/>
                  </a:lnTo>
                  <a:lnTo>
                    <a:pt x="1133133" y="194015"/>
                  </a:lnTo>
                  <a:lnTo>
                    <a:pt x="1127640" y="188229"/>
                  </a:lnTo>
                  <a:lnTo>
                    <a:pt x="1131564" y="178427"/>
                  </a:lnTo>
                  <a:lnTo>
                    <a:pt x="1144190" y="178427"/>
                  </a:lnTo>
                  <a:lnTo>
                    <a:pt x="1148221" y="182554"/>
                  </a:lnTo>
                  <a:lnTo>
                    <a:pt x="1148221" y="193020"/>
                  </a:lnTo>
                  <a:lnTo>
                    <a:pt x="1143870" y="196631"/>
                  </a:lnTo>
                  <a:close/>
                </a:path>
                <a:path w="2450465" h="556260">
                  <a:moveTo>
                    <a:pt x="1187348" y="196631"/>
                  </a:moveTo>
                  <a:lnTo>
                    <a:pt x="1180607" y="196631"/>
                  </a:lnTo>
                  <a:lnTo>
                    <a:pt x="1178396" y="195820"/>
                  </a:lnTo>
                  <a:lnTo>
                    <a:pt x="1176612" y="194015"/>
                  </a:lnTo>
                  <a:lnTo>
                    <a:pt x="1171120" y="188229"/>
                  </a:lnTo>
                  <a:lnTo>
                    <a:pt x="1175043" y="178427"/>
                  </a:lnTo>
                  <a:lnTo>
                    <a:pt x="1187776" y="178427"/>
                  </a:lnTo>
                  <a:lnTo>
                    <a:pt x="1191700" y="182554"/>
                  </a:lnTo>
                  <a:lnTo>
                    <a:pt x="1191700" y="193020"/>
                  </a:lnTo>
                  <a:lnTo>
                    <a:pt x="1187348" y="196631"/>
                  </a:lnTo>
                  <a:close/>
                </a:path>
                <a:path w="2450465" h="556260">
                  <a:moveTo>
                    <a:pt x="1230827" y="196631"/>
                  </a:moveTo>
                  <a:lnTo>
                    <a:pt x="1224157" y="196631"/>
                  </a:lnTo>
                  <a:lnTo>
                    <a:pt x="1221981" y="195820"/>
                  </a:lnTo>
                  <a:lnTo>
                    <a:pt x="1220198" y="194015"/>
                  </a:lnTo>
                  <a:lnTo>
                    <a:pt x="1214634" y="188229"/>
                  </a:lnTo>
                  <a:lnTo>
                    <a:pt x="1218522" y="178427"/>
                  </a:lnTo>
                  <a:lnTo>
                    <a:pt x="1231255" y="178427"/>
                  </a:lnTo>
                  <a:lnTo>
                    <a:pt x="1235179" y="182554"/>
                  </a:lnTo>
                  <a:lnTo>
                    <a:pt x="1235179" y="193020"/>
                  </a:lnTo>
                  <a:lnTo>
                    <a:pt x="1230827" y="196631"/>
                  </a:lnTo>
                  <a:close/>
                </a:path>
                <a:path w="2450465" h="556260">
                  <a:moveTo>
                    <a:pt x="1274305" y="196631"/>
                  </a:moveTo>
                  <a:lnTo>
                    <a:pt x="1267636" y="196631"/>
                  </a:lnTo>
                  <a:lnTo>
                    <a:pt x="1265460" y="195820"/>
                  </a:lnTo>
                  <a:lnTo>
                    <a:pt x="1263676" y="194015"/>
                  </a:lnTo>
                  <a:lnTo>
                    <a:pt x="1258112" y="188229"/>
                  </a:lnTo>
                  <a:lnTo>
                    <a:pt x="1262001" y="178427"/>
                  </a:lnTo>
                  <a:lnTo>
                    <a:pt x="1274770" y="178427"/>
                  </a:lnTo>
                  <a:lnTo>
                    <a:pt x="1278657" y="182554"/>
                  </a:lnTo>
                  <a:lnTo>
                    <a:pt x="1278657" y="193020"/>
                  </a:lnTo>
                  <a:lnTo>
                    <a:pt x="1274305" y="196631"/>
                  </a:lnTo>
                  <a:close/>
                </a:path>
                <a:path w="2450465" h="556260">
                  <a:moveTo>
                    <a:pt x="1317784" y="196631"/>
                  </a:moveTo>
                  <a:lnTo>
                    <a:pt x="1311115" y="196631"/>
                  </a:lnTo>
                  <a:lnTo>
                    <a:pt x="1308939" y="195820"/>
                  </a:lnTo>
                  <a:lnTo>
                    <a:pt x="1307155" y="194015"/>
                  </a:lnTo>
                  <a:lnTo>
                    <a:pt x="1301591" y="188229"/>
                  </a:lnTo>
                  <a:lnTo>
                    <a:pt x="1305479" y="178427"/>
                  </a:lnTo>
                  <a:lnTo>
                    <a:pt x="1318248" y="178427"/>
                  </a:lnTo>
                  <a:lnTo>
                    <a:pt x="1322136" y="182554"/>
                  </a:lnTo>
                  <a:lnTo>
                    <a:pt x="1322136" y="193020"/>
                  </a:lnTo>
                  <a:lnTo>
                    <a:pt x="1317784" y="196631"/>
                  </a:lnTo>
                  <a:close/>
                </a:path>
                <a:path w="2450465" h="556260">
                  <a:moveTo>
                    <a:pt x="1361298" y="196631"/>
                  </a:moveTo>
                  <a:lnTo>
                    <a:pt x="1354629" y="196631"/>
                  </a:lnTo>
                  <a:lnTo>
                    <a:pt x="1352453" y="195820"/>
                  </a:lnTo>
                  <a:lnTo>
                    <a:pt x="1350634" y="194015"/>
                  </a:lnTo>
                  <a:lnTo>
                    <a:pt x="1345070" y="188229"/>
                  </a:lnTo>
                  <a:lnTo>
                    <a:pt x="1349065" y="178427"/>
                  </a:lnTo>
                  <a:lnTo>
                    <a:pt x="1361726" y="178427"/>
                  </a:lnTo>
                  <a:lnTo>
                    <a:pt x="1365615" y="182554"/>
                  </a:lnTo>
                  <a:lnTo>
                    <a:pt x="1365615" y="193020"/>
                  </a:lnTo>
                  <a:lnTo>
                    <a:pt x="1361298" y="196631"/>
                  </a:lnTo>
                  <a:close/>
                </a:path>
                <a:path w="2450465" h="556260">
                  <a:moveTo>
                    <a:pt x="1404848" y="196631"/>
                  </a:moveTo>
                  <a:lnTo>
                    <a:pt x="1398143" y="196631"/>
                  </a:lnTo>
                  <a:lnTo>
                    <a:pt x="1395932" y="195820"/>
                  </a:lnTo>
                  <a:lnTo>
                    <a:pt x="1394113" y="194015"/>
                  </a:lnTo>
                  <a:lnTo>
                    <a:pt x="1388655" y="188229"/>
                  </a:lnTo>
                  <a:lnTo>
                    <a:pt x="1392579" y="178427"/>
                  </a:lnTo>
                  <a:lnTo>
                    <a:pt x="1405205" y="178427"/>
                  </a:lnTo>
                  <a:lnTo>
                    <a:pt x="1409200" y="182554"/>
                  </a:lnTo>
                  <a:lnTo>
                    <a:pt x="1409200" y="193020"/>
                  </a:lnTo>
                  <a:lnTo>
                    <a:pt x="1404848" y="196631"/>
                  </a:lnTo>
                  <a:close/>
                </a:path>
                <a:path w="2450465" h="556260">
                  <a:moveTo>
                    <a:pt x="1448327" y="196631"/>
                  </a:moveTo>
                  <a:lnTo>
                    <a:pt x="1441622" y="196631"/>
                  </a:lnTo>
                  <a:lnTo>
                    <a:pt x="1439411" y="195820"/>
                  </a:lnTo>
                  <a:lnTo>
                    <a:pt x="1437591" y="194015"/>
                  </a:lnTo>
                  <a:lnTo>
                    <a:pt x="1432134" y="188229"/>
                  </a:lnTo>
                  <a:lnTo>
                    <a:pt x="1436058" y="178427"/>
                  </a:lnTo>
                  <a:lnTo>
                    <a:pt x="1448684" y="178427"/>
                  </a:lnTo>
                  <a:lnTo>
                    <a:pt x="1452715" y="182554"/>
                  </a:lnTo>
                  <a:lnTo>
                    <a:pt x="1452715" y="193020"/>
                  </a:lnTo>
                  <a:lnTo>
                    <a:pt x="1448327" y="196631"/>
                  </a:lnTo>
                  <a:close/>
                </a:path>
                <a:path w="2450465" h="556260">
                  <a:moveTo>
                    <a:pt x="1491806" y="196631"/>
                  </a:moveTo>
                  <a:lnTo>
                    <a:pt x="1485101" y="196631"/>
                  </a:lnTo>
                  <a:lnTo>
                    <a:pt x="1482889" y="195820"/>
                  </a:lnTo>
                  <a:lnTo>
                    <a:pt x="1481106" y="194015"/>
                  </a:lnTo>
                  <a:lnTo>
                    <a:pt x="1475613" y="188229"/>
                  </a:lnTo>
                  <a:lnTo>
                    <a:pt x="1479537" y="178427"/>
                  </a:lnTo>
                  <a:lnTo>
                    <a:pt x="1492270" y="178427"/>
                  </a:lnTo>
                  <a:lnTo>
                    <a:pt x="1496193" y="182554"/>
                  </a:lnTo>
                  <a:lnTo>
                    <a:pt x="1496193" y="193020"/>
                  </a:lnTo>
                  <a:lnTo>
                    <a:pt x="1491806" y="196631"/>
                  </a:lnTo>
                  <a:close/>
                </a:path>
                <a:path w="2450465" h="556260">
                  <a:moveTo>
                    <a:pt x="1535285" y="196631"/>
                  </a:moveTo>
                  <a:lnTo>
                    <a:pt x="1528615" y="196631"/>
                  </a:lnTo>
                  <a:lnTo>
                    <a:pt x="1526439" y="195820"/>
                  </a:lnTo>
                  <a:lnTo>
                    <a:pt x="1519092" y="188229"/>
                  </a:lnTo>
                  <a:lnTo>
                    <a:pt x="1523015" y="178427"/>
                  </a:lnTo>
                  <a:lnTo>
                    <a:pt x="1535748" y="178427"/>
                  </a:lnTo>
                  <a:lnTo>
                    <a:pt x="1539672" y="182554"/>
                  </a:lnTo>
                  <a:lnTo>
                    <a:pt x="1539672" y="193020"/>
                  </a:lnTo>
                  <a:lnTo>
                    <a:pt x="1535285" y="196631"/>
                  </a:lnTo>
                  <a:close/>
                </a:path>
                <a:path w="2450465" h="556260">
                  <a:moveTo>
                    <a:pt x="1578763" y="196631"/>
                  </a:moveTo>
                  <a:lnTo>
                    <a:pt x="1572094" y="196631"/>
                  </a:lnTo>
                  <a:lnTo>
                    <a:pt x="1569918" y="195820"/>
                  </a:lnTo>
                  <a:lnTo>
                    <a:pt x="1562570" y="188229"/>
                  </a:lnTo>
                  <a:lnTo>
                    <a:pt x="1566494" y="178427"/>
                  </a:lnTo>
                  <a:lnTo>
                    <a:pt x="1579227" y="178427"/>
                  </a:lnTo>
                  <a:lnTo>
                    <a:pt x="1583151" y="182554"/>
                  </a:lnTo>
                  <a:lnTo>
                    <a:pt x="1583151" y="193020"/>
                  </a:lnTo>
                  <a:lnTo>
                    <a:pt x="1578763" y="196631"/>
                  </a:lnTo>
                  <a:close/>
                </a:path>
                <a:path w="2450465" h="556260">
                  <a:moveTo>
                    <a:pt x="1622242" y="196631"/>
                  </a:moveTo>
                  <a:lnTo>
                    <a:pt x="1615572" y="196631"/>
                  </a:lnTo>
                  <a:lnTo>
                    <a:pt x="1613397" y="195820"/>
                  </a:lnTo>
                  <a:lnTo>
                    <a:pt x="1606049" y="188229"/>
                  </a:lnTo>
                  <a:lnTo>
                    <a:pt x="1609972" y="178427"/>
                  </a:lnTo>
                  <a:lnTo>
                    <a:pt x="1622706" y="178427"/>
                  </a:lnTo>
                  <a:lnTo>
                    <a:pt x="1626630" y="182554"/>
                  </a:lnTo>
                  <a:lnTo>
                    <a:pt x="1626630" y="193020"/>
                  </a:lnTo>
                  <a:lnTo>
                    <a:pt x="1622242" y="196631"/>
                  </a:lnTo>
                  <a:close/>
                </a:path>
                <a:path w="2450465" h="556260">
                  <a:moveTo>
                    <a:pt x="1665792" y="196631"/>
                  </a:moveTo>
                  <a:lnTo>
                    <a:pt x="1659122" y="196631"/>
                  </a:lnTo>
                  <a:lnTo>
                    <a:pt x="1656911" y="195820"/>
                  </a:lnTo>
                  <a:lnTo>
                    <a:pt x="1655127" y="194015"/>
                  </a:lnTo>
                  <a:lnTo>
                    <a:pt x="1649528" y="188229"/>
                  </a:lnTo>
                  <a:lnTo>
                    <a:pt x="1653558" y="178427"/>
                  </a:lnTo>
                  <a:lnTo>
                    <a:pt x="1666184" y="178427"/>
                  </a:lnTo>
                  <a:lnTo>
                    <a:pt x="1670108" y="182554"/>
                  </a:lnTo>
                  <a:lnTo>
                    <a:pt x="1670108" y="193020"/>
                  </a:lnTo>
                  <a:lnTo>
                    <a:pt x="1665792" y="196631"/>
                  </a:lnTo>
                  <a:close/>
                </a:path>
                <a:path w="2450465" h="556260">
                  <a:moveTo>
                    <a:pt x="1883257" y="196631"/>
                  </a:moveTo>
                  <a:lnTo>
                    <a:pt x="1876587" y="196631"/>
                  </a:lnTo>
                  <a:lnTo>
                    <a:pt x="1874412" y="195820"/>
                  </a:lnTo>
                  <a:lnTo>
                    <a:pt x="1872628" y="194015"/>
                  </a:lnTo>
                  <a:lnTo>
                    <a:pt x="1867064" y="188229"/>
                  </a:lnTo>
                  <a:lnTo>
                    <a:pt x="1870951" y="178427"/>
                  </a:lnTo>
                  <a:lnTo>
                    <a:pt x="1883685" y="178427"/>
                  </a:lnTo>
                  <a:lnTo>
                    <a:pt x="1887608" y="182554"/>
                  </a:lnTo>
                  <a:lnTo>
                    <a:pt x="1887608" y="193020"/>
                  </a:lnTo>
                  <a:lnTo>
                    <a:pt x="1883257" y="196631"/>
                  </a:lnTo>
                  <a:close/>
                </a:path>
                <a:path w="2450465" h="556260">
                  <a:moveTo>
                    <a:pt x="1926736" y="196631"/>
                  </a:moveTo>
                  <a:lnTo>
                    <a:pt x="1920065" y="196631"/>
                  </a:lnTo>
                  <a:lnTo>
                    <a:pt x="1917890" y="195820"/>
                  </a:lnTo>
                  <a:lnTo>
                    <a:pt x="1916107" y="194015"/>
                  </a:lnTo>
                  <a:lnTo>
                    <a:pt x="1910543" y="188229"/>
                  </a:lnTo>
                  <a:lnTo>
                    <a:pt x="1914430" y="178427"/>
                  </a:lnTo>
                  <a:lnTo>
                    <a:pt x="1927199" y="178427"/>
                  </a:lnTo>
                  <a:lnTo>
                    <a:pt x="1931087" y="182554"/>
                  </a:lnTo>
                  <a:lnTo>
                    <a:pt x="1931087" y="193020"/>
                  </a:lnTo>
                  <a:lnTo>
                    <a:pt x="1926736" y="196631"/>
                  </a:lnTo>
                  <a:close/>
                </a:path>
                <a:path w="2450465" h="556260">
                  <a:moveTo>
                    <a:pt x="1970250" y="196631"/>
                  </a:moveTo>
                  <a:lnTo>
                    <a:pt x="1963580" y="196631"/>
                  </a:lnTo>
                  <a:lnTo>
                    <a:pt x="1961405" y="195820"/>
                  </a:lnTo>
                  <a:lnTo>
                    <a:pt x="1959585" y="194015"/>
                  </a:lnTo>
                  <a:lnTo>
                    <a:pt x="1954021" y="188229"/>
                  </a:lnTo>
                  <a:lnTo>
                    <a:pt x="1958016" y="178427"/>
                  </a:lnTo>
                  <a:lnTo>
                    <a:pt x="1970678" y="178427"/>
                  </a:lnTo>
                  <a:lnTo>
                    <a:pt x="1974565" y="182554"/>
                  </a:lnTo>
                  <a:lnTo>
                    <a:pt x="1974565" y="193020"/>
                  </a:lnTo>
                  <a:lnTo>
                    <a:pt x="1970250" y="196631"/>
                  </a:lnTo>
                  <a:close/>
                </a:path>
                <a:path w="2450465" h="556260">
                  <a:moveTo>
                    <a:pt x="2013800" y="196631"/>
                  </a:moveTo>
                  <a:lnTo>
                    <a:pt x="2007095" y="196631"/>
                  </a:lnTo>
                  <a:lnTo>
                    <a:pt x="2004883" y="195820"/>
                  </a:lnTo>
                  <a:lnTo>
                    <a:pt x="2003064" y="194015"/>
                  </a:lnTo>
                  <a:lnTo>
                    <a:pt x="1997607" y="188229"/>
                  </a:lnTo>
                  <a:lnTo>
                    <a:pt x="2001530" y="178427"/>
                  </a:lnTo>
                  <a:lnTo>
                    <a:pt x="2014157" y="178427"/>
                  </a:lnTo>
                  <a:lnTo>
                    <a:pt x="2018151" y="182554"/>
                  </a:lnTo>
                  <a:lnTo>
                    <a:pt x="2018151" y="193020"/>
                  </a:lnTo>
                  <a:lnTo>
                    <a:pt x="2013800" y="196631"/>
                  </a:lnTo>
                  <a:close/>
                </a:path>
                <a:path w="2450465" h="556260">
                  <a:moveTo>
                    <a:pt x="2057279" y="196631"/>
                  </a:moveTo>
                  <a:lnTo>
                    <a:pt x="2050573" y="196631"/>
                  </a:lnTo>
                  <a:lnTo>
                    <a:pt x="2048362" y="195820"/>
                  </a:lnTo>
                  <a:lnTo>
                    <a:pt x="2046543" y="194015"/>
                  </a:lnTo>
                  <a:lnTo>
                    <a:pt x="2041086" y="188229"/>
                  </a:lnTo>
                  <a:lnTo>
                    <a:pt x="2045009" y="178427"/>
                  </a:lnTo>
                  <a:lnTo>
                    <a:pt x="2057635" y="178427"/>
                  </a:lnTo>
                  <a:lnTo>
                    <a:pt x="2061665" y="182554"/>
                  </a:lnTo>
                  <a:lnTo>
                    <a:pt x="2061665" y="193020"/>
                  </a:lnTo>
                  <a:lnTo>
                    <a:pt x="2057279" y="196631"/>
                  </a:lnTo>
                  <a:close/>
                </a:path>
                <a:path w="2450465" h="556260">
                  <a:moveTo>
                    <a:pt x="2100757" y="196631"/>
                  </a:moveTo>
                  <a:lnTo>
                    <a:pt x="2094051" y="196631"/>
                  </a:lnTo>
                  <a:lnTo>
                    <a:pt x="2091840" y="195820"/>
                  </a:lnTo>
                  <a:lnTo>
                    <a:pt x="2090057" y="194015"/>
                  </a:lnTo>
                  <a:lnTo>
                    <a:pt x="2084564" y="188229"/>
                  </a:lnTo>
                  <a:lnTo>
                    <a:pt x="2088487" y="178427"/>
                  </a:lnTo>
                  <a:lnTo>
                    <a:pt x="2101221" y="178427"/>
                  </a:lnTo>
                  <a:lnTo>
                    <a:pt x="2105145" y="182554"/>
                  </a:lnTo>
                  <a:lnTo>
                    <a:pt x="2105145" y="193020"/>
                  </a:lnTo>
                  <a:lnTo>
                    <a:pt x="2100757" y="196631"/>
                  </a:lnTo>
                  <a:close/>
                </a:path>
                <a:path w="2450465" h="556260">
                  <a:moveTo>
                    <a:pt x="2144236" y="196631"/>
                  </a:moveTo>
                  <a:lnTo>
                    <a:pt x="2137566" y="196631"/>
                  </a:lnTo>
                  <a:lnTo>
                    <a:pt x="2135390" y="195820"/>
                  </a:lnTo>
                  <a:lnTo>
                    <a:pt x="2128043" y="188229"/>
                  </a:lnTo>
                  <a:lnTo>
                    <a:pt x="2131966" y="178427"/>
                  </a:lnTo>
                  <a:lnTo>
                    <a:pt x="2144700" y="178427"/>
                  </a:lnTo>
                  <a:lnTo>
                    <a:pt x="2148623" y="182554"/>
                  </a:lnTo>
                  <a:lnTo>
                    <a:pt x="2148623" y="193020"/>
                  </a:lnTo>
                  <a:lnTo>
                    <a:pt x="2144236" y="196631"/>
                  </a:lnTo>
                  <a:close/>
                </a:path>
                <a:path w="2450465" h="556260">
                  <a:moveTo>
                    <a:pt x="2187715" y="196631"/>
                  </a:moveTo>
                  <a:lnTo>
                    <a:pt x="2181045" y="196631"/>
                  </a:lnTo>
                  <a:lnTo>
                    <a:pt x="2178870" y="195820"/>
                  </a:lnTo>
                  <a:lnTo>
                    <a:pt x="2171522" y="188229"/>
                  </a:lnTo>
                  <a:lnTo>
                    <a:pt x="2175445" y="178427"/>
                  </a:lnTo>
                  <a:lnTo>
                    <a:pt x="2188178" y="178427"/>
                  </a:lnTo>
                  <a:lnTo>
                    <a:pt x="2192101" y="182554"/>
                  </a:lnTo>
                  <a:lnTo>
                    <a:pt x="2192101" y="193020"/>
                  </a:lnTo>
                  <a:lnTo>
                    <a:pt x="2187715" y="196631"/>
                  </a:lnTo>
                  <a:close/>
                </a:path>
                <a:path w="2450465" h="556260">
                  <a:moveTo>
                    <a:pt x="2231265" y="196631"/>
                  </a:moveTo>
                  <a:lnTo>
                    <a:pt x="2224595" y="196631"/>
                  </a:lnTo>
                  <a:lnTo>
                    <a:pt x="2222383" y="195820"/>
                  </a:lnTo>
                  <a:lnTo>
                    <a:pt x="2220600" y="194015"/>
                  </a:lnTo>
                  <a:lnTo>
                    <a:pt x="2215001" y="188229"/>
                  </a:lnTo>
                  <a:lnTo>
                    <a:pt x="2218924" y="178427"/>
                  </a:lnTo>
                  <a:lnTo>
                    <a:pt x="2231657" y="178427"/>
                  </a:lnTo>
                  <a:lnTo>
                    <a:pt x="2235580" y="182554"/>
                  </a:lnTo>
                  <a:lnTo>
                    <a:pt x="2235580" y="193020"/>
                  </a:lnTo>
                  <a:lnTo>
                    <a:pt x="2231265" y="196631"/>
                  </a:lnTo>
                  <a:close/>
                </a:path>
                <a:path w="2450465" h="556260">
                  <a:moveTo>
                    <a:pt x="2274744" y="196631"/>
                  </a:moveTo>
                  <a:lnTo>
                    <a:pt x="2268073" y="196631"/>
                  </a:lnTo>
                  <a:lnTo>
                    <a:pt x="2265862" y="195820"/>
                  </a:lnTo>
                  <a:lnTo>
                    <a:pt x="2264079" y="194015"/>
                  </a:lnTo>
                  <a:lnTo>
                    <a:pt x="2258479" y="188229"/>
                  </a:lnTo>
                  <a:lnTo>
                    <a:pt x="2262509" y="178427"/>
                  </a:lnTo>
                  <a:lnTo>
                    <a:pt x="2275136" y="178427"/>
                  </a:lnTo>
                  <a:lnTo>
                    <a:pt x="2279059" y="182554"/>
                  </a:lnTo>
                  <a:lnTo>
                    <a:pt x="2279059" y="193020"/>
                  </a:lnTo>
                  <a:lnTo>
                    <a:pt x="2274744" y="196631"/>
                  </a:lnTo>
                  <a:close/>
                </a:path>
                <a:path w="2450465" h="556260">
                  <a:moveTo>
                    <a:pt x="2318258" y="196631"/>
                  </a:moveTo>
                  <a:lnTo>
                    <a:pt x="2311552" y="196631"/>
                  </a:lnTo>
                  <a:lnTo>
                    <a:pt x="2309340" y="195820"/>
                  </a:lnTo>
                  <a:lnTo>
                    <a:pt x="2307558" y="194015"/>
                  </a:lnTo>
                  <a:lnTo>
                    <a:pt x="2302065" y="188229"/>
                  </a:lnTo>
                  <a:lnTo>
                    <a:pt x="2305988" y="178427"/>
                  </a:lnTo>
                  <a:lnTo>
                    <a:pt x="2318615" y="178427"/>
                  </a:lnTo>
                  <a:lnTo>
                    <a:pt x="2322645" y="182554"/>
                  </a:lnTo>
                  <a:lnTo>
                    <a:pt x="2322645" y="193020"/>
                  </a:lnTo>
                  <a:lnTo>
                    <a:pt x="2318258" y="196631"/>
                  </a:lnTo>
                  <a:close/>
                </a:path>
                <a:path w="2450465" h="556260">
                  <a:moveTo>
                    <a:pt x="2361772" y="196631"/>
                  </a:moveTo>
                  <a:lnTo>
                    <a:pt x="2355031" y="196631"/>
                  </a:lnTo>
                  <a:lnTo>
                    <a:pt x="2352820" y="195820"/>
                  </a:lnTo>
                  <a:lnTo>
                    <a:pt x="2351036" y="194015"/>
                  </a:lnTo>
                  <a:lnTo>
                    <a:pt x="2345544" y="188229"/>
                  </a:lnTo>
                  <a:lnTo>
                    <a:pt x="2349467" y="178427"/>
                  </a:lnTo>
                  <a:lnTo>
                    <a:pt x="2362093" y="178427"/>
                  </a:lnTo>
                  <a:lnTo>
                    <a:pt x="2366123" y="182554"/>
                  </a:lnTo>
                  <a:lnTo>
                    <a:pt x="2366123" y="193020"/>
                  </a:lnTo>
                  <a:lnTo>
                    <a:pt x="2361772" y="196631"/>
                  </a:lnTo>
                  <a:close/>
                </a:path>
                <a:path w="2450465" h="556260">
                  <a:moveTo>
                    <a:pt x="2405251" y="196631"/>
                  </a:moveTo>
                  <a:lnTo>
                    <a:pt x="2398509" y="196631"/>
                  </a:lnTo>
                  <a:lnTo>
                    <a:pt x="2396298" y="195820"/>
                  </a:lnTo>
                  <a:lnTo>
                    <a:pt x="2394515" y="194015"/>
                  </a:lnTo>
                  <a:lnTo>
                    <a:pt x="2389022" y="188229"/>
                  </a:lnTo>
                  <a:lnTo>
                    <a:pt x="2392945" y="178427"/>
                  </a:lnTo>
                  <a:lnTo>
                    <a:pt x="2405679" y="178427"/>
                  </a:lnTo>
                  <a:lnTo>
                    <a:pt x="2409602" y="182554"/>
                  </a:lnTo>
                  <a:lnTo>
                    <a:pt x="2409602" y="193020"/>
                  </a:lnTo>
                  <a:lnTo>
                    <a:pt x="2405251" y="196631"/>
                  </a:lnTo>
                  <a:close/>
                </a:path>
                <a:path w="2450465" h="556260">
                  <a:moveTo>
                    <a:pt x="1704527" y="196668"/>
                  </a:moveTo>
                  <a:lnTo>
                    <a:pt x="1699712" y="196410"/>
                  </a:lnTo>
                  <a:lnTo>
                    <a:pt x="1696038" y="192283"/>
                  </a:lnTo>
                  <a:lnTo>
                    <a:pt x="1696145" y="182444"/>
                  </a:lnTo>
                  <a:lnTo>
                    <a:pt x="1700069" y="178427"/>
                  </a:lnTo>
                  <a:lnTo>
                    <a:pt x="1712695" y="178427"/>
                  </a:lnTo>
                  <a:lnTo>
                    <a:pt x="1716583" y="188229"/>
                  </a:lnTo>
                  <a:lnTo>
                    <a:pt x="1711126" y="193867"/>
                  </a:lnTo>
                  <a:lnTo>
                    <a:pt x="1704527" y="196668"/>
                  </a:lnTo>
                  <a:close/>
                </a:path>
                <a:path w="2450465" h="556260">
                  <a:moveTo>
                    <a:pt x="1653558" y="228396"/>
                  </a:moveTo>
                  <a:lnTo>
                    <a:pt x="1654664" y="226111"/>
                  </a:lnTo>
                  <a:lnTo>
                    <a:pt x="1656590" y="224379"/>
                  </a:lnTo>
                  <a:lnTo>
                    <a:pt x="1659051" y="223679"/>
                  </a:lnTo>
                  <a:lnTo>
                    <a:pt x="1657125" y="225190"/>
                  </a:lnTo>
                  <a:lnTo>
                    <a:pt x="1655341" y="226811"/>
                  </a:lnTo>
                  <a:lnTo>
                    <a:pt x="1653558" y="228396"/>
                  </a:lnTo>
                  <a:close/>
                </a:path>
                <a:path w="2450465" h="556260">
                  <a:moveTo>
                    <a:pt x="1930552" y="235692"/>
                  </a:moveTo>
                  <a:lnTo>
                    <a:pt x="1926843" y="231639"/>
                  </a:lnTo>
                  <a:lnTo>
                    <a:pt x="1922920" y="227732"/>
                  </a:lnTo>
                  <a:lnTo>
                    <a:pt x="1918924" y="224158"/>
                  </a:lnTo>
                  <a:lnTo>
                    <a:pt x="1920030" y="223679"/>
                  </a:lnTo>
                  <a:lnTo>
                    <a:pt x="1921136" y="223347"/>
                  </a:lnTo>
                  <a:lnTo>
                    <a:pt x="1922384" y="223347"/>
                  </a:lnTo>
                  <a:lnTo>
                    <a:pt x="1928590" y="223458"/>
                  </a:lnTo>
                  <a:lnTo>
                    <a:pt x="1932763" y="229722"/>
                  </a:lnTo>
                  <a:lnTo>
                    <a:pt x="1930552" y="235692"/>
                  </a:lnTo>
                  <a:close/>
                </a:path>
                <a:path w="2450465" h="556260">
                  <a:moveTo>
                    <a:pt x="1102852" y="238124"/>
                  </a:moveTo>
                  <a:lnTo>
                    <a:pt x="1098144" y="237866"/>
                  </a:lnTo>
                  <a:lnTo>
                    <a:pt x="1093436" y="237756"/>
                  </a:lnTo>
                  <a:lnTo>
                    <a:pt x="1088763" y="237756"/>
                  </a:lnTo>
                  <a:lnTo>
                    <a:pt x="1084519" y="231860"/>
                  </a:lnTo>
                  <a:lnTo>
                    <a:pt x="1088656" y="223347"/>
                  </a:lnTo>
                  <a:lnTo>
                    <a:pt x="1095897" y="223347"/>
                  </a:lnTo>
                  <a:lnTo>
                    <a:pt x="1103245" y="223458"/>
                  </a:lnTo>
                  <a:lnTo>
                    <a:pt x="1107275" y="232154"/>
                  </a:lnTo>
                  <a:lnTo>
                    <a:pt x="1102852" y="238124"/>
                  </a:lnTo>
                  <a:close/>
                </a:path>
                <a:path w="2450465" h="556260">
                  <a:moveTo>
                    <a:pt x="1047960" y="240298"/>
                  </a:moveTo>
                  <a:lnTo>
                    <a:pt x="1044137" y="235706"/>
                  </a:lnTo>
                  <a:lnTo>
                    <a:pt x="1043916" y="230096"/>
                  </a:lnTo>
                  <a:lnTo>
                    <a:pt x="1046831" y="225348"/>
                  </a:lnTo>
                  <a:lnTo>
                    <a:pt x="1052418" y="223347"/>
                  </a:lnTo>
                  <a:lnTo>
                    <a:pt x="1060479" y="223347"/>
                  </a:lnTo>
                  <a:lnTo>
                    <a:pt x="1064295" y="233739"/>
                  </a:lnTo>
                  <a:lnTo>
                    <a:pt x="1058232" y="239267"/>
                  </a:lnTo>
                  <a:lnTo>
                    <a:pt x="1054772" y="239488"/>
                  </a:lnTo>
                  <a:lnTo>
                    <a:pt x="1051420" y="239967"/>
                  </a:lnTo>
                  <a:lnTo>
                    <a:pt x="1047960" y="240298"/>
                  </a:lnTo>
                  <a:close/>
                </a:path>
                <a:path w="2450465" h="556260">
                  <a:moveTo>
                    <a:pt x="1970250" y="241551"/>
                  </a:moveTo>
                  <a:lnTo>
                    <a:pt x="1963580" y="241551"/>
                  </a:lnTo>
                  <a:lnTo>
                    <a:pt x="1961405" y="240741"/>
                  </a:lnTo>
                  <a:lnTo>
                    <a:pt x="1959585" y="238935"/>
                  </a:lnTo>
                  <a:lnTo>
                    <a:pt x="1954021" y="233149"/>
                  </a:lnTo>
                  <a:lnTo>
                    <a:pt x="1958016" y="223347"/>
                  </a:lnTo>
                  <a:lnTo>
                    <a:pt x="1965863" y="223347"/>
                  </a:lnTo>
                  <a:lnTo>
                    <a:pt x="1970678" y="223458"/>
                  </a:lnTo>
                  <a:lnTo>
                    <a:pt x="1974565" y="227475"/>
                  </a:lnTo>
                  <a:lnTo>
                    <a:pt x="1974565" y="237940"/>
                  </a:lnTo>
                  <a:lnTo>
                    <a:pt x="1970250" y="241551"/>
                  </a:lnTo>
                  <a:close/>
                </a:path>
                <a:path w="2450465" h="556260">
                  <a:moveTo>
                    <a:pt x="2013800" y="241551"/>
                  </a:moveTo>
                  <a:lnTo>
                    <a:pt x="2007095" y="241551"/>
                  </a:lnTo>
                  <a:lnTo>
                    <a:pt x="2004883" y="240741"/>
                  </a:lnTo>
                  <a:lnTo>
                    <a:pt x="2003064" y="238935"/>
                  </a:lnTo>
                  <a:lnTo>
                    <a:pt x="1997607" y="233149"/>
                  </a:lnTo>
                  <a:lnTo>
                    <a:pt x="2001530" y="223347"/>
                  </a:lnTo>
                  <a:lnTo>
                    <a:pt x="2009341" y="223347"/>
                  </a:lnTo>
                  <a:lnTo>
                    <a:pt x="2014157" y="223458"/>
                  </a:lnTo>
                  <a:lnTo>
                    <a:pt x="2018151" y="227475"/>
                  </a:lnTo>
                  <a:lnTo>
                    <a:pt x="2018151" y="237940"/>
                  </a:lnTo>
                  <a:lnTo>
                    <a:pt x="2013800" y="241551"/>
                  </a:lnTo>
                  <a:close/>
                </a:path>
                <a:path w="2450465" h="556260">
                  <a:moveTo>
                    <a:pt x="2057279" y="241551"/>
                  </a:moveTo>
                  <a:lnTo>
                    <a:pt x="2050573" y="241551"/>
                  </a:lnTo>
                  <a:lnTo>
                    <a:pt x="2048362" y="240741"/>
                  </a:lnTo>
                  <a:lnTo>
                    <a:pt x="2046543" y="238935"/>
                  </a:lnTo>
                  <a:lnTo>
                    <a:pt x="2041086" y="233149"/>
                  </a:lnTo>
                  <a:lnTo>
                    <a:pt x="2045009" y="223347"/>
                  </a:lnTo>
                  <a:lnTo>
                    <a:pt x="2052820" y="223347"/>
                  </a:lnTo>
                  <a:lnTo>
                    <a:pt x="2057635" y="223458"/>
                  </a:lnTo>
                  <a:lnTo>
                    <a:pt x="2061665" y="227475"/>
                  </a:lnTo>
                  <a:lnTo>
                    <a:pt x="2061665" y="237940"/>
                  </a:lnTo>
                  <a:lnTo>
                    <a:pt x="2057279" y="241551"/>
                  </a:lnTo>
                  <a:close/>
                </a:path>
                <a:path w="2450465" h="556260">
                  <a:moveTo>
                    <a:pt x="2100757" y="241551"/>
                  </a:moveTo>
                  <a:lnTo>
                    <a:pt x="2094051" y="241551"/>
                  </a:lnTo>
                  <a:lnTo>
                    <a:pt x="2091840" y="240741"/>
                  </a:lnTo>
                  <a:lnTo>
                    <a:pt x="2090057" y="238935"/>
                  </a:lnTo>
                  <a:lnTo>
                    <a:pt x="2084564" y="233149"/>
                  </a:lnTo>
                  <a:lnTo>
                    <a:pt x="2088487" y="223347"/>
                  </a:lnTo>
                  <a:lnTo>
                    <a:pt x="2096299" y="223347"/>
                  </a:lnTo>
                  <a:lnTo>
                    <a:pt x="2101221" y="223458"/>
                  </a:lnTo>
                  <a:lnTo>
                    <a:pt x="2105145" y="227475"/>
                  </a:lnTo>
                  <a:lnTo>
                    <a:pt x="2105145" y="237940"/>
                  </a:lnTo>
                  <a:lnTo>
                    <a:pt x="2100757" y="241551"/>
                  </a:lnTo>
                  <a:close/>
                </a:path>
                <a:path w="2450465" h="556260">
                  <a:moveTo>
                    <a:pt x="2144236" y="241551"/>
                  </a:moveTo>
                  <a:lnTo>
                    <a:pt x="2137566" y="241551"/>
                  </a:lnTo>
                  <a:lnTo>
                    <a:pt x="2135390" y="240741"/>
                  </a:lnTo>
                  <a:lnTo>
                    <a:pt x="2128043" y="233149"/>
                  </a:lnTo>
                  <a:lnTo>
                    <a:pt x="2131966" y="223347"/>
                  </a:lnTo>
                  <a:lnTo>
                    <a:pt x="2139777" y="223347"/>
                  </a:lnTo>
                  <a:lnTo>
                    <a:pt x="2144700" y="223458"/>
                  </a:lnTo>
                  <a:lnTo>
                    <a:pt x="2148623" y="227475"/>
                  </a:lnTo>
                  <a:lnTo>
                    <a:pt x="2148623" y="237940"/>
                  </a:lnTo>
                  <a:lnTo>
                    <a:pt x="2144236" y="241551"/>
                  </a:lnTo>
                  <a:close/>
                </a:path>
                <a:path w="2450465" h="556260">
                  <a:moveTo>
                    <a:pt x="2187715" y="241551"/>
                  </a:moveTo>
                  <a:lnTo>
                    <a:pt x="2181045" y="241551"/>
                  </a:lnTo>
                  <a:lnTo>
                    <a:pt x="2178870" y="240741"/>
                  </a:lnTo>
                  <a:lnTo>
                    <a:pt x="2171522" y="233149"/>
                  </a:lnTo>
                  <a:lnTo>
                    <a:pt x="2175445" y="223347"/>
                  </a:lnTo>
                  <a:lnTo>
                    <a:pt x="2183256" y="223347"/>
                  </a:lnTo>
                  <a:lnTo>
                    <a:pt x="2188178" y="223458"/>
                  </a:lnTo>
                  <a:lnTo>
                    <a:pt x="2192101" y="227475"/>
                  </a:lnTo>
                  <a:lnTo>
                    <a:pt x="2192101" y="237940"/>
                  </a:lnTo>
                  <a:lnTo>
                    <a:pt x="2187715" y="241551"/>
                  </a:lnTo>
                  <a:close/>
                </a:path>
                <a:path w="2450465" h="556260">
                  <a:moveTo>
                    <a:pt x="2231265" y="241551"/>
                  </a:moveTo>
                  <a:lnTo>
                    <a:pt x="2224595" y="241551"/>
                  </a:lnTo>
                  <a:lnTo>
                    <a:pt x="2222383" y="240741"/>
                  </a:lnTo>
                  <a:lnTo>
                    <a:pt x="2220600" y="238935"/>
                  </a:lnTo>
                  <a:lnTo>
                    <a:pt x="2215001" y="233149"/>
                  </a:lnTo>
                  <a:lnTo>
                    <a:pt x="2218924" y="223347"/>
                  </a:lnTo>
                  <a:lnTo>
                    <a:pt x="2226842" y="223347"/>
                  </a:lnTo>
                  <a:lnTo>
                    <a:pt x="2231657" y="223458"/>
                  </a:lnTo>
                  <a:lnTo>
                    <a:pt x="2235580" y="227475"/>
                  </a:lnTo>
                  <a:lnTo>
                    <a:pt x="2235580" y="237940"/>
                  </a:lnTo>
                  <a:lnTo>
                    <a:pt x="2231265" y="241551"/>
                  </a:lnTo>
                  <a:close/>
                </a:path>
                <a:path w="2450465" h="556260">
                  <a:moveTo>
                    <a:pt x="2274744" y="241551"/>
                  </a:moveTo>
                  <a:lnTo>
                    <a:pt x="2268073" y="241551"/>
                  </a:lnTo>
                  <a:lnTo>
                    <a:pt x="2265862" y="240741"/>
                  </a:lnTo>
                  <a:lnTo>
                    <a:pt x="2264079" y="238935"/>
                  </a:lnTo>
                  <a:lnTo>
                    <a:pt x="2258479" y="233149"/>
                  </a:lnTo>
                  <a:lnTo>
                    <a:pt x="2262509" y="223347"/>
                  </a:lnTo>
                  <a:lnTo>
                    <a:pt x="2270321" y="223347"/>
                  </a:lnTo>
                  <a:lnTo>
                    <a:pt x="2275136" y="223458"/>
                  </a:lnTo>
                  <a:lnTo>
                    <a:pt x="2279059" y="227475"/>
                  </a:lnTo>
                  <a:lnTo>
                    <a:pt x="2279059" y="237940"/>
                  </a:lnTo>
                  <a:lnTo>
                    <a:pt x="2274744" y="241551"/>
                  </a:lnTo>
                  <a:close/>
                </a:path>
                <a:path w="2450465" h="556260">
                  <a:moveTo>
                    <a:pt x="2318258" y="241551"/>
                  </a:moveTo>
                  <a:lnTo>
                    <a:pt x="2311552" y="241551"/>
                  </a:lnTo>
                  <a:lnTo>
                    <a:pt x="2309340" y="240741"/>
                  </a:lnTo>
                  <a:lnTo>
                    <a:pt x="2307558" y="238935"/>
                  </a:lnTo>
                  <a:lnTo>
                    <a:pt x="2302065" y="233149"/>
                  </a:lnTo>
                  <a:lnTo>
                    <a:pt x="2305988" y="223347"/>
                  </a:lnTo>
                  <a:lnTo>
                    <a:pt x="2313799" y="223347"/>
                  </a:lnTo>
                  <a:lnTo>
                    <a:pt x="2318615" y="223458"/>
                  </a:lnTo>
                  <a:lnTo>
                    <a:pt x="2322645" y="227475"/>
                  </a:lnTo>
                  <a:lnTo>
                    <a:pt x="2322645" y="237940"/>
                  </a:lnTo>
                  <a:lnTo>
                    <a:pt x="2318258" y="241551"/>
                  </a:lnTo>
                  <a:close/>
                </a:path>
                <a:path w="2450465" h="556260">
                  <a:moveTo>
                    <a:pt x="2361772" y="241551"/>
                  </a:moveTo>
                  <a:lnTo>
                    <a:pt x="2355031" y="241551"/>
                  </a:lnTo>
                  <a:lnTo>
                    <a:pt x="2352820" y="240741"/>
                  </a:lnTo>
                  <a:lnTo>
                    <a:pt x="2351036" y="238935"/>
                  </a:lnTo>
                  <a:lnTo>
                    <a:pt x="2345544" y="233149"/>
                  </a:lnTo>
                  <a:lnTo>
                    <a:pt x="2349467" y="223347"/>
                  </a:lnTo>
                  <a:lnTo>
                    <a:pt x="2357278" y="223347"/>
                  </a:lnTo>
                  <a:lnTo>
                    <a:pt x="2362093" y="223458"/>
                  </a:lnTo>
                  <a:lnTo>
                    <a:pt x="2366123" y="227475"/>
                  </a:lnTo>
                  <a:lnTo>
                    <a:pt x="2366123" y="237940"/>
                  </a:lnTo>
                  <a:lnTo>
                    <a:pt x="2361772" y="241551"/>
                  </a:lnTo>
                  <a:close/>
                </a:path>
                <a:path w="2450465" h="556260">
                  <a:moveTo>
                    <a:pt x="2405251" y="241551"/>
                  </a:moveTo>
                  <a:lnTo>
                    <a:pt x="2398509" y="241551"/>
                  </a:lnTo>
                  <a:lnTo>
                    <a:pt x="2396298" y="240741"/>
                  </a:lnTo>
                  <a:lnTo>
                    <a:pt x="2394515" y="238935"/>
                  </a:lnTo>
                  <a:lnTo>
                    <a:pt x="2389022" y="233149"/>
                  </a:lnTo>
                  <a:lnTo>
                    <a:pt x="2392945" y="223347"/>
                  </a:lnTo>
                  <a:lnTo>
                    <a:pt x="2400757" y="223347"/>
                  </a:lnTo>
                  <a:lnTo>
                    <a:pt x="2405679" y="223458"/>
                  </a:lnTo>
                  <a:lnTo>
                    <a:pt x="2409602" y="227475"/>
                  </a:lnTo>
                  <a:lnTo>
                    <a:pt x="2409602" y="237940"/>
                  </a:lnTo>
                  <a:lnTo>
                    <a:pt x="2405251" y="241551"/>
                  </a:lnTo>
                  <a:close/>
                </a:path>
                <a:path w="2450465" h="556260">
                  <a:moveTo>
                    <a:pt x="1139376" y="241588"/>
                  </a:moveTo>
                  <a:lnTo>
                    <a:pt x="1138626" y="241478"/>
                  </a:lnTo>
                  <a:lnTo>
                    <a:pt x="1137842" y="241330"/>
                  </a:lnTo>
                  <a:lnTo>
                    <a:pt x="1137057" y="241220"/>
                  </a:lnTo>
                  <a:lnTo>
                    <a:pt x="1131822" y="237261"/>
                  </a:lnTo>
                  <a:lnTo>
                    <a:pt x="1130673" y="231247"/>
                  </a:lnTo>
                  <a:lnTo>
                    <a:pt x="1133295" y="225751"/>
                  </a:lnTo>
                  <a:lnTo>
                    <a:pt x="1139376" y="223347"/>
                  </a:lnTo>
                  <a:lnTo>
                    <a:pt x="1144083" y="223568"/>
                  </a:lnTo>
                  <a:lnTo>
                    <a:pt x="1147900" y="227622"/>
                  </a:lnTo>
                  <a:lnTo>
                    <a:pt x="1147900" y="237314"/>
                  </a:lnTo>
                  <a:lnTo>
                    <a:pt x="1144083" y="241330"/>
                  </a:lnTo>
                  <a:lnTo>
                    <a:pt x="1139376" y="241588"/>
                  </a:lnTo>
                  <a:close/>
                </a:path>
                <a:path w="2450465" h="556260">
                  <a:moveTo>
                    <a:pt x="143360" y="241625"/>
                  </a:moveTo>
                  <a:lnTo>
                    <a:pt x="136691" y="241625"/>
                  </a:lnTo>
                  <a:lnTo>
                    <a:pt x="134515" y="240777"/>
                  </a:lnTo>
                  <a:lnTo>
                    <a:pt x="127167" y="233149"/>
                  </a:lnTo>
                  <a:lnTo>
                    <a:pt x="131055" y="223347"/>
                  </a:lnTo>
                  <a:lnTo>
                    <a:pt x="139009" y="223347"/>
                  </a:lnTo>
                  <a:lnTo>
                    <a:pt x="143824" y="223458"/>
                  </a:lnTo>
                  <a:lnTo>
                    <a:pt x="147712" y="227475"/>
                  </a:lnTo>
                  <a:lnTo>
                    <a:pt x="147712" y="237940"/>
                  </a:lnTo>
                  <a:lnTo>
                    <a:pt x="143360" y="241625"/>
                  </a:lnTo>
                  <a:close/>
                </a:path>
                <a:path w="2450465" h="556260">
                  <a:moveTo>
                    <a:pt x="186946" y="241625"/>
                  </a:moveTo>
                  <a:lnTo>
                    <a:pt x="180241" y="241625"/>
                  </a:lnTo>
                  <a:lnTo>
                    <a:pt x="178029" y="240777"/>
                  </a:lnTo>
                  <a:lnTo>
                    <a:pt x="176210" y="238935"/>
                  </a:lnTo>
                  <a:lnTo>
                    <a:pt x="170646" y="233149"/>
                  </a:lnTo>
                  <a:lnTo>
                    <a:pt x="174676" y="223347"/>
                  </a:lnTo>
                  <a:lnTo>
                    <a:pt x="182488" y="223347"/>
                  </a:lnTo>
                  <a:lnTo>
                    <a:pt x="187303" y="223458"/>
                  </a:lnTo>
                  <a:lnTo>
                    <a:pt x="191190" y="227475"/>
                  </a:lnTo>
                  <a:lnTo>
                    <a:pt x="191333" y="232449"/>
                  </a:lnTo>
                  <a:lnTo>
                    <a:pt x="191333" y="237940"/>
                  </a:lnTo>
                  <a:lnTo>
                    <a:pt x="186946" y="241625"/>
                  </a:lnTo>
                  <a:close/>
                </a:path>
                <a:path w="2450465" h="556260">
                  <a:moveTo>
                    <a:pt x="230425" y="241625"/>
                  </a:moveTo>
                  <a:lnTo>
                    <a:pt x="223719" y="241625"/>
                  </a:lnTo>
                  <a:lnTo>
                    <a:pt x="221508" y="240777"/>
                  </a:lnTo>
                  <a:lnTo>
                    <a:pt x="219689" y="238935"/>
                  </a:lnTo>
                  <a:lnTo>
                    <a:pt x="214232" y="233149"/>
                  </a:lnTo>
                  <a:lnTo>
                    <a:pt x="218155" y="223347"/>
                  </a:lnTo>
                  <a:lnTo>
                    <a:pt x="225967" y="223347"/>
                  </a:lnTo>
                  <a:lnTo>
                    <a:pt x="230781" y="223458"/>
                  </a:lnTo>
                  <a:lnTo>
                    <a:pt x="234812" y="227475"/>
                  </a:lnTo>
                  <a:lnTo>
                    <a:pt x="234812" y="237940"/>
                  </a:lnTo>
                  <a:lnTo>
                    <a:pt x="230425" y="241625"/>
                  </a:lnTo>
                  <a:close/>
                </a:path>
                <a:path w="2450465" h="556260">
                  <a:moveTo>
                    <a:pt x="273904" y="241625"/>
                  </a:moveTo>
                  <a:lnTo>
                    <a:pt x="267198" y="241625"/>
                  </a:lnTo>
                  <a:lnTo>
                    <a:pt x="264987" y="240777"/>
                  </a:lnTo>
                  <a:lnTo>
                    <a:pt x="263203" y="238935"/>
                  </a:lnTo>
                  <a:lnTo>
                    <a:pt x="257710" y="233149"/>
                  </a:lnTo>
                  <a:lnTo>
                    <a:pt x="261634" y="223347"/>
                  </a:lnTo>
                  <a:lnTo>
                    <a:pt x="269445" y="223347"/>
                  </a:lnTo>
                  <a:lnTo>
                    <a:pt x="274367" y="223458"/>
                  </a:lnTo>
                  <a:lnTo>
                    <a:pt x="278291" y="227475"/>
                  </a:lnTo>
                  <a:lnTo>
                    <a:pt x="278291" y="237940"/>
                  </a:lnTo>
                  <a:lnTo>
                    <a:pt x="273904" y="241625"/>
                  </a:lnTo>
                  <a:close/>
                </a:path>
                <a:path w="2450465" h="556260">
                  <a:moveTo>
                    <a:pt x="317382" y="241625"/>
                  </a:moveTo>
                  <a:lnTo>
                    <a:pt x="310712" y="241625"/>
                  </a:lnTo>
                  <a:lnTo>
                    <a:pt x="308537" y="240777"/>
                  </a:lnTo>
                  <a:lnTo>
                    <a:pt x="306789" y="238935"/>
                  </a:lnTo>
                  <a:lnTo>
                    <a:pt x="301189" y="233149"/>
                  </a:lnTo>
                  <a:lnTo>
                    <a:pt x="305113" y="223347"/>
                  </a:lnTo>
                  <a:lnTo>
                    <a:pt x="312924" y="223347"/>
                  </a:lnTo>
                  <a:lnTo>
                    <a:pt x="317846" y="223458"/>
                  </a:lnTo>
                  <a:lnTo>
                    <a:pt x="321769" y="227475"/>
                  </a:lnTo>
                  <a:lnTo>
                    <a:pt x="321769" y="237940"/>
                  </a:lnTo>
                  <a:lnTo>
                    <a:pt x="317382" y="241625"/>
                  </a:lnTo>
                  <a:close/>
                </a:path>
                <a:path w="2450465" h="556260">
                  <a:moveTo>
                    <a:pt x="360861" y="241625"/>
                  </a:moveTo>
                  <a:lnTo>
                    <a:pt x="354191" y="241625"/>
                  </a:lnTo>
                  <a:lnTo>
                    <a:pt x="352015" y="240777"/>
                  </a:lnTo>
                  <a:lnTo>
                    <a:pt x="350268" y="238935"/>
                  </a:lnTo>
                  <a:lnTo>
                    <a:pt x="344668" y="233149"/>
                  </a:lnTo>
                  <a:lnTo>
                    <a:pt x="348591" y="223347"/>
                  </a:lnTo>
                  <a:lnTo>
                    <a:pt x="356403" y="223347"/>
                  </a:lnTo>
                  <a:lnTo>
                    <a:pt x="361324" y="223458"/>
                  </a:lnTo>
                  <a:lnTo>
                    <a:pt x="365248" y="227475"/>
                  </a:lnTo>
                  <a:lnTo>
                    <a:pt x="365248" y="237940"/>
                  </a:lnTo>
                  <a:lnTo>
                    <a:pt x="360861" y="241625"/>
                  </a:lnTo>
                  <a:close/>
                </a:path>
                <a:path w="2450465" h="556260">
                  <a:moveTo>
                    <a:pt x="404340" y="241625"/>
                  </a:moveTo>
                  <a:lnTo>
                    <a:pt x="397670" y="241625"/>
                  </a:lnTo>
                  <a:lnTo>
                    <a:pt x="395494" y="240777"/>
                  </a:lnTo>
                  <a:lnTo>
                    <a:pt x="393746" y="238935"/>
                  </a:lnTo>
                  <a:lnTo>
                    <a:pt x="388147" y="233149"/>
                  </a:lnTo>
                  <a:lnTo>
                    <a:pt x="392070" y="223347"/>
                  </a:lnTo>
                  <a:lnTo>
                    <a:pt x="399988" y="223347"/>
                  </a:lnTo>
                  <a:lnTo>
                    <a:pt x="404803" y="223458"/>
                  </a:lnTo>
                  <a:lnTo>
                    <a:pt x="408727" y="227475"/>
                  </a:lnTo>
                  <a:lnTo>
                    <a:pt x="408727" y="237940"/>
                  </a:lnTo>
                  <a:lnTo>
                    <a:pt x="404340" y="241625"/>
                  </a:lnTo>
                  <a:close/>
                </a:path>
                <a:path w="2450465" h="556260">
                  <a:moveTo>
                    <a:pt x="447890" y="241625"/>
                  </a:moveTo>
                  <a:lnTo>
                    <a:pt x="441220" y="241625"/>
                  </a:lnTo>
                  <a:lnTo>
                    <a:pt x="439008" y="240777"/>
                  </a:lnTo>
                  <a:lnTo>
                    <a:pt x="431625" y="233149"/>
                  </a:lnTo>
                  <a:lnTo>
                    <a:pt x="435549" y="223347"/>
                  </a:lnTo>
                  <a:lnTo>
                    <a:pt x="443467" y="223347"/>
                  </a:lnTo>
                  <a:lnTo>
                    <a:pt x="448282" y="223458"/>
                  </a:lnTo>
                  <a:lnTo>
                    <a:pt x="452205" y="227475"/>
                  </a:lnTo>
                  <a:lnTo>
                    <a:pt x="452205" y="237940"/>
                  </a:lnTo>
                  <a:lnTo>
                    <a:pt x="447890" y="241625"/>
                  </a:lnTo>
                  <a:close/>
                </a:path>
                <a:path w="2450465" h="556260">
                  <a:moveTo>
                    <a:pt x="491440" y="241625"/>
                  </a:moveTo>
                  <a:lnTo>
                    <a:pt x="484699" y="241625"/>
                  </a:lnTo>
                  <a:lnTo>
                    <a:pt x="482487" y="240777"/>
                  </a:lnTo>
                  <a:lnTo>
                    <a:pt x="475104" y="233149"/>
                  </a:lnTo>
                  <a:lnTo>
                    <a:pt x="479134" y="223347"/>
                  </a:lnTo>
                  <a:lnTo>
                    <a:pt x="486945" y="223347"/>
                  </a:lnTo>
                  <a:lnTo>
                    <a:pt x="491761" y="223458"/>
                  </a:lnTo>
                  <a:lnTo>
                    <a:pt x="495791" y="227475"/>
                  </a:lnTo>
                  <a:lnTo>
                    <a:pt x="495791" y="237940"/>
                  </a:lnTo>
                  <a:lnTo>
                    <a:pt x="491440" y="241625"/>
                  </a:lnTo>
                  <a:close/>
                </a:path>
                <a:path w="2450465" h="556260">
                  <a:moveTo>
                    <a:pt x="534918" y="241625"/>
                  </a:moveTo>
                  <a:lnTo>
                    <a:pt x="528177" y="241625"/>
                  </a:lnTo>
                  <a:lnTo>
                    <a:pt x="525966" y="240777"/>
                  </a:lnTo>
                  <a:lnTo>
                    <a:pt x="524182" y="238935"/>
                  </a:lnTo>
                  <a:lnTo>
                    <a:pt x="518690" y="233149"/>
                  </a:lnTo>
                  <a:lnTo>
                    <a:pt x="522613" y="223347"/>
                  </a:lnTo>
                  <a:lnTo>
                    <a:pt x="530424" y="223347"/>
                  </a:lnTo>
                  <a:lnTo>
                    <a:pt x="535239" y="223458"/>
                  </a:lnTo>
                  <a:lnTo>
                    <a:pt x="539270" y="227475"/>
                  </a:lnTo>
                  <a:lnTo>
                    <a:pt x="539270" y="237940"/>
                  </a:lnTo>
                  <a:lnTo>
                    <a:pt x="534918" y="241625"/>
                  </a:lnTo>
                  <a:close/>
                </a:path>
                <a:path w="2450465" h="556260">
                  <a:moveTo>
                    <a:pt x="578397" y="241625"/>
                  </a:moveTo>
                  <a:lnTo>
                    <a:pt x="571656" y="241625"/>
                  </a:lnTo>
                  <a:lnTo>
                    <a:pt x="569444" y="240777"/>
                  </a:lnTo>
                  <a:lnTo>
                    <a:pt x="567661" y="238935"/>
                  </a:lnTo>
                  <a:lnTo>
                    <a:pt x="562168" y="233149"/>
                  </a:lnTo>
                  <a:lnTo>
                    <a:pt x="566092" y="223347"/>
                  </a:lnTo>
                  <a:lnTo>
                    <a:pt x="573938" y="223347"/>
                  </a:lnTo>
                  <a:lnTo>
                    <a:pt x="578825" y="223458"/>
                  </a:lnTo>
                  <a:lnTo>
                    <a:pt x="582748" y="227475"/>
                  </a:lnTo>
                  <a:lnTo>
                    <a:pt x="582748" y="237940"/>
                  </a:lnTo>
                  <a:lnTo>
                    <a:pt x="578397" y="241625"/>
                  </a:lnTo>
                  <a:close/>
                </a:path>
                <a:path w="2450465" h="556260">
                  <a:moveTo>
                    <a:pt x="621876" y="241625"/>
                  </a:moveTo>
                  <a:lnTo>
                    <a:pt x="615206" y="241625"/>
                  </a:lnTo>
                  <a:lnTo>
                    <a:pt x="613030" y="240777"/>
                  </a:lnTo>
                  <a:lnTo>
                    <a:pt x="605683" y="233149"/>
                  </a:lnTo>
                  <a:lnTo>
                    <a:pt x="609570" y="223347"/>
                  </a:lnTo>
                  <a:lnTo>
                    <a:pt x="617417" y="223347"/>
                  </a:lnTo>
                  <a:lnTo>
                    <a:pt x="622304" y="223458"/>
                  </a:lnTo>
                  <a:lnTo>
                    <a:pt x="626227" y="227475"/>
                  </a:lnTo>
                  <a:lnTo>
                    <a:pt x="626227" y="237940"/>
                  </a:lnTo>
                  <a:lnTo>
                    <a:pt x="621876" y="241625"/>
                  </a:lnTo>
                  <a:close/>
                </a:path>
                <a:path w="2450465" h="556260">
                  <a:moveTo>
                    <a:pt x="665355" y="241625"/>
                  </a:moveTo>
                  <a:lnTo>
                    <a:pt x="658685" y="241625"/>
                  </a:lnTo>
                  <a:lnTo>
                    <a:pt x="656509" y="240777"/>
                  </a:lnTo>
                  <a:lnTo>
                    <a:pt x="649161" y="233149"/>
                  </a:lnTo>
                  <a:lnTo>
                    <a:pt x="653049" y="223347"/>
                  </a:lnTo>
                  <a:lnTo>
                    <a:pt x="660896" y="223347"/>
                  </a:lnTo>
                  <a:lnTo>
                    <a:pt x="665818" y="223458"/>
                  </a:lnTo>
                  <a:lnTo>
                    <a:pt x="669706" y="227475"/>
                  </a:lnTo>
                  <a:lnTo>
                    <a:pt x="669706" y="237940"/>
                  </a:lnTo>
                  <a:lnTo>
                    <a:pt x="665355" y="241625"/>
                  </a:lnTo>
                  <a:close/>
                </a:path>
                <a:path w="2450465" h="556260">
                  <a:moveTo>
                    <a:pt x="708833" y="241625"/>
                  </a:moveTo>
                  <a:lnTo>
                    <a:pt x="702163" y="241625"/>
                  </a:lnTo>
                  <a:lnTo>
                    <a:pt x="699987" y="240777"/>
                  </a:lnTo>
                  <a:lnTo>
                    <a:pt x="692640" y="233149"/>
                  </a:lnTo>
                  <a:lnTo>
                    <a:pt x="696528" y="223347"/>
                  </a:lnTo>
                  <a:lnTo>
                    <a:pt x="704481" y="223347"/>
                  </a:lnTo>
                  <a:lnTo>
                    <a:pt x="709297" y="223458"/>
                  </a:lnTo>
                  <a:lnTo>
                    <a:pt x="713185" y="227475"/>
                  </a:lnTo>
                  <a:lnTo>
                    <a:pt x="713185" y="237940"/>
                  </a:lnTo>
                  <a:lnTo>
                    <a:pt x="708833" y="241625"/>
                  </a:lnTo>
                  <a:close/>
                </a:path>
                <a:path w="2450465" h="556260">
                  <a:moveTo>
                    <a:pt x="752347" y="241625"/>
                  </a:moveTo>
                  <a:lnTo>
                    <a:pt x="745678" y="241625"/>
                  </a:lnTo>
                  <a:lnTo>
                    <a:pt x="743502" y="240777"/>
                  </a:lnTo>
                  <a:lnTo>
                    <a:pt x="741683" y="238935"/>
                  </a:lnTo>
                  <a:lnTo>
                    <a:pt x="736119" y="233149"/>
                  </a:lnTo>
                  <a:lnTo>
                    <a:pt x="740006" y="223347"/>
                  </a:lnTo>
                  <a:lnTo>
                    <a:pt x="747960" y="223347"/>
                  </a:lnTo>
                  <a:lnTo>
                    <a:pt x="752775" y="223458"/>
                  </a:lnTo>
                  <a:lnTo>
                    <a:pt x="756663" y="227475"/>
                  </a:lnTo>
                  <a:lnTo>
                    <a:pt x="756663" y="237940"/>
                  </a:lnTo>
                  <a:lnTo>
                    <a:pt x="752347" y="241625"/>
                  </a:lnTo>
                  <a:close/>
                </a:path>
                <a:path w="2450465" h="556260">
                  <a:moveTo>
                    <a:pt x="795897" y="241625"/>
                  </a:moveTo>
                  <a:lnTo>
                    <a:pt x="789192" y="241625"/>
                  </a:lnTo>
                  <a:lnTo>
                    <a:pt x="786980" y="240777"/>
                  </a:lnTo>
                  <a:lnTo>
                    <a:pt x="785162" y="238935"/>
                  </a:lnTo>
                  <a:lnTo>
                    <a:pt x="779705" y="233149"/>
                  </a:lnTo>
                  <a:lnTo>
                    <a:pt x="783628" y="223347"/>
                  </a:lnTo>
                  <a:lnTo>
                    <a:pt x="791439" y="223347"/>
                  </a:lnTo>
                  <a:lnTo>
                    <a:pt x="796254" y="223458"/>
                  </a:lnTo>
                  <a:lnTo>
                    <a:pt x="800249" y="227475"/>
                  </a:lnTo>
                  <a:lnTo>
                    <a:pt x="800249" y="237940"/>
                  </a:lnTo>
                  <a:lnTo>
                    <a:pt x="795897" y="241625"/>
                  </a:lnTo>
                  <a:close/>
                </a:path>
                <a:path w="2450465" h="556260">
                  <a:moveTo>
                    <a:pt x="839376" y="241625"/>
                  </a:moveTo>
                  <a:lnTo>
                    <a:pt x="832671" y="241625"/>
                  </a:lnTo>
                  <a:lnTo>
                    <a:pt x="830459" y="240777"/>
                  </a:lnTo>
                  <a:lnTo>
                    <a:pt x="828640" y="238935"/>
                  </a:lnTo>
                  <a:lnTo>
                    <a:pt x="823183" y="233149"/>
                  </a:lnTo>
                  <a:lnTo>
                    <a:pt x="827107" y="223347"/>
                  </a:lnTo>
                  <a:lnTo>
                    <a:pt x="834918" y="223347"/>
                  </a:lnTo>
                  <a:lnTo>
                    <a:pt x="839733" y="223458"/>
                  </a:lnTo>
                  <a:lnTo>
                    <a:pt x="843763" y="227475"/>
                  </a:lnTo>
                  <a:lnTo>
                    <a:pt x="843763" y="237940"/>
                  </a:lnTo>
                  <a:lnTo>
                    <a:pt x="839376" y="241625"/>
                  </a:lnTo>
                  <a:close/>
                </a:path>
                <a:path w="2450465" h="556260">
                  <a:moveTo>
                    <a:pt x="882855" y="241625"/>
                  </a:moveTo>
                  <a:lnTo>
                    <a:pt x="876149" y="241625"/>
                  </a:lnTo>
                  <a:lnTo>
                    <a:pt x="873938" y="240777"/>
                  </a:lnTo>
                  <a:lnTo>
                    <a:pt x="872155" y="238935"/>
                  </a:lnTo>
                  <a:lnTo>
                    <a:pt x="866662" y="233149"/>
                  </a:lnTo>
                  <a:lnTo>
                    <a:pt x="870585" y="223347"/>
                  </a:lnTo>
                  <a:lnTo>
                    <a:pt x="878397" y="223347"/>
                  </a:lnTo>
                  <a:lnTo>
                    <a:pt x="883319" y="223458"/>
                  </a:lnTo>
                  <a:lnTo>
                    <a:pt x="887242" y="227475"/>
                  </a:lnTo>
                  <a:lnTo>
                    <a:pt x="887242" y="237940"/>
                  </a:lnTo>
                  <a:lnTo>
                    <a:pt x="882855" y="241625"/>
                  </a:lnTo>
                  <a:close/>
                </a:path>
                <a:path w="2450465" h="556260">
                  <a:moveTo>
                    <a:pt x="926333" y="241625"/>
                  </a:moveTo>
                  <a:lnTo>
                    <a:pt x="919664" y="241625"/>
                  </a:lnTo>
                  <a:lnTo>
                    <a:pt x="917488" y="240777"/>
                  </a:lnTo>
                  <a:lnTo>
                    <a:pt x="915740" y="238935"/>
                  </a:lnTo>
                  <a:lnTo>
                    <a:pt x="910140" y="233149"/>
                  </a:lnTo>
                  <a:lnTo>
                    <a:pt x="914064" y="223347"/>
                  </a:lnTo>
                  <a:lnTo>
                    <a:pt x="921875" y="223347"/>
                  </a:lnTo>
                  <a:lnTo>
                    <a:pt x="926797" y="223458"/>
                  </a:lnTo>
                  <a:lnTo>
                    <a:pt x="930721" y="227475"/>
                  </a:lnTo>
                  <a:lnTo>
                    <a:pt x="930721" y="237940"/>
                  </a:lnTo>
                  <a:lnTo>
                    <a:pt x="926333" y="241625"/>
                  </a:lnTo>
                  <a:close/>
                </a:path>
                <a:path w="2450465" h="556260">
                  <a:moveTo>
                    <a:pt x="969812" y="241625"/>
                  </a:moveTo>
                  <a:lnTo>
                    <a:pt x="963142" y="241625"/>
                  </a:lnTo>
                  <a:lnTo>
                    <a:pt x="960966" y="240777"/>
                  </a:lnTo>
                  <a:lnTo>
                    <a:pt x="959219" y="238935"/>
                  </a:lnTo>
                  <a:lnTo>
                    <a:pt x="953620" y="233149"/>
                  </a:lnTo>
                  <a:lnTo>
                    <a:pt x="957543" y="223347"/>
                  </a:lnTo>
                  <a:lnTo>
                    <a:pt x="965354" y="223347"/>
                  </a:lnTo>
                  <a:lnTo>
                    <a:pt x="970276" y="223458"/>
                  </a:lnTo>
                  <a:lnTo>
                    <a:pt x="974199" y="227475"/>
                  </a:lnTo>
                  <a:lnTo>
                    <a:pt x="974199" y="237940"/>
                  </a:lnTo>
                  <a:lnTo>
                    <a:pt x="969812" y="241625"/>
                  </a:lnTo>
                  <a:close/>
                </a:path>
                <a:path w="2450465" h="556260">
                  <a:moveTo>
                    <a:pt x="1013290" y="241625"/>
                  </a:moveTo>
                  <a:lnTo>
                    <a:pt x="1006621" y="241625"/>
                  </a:lnTo>
                  <a:lnTo>
                    <a:pt x="1004445" y="240777"/>
                  </a:lnTo>
                  <a:lnTo>
                    <a:pt x="1002697" y="238935"/>
                  </a:lnTo>
                  <a:lnTo>
                    <a:pt x="997097" y="233149"/>
                  </a:lnTo>
                  <a:lnTo>
                    <a:pt x="1001021" y="223347"/>
                  </a:lnTo>
                  <a:lnTo>
                    <a:pt x="1008940" y="223347"/>
                  </a:lnTo>
                  <a:lnTo>
                    <a:pt x="1013755" y="223458"/>
                  </a:lnTo>
                  <a:lnTo>
                    <a:pt x="1017678" y="227475"/>
                  </a:lnTo>
                  <a:lnTo>
                    <a:pt x="1017678" y="237940"/>
                  </a:lnTo>
                  <a:lnTo>
                    <a:pt x="1013290" y="241625"/>
                  </a:lnTo>
                  <a:close/>
                </a:path>
                <a:path w="2450465" h="556260">
                  <a:moveTo>
                    <a:pt x="1187348" y="241625"/>
                  </a:moveTo>
                  <a:lnTo>
                    <a:pt x="1180607" y="241625"/>
                  </a:lnTo>
                  <a:lnTo>
                    <a:pt x="1178396" y="240777"/>
                  </a:lnTo>
                  <a:lnTo>
                    <a:pt x="1176612" y="238935"/>
                  </a:lnTo>
                  <a:lnTo>
                    <a:pt x="1171120" y="233149"/>
                  </a:lnTo>
                  <a:lnTo>
                    <a:pt x="1175043" y="223347"/>
                  </a:lnTo>
                  <a:lnTo>
                    <a:pt x="1182890" y="223347"/>
                  </a:lnTo>
                  <a:lnTo>
                    <a:pt x="1187776" y="223458"/>
                  </a:lnTo>
                  <a:lnTo>
                    <a:pt x="1191700" y="227475"/>
                  </a:lnTo>
                  <a:lnTo>
                    <a:pt x="1191700" y="237940"/>
                  </a:lnTo>
                  <a:lnTo>
                    <a:pt x="1187348" y="241625"/>
                  </a:lnTo>
                  <a:close/>
                </a:path>
                <a:path w="2450465" h="556260">
                  <a:moveTo>
                    <a:pt x="1230827" y="241625"/>
                  </a:moveTo>
                  <a:lnTo>
                    <a:pt x="1224157" y="241625"/>
                  </a:lnTo>
                  <a:lnTo>
                    <a:pt x="1221981" y="240777"/>
                  </a:lnTo>
                  <a:lnTo>
                    <a:pt x="1214634" y="233149"/>
                  </a:lnTo>
                  <a:lnTo>
                    <a:pt x="1218522" y="223347"/>
                  </a:lnTo>
                  <a:lnTo>
                    <a:pt x="1226369" y="223347"/>
                  </a:lnTo>
                  <a:lnTo>
                    <a:pt x="1231255" y="223458"/>
                  </a:lnTo>
                  <a:lnTo>
                    <a:pt x="1235179" y="227475"/>
                  </a:lnTo>
                  <a:lnTo>
                    <a:pt x="1235179" y="237940"/>
                  </a:lnTo>
                  <a:lnTo>
                    <a:pt x="1230827" y="241625"/>
                  </a:lnTo>
                  <a:close/>
                </a:path>
                <a:path w="2450465" h="556260">
                  <a:moveTo>
                    <a:pt x="1274305" y="241625"/>
                  </a:moveTo>
                  <a:lnTo>
                    <a:pt x="1267636" y="241625"/>
                  </a:lnTo>
                  <a:lnTo>
                    <a:pt x="1265460" y="240777"/>
                  </a:lnTo>
                  <a:lnTo>
                    <a:pt x="1258112" y="233149"/>
                  </a:lnTo>
                  <a:lnTo>
                    <a:pt x="1262001" y="223347"/>
                  </a:lnTo>
                  <a:lnTo>
                    <a:pt x="1269847" y="223347"/>
                  </a:lnTo>
                  <a:lnTo>
                    <a:pt x="1274770" y="223458"/>
                  </a:lnTo>
                  <a:lnTo>
                    <a:pt x="1278657" y="227475"/>
                  </a:lnTo>
                  <a:lnTo>
                    <a:pt x="1278657" y="237940"/>
                  </a:lnTo>
                  <a:lnTo>
                    <a:pt x="1274305" y="241625"/>
                  </a:lnTo>
                  <a:close/>
                </a:path>
                <a:path w="2450465" h="556260">
                  <a:moveTo>
                    <a:pt x="1317784" y="241625"/>
                  </a:moveTo>
                  <a:lnTo>
                    <a:pt x="1311115" y="241625"/>
                  </a:lnTo>
                  <a:lnTo>
                    <a:pt x="1308939" y="240777"/>
                  </a:lnTo>
                  <a:lnTo>
                    <a:pt x="1301591" y="233149"/>
                  </a:lnTo>
                  <a:lnTo>
                    <a:pt x="1305479" y="223347"/>
                  </a:lnTo>
                  <a:lnTo>
                    <a:pt x="1313433" y="223347"/>
                  </a:lnTo>
                  <a:lnTo>
                    <a:pt x="1318248" y="223458"/>
                  </a:lnTo>
                  <a:lnTo>
                    <a:pt x="1322136" y="227475"/>
                  </a:lnTo>
                  <a:lnTo>
                    <a:pt x="1322136" y="237940"/>
                  </a:lnTo>
                  <a:lnTo>
                    <a:pt x="1317784" y="241625"/>
                  </a:lnTo>
                  <a:close/>
                </a:path>
                <a:path w="2450465" h="556260">
                  <a:moveTo>
                    <a:pt x="1361298" y="241625"/>
                  </a:moveTo>
                  <a:lnTo>
                    <a:pt x="1354629" y="241625"/>
                  </a:lnTo>
                  <a:lnTo>
                    <a:pt x="1352453" y="240777"/>
                  </a:lnTo>
                  <a:lnTo>
                    <a:pt x="1350634" y="238935"/>
                  </a:lnTo>
                  <a:lnTo>
                    <a:pt x="1345070" y="233149"/>
                  </a:lnTo>
                  <a:lnTo>
                    <a:pt x="1349065" y="223347"/>
                  </a:lnTo>
                  <a:lnTo>
                    <a:pt x="1356912" y="223347"/>
                  </a:lnTo>
                  <a:lnTo>
                    <a:pt x="1361726" y="223458"/>
                  </a:lnTo>
                  <a:lnTo>
                    <a:pt x="1365615" y="227475"/>
                  </a:lnTo>
                  <a:lnTo>
                    <a:pt x="1365615" y="237940"/>
                  </a:lnTo>
                  <a:lnTo>
                    <a:pt x="1361298" y="241625"/>
                  </a:lnTo>
                  <a:close/>
                </a:path>
                <a:path w="2450465" h="556260">
                  <a:moveTo>
                    <a:pt x="1404848" y="241625"/>
                  </a:moveTo>
                  <a:lnTo>
                    <a:pt x="1398143" y="241625"/>
                  </a:lnTo>
                  <a:lnTo>
                    <a:pt x="1395932" y="240777"/>
                  </a:lnTo>
                  <a:lnTo>
                    <a:pt x="1394113" y="238935"/>
                  </a:lnTo>
                  <a:lnTo>
                    <a:pt x="1388655" y="233149"/>
                  </a:lnTo>
                  <a:lnTo>
                    <a:pt x="1392579" y="223347"/>
                  </a:lnTo>
                  <a:lnTo>
                    <a:pt x="1400390" y="223347"/>
                  </a:lnTo>
                  <a:lnTo>
                    <a:pt x="1405205" y="223458"/>
                  </a:lnTo>
                  <a:lnTo>
                    <a:pt x="1409200" y="227475"/>
                  </a:lnTo>
                  <a:lnTo>
                    <a:pt x="1409200" y="237940"/>
                  </a:lnTo>
                  <a:lnTo>
                    <a:pt x="1404848" y="241625"/>
                  </a:lnTo>
                  <a:close/>
                </a:path>
                <a:path w="2450465" h="556260">
                  <a:moveTo>
                    <a:pt x="1448327" y="241625"/>
                  </a:moveTo>
                  <a:lnTo>
                    <a:pt x="1441622" y="241625"/>
                  </a:lnTo>
                  <a:lnTo>
                    <a:pt x="1439411" y="240777"/>
                  </a:lnTo>
                  <a:lnTo>
                    <a:pt x="1437591" y="238935"/>
                  </a:lnTo>
                  <a:lnTo>
                    <a:pt x="1432134" y="233149"/>
                  </a:lnTo>
                  <a:lnTo>
                    <a:pt x="1436058" y="223347"/>
                  </a:lnTo>
                  <a:lnTo>
                    <a:pt x="1443869" y="223347"/>
                  </a:lnTo>
                  <a:lnTo>
                    <a:pt x="1448684" y="223458"/>
                  </a:lnTo>
                  <a:lnTo>
                    <a:pt x="1452715" y="227475"/>
                  </a:lnTo>
                  <a:lnTo>
                    <a:pt x="1452715" y="237940"/>
                  </a:lnTo>
                  <a:lnTo>
                    <a:pt x="1448327" y="241625"/>
                  </a:lnTo>
                  <a:close/>
                </a:path>
                <a:path w="2450465" h="556260">
                  <a:moveTo>
                    <a:pt x="1491806" y="241625"/>
                  </a:moveTo>
                  <a:lnTo>
                    <a:pt x="1485101" y="241625"/>
                  </a:lnTo>
                  <a:lnTo>
                    <a:pt x="1482889" y="240777"/>
                  </a:lnTo>
                  <a:lnTo>
                    <a:pt x="1481106" y="238935"/>
                  </a:lnTo>
                  <a:lnTo>
                    <a:pt x="1475613" y="233149"/>
                  </a:lnTo>
                  <a:lnTo>
                    <a:pt x="1479537" y="223347"/>
                  </a:lnTo>
                  <a:lnTo>
                    <a:pt x="1487347" y="223347"/>
                  </a:lnTo>
                  <a:lnTo>
                    <a:pt x="1492270" y="223458"/>
                  </a:lnTo>
                  <a:lnTo>
                    <a:pt x="1496193" y="227475"/>
                  </a:lnTo>
                  <a:lnTo>
                    <a:pt x="1496193" y="237940"/>
                  </a:lnTo>
                  <a:lnTo>
                    <a:pt x="1491806" y="241625"/>
                  </a:lnTo>
                  <a:close/>
                </a:path>
                <a:path w="2450465" h="556260">
                  <a:moveTo>
                    <a:pt x="1535285" y="241625"/>
                  </a:moveTo>
                  <a:lnTo>
                    <a:pt x="1528615" y="241625"/>
                  </a:lnTo>
                  <a:lnTo>
                    <a:pt x="1526439" y="240777"/>
                  </a:lnTo>
                  <a:lnTo>
                    <a:pt x="1524691" y="238935"/>
                  </a:lnTo>
                  <a:lnTo>
                    <a:pt x="1519092" y="233149"/>
                  </a:lnTo>
                  <a:lnTo>
                    <a:pt x="1523015" y="223347"/>
                  </a:lnTo>
                  <a:lnTo>
                    <a:pt x="1530826" y="223347"/>
                  </a:lnTo>
                  <a:lnTo>
                    <a:pt x="1535748" y="223458"/>
                  </a:lnTo>
                  <a:lnTo>
                    <a:pt x="1539672" y="227475"/>
                  </a:lnTo>
                  <a:lnTo>
                    <a:pt x="1539672" y="237940"/>
                  </a:lnTo>
                  <a:lnTo>
                    <a:pt x="1535285" y="241625"/>
                  </a:lnTo>
                  <a:close/>
                </a:path>
                <a:path w="2450465" h="556260">
                  <a:moveTo>
                    <a:pt x="1578763" y="241625"/>
                  </a:moveTo>
                  <a:lnTo>
                    <a:pt x="1572094" y="241625"/>
                  </a:lnTo>
                  <a:lnTo>
                    <a:pt x="1569918" y="240777"/>
                  </a:lnTo>
                  <a:lnTo>
                    <a:pt x="1568170" y="238935"/>
                  </a:lnTo>
                  <a:lnTo>
                    <a:pt x="1562570" y="233149"/>
                  </a:lnTo>
                  <a:lnTo>
                    <a:pt x="1566494" y="223347"/>
                  </a:lnTo>
                  <a:lnTo>
                    <a:pt x="1574305" y="223347"/>
                  </a:lnTo>
                  <a:lnTo>
                    <a:pt x="1579227" y="223458"/>
                  </a:lnTo>
                  <a:lnTo>
                    <a:pt x="1583151" y="227475"/>
                  </a:lnTo>
                  <a:lnTo>
                    <a:pt x="1583151" y="237940"/>
                  </a:lnTo>
                  <a:lnTo>
                    <a:pt x="1578763" y="241625"/>
                  </a:lnTo>
                  <a:close/>
                </a:path>
                <a:path w="2450465" h="556260">
                  <a:moveTo>
                    <a:pt x="1622242" y="241625"/>
                  </a:moveTo>
                  <a:lnTo>
                    <a:pt x="1615572" y="241625"/>
                  </a:lnTo>
                  <a:lnTo>
                    <a:pt x="1613397" y="240777"/>
                  </a:lnTo>
                  <a:lnTo>
                    <a:pt x="1611649" y="238935"/>
                  </a:lnTo>
                  <a:lnTo>
                    <a:pt x="1606049" y="233149"/>
                  </a:lnTo>
                  <a:lnTo>
                    <a:pt x="1609972" y="223347"/>
                  </a:lnTo>
                  <a:lnTo>
                    <a:pt x="1617890" y="223347"/>
                  </a:lnTo>
                  <a:lnTo>
                    <a:pt x="1622706" y="223458"/>
                  </a:lnTo>
                  <a:lnTo>
                    <a:pt x="1626630" y="227475"/>
                  </a:lnTo>
                  <a:lnTo>
                    <a:pt x="1626630" y="237940"/>
                  </a:lnTo>
                  <a:lnTo>
                    <a:pt x="1622242" y="241625"/>
                  </a:lnTo>
                  <a:close/>
                </a:path>
                <a:path w="2450465" h="556260">
                  <a:moveTo>
                    <a:pt x="1234965" y="275195"/>
                  </a:moveTo>
                  <a:lnTo>
                    <a:pt x="1231397" y="272984"/>
                  </a:lnTo>
                  <a:lnTo>
                    <a:pt x="1227688" y="270810"/>
                  </a:lnTo>
                  <a:lnTo>
                    <a:pt x="1223908" y="268710"/>
                  </a:lnTo>
                  <a:lnTo>
                    <a:pt x="1224692" y="268489"/>
                  </a:lnTo>
                  <a:lnTo>
                    <a:pt x="1225583" y="268378"/>
                  </a:lnTo>
                  <a:lnTo>
                    <a:pt x="1230363" y="268378"/>
                  </a:lnTo>
                  <a:lnTo>
                    <a:pt x="1233965" y="271142"/>
                  </a:lnTo>
                  <a:lnTo>
                    <a:pt x="1234965" y="275195"/>
                  </a:lnTo>
                  <a:close/>
                </a:path>
                <a:path w="2450465" h="556260">
                  <a:moveTo>
                    <a:pt x="1612433" y="284555"/>
                  </a:moveTo>
                  <a:lnTo>
                    <a:pt x="1610294" y="282934"/>
                  </a:lnTo>
                  <a:lnTo>
                    <a:pt x="1609081" y="280281"/>
                  </a:lnTo>
                  <a:lnTo>
                    <a:pt x="1609081" y="272284"/>
                  </a:lnTo>
                  <a:lnTo>
                    <a:pt x="1613183" y="268341"/>
                  </a:lnTo>
                  <a:lnTo>
                    <a:pt x="1618676" y="268341"/>
                  </a:lnTo>
                  <a:lnTo>
                    <a:pt x="1619531" y="268452"/>
                  </a:lnTo>
                  <a:lnTo>
                    <a:pt x="1620351" y="268710"/>
                  </a:lnTo>
                  <a:lnTo>
                    <a:pt x="1617462" y="273795"/>
                  </a:lnTo>
                  <a:lnTo>
                    <a:pt x="1614787" y="279101"/>
                  </a:lnTo>
                  <a:lnTo>
                    <a:pt x="1612433" y="284555"/>
                  </a:lnTo>
                  <a:close/>
                </a:path>
                <a:path w="2450465" h="556260">
                  <a:moveTo>
                    <a:pt x="1969430" y="286471"/>
                  </a:moveTo>
                  <a:lnTo>
                    <a:pt x="1964044" y="286471"/>
                  </a:lnTo>
                  <a:lnTo>
                    <a:pt x="1962260" y="285919"/>
                  </a:lnTo>
                  <a:lnTo>
                    <a:pt x="1960726" y="284776"/>
                  </a:lnTo>
                  <a:lnTo>
                    <a:pt x="1959585" y="281865"/>
                  </a:lnTo>
                  <a:lnTo>
                    <a:pt x="1958372" y="278991"/>
                  </a:lnTo>
                  <a:lnTo>
                    <a:pt x="1957124" y="276227"/>
                  </a:lnTo>
                  <a:lnTo>
                    <a:pt x="1957695" y="271731"/>
                  </a:lnTo>
                  <a:lnTo>
                    <a:pt x="1961369" y="268378"/>
                  </a:lnTo>
                  <a:lnTo>
                    <a:pt x="1965863" y="268378"/>
                  </a:lnTo>
                  <a:lnTo>
                    <a:pt x="1971783" y="268268"/>
                  </a:lnTo>
                  <a:lnTo>
                    <a:pt x="1976028" y="274385"/>
                  </a:lnTo>
                  <a:lnTo>
                    <a:pt x="1974245" y="280133"/>
                  </a:lnTo>
                  <a:lnTo>
                    <a:pt x="1972961" y="284113"/>
                  </a:lnTo>
                  <a:lnTo>
                    <a:pt x="1969430" y="286471"/>
                  </a:lnTo>
                  <a:close/>
                </a:path>
                <a:path w="2450465" h="556260">
                  <a:moveTo>
                    <a:pt x="2013800" y="286545"/>
                  </a:moveTo>
                  <a:lnTo>
                    <a:pt x="2007095" y="286545"/>
                  </a:lnTo>
                  <a:lnTo>
                    <a:pt x="2004883" y="285698"/>
                  </a:lnTo>
                  <a:lnTo>
                    <a:pt x="2003064" y="283855"/>
                  </a:lnTo>
                  <a:lnTo>
                    <a:pt x="1997607" y="278070"/>
                  </a:lnTo>
                  <a:lnTo>
                    <a:pt x="2001530" y="268378"/>
                  </a:lnTo>
                  <a:lnTo>
                    <a:pt x="2014157" y="268378"/>
                  </a:lnTo>
                  <a:lnTo>
                    <a:pt x="2018151" y="272395"/>
                  </a:lnTo>
                  <a:lnTo>
                    <a:pt x="2018151" y="282860"/>
                  </a:lnTo>
                  <a:lnTo>
                    <a:pt x="2013800" y="286545"/>
                  </a:lnTo>
                  <a:close/>
                </a:path>
                <a:path w="2450465" h="556260">
                  <a:moveTo>
                    <a:pt x="2057279" y="286545"/>
                  </a:moveTo>
                  <a:lnTo>
                    <a:pt x="2050573" y="286545"/>
                  </a:lnTo>
                  <a:lnTo>
                    <a:pt x="2048362" y="285698"/>
                  </a:lnTo>
                  <a:lnTo>
                    <a:pt x="2046543" y="283855"/>
                  </a:lnTo>
                  <a:lnTo>
                    <a:pt x="2041086" y="278070"/>
                  </a:lnTo>
                  <a:lnTo>
                    <a:pt x="2045009" y="268378"/>
                  </a:lnTo>
                  <a:lnTo>
                    <a:pt x="2057635" y="268378"/>
                  </a:lnTo>
                  <a:lnTo>
                    <a:pt x="2061665" y="272395"/>
                  </a:lnTo>
                  <a:lnTo>
                    <a:pt x="2061665" y="282860"/>
                  </a:lnTo>
                  <a:lnTo>
                    <a:pt x="2057279" y="286545"/>
                  </a:lnTo>
                  <a:close/>
                </a:path>
                <a:path w="2450465" h="556260">
                  <a:moveTo>
                    <a:pt x="2100757" y="286545"/>
                  </a:moveTo>
                  <a:lnTo>
                    <a:pt x="2094051" y="286545"/>
                  </a:lnTo>
                  <a:lnTo>
                    <a:pt x="2091840" y="285698"/>
                  </a:lnTo>
                  <a:lnTo>
                    <a:pt x="2090057" y="283855"/>
                  </a:lnTo>
                  <a:lnTo>
                    <a:pt x="2084564" y="278070"/>
                  </a:lnTo>
                  <a:lnTo>
                    <a:pt x="2088487" y="268378"/>
                  </a:lnTo>
                  <a:lnTo>
                    <a:pt x="2101221" y="268378"/>
                  </a:lnTo>
                  <a:lnTo>
                    <a:pt x="2105145" y="272395"/>
                  </a:lnTo>
                  <a:lnTo>
                    <a:pt x="2105145" y="282860"/>
                  </a:lnTo>
                  <a:lnTo>
                    <a:pt x="2100757" y="286545"/>
                  </a:lnTo>
                  <a:close/>
                </a:path>
                <a:path w="2450465" h="556260">
                  <a:moveTo>
                    <a:pt x="2144236" y="286545"/>
                  </a:moveTo>
                  <a:lnTo>
                    <a:pt x="2137566" y="286545"/>
                  </a:lnTo>
                  <a:lnTo>
                    <a:pt x="2135390" y="285698"/>
                  </a:lnTo>
                  <a:lnTo>
                    <a:pt x="2133643" y="283855"/>
                  </a:lnTo>
                  <a:lnTo>
                    <a:pt x="2128043" y="278070"/>
                  </a:lnTo>
                  <a:lnTo>
                    <a:pt x="2131966" y="268378"/>
                  </a:lnTo>
                  <a:lnTo>
                    <a:pt x="2144700" y="268378"/>
                  </a:lnTo>
                  <a:lnTo>
                    <a:pt x="2148623" y="272395"/>
                  </a:lnTo>
                  <a:lnTo>
                    <a:pt x="2148623" y="282860"/>
                  </a:lnTo>
                  <a:lnTo>
                    <a:pt x="2144236" y="286545"/>
                  </a:lnTo>
                  <a:close/>
                </a:path>
                <a:path w="2450465" h="556260">
                  <a:moveTo>
                    <a:pt x="2187715" y="286545"/>
                  </a:moveTo>
                  <a:lnTo>
                    <a:pt x="2181045" y="286545"/>
                  </a:lnTo>
                  <a:lnTo>
                    <a:pt x="2178870" y="285698"/>
                  </a:lnTo>
                  <a:lnTo>
                    <a:pt x="2177122" y="283855"/>
                  </a:lnTo>
                  <a:lnTo>
                    <a:pt x="2171522" y="278070"/>
                  </a:lnTo>
                  <a:lnTo>
                    <a:pt x="2175445" y="268378"/>
                  </a:lnTo>
                  <a:lnTo>
                    <a:pt x="2188178" y="268378"/>
                  </a:lnTo>
                  <a:lnTo>
                    <a:pt x="2192101" y="272395"/>
                  </a:lnTo>
                  <a:lnTo>
                    <a:pt x="2192101" y="282860"/>
                  </a:lnTo>
                  <a:lnTo>
                    <a:pt x="2187715" y="286545"/>
                  </a:lnTo>
                  <a:close/>
                </a:path>
                <a:path w="2450465" h="556260">
                  <a:moveTo>
                    <a:pt x="2231265" y="286545"/>
                  </a:moveTo>
                  <a:lnTo>
                    <a:pt x="2224595" y="286545"/>
                  </a:lnTo>
                  <a:lnTo>
                    <a:pt x="2222383" y="285698"/>
                  </a:lnTo>
                  <a:lnTo>
                    <a:pt x="2215001" y="278070"/>
                  </a:lnTo>
                  <a:lnTo>
                    <a:pt x="2218924" y="268378"/>
                  </a:lnTo>
                  <a:lnTo>
                    <a:pt x="2231657" y="268378"/>
                  </a:lnTo>
                  <a:lnTo>
                    <a:pt x="2235580" y="272395"/>
                  </a:lnTo>
                  <a:lnTo>
                    <a:pt x="2235580" y="282860"/>
                  </a:lnTo>
                  <a:lnTo>
                    <a:pt x="2231265" y="286545"/>
                  </a:lnTo>
                  <a:close/>
                </a:path>
                <a:path w="2450465" h="556260">
                  <a:moveTo>
                    <a:pt x="2274744" y="286545"/>
                  </a:moveTo>
                  <a:lnTo>
                    <a:pt x="2268073" y="286545"/>
                  </a:lnTo>
                  <a:lnTo>
                    <a:pt x="2265862" y="285698"/>
                  </a:lnTo>
                  <a:lnTo>
                    <a:pt x="2258479" y="278070"/>
                  </a:lnTo>
                  <a:lnTo>
                    <a:pt x="2262509" y="268378"/>
                  </a:lnTo>
                  <a:lnTo>
                    <a:pt x="2275136" y="268378"/>
                  </a:lnTo>
                  <a:lnTo>
                    <a:pt x="2279059" y="272395"/>
                  </a:lnTo>
                  <a:lnTo>
                    <a:pt x="2279059" y="282860"/>
                  </a:lnTo>
                  <a:lnTo>
                    <a:pt x="2274744" y="286545"/>
                  </a:lnTo>
                  <a:close/>
                </a:path>
                <a:path w="2450465" h="556260">
                  <a:moveTo>
                    <a:pt x="2318294" y="286545"/>
                  </a:moveTo>
                  <a:lnTo>
                    <a:pt x="2311552" y="286545"/>
                  </a:lnTo>
                  <a:lnTo>
                    <a:pt x="2309340" y="285698"/>
                  </a:lnTo>
                  <a:lnTo>
                    <a:pt x="2307558" y="283855"/>
                  </a:lnTo>
                  <a:lnTo>
                    <a:pt x="2302065" y="278070"/>
                  </a:lnTo>
                  <a:lnTo>
                    <a:pt x="2305988" y="268378"/>
                  </a:lnTo>
                  <a:lnTo>
                    <a:pt x="2318615" y="268378"/>
                  </a:lnTo>
                  <a:lnTo>
                    <a:pt x="2322645" y="272395"/>
                  </a:lnTo>
                  <a:lnTo>
                    <a:pt x="2322645" y="282860"/>
                  </a:lnTo>
                  <a:lnTo>
                    <a:pt x="2318294" y="286545"/>
                  </a:lnTo>
                  <a:close/>
                </a:path>
                <a:path w="2450465" h="556260">
                  <a:moveTo>
                    <a:pt x="2361772" y="286545"/>
                  </a:moveTo>
                  <a:lnTo>
                    <a:pt x="2355031" y="286545"/>
                  </a:lnTo>
                  <a:lnTo>
                    <a:pt x="2352820" y="285698"/>
                  </a:lnTo>
                  <a:lnTo>
                    <a:pt x="2351036" y="283855"/>
                  </a:lnTo>
                  <a:lnTo>
                    <a:pt x="2345544" y="278070"/>
                  </a:lnTo>
                  <a:lnTo>
                    <a:pt x="2349467" y="268378"/>
                  </a:lnTo>
                  <a:lnTo>
                    <a:pt x="2362093" y="268378"/>
                  </a:lnTo>
                  <a:lnTo>
                    <a:pt x="2366123" y="272395"/>
                  </a:lnTo>
                  <a:lnTo>
                    <a:pt x="2366123" y="282860"/>
                  </a:lnTo>
                  <a:lnTo>
                    <a:pt x="2361772" y="286545"/>
                  </a:lnTo>
                  <a:close/>
                </a:path>
                <a:path w="2450465" h="556260">
                  <a:moveTo>
                    <a:pt x="2405251" y="286545"/>
                  </a:moveTo>
                  <a:lnTo>
                    <a:pt x="2398509" y="286545"/>
                  </a:lnTo>
                  <a:lnTo>
                    <a:pt x="2396298" y="285698"/>
                  </a:lnTo>
                  <a:lnTo>
                    <a:pt x="2394515" y="283855"/>
                  </a:lnTo>
                  <a:lnTo>
                    <a:pt x="2389022" y="278070"/>
                  </a:lnTo>
                  <a:lnTo>
                    <a:pt x="2392945" y="268378"/>
                  </a:lnTo>
                  <a:lnTo>
                    <a:pt x="2405679" y="268378"/>
                  </a:lnTo>
                  <a:lnTo>
                    <a:pt x="2409602" y="272395"/>
                  </a:lnTo>
                  <a:lnTo>
                    <a:pt x="2409602" y="282860"/>
                  </a:lnTo>
                  <a:lnTo>
                    <a:pt x="2405251" y="286545"/>
                  </a:lnTo>
                  <a:close/>
                </a:path>
                <a:path w="2450465" h="556260">
                  <a:moveTo>
                    <a:pt x="186982" y="286545"/>
                  </a:moveTo>
                  <a:lnTo>
                    <a:pt x="180276" y="286545"/>
                  </a:lnTo>
                  <a:lnTo>
                    <a:pt x="178029" y="285734"/>
                  </a:lnTo>
                  <a:lnTo>
                    <a:pt x="170646" y="278070"/>
                  </a:lnTo>
                  <a:lnTo>
                    <a:pt x="174676" y="268378"/>
                  </a:lnTo>
                  <a:lnTo>
                    <a:pt x="187303" y="268378"/>
                  </a:lnTo>
                  <a:lnTo>
                    <a:pt x="191190" y="272395"/>
                  </a:lnTo>
                  <a:lnTo>
                    <a:pt x="191333" y="277369"/>
                  </a:lnTo>
                  <a:lnTo>
                    <a:pt x="191333" y="282934"/>
                  </a:lnTo>
                  <a:lnTo>
                    <a:pt x="186982" y="286545"/>
                  </a:lnTo>
                  <a:close/>
                </a:path>
                <a:path w="2450465" h="556260">
                  <a:moveTo>
                    <a:pt x="230460" y="286545"/>
                  </a:moveTo>
                  <a:lnTo>
                    <a:pt x="223755" y="286545"/>
                  </a:lnTo>
                  <a:lnTo>
                    <a:pt x="221508" y="285734"/>
                  </a:lnTo>
                  <a:lnTo>
                    <a:pt x="219689" y="283855"/>
                  </a:lnTo>
                  <a:lnTo>
                    <a:pt x="214232" y="278070"/>
                  </a:lnTo>
                  <a:lnTo>
                    <a:pt x="218155" y="268378"/>
                  </a:lnTo>
                  <a:lnTo>
                    <a:pt x="230781" y="268378"/>
                  </a:lnTo>
                  <a:lnTo>
                    <a:pt x="234812" y="272395"/>
                  </a:lnTo>
                  <a:lnTo>
                    <a:pt x="234812" y="282934"/>
                  </a:lnTo>
                  <a:lnTo>
                    <a:pt x="230460" y="286545"/>
                  </a:lnTo>
                  <a:close/>
                </a:path>
                <a:path w="2450465" h="556260">
                  <a:moveTo>
                    <a:pt x="273939" y="286545"/>
                  </a:moveTo>
                  <a:lnTo>
                    <a:pt x="267234" y="286545"/>
                  </a:lnTo>
                  <a:lnTo>
                    <a:pt x="264987" y="285734"/>
                  </a:lnTo>
                  <a:lnTo>
                    <a:pt x="257710" y="278070"/>
                  </a:lnTo>
                  <a:lnTo>
                    <a:pt x="261634" y="268378"/>
                  </a:lnTo>
                  <a:lnTo>
                    <a:pt x="274367" y="268378"/>
                  </a:lnTo>
                  <a:lnTo>
                    <a:pt x="278291" y="272395"/>
                  </a:lnTo>
                  <a:lnTo>
                    <a:pt x="278291" y="282934"/>
                  </a:lnTo>
                  <a:lnTo>
                    <a:pt x="273939" y="286545"/>
                  </a:lnTo>
                  <a:close/>
                </a:path>
                <a:path w="2450465" h="556260">
                  <a:moveTo>
                    <a:pt x="317418" y="286545"/>
                  </a:moveTo>
                  <a:lnTo>
                    <a:pt x="310748" y="286545"/>
                  </a:lnTo>
                  <a:lnTo>
                    <a:pt x="308572" y="285734"/>
                  </a:lnTo>
                  <a:lnTo>
                    <a:pt x="306789" y="283855"/>
                  </a:lnTo>
                  <a:lnTo>
                    <a:pt x="301189" y="278070"/>
                  </a:lnTo>
                  <a:lnTo>
                    <a:pt x="305113" y="268378"/>
                  </a:lnTo>
                  <a:lnTo>
                    <a:pt x="317846" y="268378"/>
                  </a:lnTo>
                  <a:lnTo>
                    <a:pt x="321769" y="272395"/>
                  </a:lnTo>
                  <a:lnTo>
                    <a:pt x="321769" y="282934"/>
                  </a:lnTo>
                  <a:lnTo>
                    <a:pt x="317418" y="286545"/>
                  </a:lnTo>
                  <a:close/>
                </a:path>
                <a:path w="2450465" h="556260">
                  <a:moveTo>
                    <a:pt x="360897" y="286545"/>
                  </a:moveTo>
                  <a:lnTo>
                    <a:pt x="354227" y="286545"/>
                  </a:lnTo>
                  <a:lnTo>
                    <a:pt x="352051" y="285734"/>
                  </a:lnTo>
                  <a:lnTo>
                    <a:pt x="350268" y="283855"/>
                  </a:lnTo>
                  <a:lnTo>
                    <a:pt x="344668" y="278070"/>
                  </a:lnTo>
                  <a:lnTo>
                    <a:pt x="348591" y="268378"/>
                  </a:lnTo>
                  <a:lnTo>
                    <a:pt x="361324" y="268378"/>
                  </a:lnTo>
                  <a:lnTo>
                    <a:pt x="365248" y="272395"/>
                  </a:lnTo>
                  <a:lnTo>
                    <a:pt x="365248" y="282934"/>
                  </a:lnTo>
                  <a:lnTo>
                    <a:pt x="360897" y="286545"/>
                  </a:lnTo>
                  <a:close/>
                </a:path>
                <a:path w="2450465" h="556260">
                  <a:moveTo>
                    <a:pt x="404375" y="286545"/>
                  </a:moveTo>
                  <a:lnTo>
                    <a:pt x="397705" y="286545"/>
                  </a:lnTo>
                  <a:lnTo>
                    <a:pt x="395530" y="285734"/>
                  </a:lnTo>
                  <a:lnTo>
                    <a:pt x="393746" y="283855"/>
                  </a:lnTo>
                  <a:lnTo>
                    <a:pt x="388147" y="278070"/>
                  </a:lnTo>
                  <a:lnTo>
                    <a:pt x="392070" y="268378"/>
                  </a:lnTo>
                  <a:lnTo>
                    <a:pt x="404803" y="268378"/>
                  </a:lnTo>
                  <a:lnTo>
                    <a:pt x="408727" y="272395"/>
                  </a:lnTo>
                  <a:lnTo>
                    <a:pt x="408727" y="282934"/>
                  </a:lnTo>
                  <a:lnTo>
                    <a:pt x="404375" y="286545"/>
                  </a:lnTo>
                  <a:close/>
                </a:path>
                <a:path w="2450465" h="556260">
                  <a:moveTo>
                    <a:pt x="447925" y="286545"/>
                  </a:moveTo>
                  <a:lnTo>
                    <a:pt x="441255" y="286545"/>
                  </a:lnTo>
                  <a:lnTo>
                    <a:pt x="439044" y="285734"/>
                  </a:lnTo>
                  <a:lnTo>
                    <a:pt x="431625" y="278070"/>
                  </a:lnTo>
                  <a:lnTo>
                    <a:pt x="435549" y="268378"/>
                  </a:lnTo>
                  <a:lnTo>
                    <a:pt x="448282" y="268378"/>
                  </a:lnTo>
                  <a:lnTo>
                    <a:pt x="452205" y="272395"/>
                  </a:lnTo>
                  <a:lnTo>
                    <a:pt x="452205" y="282934"/>
                  </a:lnTo>
                  <a:lnTo>
                    <a:pt x="447925" y="286545"/>
                  </a:lnTo>
                  <a:close/>
                </a:path>
                <a:path w="2450465" h="556260">
                  <a:moveTo>
                    <a:pt x="491440" y="286545"/>
                  </a:moveTo>
                  <a:lnTo>
                    <a:pt x="484734" y="286545"/>
                  </a:lnTo>
                  <a:lnTo>
                    <a:pt x="482523" y="285734"/>
                  </a:lnTo>
                  <a:lnTo>
                    <a:pt x="475104" y="278070"/>
                  </a:lnTo>
                  <a:lnTo>
                    <a:pt x="479134" y="268378"/>
                  </a:lnTo>
                  <a:lnTo>
                    <a:pt x="491761" y="268378"/>
                  </a:lnTo>
                  <a:lnTo>
                    <a:pt x="495791" y="272395"/>
                  </a:lnTo>
                  <a:lnTo>
                    <a:pt x="495791" y="282934"/>
                  </a:lnTo>
                  <a:lnTo>
                    <a:pt x="491440" y="286545"/>
                  </a:lnTo>
                  <a:close/>
                </a:path>
                <a:path w="2450465" h="556260">
                  <a:moveTo>
                    <a:pt x="534918" y="286545"/>
                  </a:moveTo>
                  <a:lnTo>
                    <a:pt x="528213" y="286545"/>
                  </a:lnTo>
                  <a:lnTo>
                    <a:pt x="526001" y="285734"/>
                  </a:lnTo>
                  <a:lnTo>
                    <a:pt x="524182" y="283855"/>
                  </a:lnTo>
                  <a:lnTo>
                    <a:pt x="518690" y="278070"/>
                  </a:lnTo>
                  <a:lnTo>
                    <a:pt x="522613" y="268378"/>
                  </a:lnTo>
                  <a:lnTo>
                    <a:pt x="535239" y="268378"/>
                  </a:lnTo>
                  <a:lnTo>
                    <a:pt x="539270" y="272395"/>
                  </a:lnTo>
                  <a:lnTo>
                    <a:pt x="539270" y="282934"/>
                  </a:lnTo>
                  <a:lnTo>
                    <a:pt x="534918" y="286545"/>
                  </a:lnTo>
                  <a:close/>
                </a:path>
                <a:path w="2450465" h="556260">
                  <a:moveTo>
                    <a:pt x="578433" y="286545"/>
                  </a:moveTo>
                  <a:lnTo>
                    <a:pt x="571692" y="286545"/>
                  </a:lnTo>
                  <a:lnTo>
                    <a:pt x="569480" y="285734"/>
                  </a:lnTo>
                  <a:lnTo>
                    <a:pt x="567661" y="283855"/>
                  </a:lnTo>
                  <a:lnTo>
                    <a:pt x="562168" y="278070"/>
                  </a:lnTo>
                  <a:lnTo>
                    <a:pt x="566092" y="268378"/>
                  </a:lnTo>
                  <a:lnTo>
                    <a:pt x="578825" y="268378"/>
                  </a:lnTo>
                  <a:lnTo>
                    <a:pt x="582748" y="272395"/>
                  </a:lnTo>
                  <a:lnTo>
                    <a:pt x="582748" y="282934"/>
                  </a:lnTo>
                  <a:lnTo>
                    <a:pt x="578433" y="286545"/>
                  </a:lnTo>
                  <a:close/>
                </a:path>
                <a:path w="2450465" h="556260">
                  <a:moveTo>
                    <a:pt x="621912" y="286545"/>
                  </a:moveTo>
                  <a:lnTo>
                    <a:pt x="615242" y="286545"/>
                  </a:lnTo>
                  <a:lnTo>
                    <a:pt x="613030" y="285734"/>
                  </a:lnTo>
                  <a:lnTo>
                    <a:pt x="611247" y="283855"/>
                  </a:lnTo>
                  <a:lnTo>
                    <a:pt x="605683" y="278070"/>
                  </a:lnTo>
                  <a:lnTo>
                    <a:pt x="609570" y="268378"/>
                  </a:lnTo>
                  <a:lnTo>
                    <a:pt x="622304" y="268378"/>
                  </a:lnTo>
                  <a:lnTo>
                    <a:pt x="626227" y="272395"/>
                  </a:lnTo>
                  <a:lnTo>
                    <a:pt x="626227" y="282934"/>
                  </a:lnTo>
                  <a:lnTo>
                    <a:pt x="621912" y="286545"/>
                  </a:lnTo>
                  <a:close/>
                </a:path>
                <a:path w="2450465" h="556260">
                  <a:moveTo>
                    <a:pt x="665390" y="286545"/>
                  </a:moveTo>
                  <a:lnTo>
                    <a:pt x="658720" y="286545"/>
                  </a:lnTo>
                  <a:lnTo>
                    <a:pt x="656509" y="285734"/>
                  </a:lnTo>
                  <a:lnTo>
                    <a:pt x="654726" y="283855"/>
                  </a:lnTo>
                  <a:lnTo>
                    <a:pt x="649161" y="278070"/>
                  </a:lnTo>
                  <a:lnTo>
                    <a:pt x="653049" y="268378"/>
                  </a:lnTo>
                  <a:lnTo>
                    <a:pt x="665818" y="268378"/>
                  </a:lnTo>
                  <a:lnTo>
                    <a:pt x="669706" y="272395"/>
                  </a:lnTo>
                  <a:lnTo>
                    <a:pt x="669706" y="282934"/>
                  </a:lnTo>
                  <a:lnTo>
                    <a:pt x="665390" y="286545"/>
                  </a:lnTo>
                  <a:close/>
                </a:path>
                <a:path w="2450465" h="556260">
                  <a:moveTo>
                    <a:pt x="708869" y="286545"/>
                  </a:moveTo>
                  <a:lnTo>
                    <a:pt x="702199" y="286545"/>
                  </a:lnTo>
                  <a:lnTo>
                    <a:pt x="699987" y="285734"/>
                  </a:lnTo>
                  <a:lnTo>
                    <a:pt x="698204" y="283855"/>
                  </a:lnTo>
                  <a:lnTo>
                    <a:pt x="692640" y="278070"/>
                  </a:lnTo>
                  <a:lnTo>
                    <a:pt x="696528" y="268378"/>
                  </a:lnTo>
                  <a:lnTo>
                    <a:pt x="709297" y="268378"/>
                  </a:lnTo>
                  <a:lnTo>
                    <a:pt x="713185" y="272395"/>
                  </a:lnTo>
                  <a:lnTo>
                    <a:pt x="713185" y="282934"/>
                  </a:lnTo>
                  <a:lnTo>
                    <a:pt x="708869" y="286545"/>
                  </a:lnTo>
                  <a:close/>
                </a:path>
                <a:path w="2450465" h="556260">
                  <a:moveTo>
                    <a:pt x="752383" y="286545"/>
                  </a:moveTo>
                  <a:lnTo>
                    <a:pt x="745713" y="286545"/>
                  </a:lnTo>
                  <a:lnTo>
                    <a:pt x="743502" y="285734"/>
                  </a:lnTo>
                  <a:lnTo>
                    <a:pt x="736119" y="278070"/>
                  </a:lnTo>
                  <a:lnTo>
                    <a:pt x="740006" y="268378"/>
                  </a:lnTo>
                  <a:lnTo>
                    <a:pt x="752775" y="268378"/>
                  </a:lnTo>
                  <a:lnTo>
                    <a:pt x="756663" y="272395"/>
                  </a:lnTo>
                  <a:lnTo>
                    <a:pt x="756663" y="282934"/>
                  </a:lnTo>
                  <a:lnTo>
                    <a:pt x="752383" y="286545"/>
                  </a:lnTo>
                  <a:close/>
                </a:path>
                <a:path w="2450465" h="556260">
                  <a:moveTo>
                    <a:pt x="795933" y="286545"/>
                  </a:moveTo>
                  <a:lnTo>
                    <a:pt x="789228" y="286545"/>
                  </a:lnTo>
                  <a:lnTo>
                    <a:pt x="786980" y="285734"/>
                  </a:lnTo>
                  <a:lnTo>
                    <a:pt x="785162" y="283855"/>
                  </a:lnTo>
                  <a:lnTo>
                    <a:pt x="779705" y="278070"/>
                  </a:lnTo>
                  <a:lnTo>
                    <a:pt x="783628" y="268378"/>
                  </a:lnTo>
                  <a:lnTo>
                    <a:pt x="796254" y="268378"/>
                  </a:lnTo>
                  <a:lnTo>
                    <a:pt x="800249" y="272395"/>
                  </a:lnTo>
                  <a:lnTo>
                    <a:pt x="800249" y="282934"/>
                  </a:lnTo>
                  <a:lnTo>
                    <a:pt x="795933" y="286545"/>
                  </a:lnTo>
                  <a:close/>
                </a:path>
                <a:path w="2450465" h="556260">
                  <a:moveTo>
                    <a:pt x="839412" y="286545"/>
                  </a:moveTo>
                  <a:lnTo>
                    <a:pt x="832706" y="286545"/>
                  </a:lnTo>
                  <a:lnTo>
                    <a:pt x="830459" y="285734"/>
                  </a:lnTo>
                  <a:lnTo>
                    <a:pt x="828640" y="283855"/>
                  </a:lnTo>
                  <a:lnTo>
                    <a:pt x="823183" y="278070"/>
                  </a:lnTo>
                  <a:lnTo>
                    <a:pt x="827107" y="268378"/>
                  </a:lnTo>
                  <a:lnTo>
                    <a:pt x="839733" y="268378"/>
                  </a:lnTo>
                  <a:lnTo>
                    <a:pt x="843763" y="272395"/>
                  </a:lnTo>
                  <a:lnTo>
                    <a:pt x="843763" y="282934"/>
                  </a:lnTo>
                  <a:lnTo>
                    <a:pt x="839412" y="286545"/>
                  </a:lnTo>
                  <a:close/>
                </a:path>
                <a:path w="2450465" h="556260">
                  <a:moveTo>
                    <a:pt x="882890" y="286545"/>
                  </a:moveTo>
                  <a:lnTo>
                    <a:pt x="876185" y="286545"/>
                  </a:lnTo>
                  <a:lnTo>
                    <a:pt x="873938" y="285734"/>
                  </a:lnTo>
                  <a:lnTo>
                    <a:pt x="866662" y="278070"/>
                  </a:lnTo>
                  <a:lnTo>
                    <a:pt x="870585" y="268378"/>
                  </a:lnTo>
                  <a:lnTo>
                    <a:pt x="883319" y="268378"/>
                  </a:lnTo>
                  <a:lnTo>
                    <a:pt x="887242" y="272395"/>
                  </a:lnTo>
                  <a:lnTo>
                    <a:pt x="887242" y="282934"/>
                  </a:lnTo>
                  <a:lnTo>
                    <a:pt x="882890" y="286545"/>
                  </a:lnTo>
                  <a:close/>
                </a:path>
                <a:path w="2450465" h="556260">
                  <a:moveTo>
                    <a:pt x="926370" y="286545"/>
                  </a:moveTo>
                  <a:lnTo>
                    <a:pt x="919699" y="286545"/>
                  </a:lnTo>
                  <a:lnTo>
                    <a:pt x="917523" y="285734"/>
                  </a:lnTo>
                  <a:lnTo>
                    <a:pt x="915740" y="283855"/>
                  </a:lnTo>
                  <a:lnTo>
                    <a:pt x="910140" y="278070"/>
                  </a:lnTo>
                  <a:lnTo>
                    <a:pt x="914064" y="268378"/>
                  </a:lnTo>
                  <a:lnTo>
                    <a:pt x="926797" y="268378"/>
                  </a:lnTo>
                  <a:lnTo>
                    <a:pt x="930721" y="272395"/>
                  </a:lnTo>
                  <a:lnTo>
                    <a:pt x="930721" y="282934"/>
                  </a:lnTo>
                  <a:lnTo>
                    <a:pt x="926370" y="286545"/>
                  </a:lnTo>
                  <a:close/>
                </a:path>
                <a:path w="2450465" h="556260">
                  <a:moveTo>
                    <a:pt x="1274341" y="286545"/>
                  </a:moveTo>
                  <a:lnTo>
                    <a:pt x="1267672" y="286545"/>
                  </a:lnTo>
                  <a:lnTo>
                    <a:pt x="1265460" y="285734"/>
                  </a:lnTo>
                  <a:lnTo>
                    <a:pt x="1263676" y="283855"/>
                  </a:lnTo>
                  <a:lnTo>
                    <a:pt x="1258112" y="278070"/>
                  </a:lnTo>
                  <a:lnTo>
                    <a:pt x="1262001" y="268378"/>
                  </a:lnTo>
                  <a:lnTo>
                    <a:pt x="1274770" y="268378"/>
                  </a:lnTo>
                  <a:lnTo>
                    <a:pt x="1278657" y="272395"/>
                  </a:lnTo>
                  <a:lnTo>
                    <a:pt x="1278657" y="282934"/>
                  </a:lnTo>
                  <a:lnTo>
                    <a:pt x="1274341" y="286545"/>
                  </a:lnTo>
                  <a:close/>
                </a:path>
                <a:path w="2450465" h="556260">
                  <a:moveTo>
                    <a:pt x="1317820" y="286545"/>
                  </a:moveTo>
                  <a:lnTo>
                    <a:pt x="1311150" y="286545"/>
                  </a:lnTo>
                  <a:lnTo>
                    <a:pt x="1308939" y="285734"/>
                  </a:lnTo>
                  <a:lnTo>
                    <a:pt x="1307155" y="283855"/>
                  </a:lnTo>
                  <a:lnTo>
                    <a:pt x="1301591" y="278070"/>
                  </a:lnTo>
                  <a:lnTo>
                    <a:pt x="1305479" y="268378"/>
                  </a:lnTo>
                  <a:lnTo>
                    <a:pt x="1318248" y="268378"/>
                  </a:lnTo>
                  <a:lnTo>
                    <a:pt x="1322136" y="272395"/>
                  </a:lnTo>
                  <a:lnTo>
                    <a:pt x="1322136" y="282934"/>
                  </a:lnTo>
                  <a:lnTo>
                    <a:pt x="1317820" y="286545"/>
                  </a:lnTo>
                  <a:close/>
                </a:path>
                <a:path w="2450465" h="556260">
                  <a:moveTo>
                    <a:pt x="1361334" y="286545"/>
                  </a:moveTo>
                  <a:lnTo>
                    <a:pt x="1354665" y="286545"/>
                  </a:lnTo>
                  <a:lnTo>
                    <a:pt x="1352453" y="285734"/>
                  </a:lnTo>
                  <a:lnTo>
                    <a:pt x="1345070" y="278070"/>
                  </a:lnTo>
                  <a:lnTo>
                    <a:pt x="1349065" y="268378"/>
                  </a:lnTo>
                  <a:lnTo>
                    <a:pt x="1361726" y="268378"/>
                  </a:lnTo>
                  <a:lnTo>
                    <a:pt x="1365615" y="272395"/>
                  </a:lnTo>
                  <a:lnTo>
                    <a:pt x="1365615" y="282934"/>
                  </a:lnTo>
                  <a:lnTo>
                    <a:pt x="1361334" y="286545"/>
                  </a:lnTo>
                  <a:close/>
                </a:path>
                <a:path w="2450465" h="556260">
                  <a:moveTo>
                    <a:pt x="1404884" y="286545"/>
                  </a:moveTo>
                  <a:lnTo>
                    <a:pt x="1398179" y="286545"/>
                  </a:lnTo>
                  <a:lnTo>
                    <a:pt x="1395932" y="285734"/>
                  </a:lnTo>
                  <a:lnTo>
                    <a:pt x="1394113" y="283855"/>
                  </a:lnTo>
                  <a:lnTo>
                    <a:pt x="1388655" y="278070"/>
                  </a:lnTo>
                  <a:lnTo>
                    <a:pt x="1392579" y="268378"/>
                  </a:lnTo>
                  <a:lnTo>
                    <a:pt x="1405205" y="268378"/>
                  </a:lnTo>
                  <a:lnTo>
                    <a:pt x="1409200" y="272395"/>
                  </a:lnTo>
                  <a:lnTo>
                    <a:pt x="1409200" y="282934"/>
                  </a:lnTo>
                  <a:lnTo>
                    <a:pt x="1404884" y="286545"/>
                  </a:lnTo>
                  <a:close/>
                </a:path>
                <a:path w="2450465" h="556260">
                  <a:moveTo>
                    <a:pt x="1448363" y="286545"/>
                  </a:moveTo>
                  <a:lnTo>
                    <a:pt x="1441658" y="286545"/>
                  </a:lnTo>
                  <a:lnTo>
                    <a:pt x="1439411" y="285734"/>
                  </a:lnTo>
                  <a:lnTo>
                    <a:pt x="1437591" y="283855"/>
                  </a:lnTo>
                  <a:lnTo>
                    <a:pt x="1432134" y="278070"/>
                  </a:lnTo>
                  <a:lnTo>
                    <a:pt x="1436058" y="268378"/>
                  </a:lnTo>
                  <a:lnTo>
                    <a:pt x="1448684" y="268378"/>
                  </a:lnTo>
                  <a:lnTo>
                    <a:pt x="1452715" y="272395"/>
                  </a:lnTo>
                  <a:lnTo>
                    <a:pt x="1452715" y="282934"/>
                  </a:lnTo>
                  <a:lnTo>
                    <a:pt x="1448363" y="286545"/>
                  </a:lnTo>
                  <a:close/>
                </a:path>
                <a:path w="2450465" h="556260">
                  <a:moveTo>
                    <a:pt x="1491842" y="286545"/>
                  </a:moveTo>
                  <a:lnTo>
                    <a:pt x="1485137" y="286545"/>
                  </a:lnTo>
                  <a:lnTo>
                    <a:pt x="1482889" y="285734"/>
                  </a:lnTo>
                  <a:lnTo>
                    <a:pt x="1475613" y="278070"/>
                  </a:lnTo>
                  <a:lnTo>
                    <a:pt x="1479537" y="268378"/>
                  </a:lnTo>
                  <a:lnTo>
                    <a:pt x="1492270" y="268378"/>
                  </a:lnTo>
                  <a:lnTo>
                    <a:pt x="1496193" y="272395"/>
                  </a:lnTo>
                  <a:lnTo>
                    <a:pt x="1496193" y="282934"/>
                  </a:lnTo>
                  <a:lnTo>
                    <a:pt x="1491842" y="286545"/>
                  </a:lnTo>
                  <a:close/>
                </a:path>
                <a:path w="2450465" h="556260">
                  <a:moveTo>
                    <a:pt x="1535320" y="286545"/>
                  </a:moveTo>
                  <a:lnTo>
                    <a:pt x="1528651" y="286545"/>
                  </a:lnTo>
                  <a:lnTo>
                    <a:pt x="1526475" y="285734"/>
                  </a:lnTo>
                  <a:lnTo>
                    <a:pt x="1524691" y="283855"/>
                  </a:lnTo>
                  <a:lnTo>
                    <a:pt x="1519092" y="278070"/>
                  </a:lnTo>
                  <a:lnTo>
                    <a:pt x="1523015" y="268378"/>
                  </a:lnTo>
                  <a:lnTo>
                    <a:pt x="1535748" y="268378"/>
                  </a:lnTo>
                  <a:lnTo>
                    <a:pt x="1539672" y="272395"/>
                  </a:lnTo>
                  <a:lnTo>
                    <a:pt x="1539672" y="282934"/>
                  </a:lnTo>
                  <a:lnTo>
                    <a:pt x="1535320" y="286545"/>
                  </a:lnTo>
                  <a:close/>
                </a:path>
                <a:path w="2450465" h="556260">
                  <a:moveTo>
                    <a:pt x="1578799" y="286545"/>
                  </a:moveTo>
                  <a:lnTo>
                    <a:pt x="1572130" y="286545"/>
                  </a:lnTo>
                  <a:lnTo>
                    <a:pt x="1569954" y="285734"/>
                  </a:lnTo>
                  <a:lnTo>
                    <a:pt x="1568170" y="283855"/>
                  </a:lnTo>
                  <a:lnTo>
                    <a:pt x="1562570" y="278070"/>
                  </a:lnTo>
                  <a:lnTo>
                    <a:pt x="1566494" y="268378"/>
                  </a:lnTo>
                  <a:lnTo>
                    <a:pt x="1579227" y="268378"/>
                  </a:lnTo>
                  <a:lnTo>
                    <a:pt x="1583151" y="272395"/>
                  </a:lnTo>
                  <a:lnTo>
                    <a:pt x="1583151" y="282934"/>
                  </a:lnTo>
                  <a:lnTo>
                    <a:pt x="1578799" y="286545"/>
                  </a:lnTo>
                  <a:close/>
                </a:path>
                <a:path w="2450465" h="556260">
                  <a:moveTo>
                    <a:pt x="1971570" y="329217"/>
                  </a:moveTo>
                  <a:lnTo>
                    <a:pt x="1970892" y="323911"/>
                  </a:lnTo>
                  <a:lnTo>
                    <a:pt x="1970107" y="318826"/>
                  </a:lnTo>
                  <a:lnTo>
                    <a:pt x="1969108" y="313851"/>
                  </a:lnTo>
                  <a:lnTo>
                    <a:pt x="1975244" y="316394"/>
                  </a:lnTo>
                  <a:lnTo>
                    <a:pt x="1976599" y="324722"/>
                  </a:lnTo>
                  <a:lnTo>
                    <a:pt x="1971570" y="329217"/>
                  </a:lnTo>
                  <a:close/>
                </a:path>
                <a:path w="2450465" h="556260">
                  <a:moveTo>
                    <a:pt x="230460" y="331465"/>
                  </a:moveTo>
                  <a:lnTo>
                    <a:pt x="223755" y="331465"/>
                  </a:lnTo>
                  <a:lnTo>
                    <a:pt x="221508" y="330655"/>
                  </a:lnTo>
                  <a:lnTo>
                    <a:pt x="214232" y="323100"/>
                  </a:lnTo>
                  <a:lnTo>
                    <a:pt x="218155" y="313298"/>
                  </a:lnTo>
                  <a:lnTo>
                    <a:pt x="230781" y="313298"/>
                  </a:lnTo>
                  <a:lnTo>
                    <a:pt x="234812" y="317352"/>
                  </a:lnTo>
                  <a:lnTo>
                    <a:pt x="234812" y="327854"/>
                  </a:lnTo>
                  <a:lnTo>
                    <a:pt x="230460" y="331465"/>
                  </a:lnTo>
                  <a:close/>
                </a:path>
                <a:path w="2450465" h="556260">
                  <a:moveTo>
                    <a:pt x="273939" y="331465"/>
                  </a:moveTo>
                  <a:lnTo>
                    <a:pt x="267234" y="331465"/>
                  </a:lnTo>
                  <a:lnTo>
                    <a:pt x="264987" y="330655"/>
                  </a:lnTo>
                  <a:lnTo>
                    <a:pt x="263203" y="328775"/>
                  </a:lnTo>
                  <a:lnTo>
                    <a:pt x="257710" y="323100"/>
                  </a:lnTo>
                  <a:lnTo>
                    <a:pt x="261634" y="313298"/>
                  </a:lnTo>
                  <a:lnTo>
                    <a:pt x="274367" y="313298"/>
                  </a:lnTo>
                  <a:lnTo>
                    <a:pt x="278291" y="317352"/>
                  </a:lnTo>
                  <a:lnTo>
                    <a:pt x="278291" y="327854"/>
                  </a:lnTo>
                  <a:lnTo>
                    <a:pt x="273939" y="331465"/>
                  </a:lnTo>
                  <a:close/>
                </a:path>
                <a:path w="2450465" h="556260">
                  <a:moveTo>
                    <a:pt x="317418" y="331465"/>
                  </a:moveTo>
                  <a:lnTo>
                    <a:pt x="310748" y="331465"/>
                  </a:lnTo>
                  <a:lnTo>
                    <a:pt x="308572" y="330655"/>
                  </a:lnTo>
                  <a:lnTo>
                    <a:pt x="306789" y="328775"/>
                  </a:lnTo>
                  <a:lnTo>
                    <a:pt x="301189" y="323100"/>
                  </a:lnTo>
                  <a:lnTo>
                    <a:pt x="305113" y="313298"/>
                  </a:lnTo>
                  <a:lnTo>
                    <a:pt x="317846" y="313298"/>
                  </a:lnTo>
                  <a:lnTo>
                    <a:pt x="321769" y="317352"/>
                  </a:lnTo>
                  <a:lnTo>
                    <a:pt x="321769" y="327854"/>
                  </a:lnTo>
                  <a:lnTo>
                    <a:pt x="317418" y="331465"/>
                  </a:lnTo>
                  <a:close/>
                </a:path>
                <a:path w="2450465" h="556260">
                  <a:moveTo>
                    <a:pt x="360897" y="331465"/>
                  </a:moveTo>
                  <a:lnTo>
                    <a:pt x="354227" y="331465"/>
                  </a:lnTo>
                  <a:lnTo>
                    <a:pt x="352051" y="330655"/>
                  </a:lnTo>
                  <a:lnTo>
                    <a:pt x="350268" y="328775"/>
                  </a:lnTo>
                  <a:lnTo>
                    <a:pt x="344668" y="323100"/>
                  </a:lnTo>
                  <a:lnTo>
                    <a:pt x="348591" y="313298"/>
                  </a:lnTo>
                  <a:lnTo>
                    <a:pt x="361324" y="313298"/>
                  </a:lnTo>
                  <a:lnTo>
                    <a:pt x="365248" y="317352"/>
                  </a:lnTo>
                  <a:lnTo>
                    <a:pt x="365248" y="327854"/>
                  </a:lnTo>
                  <a:lnTo>
                    <a:pt x="360897" y="331465"/>
                  </a:lnTo>
                  <a:close/>
                </a:path>
                <a:path w="2450465" h="556260">
                  <a:moveTo>
                    <a:pt x="404375" y="331465"/>
                  </a:moveTo>
                  <a:lnTo>
                    <a:pt x="397705" y="331465"/>
                  </a:lnTo>
                  <a:lnTo>
                    <a:pt x="395530" y="330655"/>
                  </a:lnTo>
                  <a:lnTo>
                    <a:pt x="393746" y="328775"/>
                  </a:lnTo>
                  <a:lnTo>
                    <a:pt x="388147" y="323100"/>
                  </a:lnTo>
                  <a:lnTo>
                    <a:pt x="392070" y="313298"/>
                  </a:lnTo>
                  <a:lnTo>
                    <a:pt x="404803" y="313298"/>
                  </a:lnTo>
                  <a:lnTo>
                    <a:pt x="408727" y="317352"/>
                  </a:lnTo>
                  <a:lnTo>
                    <a:pt x="408727" y="327854"/>
                  </a:lnTo>
                  <a:lnTo>
                    <a:pt x="404375" y="331465"/>
                  </a:lnTo>
                  <a:close/>
                </a:path>
                <a:path w="2450465" h="556260">
                  <a:moveTo>
                    <a:pt x="447925" y="331465"/>
                  </a:moveTo>
                  <a:lnTo>
                    <a:pt x="441255" y="331465"/>
                  </a:lnTo>
                  <a:lnTo>
                    <a:pt x="439044" y="330655"/>
                  </a:lnTo>
                  <a:lnTo>
                    <a:pt x="437225" y="328775"/>
                  </a:lnTo>
                  <a:lnTo>
                    <a:pt x="431625" y="323100"/>
                  </a:lnTo>
                  <a:lnTo>
                    <a:pt x="435549" y="313298"/>
                  </a:lnTo>
                  <a:lnTo>
                    <a:pt x="448282" y="313298"/>
                  </a:lnTo>
                  <a:lnTo>
                    <a:pt x="452205" y="317352"/>
                  </a:lnTo>
                  <a:lnTo>
                    <a:pt x="452205" y="327854"/>
                  </a:lnTo>
                  <a:lnTo>
                    <a:pt x="447925" y="331465"/>
                  </a:lnTo>
                  <a:close/>
                </a:path>
                <a:path w="2450465" h="556260">
                  <a:moveTo>
                    <a:pt x="491440" y="331465"/>
                  </a:moveTo>
                  <a:lnTo>
                    <a:pt x="484734" y="331465"/>
                  </a:lnTo>
                  <a:lnTo>
                    <a:pt x="482523" y="330655"/>
                  </a:lnTo>
                  <a:lnTo>
                    <a:pt x="480704" y="328775"/>
                  </a:lnTo>
                  <a:lnTo>
                    <a:pt x="475104" y="323100"/>
                  </a:lnTo>
                  <a:lnTo>
                    <a:pt x="479134" y="313298"/>
                  </a:lnTo>
                  <a:lnTo>
                    <a:pt x="491761" y="313298"/>
                  </a:lnTo>
                  <a:lnTo>
                    <a:pt x="495684" y="317352"/>
                  </a:lnTo>
                  <a:lnTo>
                    <a:pt x="495791" y="327854"/>
                  </a:lnTo>
                  <a:lnTo>
                    <a:pt x="491440" y="331465"/>
                  </a:lnTo>
                  <a:close/>
                </a:path>
                <a:path w="2450465" h="556260">
                  <a:moveTo>
                    <a:pt x="534918" y="331465"/>
                  </a:moveTo>
                  <a:lnTo>
                    <a:pt x="528213" y="331465"/>
                  </a:lnTo>
                  <a:lnTo>
                    <a:pt x="526001" y="330655"/>
                  </a:lnTo>
                  <a:lnTo>
                    <a:pt x="518690" y="323100"/>
                  </a:lnTo>
                  <a:lnTo>
                    <a:pt x="522613" y="313298"/>
                  </a:lnTo>
                  <a:lnTo>
                    <a:pt x="535239" y="313298"/>
                  </a:lnTo>
                  <a:lnTo>
                    <a:pt x="539270" y="317352"/>
                  </a:lnTo>
                  <a:lnTo>
                    <a:pt x="539270" y="327854"/>
                  </a:lnTo>
                  <a:lnTo>
                    <a:pt x="534918" y="331465"/>
                  </a:lnTo>
                  <a:close/>
                </a:path>
                <a:path w="2450465" h="556260">
                  <a:moveTo>
                    <a:pt x="578433" y="331465"/>
                  </a:moveTo>
                  <a:lnTo>
                    <a:pt x="571692" y="331465"/>
                  </a:lnTo>
                  <a:lnTo>
                    <a:pt x="569480" y="330655"/>
                  </a:lnTo>
                  <a:lnTo>
                    <a:pt x="562168" y="323100"/>
                  </a:lnTo>
                  <a:lnTo>
                    <a:pt x="566092" y="313298"/>
                  </a:lnTo>
                  <a:lnTo>
                    <a:pt x="578825" y="313298"/>
                  </a:lnTo>
                  <a:lnTo>
                    <a:pt x="582748" y="317352"/>
                  </a:lnTo>
                  <a:lnTo>
                    <a:pt x="582748" y="327854"/>
                  </a:lnTo>
                  <a:lnTo>
                    <a:pt x="578433" y="331465"/>
                  </a:lnTo>
                  <a:close/>
                </a:path>
                <a:path w="2450465" h="556260">
                  <a:moveTo>
                    <a:pt x="621912" y="331465"/>
                  </a:moveTo>
                  <a:lnTo>
                    <a:pt x="615242" y="331465"/>
                  </a:lnTo>
                  <a:lnTo>
                    <a:pt x="613030" y="330655"/>
                  </a:lnTo>
                  <a:lnTo>
                    <a:pt x="611247" y="328775"/>
                  </a:lnTo>
                  <a:lnTo>
                    <a:pt x="605683" y="323100"/>
                  </a:lnTo>
                  <a:lnTo>
                    <a:pt x="609570" y="313298"/>
                  </a:lnTo>
                  <a:lnTo>
                    <a:pt x="622304" y="313298"/>
                  </a:lnTo>
                  <a:lnTo>
                    <a:pt x="626227" y="317352"/>
                  </a:lnTo>
                  <a:lnTo>
                    <a:pt x="626227" y="327854"/>
                  </a:lnTo>
                  <a:lnTo>
                    <a:pt x="621912" y="331465"/>
                  </a:lnTo>
                  <a:close/>
                </a:path>
                <a:path w="2450465" h="556260">
                  <a:moveTo>
                    <a:pt x="665390" y="331465"/>
                  </a:moveTo>
                  <a:lnTo>
                    <a:pt x="658720" y="331465"/>
                  </a:lnTo>
                  <a:lnTo>
                    <a:pt x="656509" y="330655"/>
                  </a:lnTo>
                  <a:lnTo>
                    <a:pt x="654726" y="328775"/>
                  </a:lnTo>
                  <a:lnTo>
                    <a:pt x="649161" y="323100"/>
                  </a:lnTo>
                  <a:lnTo>
                    <a:pt x="653049" y="313298"/>
                  </a:lnTo>
                  <a:lnTo>
                    <a:pt x="665818" y="313298"/>
                  </a:lnTo>
                  <a:lnTo>
                    <a:pt x="669706" y="317352"/>
                  </a:lnTo>
                  <a:lnTo>
                    <a:pt x="669706" y="327854"/>
                  </a:lnTo>
                  <a:lnTo>
                    <a:pt x="665390" y="331465"/>
                  </a:lnTo>
                  <a:close/>
                </a:path>
                <a:path w="2450465" h="556260">
                  <a:moveTo>
                    <a:pt x="708869" y="331465"/>
                  </a:moveTo>
                  <a:lnTo>
                    <a:pt x="702199" y="331465"/>
                  </a:lnTo>
                  <a:lnTo>
                    <a:pt x="699987" y="330655"/>
                  </a:lnTo>
                  <a:lnTo>
                    <a:pt x="698204" y="328775"/>
                  </a:lnTo>
                  <a:lnTo>
                    <a:pt x="692640" y="323100"/>
                  </a:lnTo>
                  <a:lnTo>
                    <a:pt x="696528" y="313298"/>
                  </a:lnTo>
                  <a:lnTo>
                    <a:pt x="709297" y="313298"/>
                  </a:lnTo>
                  <a:lnTo>
                    <a:pt x="713185" y="317352"/>
                  </a:lnTo>
                  <a:lnTo>
                    <a:pt x="713185" y="327854"/>
                  </a:lnTo>
                  <a:lnTo>
                    <a:pt x="708869" y="331465"/>
                  </a:lnTo>
                  <a:close/>
                </a:path>
                <a:path w="2450465" h="556260">
                  <a:moveTo>
                    <a:pt x="752383" y="331465"/>
                  </a:moveTo>
                  <a:lnTo>
                    <a:pt x="745713" y="331465"/>
                  </a:lnTo>
                  <a:lnTo>
                    <a:pt x="743502" y="330655"/>
                  </a:lnTo>
                  <a:lnTo>
                    <a:pt x="741683" y="328775"/>
                  </a:lnTo>
                  <a:lnTo>
                    <a:pt x="736119" y="323100"/>
                  </a:lnTo>
                  <a:lnTo>
                    <a:pt x="740006" y="313298"/>
                  </a:lnTo>
                  <a:lnTo>
                    <a:pt x="752775" y="313298"/>
                  </a:lnTo>
                  <a:lnTo>
                    <a:pt x="756663" y="317352"/>
                  </a:lnTo>
                  <a:lnTo>
                    <a:pt x="756663" y="327854"/>
                  </a:lnTo>
                  <a:lnTo>
                    <a:pt x="752383" y="331465"/>
                  </a:lnTo>
                  <a:close/>
                </a:path>
                <a:path w="2450465" h="556260">
                  <a:moveTo>
                    <a:pt x="795933" y="331465"/>
                  </a:moveTo>
                  <a:lnTo>
                    <a:pt x="789228" y="331465"/>
                  </a:lnTo>
                  <a:lnTo>
                    <a:pt x="786980" y="330655"/>
                  </a:lnTo>
                  <a:lnTo>
                    <a:pt x="779705" y="323100"/>
                  </a:lnTo>
                  <a:lnTo>
                    <a:pt x="783628" y="313298"/>
                  </a:lnTo>
                  <a:lnTo>
                    <a:pt x="796254" y="313298"/>
                  </a:lnTo>
                  <a:lnTo>
                    <a:pt x="800249" y="317352"/>
                  </a:lnTo>
                  <a:lnTo>
                    <a:pt x="800249" y="327854"/>
                  </a:lnTo>
                  <a:lnTo>
                    <a:pt x="795933" y="331465"/>
                  </a:lnTo>
                  <a:close/>
                </a:path>
                <a:path w="2450465" h="556260">
                  <a:moveTo>
                    <a:pt x="839412" y="331465"/>
                  </a:moveTo>
                  <a:lnTo>
                    <a:pt x="832706" y="331465"/>
                  </a:lnTo>
                  <a:lnTo>
                    <a:pt x="830459" y="330655"/>
                  </a:lnTo>
                  <a:lnTo>
                    <a:pt x="823183" y="323100"/>
                  </a:lnTo>
                  <a:lnTo>
                    <a:pt x="827107" y="313298"/>
                  </a:lnTo>
                  <a:lnTo>
                    <a:pt x="839733" y="313298"/>
                  </a:lnTo>
                  <a:lnTo>
                    <a:pt x="843763" y="317352"/>
                  </a:lnTo>
                  <a:lnTo>
                    <a:pt x="843763" y="327854"/>
                  </a:lnTo>
                  <a:lnTo>
                    <a:pt x="839412" y="331465"/>
                  </a:lnTo>
                  <a:close/>
                </a:path>
                <a:path w="2450465" h="556260">
                  <a:moveTo>
                    <a:pt x="882890" y="331465"/>
                  </a:moveTo>
                  <a:lnTo>
                    <a:pt x="876185" y="331465"/>
                  </a:lnTo>
                  <a:lnTo>
                    <a:pt x="873938" y="330655"/>
                  </a:lnTo>
                  <a:lnTo>
                    <a:pt x="872155" y="328775"/>
                  </a:lnTo>
                  <a:lnTo>
                    <a:pt x="866662" y="323100"/>
                  </a:lnTo>
                  <a:lnTo>
                    <a:pt x="870585" y="313298"/>
                  </a:lnTo>
                  <a:lnTo>
                    <a:pt x="883319" y="313298"/>
                  </a:lnTo>
                  <a:lnTo>
                    <a:pt x="887242" y="317352"/>
                  </a:lnTo>
                  <a:lnTo>
                    <a:pt x="887242" y="327854"/>
                  </a:lnTo>
                  <a:lnTo>
                    <a:pt x="882890" y="331465"/>
                  </a:lnTo>
                  <a:close/>
                </a:path>
                <a:path w="2450465" h="556260">
                  <a:moveTo>
                    <a:pt x="2013836" y="331465"/>
                  </a:moveTo>
                  <a:lnTo>
                    <a:pt x="2007130" y="331465"/>
                  </a:lnTo>
                  <a:lnTo>
                    <a:pt x="2004883" y="330655"/>
                  </a:lnTo>
                  <a:lnTo>
                    <a:pt x="1997607" y="323100"/>
                  </a:lnTo>
                  <a:lnTo>
                    <a:pt x="2001530" y="313298"/>
                  </a:lnTo>
                  <a:lnTo>
                    <a:pt x="2014157" y="313298"/>
                  </a:lnTo>
                  <a:lnTo>
                    <a:pt x="2018045" y="317352"/>
                  </a:lnTo>
                  <a:lnTo>
                    <a:pt x="2018151" y="327854"/>
                  </a:lnTo>
                  <a:lnTo>
                    <a:pt x="2013836" y="331465"/>
                  </a:lnTo>
                  <a:close/>
                </a:path>
                <a:path w="2450465" h="556260">
                  <a:moveTo>
                    <a:pt x="2057314" y="331465"/>
                  </a:moveTo>
                  <a:lnTo>
                    <a:pt x="2050608" y="331465"/>
                  </a:lnTo>
                  <a:lnTo>
                    <a:pt x="2048362" y="330655"/>
                  </a:lnTo>
                  <a:lnTo>
                    <a:pt x="2041086" y="323100"/>
                  </a:lnTo>
                  <a:lnTo>
                    <a:pt x="2045009" y="313298"/>
                  </a:lnTo>
                  <a:lnTo>
                    <a:pt x="2057635" y="313298"/>
                  </a:lnTo>
                  <a:lnTo>
                    <a:pt x="2061665" y="317352"/>
                  </a:lnTo>
                  <a:lnTo>
                    <a:pt x="2061665" y="327854"/>
                  </a:lnTo>
                  <a:lnTo>
                    <a:pt x="2057314" y="331465"/>
                  </a:lnTo>
                  <a:close/>
                </a:path>
                <a:path w="2450465" h="556260">
                  <a:moveTo>
                    <a:pt x="2100793" y="331465"/>
                  </a:moveTo>
                  <a:lnTo>
                    <a:pt x="2094087" y="331465"/>
                  </a:lnTo>
                  <a:lnTo>
                    <a:pt x="2091840" y="330655"/>
                  </a:lnTo>
                  <a:lnTo>
                    <a:pt x="2090057" y="328775"/>
                  </a:lnTo>
                  <a:lnTo>
                    <a:pt x="2084564" y="323100"/>
                  </a:lnTo>
                  <a:lnTo>
                    <a:pt x="2088487" y="313298"/>
                  </a:lnTo>
                  <a:lnTo>
                    <a:pt x="2101221" y="313298"/>
                  </a:lnTo>
                  <a:lnTo>
                    <a:pt x="2105145" y="317352"/>
                  </a:lnTo>
                  <a:lnTo>
                    <a:pt x="2105145" y="327854"/>
                  </a:lnTo>
                  <a:lnTo>
                    <a:pt x="2100793" y="331465"/>
                  </a:lnTo>
                  <a:close/>
                </a:path>
                <a:path w="2450465" h="556260">
                  <a:moveTo>
                    <a:pt x="2144272" y="331465"/>
                  </a:moveTo>
                  <a:lnTo>
                    <a:pt x="2137601" y="331465"/>
                  </a:lnTo>
                  <a:lnTo>
                    <a:pt x="2135426" y="330655"/>
                  </a:lnTo>
                  <a:lnTo>
                    <a:pt x="2133643" y="328775"/>
                  </a:lnTo>
                  <a:lnTo>
                    <a:pt x="2128043" y="323100"/>
                  </a:lnTo>
                  <a:lnTo>
                    <a:pt x="2131966" y="313298"/>
                  </a:lnTo>
                  <a:lnTo>
                    <a:pt x="2144700" y="313298"/>
                  </a:lnTo>
                  <a:lnTo>
                    <a:pt x="2148623" y="317352"/>
                  </a:lnTo>
                  <a:lnTo>
                    <a:pt x="2148623" y="327854"/>
                  </a:lnTo>
                  <a:lnTo>
                    <a:pt x="2144272" y="331465"/>
                  </a:lnTo>
                  <a:close/>
                </a:path>
                <a:path w="2450465" h="556260">
                  <a:moveTo>
                    <a:pt x="2187751" y="331465"/>
                  </a:moveTo>
                  <a:lnTo>
                    <a:pt x="2181080" y="331465"/>
                  </a:lnTo>
                  <a:lnTo>
                    <a:pt x="2178905" y="330655"/>
                  </a:lnTo>
                  <a:lnTo>
                    <a:pt x="2177122" y="328775"/>
                  </a:lnTo>
                  <a:lnTo>
                    <a:pt x="2171522" y="323100"/>
                  </a:lnTo>
                  <a:lnTo>
                    <a:pt x="2175445" y="313298"/>
                  </a:lnTo>
                  <a:lnTo>
                    <a:pt x="2188178" y="313298"/>
                  </a:lnTo>
                  <a:lnTo>
                    <a:pt x="2192101" y="317352"/>
                  </a:lnTo>
                  <a:lnTo>
                    <a:pt x="2192101" y="327854"/>
                  </a:lnTo>
                  <a:lnTo>
                    <a:pt x="2187751" y="331465"/>
                  </a:lnTo>
                  <a:close/>
                </a:path>
                <a:path w="2450465" h="556260">
                  <a:moveTo>
                    <a:pt x="2231301" y="331465"/>
                  </a:moveTo>
                  <a:lnTo>
                    <a:pt x="2224630" y="331465"/>
                  </a:lnTo>
                  <a:lnTo>
                    <a:pt x="2222420" y="330655"/>
                  </a:lnTo>
                  <a:lnTo>
                    <a:pt x="2220600" y="328775"/>
                  </a:lnTo>
                  <a:lnTo>
                    <a:pt x="2215001" y="323100"/>
                  </a:lnTo>
                  <a:lnTo>
                    <a:pt x="2218924" y="313298"/>
                  </a:lnTo>
                  <a:lnTo>
                    <a:pt x="2231657" y="313298"/>
                  </a:lnTo>
                  <a:lnTo>
                    <a:pt x="2235580" y="317352"/>
                  </a:lnTo>
                  <a:lnTo>
                    <a:pt x="2235580" y="327854"/>
                  </a:lnTo>
                  <a:lnTo>
                    <a:pt x="2231301" y="331465"/>
                  </a:lnTo>
                  <a:close/>
                </a:path>
                <a:path w="2450465" h="556260">
                  <a:moveTo>
                    <a:pt x="2274815" y="331465"/>
                  </a:moveTo>
                  <a:lnTo>
                    <a:pt x="2268109" y="331465"/>
                  </a:lnTo>
                  <a:lnTo>
                    <a:pt x="2265897" y="330655"/>
                  </a:lnTo>
                  <a:lnTo>
                    <a:pt x="2264079" y="328775"/>
                  </a:lnTo>
                  <a:lnTo>
                    <a:pt x="2258479" y="323100"/>
                  </a:lnTo>
                  <a:lnTo>
                    <a:pt x="2262509" y="313298"/>
                  </a:lnTo>
                  <a:lnTo>
                    <a:pt x="2275136" y="313298"/>
                  </a:lnTo>
                  <a:lnTo>
                    <a:pt x="2279059" y="317352"/>
                  </a:lnTo>
                  <a:lnTo>
                    <a:pt x="2279130" y="327854"/>
                  </a:lnTo>
                  <a:lnTo>
                    <a:pt x="2274815" y="331465"/>
                  </a:lnTo>
                  <a:close/>
                </a:path>
                <a:path w="2450465" h="556260">
                  <a:moveTo>
                    <a:pt x="2318294" y="331465"/>
                  </a:moveTo>
                  <a:lnTo>
                    <a:pt x="2311588" y="331465"/>
                  </a:lnTo>
                  <a:lnTo>
                    <a:pt x="2309376" y="330655"/>
                  </a:lnTo>
                  <a:lnTo>
                    <a:pt x="2302065" y="323100"/>
                  </a:lnTo>
                  <a:lnTo>
                    <a:pt x="2305988" y="313298"/>
                  </a:lnTo>
                  <a:lnTo>
                    <a:pt x="2318615" y="313298"/>
                  </a:lnTo>
                  <a:lnTo>
                    <a:pt x="2322645" y="317352"/>
                  </a:lnTo>
                  <a:lnTo>
                    <a:pt x="2322645" y="327854"/>
                  </a:lnTo>
                  <a:lnTo>
                    <a:pt x="2318294" y="331465"/>
                  </a:lnTo>
                  <a:close/>
                </a:path>
                <a:path w="2450465" h="556260">
                  <a:moveTo>
                    <a:pt x="2361772" y="331465"/>
                  </a:moveTo>
                  <a:lnTo>
                    <a:pt x="2355066" y="331465"/>
                  </a:lnTo>
                  <a:lnTo>
                    <a:pt x="2352855" y="330655"/>
                  </a:lnTo>
                  <a:lnTo>
                    <a:pt x="2345544" y="323100"/>
                  </a:lnTo>
                  <a:lnTo>
                    <a:pt x="2349467" y="313298"/>
                  </a:lnTo>
                  <a:lnTo>
                    <a:pt x="2362093" y="313298"/>
                  </a:lnTo>
                  <a:lnTo>
                    <a:pt x="2366123" y="317352"/>
                  </a:lnTo>
                  <a:lnTo>
                    <a:pt x="2366123" y="327854"/>
                  </a:lnTo>
                  <a:lnTo>
                    <a:pt x="2361772" y="331465"/>
                  </a:lnTo>
                  <a:close/>
                </a:path>
                <a:path w="2450465" h="556260">
                  <a:moveTo>
                    <a:pt x="2405287" y="331465"/>
                  </a:moveTo>
                  <a:lnTo>
                    <a:pt x="2398545" y="331465"/>
                  </a:lnTo>
                  <a:lnTo>
                    <a:pt x="2396333" y="330655"/>
                  </a:lnTo>
                  <a:lnTo>
                    <a:pt x="2389022" y="323100"/>
                  </a:lnTo>
                  <a:lnTo>
                    <a:pt x="2392945" y="313298"/>
                  </a:lnTo>
                  <a:lnTo>
                    <a:pt x="2405679" y="313298"/>
                  </a:lnTo>
                  <a:lnTo>
                    <a:pt x="2409602" y="317352"/>
                  </a:lnTo>
                  <a:lnTo>
                    <a:pt x="2409602" y="327854"/>
                  </a:lnTo>
                  <a:lnTo>
                    <a:pt x="2405287" y="331465"/>
                  </a:lnTo>
                  <a:close/>
                </a:path>
                <a:path w="2450465" h="556260">
                  <a:moveTo>
                    <a:pt x="1317855" y="331502"/>
                  </a:moveTo>
                  <a:lnTo>
                    <a:pt x="1311186" y="331502"/>
                  </a:lnTo>
                  <a:lnTo>
                    <a:pt x="1308974" y="330655"/>
                  </a:lnTo>
                  <a:lnTo>
                    <a:pt x="1307155" y="328775"/>
                  </a:lnTo>
                  <a:lnTo>
                    <a:pt x="1301591" y="323100"/>
                  </a:lnTo>
                  <a:lnTo>
                    <a:pt x="1305479" y="313298"/>
                  </a:lnTo>
                  <a:lnTo>
                    <a:pt x="1318248" y="313298"/>
                  </a:lnTo>
                  <a:lnTo>
                    <a:pt x="1322136" y="317352"/>
                  </a:lnTo>
                  <a:lnTo>
                    <a:pt x="1322136" y="327854"/>
                  </a:lnTo>
                  <a:lnTo>
                    <a:pt x="1317855" y="331502"/>
                  </a:lnTo>
                  <a:close/>
                </a:path>
                <a:path w="2450465" h="556260">
                  <a:moveTo>
                    <a:pt x="1361334" y="331502"/>
                  </a:moveTo>
                  <a:lnTo>
                    <a:pt x="1354700" y="331502"/>
                  </a:lnTo>
                  <a:lnTo>
                    <a:pt x="1352453" y="330655"/>
                  </a:lnTo>
                  <a:lnTo>
                    <a:pt x="1350634" y="328775"/>
                  </a:lnTo>
                  <a:lnTo>
                    <a:pt x="1345070" y="323100"/>
                  </a:lnTo>
                  <a:lnTo>
                    <a:pt x="1348958" y="313298"/>
                  </a:lnTo>
                  <a:lnTo>
                    <a:pt x="1361726" y="313298"/>
                  </a:lnTo>
                  <a:lnTo>
                    <a:pt x="1365615" y="317352"/>
                  </a:lnTo>
                  <a:lnTo>
                    <a:pt x="1365615" y="327854"/>
                  </a:lnTo>
                  <a:lnTo>
                    <a:pt x="1361334" y="331502"/>
                  </a:lnTo>
                  <a:close/>
                </a:path>
                <a:path w="2450465" h="556260">
                  <a:moveTo>
                    <a:pt x="1404884" y="331502"/>
                  </a:moveTo>
                  <a:lnTo>
                    <a:pt x="1398179" y="331502"/>
                  </a:lnTo>
                  <a:lnTo>
                    <a:pt x="1395932" y="330655"/>
                  </a:lnTo>
                  <a:lnTo>
                    <a:pt x="1388655" y="323100"/>
                  </a:lnTo>
                  <a:lnTo>
                    <a:pt x="1392579" y="313298"/>
                  </a:lnTo>
                  <a:lnTo>
                    <a:pt x="1405205" y="313298"/>
                  </a:lnTo>
                  <a:lnTo>
                    <a:pt x="1409200" y="317352"/>
                  </a:lnTo>
                  <a:lnTo>
                    <a:pt x="1409200" y="327854"/>
                  </a:lnTo>
                  <a:lnTo>
                    <a:pt x="1404884" y="331502"/>
                  </a:lnTo>
                  <a:close/>
                </a:path>
                <a:path w="2450465" h="556260">
                  <a:moveTo>
                    <a:pt x="1448363" y="331502"/>
                  </a:moveTo>
                  <a:lnTo>
                    <a:pt x="1441658" y="331502"/>
                  </a:lnTo>
                  <a:lnTo>
                    <a:pt x="1439411" y="330655"/>
                  </a:lnTo>
                  <a:lnTo>
                    <a:pt x="1432134" y="323100"/>
                  </a:lnTo>
                  <a:lnTo>
                    <a:pt x="1436058" y="313298"/>
                  </a:lnTo>
                  <a:lnTo>
                    <a:pt x="1448684" y="313298"/>
                  </a:lnTo>
                  <a:lnTo>
                    <a:pt x="1452715" y="317352"/>
                  </a:lnTo>
                  <a:lnTo>
                    <a:pt x="1452715" y="327854"/>
                  </a:lnTo>
                  <a:lnTo>
                    <a:pt x="1448363" y="331502"/>
                  </a:lnTo>
                  <a:close/>
                </a:path>
                <a:path w="2450465" h="556260">
                  <a:moveTo>
                    <a:pt x="1491842" y="331502"/>
                  </a:moveTo>
                  <a:lnTo>
                    <a:pt x="1485137" y="331502"/>
                  </a:lnTo>
                  <a:lnTo>
                    <a:pt x="1482889" y="330655"/>
                  </a:lnTo>
                  <a:lnTo>
                    <a:pt x="1481106" y="328775"/>
                  </a:lnTo>
                  <a:lnTo>
                    <a:pt x="1475613" y="323100"/>
                  </a:lnTo>
                  <a:lnTo>
                    <a:pt x="1479537" y="313298"/>
                  </a:lnTo>
                  <a:lnTo>
                    <a:pt x="1492270" y="313298"/>
                  </a:lnTo>
                  <a:lnTo>
                    <a:pt x="1496193" y="317352"/>
                  </a:lnTo>
                  <a:lnTo>
                    <a:pt x="1496193" y="327854"/>
                  </a:lnTo>
                  <a:lnTo>
                    <a:pt x="1491842" y="331502"/>
                  </a:lnTo>
                  <a:close/>
                </a:path>
                <a:path w="2450465" h="556260">
                  <a:moveTo>
                    <a:pt x="1535320" y="331502"/>
                  </a:moveTo>
                  <a:lnTo>
                    <a:pt x="1528687" y="331502"/>
                  </a:lnTo>
                  <a:lnTo>
                    <a:pt x="1526475" y="330655"/>
                  </a:lnTo>
                  <a:lnTo>
                    <a:pt x="1524691" y="328775"/>
                  </a:lnTo>
                  <a:lnTo>
                    <a:pt x="1519092" y="323100"/>
                  </a:lnTo>
                  <a:lnTo>
                    <a:pt x="1523015" y="313298"/>
                  </a:lnTo>
                  <a:lnTo>
                    <a:pt x="1535748" y="313298"/>
                  </a:lnTo>
                  <a:lnTo>
                    <a:pt x="1539672" y="317352"/>
                  </a:lnTo>
                  <a:lnTo>
                    <a:pt x="1539672" y="327854"/>
                  </a:lnTo>
                  <a:lnTo>
                    <a:pt x="1535320" y="331502"/>
                  </a:lnTo>
                  <a:close/>
                </a:path>
                <a:path w="2450465" h="556260">
                  <a:moveTo>
                    <a:pt x="1578799" y="331502"/>
                  </a:moveTo>
                  <a:lnTo>
                    <a:pt x="1572165" y="331502"/>
                  </a:lnTo>
                  <a:lnTo>
                    <a:pt x="1569954" y="330655"/>
                  </a:lnTo>
                  <a:lnTo>
                    <a:pt x="1568170" y="328775"/>
                  </a:lnTo>
                  <a:lnTo>
                    <a:pt x="1562570" y="323100"/>
                  </a:lnTo>
                  <a:lnTo>
                    <a:pt x="1566494" y="313298"/>
                  </a:lnTo>
                  <a:lnTo>
                    <a:pt x="1579227" y="313298"/>
                  </a:lnTo>
                  <a:lnTo>
                    <a:pt x="1583151" y="317352"/>
                  </a:lnTo>
                  <a:lnTo>
                    <a:pt x="1583151" y="327854"/>
                  </a:lnTo>
                  <a:lnTo>
                    <a:pt x="1578799" y="331502"/>
                  </a:lnTo>
                  <a:close/>
                </a:path>
                <a:path w="2450465" h="556260">
                  <a:moveTo>
                    <a:pt x="1567493" y="361572"/>
                  </a:moveTo>
                  <a:lnTo>
                    <a:pt x="1568063" y="360872"/>
                  </a:lnTo>
                  <a:lnTo>
                    <a:pt x="1568705" y="360282"/>
                  </a:lnTo>
                  <a:lnTo>
                    <a:pt x="1569383" y="359840"/>
                  </a:lnTo>
                  <a:lnTo>
                    <a:pt x="1568705" y="360393"/>
                  </a:lnTo>
                  <a:lnTo>
                    <a:pt x="1568170" y="360982"/>
                  </a:lnTo>
                  <a:lnTo>
                    <a:pt x="1567493" y="361572"/>
                  </a:lnTo>
                  <a:close/>
                </a:path>
                <a:path w="2450465" h="556260">
                  <a:moveTo>
                    <a:pt x="869908" y="369642"/>
                  </a:moveTo>
                  <a:lnTo>
                    <a:pt x="869694" y="368831"/>
                  </a:lnTo>
                  <a:lnTo>
                    <a:pt x="869658" y="362272"/>
                  </a:lnTo>
                  <a:lnTo>
                    <a:pt x="873367" y="358439"/>
                  </a:lnTo>
                  <a:lnTo>
                    <a:pt x="878076" y="358218"/>
                  </a:lnTo>
                  <a:lnTo>
                    <a:pt x="875535" y="362382"/>
                  </a:lnTo>
                  <a:lnTo>
                    <a:pt x="872904" y="366067"/>
                  </a:lnTo>
                  <a:lnTo>
                    <a:pt x="869908" y="369642"/>
                  </a:lnTo>
                  <a:close/>
                </a:path>
                <a:path w="2450465" h="556260">
                  <a:moveTo>
                    <a:pt x="277256" y="371484"/>
                  </a:moveTo>
                  <a:lnTo>
                    <a:pt x="272120" y="368610"/>
                  </a:lnTo>
                  <a:lnTo>
                    <a:pt x="266984" y="365588"/>
                  </a:lnTo>
                  <a:lnTo>
                    <a:pt x="261955" y="362493"/>
                  </a:lnTo>
                  <a:lnTo>
                    <a:pt x="263631" y="359840"/>
                  </a:lnTo>
                  <a:lnTo>
                    <a:pt x="266413" y="358218"/>
                  </a:lnTo>
                  <a:lnTo>
                    <a:pt x="276044" y="358218"/>
                  </a:lnTo>
                  <a:lnTo>
                    <a:pt x="280288" y="365367"/>
                  </a:lnTo>
                  <a:lnTo>
                    <a:pt x="277256" y="371484"/>
                  </a:lnTo>
                  <a:close/>
                </a:path>
                <a:path w="2450465" h="556260">
                  <a:moveTo>
                    <a:pt x="1360478" y="375648"/>
                  </a:moveTo>
                  <a:lnTo>
                    <a:pt x="1356341" y="373695"/>
                  </a:lnTo>
                  <a:lnTo>
                    <a:pt x="1348422" y="369531"/>
                  </a:lnTo>
                  <a:lnTo>
                    <a:pt x="1346960" y="363746"/>
                  </a:lnTo>
                  <a:lnTo>
                    <a:pt x="1351097" y="358218"/>
                  </a:lnTo>
                  <a:lnTo>
                    <a:pt x="1356912" y="358218"/>
                  </a:lnTo>
                  <a:lnTo>
                    <a:pt x="1362680" y="360372"/>
                  </a:lnTo>
                  <a:lnTo>
                    <a:pt x="1365476" y="365413"/>
                  </a:lnTo>
                  <a:lnTo>
                    <a:pt x="1364881" y="371215"/>
                  </a:lnTo>
                  <a:lnTo>
                    <a:pt x="1360478" y="375648"/>
                  </a:lnTo>
                  <a:close/>
                </a:path>
                <a:path w="2450465" h="556260">
                  <a:moveTo>
                    <a:pt x="2397975" y="375870"/>
                  </a:moveTo>
                  <a:lnTo>
                    <a:pt x="2394408" y="374727"/>
                  </a:lnTo>
                  <a:lnTo>
                    <a:pt x="2391947" y="371153"/>
                  </a:lnTo>
                  <a:lnTo>
                    <a:pt x="2391947" y="362161"/>
                  </a:lnTo>
                  <a:lnTo>
                    <a:pt x="2396013" y="358181"/>
                  </a:lnTo>
                  <a:lnTo>
                    <a:pt x="2401256" y="358181"/>
                  </a:lnTo>
                  <a:lnTo>
                    <a:pt x="2401791" y="358218"/>
                  </a:lnTo>
                  <a:lnTo>
                    <a:pt x="2402326" y="358329"/>
                  </a:lnTo>
                  <a:lnTo>
                    <a:pt x="2401006" y="364225"/>
                  </a:lnTo>
                  <a:lnTo>
                    <a:pt x="2399544" y="370121"/>
                  </a:lnTo>
                  <a:lnTo>
                    <a:pt x="2397975" y="375870"/>
                  </a:lnTo>
                  <a:close/>
                </a:path>
                <a:path w="2450465" h="556260">
                  <a:moveTo>
                    <a:pt x="317418" y="376422"/>
                  </a:moveTo>
                  <a:lnTo>
                    <a:pt x="310784" y="376422"/>
                  </a:lnTo>
                  <a:lnTo>
                    <a:pt x="308572" y="375575"/>
                  </a:lnTo>
                  <a:lnTo>
                    <a:pt x="306789" y="373695"/>
                  </a:lnTo>
                  <a:lnTo>
                    <a:pt x="301189" y="368020"/>
                  </a:lnTo>
                  <a:lnTo>
                    <a:pt x="305113" y="358218"/>
                  </a:lnTo>
                  <a:lnTo>
                    <a:pt x="317846" y="358218"/>
                  </a:lnTo>
                  <a:lnTo>
                    <a:pt x="321769" y="362272"/>
                  </a:lnTo>
                  <a:lnTo>
                    <a:pt x="321769" y="372774"/>
                  </a:lnTo>
                  <a:lnTo>
                    <a:pt x="317418" y="376422"/>
                  </a:lnTo>
                  <a:close/>
                </a:path>
                <a:path w="2450465" h="556260">
                  <a:moveTo>
                    <a:pt x="360897" y="376422"/>
                  </a:moveTo>
                  <a:lnTo>
                    <a:pt x="354262" y="376422"/>
                  </a:lnTo>
                  <a:lnTo>
                    <a:pt x="352051" y="375575"/>
                  </a:lnTo>
                  <a:lnTo>
                    <a:pt x="350268" y="373695"/>
                  </a:lnTo>
                  <a:lnTo>
                    <a:pt x="344668" y="368020"/>
                  </a:lnTo>
                  <a:lnTo>
                    <a:pt x="348591" y="358218"/>
                  </a:lnTo>
                  <a:lnTo>
                    <a:pt x="361324" y="358218"/>
                  </a:lnTo>
                  <a:lnTo>
                    <a:pt x="365248" y="362272"/>
                  </a:lnTo>
                  <a:lnTo>
                    <a:pt x="365248" y="372774"/>
                  </a:lnTo>
                  <a:lnTo>
                    <a:pt x="360897" y="376422"/>
                  </a:lnTo>
                  <a:close/>
                </a:path>
                <a:path w="2450465" h="556260">
                  <a:moveTo>
                    <a:pt x="404375" y="376422"/>
                  </a:moveTo>
                  <a:lnTo>
                    <a:pt x="397741" y="376422"/>
                  </a:lnTo>
                  <a:lnTo>
                    <a:pt x="395530" y="375575"/>
                  </a:lnTo>
                  <a:lnTo>
                    <a:pt x="393746" y="373695"/>
                  </a:lnTo>
                  <a:lnTo>
                    <a:pt x="388147" y="368020"/>
                  </a:lnTo>
                  <a:lnTo>
                    <a:pt x="392070" y="358218"/>
                  </a:lnTo>
                  <a:lnTo>
                    <a:pt x="404803" y="358218"/>
                  </a:lnTo>
                  <a:lnTo>
                    <a:pt x="408727" y="362272"/>
                  </a:lnTo>
                  <a:lnTo>
                    <a:pt x="408727" y="372774"/>
                  </a:lnTo>
                  <a:lnTo>
                    <a:pt x="404375" y="376422"/>
                  </a:lnTo>
                  <a:close/>
                </a:path>
                <a:path w="2450465" h="556260">
                  <a:moveTo>
                    <a:pt x="447925" y="376422"/>
                  </a:moveTo>
                  <a:lnTo>
                    <a:pt x="441255" y="376422"/>
                  </a:lnTo>
                  <a:lnTo>
                    <a:pt x="439044" y="375575"/>
                  </a:lnTo>
                  <a:lnTo>
                    <a:pt x="437225" y="373695"/>
                  </a:lnTo>
                  <a:lnTo>
                    <a:pt x="431625" y="368020"/>
                  </a:lnTo>
                  <a:lnTo>
                    <a:pt x="435549" y="358218"/>
                  </a:lnTo>
                  <a:lnTo>
                    <a:pt x="448282" y="358218"/>
                  </a:lnTo>
                  <a:lnTo>
                    <a:pt x="452205" y="362272"/>
                  </a:lnTo>
                  <a:lnTo>
                    <a:pt x="452205" y="372774"/>
                  </a:lnTo>
                  <a:lnTo>
                    <a:pt x="447925" y="376422"/>
                  </a:lnTo>
                  <a:close/>
                </a:path>
                <a:path w="2450465" h="556260">
                  <a:moveTo>
                    <a:pt x="491475" y="376422"/>
                  </a:moveTo>
                  <a:lnTo>
                    <a:pt x="484734" y="376422"/>
                  </a:lnTo>
                  <a:lnTo>
                    <a:pt x="482523" y="375575"/>
                  </a:lnTo>
                  <a:lnTo>
                    <a:pt x="480704" y="373695"/>
                  </a:lnTo>
                  <a:lnTo>
                    <a:pt x="475104" y="368020"/>
                  </a:lnTo>
                  <a:lnTo>
                    <a:pt x="479134" y="358218"/>
                  </a:lnTo>
                  <a:lnTo>
                    <a:pt x="491761" y="358218"/>
                  </a:lnTo>
                  <a:lnTo>
                    <a:pt x="495791" y="362272"/>
                  </a:lnTo>
                  <a:lnTo>
                    <a:pt x="495791" y="372774"/>
                  </a:lnTo>
                  <a:lnTo>
                    <a:pt x="491475" y="376422"/>
                  </a:lnTo>
                  <a:close/>
                </a:path>
                <a:path w="2450465" h="556260">
                  <a:moveTo>
                    <a:pt x="534954" y="376422"/>
                  </a:moveTo>
                  <a:lnTo>
                    <a:pt x="528249" y="376422"/>
                  </a:lnTo>
                  <a:lnTo>
                    <a:pt x="526001" y="375575"/>
                  </a:lnTo>
                  <a:lnTo>
                    <a:pt x="518690" y="368020"/>
                  </a:lnTo>
                  <a:lnTo>
                    <a:pt x="522613" y="358218"/>
                  </a:lnTo>
                  <a:lnTo>
                    <a:pt x="535239" y="358218"/>
                  </a:lnTo>
                  <a:lnTo>
                    <a:pt x="539270" y="362272"/>
                  </a:lnTo>
                  <a:lnTo>
                    <a:pt x="539270" y="372774"/>
                  </a:lnTo>
                  <a:lnTo>
                    <a:pt x="534954" y="376422"/>
                  </a:lnTo>
                  <a:close/>
                </a:path>
                <a:path w="2450465" h="556260">
                  <a:moveTo>
                    <a:pt x="578433" y="376422"/>
                  </a:moveTo>
                  <a:lnTo>
                    <a:pt x="571727" y="376422"/>
                  </a:lnTo>
                  <a:lnTo>
                    <a:pt x="569480" y="375575"/>
                  </a:lnTo>
                  <a:lnTo>
                    <a:pt x="562168" y="368020"/>
                  </a:lnTo>
                  <a:lnTo>
                    <a:pt x="566092" y="358218"/>
                  </a:lnTo>
                  <a:lnTo>
                    <a:pt x="578825" y="358218"/>
                  </a:lnTo>
                  <a:lnTo>
                    <a:pt x="582748" y="362272"/>
                  </a:lnTo>
                  <a:lnTo>
                    <a:pt x="582748" y="372774"/>
                  </a:lnTo>
                  <a:lnTo>
                    <a:pt x="578433" y="376422"/>
                  </a:lnTo>
                  <a:close/>
                </a:path>
                <a:path w="2450465" h="556260">
                  <a:moveTo>
                    <a:pt x="621912" y="376422"/>
                  </a:moveTo>
                  <a:lnTo>
                    <a:pt x="615242" y="376422"/>
                  </a:lnTo>
                  <a:lnTo>
                    <a:pt x="613030" y="375575"/>
                  </a:lnTo>
                  <a:lnTo>
                    <a:pt x="611247" y="373695"/>
                  </a:lnTo>
                  <a:lnTo>
                    <a:pt x="605683" y="368020"/>
                  </a:lnTo>
                  <a:lnTo>
                    <a:pt x="609570" y="358218"/>
                  </a:lnTo>
                  <a:lnTo>
                    <a:pt x="622304" y="358218"/>
                  </a:lnTo>
                  <a:lnTo>
                    <a:pt x="626227" y="362272"/>
                  </a:lnTo>
                  <a:lnTo>
                    <a:pt x="626227" y="372774"/>
                  </a:lnTo>
                  <a:lnTo>
                    <a:pt x="621912" y="376422"/>
                  </a:lnTo>
                  <a:close/>
                </a:path>
                <a:path w="2450465" h="556260">
                  <a:moveTo>
                    <a:pt x="665390" y="376422"/>
                  </a:moveTo>
                  <a:lnTo>
                    <a:pt x="658720" y="376422"/>
                  </a:lnTo>
                  <a:lnTo>
                    <a:pt x="656509" y="375575"/>
                  </a:lnTo>
                  <a:lnTo>
                    <a:pt x="654726" y="373695"/>
                  </a:lnTo>
                  <a:lnTo>
                    <a:pt x="649161" y="368020"/>
                  </a:lnTo>
                  <a:lnTo>
                    <a:pt x="653049" y="358218"/>
                  </a:lnTo>
                  <a:lnTo>
                    <a:pt x="665818" y="358218"/>
                  </a:lnTo>
                  <a:lnTo>
                    <a:pt x="669706" y="362272"/>
                  </a:lnTo>
                  <a:lnTo>
                    <a:pt x="669706" y="372774"/>
                  </a:lnTo>
                  <a:lnTo>
                    <a:pt x="665390" y="376422"/>
                  </a:lnTo>
                  <a:close/>
                </a:path>
                <a:path w="2450465" h="556260">
                  <a:moveTo>
                    <a:pt x="708869" y="376422"/>
                  </a:moveTo>
                  <a:lnTo>
                    <a:pt x="702199" y="376422"/>
                  </a:lnTo>
                  <a:lnTo>
                    <a:pt x="699987" y="375575"/>
                  </a:lnTo>
                  <a:lnTo>
                    <a:pt x="698204" y="373695"/>
                  </a:lnTo>
                  <a:lnTo>
                    <a:pt x="692640" y="368020"/>
                  </a:lnTo>
                  <a:lnTo>
                    <a:pt x="696528" y="358218"/>
                  </a:lnTo>
                  <a:lnTo>
                    <a:pt x="709297" y="358218"/>
                  </a:lnTo>
                  <a:lnTo>
                    <a:pt x="713185" y="362272"/>
                  </a:lnTo>
                  <a:lnTo>
                    <a:pt x="713185" y="372774"/>
                  </a:lnTo>
                  <a:lnTo>
                    <a:pt x="708869" y="376422"/>
                  </a:lnTo>
                  <a:close/>
                </a:path>
                <a:path w="2450465" h="556260">
                  <a:moveTo>
                    <a:pt x="752383" y="376422"/>
                  </a:moveTo>
                  <a:lnTo>
                    <a:pt x="745749" y="376422"/>
                  </a:lnTo>
                  <a:lnTo>
                    <a:pt x="743502" y="375575"/>
                  </a:lnTo>
                  <a:lnTo>
                    <a:pt x="736119" y="368020"/>
                  </a:lnTo>
                  <a:lnTo>
                    <a:pt x="740006" y="358218"/>
                  </a:lnTo>
                  <a:lnTo>
                    <a:pt x="752775" y="358218"/>
                  </a:lnTo>
                  <a:lnTo>
                    <a:pt x="756663" y="362272"/>
                  </a:lnTo>
                  <a:lnTo>
                    <a:pt x="756663" y="372774"/>
                  </a:lnTo>
                  <a:lnTo>
                    <a:pt x="752383" y="376422"/>
                  </a:lnTo>
                  <a:close/>
                </a:path>
                <a:path w="2450465" h="556260">
                  <a:moveTo>
                    <a:pt x="795933" y="376422"/>
                  </a:moveTo>
                  <a:lnTo>
                    <a:pt x="789228" y="376422"/>
                  </a:lnTo>
                  <a:lnTo>
                    <a:pt x="786980" y="375575"/>
                  </a:lnTo>
                  <a:lnTo>
                    <a:pt x="779705" y="368020"/>
                  </a:lnTo>
                  <a:lnTo>
                    <a:pt x="783628" y="358218"/>
                  </a:lnTo>
                  <a:lnTo>
                    <a:pt x="796254" y="358218"/>
                  </a:lnTo>
                  <a:lnTo>
                    <a:pt x="800249" y="362272"/>
                  </a:lnTo>
                  <a:lnTo>
                    <a:pt x="800249" y="372774"/>
                  </a:lnTo>
                  <a:lnTo>
                    <a:pt x="795933" y="376422"/>
                  </a:lnTo>
                  <a:close/>
                </a:path>
                <a:path w="2450465" h="556260">
                  <a:moveTo>
                    <a:pt x="839412" y="376422"/>
                  </a:moveTo>
                  <a:lnTo>
                    <a:pt x="832706" y="376422"/>
                  </a:lnTo>
                  <a:lnTo>
                    <a:pt x="830459" y="375575"/>
                  </a:lnTo>
                  <a:lnTo>
                    <a:pt x="823183" y="368020"/>
                  </a:lnTo>
                  <a:lnTo>
                    <a:pt x="827107" y="358218"/>
                  </a:lnTo>
                  <a:lnTo>
                    <a:pt x="839733" y="358218"/>
                  </a:lnTo>
                  <a:lnTo>
                    <a:pt x="843763" y="362272"/>
                  </a:lnTo>
                  <a:lnTo>
                    <a:pt x="843763" y="372774"/>
                  </a:lnTo>
                  <a:lnTo>
                    <a:pt x="839412" y="376422"/>
                  </a:lnTo>
                  <a:close/>
                </a:path>
                <a:path w="2450465" h="556260">
                  <a:moveTo>
                    <a:pt x="1404884" y="376422"/>
                  </a:moveTo>
                  <a:lnTo>
                    <a:pt x="1398179" y="376422"/>
                  </a:lnTo>
                  <a:lnTo>
                    <a:pt x="1395932" y="375575"/>
                  </a:lnTo>
                  <a:lnTo>
                    <a:pt x="1388655" y="368020"/>
                  </a:lnTo>
                  <a:lnTo>
                    <a:pt x="1392579" y="358218"/>
                  </a:lnTo>
                  <a:lnTo>
                    <a:pt x="1405205" y="358218"/>
                  </a:lnTo>
                  <a:lnTo>
                    <a:pt x="1409200" y="362272"/>
                  </a:lnTo>
                  <a:lnTo>
                    <a:pt x="1409200" y="372774"/>
                  </a:lnTo>
                  <a:lnTo>
                    <a:pt x="1404884" y="376422"/>
                  </a:lnTo>
                  <a:close/>
                </a:path>
                <a:path w="2450465" h="556260">
                  <a:moveTo>
                    <a:pt x="1448363" y="376422"/>
                  </a:moveTo>
                  <a:lnTo>
                    <a:pt x="1441658" y="376422"/>
                  </a:lnTo>
                  <a:lnTo>
                    <a:pt x="1439411" y="375575"/>
                  </a:lnTo>
                  <a:lnTo>
                    <a:pt x="1432134" y="368020"/>
                  </a:lnTo>
                  <a:lnTo>
                    <a:pt x="1436058" y="358218"/>
                  </a:lnTo>
                  <a:lnTo>
                    <a:pt x="1448684" y="358218"/>
                  </a:lnTo>
                  <a:lnTo>
                    <a:pt x="1452715" y="362272"/>
                  </a:lnTo>
                  <a:lnTo>
                    <a:pt x="1452715" y="372774"/>
                  </a:lnTo>
                  <a:lnTo>
                    <a:pt x="1448363" y="376422"/>
                  </a:lnTo>
                  <a:close/>
                </a:path>
                <a:path w="2450465" h="556260">
                  <a:moveTo>
                    <a:pt x="1491842" y="376422"/>
                  </a:moveTo>
                  <a:lnTo>
                    <a:pt x="1485137" y="376422"/>
                  </a:lnTo>
                  <a:lnTo>
                    <a:pt x="1482889" y="375575"/>
                  </a:lnTo>
                  <a:lnTo>
                    <a:pt x="1481106" y="373695"/>
                  </a:lnTo>
                  <a:lnTo>
                    <a:pt x="1475613" y="368020"/>
                  </a:lnTo>
                  <a:lnTo>
                    <a:pt x="1479537" y="358218"/>
                  </a:lnTo>
                  <a:lnTo>
                    <a:pt x="1492270" y="358218"/>
                  </a:lnTo>
                  <a:lnTo>
                    <a:pt x="1496193" y="362272"/>
                  </a:lnTo>
                  <a:lnTo>
                    <a:pt x="1496193" y="372774"/>
                  </a:lnTo>
                  <a:lnTo>
                    <a:pt x="1491842" y="376422"/>
                  </a:lnTo>
                  <a:close/>
                </a:path>
                <a:path w="2450465" h="556260">
                  <a:moveTo>
                    <a:pt x="1535320" y="376422"/>
                  </a:moveTo>
                  <a:lnTo>
                    <a:pt x="1528687" y="376422"/>
                  </a:lnTo>
                  <a:lnTo>
                    <a:pt x="1526475" y="375575"/>
                  </a:lnTo>
                  <a:lnTo>
                    <a:pt x="1524691" y="373695"/>
                  </a:lnTo>
                  <a:lnTo>
                    <a:pt x="1519092" y="368020"/>
                  </a:lnTo>
                  <a:lnTo>
                    <a:pt x="1523015" y="358218"/>
                  </a:lnTo>
                  <a:lnTo>
                    <a:pt x="1535748" y="358218"/>
                  </a:lnTo>
                  <a:lnTo>
                    <a:pt x="1539672" y="362272"/>
                  </a:lnTo>
                  <a:lnTo>
                    <a:pt x="1539672" y="372774"/>
                  </a:lnTo>
                  <a:lnTo>
                    <a:pt x="1535320" y="376422"/>
                  </a:lnTo>
                  <a:close/>
                </a:path>
                <a:path w="2450465" h="556260">
                  <a:moveTo>
                    <a:pt x="2013836" y="376422"/>
                  </a:moveTo>
                  <a:lnTo>
                    <a:pt x="2007130" y="376422"/>
                  </a:lnTo>
                  <a:lnTo>
                    <a:pt x="2004883" y="375575"/>
                  </a:lnTo>
                  <a:lnTo>
                    <a:pt x="1997607" y="368020"/>
                  </a:lnTo>
                  <a:lnTo>
                    <a:pt x="2001530" y="358218"/>
                  </a:lnTo>
                  <a:lnTo>
                    <a:pt x="2014157" y="358218"/>
                  </a:lnTo>
                  <a:lnTo>
                    <a:pt x="2018151" y="362272"/>
                  </a:lnTo>
                  <a:lnTo>
                    <a:pt x="2018151" y="372774"/>
                  </a:lnTo>
                  <a:lnTo>
                    <a:pt x="2013836" y="376422"/>
                  </a:lnTo>
                  <a:close/>
                </a:path>
                <a:path w="2450465" h="556260">
                  <a:moveTo>
                    <a:pt x="2057314" y="376422"/>
                  </a:moveTo>
                  <a:lnTo>
                    <a:pt x="2050608" y="376422"/>
                  </a:lnTo>
                  <a:lnTo>
                    <a:pt x="2048362" y="375575"/>
                  </a:lnTo>
                  <a:lnTo>
                    <a:pt x="2041086" y="368020"/>
                  </a:lnTo>
                  <a:lnTo>
                    <a:pt x="2045009" y="358218"/>
                  </a:lnTo>
                  <a:lnTo>
                    <a:pt x="2057635" y="358218"/>
                  </a:lnTo>
                  <a:lnTo>
                    <a:pt x="2061665" y="362272"/>
                  </a:lnTo>
                  <a:lnTo>
                    <a:pt x="2061665" y="372774"/>
                  </a:lnTo>
                  <a:lnTo>
                    <a:pt x="2057314" y="376422"/>
                  </a:lnTo>
                  <a:close/>
                </a:path>
                <a:path w="2450465" h="556260">
                  <a:moveTo>
                    <a:pt x="2100793" y="376422"/>
                  </a:moveTo>
                  <a:lnTo>
                    <a:pt x="2094087" y="376422"/>
                  </a:lnTo>
                  <a:lnTo>
                    <a:pt x="2091840" y="375575"/>
                  </a:lnTo>
                  <a:lnTo>
                    <a:pt x="2090057" y="373695"/>
                  </a:lnTo>
                  <a:lnTo>
                    <a:pt x="2084564" y="368020"/>
                  </a:lnTo>
                  <a:lnTo>
                    <a:pt x="2088487" y="358218"/>
                  </a:lnTo>
                  <a:lnTo>
                    <a:pt x="2101221" y="358218"/>
                  </a:lnTo>
                  <a:lnTo>
                    <a:pt x="2105145" y="362272"/>
                  </a:lnTo>
                  <a:lnTo>
                    <a:pt x="2105145" y="372774"/>
                  </a:lnTo>
                  <a:lnTo>
                    <a:pt x="2100793" y="376422"/>
                  </a:lnTo>
                  <a:close/>
                </a:path>
                <a:path w="2450465" h="556260">
                  <a:moveTo>
                    <a:pt x="2144272" y="376422"/>
                  </a:moveTo>
                  <a:lnTo>
                    <a:pt x="2137637" y="376422"/>
                  </a:lnTo>
                  <a:lnTo>
                    <a:pt x="2135426" y="375575"/>
                  </a:lnTo>
                  <a:lnTo>
                    <a:pt x="2133643" y="373695"/>
                  </a:lnTo>
                  <a:lnTo>
                    <a:pt x="2128043" y="368020"/>
                  </a:lnTo>
                  <a:lnTo>
                    <a:pt x="2131966" y="358218"/>
                  </a:lnTo>
                  <a:lnTo>
                    <a:pt x="2144700" y="358218"/>
                  </a:lnTo>
                  <a:lnTo>
                    <a:pt x="2148623" y="362272"/>
                  </a:lnTo>
                  <a:lnTo>
                    <a:pt x="2148623" y="372774"/>
                  </a:lnTo>
                  <a:lnTo>
                    <a:pt x="2144272" y="376422"/>
                  </a:lnTo>
                  <a:close/>
                </a:path>
                <a:path w="2450465" h="556260">
                  <a:moveTo>
                    <a:pt x="2187751" y="376422"/>
                  </a:moveTo>
                  <a:lnTo>
                    <a:pt x="2181116" y="376422"/>
                  </a:lnTo>
                  <a:lnTo>
                    <a:pt x="2178905" y="375575"/>
                  </a:lnTo>
                  <a:lnTo>
                    <a:pt x="2177122" y="373695"/>
                  </a:lnTo>
                  <a:lnTo>
                    <a:pt x="2171522" y="368020"/>
                  </a:lnTo>
                  <a:lnTo>
                    <a:pt x="2175445" y="358218"/>
                  </a:lnTo>
                  <a:lnTo>
                    <a:pt x="2188178" y="358218"/>
                  </a:lnTo>
                  <a:lnTo>
                    <a:pt x="2192101" y="362272"/>
                  </a:lnTo>
                  <a:lnTo>
                    <a:pt x="2192101" y="372774"/>
                  </a:lnTo>
                  <a:lnTo>
                    <a:pt x="2187751" y="376422"/>
                  </a:lnTo>
                  <a:close/>
                </a:path>
                <a:path w="2450465" h="556260">
                  <a:moveTo>
                    <a:pt x="2231301" y="376422"/>
                  </a:moveTo>
                  <a:lnTo>
                    <a:pt x="2224630" y="376422"/>
                  </a:lnTo>
                  <a:lnTo>
                    <a:pt x="2222420" y="375575"/>
                  </a:lnTo>
                  <a:lnTo>
                    <a:pt x="2220600" y="373695"/>
                  </a:lnTo>
                  <a:lnTo>
                    <a:pt x="2215001" y="368020"/>
                  </a:lnTo>
                  <a:lnTo>
                    <a:pt x="2218924" y="358218"/>
                  </a:lnTo>
                  <a:lnTo>
                    <a:pt x="2231657" y="358218"/>
                  </a:lnTo>
                  <a:lnTo>
                    <a:pt x="2235580" y="362272"/>
                  </a:lnTo>
                  <a:lnTo>
                    <a:pt x="2235580" y="372774"/>
                  </a:lnTo>
                  <a:lnTo>
                    <a:pt x="2231301" y="376422"/>
                  </a:lnTo>
                  <a:close/>
                </a:path>
                <a:path w="2450465" h="556260">
                  <a:moveTo>
                    <a:pt x="2274779" y="376422"/>
                  </a:moveTo>
                  <a:lnTo>
                    <a:pt x="2268109" y="376422"/>
                  </a:lnTo>
                  <a:lnTo>
                    <a:pt x="2265897" y="375575"/>
                  </a:lnTo>
                  <a:lnTo>
                    <a:pt x="2264079" y="373695"/>
                  </a:lnTo>
                  <a:lnTo>
                    <a:pt x="2258479" y="368020"/>
                  </a:lnTo>
                  <a:lnTo>
                    <a:pt x="2262509" y="358218"/>
                  </a:lnTo>
                  <a:lnTo>
                    <a:pt x="2275136" y="358218"/>
                  </a:lnTo>
                  <a:lnTo>
                    <a:pt x="2279059" y="362272"/>
                  </a:lnTo>
                  <a:lnTo>
                    <a:pt x="2279059" y="372774"/>
                  </a:lnTo>
                  <a:lnTo>
                    <a:pt x="2274779" y="376422"/>
                  </a:lnTo>
                  <a:close/>
                </a:path>
                <a:path w="2450465" h="556260">
                  <a:moveTo>
                    <a:pt x="2318329" y="376422"/>
                  </a:moveTo>
                  <a:lnTo>
                    <a:pt x="2311588" y="376422"/>
                  </a:lnTo>
                  <a:lnTo>
                    <a:pt x="2309376" y="375575"/>
                  </a:lnTo>
                  <a:lnTo>
                    <a:pt x="2302065" y="368020"/>
                  </a:lnTo>
                  <a:lnTo>
                    <a:pt x="2305988" y="358218"/>
                  </a:lnTo>
                  <a:lnTo>
                    <a:pt x="2318615" y="358218"/>
                  </a:lnTo>
                  <a:lnTo>
                    <a:pt x="2322645" y="362272"/>
                  </a:lnTo>
                  <a:lnTo>
                    <a:pt x="2322645" y="372774"/>
                  </a:lnTo>
                  <a:lnTo>
                    <a:pt x="2318329" y="376422"/>
                  </a:lnTo>
                  <a:close/>
                </a:path>
                <a:path w="2450465" h="556260">
                  <a:moveTo>
                    <a:pt x="2361808" y="376422"/>
                  </a:moveTo>
                  <a:lnTo>
                    <a:pt x="2355066" y="376422"/>
                  </a:lnTo>
                  <a:lnTo>
                    <a:pt x="2352855" y="375575"/>
                  </a:lnTo>
                  <a:lnTo>
                    <a:pt x="2345544" y="368020"/>
                  </a:lnTo>
                  <a:lnTo>
                    <a:pt x="2349467" y="358218"/>
                  </a:lnTo>
                  <a:lnTo>
                    <a:pt x="2362093" y="358218"/>
                  </a:lnTo>
                  <a:lnTo>
                    <a:pt x="2366123" y="362272"/>
                  </a:lnTo>
                  <a:lnTo>
                    <a:pt x="2366123" y="372774"/>
                  </a:lnTo>
                  <a:lnTo>
                    <a:pt x="2361808" y="376422"/>
                  </a:lnTo>
                  <a:close/>
                </a:path>
                <a:path w="2450465" h="556260">
                  <a:moveTo>
                    <a:pt x="365248" y="412388"/>
                  </a:moveTo>
                  <a:lnTo>
                    <a:pt x="354940" y="408445"/>
                  </a:lnTo>
                  <a:lnTo>
                    <a:pt x="349804" y="406381"/>
                  </a:lnTo>
                  <a:lnTo>
                    <a:pt x="351373" y="404281"/>
                  </a:lnTo>
                  <a:lnTo>
                    <a:pt x="353835" y="403139"/>
                  </a:lnTo>
                  <a:lnTo>
                    <a:pt x="361324" y="403139"/>
                  </a:lnTo>
                  <a:lnTo>
                    <a:pt x="365248" y="407192"/>
                  </a:lnTo>
                  <a:lnTo>
                    <a:pt x="365248" y="412388"/>
                  </a:lnTo>
                  <a:close/>
                </a:path>
                <a:path w="2450465" h="556260">
                  <a:moveTo>
                    <a:pt x="2013836" y="421342"/>
                  </a:moveTo>
                  <a:lnTo>
                    <a:pt x="2007130" y="421342"/>
                  </a:lnTo>
                  <a:lnTo>
                    <a:pt x="2004883" y="420495"/>
                  </a:lnTo>
                  <a:lnTo>
                    <a:pt x="1997607" y="412941"/>
                  </a:lnTo>
                  <a:lnTo>
                    <a:pt x="2001530" y="403139"/>
                  </a:lnTo>
                  <a:lnTo>
                    <a:pt x="2014157" y="403139"/>
                  </a:lnTo>
                  <a:lnTo>
                    <a:pt x="2018151" y="407192"/>
                  </a:lnTo>
                  <a:lnTo>
                    <a:pt x="2018151" y="417731"/>
                  </a:lnTo>
                  <a:lnTo>
                    <a:pt x="2013836" y="421342"/>
                  </a:lnTo>
                  <a:close/>
                </a:path>
                <a:path w="2450465" h="556260">
                  <a:moveTo>
                    <a:pt x="2057314" y="421342"/>
                  </a:moveTo>
                  <a:lnTo>
                    <a:pt x="2050608" y="421342"/>
                  </a:lnTo>
                  <a:lnTo>
                    <a:pt x="2048362" y="420495"/>
                  </a:lnTo>
                  <a:lnTo>
                    <a:pt x="2041086" y="412941"/>
                  </a:lnTo>
                  <a:lnTo>
                    <a:pt x="2045009" y="403139"/>
                  </a:lnTo>
                  <a:lnTo>
                    <a:pt x="2057635" y="403139"/>
                  </a:lnTo>
                  <a:lnTo>
                    <a:pt x="2061665" y="407192"/>
                  </a:lnTo>
                  <a:lnTo>
                    <a:pt x="2061665" y="417731"/>
                  </a:lnTo>
                  <a:lnTo>
                    <a:pt x="2057314" y="421342"/>
                  </a:lnTo>
                  <a:close/>
                </a:path>
                <a:path w="2450465" h="556260">
                  <a:moveTo>
                    <a:pt x="2100793" y="421342"/>
                  </a:moveTo>
                  <a:lnTo>
                    <a:pt x="2094087" y="421342"/>
                  </a:lnTo>
                  <a:lnTo>
                    <a:pt x="2091840" y="420495"/>
                  </a:lnTo>
                  <a:lnTo>
                    <a:pt x="2090057" y="418615"/>
                  </a:lnTo>
                  <a:lnTo>
                    <a:pt x="2084564" y="412941"/>
                  </a:lnTo>
                  <a:lnTo>
                    <a:pt x="2088487" y="403139"/>
                  </a:lnTo>
                  <a:lnTo>
                    <a:pt x="2101221" y="403139"/>
                  </a:lnTo>
                  <a:lnTo>
                    <a:pt x="2105145" y="407192"/>
                  </a:lnTo>
                  <a:lnTo>
                    <a:pt x="2105145" y="417731"/>
                  </a:lnTo>
                  <a:lnTo>
                    <a:pt x="2100793" y="421342"/>
                  </a:lnTo>
                  <a:close/>
                </a:path>
                <a:path w="2450465" h="556260">
                  <a:moveTo>
                    <a:pt x="2144272" y="421342"/>
                  </a:moveTo>
                  <a:lnTo>
                    <a:pt x="2137637" y="421342"/>
                  </a:lnTo>
                  <a:lnTo>
                    <a:pt x="2135426" y="420495"/>
                  </a:lnTo>
                  <a:lnTo>
                    <a:pt x="2133643" y="418615"/>
                  </a:lnTo>
                  <a:lnTo>
                    <a:pt x="2128043" y="412941"/>
                  </a:lnTo>
                  <a:lnTo>
                    <a:pt x="2131966" y="403139"/>
                  </a:lnTo>
                  <a:lnTo>
                    <a:pt x="2144700" y="403139"/>
                  </a:lnTo>
                  <a:lnTo>
                    <a:pt x="2148623" y="407192"/>
                  </a:lnTo>
                  <a:lnTo>
                    <a:pt x="2148623" y="417731"/>
                  </a:lnTo>
                  <a:lnTo>
                    <a:pt x="2144272" y="421342"/>
                  </a:lnTo>
                  <a:close/>
                </a:path>
                <a:path w="2450465" h="556260">
                  <a:moveTo>
                    <a:pt x="2187751" y="421342"/>
                  </a:moveTo>
                  <a:lnTo>
                    <a:pt x="2181116" y="421342"/>
                  </a:lnTo>
                  <a:lnTo>
                    <a:pt x="2178905" y="420495"/>
                  </a:lnTo>
                  <a:lnTo>
                    <a:pt x="2177122" y="418615"/>
                  </a:lnTo>
                  <a:lnTo>
                    <a:pt x="2171522" y="412941"/>
                  </a:lnTo>
                  <a:lnTo>
                    <a:pt x="2175445" y="403139"/>
                  </a:lnTo>
                  <a:lnTo>
                    <a:pt x="2188178" y="403139"/>
                  </a:lnTo>
                  <a:lnTo>
                    <a:pt x="2192101" y="407192"/>
                  </a:lnTo>
                  <a:lnTo>
                    <a:pt x="2192101" y="417731"/>
                  </a:lnTo>
                  <a:lnTo>
                    <a:pt x="2187751" y="421342"/>
                  </a:lnTo>
                  <a:close/>
                </a:path>
                <a:path w="2450465" h="556260">
                  <a:moveTo>
                    <a:pt x="2231301" y="421342"/>
                  </a:moveTo>
                  <a:lnTo>
                    <a:pt x="2224630" y="421342"/>
                  </a:lnTo>
                  <a:lnTo>
                    <a:pt x="2222420" y="420495"/>
                  </a:lnTo>
                  <a:lnTo>
                    <a:pt x="2220600" y="418615"/>
                  </a:lnTo>
                  <a:lnTo>
                    <a:pt x="2215001" y="412941"/>
                  </a:lnTo>
                  <a:lnTo>
                    <a:pt x="2218924" y="403139"/>
                  </a:lnTo>
                  <a:lnTo>
                    <a:pt x="2231657" y="403139"/>
                  </a:lnTo>
                  <a:lnTo>
                    <a:pt x="2235580" y="407192"/>
                  </a:lnTo>
                  <a:lnTo>
                    <a:pt x="2235580" y="417731"/>
                  </a:lnTo>
                  <a:lnTo>
                    <a:pt x="2231301" y="421342"/>
                  </a:lnTo>
                  <a:close/>
                </a:path>
                <a:path w="2450465" h="556260">
                  <a:moveTo>
                    <a:pt x="2274779" y="421342"/>
                  </a:moveTo>
                  <a:lnTo>
                    <a:pt x="2268109" y="421342"/>
                  </a:lnTo>
                  <a:lnTo>
                    <a:pt x="2265897" y="420495"/>
                  </a:lnTo>
                  <a:lnTo>
                    <a:pt x="2264079" y="418615"/>
                  </a:lnTo>
                  <a:lnTo>
                    <a:pt x="2258479" y="412941"/>
                  </a:lnTo>
                  <a:lnTo>
                    <a:pt x="2262509" y="403139"/>
                  </a:lnTo>
                  <a:lnTo>
                    <a:pt x="2275136" y="403139"/>
                  </a:lnTo>
                  <a:lnTo>
                    <a:pt x="2279059" y="407192"/>
                  </a:lnTo>
                  <a:lnTo>
                    <a:pt x="2279059" y="417731"/>
                  </a:lnTo>
                  <a:lnTo>
                    <a:pt x="2274779" y="421342"/>
                  </a:lnTo>
                  <a:close/>
                </a:path>
                <a:path w="2450465" h="556260">
                  <a:moveTo>
                    <a:pt x="2318329" y="421342"/>
                  </a:moveTo>
                  <a:lnTo>
                    <a:pt x="2311588" y="421342"/>
                  </a:lnTo>
                  <a:lnTo>
                    <a:pt x="2309376" y="420495"/>
                  </a:lnTo>
                  <a:lnTo>
                    <a:pt x="2302065" y="412941"/>
                  </a:lnTo>
                  <a:lnTo>
                    <a:pt x="2305988" y="403139"/>
                  </a:lnTo>
                  <a:lnTo>
                    <a:pt x="2318615" y="403139"/>
                  </a:lnTo>
                  <a:lnTo>
                    <a:pt x="2322645" y="407192"/>
                  </a:lnTo>
                  <a:lnTo>
                    <a:pt x="2322645" y="417731"/>
                  </a:lnTo>
                  <a:lnTo>
                    <a:pt x="2318329" y="421342"/>
                  </a:lnTo>
                  <a:close/>
                </a:path>
                <a:path w="2450465" h="556260">
                  <a:moveTo>
                    <a:pt x="2361808" y="421342"/>
                  </a:moveTo>
                  <a:lnTo>
                    <a:pt x="2355066" y="421342"/>
                  </a:lnTo>
                  <a:lnTo>
                    <a:pt x="2352855" y="420495"/>
                  </a:lnTo>
                  <a:lnTo>
                    <a:pt x="2345544" y="412941"/>
                  </a:lnTo>
                  <a:lnTo>
                    <a:pt x="2349467" y="403139"/>
                  </a:lnTo>
                  <a:lnTo>
                    <a:pt x="2362093" y="403139"/>
                  </a:lnTo>
                  <a:lnTo>
                    <a:pt x="2366123" y="407192"/>
                  </a:lnTo>
                  <a:lnTo>
                    <a:pt x="2366123" y="417731"/>
                  </a:lnTo>
                  <a:lnTo>
                    <a:pt x="2361808" y="421342"/>
                  </a:lnTo>
                  <a:close/>
                </a:path>
                <a:path w="2450465" h="556260">
                  <a:moveTo>
                    <a:pt x="404340" y="421379"/>
                  </a:moveTo>
                  <a:lnTo>
                    <a:pt x="397670" y="421379"/>
                  </a:lnTo>
                  <a:lnTo>
                    <a:pt x="395494" y="420532"/>
                  </a:lnTo>
                  <a:lnTo>
                    <a:pt x="388147" y="412941"/>
                  </a:lnTo>
                  <a:lnTo>
                    <a:pt x="392070" y="403139"/>
                  </a:lnTo>
                  <a:lnTo>
                    <a:pt x="404803" y="403139"/>
                  </a:lnTo>
                  <a:lnTo>
                    <a:pt x="408727" y="407192"/>
                  </a:lnTo>
                  <a:lnTo>
                    <a:pt x="408727" y="417731"/>
                  </a:lnTo>
                  <a:lnTo>
                    <a:pt x="404340" y="421379"/>
                  </a:lnTo>
                  <a:close/>
                </a:path>
                <a:path w="2450465" h="556260">
                  <a:moveTo>
                    <a:pt x="447890" y="421379"/>
                  </a:moveTo>
                  <a:lnTo>
                    <a:pt x="441220" y="421379"/>
                  </a:lnTo>
                  <a:lnTo>
                    <a:pt x="439008" y="420532"/>
                  </a:lnTo>
                  <a:lnTo>
                    <a:pt x="437225" y="418726"/>
                  </a:lnTo>
                  <a:lnTo>
                    <a:pt x="431625" y="412941"/>
                  </a:lnTo>
                  <a:lnTo>
                    <a:pt x="435549" y="403139"/>
                  </a:lnTo>
                  <a:lnTo>
                    <a:pt x="448282" y="403139"/>
                  </a:lnTo>
                  <a:lnTo>
                    <a:pt x="452205" y="407192"/>
                  </a:lnTo>
                  <a:lnTo>
                    <a:pt x="452205" y="417731"/>
                  </a:lnTo>
                  <a:lnTo>
                    <a:pt x="447890" y="421379"/>
                  </a:lnTo>
                  <a:close/>
                </a:path>
                <a:path w="2450465" h="556260">
                  <a:moveTo>
                    <a:pt x="491440" y="421379"/>
                  </a:moveTo>
                  <a:lnTo>
                    <a:pt x="484699" y="421379"/>
                  </a:lnTo>
                  <a:lnTo>
                    <a:pt x="482487" y="420532"/>
                  </a:lnTo>
                  <a:lnTo>
                    <a:pt x="480704" y="418726"/>
                  </a:lnTo>
                  <a:lnTo>
                    <a:pt x="475104" y="412941"/>
                  </a:lnTo>
                  <a:lnTo>
                    <a:pt x="479134" y="403139"/>
                  </a:lnTo>
                  <a:lnTo>
                    <a:pt x="491761" y="403139"/>
                  </a:lnTo>
                  <a:lnTo>
                    <a:pt x="495791" y="407192"/>
                  </a:lnTo>
                  <a:lnTo>
                    <a:pt x="495791" y="417731"/>
                  </a:lnTo>
                  <a:lnTo>
                    <a:pt x="491440" y="421379"/>
                  </a:lnTo>
                  <a:close/>
                </a:path>
                <a:path w="2450465" h="556260">
                  <a:moveTo>
                    <a:pt x="534918" y="421379"/>
                  </a:moveTo>
                  <a:lnTo>
                    <a:pt x="528177" y="421379"/>
                  </a:lnTo>
                  <a:lnTo>
                    <a:pt x="525966" y="420532"/>
                  </a:lnTo>
                  <a:lnTo>
                    <a:pt x="524182" y="418726"/>
                  </a:lnTo>
                  <a:lnTo>
                    <a:pt x="518690" y="412941"/>
                  </a:lnTo>
                  <a:lnTo>
                    <a:pt x="522613" y="403139"/>
                  </a:lnTo>
                  <a:lnTo>
                    <a:pt x="535239" y="403139"/>
                  </a:lnTo>
                  <a:lnTo>
                    <a:pt x="539270" y="407192"/>
                  </a:lnTo>
                  <a:lnTo>
                    <a:pt x="539270" y="417731"/>
                  </a:lnTo>
                  <a:lnTo>
                    <a:pt x="534918" y="421379"/>
                  </a:lnTo>
                  <a:close/>
                </a:path>
                <a:path w="2450465" h="556260">
                  <a:moveTo>
                    <a:pt x="578397" y="421379"/>
                  </a:moveTo>
                  <a:lnTo>
                    <a:pt x="571656" y="421379"/>
                  </a:lnTo>
                  <a:lnTo>
                    <a:pt x="569444" y="420532"/>
                  </a:lnTo>
                  <a:lnTo>
                    <a:pt x="567661" y="418726"/>
                  </a:lnTo>
                  <a:lnTo>
                    <a:pt x="562168" y="412941"/>
                  </a:lnTo>
                  <a:lnTo>
                    <a:pt x="566092" y="403139"/>
                  </a:lnTo>
                  <a:lnTo>
                    <a:pt x="578825" y="403139"/>
                  </a:lnTo>
                  <a:lnTo>
                    <a:pt x="582748" y="407192"/>
                  </a:lnTo>
                  <a:lnTo>
                    <a:pt x="582748" y="417731"/>
                  </a:lnTo>
                  <a:lnTo>
                    <a:pt x="578397" y="421379"/>
                  </a:lnTo>
                  <a:close/>
                </a:path>
                <a:path w="2450465" h="556260">
                  <a:moveTo>
                    <a:pt x="621876" y="421379"/>
                  </a:moveTo>
                  <a:lnTo>
                    <a:pt x="615206" y="421379"/>
                  </a:lnTo>
                  <a:lnTo>
                    <a:pt x="613030" y="420532"/>
                  </a:lnTo>
                  <a:lnTo>
                    <a:pt x="611247" y="418726"/>
                  </a:lnTo>
                  <a:lnTo>
                    <a:pt x="605683" y="412941"/>
                  </a:lnTo>
                  <a:lnTo>
                    <a:pt x="609570" y="403139"/>
                  </a:lnTo>
                  <a:lnTo>
                    <a:pt x="622304" y="403139"/>
                  </a:lnTo>
                  <a:lnTo>
                    <a:pt x="626227" y="407192"/>
                  </a:lnTo>
                  <a:lnTo>
                    <a:pt x="626227" y="417731"/>
                  </a:lnTo>
                  <a:lnTo>
                    <a:pt x="621876" y="421379"/>
                  </a:lnTo>
                  <a:close/>
                </a:path>
                <a:path w="2450465" h="556260">
                  <a:moveTo>
                    <a:pt x="665355" y="421379"/>
                  </a:moveTo>
                  <a:lnTo>
                    <a:pt x="658685" y="421379"/>
                  </a:lnTo>
                  <a:lnTo>
                    <a:pt x="656509" y="420532"/>
                  </a:lnTo>
                  <a:lnTo>
                    <a:pt x="654726" y="418726"/>
                  </a:lnTo>
                  <a:lnTo>
                    <a:pt x="649161" y="412941"/>
                  </a:lnTo>
                  <a:lnTo>
                    <a:pt x="653049" y="403139"/>
                  </a:lnTo>
                  <a:lnTo>
                    <a:pt x="665818" y="403139"/>
                  </a:lnTo>
                  <a:lnTo>
                    <a:pt x="669706" y="407192"/>
                  </a:lnTo>
                  <a:lnTo>
                    <a:pt x="669706" y="417731"/>
                  </a:lnTo>
                  <a:lnTo>
                    <a:pt x="665355" y="421379"/>
                  </a:lnTo>
                  <a:close/>
                </a:path>
                <a:path w="2450465" h="556260">
                  <a:moveTo>
                    <a:pt x="708833" y="421379"/>
                  </a:moveTo>
                  <a:lnTo>
                    <a:pt x="702163" y="421379"/>
                  </a:lnTo>
                  <a:lnTo>
                    <a:pt x="699987" y="420532"/>
                  </a:lnTo>
                  <a:lnTo>
                    <a:pt x="698204" y="418726"/>
                  </a:lnTo>
                  <a:lnTo>
                    <a:pt x="692640" y="412941"/>
                  </a:lnTo>
                  <a:lnTo>
                    <a:pt x="696528" y="403139"/>
                  </a:lnTo>
                  <a:lnTo>
                    <a:pt x="709297" y="403139"/>
                  </a:lnTo>
                  <a:lnTo>
                    <a:pt x="713185" y="407192"/>
                  </a:lnTo>
                  <a:lnTo>
                    <a:pt x="713185" y="417731"/>
                  </a:lnTo>
                  <a:lnTo>
                    <a:pt x="708833" y="421379"/>
                  </a:lnTo>
                  <a:close/>
                </a:path>
                <a:path w="2450465" h="556260">
                  <a:moveTo>
                    <a:pt x="752347" y="421379"/>
                  </a:moveTo>
                  <a:lnTo>
                    <a:pt x="745678" y="421379"/>
                  </a:lnTo>
                  <a:lnTo>
                    <a:pt x="743502" y="420532"/>
                  </a:lnTo>
                  <a:lnTo>
                    <a:pt x="741683" y="418726"/>
                  </a:lnTo>
                  <a:lnTo>
                    <a:pt x="736119" y="412941"/>
                  </a:lnTo>
                  <a:lnTo>
                    <a:pt x="740006" y="403139"/>
                  </a:lnTo>
                  <a:lnTo>
                    <a:pt x="752775" y="403139"/>
                  </a:lnTo>
                  <a:lnTo>
                    <a:pt x="756663" y="407192"/>
                  </a:lnTo>
                  <a:lnTo>
                    <a:pt x="756663" y="417731"/>
                  </a:lnTo>
                  <a:lnTo>
                    <a:pt x="752347" y="421379"/>
                  </a:lnTo>
                  <a:close/>
                </a:path>
                <a:path w="2450465" h="556260">
                  <a:moveTo>
                    <a:pt x="795897" y="421379"/>
                  </a:moveTo>
                  <a:lnTo>
                    <a:pt x="789192" y="421379"/>
                  </a:lnTo>
                  <a:lnTo>
                    <a:pt x="786980" y="420532"/>
                  </a:lnTo>
                  <a:lnTo>
                    <a:pt x="785162" y="418726"/>
                  </a:lnTo>
                  <a:lnTo>
                    <a:pt x="779705" y="412941"/>
                  </a:lnTo>
                  <a:lnTo>
                    <a:pt x="783628" y="403139"/>
                  </a:lnTo>
                  <a:lnTo>
                    <a:pt x="796254" y="403139"/>
                  </a:lnTo>
                  <a:lnTo>
                    <a:pt x="800249" y="407192"/>
                  </a:lnTo>
                  <a:lnTo>
                    <a:pt x="800249" y="417731"/>
                  </a:lnTo>
                  <a:lnTo>
                    <a:pt x="795897" y="421379"/>
                  </a:lnTo>
                  <a:close/>
                </a:path>
                <a:path w="2450465" h="556260">
                  <a:moveTo>
                    <a:pt x="537380" y="451633"/>
                  </a:moveTo>
                  <a:lnTo>
                    <a:pt x="533135" y="451301"/>
                  </a:lnTo>
                  <a:lnTo>
                    <a:pt x="524646" y="450380"/>
                  </a:lnTo>
                  <a:lnTo>
                    <a:pt x="526322" y="448869"/>
                  </a:lnTo>
                  <a:lnTo>
                    <a:pt x="528320" y="448059"/>
                  </a:lnTo>
                  <a:lnTo>
                    <a:pt x="533135" y="448059"/>
                  </a:lnTo>
                  <a:lnTo>
                    <a:pt x="535703" y="449459"/>
                  </a:lnTo>
                  <a:lnTo>
                    <a:pt x="537380" y="451633"/>
                  </a:lnTo>
                  <a:close/>
                </a:path>
                <a:path w="2450465" h="556260">
                  <a:moveTo>
                    <a:pt x="653299" y="452665"/>
                  </a:moveTo>
                  <a:lnTo>
                    <a:pt x="654833" y="449791"/>
                  </a:lnTo>
                  <a:lnTo>
                    <a:pt x="657757" y="448059"/>
                  </a:lnTo>
                  <a:lnTo>
                    <a:pt x="663571" y="448059"/>
                  </a:lnTo>
                  <a:lnTo>
                    <a:pt x="666032" y="449201"/>
                  </a:lnTo>
                  <a:lnTo>
                    <a:pt x="667708" y="451301"/>
                  </a:lnTo>
                  <a:lnTo>
                    <a:pt x="662893" y="451854"/>
                  </a:lnTo>
                  <a:lnTo>
                    <a:pt x="658078" y="452223"/>
                  </a:lnTo>
                  <a:lnTo>
                    <a:pt x="653299" y="452665"/>
                  </a:lnTo>
                  <a:close/>
                </a:path>
                <a:path w="2450465" h="556260">
                  <a:moveTo>
                    <a:pt x="582320" y="454397"/>
                  </a:moveTo>
                  <a:lnTo>
                    <a:pt x="576828" y="454286"/>
                  </a:lnTo>
                  <a:lnTo>
                    <a:pt x="571335" y="454065"/>
                  </a:lnTo>
                  <a:lnTo>
                    <a:pt x="565770" y="453734"/>
                  </a:lnTo>
                  <a:lnTo>
                    <a:pt x="567090" y="450380"/>
                  </a:lnTo>
                  <a:lnTo>
                    <a:pt x="570336" y="448059"/>
                  </a:lnTo>
                  <a:lnTo>
                    <a:pt x="577719" y="448059"/>
                  </a:lnTo>
                  <a:lnTo>
                    <a:pt x="581179" y="450712"/>
                  </a:lnTo>
                  <a:lnTo>
                    <a:pt x="582320" y="454397"/>
                  </a:lnTo>
                  <a:close/>
                </a:path>
                <a:path w="2450465" h="556260">
                  <a:moveTo>
                    <a:pt x="614599" y="454655"/>
                  </a:moveTo>
                  <a:lnTo>
                    <a:pt x="609035" y="454655"/>
                  </a:lnTo>
                  <a:lnTo>
                    <a:pt x="610034" y="450822"/>
                  </a:lnTo>
                  <a:lnTo>
                    <a:pt x="613494" y="448059"/>
                  </a:lnTo>
                  <a:lnTo>
                    <a:pt x="621198" y="448059"/>
                  </a:lnTo>
                  <a:lnTo>
                    <a:pt x="624551" y="450601"/>
                  </a:lnTo>
                  <a:lnTo>
                    <a:pt x="625799" y="454286"/>
                  </a:lnTo>
                  <a:lnTo>
                    <a:pt x="620199" y="454507"/>
                  </a:lnTo>
                  <a:lnTo>
                    <a:pt x="614599" y="454655"/>
                  </a:lnTo>
                  <a:close/>
                </a:path>
                <a:path w="2450465" h="556260">
                  <a:moveTo>
                    <a:pt x="2011588" y="465968"/>
                  </a:moveTo>
                  <a:lnTo>
                    <a:pt x="2008343" y="461325"/>
                  </a:lnTo>
                  <a:lnTo>
                    <a:pt x="2005311" y="456497"/>
                  </a:lnTo>
                  <a:lnTo>
                    <a:pt x="2002422" y="451523"/>
                  </a:lnTo>
                  <a:lnTo>
                    <a:pt x="2004098" y="449312"/>
                  </a:lnTo>
                  <a:lnTo>
                    <a:pt x="2006666" y="448059"/>
                  </a:lnTo>
                  <a:lnTo>
                    <a:pt x="2009341" y="448059"/>
                  </a:lnTo>
                  <a:lnTo>
                    <a:pt x="2015421" y="450484"/>
                  </a:lnTo>
                  <a:lnTo>
                    <a:pt x="2018035" y="456018"/>
                  </a:lnTo>
                  <a:lnTo>
                    <a:pt x="2016865" y="462050"/>
                  </a:lnTo>
                  <a:lnTo>
                    <a:pt x="2011588" y="465968"/>
                  </a:lnTo>
                  <a:close/>
                </a:path>
                <a:path w="2450465" h="556260">
                  <a:moveTo>
                    <a:pt x="2144272" y="466263"/>
                  </a:moveTo>
                  <a:lnTo>
                    <a:pt x="2137637" y="466263"/>
                  </a:lnTo>
                  <a:lnTo>
                    <a:pt x="2135426" y="465415"/>
                  </a:lnTo>
                  <a:lnTo>
                    <a:pt x="2133643" y="463536"/>
                  </a:lnTo>
                  <a:lnTo>
                    <a:pt x="2128043" y="457861"/>
                  </a:lnTo>
                  <a:lnTo>
                    <a:pt x="2131966" y="448059"/>
                  </a:lnTo>
                  <a:lnTo>
                    <a:pt x="2144700" y="448059"/>
                  </a:lnTo>
                  <a:lnTo>
                    <a:pt x="2148623" y="452112"/>
                  </a:lnTo>
                  <a:lnTo>
                    <a:pt x="2148623" y="462651"/>
                  </a:lnTo>
                  <a:lnTo>
                    <a:pt x="2144272" y="466263"/>
                  </a:lnTo>
                  <a:close/>
                </a:path>
                <a:path w="2450465" h="556260">
                  <a:moveTo>
                    <a:pt x="2231301" y="466263"/>
                  </a:moveTo>
                  <a:lnTo>
                    <a:pt x="2224630" y="466263"/>
                  </a:lnTo>
                  <a:lnTo>
                    <a:pt x="2222420" y="465415"/>
                  </a:lnTo>
                  <a:lnTo>
                    <a:pt x="2220600" y="463536"/>
                  </a:lnTo>
                  <a:lnTo>
                    <a:pt x="2215001" y="457861"/>
                  </a:lnTo>
                  <a:lnTo>
                    <a:pt x="2218924" y="448059"/>
                  </a:lnTo>
                  <a:lnTo>
                    <a:pt x="2231657" y="448059"/>
                  </a:lnTo>
                  <a:lnTo>
                    <a:pt x="2235580" y="452112"/>
                  </a:lnTo>
                  <a:lnTo>
                    <a:pt x="2235580" y="462651"/>
                  </a:lnTo>
                  <a:lnTo>
                    <a:pt x="2231301" y="466263"/>
                  </a:lnTo>
                  <a:close/>
                </a:path>
                <a:path w="2450465" h="556260">
                  <a:moveTo>
                    <a:pt x="2318329" y="466263"/>
                  </a:moveTo>
                  <a:lnTo>
                    <a:pt x="2311588" y="466263"/>
                  </a:lnTo>
                  <a:lnTo>
                    <a:pt x="2309376" y="465415"/>
                  </a:lnTo>
                  <a:lnTo>
                    <a:pt x="2302065" y="457861"/>
                  </a:lnTo>
                  <a:lnTo>
                    <a:pt x="2305988" y="448059"/>
                  </a:lnTo>
                  <a:lnTo>
                    <a:pt x="2318615" y="448059"/>
                  </a:lnTo>
                  <a:lnTo>
                    <a:pt x="2322645" y="452112"/>
                  </a:lnTo>
                  <a:lnTo>
                    <a:pt x="2322645" y="462651"/>
                  </a:lnTo>
                  <a:lnTo>
                    <a:pt x="2318329" y="466263"/>
                  </a:lnTo>
                  <a:close/>
                </a:path>
                <a:path w="2450465" h="556260">
                  <a:moveTo>
                    <a:pt x="2057279" y="466299"/>
                  </a:moveTo>
                  <a:lnTo>
                    <a:pt x="2050573" y="466299"/>
                  </a:lnTo>
                  <a:lnTo>
                    <a:pt x="2048362" y="465452"/>
                  </a:lnTo>
                  <a:lnTo>
                    <a:pt x="2046543" y="463646"/>
                  </a:lnTo>
                  <a:lnTo>
                    <a:pt x="2041086" y="457861"/>
                  </a:lnTo>
                  <a:lnTo>
                    <a:pt x="2045009" y="448059"/>
                  </a:lnTo>
                  <a:lnTo>
                    <a:pt x="2057635" y="448059"/>
                  </a:lnTo>
                  <a:lnTo>
                    <a:pt x="2061665" y="452112"/>
                  </a:lnTo>
                  <a:lnTo>
                    <a:pt x="2061665" y="462651"/>
                  </a:lnTo>
                  <a:lnTo>
                    <a:pt x="2057279" y="466299"/>
                  </a:lnTo>
                  <a:close/>
                </a:path>
                <a:path w="2450465" h="556260">
                  <a:moveTo>
                    <a:pt x="2100757" y="466299"/>
                  </a:moveTo>
                  <a:lnTo>
                    <a:pt x="2094051" y="466299"/>
                  </a:lnTo>
                  <a:lnTo>
                    <a:pt x="2091840" y="465452"/>
                  </a:lnTo>
                  <a:lnTo>
                    <a:pt x="2090057" y="463646"/>
                  </a:lnTo>
                  <a:lnTo>
                    <a:pt x="2084564" y="457861"/>
                  </a:lnTo>
                  <a:lnTo>
                    <a:pt x="2088487" y="448059"/>
                  </a:lnTo>
                  <a:lnTo>
                    <a:pt x="2101221" y="448059"/>
                  </a:lnTo>
                  <a:lnTo>
                    <a:pt x="2105145" y="452112"/>
                  </a:lnTo>
                  <a:lnTo>
                    <a:pt x="2105145" y="462651"/>
                  </a:lnTo>
                  <a:lnTo>
                    <a:pt x="2100757" y="466299"/>
                  </a:lnTo>
                  <a:close/>
                </a:path>
                <a:path w="2450465" h="556260">
                  <a:moveTo>
                    <a:pt x="2187715" y="466299"/>
                  </a:moveTo>
                  <a:lnTo>
                    <a:pt x="2181045" y="466299"/>
                  </a:lnTo>
                  <a:lnTo>
                    <a:pt x="2178870" y="465452"/>
                  </a:lnTo>
                  <a:lnTo>
                    <a:pt x="2171522" y="457861"/>
                  </a:lnTo>
                  <a:lnTo>
                    <a:pt x="2175445" y="448059"/>
                  </a:lnTo>
                  <a:lnTo>
                    <a:pt x="2188178" y="448059"/>
                  </a:lnTo>
                  <a:lnTo>
                    <a:pt x="2192101" y="452112"/>
                  </a:lnTo>
                  <a:lnTo>
                    <a:pt x="2192101" y="462651"/>
                  </a:lnTo>
                  <a:lnTo>
                    <a:pt x="2187715" y="466299"/>
                  </a:lnTo>
                  <a:close/>
                </a:path>
                <a:path w="2450465" h="556260">
                  <a:moveTo>
                    <a:pt x="2274779" y="466299"/>
                  </a:moveTo>
                  <a:lnTo>
                    <a:pt x="2268073" y="466299"/>
                  </a:lnTo>
                  <a:lnTo>
                    <a:pt x="2265862" y="465452"/>
                  </a:lnTo>
                  <a:lnTo>
                    <a:pt x="2264079" y="463646"/>
                  </a:lnTo>
                  <a:lnTo>
                    <a:pt x="2258479" y="457861"/>
                  </a:lnTo>
                  <a:lnTo>
                    <a:pt x="2262509" y="448059"/>
                  </a:lnTo>
                  <a:lnTo>
                    <a:pt x="2275136" y="448059"/>
                  </a:lnTo>
                  <a:lnTo>
                    <a:pt x="2279059" y="452112"/>
                  </a:lnTo>
                  <a:lnTo>
                    <a:pt x="2279130" y="462651"/>
                  </a:lnTo>
                  <a:lnTo>
                    <a:pt x="2274779" y="466299"/>
                  </a:lnTo>
                  <a:close/>
                </a:path>
                <a:path w="2450465" h="556260">
                  <a:moveTo>
                    <a:pt x="2361772" y="466299"/>
                  </a:moveTo>
                  <a:lnTo>
                    <a:pt x="2355031" y="466299"/>
                  </a:lnTo>
                  <a:lnTo>
                    <a:pt x="2352820" y="465452"/>
                  </a:lnTo>
                  <a:lnTo>
                    <a:pt x="2351036" y="463646"/>
                  </a:lnTo>
                  <a:lnTo>
                    <a:pt x="2345544" y="457861"/>
                  </a:lnTo>
                  <a:lnTo>
                    <a:pt x="2349467" y="448059"/>
                  </a:lnTo>
                  <a:lnTo>
                    <a:pt x="2362093" y="448059"/>
                  </a:lnTo>
                  <a:lnTo>
                    <a:pt x="2366123" y="452112"/>
                  </a:lnTo>
                  <a:lnTo>
                    <a:pt x="2366123" y="462651"/>
                  </a:lnTo>
                  <a:lnTo>
                    <a:pt x="2361772" y="466299"/>
                  </a:lnTo>
                  <a:close/>
                </a:path>
                <a:path w="2450465" h="556260">
                  <a:moveTo>
                    <a:pt x="2349039" y="505213"/>
                  </a:moveTo>
                  <a:lnTo>
                    <a:pt x="2348682" y="504181"/>
                  </a:lnTo>
                  <a:lnTo>
                    <a:pt x="2348468" y="503149"/>
                  </a:lnTo>
                  <a:lnTo>
                    <a:pt x="2348468" y="497732"/>
                  </a:lnTo>
                  <a:lnTo>
                    <a:pt x="2351607" y="493900"/>
                  </a:lnTo>
                  <a:lnTo>
                    <a:pt x="2355851" y="493089"/>
                  </a:lnTo>
                  <a:lnTo>
                    <a:pt x="2353605" y="497364"/>
                  </a:lnTo>
                  <a:lnTo>
                    <a:pt x="2351357" y="501307"/>
                  </a:lnTo>
                  <a:lnTo>
                    <a:pt x="2349039" y="505213"/>
                  </a:lnTo>
                  <a:close/>
                </a:path>
                <a:path w="2450465" h="556260">
                  <a:moveTo>
                    <a:pt x="2054176" y="511109"/>
                  </a:moveTo>
                  <a:lnTo>
                    <a:pt x="2050680" y="508456"/>
                  </a:lnTo>
                  <a:lnTo>
                    <a:pt x="2047327" y="505582"/>
                  </a:lnTo>
                  <a:lnTo>
                    <a:pt x="2044117" y="502670"/>
                  </a:lnTo>
                  <a:lnTo>
                    <a:pt x="2043975" y="502449"/>
                  </a:lnTo>
                  <a:lnTo>
                    <a:pt x="2043975" y="497143"/>
                  </a:lnTo>
                  <a:lnTo>
                    <a:pt x="2047898" y="492979"/>
                  </a:lnTo>
                  <a:lnTo>
                    <a:pt x="2057386" y="492979"/>
                  </a:lnTo>
                  <a:lnTo>
                    <a:pt x="2061202" y="496664"/>
                  </a:lnTo>
                  <a:lnTo>
                    <a:pt x="2061523" y="501417"/>
                  </a:lnTo>
                  <a:lnTo>
                    <a:pt x="2061987" y="506134"/>
                  </a:lnTo>
                  <a:lnTo>
                    <a:pt x="2058741" y="510298"/>
                  </a:lnTo>
                  <a:lnTo>
                    <a:pt x="2054176" y="511109"/>
                  </a:lnTo>
                  <a:close/>
                </a:path>
                <a:path w="2450465" h="556260">
                  <a:moveTo>
                    <a:pt x="2100757" y="511220"/>
                  </a:moveTo>
                  <a:lnTo>
                    <a:pt x="2094051" y="511220"/>
                  </a:lnTo>
                  <a:lnTo>
                    <a:pt x="2091840" y="510409"/>
                  </a:lnTo>
                  <a:lnTo>
                    <a:pt x="2090057" y="508566"/>
                  </a:lnTo>
                  <a:lnTo>
                    <a:pt x="2084564" y="502781"/>
                  </a:lnTo>
                  <a:lnTo>
                    <a:pt x="2088487" y="492979"/>
                  </a:lnTo>
                  <a:lnTo>
                    <a:pt x="2101221" y="492979"/>
                  </a:lnTo>
                  <a:lnTo>
                    <a:pt x="2105145" y="497143"/>
                  </a:lnTo>
                  <a:lnTo>
                    <a:pt x="2105145" y="507571"/>
                  </a:lnTo>
                  <a:lnTo>
                    <a:pt x="2100757" y="511220"/>
                  </a:lnTo>
                  <a:close/>
                </a:path>
                <a:path w="2450465" h="556260">
                  <a:moveTo>
                    <a:pt x="2144236" y="511220"/>
                  </a:moveTo>
                  <a:lnTo>
                    <a:pt x="2137566" y="511220"/>
                  </a:lnTo>
                  <a:lnTo>
                    <a:pt x="2135390" y="510409"/>
                  </a:lnTo>
                  <a:lnTo>
                    <a:pt x="2133643" y="508566"/>
                  </a:lnTo>
                  <a:lnTo>
                    <a:pt x="2128043" y="502781"/>
                  </a:lnTo>
                  <a:lnTo>
                    <a:pt x="2131966" y="492979"/>
                  </a:lnTo>
                  <a:lnTo>
                    <a:pt x="2144700" y="492979"/>
                  </a:lnTo>
                  <a:lnTo>
                    <a:pt x="2148623" y="497143"/>
                  </a:lnTo>
                  <a:lnTo>
                    <a:pt x="2148623" y="507571"/>
                  </a:lnTo>
                  <a:lnTo>
                    <a:pt x="2144236" y="511220"/>
                  </a:lnTo>
                  <a:close/>
                </a:path>
                <a:path w="2450465" h="556260">
                  <a:moveTo>
                    <a:pt x="2187715" y="511220"/>
                  </a:moveTo>
                  <a:lnTo>
                    <a:pt x="2181045" y="511220"/>
                  </a:lnTo>
                  <a:lnTo>
                    <a:pt x="2178870" y="510409"/>
                  </a:lnTo>
                  <a:lnTo>
                    <a:pt x="2177122" y="508566"/>
                  </a:lnTo>
                  <a:lnTo>
                    <a:pt x="2171522" y="502781"/>
                  </a:lnTo>
                  <a:lnTo>
                    <a:pt x="2175445" y="492979"/>
                  </a:lnTo>
                  <a:lnTo>
                    <a:pt x="2188178" y="492979"/>
                  </a:lnTo>
                  <a:lnTo>
                    <a:pt x="2192101" y="497143"/>
                  </a:lnTo>
                  <a:lnTo>
                    <a:pt x="2192101" y="507571"/>
                  </a:lnTo>
                  <a:lnTo>
                    <a:pt x="2187715" y="511220"/>
                  </a:lnTo>
                  <a:close/>
                </a:path>
                <a:path w="2450465" h="556260">
                  <a:moveTo>
                    <a:pt x="2231265" y="511220"/>
                  </a:moveTo>
                  <a:lnTo>
                    <a:pt x="2224595" y="511220"/>
                  </a:lnTo>
                  <a:lnTo>
                    <a:pt x="2222383" y="510409"/>
                  </a:lnTo>
                  <a:lnTo>
                    <a:pt x="2215001" y="502781"/>
                  </a:lnTo>
                  <a:lnTo>
                    <a:pt x="2218924" y="492979"/>
                  </a:lnTo>
                  <a:lnTo>
                    <a:pt x="2231657" y="492979"/>
                  </a:lnTo>
                  <a:lnTo>
                    <a:pt x="2235580" y="497143"/>
                  </a:lnTo>
                  <a:lnTo>
                    <a:pt x="2235580" y="507571"/>
                  </a:lnTo>
                  <a:lnTo>
                    <a:pt x="2231265" y="511220"/>
                  </a:lnTo>
                  <a:close/>
                </a:path>
                <a:path w="2450465" h="556260">
                  <a:moveTo>
                    <a:pt x="2274744" y="511220"/>
                  </a:moveTo>
                  <a:lnTo>
                    <a:pt x="2268073" y="511220"/>
                  </a:lnTo>
                  <a:lnTo>
                    <a:pt x="2265862" y="510409"/>
                  </a:lnTo>
                  <a:lnTo>
                    <a:pt x="2258479" y="502781"/>
                  </a:lnTo>
                  <a:lnTo>
                    <a:pt x="2262509" y="492979"/>
                  </a:lnTo>
                  <a:lnTo>
                    <a:pt x="2275136" y="492979"/>
                  </a:lnTo>
                  <a:lnTo>
                    <a:pt x="2279059" y="497143"/>
                  </a:lnTo>
                  <a:lnTo>
                    <a:pt x="2279059" y="507571"/>
                  </a:lnTo>
                  <a:lnTo>
                    <a:pt x="2274744" y="511220"/>
                  </a:lnTo>
                  <a:close/>
                </a:path>
                <a:path w="2450465" h="556260">
                  <a:moveTo>
                    <a:pt x="2318258" y="511220"/>
                  </a:moveTo>
                  <a:lnTo>
                    <a:pt x="2311552" y="511220"/>
                  </a:lnTo>
                  <a:lnTo>
                    <a:pt x="2309340" y="510409"/>
                  </a:lnTo>
                  <a:lnTo>
                    <a:pt x="2307558" y="508566"/>
                  </a:lnTo>
                  <a:lnTo>
                    <a:pt x="2302065" y="502781"/>
                  </a:lnTo>
                  <a:lnTo>
                    <a:pt x="2305988" y="492979"/>
                  </a:lnTo>
                  <a:lnTo>
                    <a:pt x="2318615" y="492979"/>
                  </a:lnTo>
                  <a:lnTo>
                    <a:pt x="2322645" y="497143"/>
                  </a:lnTo>
                  <a:lnTo>
                    <a:pt x="2322645" y="507571"/>
                  </a:lnTo>
                  <a:lnTo>
                    <a:pt x="2318258" y="511220"/>
                  </a:lnTo>
                  <a:close/>
                </a:path>
                <a:path w="2450465" h="556260">
                  <a:moveTo>
                    <a:pt x="2305524" y="550244"/>
                  </a:moveTo>
                  <a:lnTo>
                    <a:pt x="2305204" y="549212"/>
                  </a:lnTo>
                  <a:lnTo>
                    <a:pt x="2304990" y="548180"/>
                  </a:lnTo>
                  <a:lnTo>
                    <a:pt x="2304990" y="541584"/>
                  </a:lnTo>
                  <a:lnTo>
                    <a:pt x="2309305" y="537973"/>
                  </a:lnTo>
                  <a:lnTo>
                    <a:pt x="2316011" y="537973"/>
                  </a:lnTo>
                  <a:lnTo>
                    <a:pt x="2318258" y="538783"/>
                  </a:lnTo>
                  <a:lnTo>
                    <a:pt x="2320076" y="540663"/>
                  </a:lnTo>
                  <a:lnTo>
                    <a:pt x="2315619" y="544385"/>
                  </a:lnTo>
                  <a:lnTo>
                    <a:pt x="2310696" y="547590"/>
                  </a:lnTo>
                  <a:lnTo>
                    <a:pt x="2305524" y="550244"/>
                  </a:lnTo>
                  <a:close/>
                </a:path>
                <a:path w="2450465" h="556260">
                  <a:moveTo>
                    <a:pt x="2144914" y="554408"/>
                  </a:moveTo>
                  <a:lnTo>
                    <a:pt x="2140562" y="553265"/>
                  </a:lnTo>
                  <a:lnTo>
                    <a:pt x="2136104" y="551976"/>
                  </a:lnTo>
                  <a:lnTo>
                    <a:pt x="2131717" y="550612"/>
                  </a:lnTo>
                  <a:lnTo>
                    <a:pt x="2129255" y="544716"/>
                  </a:lnTo>
                  <a:lnTo>
                    <a:pt x="2133536" y="537899"/>
                  </a:lnTo>
                  <a:lnTo>
                    <a:pt x="2139777" y="537899"/>
                  </a:lnTo>
                  <a:lnTo>
                    <a:pt x="2148409" y="538009"/>
                  </a:lnTo>
                  <a:lnTo>
                    <a:pt x="2151833" y="549249"/>
                  </a:lnTo>
                  <a:lnTo>
                    <a:pt x="2144914" y="554408"/>
                  </a:lnTo>
                  <a:close/>
                </a:path>
                <a:path w="2450465" h="556260">
                  <a:moveTo>
                    <a:pt x="2187715" y="556177"/>
                  </a:moveTo>
                  <a:lnTo>
                    <a:pt x="2181045" y="556177"/>
                  </a:lnTo>
                  <a:lnTo>
                    <a:pt x="2178870" y="555366"/>
                  </a:lnTo>
                  <a:lnTo>
                    <a:pt x="2177122" y="553486"/>
                  </a:lnTo>
                  <a:lnTo>
                    <a:pt x="2171522" y="547701"/>
                  </a:lnTo>
                  <a:lnTo>
                    <a:pt x="2175445" y="537899"/>
                  </a:lnTo>
                  <a:lnTo>
                    <a:pt x="2183256" y="537899"/>
                  </a:lnTo>
                  <a:lnTo>
                    <a:pt x="2188178" y="538009"/>
                  </a:lnTo>
                  <a:lnTo>
                    <a:pt x="2192101" y="542063"/>
                  </a:lnTo>
                  <a:lnTo>
                    <a:pt x="2192101" y="552492"/>
                  </a:lnTo>
                  <a:lnTo>
                    <a:pt x="2187715" y="556177"/>
                  </a:lnTo>
                  <a:close/>
                </a:path>
                <a:path w="2450465" h="556260">
                  <a:moveTo>
                    <a:pt x="2231265" y="556177"/>
                  </a:moveTo>
                  <a:lnTo>
                    <a:pt x="2224595" y="556177"/>
                  </a:lnTo>
                  <a:lnTo>
                    <a:pt x="2222383" y="555366"/>
                  </a:lnTo>
                  <a:lnTo>
                    <a:pt x="2220600" y="553486"/>
                  </a:lnTo>
                  <a:lnTo>
                    <a:pt x="2215001" y="547701"/>
                  </a:lnTo>
                  <a:lnTo>
                    <a:pt x="2218924" y="537899"/>
                  </a:lnTo>
                  <a:lnTo>
                    <a:pt x="2226842" y="537899"/>
                  </a:lnTo>
                  <a:lnTo>
                    <a:pt x="2231657" y="538009"/>
                  </a:lnTo>
                  <a:lnTo>
                    <a:pt x="2235580" y="542063"/>
                  </a:lnTo>
                  <a:lnTo>
                    <a:pt x="2235580" y="552492"/>
                  </a:lnTo>
                  <a:lnTo>
                    <a:pt x="2231265" y="556177"/>
                  </a:lnTo>
                  <a:close/>
                </a:path>
                <a:path w="2450465" h="556260">
                  <a:moveTo>
                    <a:pt x="2274744" y="556177"/>
                  </a:moveTo>
                  <a:lnTo>
                    <a:pt x="2268073" y="556177"/>
                  </a:lnTo>
                  <a:lnTo>
                    <a:pt x="2265862" y="555366"/>
                  </a:lnTo>
                  <a:lnTo>
                    <a:pt x="2264079" y="553486"/>
                  </a:lnTo>
                  <a:lnTo>
                    <a:pt x="2258479" y="547701"/>
                  </a:lnTo>
                  <a:lnTo>
                    <a:pt x="2262509" y="537899"/>
                  </a:lnTo>
                  <a:lnTo>
                    <a:pt x="2270321" y="537899"/>
                  </a:lnTo>
                  <a:lnTo>
                    <a:pt x="2275243" y="538009"/>
                  </a:lnTo>
                  <a:lnTo>
                    <a:pt x="2279059" y="542137"/>
                  </a:lnTo>
                  <a:lnTo>
                    <a:pt x="2279059" y="552492"/>
                  </a:lnTo>
                  <a:lnTo>
                    <a:pt x="2274744" y="556177"/>
                  </a:lnTo>
                  <a:close/>
                </a:path>
              </a:pathLst>
            </a:custGeom>
            <a:solidFill>
              <a:srgbClr val="000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47935" y="1482341"/>
            <a:ext cx="84836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00" spc="-395" dirty="0">
                <a:solidFill>
                  <a:srgbClr val="D78DB3"/>
                </a:solidFill>
              </a:rPr>
              <a:t>03</a:t>
            </a:r>
            <a:endParaRPr sz="6200"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65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Data</a:t>
            </a:r>
            <a:r>
              <a:rPr spc="-345" dirty="0"/>
              <a:t> </a:t>
            </a:r>
            <a:r>
              <a:rPr spc="-265" dirty="0"/>
              <a:t>Collection</a:t>
            </a:r>
            <a:r>
              <a:rPr spc="-345" dirty="0"/>
              <a:t> </a:t>
            </a:r>
            <a:r>
              <a:rPr spc="-195" dirty="0"/>
              <a:t>and</a:t>
            </a:r>
            <a:r>
              <a:rPr spc="-345" dirty="0"/>
              <a:t> </a:t>
            </a:r>
            <a:r>
              <a:rPr spc="-240" dirty="0"/>
              <a:t>Resources</a:t>
            </a:r>
          </a:p>
          <a:p>
            <a:pPr algn="ctr">
              <a:lnSpc>
                <a:spcPct val="100000"/>
              </a:lnSpc>
              <a:spcBef>
                <a:spcPts val="1805"/>
              </a:spcBef>
            </a:pPr>
            <a:r>
              <a:rPr sz="1600" b="0" spc="15" dirty="0">
                <a:latin typeface="Microsoft Sans Serif"/>
                <a:cs typeface="Microsoft Sans Serif"/>
              </a:rPr>
              <a:t>Data</a:t>
            </a:r>
            <a:r>
              <a:rPr sz="1600" b="0" spc="-50" dirty="0">
                <a:latin typeface="Microsoft Sans Serif"/>
                <a:cs typeface="Microsoft Sans Serif"/>
              </a:rPr>
              <a:t> </a:t>
            </a:r>
            <a:r>
              <a:rPr sz="1600" b="0" spc="-30" dirty="0">
                <a:latin typeface="Microsoft Sans Serif"/>
                <a:cs typeface="Microsoft Sans Serif"/>
              </a:rPr>
              <a:t>Sources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" y="0"/>
            <a:ext cx="893420" cy="11000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2319" y="4136568"/>
            <a:ext cx="1231670" cy="10068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2356" y="45"/>
            <a:ext cx="1181648" cy="1051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1462" y="592204"/>
            <a:ext cx="27813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65" dirty="0"/>
              <a:t>Data</a:t>
            </a:r>
            <a:r>
              <a:rPr sz="4000" spc="-330" dirty="0"/>
              <a:t> </a:t>
            </a:r>
            <a:r>
              <a:rPr sz="4000" spc="-200" dirty="0"/>
              <a:t>Sources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109352" y="2047713"/>
            <a:ext cx="1470025" cy="108394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245"/>
              </a:spcBef>
            </a:pP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Excel</a:t>
            </a:r>
            <a:endParaRPr sz="2000">
              <a:latin typeface="Trebuchet MS"/>
              <a:cs typeface="Trebuchet MS"/>
            </a:endParaRPr>
          </a:p>
          <a:p>
            <a:pPr marL="12700" marR="5080" indent="72390">
              <a:lnSpc>
                <a:spcPct val="101600"/>
              </a:lnSpc>
              <a:spcBef>
                <a:spcPts val="885"/>
              </a:spcBef>
            </a:pPr>
            <a:r>
              <a:rPr sz="16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Data </a:t>
            </a:r>
            <a:r>
              <a:rPr sz="1600" dirty="0">
                <a:solidFill>
                  <a:srgbClr val="000A38"/>
                </a:solidFill>
                <a:latin typeface="Microsoft Sans Serif"/>
                <a:cs typeface="Microsoft Sans Serif"/>
              </a:rPr>
              <a:t>Cleaning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 and</a:t>
            </a:r>
            <a:r>
              <a:rPr sz="1600" spc="-5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preparation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9991" y="2047588"/>
            <a:ext cx="1580515" cy="108458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45"/>
              </a:spcBef>
            </a:pPr>
            <a:r>
              <a:rPr sz="2000" b="1" spc="-145" dirty="0">
                <a:solidFill>
                  <a:srgbClr val="000A38"/>
                </a:solidFill>
                <a:latin typeface="Trebuchet MS"/>
                <a:cs typeface="Trebuchet MS"/>
              </a:rPr>
              <a:t>Power</a:t>
            </a:r>
            <a:r>
              <a:rPr sz="2000" b="1" spc="-165" dirty="0">
                <a:solidFill>
                  <a:srgbClr val="000A38"/>
                </a:solidFill>
                <a:latin typeface="Trebuchet MS"/>
                <a:cs typeface="Trebuchet MS"/>
              </a:rPr>
              <a:t> </a:t>
            </a:r>
            <a:r>
              <a:rPr sz="2000" b="1" spc="-55" dirty="0">
                <a:solidFill>
                  <a:srgbClr val="000A38"/>
                </a:solidFill>
                <a:latin typeface="Trebuchet MS"/>
                <a:cs typeface="Trebuchet MS"/>
              </a:rPr>
              <a:t>BI</a:t>
            </a:r>
            <a:endParaRPr sz="2000">
              <a:latin typeface="Trebuchet MS"/>
              <a:cs typeface="Trebuchet MS"/>
            </a:endParaRPr>
          </a:p>
          <a:p>
            <a:pPr marL="12700" marR="5080" algn="ctr">
              <a:lnSpc>
                <a:spcPct val="101600"/>
              </a:lnSpc>
              <a:spcBef>
                <a:spcPts val="890"/>
              </a:spcBef>
            </a:pPr>
            <a:r>
              <a:rPr sz="16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Data </a:t>
            </a:r>
            <a:r>
              <a:rPr sz="16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Analysis </a:t>
            </a:r>
            <a:r>
              <a:rPr sz="16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and</a:t>
            </a:r>
            <a:r>
              <a:rPr sz="1600" spc="-5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Visualization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5347" y="2063974"/>
            <a:ext cx="1715770" cy="10547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1120"/>
              </a:spcBef>
            </a:pPr>
            <a:r>
              <a:rPr sz="2000" b="1" spc="-120" dirty="0">
                <a:solidFill>
                  <a:srgbClr val="000A38"/>
                </a:solidFill>
                <a:latin typeface="Trebuchet MS"/>
                <a:cs typeface="Trebuchet MS"/>
              </a:rPr>
              <a:t>MySQL</a:t>
            </a:r>
            <a:endParaRPr sz="2000">
              <a:latin typeface="Trebuchet MS"/>
              <a:cs typeface="Trebuchet MS"/>
            </a:endParaRPr>
          </a:p>
          <a:p>
            <a:pPr marL="64769" marR="5080" indent="-52705">
              <a:lnSpc>
                <a:spcPct val="101600"/>
              </a:lnSpc>
              <a:spcBef>
                <a:spcPts val="780"/>
              </a:spcBef>
            </a:pPr>
            <a:r>
              <a:rPr sz="1600" spc="15" dirty="0">
                <a:solidFill>
                  <a:srgbClr val="000A38"/>
                </a:solidFill>
                <a:latin typeface="Microsoft Sans Serif"/>
                <a:cs typeface="Microsoft Sans Serif"/>
              </a:rPr>
              <a:t>Data</a:t>
            </a:r>
            <a:r>
              <a:rPr sz="1600" spc="-100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000A38"/>
                </a:solidFill>
                <a:latin typeface="Microsoft Sans Serif"/>
                <a:cs typeface="Microsoft Sans Serif"/>
              </a:rPr>
              <a:t>Management </a:t>
            </a:r>
            <a:r>
              <a:rPr sz="1600" spc="-409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000A38"/>
                </a:solidFill>
                <a:latin typeface="Microsoft Sans Serif"/>
                <a:cs typeface="Microsoft Sans Serif"/>
              </a:rPr>
              <a:t>and</a:t>
            </a:r>
            <a:r>
              <a:rPr sz="1600" spc="-45" dirty="0">
                <a:solidFill>
                  <a:srgbClr val="000A38"/>
                </a:solidFill>
                <a:latin typeface="Microsoft Sans Serif"/>
                <a:cs typeface="Microsoft Sans Serif"/>
              </a:rPr>
              <a:t> </a:t>
            </a:r>
            <a:r>
              <a:rPr sz="1600" spc="20" dirty="0">
                <a:solidFill>
                  <a:srgbClr val="000A38"/>
                </a:solidFill>
                <a:latin typeface="Microsoft Sans Serif"/>
                <a:cs typeface="Microsoft Sans Serif"/>
              </a:rPr>
              <a:t>Manipulation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7986" y="3672131"/>
            <a:ext cx="660076" cy="4977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82710" y="4305636"/>
            <a:ext cx="313357" cy="5079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748152" y="3488302"/>
            <a:ext cx="2215515" cy="1648460"/>
            <a:chOff x="3748152" y="3488302"/>
            <a:chExt cx="2215515" cy="16484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8152" y="3488328"/>
              <a:ext cx="1968664" cy="16479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6799" y="3692256"/>
              <a:ext cx="636808" cy="40588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4897" y="3488302"/>
              <a:ext cx="32381" cy="3547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8872" y="4205780"/>
              <a:ext cx="19317" cy="22701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3375" y="1468599"/>
            <a:ext cx="599487" cy="6128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40600" y="1468599"/>
            <a:ext cx="599499" cy="6128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31986" y="1468600"/>
            <a:ext cx="599499" cy="612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953</Words>
  <Application>Microsoft Office PowerPoint</Application>
  <PresentationFormat>On-screen Show (16:9)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MS PGothic</vt:lpstr>
      <vt:lpstr>Arial</vt:lpstr>
      <vt:lpstr>Calibri</vt:lpstr>
      <vt:lpstr>Microsoft Sans Serif</vt:lpstr>
      <vt:lpstr>Trebuchet MS</vt:lpstr>
      <vt:lpstr>Office Theme</vt:lpstr>
      <vt:lpstr>PowerPoint Presentation</vt:lpstr>
      <vt:lpstr>Mission  Statement</vt:lpstr>
      <vt:lpstr>Table of contents</vt:lpstr>
      <vt:lpstr>01</vt:lpstr>
      <vt:lpstr>PowerPoint Presentation</vt:lpstr>
      <vt:lpstr>02</vt:lpstr>
      <vt:lpstr>PowerPoint Presentation</vt:lpstr>
      <vt:lpstr>03</vt:lpstr>
      <vt:lpstr>Data Sources</vt:lpstr>
      <vt:lpstr>04</vt:lpstr>
      <vt:lpstr>PowerPoint Presentation</vt:lpstr>
      <vt:lpstr>Visualization trends-Line chart</vt:lpstr>
      <vt:lpstr>Column Chart-Visual</vt:lpstr>
      <vt:lpstr>Bar Chart-Visual</vt:lpstr>
      <vt:lpstr>Geospatial Map</vt:lpstr>
      <vt:lpstr>Top 5 cities by sales</vt:lpstr>
      <vt:lpstr>Sales Dashboard</vt:lpstr>
      <vt:lpstr>05</vt:lpstr>
      <vt:lpstr>PowerPoint Presentation</vt:lpstr>
      <vt:lpstr>06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AAYUB SAYYAD</cp:lastModifiedBy>
  <cp:revision>1</cp:revision>
  <dcterms:created xsi:type="dcterms:W3CDTF">2024-05-15T15:54:55Z</dcterms:created>
  <dcterms:modified xsi:type="dcterms:W3CDTF">2024-05-15T15:55:46Z</dcterms:modified>
</cp:coreProperties>
</file>