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F6135F-2B43-4328-BE8B-C069F97EC4C0}" v="21" dt="2025-08-11T19:50:26.2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 K, Karthick" userId="c731c7b8-5d98-4886-b249-36716b4c0f07" providerId="ADAL" clId="{ECF6135F-2B43-4328-BE8B-C069F97EC4C0}"/>
    <pc:docChg chg="undo custSel addSld modSld sldOrd">
      <pc:chgData name="K K, Karthick" userId="c731c7b8-5d98-4886-b249-36716b4c0f07" providerId="ADAL" clId="{ECF6135F-2B43-4328-BE8B-C069F97EC4C0}" dt="2025-08-13T05:38:17.814" v="1125" actId="20577"/>
      <pc:docMkLst>
        <pc:docMk/>
      </pc:docMkLst>
      <pc:sldChg chg="modSp mod">
        <pc:chgData name="K K, Karthick" userId="c731c7b8-5d98-4886-b249-36716b4c0f07" providerId="ADAL" clId="{ECF6135F-2B43-4328-BE8B-C069F97EC4C0}" dt="2025-08-11T15:31:12.595" v="60" actId="20577"/>
        <pc:sldMkLst>
          <pc:docMk/>
          <pc:sldMk cId="2836757458" sldId="256"/>
        </pc:sldMkLst>
        <pc:spChg chg="mod">
          <ac:chgData name="K K, Karthick" userId="c731c7b8-5d98-4886-b249-36716b4c0f07" providerId="ADAL" clId="{ECF6135F-2B43-4328-BE8B-C069F97EC4C0}" dt="2025-08-11T15:29:50.325" v="39" actId="20577"/>
          <ac:spMkLst>
            <pc:docMk/>
            <pc:sldMk cId="2836757458" sldId="256"/>
            <ac:spMk id="2" creationId="{C271AFF3-D52C-D6A1-5369-1787B670A23D}"/>
          </ac:spMkLst>
        </pc:spChg>
        <pc:spChg chg="mod">
          <ac:chgData name="K K, Karthick" userId="c731c7b8-5d98-4886-b249-36716b4c0f07" providerId="ADAL" clId="{ECF6135F-2B43-4328-BE8B-C069F97EC4C0}" dt="2025-08-11T15:31:12.595" v="60" actId="20577"/>
          <ac:spMkLst>
            <pc:docMk/>
            <pc:sldMk cId="2836757458" sldId="256"/>
            <ac:spMk id="3" creationId="{E677D1BF-F4B2-A730-F276-A820039A91DB}"/>
          </ac:spMkLst>
        </pc:spChg>
      </pc:sldChg>
      <pc:sldChg chg="addSp delSp modSp new mod">
        <pc:chgData name="K K, Karthick" userId="c731c7b8-5d98-4886-b249-36716b4c0f07" providerId="ADAL" clId="{ECF6135F-2B43-4328-BE8B-C069F97EC4C0}" dt="2025-08-13T05:38:17.814" v="1125" actId="20577"/>
        <pc:sldMkLst>
          <pc:docMk/>
          <pc:sldMk cId="1045554923" sldId="257"/>
        </pc:sldMkLst>
        <pc:spChg chg="mod">
          <ac:chgData name="K K, Karthick" userId="c731c7b8-5d98-4886-b249-36716b4c0f07" providerId="ADAL" clId="{ECF6135F-2B43-4328-BE8B-C069F97EC4C0}" dt="2025-08-11T15:34:06.174" v="73" actId="20577"/>
          <ac:spMkLst>
            <pc:docMk/>
            <pc:sldMk cId="1045554923" sldId="257"/>
            <ac:spMk id="2" creationId="{A370A3FE-2CB9-8553-24F7-18115925EEA2}"/>
          </ac:spMkLst>
        </pc:spChg>
        <pc:spChg chg="mod">
          <ac:chgData name="K K, Karthick" userId="c731c7b8-5d98-4886-b249-36716b4c0f07" providerId="ADAL" clId="{ECF6135F-2B43-4328-BE8B-C069F97EC4C0}" dt="2025-08-13T05:38:17.814" v="1125" actId="20577"/>
          <ac:spMkLst>
            <pc:docMk/>
            <pc:sldMk cId="1045554923" sldId="257"/>
            <ac:spMk id="3" creationId="{0C5C5758-451A-8DE6-D6AE-67F6A6B45B05}"/>
          </ac:spMkLst>
        </pc:spChg>
        <pc:spChg chg="add">
          <ac:chgData name="K K, Karthick" userId="c731c7b8-5d98-4886-b249-36716b4c0f07" providerId="ADAL" clId="{ECF6135F-2B43-4328-BE8B-C069F97EC4C0}" dt="2025-08-11T18:33:45.529" v="257"/>
          <ac:spMkLst>
            <pc:docMk/>
            <pc:sldMk cId="1045554923" sldId="257"/>
            <ac:spMk id="4" creationId="{11F20540-B2FC-3C8A-E139-6412741CEFD9}"/>
          </ac:spMkLst>
        </pc:spChg>
        <pc:spChg chg="add">
          <ac:chgData name="K K, Karthick" userId="c731c7b8-5d98-4886-b249-36716b4c0f07" providerId="ADAL" clId="{ECF6135F-2B43-4328-BE8B-C069F97EC4C0}" dt="2025-08-11T18:33:47.737" v="258"/>
          <ac:spMkLst>
            <pc:docMk/>
            <pc:sldMk cId="1045554923" sldId="257"/>
            <ac:spMk id="5" creationId="{EC1660D7-CCA6-EF8E-3E61-E1682FAD4346}"/>
          </ac:spMkLst>
        </pc:spChg>
        <pc:spChg chg="add del mod">
          <ac:chgData name="K K, Karthick" userId="c731c7b8-5d98-4886-b249-36716b4c0f07" providerId="ADAL" clId="{ECF6135F-2B43-4328-BE8B-C069F97EC4C0}" dt="2025-08-11T18:46:27.681" v="270"/>
          <ac:spMkLst>
            <pc:docMk/>
            <pc:sldMk cId="1045554923" sldId="257"/>
            <ac:spMk id="6" creationId="{22841771-DA2D-775C-244F-30EFA4ED5734}"/>
          </ac:spMkLst>
        </pc:spChg>
      </pc:sldChg>
      <pc:sldChg chg="modSp new mod">
        <pc:chgData name="K K, Karthick" userId="c731c7b8-5d98-4886-b249-36716b4c0f07" providerId="ADAL" clId="{ECF6135F-2B43-4328-BE8B-C069F97EC4C0}" dt="2025-08-11T19:37:11.301" v="1062" actId="20577"/>
        <pc:sldMkLst>
          <pc:docMk/>
          <pc:sldMk cId="2383108331" sldId="258"/>
        </pc:sldMkLst>
        <pc:spChg chg="mod">
          <ac:chgData name="K K, Karthick" userId="c731c7b8-5d98-4886-b249-36716b4c0f07" providerId="ADAL" clId="{ECF6135F-2B43-4328-BE8B-C069F97EC4C0}" dt="2025-08-11T15:34:37.881" v="99" actId="20577"/>
          <ac:spMkLst>
            <pc:docMk/>
            <pc:sldMk cId="2383108331" sldId="258"/>
            <ac:spMk id="2" creationId="{3DB8670D-9736-9675-CB09-51559FA4F987}"/>
          </ac:spMkLst>
        </pc:spChg>
        <pc:spChg chg="mod">
          <ac:chgData name="K K, Karthick" userId="c731c7b8-5d98-4886-b249-36716b4c0f07" providerId="ADAL" clId="{ECF6135F-2B43-4328-BE8B-C069F97EC4C0}" dt="2025-08-11T19:37:11.301" v="1062" actId="20577"/>
          <ac:spMkLst>
            <pc:docMk/>
            <pc:sldMk cId="2383108331" sldId="258"/>
            <ac:spMk id="3" creationId="{D083B57B-85E3-434B-CB88-AC1430ABB230}"/>
          </ac:spMkLst>
        </pc:spChg>
      </pc:sldChg>
      <pc:sldChg chg="addSp delSp modSp new mod setBg">
        <pc:chgData name="K K, Karthick" userId="c731c7b8-5d98-4886-b249-36716b4c0f07" providerId="ADAL" clId="{ECF6135F-2B43-4328-BE8B-C069F97EC4C0}" dt="2025-08-11T15:39:55.057" v="146" actId="20577"/>
        <pc:sldMkLst>
          <pc:docMk/>
          <pc:sldMk cId="2215406732" sldId="259"/>
        </pc:sldMkLst>
        <pc:spChg chg="add del mod">
          <ac:chgData name="K K, Karthick" userId="c731c7b8-5d98-4886-b249-36716b4c0f07" providerId="ADAL" clId="{ECF6135F-2B43-4328-BE8B-C069F97EC4C0}" dt="2025-08-11T15:39:55.057" v="146" actId="20577"/>
          <ac:spMkLst>
            <pc:docMk/>
            <pc:sldMk cId="2215406732" sldId="259"/>
            <ac:spMk id="2" creationId="{65AEAEAD-935C-7058-80CB-7D653975F474}"/>
          </ac:spMkLst>
        </pc:spChg>
        <pc:spChg chg="add del">
          <ac:chgData name="K K, Karthick" userId="c731c7b8-5d98-4886-b249-36716b4c0f07" providerId="ADAL" clId="{ECF6135F-2B43-4328-BE8B-C069F97EC4C0}" dt="2025-08-11T15:39:19.441" v="134" actId="22"/>
          <ac:spMkLst>
            <pc:docMk/>
            <pc:sldMk cId="2215406732" sldId="259"/>
            <ac:spMk id="3" creationId="{362E163D-64FC-47C5-A2C4-74FC917E4DB3}"/>
          </ac:spMkLst>
        </pc:spChg>
        <pc:spChg chg="add del">
          <ac:chgData name="K K, Karthick" userId="c731c7b8-5d98-4886-b249-36716b4c0f07" providerId="ADAL" clId="{ECF6135F-2B43-4328-BE8B-C069F97EC4C0}" dt="2025-08-11T15:39:07.027" v="126" actId="26606"/>
          <ac:spMkLst>
            <pc:docMk/>
            <pc:sldMk cId="2215406732" sldId="259"/>
            <ac:spMk id="10" creationId="{C2579DAE-C141-48DB-810E-C070C300819E}"/>
          </ac:spMkLst>
        </pc:spChg>
        <pc:spChg chg="add del">
          <ac:chgData name="K K, Karthick" userId="c731c7b8-5d98-4886-b249-36716b4c0f07" providerId="ADAL" clId="{ECF6135F-2B43-4328-BE8B-C069F97EC4C0}" dt="2025-08-11T15:39:07.027" v="126" actId="26606"/>
          <ac:spMkLst>
            <pc:docMk/>
            <pc:sldMk cId="2215406732" sldId="259"/>
            <ac:spMk id="12" creationId="{02FD90C3-6350-4D5B-9738-6E94EDF30F74}"/>
          </ac:spMkLst>
        </pc:spChg>
        <pc:picChg chg="add del mod">
          <ac:chgData name="K K, Karthick" userId="c731c7b8-5d98-4886-b249-36716b4c0f07" providerId="ADAL" clId="{ECF6135F-2B43-4328-BE8B-C069F97EC4C0}" dt="2025-08-11T15:39:16.744" v="131" actId="22"/>
          <ac:picMkLst>
            <pc:docMk/>
            <pc:sldMk cId="2215406732" sldId="259"/>
            <ac:picMk id="5" creationId="{E4262CA1-FF04-9F08-4131-150C9DB713CA}"/>
          </ac:picMkLst>
        </pc:picChg>
        <pc:picChg chg="add mod ord">
          <ac:chgData name="K K, Karthick" userId="c731c7b8-5d98-4886-b249-36716b4c0f07" providerId="ADAL" clId="{ECF6135F-2B43-4328-BE8B-C069F97EC4C0}" dt="2025-08-11T15:39:19.441" v="134" actId="22"/>
          <ac:picMkLst>
            <pc:docMk/>
            <pc:sldMk cId="2215406732" sldId="259"/>
            <ac:picMk id="7" creationId="{49CFD795-4C30-4258-53A8-F10627E504F1}"/>
          </ac:picMkLst>
        </pc:picChg>
      </pc:sldChg>
      <pc:sldChg chg="addSp delSp modSp new mod">
        <pc:chgData name="K K, Karthick" userId="c731c7b8-5d98-4886-b249-36716b4c0f07" providerId="ADAL" clId="{ECF6135F-2B43-4328-BE8B-C069F97EC4C0}" dt="2025-08-11T19:50:26.289" v="1102" actId="14100"/>
        <pc:sldMkLst>
          <pc:docMk/>
          <pc:sldMk cId="1788218736" sldId="260"/>
        </pc:sldMkLst>
        <pc:spChg chg="mod">
          <ac:chgData name="K K, Karthick" userId="c731c7b8-5d98-4886-b249-36716b4c0f07" providerId="ADAL" clId="{ECF6135F-2B43-4328-BE8B-C069F97EC4C0}" dt="2025-08-11T15:40:06.153" v="159" actId="20577"/>
          <ac:spMkLst>
            <pc:docMk/>
            <pc:sldMk cId="1788218736" sldId="260"/>
            <ac:spMk id="2" creationId="{DEEF3AC3-42D1-8A4C-C6F2-D9FEFFD6764E}"/>
          </ac:spMkLst>
        </pc:spChg>
        <pc:spChg chg="del">
          <ac:chgData name="K K, Karthick" userId="c731c7b8-5d98-4886-b249-36716b4c0f07" providerId="ADAL" clId="{ECF6135F-2B43-4328-BE8B-C069F97EC4C0}" dt="2025-08-11T19:27:37.886" v="923"/>
          <ac:spMkLst>
            <pc:docMk/>
            <pc:sldMk cId="1788218736" sldId="260"/>
            <ac:spMk id="3" creationId="{350DB3FF-BC13-418A-39A5-0CA5C444D7AC}"/>
          </ac:spMkLst>
        </pc:spChg>
        <pc:spChg chg="add mod">
          <ac:chgData name="K K, Karthick" userId="c731c7b8-5d98-4886-b249-36716b4c0f07" providerId="ADAL" clId="{ECF6135F-2B43-4328-BE8B-C069F97EC4C0}" dt="2025-08-11T19:50:26.289" v="1102" actId="14100"/>
          <ac:spMkLst>
            <pc:docMk/>
            <pc:sldMk cId="1788218736" sldId="260"/>
            <ac:spMk id="4" creationId="{290833ED-CA8A-0675-0B92-2AB65A1681BF}"/>
          </ac:spMkLst>
        </pc:spChg>
      </pc:sldChg>
      <pc:sldChg chg="addSp delSp modSp new mod ord">
        <pc:chgData name="K K, Karthick" userId="c731c7b8-5d98-4886-b249-36716b4c0f07" providerId="ADAL" clId="{ECF6135F-2B43-4328-BE8B-C069F97EC4C0}" dt="2025-08-12T05:30:35.641" v="1104" actId="1036"/>
        <pc:sldMkLst>
          <pc:docMk/>
          <pc:sldMk cId="2546780260" sldId="261"/>
        </pc:sldMkLst>
        <pc:spChg chg="mod">
          <ac:chgData name="K K, Karthick" userId="c731c7b8-5d98-4886-b249-36716b4c0f07" providerId="ADAL" clId="{ECF6135F-2B43-4328-BE8B-C069F97EC4C0}" dt="2025-08-11T15:41:58.769" v="206" actId="20577"/>
          <ac:spMkLst>
            <pc:docMk/>
            <pc:sldMk cId="2546780260" sldId="261"/>
            <ac:spMk id="2" creationId="{E1EDCB58-FA39-3D4B-B8AF-F550ED76EAFE}"/>
          </ac:spMkLst>
        </pc:spChg>
        <pc:spChg chg="del">
          <ac:chgData name="K K, Karthick" userId="c731c7b8-5d98-4886-b249-36716b4c0f07" providerId="ADAL" clId="{ECF6135F-2B43-4328-BE8B-C069F97EC4C0}" dt="2025-08-11T18:58:43.579" v="552" actId="3680"/>
          <ac:spMkLst>
            <pc:docMk/>
            <pc:sldMk cId="2546780260" sldId="261"/>
            <ac:spMk id="3" creationId="{51B5C7E1-F6A4-9769-67D7-89C442FFD459}"/>
          </ac:spMkLst>
        </pc:spChg>
        <pc:graphicFrameChg chg="add mod ord modGraphic">
          <ac:chgData name="K K, Karthick" userId="c731c7b8-5d98-4886-b249-36716b4c0f07" providerId="ADAL" clId="{ECF6135F-2B43-4328-BE8B-C069F97EC4C0}" dt="2025-08-12T05:30:35.641" v="1104" actId="1036"/>
          <ac:graphicFrameMkLst>
            <pc:docMk/>
            <pc:sldMk cId="2546780260" sldId="261"/>
            <ac:graphicFrameMk id="4" creationId="{AFB18F6D-C3EC-3A29-16FB-D19C8FF8C533}"/>
          </ac:graphicFrameMkLst>
        </pc:graphicFrameChg>
      </pc:sldChg>
      <pc:sldChg chg="addSp delSp modSp new mod">
        <pc:chgData name="K K, Karthick" userId="c731c7b8-5d98-4886-b249-36716b4c0f07" providerId="ADAL" clId="{ECF6135F-2B43-4328-BE8B-C069F97EC4C0}" dt="2025-08-11T19:36:04.256" v="1051" actId="1076"/>
        <pc:sldMkLst>
          <pc:docMk/>
          <pc:sldMk cId="503507705" sldId="262"/>
        </pc:sldMkLst>
        <pc:spChg chg="mod">
          <ac:chgData name="K K, Karthick" userId="c731c7b8-5d98-4886-b249-36716b4c0f07" providerId="ADAL" clId="{ECF6135F-2B43-4328-BE8B-C069F97EC4C0}" dt="2025-08-11T15:43:29.731" v="231" actId="20577"/>
          <ac:spMkLst>
            <pc:docMk/>
            <pc:sldMk cId="503507705" sldId="262"/>
            <ac:spMk id="2" creationId="{B4AC5F4A-9A4A-F01A-5DA0-6C27CDB0321D}"/>
          </ac:spMkLst>
        </pc:spChg>
        <pc:spChg chg="del">
          <ac:chgData name="K K, Karthick" userId="c731c7b8-5d98-4886-b249-36716b4c0f07" providerId="ADAL" clId="{ECF6135F-2B43-4328-BE8B-C069F97EC4C0}" dt="2025-08-11T18:57:05.420" v="550" actId="22"/>
          <ac:spMkLst>
            <pc:docMk/>
            <pc:sldMk cId="503507705" sldId="262"/>
            <ac:spMk id="3" creationId="{5F7BFCBE-F6E4-8353-E0AE-9B437527D24A}"/>
          </ac:spMkLst>
        </pc:spChg>
        <pc:picChg chg="add del">
          <ac:chgData name="K K, Karthick" userId="c731c7b8-5d98-4886-b249-36716b4c0f07" providerId="ADAL" clId="{ECF6135F-2B43-4328-BE8B-C069F97EC4C0}" dt="2025-08-11T15:43:16.155" v="217" actId="478"/>
          <ac:picMkLst>
            <pc:docMk/>
            <pc:sldMk cId="503507705" sldId="262"/>
            <ac:picMk id="5" creationId="{72D5C84C-2E57-9243-7F73-38DE17037870}"/>
          </ac:picMkLst>
        </pc:picChg>
        <pc:picChg chg="add mod ord">
          <ac:chgData name="K K, Karthick" userId="c731c7b8-5d98-4886-b249-36716b4c0f07" providerId="ADAL" clId="{ECF6135F-2B43-4328-BE8B-C069F97EC4C0}" dt="2025-08-11T19:36:04.256" v="1051" actId="1076"/>
          <ac:picMkLst>
            <pc:docMk/>
            <pc:sldMk cId="503507705" sldId="262"/>
            <ac:picMk id="7" creationId="{4C73FFF3-B916-7132-5145-F11C5A2A2F1F}"/>
          </ac:picMkLst>
        </pc:picChg>
      </pc:sldChg>
      <pc:sldChg chg="modSp new mod">
        <pc:chgData name="K K, Karthick" userId="c731c7b8-5d98-4886-b249-36716b4c0f07" providerId="ADAL" clId="{ECF6135F-2B43-4328-BE8B-C069F97EC4C0}" dt="2025-08-11T19:34:47.240" v="1042" actId="123"/>
        <pc:sldMkLst>
          <pc:docMk/>
          <pc:sldMk cId="415468246" sldId="263"/>
        </pc:sldMkLst>
        <pc:spChg chg="mod">
          <ac:chgData name="K K, Karthick" userId="c731c7b8-5d98-4886-b249-36716b4c0f07" providerId="ADAL" clId="{ECF6135F-2B43-4328-BE8B-C069F97EC4C0}" dt="2025-08-11T15:50:16.886" v="243" actId="20577"/>
          <ac:spMkLst>
            <pc:docMk/>
            <pc:sldMk cId="415468246" sldId="263"/>
            <ac:spMk id="2" creationId="{BC663D04-FD14-DB2C-24CD-A1305B958E72}"/>
          </ac:spMkLst>
        </pc:spChg>
        <pc:spChg chg="mod">
          <ac:chgData name="K K, Karthick" userId="c731c7b8-5d98-4886-b249-36716b4c0f07" providerId="ADAL" clId="{ECF6135F-2B43-4328-BE8B-C069F97EC4C0}" dt="2025-08-11T19:34:47.240" v="1042" actId="123"/>
          <ac:spMkLst>
            <pc:docMk/>
            <pc:sldMk cId="415468246" sldId="263"/>
            <ac:spMk id="3" creationId="{3F296A65-998D-233B-E34B-35D23191F7BE}"/>
          </ac:spMkLst>
        </pc:spChg>
      </pc:sldChg>
      <pc:sldChg chg="addSp delSp modSp new mod">
        <pc:chgData name="K K, Karthick" userId="c731c7b8-5d98-4886-b249-36716b4c0f07" providerId="ADAL" clId="{ECF6135F-2B43-4328-BE8B-C069F97EC4C0}" dt="2025-08-11T19:48:59.563" v="1094" actId="20577"/>
        <pc:sldMkLst>
          <pc:docMk/>
          <pc:sldMk cId="3183923691" sldId="264"/>
        </pc:sldMkLst>
        <pc:spChg chg="mod">
          <ac:chgData name="K K, Karthick" userId="c731c7b8-5d98-4886-b249-36716b4c0f07" providerId="ADAL" clId="{ECF6135F-2B43-4328-BE8B-C069F97EC4C0}" dt="2025-08-11T15:50:27.699" v="254" actId="20577"/>
          <ac:spMkLst>
            <pc:docMk/>
            <pc:sldMk cId="3183923691" sldId="264"/>
            <ac:spMk id="2" creationId="{CE06D023-EE7A-A429-9281-67A8F23F188E}"/>
          </ac:spMkLst>
        </pc:spChg>
        <pc:spChg chg="del">
          <ac:chgData name="K K, Karthick" userId="c731c7b8-5d98-4886-b249-36716b4c0f07" providerId="ADAL" clId="{ECF6135F-2B43-4328-BE8B-C069F97EC4C0}" dt="2025-08-11T19:45:54.522" v="1065"/>
          <ac:spMkLst>
            <pc:docMk/>
            <pc:sldMk cId="3183923691" sldId="264"/>
            <ac:spMk id="3" creationId="{774774A7-4055-AC36-D5EB-97CC112233B3}"/>
          </ac:spMkLst>
        </pc:spChg>
        <pc:spChg chg="add mod">
          <ac:chgData name="K K, Karthick" userId="c731c7b8-5d98-4886-b249-36716b4c0f07" providerId="ADAL" clId="{ECF6135F-2B43-4328-BE8B-C069F97EC4C0}" dt="2025-08-11T19:48:59.563" v="1094" actId="20577"/>
          <ac:spMkLst>
            <pc:docMk/>
            <pc:sldMk cId="3183923691" sldId="264"/>
            <ac:spMk id="4" creationId="{0329097A-0A80-FC30-6B83-099DD8BC792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C626-1957-4A86-AC04-58B05954314E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1284-67DF-4C60-A77E-634865FD74B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75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C626-1957-4A86-AC04-58B05954314E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1284-67DF-4C60-A77E-634865FD74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698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C626-1957-4A86-AC04-58B05954314E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1284-67DF-4C60-A77E-634865FD74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69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C626-1957-4A86-AC04-58B05954314E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1284-67DF-4C60-A77E-634865FD74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324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C626-1957-4A86-AC04-58B05954314E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1284-67DF-4C60-A77E-634865FD74B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11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C626-1957-4A86-AC04-58B05954314E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1284-67DF-4C60-A77E-634865FD74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35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C626-1957-4A86-AC04-58B05954314E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1284-67DF-4C60-A77E-634865FD74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465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C626-1957-4A86-AC04-58B05954314E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1284-67DF-4C60-A77E-634865FD74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213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C626-1957-4A86-AC04-58B05954314E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1284-67DF-4C60-A77E-634865FD74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882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236C626-1957-4A86-AC04-58B05954314E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6E1284-67DF-4C60-A77E-634865FD74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079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C626-1957-4A86-AC04-58B05954314E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1284-67DF-4C60-A77E-634865FD74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05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236C626-1957-4A86-AC04-58B05954314E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E6E1284-67DF-4C60-A77E-634865FD74BF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72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anaplan.com/anaplan-data-orchestrator-c6188479-0975-455c-a642-bfaa17452ac0" TargetMode="External"/><Relationship Id="rId2" Type="http://schemas.openxmlformats.org/officeDocument/2006/relationships/hyperlink" Target="https://www.anaplan.com/platform/data-management-and-integration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naplan.com/content/dam/anaplan/assets/documents/datasheet/datasheet-anaplan-data-orchestrator.pdf?utm=expertdr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1AFF3-D52C-D6A1-5369-1787B670A2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Anaplan Data Orchestrator (ADO)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77D1BF-F4B2-A730-F276-A820039A91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Data INTEGRATION TOOL</a:t>
            </a:r>
          </a:p>
        </p:txBody>
      </p:sp>
    </p:spTree>
    <p:extLst>
      <p:ext uri="{BB962C8B-B14F-4D97-AF65-F5344CB8AC3E}">
        <p14:creationId xmlns:p14="http://schemas.microsoft.com/office/powerpoint/2010/main" val="2836757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0A3FE-2CB9-8553-24F7-18115925E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C5758-451A-8DE6-D6AE-67F6A6B45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A built-in Anaplan tool to automate and manage data processes.</a:t>
            </a:r>
            <a:endParaRPr lang="en-IN" dirty="0"/>
          </a:p>
          <a:p>
            <a:pPr marL="292608" lvl="1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 Automates Processes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– </a:t>
            </a:r>
            <a:r>
              <a:rPr kumimoji="0" lang="en-GB" altLang="en-US" sz="2000" b="0" i="0" u="none" strike="noStrike" cap="none" normalizeH="0" baseline="0" dirty="0">
                <a:ln>
                  <a:noFill/>
                </a:ln>
                <a:effectLst/>
              </a:rPr>
              <a:t> Eliminates repetitive manual work by automatically running data updates and actions.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292608" lvl="1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 Schedules Workflows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– </a:t>
            </a:r>
            <a:r>
              <a:rPr kumimoji="0" lang="en-GB" altLang="en-US" sz="2000" b="0" i="0" u="none" strike="noStrike" cap="none" normalizeH="0" baseline="0" dirty="0">
                <a:ln>
                  <a:noFill/>
                </a:ln>
                <a:effectLst/>
              </a:rPr>
              <a:t>Ensures the right tasks happen at the right time, in the right order.</a:t>
            </a:r>
            <a:endParaRPr lang="en-US" altLang="en-US" sz="2000" b="1" dirty="0"/>
          </a:p>
          <a:p>
            <a:pPr marL="292608" lvl="1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 Integrates Data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– </a:t>
            </a:r>
            <a:r>
              <a:rPr kumimoji="0" lang="en-GB" altLang="en-US" sz="2000" b="0" i="0" u="none" strike="noStrike" cap="none" normalizeH="0" baseline="0" dirty="0">
                <a:ln>
                  <a:noFill/>
                </a:ln>
                <a:effectLst/>
              </a:rPr>
              <a:t>Connects Anaplan models smoothly with your existing systems for consistent and accurate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5554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8670D-9736-9675-CB09-51559FA4F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Hub Model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3B57B-85E3-434B-CB88-AC1430ABB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Draw backs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Consumes Workspace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Manual integration Processes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Performance reduces while handling large volumes of data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Requires a skilled model builder</a:t>
            </a:r>
          </a:p>
        </p:txBody>
      </p:sp>
    </p:spTree>
    <p:extLst>
      <p:ext uri="{BB962C8B-B14F-4D97-AF65-F5344CB8AC3E}">
        <p14:creationId xmlns:p14="http://schemas.microsoft.com/office/powerpoint/2010/main" val="2383108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EAEAD-935C-7058-80CB-7D653975F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ADO Approach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9CFD795-4C30-4258-53A8-F10627E50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7893" y="1847570"/>
            <a:ext cx="8516539" cy="4020111"/>
          </a:xfrm>
        </p:spPr>
      </p:pic>
    </p:spTree>
    <p:extLst>
      <p:ext uri="{BB962C8B-B14F-4D97-AF65-F5344CB8AC3E}">
        <p14:creationId xmlns:p14="http://schemas.microsoft.com/office/powerpoint/2010/main" val="2215406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C5F4A-9A4A-F01A-5DA0-6C27CDB0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ADO Functionality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C73FFF3-B916-7132-5145-F11C5A2A2F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0138" y="1859957"/>
            <a:ext cx="8211724" cy="4181803"/>
          </a:xfrm>
        </p:spPr>
      </p:pic>
    </p:spTree>
    <p:extLst>
      <p:ext uri="{BB962C8B-B14F-4D97-AF65-F5344CB8AC3E}">
        <p14:creationId xmlns:p14="http://schemas.microsoft.com/office/powerpoint/2010/main" val="503507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DCB58-FA39-3D4B-B8AF-F550ED76E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Comparison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FB18F6D-C3EC-3A29-16FB-D19C8FF8C5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4616610"/>
              </p:ext>
            </p:extLst>
          </p:nvPr>
        </p:nvGraphicFramePr>
        <p:xfrm>
          <a:off x="1107123" y="1856423"/>
          <a:ext cx="1005840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324356922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4186629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Data Hub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02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Data stored in tables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Data stored in Modules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943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Tables, Columns &amp; 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Dimensions, Lists, Modules &amp; Line Items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25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Tenant Level (Customer level)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Workspace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966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Data is pushed in to Spoke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Data is pulled by Spoke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27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Disc based storage with on demand batch 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Data is in RAM with (in memory) calculation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31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6780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F3AC3-42D1-8A4C-C6F2-D9FEFFD67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ADO Benefits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90833ED-CA8A-0675-0B92-2AB65A1681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1992591"/>
            <a:ext cx="9794240" cy="2468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Saves Time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– Automates repetitive tasks and data flows.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Reduces Errors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– Minimizes manual handling.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Ensures Consistency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– Runs processes accurately every time.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Enables Seamless Integration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– Connects Anaplan with other systems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8218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63D04-FD14-DB2C-24CD-A1305B958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96A65-998D-233B-E34B-35D23191F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Reduces manual effort with end-to-end process automation.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Connects Anaplan with external systems in real time.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Scalable Table Based Storage.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Restructures and combines source data for use in Anaplan models.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Saves time, reduces errors, and ensures consistent data updates.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5468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6D023-EE7A-A429-9281-67A8F23F1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329097A-0A80-FC30-6B83-099DD8BC79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055782"/>
            <a:ext cx="10505440" cy="3562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 Anaplan — Data Management &amp; Integrations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Overview of Anaplan’s platform capabilities in data orchestration, integration, and value acceleration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Anaplan Inc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 Anapedia — Anaplan Data Orchestrator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Detailed documentation (last updated August 4, 2025) covering features like automation, transformation, and integration workflows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help.anaplan.com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 Datasheet — Anaplan Data Orchestrator (PDF)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A formal capability summary showcasing ADO’s no-code approach, transformation visuals, use cases, benefits, and data lineage insights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Anaplan Inc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39236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Metadata/LabelInfo.xml><?xml version="1.0" encoding="utf-8"?>
<clbl:labelList xmlns:clbl="http://schemas.microsoft.com/office/2020/mipLabelMetadata">
  <clbl:label id="{ea60d57e-af5b-4752-ac57-3e4f28ca11dc}" enabled="1" method="Standard" siteId="{36da45f1-dd2c-4d1f-af13-5abe46b9992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274</TotalTime>
  <Words>348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Retrospect</vt:lpstr>
      <vt:lpstr>Anaplan Data Orchestrator (ADO)</vt:lpstr>
      <vt:lpstr>Introduction</vt:lpstr>
      <vt:lpstr>Data Hub Model Approach</vt:lpstr>
      <vt:lpstr>ADO Approach</vt:lpstr>
      <vt:lpstr>ADO Functionality </vt:lpstr>
      <vt:lpstr>Key Comparison</vt:lpstr>
      <vt:lpstr>ADO Benefits</vt:lpstr>
      <vt:lpstr>Summary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 K, Karthick</dc:creator>
  <cp:lastModifiedBy>K K, Karthick</cp:lastModifiedBy>
  <cp:revision>1</cp:revision>
  <dcterms:created xsi:type="dcterms:W3CDTF">2025-08-11T15:23:29Z</dcterms:created>
  <dcterms:modified xsi:type="dcterms:W3CDTF">2025-08-13T05:38:25Z</dcterms:modified>
</cp:coreProperties>
</file>