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93" d="100"/>
          <a:sy n="93" d="100"/>
        </p:scale>
        <p:origin x="19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2B41-2FED-406A-9CB8-B12E27B3D80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B295-6C22-4C33-A5DE-60112DC22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86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2B41-2FED-406A-9CB8-B12E27B3D80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B295-6C22-4C33-A5DE-60112DC22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2B41-2FED-406A-9CB8-B12E27B3D80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B295-6C22-4C33-A5DE-60112DC22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92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2B41-2FED-406A-9CB8-B12E27B3D80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B295-6C22-4C33-A5DE-60112DC22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8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2B41-2FED-406A-9CB8-B12E27B3D80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B295-6C22-4C33-A5DE-60112DC22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94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2B41-2FED-406A-9CB8-B12E27B3D80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B295-6C22-4C33-A5DE-60112DC22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51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2B41-2FED-406A-9CB8-B12E27B3D80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B295-6C22-4C33-A5DE-60112DC22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46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2B41-2FED-406A-9CB8-B12E27B3D80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B295-6C22-4C33-A5DE-60112DC22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64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2B41-2FED-406A-9CB8-B12E27B3D80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B295-6C22-4C33-A5DE-60112DC22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70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2B41-2FED-406A-9CB8-B12E27B3D80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B295-6C22-4C33-A5DE-60112DC22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4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2B41-2FED-406A-9CB8-B12E27B3D80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B295-6C22-4C33-A5DE-60112DC22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98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2B41-2FED-406A-9CB8-B12E27B3D802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7B295-6C22-4C33-A5DE-60112DC22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40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A08B7-4716-4E27-A721-D79C91A21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34042933-0A94-4AA9-97E0-FB2288C19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1" name="Oval 16">
              <a:extLst>
                <a:ext uri="{FF2B5EF4-FFF2-40B4-BE49-F238E27FC236}">
                  <a16:creationId xmlns:a16="http://schemas.microsoft.com/office/drawing/2014/main" id="{274F2B00-CCCF-4809-9060-BF27174FD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7">
              <a:extLst>
                <a:ext uri="{FF2B5EF4-FFF2-40B4-BE49-F238E27FC236}">
                  <a16:creationId xmlns:a16="http://schemas.microsoft.com/office/drawing/2014/main" id="{733E2DBD-A7A5-4BF5-A992-DBD2E0622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18">
              <a:extLst>
                <a:ext uri="{FF2B5EF4-FFF2-40B4-BE49-F238E27FC236}">
                  <a16:creationId xmlns:a16="http://schemas.microsoft.com/office/drawing/2014/main" id="{D1254DFF-E2E0-49A3-8171-E187F39D6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9">
              <a:extLst>
                <a:ext uri="{FF2B5EF4-FFF2-40B4-BE49-F238E27FC236}">
                  <a16:creationId xmlns:a16="http://schemas.microsoft.com/office/drawing/2014/main" id="{75BF8AC9-10AA-4E6A-A51E-BC3868E02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20">
              <a:extLst>
                <a:ext uri="{FF2B5EF4-FFF2-40B4-BE49-F238E27FC236}">
                  <a16:creationId xmlns:a16="http://schemas.microsoft.com/office/drawing/2014/main" id="{2E0B2B43-CFE1-4B34-9AFC-7AA57060E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21">
              <a:extLst>
                <a:ext uri="{FF2B5EF4-FFF2-40B4-BE49-F238E27FC236}">
                  <a16:creationId xmlns:a16="http://schemas.microsoft.com/office/drawing/2014/main" id="{592F43BB-4B6D-4E46-8A9F-00DC68069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23">
            <a:extLst>
              <a:ext uri="{FF2B5EF4-FFF2-40B4-BE49-F238E27FC236}">
                <a16:creationId xmlns:a16="http://schemas.microsoft.com/office/drawing/2014/main" id="{17BC89B9-A6CD-482B-9352-638D0E05A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48164" y="96044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B6BBE-80D9-4956-B250-AE7BFD23EC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1409" r="-1" b="-1"/>
          <a:stretch/>
        </p:blipFill>
        <p:spPr>
          <a:xfrm>
            <a:off x="749021" y="-2704"/>
            <a:ext cx="10731726" cy="613221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4A5D4-0AA7-47E8-AC70-800356D42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173" y="630936"/>
            <a:ext cx="7315200" cy="2702018"/>
          </a:xfrm>
          <a:noFill/>
        </p:spPr>
        <p:txBody>
          <a:bodyPr anchor="b">
            <a:normAutofit/>
          </a:bodyPr>
          <a:lstStyle/>
          <a:p>
            <a:r>
              <a:rPr lang="ru-RU" sz="4800">
                <a:solidFill>
                  <a:schemeClr val="bg1"/>
                </a:solidFill>
              </a:rPr>
              <a:t>Лабораторная работа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655103-2DA4-4DF7-893C-64F262344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8174" y="3427487"/>
            <a:ext cx="7315200" cy="2702020"/>
          </a:xfrm>
          <a:noFill/>
        </p:spPr>
        <p:txBody>
          <a:bodyPr anchor="t"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Установка и конфигурация операционной системы на виртуальную машину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1" name="Straight Connector 28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9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30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1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97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15379B-1645-4C87-AB3C-69DEF1E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A9B27-01D5-40B3-A47E-C83C40E6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" y="4334175"/>
            <a:ext cx="10658474" cy="115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Скачала Virtualbox и Ubuntu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1DC1D30-9268-4FA0-9430-38CF51366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21" y="643469"/>
            <a:ext cx="5098974" cy="28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1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AFC0F-9A6C-4D5B-B47F-9271304F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500"/>
            <a:ext cx="10515600" cy="1325563"/>
          </a:xfrm>
        </p:spPr>
        <p:txBody>
          <a:bodyPr/>
          <a:lstStyle/>
          <a:p>
            <a:r>
              <a:rPr lang="ru-RU"/>
              <a:t>Создание виртуальной машины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4E12E6-E4A9-488C-806F-BDECF88E3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209" y="1020627"/>
            <a:ext cx="3524431" cy="524537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53E723A-3CFD-42BB-963C-3A84D2E04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33" y="2006537"/>
            <a:ext cx="6061743" cy="351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6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36618-6136-4EE3-B321-BB7F16BE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ru-RU" sz="3600">
                <a:solidFill>
                  <a:srgbClr val="FFFFFF"/>
                </a:solidFill>
              </a:rPr>
              <a:t>Версия ядра </a:t>
            </a:r>
            <a:r>
              <a:rPr lang="en-GB" sz="3600">
                <a:solidFill>
                  <a:srgbClr val="FFFFFF"/>
                </a:solidFill>
              </a:rPr>
              <a:t>Linux</a:t>
            </a:r>
            <a:endParaRPr lang="ru-RU" sz="3600">
              <a:solidFill>
                <a:srgbClr val="FFFFFF"/>
              </a:solidFill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17CFBF5-9867-44EF-B72D-206024DEEE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" b="5039"/>
          <a:stretch/>
        </p:blipFill>
        <p:spPr>
          <a:xfrm>
            <a:off x="4777316" y="1574019"/>
            <a:ext cx="6780700" cy="361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8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6321F-E12A-44DA-83C8-D6D9208B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Частота процессора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D012BF-E4EC-440E-8367-657256CE4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1"/>
          <a:stretch/>
        </p:blipFill>
        <p:spPr>
          <a:xfrm>
            <a:off x="838200" y="1818525"/>
            <a:ext cx="8068733" cy="483237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FADF9D9-9BB7-45FC-8928-CB95034C28C2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ru-RU" dirty="0"/>
              <a:t>Модель процессора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C45738-714F-4ACA-9463-BC2BDE152F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60"/>
          <a:stretch/>
        </p:blipFill>
        <p:spPr>
          <a:xfrm>
            <a:off x="838200" y="4556237"/>
            <a:ext cx="8068733" cy="61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3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8A739-B62B-4D68-95F0-7AFCE00A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ru-RU" sz="3300">
                <a:solidFill>
                  <a:srgbClr val="FFFFFF"/>
                </a:solidFill>
              </a:rPr>
              <a:t>Объем доступной оперативной памяти</a:t>
            </a:r>
          </a:p>
        </p:txBody>
      </p:sp>
      <p:pic>
        <p:nvPicPr>
          <p:cNvPr id="4" name="Рисунок 3" descr="Изображение выглядит как текст, внешний, табличк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331BB39-76DC-4EAD-BE04-E753FDC11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/>
          <a:stretch/>
        </p:blipFill>
        <p:spPr>
          <a:xfrm>
            <a:off x="4297609" y="1767155"/>
            <a:ext cx="7355733" cy="324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7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26879-FBEA-4ADE-A1F8-EFA248E3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обнаруженного гипервизора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C00FC3-3476-401B-9EC8-50B78D3336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32"/>
          <a:stretch/>
        </p:blipFill>
        <p:spPr>
          <a:xfrm>
            <a:off x="838200" y="1818525"/>
            <a:ext cx="8585974" cy="501341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C84A46C-6100-4139-A8D3-0428E8DF1330}"/>
              </a:ext>
            </a:extLst>
          </p:cNvPr>
          <p:cNvSpPr txBox="1">
            <a:spLocks/>
          </p:cNvSpPr>
          <p:nvPr/>
        </p:nvSpPr>
        <p:spPr>
          <a:xfrm>
            <a:off x="778933" y="2608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Тип файловой системы корневого раздела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F91635-1043-4D1B-ADEA-637B8E868B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29"/>
          <a:stretch/>
        </p:blipFill>
        <p:spPr>
          <a:xfrm>
            <a:off x="838200" y="4130211"/>
            <a:ext cx="8602381" cy="43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9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9512A-33C6-49E6-8F9B-8D0EDAA4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ru-RU" sz="2000">
                <a:solidFill>
                  <a:srgbClr val="FFFFFF"/>
                </a:solidFill>
              </a:rPr>
              <a:t>Последовательность монтирования файловых систем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6E29442-0816-46C5-ADD7-0CE760CE68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9"/>
          <a:stretch/>
        </p:blipFill>
        <p:spPr>
          <a:xfrm>
            <a:off x="4232286" y="1574018"/>
            <a:ext cx="7325730" cy="362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3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8B9E8-13AC-44D1-AB2D-5FAB0B93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rgbClr val="FFFFFF"/>
                </a:solidFill>
              </a:rPr>
              <a:t>Ответы на контрольные вопросы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265F61-48F4-4F92-AC0A-F8EDBE89C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469" y="492573"/>
            <a:ext cx="482225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5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47</Words>
  <Application>Microsoft Office PowerPoint</Application>
  <PresentationFormat>Широкоэкранный</PresentationFormat>
  <Paragraphs>12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Лабораторная работа 1</vt:lpstr>
      <vt:lpstr>Скачала Virtualbox и Ubuntu</vt:lpstr>
      <vt:lpstr>Создание виртуальной машины</vt:lpstr>
      <vt:lpstr>Версия ядра Linux</vt:lpstr>
      <vt:lpstr> Частота процессора</vt:lpstr>
      <vt:lpstr>Объем доступной оперативной памяти</vt:lpstr>
      <vt:lpstr>Тип обнаруженного гипервизора</vt:lpstr>
      <vt:lpstr>Последовательность монтирования файловых систем</vt:lpstr>
      <vt:lpstr>Ответы на контрольные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Victoria Kazakova</dc:creator>
  <cp:lastModifiedBy>Unique Tema</cp:lastModifiedBy>
  <cp:revision>7</cp:revision>
  <dcterms:created xsi:type="dcterms:W3CDTF">2021-04-30T19:17:18Z</dcterms:created>
  <dcterms:modified xsi:type="dcterms:W3CDTF">2021-10-27T17:07:59Z</dcterms:modified>
</cp:coreProperties>
</file>